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60" r:id="rId3"/>
    <p:sldId id="274" r:id="rId4"/>
    <p:sldId id="275" r:id="rId5"/>
    <p:sldId id="292" r:id="rId6"/>
    <p:sldId id="268" r:id="rId7"/>
    <p:sldId id="277" r:id="rId8"/>
    <p:sldId id="278" r:id="rId9"/>
    <p:sldId id="279" r:id="rId10"/>
    <p:sldId id="280" r:id="rId11"/>
    <p:sldId id="281" r:id="rId12"/>
    <p:sldId id="269" r:id="rId13"/>
    <p:sldId id="282" r:id="rId14"/>
    <p:sldId id="270" r:id="rId15"/>
    <p:sldId id="284" r:id="rId16"/>
    <p:sldId id="285" r:id="rId17"/>
    <p:sldId id="287" r:id="rId18"/>
    <p:sldId id="296" r:id="rId19"/>
    <p:sldId id="294" r:id="rId20"/>
    <p:sldId id="295" r:id="rId21"/>
    <p:sldId id="288" r:id="rId22"/>
    <p:sldId id="293" r:id="rId23"/>
    <p:sldId id="300" r:id="rId24"/>
    <p:sldId id="307" r:id="rId25"/>
    <p:sldId id="304" r:id="rId26"/>
    <p:sldId id="305" r:id="rId27"/>
    <p:sldId id="306" r:id="rId28"/>
    <p:sldId id="301" r:id="rId29"/>
    <p:sldId id="302" r:id="rId30"/>
    <p:sldId id="272" r:id="rId31"/>
    <p:sldId id="289" r:id="rId32"/>
    <p:sldId id="290" r:id="rId33"/>
    <p:sldId id="273" r:id="rId34"/>
    <p:sldId id="291" r:id="rId35"/>
    <p:sldId id="27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B0B"/>
    <a:srgbClr val="D84A1E"/>
    <a:srgbClr val="D03E26"/>
    <a:srgbClr val="34C234"/>
    <a:srgbClr val="EEB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PIB%20sec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PIB%20sect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PIB%20sect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Copia%20de%20Palfharma%20trimestral%204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l%20Paspuel\Dropbox\Tesis%20Gissel%20Paspuel\Tesis%20Gissel%20Paspuel%20excel%20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A3-4D01-810C-8004E505141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A3-4D01-810C-8004E505141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FA3-4D01-810C-8004E505141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FA3-4D01-810C-8004E505141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FA3-4D01-810C-8004E5051410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FA3-4D01-810C-8004E50514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'IEM-432-e'!$X$25:$X$30</c:f>
              <c:strCache>
                <c:ptCount val="6"/>
                <c:pt idx="0">
                  <c:v>Manufactura (excepto refinación de petróleo)</c:v>
                </c:pt>
                <c:pt idx="1">
                  <c:v>Comercio</c:v>
                </c:pt>
                <c:pt idx="2">
                  <c:v>Enseñanza  y Servicios sociales y de salud</c:v>
                </c:pt>
                <c:pt idx="3">
                  <c:v>Petróleo y minas</c:v>
                </c:pt>
                <c:pt idx="4">
                  <c:v>Construcción</c:v>
                </c:pt>
                <c:pt idx="5">
                  <c:v>Agricultura, ganadería, caza y silvicultura</c:v>
                </c:pt>
              </c:strCache>
            </c:strRef>
          </c:cat>
          <c:val>
            <c:numRef>
              <c:f>'IEM-432-e'!$Y$25:$Y$30</c:f>
              <c:numCache>
                <c:formatCode>0.00%</c:formatCode>
                <c:ptCount val="6"/>
                <c:pt idx="0">
                  <c:v>0.11583791053101877</c:v>
                </c:pt>
                <c:pt idx="1">
                  <c:v>0.10399685173007417</c:v>
                </c:pt>
                <c:pt idx="2">
                  <c:v>9.0164643990635659E-2</c:v>
                </c:pt>
                <c:pt idx="3">
                  <c:v>8.9844247914523501E-2</c:v>
                </c:pt>
                <c:pt idx="4">
                  <c:v>8.6167582342535312E-2</c:v>
                </c:pt>
                <c:pt idx="5">
                  <c:v>8.0110488059271845E-2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A3-4D01-810C-8004E5051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8486041517537"/>
          <c:y val="0.15850007428316742"/>
          <c:w val="0.35151503221188263"/>
          <c:h val="0.68299985143366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BG!$A$269</c:f>
              <c:strCache>
                <c:ptCount val="1"/>
                <c:pt idx="0">
                  <c:v>PASIVOS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0935197691975153E-16"/>
                  <c:y val="-9.2592592592593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75D-4E71-A48E-4B5D9CD33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BG!$B$267:$F$267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BG!$B$269:$F$269</c:f>
              <c:numCache>
                <c:formatCode>_ * #,##0_ ;_ * \-#,##0_ ;_ * "-"??_ ;_ @_ </c:formatCode>
                <c:ptCount val="5"/>
                <c:pt idx="0">
                  <c:v>1250871</c:v>
                </c:pt>
                <c:pt idx="1">
                  <c:v>977264</c:v>
                </c:pt>
                <c:pt idx="2">
                  <c:v>878997</c:v>
                </c:pt>
                <c:pt idx="3">
                  <c:v>1171976</c:v>
                </c:pt>
                <c:pt idx="4">
                  <c:v>1355794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D-4E71-A48E-4B5D9CD33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843312"/>
        <c:axId val="1723847056"/>
      </c:barChart>
      <c:catAx>
        <c:axId val="17238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23847056"/>
        <c:crosses val="autoZero"/>
        <c:auto val="1"/>
        <c:lblAlgn val="ctr"/>
        <c:lblOffset val="100"/>
        <c:noMultiLvlLbl val="0"/>
      </c:catAx>
      <c:valAx>
        <c:axId val="172384705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72384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BG!$A$271</c:f>
              <c:strCache>
                <c:ptCount val="1"/>
                <c:pt idx="0">
                  <c:v>PATRIMONIO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BG!$B$267:$F$267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BG!$B$271:$F$271</c:f>
              <c:numCache>
                <c:formatCode>_ * #,##0_ ;_ * \-#,##0_ ;_ * "-"??_ ;_ @_ </c:formatCode>
                <c:ptCount val="5"/>
                <c:pt idx="0">
                  <c:v>965503</c:v>
                </c:pt>
                <c:pt idx="1">
                  <c:v>866896</c:v>
                </c:pt>
                <c:pt idx="2">
                  <c:v>961914</c:v>
                </c:pt>
                <c:pt idx="3">
                  <c:v>917379</c:v>
                </c:pt>
                <c:pt idx="4">
                  <c:v>980691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0D-4749-B8C5-98EAE3710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843312"/>
        <c:axId val="1723847056"/>
      </c:barChart>
      <c:catAx>
        <c:axId val="17238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23847056"/>
        <c:crosses val="autoZero"/>
        <c:auto val="1"/>
        <c:lblAlgn val="ctr"/>
        <c:lblOffset val="100"/>
        <c:noMultiLvlLbl val="0"/>
      </c:catAx>
      <c:valAx>
        <c:axId val="172384705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72384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01-4EF1-97DB-0AEEE971898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01-4EF1-97DB-0AEEE97189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01-4EF1-97DB-0AEEE97189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01-4EF1-97DB-0AEEE97189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901-4EF1-97DB-0AEEE9718983}"/>
              </c:ext>
            </c:extLst>
          </c:dPt>
          <c:dLbls>
            <c:dLbl>
              <c:idx val="2"/>
              <c:layout>
                <c:manualLayout>
                  <c:x val="-4.6899845673797215E-2"/>
                  <c:y val="1.780252215947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901-4EF1-97DB-0AEEE971898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901-4EF1-97DB-0AEEE971898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901-4EF1-97DB-0AEEE97189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PyG!$A$27:$A$31</c:f>
              <c:strCache>
                <c:ptCount val="5"/>
                <c:pt idx="0">
                  <c:v>Costo de Ventas</c:v>
                </c:pt>
                <c:pt idx="1">
                  <c:v>Total Gastos Administrativos</c:v>
                </c:pt>
                <c:pt idx="2">
                  <c:v>Participación a empleados</c:v>
                </c:pt>
                <c:pt idx="3">
                  <c:v>Impuesto a la renta</c:v>
                </c:pt>
                <c:pt idx="4">
                  <c:v>Pérdida/Utilidad</c:v>
                </c:pt>
              </c:strCache>
            </c:strRef>
          </c:cat>
          <c:val>
            <c:numRef>
              <c:f>PyG!$B$27:$B$31</c:f>
              <c:numCache>
                <c:formatCode>0.00%</c:formatCode>
                <c:ptCount val="5"/>
                <c:pt idx="0">
                  <c:v>0.51134160306228582</c:v>
                </c:pt>
                <c:pt idx="1">
                  <c:v>0.42101343430653476</c:v>
                </c:pt>
                <c:pt idx="2">
                  <c:v>1.0155999796681889E-2</c:v>
                </c:pt>
                <c:pt idx="3">
                  <c:v>1.3792997607364516E-2</c:v>
                </c:pt>
                <c:pt idx="4">
                  <c:v>4.3695965227132996E-2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901-4EF1-97DB-0AEEE9718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169812978398621E-2"/>
          <c:y val="0.76211605016542205"/>
          <c:w val="0.95366023453076953"/>
          <c:h val="0.14522031513962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PyG!$A$40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PyG!$B$40:$F$40</c:f>
              <c:numCache>
                <c:formatCode>_ * #,##0_ ;_ * \-#,##0_ ;_ * "-"??_ ;_ @_ </c:formatCode>
                <c:ptCount val="5"/>
                <c:pt idx="0">
                  <c:v>2357312</c:v>
                </c:pt>
                <c:pt idx="1">
                  <c:v>1947957</c:v>
                </c:pt>
                <c:pt idx="2">
                  <c:v>2365642</c:v>
                </c:pt>
                <c:pt idx="3">
                  <c:v>2137939</c:v>
                </c:pt>
                <c:pt idx="4">
                  <c:v>2859524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B-46FD-A26A-AE7EBE1E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4024336"/>
        <c:axId val="1064018096"/>
      </c:barChart>
      <c:catAx>
        <c:axId val="106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4018096"/>
        <c:crosses val="autoZero"/>
        <c:auto val="1"/>
        <c:lblAlgn val="ctr"/>
        <c:lblOffset val="100"/>
        <c:noMultiLvlLbl val="0"/>
      </c:catAx>
      <c:valAx>
        <c:axId val="106401809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06402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PyG!$A$41</c:f>
              <c:strCache>
                <c:ptCount val="1"/>
                <c:pt idx="0">
                  <c:v>Costo de Ventas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PyG!$B$41:$F$41</c:f>
              <c:numCache>
                <c:formatCode>_ * #,##0_ ;_ * \-#,##0_ ;_ * "-"??_ ;_ @_ </c:formatCode>
                <c:ptCount val="5"/>
                <c:pt idx="0">
                  <c:v>1083472</c:v>
                </c:pt>
                <c:pt idx="1">
                  <c:v>937457</c:v>
                </c:pt>
                <c:pt idx="2">
                  <c:v>1208897</c:v>
                </c:pt>
                <c:pt idx="3">
                  <c:v>1105365</c:v>
                </c:pt>
                <c:pt idx="4">
                  <c:v>1680795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E-4CB9-8FAC-8ED5D028A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4024336"/>
        <c:axId val="1064018096"/>
      </c:barChart>
      <c:catAx>
        <c:axId val="106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4018096"/>
        <c:crosses val="autoZero"/>
        <c:auto val="1"/>
        <c:lblAlgn val="ctr"/>
        <c:lblOffset val="100"/>
        <c:noMultiLvlLbl val="0"/>
      </c:catAx>
      <c:valAx>
        <c:axId val="106401809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06402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PyG!$A$60</c:f>
              <c:strCache>
                <c:ptCount val="1"/>
                <c:pt idx="0">
                  <c:v>Gastos Administrativos</c:v>
                </c:pt>
              </c:strCache>
            </c:strRef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PyG!$B$65:$F$65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PyG!$B$60:$F$60</c:f>
              <c:numCache>
                <c:formatCode>_ * #,##0_ ;_ * \-#,##0_ ;_ * "-"??_ ;_ @_ </c:formatCode>
                <c:ptCount val="5"/>
                <c:pt idx="0">
                  <c:v>800225</c:v>
                </c:pt>
                <c:pt idx="1">
                  <c:v>1011107</c:v>
                </c:pt>
                <c:pt idx="2">
                  <c:v>1007536</c:v>
                </c:pt>
                <c:pt idx="3">
                  <c:v>959252</c:v>
                </c:pt>
                <c:pt idx="4">
                  <c:v>1063621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C2-4971-AFBC-3B4006EDF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950064"/>
        <c:axId val="227937168"/>
      </c:lineChart>
      <c:catAx>
        <c:axId val="2279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27937168"/>
        <c:crosses val="autoZero"/>
        <c:auto val="1"/>
        <c:lblAlgn val="ctr"/>
        <c:lblOffset val="100"/>
        <c:noMultiLvlLbl val="0"/>
      </c:catAx>
      <c:valAx>
        <c:axId val="227937168"/>
        <c:scaling>
          <c:orientation val="minMax"/>
          <c:min val="700000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22795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PyG!$A$61</c:f>
              <c:strCache>
                <c:ptCount val="1"/>
                <c:pt idx="0">
                  <c:v>Pérdida/Utilidad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648382397522147E-17"/>
                  <c:y val="0.13793103448275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91-4D03-A69A-25DCE48F3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PyG!$B$61:$F$61</c:f>
              <c:numCache>
                <c:formatCode>_ * #,##0_ ;_ * \-#,##0_ ;_ * "-"??_ ;_ @_ </c:formatCode>
                <c:ptCount val="5"/>
                <c:pt idx="0">
                  <c:v>311973</c:v>
                </c:pt>
                <c:pt idx="1">
                  <c:v>-607</c:v>
                </c:pt>
                <c:pt idx="2">
                  <c:v>95018</c:v>
                </c:pt>
                <c:pt idx="3">
                  <c:v>45465</c:v>
                </c:pt>
                <c:pt idx="4">
                  <c:v>71537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1-4D03-A69A-25DCE48F3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4024336"/>
        <c:axId val="1064018096"/>
      </c:barChart>
      <c:catAx>
        <c:axId val="106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4018096"/>
        <c:crosses val="autoZero"/>
        <c:auto val="1"/>
        <c:lblAlgn val="ctr"/>
        <c:lblOffset val="100"/>
        <c:noMultiLvlLbl val="0"/>
      </c:catAx>
      <c:valAx>
        <c:axId val="106401809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06402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PyG!$A$33</c:f>
              <c:strCache>
                <c:ptCount val="1"/>
                <c:pt idx="0">
                  <c:v>Costo de Ventas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PyG!$B$32:$F$32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PyG!$B$33:$F$33</c:f>
              <c:numCache>
                <c:formatCode>0.00%</c:formatCode>
                <c:ptCount val="5"/>
                <c:pt idx="0">
                  <c:v>0.45962180653218582</c:v>
                </c:pt>
                <c:pt idx="1">
                  <c:v>0.48125138285906721</c:v>
                </c:pt>
                <c:pt idx="2">
                  <c:v>0.51102280057591132</c:v>
                </c:pt>
                <c:pt idx="3">
                  <c:v>0.51702363818612229</c:v>
                </c:pt>
                <c:pt idx="4">
                  <c:v>0.58778838715814241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4-4C67-8E97-45BFFC03F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4024336"/>
        <c:axId val="1064018096"/>
      </c:barChart>
      <c:catAx>
        <c:axId val="106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4018096"/>
        <c:crosses val="autoZero"/>
        <c:auto val="1"/>
        <c:lblAlgn val="ctr"/>
        <c:lblOffset val="100"/>
        <c:noMultiLvlLbl val="0"/>
      </c:catAx>
      <c:valAx>
        <c:axId val="10640180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6402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PyG!$A$35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PyG!$B$33:$F$33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PyG!$B$35:$F$35</c:f>
              <c:numCache>
                <c:formatCode>0.00%</c:formatCode>
                <c:ptCount val="5"/>
                <c:pt idx="0">
                  <c:v>0.33946503475144574</c:v>
                </c:pt>
                <c:pt idx="1">
                  <c:v>0.51906022566206544</c:v>
                </c:pt>
                <c:pt idx="2">
                  <c:v>0.42590383498432982</c:v>
                </c:pt>
                <c:pt idx="3">
                  <c:v>0.44868071539927007</c:v>
                </c:pt>
                <c:pt idx="4">
                  <c:v>0.37195736073556296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3F-448B-A9C5-21E55290A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64024336"/>
        <c:axId val="1064018096"/>
      </c:barChart>
      <c:catAx>
        <c:axId val="106402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4018096"/>
        <c:crosses val="autoZero"/>
        <c:auto val="1"/>
        <c:lblAlgn val="ctr"/>
        <c:lblOffset val="100"/>
        <c:noMultiLvlLbl val="0"/>
      </c:catAx>
      <c:valAx>
        <c:axId val="106401809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06402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'IEM-432-e'!$X$33:$X$37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'IEM-432-e'!$Y$33:$Y$37</c:f>
              <c:numCache>
                <c:formatCode>_ * #,##0_ ;_ * \-#,##0_ ;_ * "-"??_ ;_ @_ </c:formatCode>
                <c:ptCount val="5"/>
                <c:pt idx="0">
                  <c:v>7216.357</c:v>
                </c:pt>
                <c:pt idx="1">
                  <c:v>7165.3149999999996</c:v>
                </c:pt>
                <c:pt idx="2">
                  <c:v>6880.9449999999997</c:v>
                </c:pt>
                <c:pt idx="3">
                  <c:v>7252.8149999999996</c:v>
                </c:pt>
                <c:pt idx="4">
                  <c:v>7480.7889999999998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6-4AAA-96AA-F10F22240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55403360"/>
        <c:axId val="1455400864"/>
      </c:barChart>
      <c:catAx>
        <c:axId val="14554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55400864"/>
        <c:crosses val="autoZero"/>
        <c:auto val="1"/>
        <c:lblAlgn val="ctr"/>
        <c:lblOffset val="100"/>
        <c:noMultiLvlLbl val="0"/>
      </c:catAx>
      <c:valAx>
        <c:axId val="145540086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554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'IEM-432-e'!$X$40:$X$44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'IEM-432-e'!$Y$40:$Y$44</c:f>
              <c:numCache>
                <c:formatCode>_ * #,##0_ ;_ * \-#,##0_ ;_ * "-"??_ ;_ @_ </c:formatCode>
                <c:ptCount val="5"/>
                <c:pt idx="0">
                  <c:v>5732.9380000000001</c:v>
                </c:pt>
                <c:pt idx="1">
                  <c:v>5962.8519999999999</c:v>
                </c:pt>
                <c:pt idx="2">
                  <c:v>5990.3770000000004</c:v>
                </c:pt>
                <c:pt idx="3">
                  <c:v>6217.183</c:v>
                </c:pt>
                <c:pt idx="4">
                  <c:v>6485.799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8C-440F-BDC0-6FAB84806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55403360"/>
        <c:axId val="1455400864"/>
      </c:barChart>
      <c:catAx>
        <c:axId val="14554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55400864"/>
        <c:crosses val="autoZero"/>
        <c:auto val="1"/>
        <c:lblAlgn val="ctr"/>
        <c:lblOffset val="100"/>
        <c:noMultiLvlLbl val="0"/>
      </c:catAx>
      <c:valAx>
        <c:axId val="1455400864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554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03-4F08-B0DA-715FBE91B8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03-4F08-B0DA-715FBE91B8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BG!$A$248:$A$249</c:f>
              <c:strCache>
                <c:ptCount val="2"/>
                <c:pt idx="0">
                  <c:v>Activos Corrientes</c:v>
                </c:pt>
                <c:pt idx="1">
                  <c:v>Activos No Corrientes</c:v>
                </c:pt>
              </c:strCache>
            </c:strRef>
          </c:cat>
          <c:val>
            <c:numRef>
              <c:f>BG!$B$248:$B$249</c:f>
              <c:numCache>
                <c:formatCode>0%</c:formatCode>
                <c:ptCount val="2"/>
                <c:pt idx="0">
                  <c:v>0.77262033280895515</c:v>
                </c:pt>
                <c:pt idx="1">
                  <c:v>0.22737966719104494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3-4F08-B0DA-715FBE91B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A2-42A3-882B-FECF15B24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A2-42A3-882B-FECF15B24F7B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A2-42A3-882B-FECF15B24F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A2-42A3-882B-FECF15B24F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A2-42A3-882B-FECF15B24F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6A2-42A3-882B-FECF15B24F7B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A2-42A3-882B-FECF15B24F7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A2-42A3-882B-FECF15B24F7B}"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A2-42A3-882B-FECF15B24F7B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6A2-42A3-882B-FECF15B24F7B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6A2-42A3-882B-FECF15B24F7B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6A2-42A3-882B-FECF15B24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BG!$A$68:$A$73</c:f>
              <c:strCache>
                <c:ptCount val="6"/>
                <c:pt idx="0">
                  <c:v>Efectivo y equivalentes de efectivo</c:v>
                </c:pt>
                <c:pt idx="1">
                  <c:v>Clientes y Otras Cuentas por Cobrar</c:v>
                </c:pt>
                <c:pt idx="2">
                  <c:v>Inventarios</c:v>
                </c:pt>
                <c:pt idx="3">
                  <c:v>Propiedad Planta y Equipo</c:v>
                </c:pt>
                <c:pt idx="4">
                  <c:v>(-) Depreciación acumulada</c:v>
                </c:pt>
                <c:pt idx="5">
                  <c:v>Otros</c:v>
                </c:pt>
              </c:strCache>
            </c:strRef>
          </c:cat>
          <c:val>
            <c:numRef>
              <c:f>BG!$B$68:$B$73</c:f>
              <c:numCache>
                <c:formatCode>0%</c:formatCode>
                <c:ptCount val="6"/>
                <c:pt idx="0">
                  <c:v>4.8135070818208753E-2</c:v>
                </c:pt>
                <c:pt idx="1">
                  <c:v>0.21274384078353589</c:v>
                </c:pt>
                <c:pt idx="2">
                  <c:v>0.49680723930638404</c:v>
                </c:pt>
                <c:pt idx="3">
                  <c:v>0.13808468573678229</c:v>
                </c:pt>
                <c:pt idx="4">
                  <c:v>8.3564519849097213E-2</c:v>
                </c:pt>
                <c:pt idx="5">
                  <c:v>2.0664643505991731E-2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A2-42A3-882B-FECF15B24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BG!$A$268</c:f>
              <c:strCache>
                <c:ptCount val="1"/>
                <c:pt idx="0">
                  <c:v>ACTIVOS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BG!$B$267:$F$267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BG!$B$268:$F$268</c:f>
              <c:numCache>
                <c:formatCode>_ * #,##0_ ;_ * \-#,##0_ ;_ * "-"??_ ;_ @_ </c:formatCode>
                <c:ptCount val="5"/>
                <c:pt idx="0">
                  <c:v>2216374</c:v>
                </c:pt>
                <c:pt idx="1">
                  <c:v>1844160</c:v>
                </c:pt>
                <c:pt idx="2">
                  <c:v>1840911</c:v>
                </c:pt>
                <c:pt idx="3">
                  <c:v>2089355</c:v>
                </c:pt>
                <c:pt idx="4">
                  <c:v>2336485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9E-4C12-87FB-2EEBAC8EC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843312"/>
        <c:axId val="1723847056"/>
      </c:barChart>
      <c:catAx>
        <c:axId val="17238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23847056"/>
        <c:crosses val="autoZero"/>
        <c:auto val="1"/>
        <c:lblAlgn val="ctr"/>
        <c:lblOffset val="100"/>
        <c:noMultiLvlLbl val="0"/>
      </c:catAx>
      <c:valAx>
        <c:axId val="1723847056"/>
        <c:scaling>
          <c:orientation val="minMax"/>
        </c:scaling>
        <c:delete val="1"/>
        <c:axPos val="l"/>
        <c:numFmt formatCode="_ * #,##0_ ;_ * \-#,##0_ ;_ * &quot;-&quot;??_ ;_ @_ " sourceLinked="1"/>
        <c:majorTickMark val="none"/>
        <c:minorTickMark val="none"/>
        <c:tickLblPos val="nextTo"/>
        <c:crossAx val="172384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1C-43A6-B2BD-1AD58176BA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1C-43A6-B2BD-1AD58176B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BG!$A$129:$A$130</c:f>
              <c:strCache>
                <c:ptCount val="2"/>
                <c:pt idx="0">
                  <c:v>PASIVO</c:v>
                </c:pt>
                <c:pt idx="1">
                  <c:v>PATRIMONIO</c:v>
                </c:pt>
              </c:strCache>
            </c:strRef>
          </c:cat>
          <c:val>
            <c:numRef>
              <c:f>BG!$B$129:$B$130</c:f>
              <c:numCache>
                <c:formatCode>0%</c:formatCode>
                <c:ptCount val="2"/>
                <c:pt idx="0">
                  <c:v>0.54259563931391275</c:v>
                </c:pt>
                <c:pt idx="1">
                  <c:v>0.45740436068608714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1C-43A6-B2BD-1AD58176B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C07-4570-BF3F-D2EDF5FD82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C07-4570-BF3F-D2EDF5FD82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C07-4570-BF3F-D2EDF5FD82CC}"/>
              </c:ext>
            </c:extLst>
          </c:dPt>
          <c:dPt>
            <c:idx val="3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C07-4570-BF3F-D2EDF5FD82CC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C07-4570-BF3F-D2EDF5FD82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07-4570-BF3F-D2EDF5FD82C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C07-4570-BF3F-D2EDF5FD82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BG!$A$169:$A$173</c:f>
              <c:strCache>
                <c:ptCount val="5"/>
                <c:pt idx="0">
                  <c:v>Capital social</c:v>
                </c:pt>
                <c:pt idx="1">
                  <c:v>Aporte futuras capitalizaciones</c:v>
                </c:pt>
                <c:pt idx="2">
                  <c:v>Reservas</c:v>
                </c:pt>
                <c:pt idx="3">
                  <c:v>Utilidades retenidas</c:v>
                </c:pt>
                <c:pt idx="4">
                  <c:v>Pérdida/Utilidad en el ejercicio</c:v>
                </c:pt>
              </c:strCache>
            </c:strRef>
          </c:cat>
          <c:val>
            <c:numRef>
              <c:f>BG!$B$169:$B$173</c:f>
              <c:numCache>
                <c:formatCode>0.0%</c:formatCode>
                <c:ptCount val="5"/>
                <c:pt idx="0">
                  <c:v>4.8865178812858949E-3</c:v>
                </c:pt>
                <c:pt idx="1">
                  <c:v>6.3067849167760287E-2</c:v>
                </c:pt>
                <c:pt idx="2">
                  <c:v>9.7730357625717881E-4</c:v>
                </c:pt>
                <c:pt idx="3">
                  <c:v>0.33958839767054749</c:v>
                </c:pt>
                <c:pt idx="4">
                  <c:v>4.8884292390236332E-2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07-4570-BF3F-D2EDF5FD8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40593071173595E-2"/>
          <c:y val="0.74885943357308127"/>
          <c:w val="0.90108562813695159"/>
          <c:h val="0.178247627930335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B5-4ED6-8C89-A2A26055D0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B5-4ED6-8C89-A2A26055D0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B5-4ED6-8C89-A2A26055D0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B5-4ED6-8C89-A2A26055D0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7B5-4ED6-8C89-A2A26055D0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BG!$A$147:$A$151</c:f>
              <c:strCache>
                <c:ptCount val="5"/>
                <c:pt idx="0">
                  <c:v>Proveedores y otras cuentas por pagar</c:v>
                </c:pt>
                <c:pt idx="1">
                  <c:v>Obligaciones Bancarias C/P</c:v>
                </c:pt>
                <c:pt idx="2">
                  <c:v>Obligaciones financieras LP</c:v>
                </c:pt>
                <c:pt idx="3">
                  <c:v>Obligaciones Patronales</c:v>
                </c:pt>
                <c:pt idx="4">
                  <c:v>Otros</c:v>
                </c:pt>
              </c:strCache>
            </c:strRef>
          </c:cat>
          <c:val>
            <c:numRef>
              <c:f>BG!$B$147:$B$151</c:f>
              <c:numCache>
                <c:formatCode>0%</c:formatCode>
                <c:ptCount val="5"/>
                <c:pt idx="0">
                  <c:v>0.30461778162134528</c:v>
                </c:pt>
                <c:pt idx="1">
                  <c:v>6.7952959364497828E-2</c:v>
                </c:pt>
                <c:pt idx="2">
                  <c:v>7.8782943089789059E-2</c:v>
                </c:pt>
                <c:pt idx="3">
                  <c:v>3.3717389270020923E-2</c:v>
                </c:pt>
                <c:pt idx="4">
                  <c:v>5.7524565968259708E-2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B5-4ED6-8C89-A2A26055D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image" Target="../media/image50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fif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fif"/><Relationship Id="rId1" Type="http://schemas.openxmlformats.org/officeDocument/2006/relationships/image" Target="../media/image50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g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BF30B3-6B04-4774-9AEC-AB4D1BDA17A6}" type="doc">
      <dgm:prSet loTypeId="urn:microsoft.com/office/officeart/2005/8/layout/pyramid2" loCatId="pyramid" qsTypeId="urn:microsoft.com/office/officeart/2005/8/quickstyle/simple5" qsCatId="simple" csTypeId="urn:microsoft.com/office/officeart/2005/8/colors/colorful3" csCatId="colorful" phldr="1"/>
      <dgm:spPr/>
    </dgm:pt>
    <dgm:pt modelId="{A3130A9F-B663-473A-ABF4-C88D8D098CDE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Emisión de nuevo capital</a:t>
          </a:r>
        </a:p>
      </dgm:t>
    </dgm:pt>
    <dgm:pt modelId="{AC9A0A79-67ED-487D-B815-73A1805559E0}" type="parTrans" cxnId="{12A96D7B-3102-482C-A26C-4DB9D110C8B6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5527B9-BBE1-4B8C-9985-42EE1160D5D1}" type="sibTrans" cxnId="{12A96D7B-3102-482C-A26C-4DB9D110C8B6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9FD395-2E8E-4AE6-BA3A-DEA0FB461717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Deuda</a:t>
          </a:r>
        </a:p>
      </dgm:t>
    </dgm:pt>
    <dgm:pt modelId="{DE89164F-2113-48FB-B8A9-389405E2155D}" type="parTrans" cxnId="{CC660E77-C4ED-42BF-8358-792260F65A56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02931D-CC5C-46D8-96DB-3770F0D959DC}" type="sibTrans" cxnId="{CC660E77-C4ED-42BF-8358-792260F65A56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6D6E0B-F756-4136-A679-8BB82219007B}">
      <dgm:prSet phldrT="[Texto]" custT="1"/>
      <dgm:spPr/>
      <dgm:t>
        <a:bodyPr/>
        <a:lstStyle/>
        <a:p>
          <a:pPr algn="ctr"/>
          <a:r>
            <a:rPr lang="es-ES" sz="16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Fondos internos</a:t>
          </a:r>
        </a:p>
      </dgm:t>
    </dgm:pt>
    <dgm:pt modelId="{515FE927-13BC-42D2-8F37-43F682A4029C}" type="parTrans" cxnId="{8397A0B7-3E2C-491F-AF45-6C230DCEF4ED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8E21DC-74CB-4374-A424-7DCA78844153}" type="sibTrans" cxnId="{8397A0B7-3E2C-491F-AF45-6C230DCEF4ED}">
      <dgm:prSet/>
      <dgm:spPr/>
      <dgm:t>
        <a:bodyPr/>
        <a:lstStyle/>
        <a:p>
          <a:pPr algn="ctr"/>
          <a:endParaRPr lang="es-ES" sz="1600">
            <a:latin typeface="+mn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E5492-AD59-4DF1-9209-9E03E1A3D6E0}" type="pres">
      <dgm:prSet presAssocID="{19BF30B3-6B04-4774-9AEC-AB4D1BDA17A6}" presName="compositeShape" presStyleCnt="0">
        <dgm:presLayoutVars>
          <dgm:dir/>
          <dgm:resizeHandles/>
        </dgm:presLayoutVars>
      </dgm:prSet>
      <dgm:spPr/>
    </dgm:pt>
    <dgm:pt modelId="{08539E05-0396-4061-9481-166291BD08C8}" type="pres">
      <dgm:prSet presAssocID="{19BF30B3-6B04-4774-9AEC-AB4D1BDA17A6}" presName="pyramid" presStyleLbl="node1" presStyleIdx="0" presStyleCnt="1"/>
      <dgm:spPr/>
    </dgm:pt>
    <dgm:pt modelId="{479858F6-E66A-493F-928A-E5C4A4A5C0FA}" type="pres">
      <dgm:prSet presAssocID="{19BF30B3-6B04-4774-9AEC-AB4D1BDA17A6}" presName="theList" presStyleCnt="0"/>
      <dgm:spPr/>
    </dgm:pt>
    <dgm:pt modelId="{783A9AAB-8726-414E-9B25-16CD2D411FC2}" type="pres">
      <dgm:prSet presAssocID="{A3130A9F-B663-473A-ABF4-C88D8D098CD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6A36FB-1BBD-4244-BE35-EC7EB72FB376}" type="pres">
      <dgm:prSet presAssocID="{A3130A9F-B663-473A-ABF4-C88D8D098CDE}" presName="aSpace" presStyleCnt="0"/>
      <dgm:spPr/>
    </dgm:pt>
    <dgm:pt modelId="{48607069-B420-4A20-8FA3-779DF04D5910}" type="pres">
      <dgm:prSet presAssocID="{3C9FD395-2E8E-4AE6-BA3A-DEA0FB46171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246198-7DC0-4EBC-9CDB-2B643361E5CA}" type="pres">
      <dgm:prSet presAssocID="{3C9FD395-2E8E-4AE6-BA3A-DEA0FB461717}" presName="aSpace" presStyleCnt="0"/>
      <dgm:spPr/>
    </dgm:pt>
    <dgm:pt modelId="{5118FA02-8E9D-46EA-B754-91CBD3529196}" type="pres">
      <dgm:prSet presAssocID="{6C6D6E0B-F756-4136-A679-8BB82219007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13D18-DC57-4A92-9CE3-402C5CD311A7}" type="pres">
      <dgm:prSet presAssocID="{6C6D6E0B-F756-4136-A679-8BB82219007B}" presName="aSpace" presStyleCnt="0"/>
      <dgm:spPr/>
    </dgm:pt>
  </dgm:ptLst>
  <dgm:cxnLst>
    <dgm:cxn modelId="{56EC7BA0-8EC4-49BB-BE2F-8FDD8825CB75}" type="presOf" srcId="{3C9FD395-2E8E-4AE6-BA3A-DEA0FB461717}" destId="{48607069-B420-4A20-8FA3-779DF04D5910}" srcOrd="0" destOrd="0" presId="urn:microsoft.com/office/officeart/2005/8/layout/pyramid2"/>
    <dgm:cxn modelId="{228E3996-691A-486C-A2C3-ACA87CFFC6FB}" type="presOf" srcId="{A3130A9F-B663-473A-ABF4-C88D8D098CDE}" destId="{783A9AAB-8726-414E-9B25-16CD2D411FC2}" srcOrd="0" destOrd="0" presId="urn:microsoft.com/office/officeart/2005/8/layout/pyramid2"/>
    <dgm:cxn modelId="{8674D566-E7D5-41D6-B3A8-003D19A0A24F}" type="presOf" srcId="{19BF30B3-6B04-4774-9AEC-AB4D1BDA17A6}" destId="{AA0E5492-AD59-4DF1-9209-9E03E1A3D6E0}" srcOrd="0" destOrd="0" presId="urn:microsoft.com/office/officeart/2005/8/layout/pyramid2"/>
    <dgm:cxn modelId="{8397A0B7-3E2C-491F-AF45-6C230DCEF4ED}" srcId="{19BF30B3-6B04-4774-9AEC-AB4D1BDA17A6}" destId="{6C6D6E0B-F756-4136-A679-8BB82219007B}" srcOrd="2" destOrd="0" parTransId="{515FE927-13BC-42D2-8F37-43F682A4029C}" sibTransId="{3E8E21DC-74CB-4374-A424-7DCA78844153}"/>
    <dgm:cxn modelId="{CC660E77-C4ED-42BF-8358-792260F65A56}" srcId="{19BF30B3-6B04-4774-9AEC-AB4D1BDA17A6}" destId="{3C9FD395-2E8E-4AE6-BA3A-DEA0FB461717}" srcOrd="1" destOrd="0" parTransId="{DE89164F-2113-48FB-B8A9-389405E2155D}" sibTransId="{B902931D-CC5C-46D8-96DB-3770F0D959DC}"/>
    <dgm:cxn modelId="{12A96D7B-3102-482C-A26C-4DB9D110C8B6}" srcId="{19BF30B3-6B04-4774-9AEC-AB4D1BDA17A6}" destId="{A3130A9F-B663-473A-ABF4-C88D8D098CDE}" srcOrd="0" destOrd="0" parTransId="{AC9A0A79-67ED-487D-B815-73A1805559E0}" sibTransId="{6E5527B9-BBE1-4B8C-9985-42EE1160D5D1}"/>
    <dgm:cxn modelId="{8925AFA1-91B8-486F-8010-E65754184919}" type="presOf" srcId="{6C6D6E0B-F756-4136-A679-8BB82219007B}" destId="{5118FA02-8E9D-46EA-B754-91CBD3529196}" srcOrd="0" destOrd="0" presId="urn:microsoft.com/office/officeart/2005/8/layout/pyramid2"/>
    <dgm:cxn modelId="{A99E8F0E-1EBE-4789-95F8-915E3376DC72}" type="presParOf" srcId="{AA0E5492-AD59-4DF1-9209-9E03E1A3D6E0}" destId="{08539E05-0396-4061-9481-166291BD08C8}" srcOrd="0" destOrd="0" presId="urn:microsoft.com/office/officeart/2005/8/layout/pyramid2"/>
    <dgm:cxn modelId="{7E2CBCC9-CC92-43F3-A6EE-AD34280F8F71}" type="presParOf" srcId="{AA0E5492-AD59-4DF1-9209-9E03E1A3D6E0}" destId="{479858F6-E66A-493F-928A-E5C4A4A5C0FA}" srcOrd="1" destOrd="0" presId="urn:microsoft.com/office/officeart/2005/8/layout/pyramid2"/>
    <dgm:cxn modelId="{226EC40A-E8B1-447A-B0A9-D9F623577F16}" type="presParOf" srcId="{479858F6-E66A-493F-928A-E5C4A4A5C0FA}" destId="{783A9AAB-8726-414E-9B25-16CD2D411FC2}" srcOrd="0" destOrd="0" presId="urn:microsoft.com/office/officeart/2005/8/layout/pyramid2"/>
    <dgm:cxn modelId="{FF2963BF-8C20-4883-88FD-72916E4EC0BB}" type="presParOf" srcId="{479858F6-E66A-493F-928A-E5C4A4A5C0FA}" destId="{586A36FB-1BBD-4244-BE35-EC7EB72FB376}" srcOrd="1" destOrd="0" presId="urn:microsoft.com/office/officeart/2005/8/layout/pyramid2"/>
    <dgm:cxn modelId="{9BDB43C2-E126-4DF7-9A51-F560D5468252}" type="presParOf" srcId="{479858F6-E66A-493F-928A-E5C4A4A5C0FA}" destId="{48607069-B420-4A20-8FA3-779DF04D5910}" srcOrd="2" destOrd="0" presId="urn:microsoft.com/office/officeart/2005/8/layout/pyramid2"/>
    <dgm:cxn modelId="{60691FE1-2867-4474-B659-975AFDBF443B}" type="presParOf" srcId="{479858F6-E66A-493F-928A-E5C4A4A5C0FA}" destId="{CA246198-7DC0-4EBC-9CDB-2B643361E5CA}" srcOrd="3" destOrd="0" presId="urn:microsoft.com/office/officeart/2005/8/layout/pyramid2"/>
    <dgm:cxn modelId="{1E9B59FB-C9F7-4469-A539-3558BD831B83}" type="presParOf" srcId="{479858F6-E66A-493F-928A-E5C4A4A5C0FA}" destId="{5118FA02-8E9D-46EA-B754-91CBD3529196}" srcOrd="4" destOrd="0" presId="urn:microsoft.com/office/officeart/2005/8/layout/pyramid2"/>
    <dgm:cxn modelId="{E514154B-DCD5-4903-9C2E-39B63733F30E}" type="presParOf" srcId="{479858F6-E66A-493F-928A-E5C4A4A5C0FA}" destId="{85A13D18-DC57-4A92-9CE3-402C5CD311A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C4B6ED-32A8-4DAE-9DCC-E47A8D52E6D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BC72DCC-BFF5-4C58-B867-E07A5C8FB04B}">
      <dgm:prSet phldrT="[Texto]"/>
      <dgm:spPr/>
      <dgm:t>
        <a:bodyPr/>
        <a:lstStyle/>
        <a:p>
          <a:r>
            <a:rPr lang="es-EC" dirty="0" smtClean="0"/>
            <a:t>Ampliar el enfoque </a:t>
          </a:r>
          <a:endParaRPr lang="es-ES" dirty="0"/>
        </a:p>
      </dgm:t>
    </dgm:pt>
    <dgm:pt modelId="{853CDD89-326D-47BD-B5AA-80BB8B0A9262}" type="parTrans" cxnId="{FE57011B-402E-4414-B186-4EA40A157F56}">
      <dgm:prSet/>
      <dgm:spPr/>
      <dgm:t>
        <a:bodyPr/>
        <a:lstStyle/>
        <a:p>
          <a:endParaRPr lang="es-ES"/>
        </a:p>
      </dgm:t>
    </dgm:pt>
    <dgm:pt modelId="{B6E23EC8-63A0-46A1-8B88-E33113FAAF7E}" type="sibTrans" cxnId="{FE57011B-402E-4414-B186-4EA40A157F56}">
      <dgm:prSet/>
      <dgm:spPr/>
      <dgm:t>
        <a:bodyPr/>
        <a:lstStyle/>
        <a:p>
          <a:endParaRPr lang="es-ES"/>
        </a:p>
      </dgm:t>
    </dgm:pt>
    <dgm:pt modelId="{A73987A4-CF8A-47B0-B4F3-6F8633CAA5E5}">
      <dgm:prSet phldrT="[Texto]"/>
      <dgm:spPr/>
      <dgm:t>
        <a:bodyPr/>
        <a:lstStyle/>
        <a:p>
          <a:r>
            <a:rPr lang="es-EC" dirty="0" smtClean="0"/>
            <a:t>Capitalizar mercados no atendidos</a:t>
          </a:r>
          <a:endParaRPr lang="es-ES" dirty="0"/>
        </a:p>
      </dgm:t>
    </dgm:pt>
    <dgm:pt modelId="{D99876BA-0955-4C43-964E-DE82F4F5861F}" type="parTrans" cxnId="{02CBBD37-9363-4034-AF93-99A194265288}">
      <dgm:prSet/>
      <dgm:spPr/>
      <dgm:t>
        <a:bodyPr/>
        <a:lstStyle/>
        <a:p>
          <a:endParaRPr lang="es-ES"/>
        </a:p>
      </dgm:t>
    </dgm:pt>
    <dgm:pt modelId="{0C18D1CB-53E5-49D3-8284-5595B190F80C}" type="sibTrans" cxnId="{02CBBD37-9363-4034-AF93-99A194265288}">
      <dgm:prSet/>
      <dgm:spPr/>
      <dgm:t>
        <a:bodyPr/>
        <a:lstStyle/>
        <a:p>
          <a:endParaRPr lang="es-ES"/>
        </a:p>
      </dgm:t>
    </dgm:pt>
    <dgm:pt modelId="{D7C11073-2174-41B1-806D-AF63BC14E7AD}">
      <dgm:prSet phldrT="[Texto]"/>
      <dgm:spPr/>
      <dgm:t>
        <a:bodyPr/>
        <a:lstStyle/>
        <a:p>
          <a:r>
            <a:rPr lang="es-EC" dirty="0" err="1" smtClean="0"/>
            <a:t>Gerenciar</a:t>
          </a:r>
          <a:r>
            <a:rPr lang="es-EC" dirty="0" smtClean="0"/>
            <a:t> portafolio innovación</a:t>
          </a:r>
          <a:endParaRPr lang="es-ES" dirty="0"/>
        </a:p>
      </dgm:t>
    </dgm:pt>
    <dgm:pt modelId="{4E1B2EF3-AD77-4F1E-9738-56C8338085E0}" type="parTrans" cxnId="{3F7506A4-9CFA-430B-B95D-46FD4E655B50}">
      <dgm:prSet/>
      <dgm:spPr/>
      <dgm:t>
        <a:bodyPr/>
        <a:lstStyle/>
        <a:p>
          <a:endParaRPr lang="es-ES"/>
        </a:p>
      </dgm:t>
    </dgm:pt>
    <dgm:pt modelId="{52098BB0-7881-4FC6-8A83-56DEB557B59C}" type="sibTrans" cxnId="{3F7506A4-9CFA-430B-B95D-46FD4E655B50}">
      <dgm:prSet/>
      <dgm:spPr/>
      <dgm:t>
        <a:bodyPr/>
        <a:lstStyle/>
        <a:p>
          <a:endParaRPr lang="es-ES"/>
        </a:p>
      </dgm:t>
    </dgm:pt>
    <dgm:pt modelId="{5BB9530E-C032-4B6A-8934-C3D3DEFA0208}">
      <dgm:prSet phldrT="[Texto]"/>
      <dgm:spPr/>
      <dgm:t>
        <a:bodyPr/>
        <a:lstStyle/>
        <a:p>
          <a:r>
            <a:rPr lang="es-EC" dirty="0" smtClean="0"/>
            <a:t>Integración de portafolio</a:t>
          </a:r>
          <a:endParaRPr lang="es-ES" dirty="0"/>
        </a:p>
      </dgm:t>
    </dgm:pt>
    <dgm:pt modelId="{A12B8595-3C73-407C-99F4-7348BA296BA6}" type="parTrans" cxnId="{6180D961-2D19-4689-AE8F-8C8B67D47F18}">
      <dgm:prSet/>
      <dgm:spPr/>
      <dgm:t>
        <a:bodyPr/>
        <a:lstStyle/>
        <a:p>
          <a:endParaRPr lang="es-ES"/>
        </a:p>
      </dgm:t>
    </dgm:pt>
    <dgm:pt modelId="{925421F6-2D7F-4A2F-A5F8-EC4822A68076}" type="sibTrans" cxnId="{6180D961-2D19-4689-AE8F-8C8B67D47F18}">
      <dgm:prSet/>
      <dgm:spPr/>
      <dgm:t>
        <a:bodyPr/>
        <a:lstStyle/>
        <a:p>
          <a:endParaRPr lang="es-ES"/>
        </a:p>
      </dgm:t>
    </dgm:pt>
    <dgm:pt modelId="{D58639C3-831B-45AF-8F96-3C5CFDE5233B}">
      <dgm:prSet phldrT="[Texto]"/>
      <dgm:spPr/>
      <dgm:t>
        <a:bodyPr/>
        <a:lstStyle/>
        <a:p>
          <a:r>
            <a:rPr lang="es-EC" dirty="0" smtClean="0"/>
            <a:t>Desarrollar fidelización</a:t>
          </a:r>
          <a:endParaRPr lang="es-ES" dirty="0"/>
        </a:p>
      </dgm:t>
    </dgm:pt>
    <dgm:pt modelId="{749BBA87-4F58-4115-971D-9724ED39215E}" type="parTrans" cxnId="{5AD5FC77-3251-4E50-BD48-75A969C4191E}">
      <dgm:prSet/>
      <dgm:spPr/>
      <dgm:t>
        <a:bodyPr/>
        <a:lstStyle/>
        <a:p>
          <a:endParaRPr lang="es-ES"/>
        </a:p>
      </dgm:t>
    </dgm:pt>
    <dgm:pt modelId="{F58AB5A9-3320-4F61-A76E-C693D6ED5DBC}" type="sibTrans" cxnId="{5AD5FC77-3251-4E50-BD48-75A969C4191E}">
      <dgm:prSet/>
      <dgm:spPr/>
      <dgm:t>
        <a:bodyPr/>
        <a:lstStyle/>
        <a:p>
          <a:endParaRPr lang="es-ES"/>
        </a:p>
      </dgm:t>
    </dgm:pt>
    <dgm:pt modelId="{88B563DB-2589-426D-8673-98EA8976583A}" type="pres">
      <dgm:prSet presAssocID="{D7C4B6ED-32A8-4DAE-9DCC-E47A8D52E6D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D7F6B4C-F6FD-47EB-BF1A-48CCF00C5843}" type="pres">
      <dgm:prSet presAssocID="{8BC72DCC-BFF5-4C58-B867-E07A5C8FB04B}" presName="composite" presStyleCnt="0"/>
      <dgm:spPr/>
    </dgm:pt>
    <dgm:pt modelId="{843F1B8E-997B-42E4-A6FE-5CF4FD6BF34C}" type="pres">
      <dgm:prSet presAssocID="{8BC72DCC-BFF5-4C58-B867-E07A5C8FB04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42B21A-81F0-4621-BB11-2175A321C36B}" type="pres">
      <dgm:prSet presAssocID="{8BC72DCC-BFF5-4C58-B867-E07A5C8FB04B}" presName="Childtext1" presStyleLbl="revTx" presStyleIdx="0" presStyleCnt="3" custScaleX="63573" custLinFactNeighborX="-14339" custLinFactNeighborY="6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3808A7-F8F1-4226-BA6C-6ACC7D98DA28}" type="pres">
      <dgm:prSet presAssocID="{8BC72DCC-BFF5-4C58-B867-E07A5C8FB04B}" presName="BalanceSpacing" presStyleCnt="0"/>
      <dgm:spPr/>
    </dgm:pt>
    <dgm:pt modelId="{F1984BC9-DC5E-445C-BB99-08365C4CCD68}" type="pres">
      <dgm:prSet presAssocID="{8BC72DCC-BFF5-4C58-B867-E07A5C8FB04B}" presName="BalanceSpacing1" presStyleCnt="0"/>
      <dgm:spPr/>
    </dgm:pt>
    <dgm:pt modelId="{2E8EBC31-7397-4DC2-9F58-68666F383088}" type="pres">
      <dgm:prSet presAssocID="{B6E23EC8-63A0-46A1-8B88-E33113FAAF7E}" presName="Accent1Text" presStyleLbl="node1" presStyleIdx="1" presStyleCnt="6"/>
      <dgm:spPr/>
      <dgm:t>
        <a:bodyPr/>
        <a:lstStyle/>
        <a:p>
          <a:endParaRPr lang="es-ES"/>
        </a:p>
      </dgm:t>
    </dgm:pt>
    <dgm:pt modelId="{2CE47F2D-DCCE-43FB-978F-152F3335E964}" type="pres">
      <dgm:prSet presAssocID="{B6E23EC8-63A0-46A1-8B88-E33113FAAF7E}" presName="spaceBetweenRectangles" presStyleCnt="0"/>
      <dgm:spPr/>
    </dgm:pt>
    <dgm:pt modelId="{B3D098C5-4B47-4578-BF42-BBE16808BC3B}" type="pres">
      <dgm:prSet presAssocID="{D7C11073-2174-41B1-806D-AF63BC14E7AD}" presName="composite" presStyleCnt="0"/>
      <dgm:spPr/>
    </dgm:pt>
    <dgm:pt modelId="{9DBD8912-6D29-410B-9952-9B012D2D631E}" type="pres">
      <dgm:prSet presAssocID="{D7C11073-2174-41B1-806D-AF63BC14E7A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7847E7-9C3A-41E5-93D2-1F3BDC4A5D4E}" type="pres">
      <dgm:prSet presAssocID="{D7C11073-2174-41B1-806D-AF63BC14E7A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858126-023C-4D56-8A28-A83A5CB8DA81}" type="pres">
      <dgm:prSet presAssocID="{D7C11073-2174-41B1-806D-AF63BC14E7AD}" presName="BalanceSpacing" presStyleCnt="0"/>
      <dgm:spPr/>
    </dgm:pt>
    <dgm:pt modelId="{A3E14076-F532-4B3E-8823-C81B345AEB27}" type="pres">
      <dgm:prSet presAssocID="{D7C11073-2174-41B1-806D-AF63BC14E7AD}" presName="BalanceSpacing1" presStyleCnt="0"/>
      <dgm:spPr/>
    </dgm:pt>
    <dgm:pt modelId="{031BD8BE-68DB-49DB-994E-C23541F38172}" type="pres">
      <dgm:prSet presAssocID="{52098BB0-7881-4FC6-8A83-56DEB557B59C}" presName="Accent1Text" presStyleLbl="node1" presStyleIdx="3" presStyleCnt="6"/>
      <dgm:spPr/>
      <dgm:t>
        <a:bodyPr/>
        <a:lstStyle/>
        <a:p>
          <a:endParaRPr lang="es-ES"/>
        </a:p>
      </dgm:t>
    </dgm:pt>
    <dgm:pt modelId="{A1835554-D262-4B54-856C-F95CFA57FFC5}" type="pres">
      <dgm:prSet presAssocID="{52098BB0-7881-4FC6-8A83-56DEB557B59C}" presName="spaceBetweenRectangles" presStyleCnt="0"/>
      <dgm:spPr/>
    </dgm:pt>
    <dgm:pt modelId="{41BC5482-72E1-44A9-A5C5-7D5977F03406}" type="pres">
      <dgm:prSet presAssocID="{D58639C3-831B-45AF-8F96-3C5CFDE5233B}" presName="composite" presStyleCnt="0"/>
      <dgm:spPr/>
    </dgm:pt>
    <dgm:pt modelId="{CF79EE9A-7260-417B-AA37-8358E9124145}" type="pres">
      <dgm:prSet presAssocID="{D58639C3-831B-45AF-8F96-3C5CFDE5233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BB7135-3062-443B-B15E-23AE32DD3B52}" type="pres">
      <dgm:prSet presAssocID="{D58639C3-831B-45AF-8F96-3C5CFDE5233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C7258C-4593-46FA-8D34-B2D802701541}" type="pres">
      <dgm:prSet presAssocID="{D58639C3-831B-45AF-8F96-3C5CFDE5233B}" presName="BalanceSpacing" presStyleCnt="0"/>
      <dgm:spPr/>
    </dgm:pt>
    <dgm:pt modelId="{632A9B9F-9DAA-4AFD-873C-99C658DCEAE7}" type="pres">
      <dgm:prSet presAssocID="{D58639C3-831B-45AF-8F96-3C5CFDE5233B}" presName="BalanceSpacing1" presStyleCnt="0"/>
      <dgm:spPr/>
    </dgm:pt>
    <dgm:pt modelId="{9E6117E9-2C7E-4EE0-871D-B6C2526DA86E}" type="pres">
      <dgm:prSet presAssocID="{F58AB5A9-3320-4F61-A76E-C693D6ED5DBC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02CBBD37-9363-4034-AF93-99A194265288}" srcId="{8BC72DCC-BFF5-4C58-B867-E07A5C8FB04B}" destId="{A73987A4-CF8A-47B0-B4F3-6F8633CAA5E5}" srcOrd="0" destOrd="0" parTransId="{D99876BA-0955-4C43-964E-DE82F4F5861F}" sibTransId="{0C18D1CB-53E5-49D3-8284-5595B190F80C}"/>
    <dgm:cxn modelId="{6180D961-2D19-4689-AE8F-8C8B67D47F18}" srcId="{D7C11073-2174-41B1-806D-AF63BC14E7AD}" destId="{5BB9530E-C032-4B6A-8934-C3D3DEFA0208}" srcOrd="0" destOrd="0" parTransId="{A12B8595-3C73-407C-99F4-7348BA296BA6}" sibTransId="{925421F6-2D7F-4A2F-A5F8-EC4822A68076}"/>
    <dgm:cxn modelId="{5AD5FC77-3251-4E50-BD48-75A969C4191E}" srcId="{D7C4B6ED-32A8-4DAE-9DCC-E47A8D52E6DD}" destId="{D58639C3-831B-45AF-8F96-3C5CFDE5233B}" srcOrd="2" destOrd="0" parTransId="{749BBA87-4F58-4115-971D-9724ED39215E}" sibTransId="{F58AB5A9-3320-4F61-A76E-C693D6ED5DBC}"/>
    <dgm:cxn modelId="{7772C653-67F9-480A-96D0-447D8E0A1C47}" type="presOf" srcId="{5BB9530E-C032-4B6A-8934-C3D3DEFA0208}" destId="{F97847E7-9C3A-41E5-93D2-1F3BDC4A5D4E}" srcOrd="0" destOrd="0" presId="urn:microsoft.com/office/officeart/2008/layout/AlternatingHexagons"/>
    <dgm:cxn modelId="{04C4BE43-F2CE-4598-B7F0-4181A5F6939E}" type="presOf" srcId="{D58639C3-831B-45AF-8F96-3C5CFDE5233B}" destId="{CF79EE9A-7260-417B-AA37-8358E9124145}" srcOrd="0" destOrd="0" presId="urn:microsoft.com/office/officeart/2008/layout/AlternatingHexagons"/>
    <dgm:cxn modelId="{0AD59A97-B860-49C4-B66C-A5A0943CA500}" type="presOf" srcId="{D7C11073-2174-41B1-806D-AF63BC14E7AD}" destId="{9DBD8912-6D29-410B-9952-9B012D2D631E}" srcOrd="0" destOrd="0" presId="urn:microsoft.com/office/officeart/2008/layout/AlternatingHexagons"/>
    <dgm:cxn modelId="{6995572D-1C02-4F36-BDCA-85D2DB44935B}" type="presOf" srcId="{52098BB0-7881-4FC6-8A83-56DEB557B59C}" destId="{031BD8BE-68DB-49DB-994E-C23541F38172}" srcOrd="0" destOrd="0" presId="urn:microsoft.com/office/officeart/2008/layout/AlternatingHexagons"/>
    <dgm:cxn modelId="{FE57011B-402E-4414-B186-4EA40A157F56}" srcId="{D7C4B6ED-32A8-4DAE-9DCC-E47A8D52E6DD}" destId="{8BC72DCC-BFF5-4C58-B867-E07A5C8FB04B}" srcOrd="0" destOrd="0" parTransId="{853CDD89-326D-47BD-B5AA-80BB8B0A9262}" sibTransId="{B6E23EC8-63A0-46A1-8B88-E33113FAAF7E}"/>
    <dgm:cxn modelId="{529C8E4D-3BE3-4D19-9E5A-77B2B8E36481}" type="presOf" srcId="{B6E23EC8-63A0-46A1-8B88-E33113FAAF7E}" destId="{2E8EBC31-7397-4DC2-9F58-68666F383088}" srcOrd="0" destOrd="0" presId="urn:microsoft.com/office/officeart/2008/layout/AlternatingHexagons"/>
    <dgm:cxn modelId="{6D18BF6A-768A-4124-8F2E-A28246208850}" type="presOf" srcId="{F58AB5A9-3320-4F61-A76E-C693D6ED5DBC}" destId="{9E6117E9-2C7E-4EE0-871D-B6C2526DA86E}" srcOrd="0" destOrd="0" presId="urn:microsoft.com/office/officeart/2008/layout/AlternatingHexagons"/>
    <dgm:cxn modelId="{3F7506A4-9CFA-430B-B95D-46FD4E655B50}" srcId="{D7C4B6ED-32A8-4DAE-9DCC-E47A8D52E6DD}" destId="{D7C11073-2174-41B1-806D-AF63BC14E7AD}" srcOrd="1" destOrd="0" parTransId="{4E1B2EF3-AD77-4F1E-9738-56C8338085E0}" sibTransId="{52098BB0-7881-4FC6-8A83-56DEB557B59C}"/>
    <dgm:cxn modelId="{73A154B0-6CF5-4310-BD54-8E91D084A0E0}" type="presOf" srcId="{D7C4B6ED-32A8-4DAE-9DCC-E47A8D52E6DD}" destId="{88B563DB-2589-426D-8673-98EA8976583A}" srcOrd="0" destOrd="0" presId="urn:microsoft.com/office/officeart/2008/layout/AlternatingHexagons"/>
    <dgm:cxn modelId="{1E5B626B-8284-4BFD-9ADF-0BFC18F580A3}" type="presOf" srcId="{A73987A4-CF8A-47B0-B4F3-6F8633CAA5E5}" destId="{1442B21A-81F0-4621-BB11-2175A321C36B}" srcOrd="0" destOrd="0" presId="urn:microsoft.com/office/officeart/2008/layout/AlternatingHexagons"/>
    <dgm:cxn modelId="{26AD1903-1BE7-497F-8AA1-B0708F96ABB2}" type="presOf" srcId="{8BC72DCC-BFF5-4C58-B867-E07A5C8FB04B}" destId="{843F1B8E-997B-42E4-A6FE-5CF4FD6BF34C}" srcOrd="0" destOrd="0" presId="urn:microsoft.com/office/officeart/2008/layout/AlternatingHexagons"/>
    <dgm:cxn modelId="{A8EC3890-4B5B-40B7-BC1F-09B732609A59}" type="presParOf" srcId="{88B563DB-2589-426D-8673-98EA8976583A}" destId="{9D7F6B4C-F6FD-47EB-BF1A-48CCF00C5843}" srcOrd="0" destOrd="0" presId="urn:microsoft.com/office/officeart/2008/layout/AlternatingHexagons"/>
    <dgm:cxn modelId="{0266BA7C-EA5B-4C10-8B3F-BE4C4DBF9E98}" type="presParOf" srcId="{9D7F6B4C-F6FD-47EB-BF1A-48CCF00C5843}" destId="{843F1B8E-997B-42E4-A6FE-5CF4FD6BF34C}" srcOrd="0" destOrd="0" presId="urn:microsoft.com/office/officeart/2008/layout/AlternatingHexagons"/>
    <dgm:cxn modelId="{B6D74E93-C4F8-4140-8CDC-CB1DF502D949}" type="presParOf" srcId="{9D7F6B4C-F6FD-47EB-BF1A-48CCF00C5843}" destId="{1442B21A-81F0-4621-BB11-2175A321C36B}" srcOrd="1" destOrd="0" presId="urn:microsoft.com/office/officeart/2008/layout/AlternatingHexagons"/>
    <dgm:cxn modelId="{7D97D400-0C17-4FB5-A9BE-F5A000B547A9}" type="presParOf" srcId="{9D7F6B4C-F6FD-47EB-BF1A-48CCF00C5843}" destId="{CA3808A7-F8F1-4226-BA6C-6ACC7D98DA28}" srcOrd="2" destOrd="0" presId="urn:microsoft.com/office/officeart/2008/layout/AlternatingHexagons"/>
    <dgm:cxn modelId="{B6923615-793A-4D5E-A0FF-51B40146E42E}" type="presParOf" srcId="{9D7F6B4C-F6FD-47EB-BF1A-48CCF00C5843}" destId="{F1984BC9-DC5E-445C-BB99-08365C4CCD68}" srcOrd="3" destOrd="0" presId="urn:microsoft.com/office/officeart/2008/layout/AlternatingHexagons"/>
    <dgm:cxn modelId="{81890CEC-87E6-4A8E-8132-D66BA20DB0B1}" type="presParOf" srcId="{9D7F6B4C-F6FD-47EB-BF1A-48CCF00C5843}" destId="{2E8EBC31-7397-4DC2-9F58-68666F383088}" srcOrd="4" destOrd="0" presId="urn:microsoft.com/office/officeart/2008/layout/AlternatingHexagons"/>
    <dgm:cxn modelId="{0ACBE710-A930-40F3-B76D-FF5C53B022BE}" type="presParOf" srcId="{88B563DB-2589-426D-8673-98EA8976583A}" destId="{2CE47F2D-DCCE-43FB-978F-152F3335E964}" srcOrd="1" destOrd="0" presId="urn:microsoft.com/office/officeart/2008/layout/AlternatingHexagons"/>
    <dgm:cxn modelId="{BB2CCD26-7EDF-4436-9970-4A173F758BCD}" type="presParOf" srcId="{88B563DB-2589-426D-8673-98EA8976583A}" destId="{B3D098C5-4B47-4578-BF42-BBE16808BC3B}" srcOrd="2" destOrd="0" presId="urn:microsoft.com/office/officeart/2008/layout/AlternatingHexagons"/>
    <dgm:cxn modelId="{00FC407E-8DE2-4411-8381-515774C3A40D}" type="presParOf" srcId="{B3D098C5-4B47-4578-BF42-BBE16808BC3B}" destId="{9DBD8912-6D29-410B-9952-9B012D2D631E}" srcOrd="0" destOrd="0" presId="urn:microsoft.com/office/officeart/2008/layout/AlternatingHexagons"/>
    <dgm:cxn modelId="{2C7DA07C-EC11-4E17-B388-66CD3500D53C}" type="presParOf" srcId="{B3D098C5-4B47-4578-BF42-BBE16808BC3B}" destId="{F97847E7-9C3A-41E5-93D2-1F3BDC4A5D4E}" srcOrd="1" destOrd="0" presId="urn:microsoft.com/office/officeart/2008/layout/AlternatingHexagons"/>
    <dgm:cxn modelId="{735A80E2-83D6-4CC9-9E2F-7B9943841970}" type="presParOf" srcId="{B3D098C5-4B47-4578-BF42-BBE16808BC3B}" destId="{1A858126-023C-4D56-8A28-A83A5CB8DA81}" srcOrd="2" destOrd="0" presId="urn:microsoft.com/office/officeart/2008/layout/AlternatingHexagons"/>
    <dgm:cxn modelId="{6E7AF164-C006-4ACC-90E5-20F594C34BED}" type="presParOf" srcId="{B3D098C5-4B47-4578-BF42-BBE16808BC3B}" destId="{A3E14076-F532-4B3E-8823-C81B345AEB27}" srcOrd="3" destOrd="0" presId="urn:microsoft.com/office/officeart/2008/layout/AlternatingHexagons"/>
    <dgm:cxn modelId="{ABB066FA-F464-49BE-AF34-91DF8BF5895A}" type="presParOf" srcId="{B3D098C5-4B47-4578-BF42-BBE16808BC3B}" destId="{031BD8BE-68DB-49DB-994E-C23541F38172}" srcOrd="4" destOrd="0" presId="urn:microsoft.com/office/officeart/2008/layout/AlternatingHexagons"/>
    <dgm:cxn modelId="{6FEDBDD5-1D58-42C4-BCD1-EB13E9E06EB2}" type="presParOf" srcId="{88B563DB-2589-426D-8673-98EA8976583A}" destId="{A1835554-D262-4B54-856C-F95CFA57FFC5}" srcOrd="3" destOrd="0" presId="urn:microsoft.com/office/officeart/2008/layout/AlternatingHexagons"/>
    <dgm:cxn modelId="{5FF05F0B-6B4C-414A-BCBE-92AC7E8565D7}" type="presParOf" srcId="{88B563DB-2589-426D-8673-98EA8976583A}" destId="{41BC5482-72E1-44A9-A5C5-7D5977F03406}" srcOrd="4" destOrd="0" presId="urn:microsoft.com/office/officeart/2008/layout/AlternatingHexagons"/>
    <dgm:cxn modelId="{6CDA993F-9795-42E1-89EA-D22A5C1FC10A}" type="presParOf" srcId="{41BC5482-72E1-44A9-A5C5-7D5977F03406}" destId="{CF79EE9A-7260-417B-AA37-8358E9124145}" srcOrd="0" destOrd="0" presId="urn:microsoft.com/office/officeart/2008/layout/AlternatingHexagons"/>
    <dgm:cxn modelId="{C2EFB149-E28B-40BC-B375-09BAD9F565B4}" type="presParOf" srcId="{41BC5482-72E1-44A9-A5C5-7D5977F03406}" destId="{1BBB7135-3062-443B-B15E-23AE32DD3B52}" srcOrd="1" destOrd="0" presId="urn:microsoft.com/office/officeart/2008/layout/AlternatingHexagons"/>
    <dgm:cxn modelId="{6D9D7EE5-608F-4A81-B9DB-39ABC2014A43}" type="presParOf" srcId="{41BC5482-72E1-44A9-A5C5-7D5977F03406}" destId="{D5C7258C-4593-46FA-8D34-B2D802701541}" srcOrd="2" destOrd="0" presId="urn:microsoft.com/office/officeart/2008/layout/AlternatingHexagons"/>
    <dgm:cxn modelId="{F2CF8AE0-9E5E-4DFE-A725-60214E3ADAA5}" type="presParOf" srcId="{41BC5482-72E1-44A9-A5C5-7D5977F03406}" destId="{632A9B9F-9DAA-4AFD-873C-99C658DCEAE7}" srcOrd="3" destOrd="0" presId="urn:microsoft.com/office/officeart/2008/layout/AlternatingHexagons"/>
    <dgm:cxn modelId="{81949F50-EFDD-417B-808C-B19B442F6F68}" type="presParOf" srcId="{41BC5482-72E1-44A9-A5C5-7D5977F03406}" destId="{9E6117E9-2C7E-4EE0-871D-B6C2526DA8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4D88C1-89CB-4AD4-AE63-6BBA8BE368C2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331D002-82B1-4AA6-A69D-1E56801D8E00}">
      <dgm:prSet phldrT="[Texto]"/>
      <dgm:spPr/>
      <dgm:t>
        <a:bodyPr/>
        <a:lstStyle/>
        <a:p>
          <a:r>
            <a:rPr lang="es-ES" dirty="0" smtClean="0"/>
            <a:t>Hospitales y casas de salud del sector público</a:t>
          </a:r>
          <a:endParaRPr lang="es-ES" dirty="0"/>
        </a:p>
      </dgm:t>
    </dgm:pt>
    <dgm:pt modelId="{D1D7205D-100F-46D1-B34F-B73336E75CCF}" type="parTrans" cxnId="{6ED2B46D-4BC4-4A95-8D39-6596D6024C09}">
      <dgm:prSet/>
      <dgm:spPr/>
      <dgm:t>
        <a:bodyPr/>
        <a:lstStyle/>
        <a:p>
          <a:endParaRPr lang="es-ES"/>
        </a:p>
      </dgm:t>
    </dgm:pt>
    <dgm:pt modelId="{5E0C2CE4-25AF-473B-9B1E-B90594971EA7}" type="sibTrans" cxnId="{6ED2B46D-4BC4-4A95-8D39-6596D6024C09}">
      <dgm:prSet/>
      <dgm:spPr/>
      <dgm:t>
        <a:bodyPr/>
        <a:lstStyle/>
        <a:p>
          <a:endParaRPr lang="es-ES"/>
        </a:p>
      </dgm:t>
    </dgm:pt>
    <dgm:pt modelId="{7A003E70-C2D4-41AA-AC6C-ECE0E46E1A3A}">
      <dgm:prSet phldrT="[Texto]"/>
      <dgm:spPr/>
      <dgm:t>
        <a:bodyPr/>
        <a:lstStyle/>
        <a:p>
          <a:r>
            <a:rPr lang="es-ES" dirty="0" smtClean="0"/>
            <a:t>Hospitales y clínicas del sector privado</a:t>
          </a:r>
          <a:endParaRPr lang="es-ES" dirty="0"/>
        </a:p>
      </dgm:t>
    </dgm:pt>
    <dgm:pt modelId="{08FA9D4C-0A15-477D-B561-4A75A5B2DD7D}" type="parTrans" cxnId="{65662993-2906-470A-B43B-08DA93DA7B85}">
      <dgm:prSet/>
      <dgm:spPr/>
      <dgm:t>
        <a:bodyPr/>
        <a:lstStyle/>
        <a:p>
          <a:endParaRPr lang="es-ES"/>
        </a:p>
      </dgm:t>
    </dgm:pt>
    <dgm:pt modelId="{9A751CC4-7D98-46BB-A46C-59376E5E289C}" type="sibTrans" cxnId="{65662993-2906-470A-B43B-08DA93DA7B85}">
      <dgm:prSet/>
      <dgm:spPr/>
      <dgm:t>
        <a:bodyPr/>
        <a:lstStyle/>
        <a:p>
          <a:endParaRPr lang="es-ES"/>
        </a:p>
      </dgm:t>
    </dgm:pt>
    <dgm:pt modelId="{E9A7481E-67BA-4D07-922D-276D703C4CE7}">
      <dgm:prSet phldrT="[Texto]"/>
      <dgm:spPr/>
      <dgm:t>
        <a:bodyPr/>
        <a:lstStyle/>
        <a:p>
          <a:r>
            <a:rPr lang="es-ES" dirty="0" smtClean="0"/>
            <a:t>Profesionales de la salud, clientes y pacientes</a:t>
          </a:r>
          <a:endParaRPr lang="es-ES" dirty="0"/>
        </a:p>
      </dgm:t>
    </dgm:pt>
    <dgm:pt modelId="{081987BF-0C25-4CC7-AFDE-E518859CCB3E}" type="parTrans" cxnId="{62EFE149-F197-4E9C-8C77-AC981D3816FD}">
      <dgm:prSet/>
      <dgm:spPr/>
      <dgm:t>
        <a:bodyPr/>
        <a:lstStyle/>
        <a:p>
          <a:endParaRPr lang="es-ES"/>
        </a:p>
      </dgm:t>
    </dgm:pt>
    <dgm:pt modelId="{E584DE03-8ECD-49B1-8028-4FD349620739}" type="sibTrans" cxnId="{62EFE149-F197-4E9C-8C77-AC981D3816FD}">
      <dgm:prSet/>
      <dgm:spPr/>
      <dgm:t>
        <a:bodyPr/>
        <a:lstStyle/>
        <a:p>
          <a:endParaRPr lang="es-ES"/>
        </a:p>
      </dgm:t>
    </dgm:pt>
    <dgm:pt modelId="{D13F9954-2862-4D79-98B9-8A915772B532}" type="pres">
      <dgm:prSet presAssocID="{694D88C1-89CB-4AD4-AE63-6BBA8BE368C2}" presName="linearFlow" presStyleCnt="0">
        <dgm:presLayoutVars>
          <dgm:dir/>
          <dgm:resizeHandles val="exact"/>
        </dgm:presLayoutVars>
      </dgm:prSet>
      <dgm:spPr/>
    </dgm:pt>
    <dgm:pt modelId="{F9DB3E59-65EF-43C9-AB1D-CF9C74B8745C}" type="pres">
      <dgm:prSet presAssocID="{E331D002-82B1-4AA6-A69D-1E56801D8E00}" presName="composite" presStyleCnt="0"/>
      <dgm:spPr/>
    </dgm:pt>
    <dgm:pt modelId="{77975129-010A-41A9-A6F6-CADA56DA67D8}" type="pres">
      <dgm:prSet presAssocID="{E331D002-82B1-4AA6-A69D-1E56801D8E00}" presName="imgShp" presStyleLbl="fgImgPlace1" presStyleIdx="0" presStyleCnt="3" custScaleX="120838" custScaleY="11864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031111CD-B0E9-4A61-B580-CAC1E0B2623D}" type="pres">
      <dgm:prSet presAssocID="{E331D002-82B1-4AA6-A69D-1E56801D8E00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7C3118-52BC-484D-8F76-720FA0D6E3DA}" type="pres">
      <dgm:prSet presAssocID="{5E0C2CE4-25AF-473B-9B1E-B90594971EA7}" presName="spacing" presStyleCnt="0"/>
      <dgm:spPr/>
    </dgm:pt>
    <dgm:pt modelId="{672E965A-4896-47A2-B203-B4E54A92A1D3}" type="pres">
      <dgm:prSet presAssocID="{7A003E70-C2D4-41AA-AC6C-ECE0E46E1A3A}" presName="composite" presStyleCnt="0"/>
      <dgm:spPr/>
    </dgm:pt>
    <dgm:pt modelId="{DAE3A5CE-7118-403D-B5E6-ADC62C57FF43}" type="pres">
      <dgm:prSet presAssocID="{7A003E70-C2D4-41AA-AC6C-ECE0E46E1A3A}" presName="imgShp" presStyleLbl="fgImgPlace1" presStyleIdx="1" presStyleCnt="3" custScaleX="120241" custScaleY="11833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C80705B8-495D-4B1E-9D70-394922DA69A3}" type="pres">
      <dgm:prSet presAssocID="{7A003E70-C2D4-41AA-AC6C-ECE0E46E1A3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BD9C1-82F5-4324-941B-B2050565FF72}" type="pres">
      <dgm:prSet presAssocID="{9A751CC4-7D98-46BB-A46C-59376E5E289C}" presName="spacing" presStyleCnt="0"/>
      <dgm:spPr/>
    </dgm:pt>
    <dgm:pt modelId="{2CA32292-DD85-499E-87D8-BF731FA11018}" type="pres">
      <dgm:prSet presAssocID="{E9A7481E-67BA-4D07-922D-276D703C4CE7}" presName="composite" presStyleCnt="0"/>
      <dgm:spPr/>
    </dgm:pt>
    <dgm:pt modelId="{2BA1F65E-F2D6-42E6-8558-7B0EA4CF38D8}" type="pres">
      <dgm:prSet presAssocID="{E9A7481E-67BA-4D07-922D-276D703C4CE7}" presName="imgShp" presStyleLbl="fgImgPlace1" presStyleIdx="2" presStyleCnt="3" custScaleX="117763" custScaleY="1298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8755FA8-8A4F-4538-91F7-357D9D2A2CF6}" type="pres">
      <dgm:prSet presAssocID="{E9A7481E-67BA-4D07-922D-276D703C4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2062DA-5F05-489E-8133-3114E4C266C8}" type="presOf" srcId="{E9A7481E-67BA-4D07-922D-276D703C4CE7}" destId="{D8755FA8-8A4F-4538-91F7-357D9D2A2CF6}" srcOrd="0" destOrd="0" presId="urn:microsoft.com/office/officeart/2005/8/layout/vList3"/>
    <dgm:cxn modelId="{62EFE149-F197-4E9C-8C77-AC981D3816FD}" srcId="{694D88C1-89CB-4AD4-AE63-6BBA8BE368C2}" destId="{E9A7481E-67BA-4D07-922D-276D703C4CE7}" srcOrd="2" destOrd="0" parTransId="{081987BF-0C25-4CC7-AFDE-E518859CCB3E}" sibTransId="{E584DE03-8ECD-49B1-8028-4FD349620739}"/>
    <dgm:cxn modelId="{64EF8A23-6506-4B03-BE80-B8281E3FF254}" type="presOf" srcId="{7A003E70-C2D4-41AA-AC6C-ECE0E46E1A3A}" destId="{C80705B8-495D-4B1E-9D70-394922DA69A3}" srcOrd="0" destOrd="0" presId="urn:microsoft.com/office/officeart/2005/8/layout/vList3"/>
    <dgm:cxn modelId="{25174539-52A4-4606-AD6A-1400B1BAC29C}" type="presOf" srcId="{694D88C1-89CB-4AD4-AE63-6BBA8BE368C2}" destId="{D13F9954-2862-4D79-98B9-8A915772B532}" srcOrd="0" destOrd="0" presId="urn:microsoft.com/office/officeart/2005/8/layout/vList3"/>
    <dgm:cxn modelId="{65662993-2906-470A-B43B-08DA93DA7B85}" srcId="{694D88C1-89CB-4AD4-AE63-6BBA8BE368C2}" destId="{7A003E70-C2D4-41AA-AC6C-ECE0E46E1A3A}" srcOrd="1" destOrd="0" parTransId="{08FA9D4C-0A15-477D-B561-4A75A5B2DD7D}" sibTransId="{9A751CC4-7D98-46BB-A46C-59376E5E289C}"/>
    <dgm:cxn modelId="{6ED2B46D-4BC4-4A95-8D39-6596D6024C09}" srcId="{694D88C1-89CB-4AD4-AE63-6BBA8BE368C2}" destId="{E331D002-82B1-4AA6-A69D-1E56801D8E00}" srcOrd="0" destOrd="0" parTransId="{D1D7205D-100F-46D1-B34F-B73336E75CCF}" sibTransId="{5E0C2CE4-25AF-473B-9B1E-B90594971EA7}"/>
    <dgm:cxn modelId="{CD012DB9-FABF-47D0-BA7E-59F554A421B3}" type="presOf" srcId="{E331D002-82B1-4AA6-A69D-1E56801D8E00}" destId="{031111CD-B0E9-4A61-B580-CAC1E0B2623D}" srcOrd="0" destOrd="0" presId="urn:microsoft.com/office/officeart/2005/8/layout/vList3"/>
    <dgm:cxn modelId="{909AD416-1EE7-4553-9DB3-A07C0FD9E929}" type="presParOf" srcId="{D13F9954-2862-4D79-98B9-8A915772B532}" destId="{F9DB3E59-65EF-43C9-AB1D-CF9C74B8745C}" srcOrd="0" destOrd="0" presId="urn:microsoft.com/office/officeart/2005/8/layout/vList3"/>
    <dgm:cxn modelId="{2F86F151-EA17-4075-AFB8-FD0309DCE06D}" type="presParOf" srcId="{F9DB3E59-65EF-43C9-AB1D-CF9C74B8745C}" destId="{77975129-010A-41A9-A6F6-CADA56DA67D8}" srcOrd="0" destOrd="0" presId="urn:microsoft.com/office/officeart/2005/8/layout/vList3"/>
    <dgm:cxn modelId="{46ADA3E6-D478-484F-B727-915BF487B765}" type="presParOf" srcId="{F9DB3E59-65EF-43C9-AB1D-CF9C74B8745C}" destId="{031111CD-B0E9-4A61-B580-CAC1E0B2623D}" srcOrd="1" destOrd="0" presId="urn:microsoft.com/office/officeart/2005/8/layout/vList3"/>
    <dgm:cxn modelId="{8C89F62F-D1C9-4CB6-8E65-B0F65F17D60C}" type="presParOf" srcId="{D13F9954-2862-4D79-98B9-8A915772B532}" destId="{5A7C3118-52BC-484D-8F76-720FA0D6E3DA}" srcOrd="1" destOrd="0" presId="urn:microsoft.com/office/officeart/2005/8/layout/vList3"/>
    <dgm:cxn modelId="{8654664A-DE9D-45A4-B011-A636085BC446}" type="presParOf" srcId="{D13F9954-2862-4D79-98B9-8A915772B532}" destId="{672E965A-4896-47A2-B203-B4E54A92A1D3}" srcOrd="2" destOrd="0" presId="urn:microsoft.com/office/officeart/2005/8/layout/vList3"/>
    <dgm:cxn modelId="{B1730AD5-E777-40E1-8F70-601BF63C572D}" type="presParOf" srcId="{672E965A-4896-47A2-B203-B4E54A92A1D3}" destId="{DAE3A5CE-7118-403D-B5E6-ADC62C57FF43}" srcOrd="0" destOrd="0" presId="urn:microsoft.com/office/officeart/2005/8/layout/vList3"/>
    <dgm:cxn modelId="{CCAAD1FE-41E6-4AE1-89EC-E6BB9933D546}" type="presParOf" srcId="{672E965A-4896-47A2-B203-B4E54A92A1D3}" destId="{C80705B8-495D-4B1E-9D70-394922DA69A3}" srcOrd="1" destOrd="0" presId="urn:microsoft.com/office/officeart/2005/8/layout/vList3"/>
    <dgm:cxn modelId="{98506108-48A5-4F6E-A9F3-7FFC1EB9406E}" type="presParOf" srcId="{D13F9954-2862-4D79-98B9-8A915772B532}" destId="{B87BD9C1-82F5-4324-941B-B2050565FF72}" srcOrd="3" destOrd="0" presId="urn:microsoft.com/office/officeart/2005/8/layout/vList3"/>
    <dgm:cxn modelId="{3A8D9F33-79F9-4798-B328-697394D902F2}" type="presParOf" srcId="{D13F9954-2862-4D79-98B9-8A915772B532}" destId="{2CA32292-DD85-499E-87D8-BF731FA11018}" srcOrd="4" destOrd="0" presId="urn:microsoft.com/office/officeart/2005/8/layout/vList3"/>
    <dgm:cxn modelId="{C2281833-8B6A-4BDF-945A-C39852F43C57}" type="presParOf" srcId="{2CA32292-DD85-499E-87D8-BF731FA11018}" destId="{2BA1F65E-F2D6-42E6-8558-7B0EA4CF38D8}" srcOrd="0" destOrd="0" presId="urn:microsoft.com/office/officeart/2005/8/layout/vList3"/>
    <dgm:cxn modelId="{8129DB1D-D449-4057-AA73-D10CD9F0A256}" type="presParOf" srcId="{2CA32292-DD85-499E-87D8-BF731FA11018}" destId="{D8755FA8-8A4F-4538-91F7-357D9D2A2C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1B8C7A-8DDA-4CD4-8A68-E075FE19017A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3929E3EE-9F60-4EE1-93FF-17A5B082BB07}">
      <dgm:prSet phldrT="[Texto]"/>
      <dgm:spPr/>
      <dgm:t>
        <a:bodyPr/>
        <a:lstStyle/>
        <a:p>
          <a:r>
            <a:rPr lang="es-ES" dirty="0" smtClean="0"/>
            <a:t>Principales líneas y productos</a:t>
          </a:r>
          <a:endParaRPr lang="es-ES" dirty="0"/>
        </a:p>
      </dgm:t>
    </dgm:pt>
    <dgm:pt modelId="{CE8D26A1-5DC0-4A37-9C99-73C64505623F}" type="parTrans" cxnId="{B48D85AB-A780-403D-BB87-89C03A41D271}">
      <dgm:prSet/>
      <dgm:spPr/>
      <dgm:t>
        <a:bodyPr/>
        <a:lstStyle/>
        <a:p>
          <a:endParaRPr lang="es-ES"/>
        </a:p>
      </dgm:t>
    </dgm:pt>
    <dgm:pt modelId="{3827C8D4-DE86-4E75-9503-10AED246545D}" type="sibTrans" cxnId="{B48D85AB-A780-403D-BB87-89C03A41D271}">
      <dgm:prSet/>
      <dgm:spPr/>
      <dgm:t>
        <a:bodyPr/>
        <a:lstStyle/>
        <a:p>
          <a:endParaRPr lang="es-ES"/>
        </a:p>
      </dgm:t>
    </dgm:pt>
    <dgm:pt modelId="{93508FF2-C644-41BA-B49A-8291C2C2D826}">
      <dgm:prSet phldrT="[Texto]"/>
      <dgm:spPr/>
      <dgm:t>
        <a:bodyPr/>
        <a:lstStyle/>
        <a:p>
          <a:r>
            <a:rPr lang="es-ES" dirty="0" smtClean="0"/>
            <a:t>Proveedores</a:t>
          </a:r>
          <a:endParaRPr lang="es-ES" dirty="0"/>
        </a:p>
      </dgm:t>
    </dgm:pt>
    <dgm:pt modelId="{178A01A5-BF14-41AC-B4AA-F5221A0F2720}" type="parTrans" cxnId="{B3B3A36E-E8CD-40F7-82DD-5047BE378BC4}">
      <dgm:prSet/>
      <dgm:spPr/>
      <dgm:t>
        <a:bodyPr/>
        <a:lstStyle/>
        <a:p>
          <a:endParaRPr lang="es-ES"/>
        </a:p>
      </dgm:t>
    </dgm:pt>
    <dgm:pt modelId="{684959C1-A0C6-4EDA-8373-B62BA667D709}" type="sibTrans" cxnId="{B3B3A36E-E8CD-40F7-82DD-5047BE378BC4}">
      <dgm:prSet/>
      <dgm:spPr/>
      <dgm:t>
        <a:bodyPr/>
        <a:lstStyle/>
        <a:p>
          <a:endParaRPr lang="es-ES"/>
        </a:p>
      </dgm:t>
    </dgm:pt>
    <dgm:pt modelId="{DE6733E7-4408-42CE-BA8F-C25453344EB7}">
      <dgm:prSet phldrT="[Texto]"/>
      <dgm:spPr/>
      <dgm:t>
        <a:bodyPr/>
        <a:lstStyle/>
        <a:p>
          <a:r>
            <a:rPr lang="es-ES" dirty="0" smtClean="0"/>
            <a:t>Competencia</a:t>
          </a:r>
          <a:endParaRPr lang="es-ES" dirty="0"/>
        </a:p>
      </dgm:t>
    </dgm:pt>
    <dgm:pt modelId="{77B377A2-AECF-43D8-8DB5-A59F54D9EEDC}" type="parTrans" cxnId="{9A197069-4F8B-4DB7-BEC2-98FD3ABFB178}">
      <dgm:prSet/>
      <dgm:spPr/>
      <dgm:t>
        <a:bodyPr/>
        <a:lstStyle/>
        <a:p>
          <a:endParaRPr lang="es-ES"/>
        </a:p>
      </dgm:t>
    </dgm:pt>
    <dgm:pt modelId="{44D6F55B-69C0-4DFD-905E-E1DFFCA37D8E}" type="sibTrans" cxnId="{9A197069-4F8B-4DB7-BEC2-98FD3ABFB178}">
      <dgm:prSet/>
      <dgm:spPr/>
      <dgm:t>
        <a:bodyPr/>
        <a:lstStyle/>
        <a:p>
          <a:endParaRPr lang="es-ES"/>
        </a:p>
      </dgm:t>
    </dgm:pt>
    <dgm:pt modelId="{D627E3FF-0F88-4259-8A38-A9E3EC6AF84F}">
      <dgm:prSet phldrT="[Texto]"/>
      <dgm:spPr/>
      <dgm:t>
        <a:bodyPr/>
        <a:lstStyle/>
        <a:p>
          <a:r>
            <a:rPr lang="es-ES" dirty="0" smtClean="0"/>
            <a:t>Ambiente interno</a:t>
          </a:r>
          <a:endParaRPr lang="es-ES" dirty="0"/>
        </a:p>
      </dgm:t>
    </dgm:pt>
    <dgm:pt modelId="{C8D2C648-4C66-4DD0-8F0E-114505F1C137}" type="parTrans" cxnId="{B05EF73A-A6BB-4B09-BE41-D999B53D2D70}">
      <dgm:prSet/>
      <dgm:spPr/>
      <dgm:t>
        <a:bodyPr/>
        <a:lstStyle/>
        <a:p>
          <a:endParaRPr lang="es-ES"/>
        </a:p>
      </dgm:t>
    </dgm:pt>
    <dgm:pt modelId="{2DBD21C0-00DC-4223-A4AD-CE182EE59D3E}" type="sibTrans" cxnId="{B05EF73A-A6BB-4B09-BE41-D999B53D2D70}">
      <dgm:prSet/>
      <dgm:spPr/>
      <dgm:t>
        <a:bodyPr/>
        <a:lstStyle/>
        <a:p>
          <a:endParaRPr lang="es-ES"/>
        </a:p>
      </dgm:t>
    </dgm:pt>
    <dgm:pt modelId="{161D82D7-09E5-47FB-8746-05DCBA8840E6}" type="pres">
      <dgm:prSet presAssocID="{8B1B8C7A-8DDA-4CD4-8A68-E075FE19017A}" presName="linearFlow" presStyleCnt="0">
        <dgm:presLayoutVars>
          <dgm:resizeHandles val="exact"/>
        </dgm:presLayoutVars>
      </dgm:prSet>
      <dgm:spPr/>
    </dgm:pt>
    <dgm:pt modelId="{DD517D88-590C-4051-8F8F-B455D767046F}" type="pres">
      <dgm:prSet presAssocID="{3929E3EE-9F60-4EE1-93FF-17A5B082BB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FC86D1-BC11-4944-91A5-22653EDFCA59}" type="pres">
      <dgm:prSet presAssocID="{3827C8D4-DE86-4E75-9503-10AED246545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8CE89D7-31EF-42B5-9CE3-3C8772D3F1A2}" type="pres">
      <dgm:prSet presAssocID="{3827C8D4-DE86-4E75-9503-10AED246545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1AF5B6EA-133A-4523-B7D7-037409EA700D}" type="pres">
      <dgm:prSet presAssocID="{93508FF2-C644-41BA-B49A-8291C2C2D8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CC01B-1FFA-4C4C-806D-08FA4A5CAB36}" type="pres">
      <dgm:prSet presAssocID="{684959C1-A0C6-4EDA-8373-B62BA667D709}" presName="sibTrans" presStyleLbl="sibTrans2D1" presStyleIdx="1" presStyleCnt="3"/>
      <dgm:spPr/>
      <dgm:t>
        <a:bodyPr/>
        <a:lstStyle/>
        <a:p>
          <a:endParaRPr lang="es-ES"/>
        </a:p>
      </dgm:t>
    </dgm:pt>
    <dgm:pt modelId="{221E99D6-552E-4DC2-80D0-AA4BD56F3A27}" type="pres">
      <dgm:prSet presAssocID="{684959C1-A0C6-4EDA-8373-B62BA667D709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DF76B772-493F-46A3-9F24-DA1475F3FE41}" type="pres">
      <dgm:prSet presAssocID="{DE6733E7-4408-42CE-BA8F-C25453344E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B9D661-A04A-43B0-92C7-EE2CDDEFE9A4}" type="pres">
      <dgm:prSet presAssocID="{44D6F55B-69C0-4DFD-905E-E1DFFCA37D8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60A31DB-6B8E-4CB9-861B-37A74D602842}" type="pres">
      <dgm:prSet presAssocID="{44D6F55B-69C0-4DFD-905E-E1DFFCA37D8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153FAE6A-3389-4663-89D0-24AF1150F856}" type="pres">
      <dgm:prSet presAssocID="{D627E3FF-0F88-4259-8A38-A9E3EC6AF8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820724-FBBA-4CD0-92C1-32CDA5DB3592}" type="presOf" srcId="{DE6733E7-4408-42CE-BA8F-C25453344EB7}" destId="{DF76B772-493F-46A3-9F24-DA1475F3FE41}" srcOrd="0" destOrd="0" presId="urn:microsoft.com/office/officeart/2005/8/layout/process2"/>
    <dgm:cxn modelId="{464B3F73-AEC0-4B61-ADA9-2EF82DEFAF99}" type="presOf" srcId="{3929E3EE-9F60-4EE1-93FF-17A5B082BB07}" destId="{DD517D88-590C-4051-8F8F-B455D767046F}" srcOrd="0" destOrd="0" presId="urn:microsoft.com/office/officeart/2005/8/layout/process2"/>
    <dgm:cxn modelId="{B48D85AB-A780-403D-BB87-89C03A41D271}" srcId="{8B1B8C7A-8DDA-4CD4-8A68-E075FE19017A}" destId="{3929E3EE-9F60-4EE1-93FF-17A5B082BB07}" srcOrd="0" destOrd="0" parTransId="{CE8D26A1-5DC0-4A37-9C99-73C64505623F}" sibTransId="{3827C8D4-DE86-4E75-9503-10AED246545D}"/>
    <dgm:cxn modelId="{76150F66-5ADF-427F-A2C9-AB575AC8612B}" type="presOf" srcId="{3827C8D4-DE86-4E75-9503-10AED246545D}" destId="{90FC86D1-BC11-4944-91A5-22653EDFCA59}" srcOrd="0" destOrd="0" presId="urn:microsoft.com/office/officeart/2005/8/layout/process2"/>
    <dgm:cxn modelId="{33265617-F952-4D5D-88B1-DC2B0BCCAAC3}" type="presOf" srcId="{D627E3FF-0F88-4259-8A38-A9E3EC6AF84F}" destId="{153FAE6A-3389-4663-89D0-24AF1150F856}" srcOrd="0" destOrd="0" presId="urn:microsoft.com/office/officeart/2005/8/layout/process2"/>
    <dgm:cxn modelId="{56ACE725-FD19-4DCE-9BD2-0F3A990A92E0}" type="presOf" srcId="{3827C8D4-DE86-4E75-9503-10AED246545D}" destId="{C8CE89D7-31EF-42B5-9CE3-3C8772D3F1A2}" srcOrd="1" destOrd="0" presId="urn:microsoft.com/office/officeart/2005/8/layout/process2"/>
    <dgm:cxn modelId="{60F350D9-8082-421F-9812-3CF51765DE9E}" type="presOf" srcId="{8B1B8C7A-8DDA-4CD4-8A68-E075FE19017A}" destId="{161D82D7-09E5-47FB-8746-05DCBA8840E6}" srcOrd="0" destOrd="0" presId="urn:microsoft.com/office/officeart/2005/8/layout/process2"/>
    <dgm:cxn modelId="{3BEE12E6-85C1-4A9F-A1BD-35E4126A5389}" type="presOf" srcId="{684959C1-A0C6-4EDA-8373-B62BA667D709}" destId="{221E99D6-552E-4DC2-80D0-AA4BD56F3A27}" srcOrd="1" destOrd="0" presId="urn:microsoft.com/office/officeart/2005/8/layout/process2"/>
    <dgm:cxn modelId="{606A9D59-34FD-4DED-9A0D-53913F279646}" type="presOf" srcId="{93508FF2-C644-41BA-B49A-8291C2C2D826}" destId="{1AF5B6EA-133A-4523-B7D7-037409EA700D}" srcOrd="0" destOrd="0" presId="urn:microsoft.com/office/officeart/2005/8/layout/process2"/>
    <dgm:cxn modelId="{69F18B06-5542-4368-B761-69C619B61DA3}" type="presOf" srcId="{44D6F55B-69C0-4DFD-905E-E1DFFCA37D8E}" destId="{960A31DB-6B8E-4CB9-861B-37A74D602842}" srcOrd="1" destOrd="0" presId="urn:microsoft.com/office/officeart/2005/8/layout/process2"/>
    <dgm:cxn modelId="{BF66CE69-A610-4727-8FA2-112FD09233E5}" type="presOf" srcId="{684959C1-A0C6-4EDA-8373-B62BA667D709}" destId="{04FCC01B-1FFA-4C4C-806D-08FA4A5CAB36}" srcOrd="0" destOrd="0" presId="urn:microsoft.com/office/officeart/2005/8/layout/process2"/>
    <dgm:cxn modelId="{8CFF0FE3-A1C6-45B7-B57C-AFF6B583588E}" type="presOf" srcId="{44D6F55B-69C0-4DFD-905E-E1DFFCA37D8E}" destId="{52B9D661-A04A-43B0-92C7-EE2CDDEFE9A4}" srcOrd="0" destOrd="0" presId="urn:microsoft.com/office/officeart/2005/8/layout/process2"/>
    <dgm:cxn modelId="{B3B3A36E-E8CD-40F7-82DD-5047BE378BC4}" srcId="{8B1B8C7A-8DDA-4CD4-8A68-E075FE19017A}" destId="{93508FF2-C644-41BA-B49A-8291C2C2D826}" srcOrd="1" destOrd="0" parTransId="{178A01A5-BF14-41AC-B4AA-F5221A0F2720}" sibTransId="{684959C1-A0C6-4EDA-8373-B62BA667D709}"/>
    <dgm:cxn modelId="{9A197069-4F8B-4DB7-BEC2-98FD3ABFB178}" srcId="{8B1B8C7A-8DDA-4CD4-8A68-E075FE19017A}" destId="{DE6733E7-4408-42CE-BA8F-C25453344EB7}" srcOrd="2" destOrd="0" parTransId="{77B377A2-AECF-43D8-8DB5-A59F54D9EEDC}" sibTransId="{44D6F55B-69C0-4DFD-905E-E1DFFCA37D8E}"/>
    <dgm:cxn modelId="{B05EF73A-A6BB-4B09-BE41-D999B53D2D70}" srcId="{8B1B8C7A-8DDA-4CD4-8A68-E075FE19017A}" destId="{D627E3FF-0F88-4259-8A38-A9E3EC6AF84F}" srcOrd="3" destOrd="0" parTransId="{C8D2C648-4C66-4DD0-8F0E-114505F1C137}" sibTransId="{2DBD21C0-00DC-4223-A4AD-CE182EE59D3E}"/>
    <dgm:cxn modelId="{74274EAA-7E86-40CF-9436-D38E452E140D}" type="presParOf" srcId="{161D82D7-09E5-47FB-8746-05DCBA8840E6}" destId="{DD517D88-590C-4051-8F8F-B455D767046F}" srcOrd="0" destOrd="0" presId="urn:microsoft.com/office/officeart/2005/8/layout/process2"/>
    <dgm:cxn modelId="{65ED51CF-289C-4651-AE5C-AFB3628806F4}" type="presParOf" srcId="{161D82D7-09E5-47FB-8746-05DCBA8840E6}" destId="{90FC86D1-BC11-4944-91A5-22653EDFCA59}" srcOrd="1" destOrd="0" presId="urn:microsoft.com/office/officeart/2005/8/layout/process2"/>
    <dgm:cxn modelId="{452B84C4-B7D9-4B1D-ABEC-AFEA38EFD986}" type="presParOf" srcId="{90FC86D1-BC11-4944-91A5-22653EDFCA59}" destId="{C8CE89D7-31EF-42B5-9CE3-3C8772D3F1A2}" srcOrd="0" destOrd="0" presId="urn:microsoft.com/office/officeart/2005/8/layout/process2"/>
    <dgm:cxn modelId="{82E99551-5DCF-467A-8A14-302796646372}" type="presParOf" srcId="{161D82D7-09E5-47FB-8746-05DCBA8840E6}" destId="{1AF5B6EA-133A-4523-B7D7-037409EA700D}" srcOrd="2" destOrd="0" presId="urn:microsoft.com/office/officeart/2005/8/layout/process2"/>
    <dgm:cxn modelId="{EC5A40C1-5E4D-41FA-9ABE-5DE9D5DFE541}" type="presParOf" srcId="{161D82D7-09E5-47FB-8746-05DCBA8840E6}" destId="{04FCC01B-1FFA-4C4C-806D-08FA4A5CAB36}" srcOrd="3" destOrd="0" presId="urn:microsoft.com/office/officeart/2005/8/layout/process2"/>
    <dgm:cxn modelId="{7A5BEA49-22A1-49DC-9830-395BA482ED20}" type="presParOf" srcId="{04FCC01B-1FFA-4C4C-806D-08FA4A5CAB36}" destId="{221E99D6-552E-4DC2-80D0-AA4BD56F3A27}" srcOrd="0" destOrd="0" presId="urn:microsoft.com/office/officeart/2005/8/layout/process2"/>
    <dgm:cxn modelId="{27D965E7-0E5E-4496-BAF2-4E70DF10656C}" type="presParOf" srcId="{161D82D7-09E5-47FB-8746-05DCBA8840E6}" destId="{DF76B772-493F-46A3-9F24-DA1475F3FE41}" srcOrd="4" destOrd="0" presId="urn:microsoft.com/office/officeart/2005/8/layout/process2"/>
    <dgm:cxn modelId="{BE163D25-DCD1-4039-BB98-9FB045B1FFBA}" type="presParOf" srcId="{161D82D7-09E5-47FB-8746-05DCBA8840E6}" destId="{52B9D661-A04A-43B0-92C7-EE2CDDEFE9A4}" srcOrd="5" destOrd="0" presId="urn:microsoft.com/office/officeart/2005/8/layout/process2"/>
    <dgm:cxn modelId="{6DDF346D-BE16-4859-AD50-AE5F84E58F9A}" type="presParOf" srcId="{52B9D661-A04A-43B0-92C7-EE2CDDEFE9A4}" destId="{960A31DB-6B8E-4CB9-861B-37A74D602842}" srcOrd="0" destOrd="0" presId="urn:microsoft.com/office/officeart/2005/8/layout/process2"/>
    <dgm:cxn modelId="{58B8A5C8-584C-49B5-BF2D-47977100A43C}" type="presParOf" srcId="{161D82D7-09E5-47FB-8746-05DCBA8840E6}" destId="{153FAE6A-3389-4663-89D0-24AF1150F85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D0A4E2-4226-46C9-BF8C-341618D390FE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F9F262C-BF74-4DF8-96E1-A5295F3AF9C6}">
      <dgm:prSet phldrT="[Texto]"/>
      <dgm:spPr/>
      <dgm:t>
        <a:bodyPr/>
        <a:lstStyle/>
        <a:p>
          <a:r>
            <a:rPr lang="es-ES" dirty="0" smtClean="0"/>
            <a:t>ESTADO DE SITUACIÓN FINANCIERA</a:t>
          </a:r>
          <a:endParaRPr lang="es-ES" dirty="0"/>
        </a:p>
      </dgm:t>
    </dgm:pt>
    <dgm:pt modelId="{4E70E843-CB8E-440A-B966-48F870150465}" type="parTrans" cxnId="{10070B1E-100F-4A7E-B4D7-2BA4686453DF}">
      <dgm:prSet/>
      <dgm:spPr/>
      <dgm:t>
        <a:bodyPr/>
        <a:lstStyle/>
        <a:p>
          <a:endParaRPr lang="es-ES"/>
        </a:p>
      </dgm:t>
    </dgm:pt>
    <dgm:pt modelId="{58510853-6D1F-4DCE-8B85-1396137F000B}" type="sibTrans" cxnId="{10070B1E-100F-4A7E-B4D7-2BA4686453DF}">
      <dgm:prSet/>
      <dgm:spPr/>
      <dgm:t>
        <a:bodyPr/>
        <a:lstStyle/>
        <a:p>
          <a:endParaRPr lang="es-ES"/>
        </a:p>
      </dgm:t>
    </dgm:pt>
    <dgm:pt modelId="{55C69A27-AB49-4A8B-A77C-FDE1C33B64A0}">
      <dgm:prSet phldrT="[Texto]"/>
      <dgm:spPr/>
      <dgm:t>
        <a:bodyPr/>
        <a:lstStyle/>
        <a:p>
          <a:pPr algn="just"/>
          <a:r>
            <a:rPr lang="es-EC" smtClean="0"/>
            <a:t>Clientes y otras cuentas por cobrar se proyectó en base a los ingresos y a los días de cobro</a:t>
          </a:r>
          <a:endParaRPr lang="es-ES"/>
        </a:p>
      </dgm:t>
    </dgm:pt>
    <dgm:pt modelId="{8484ECDB-2A03-41EB-8144-6ADBD9009599}" type="parTrans" cxnId="{87D7D275-5B29-4E05-A9F7-7F4C1680BC86}">
      <dgm:prSet/>
      <dgm:spPr/>
      <dgm:t>
        <a:bodyPr/>
        <a:lstStyle/>
        <a:p>
          <a:endParaRPr lang="es-ES"/>
        </a:p>
      </dgm:t>
    </dgm:pt>
    <dgm:pt modelId="{7B28B18D-34EC-4DF7-91DC-12B7653CC242}" type="sibTrans" cxnId="{87D7D275-5B29-4E05-A9F7-7F4C1680BC86}">
      <dgm:prSet/>
      <dgm:spPr/>
      <dgm:t>
        <a:bodyPr/>
        <a:lstStyle/>
        <a:p>
          <a:endParaRPr lang="es-ES"/>
        </a:p>
      </dgm:t>
    </dgm:pt>
    <dgm:pt modelId="{D13A65D4-5ECD-442C-8A61-31F0FE09349A}">
      <dgm:prSet phldrT="[Texto]"/>
      <dgm:spPr/>
      <dgm:t>
        <a:bodyPr/>
        <a:lstStyle/>
        <a:p>
          <a:pPr algn="just"/>
          <a:r>
            <a:rPr lang="es-EC" smtClean="0"/>
            <a:t>Cuenta por pagar proveedores se proyectó en base a los costos y a los días de pago</a:t>
          </a:r>
          <a:endParaRPr lang="es-ES"/>
        </a:p>
      </dgm:t>
    </dgm:pt>
    <dgm:pt modelId="{2C8DC08C-1DD3-4150-879B-89F48A285E45}" type="parTrans" cxnId="{5E4959D0-2B27-4E52-8F4C-9DD8FF1107E8}">
      <dgm:prSet/>
      <dgm:spPr/>
      <dgm:t>
        <a:bodyPr/>
        <a:lstStyle/>
        <a:p>
          <a:endParaRPr lang="es-ES"/>
        </a:p>
      </dgm:t>
    </dgm:pt>
    <dgm:pt modelId="{67B3BFAA-3B9F-4D02-AE9B-2DB76223AF19}" type="sibTrans" cxnId="{5E4959D0-2B27-4E52-8F4C-9DD8FF1107E8}">
      <dgm:prSet/>
      <dgm:spPr/>
      <dgm:t>
        <a:bodyPr/>
        <a:lstStyle/>
        <a:p>
          <a:endParaRPr lang="es-ES"/>
        </a:p>
      </dgm:t>
    </dgm:pt>
    <dgm:pt modelId="{E5718857-EAD2-4D36-AED7-D28E466543B8}">
      <dgm:prSet phldrT="[Texto]"/>
      <dgm:spPr/>
    </dgm:pt>
    <dgm:pt modelId="{8175436F-21CF-4151-B7F8-56E245742479}" type="parTrans" cxnId="{4BD73AB5-441A-4142-ADBC-42042B1BCDC7}">
      <dgm:prSet/>
      <dgm:spPr/>
      <dgm:t>
        <a:bodyPr/>
        <a:lstStyle/>
        <a:p>
          <a:endParaRPr lang="es-ES"/>
        </a:p>
      </dgm:t>
    </dgm:pt>
    <dgm:pt modelId="{A4F3F9B4-EB7D-497E-8A50-5B9D2C38E760}" type="sibTrans" cxnId="{4BD73AB5-441A-4142-ADBC-42042B1BCDC7}">
      <dgm:prSet/>
      <dgm:spPr/>
      <dgm:t>
        <a:bodyPr/>
        <a:lstStyle/>
        <a:p>
          <a:endParaRPr lang="es-ES"/>
        </a:p>
      </dgm:t>
    </dgm:pt>
    <dgm:pt modelId="{C5DE5B8C-DEAD-452D-8EC7-2C3B111216AF}">
      <dgm:prSet phldrT="[Texto]"/>
      <dgm:spPr/>
    </dgm:pt>
    <dgm:pt modelId="{070C45DF-D5C6-4B51-AE90-65E66485D9CC}" type="parTrans" cxnId="{E4340C5B-BBD7-4B84-BB98-8FE710528ADB}">
      <dgm:prSet/>
      <dgm:spPr/>
      <dgm:t>
        <a:bodyPr/>
        <a:lstStyle/>
        <a:p>
          <a:endParaRPr lang="es-ES"/>
        </a:p>
      </dgm:t>
    </dgm:pt>
    <dgm:pt modelId="{003CA456-2D4C-4A19-9163-D83791304685}" type="sibTrans" cxnId="{E4340C5B-BBD7-4B84-BB98-8FE710528ADB}">
      <dgm:prSet/>
      <dgm:spPr/>
      <dgm:t>
        <a:bodyPr/>
        <a:lstStyle/>
        <a:p>
          <a:endParaRPr lang="es-ES"/>
        </a:p>
      </dgm:t>
    </dgm:pt>
    <dgm:pt modelId="{C584A242-8D26-4674-80AF-FA81CAF32325}">
      <dgm:prSet phldrT="[Texto]"/>
      <dgm:spPr/>
      <dgm:t>
        <a:bodyPr/>
        <a:lstStyle/>
        <a:p>
          <a:pPr algn="just"/>
          <a:r>
            <a:rPr lang="es-EC" dirty="0" smtClean="0"/>
            <a:t>Los inventarios fueron proyectados de acuerdo al costo total y a los días de inventarios.</a:t>
          </a:r>
          <a:endParaRPr lang="es-ES" dirty="0"/>
        </a:p>
      </dgm:t>
    </dgm:pt>
    <dgm:pt modelId="{C8F6AFAA-E6C6-4F29-9DFF-B67352B09592}" type="parTrans" cxnId="{8E42B85C-B1B1-48EA-9B83-8DB024D28A2B}">
      <dgm:prSet/>
      <dgm:spPr/>
      <dgm:t>
        <a:bodyPr/>
        <a:lstStyle/>
        <a:p>
          <a:endParaRPr lang="es-ES"/>
        </a:p>
      </dgm:t>
    </dgm:pt>
    <dgm:pt modelId="{F18755FD-F705-4EDE-9614-C57DDCC37CA3}" type="sibTrans" cxnId="{8E42B85C-B1B1-48EA-9B83-8DB024D28A2B}">
      <dgm:prSet/>
      <dgm:spPr/>
      <dgm:t>
        <a:bodyPr/>
        <a:lstStyle/>
        <a:p>
          <a:endParaRPr lang="es-ES"/>
        </a:p>
      </dgm:t>
    </dgm:pt>
    <dgm:pt modelId="{B236D21F-EDAB-46C1-A677-691CE45325EC}">
      <dgm:prSet phldrT="[Texto]"/>
      <dgm:spPr/>
      <dgm:t>
        <a:bodyPr/>
        <a:lstStyle/>
        <a:p>
          <a:r>
            <a:rPr lang="es-EC" dirty="0" smtClean="0"/>
            <a:t>Las obligaciones financieras fueron pagadas y se proyecta </a:t>
          </a:r>
          <a:r>
            <a:rPr lang="es-EC" smtClean="0"/>
            <a:t>el pago de amortización de la deuda</a:t>
          </a:r>
          <a:endParaRPr lang="es-ES"/>
        </a:p>
      </dgm:t>
    </dgm:pt>
    <dgm:pt modelId="{A0C33B99-D738-44F7-98F0-7F37E7D3C600}" type="parTrans" cxnId="{531125B7-5B26-4F07-9F2A-E83F97FB8C25}">
      <dgm:prSet/>
      <dgm:spPr/>
      <dgm:t>
        <a:bodyPr/>
        <a:lstStyle/>
        <a:p>
          <a:endParaRPr lang="es-ES"/>
        </a:p>
      </dgm:t>
    </dgm:pt>
    <dgm:pt modelId="{2285FC90-88FB-4199-9B0E-A52FB38369BF}" type="sibTrans" cxnId="{531125B7-5B26-4F07-9F2A-E83F97FB8C25}">
      <dgm:prSet/>
      <dgm:spPr/>
      <dgm:t>
        <a:bodyPr/>
        <a:lstStyle/>
        <a:p>
          <a:endParaRPr lang="es-ES"/>
        </a:p>
      </dgm:t>
    </dgm:pt>
    <dgm:pt modelId="{54DC9FFA-5223-4285-A858-8477EAD672E4}">
      <dgm:prSet/>
      <dgm:spPr/>
      <dgm:t>
        <a:bodyPr/>
        <a:lstStyle/>
        <a:p>
          <a:r>
            <a:rPr lang="es-EC" dirty="0" smtClean="0"/>
            <a:t>Aporte a futuras capitalizaciones crece debido a una inyección de dinero que se planea hacer para en un futuro incrementar el capital social </a:t>
          </a:r>
          <a:endParaRPr lang="es-EC" dirty="0"/>
        </a:p>
      </dgm:t>
    </dgm:pt>
    <dgm:pt modelId="{D0F7C733-E3FA-41C7-8B87-2B54475AFE81}" type="parTrans" cxnId="{96ADFB49-FB07-404F-B158-FAAFD1D9EDE1}">
      <dgm:prSet/>
      <dgm:spPr/>
      <dgm:t>
        <a:bodyPr/>
        <a:lstStyle/>
        <a:p>
          <a:endParaRPr lang="es-ES"/>
        </a:p>
      </dgm:t>
    </dgm:pt>
    <dgm:pt modelId="{0F83B92E-F7BC-4F56-BF85-DFFCA6EA0E15}" type="sibTrans" cxnId="{96ADFB49-FB07-404F-B158-FAAFD1D9EDE1}">
      <dgm:prSet/>
      <dgm:spPr/>
      <dgm:t>
        <a:bodyPr/>
        <a:lstStyle/>
        <a:p>
          <a:endParaRPr lang="es-ES"/>
        </a:p>
      </dgm:t>
    </dgm:pt>
    <dgm:pt modelId="{7ECB65DB-FBB6-45FB-9A99-9C5DD4C0B7A3}">
      <dgm:prSet phldrT="[Texto]"/>
      <dgm:spPr/>
    </dgm:pt>
    <dgm:pt modelId="{7E3CAED5-FB0E-4D84-9740-49F9DCF84C72}" type="parTrans" cxnId="{455A7E44-0CE3-4090-A97E-F98EB5ACE3EA}">
      <dgm:prSet/>
      <dgm:spPr/>
      <dgm:t>
        <a:bodyPr/>
        <a:lstStyle/>
        <a:p>
          <a:endParaRPr lang="es-ES"/>
        </a:p>
      </dgm:t>
    </dgm:pt>
    <dgm:pt modelId="{9E21716D-A2DA-41C5-8ED1-269B640604A9}" type="sibTrans" cxnId="{455A7E44-0CE3-4090-A97E-F98EB5ACE3EA}">
      <dgm:prSet/>
      <dgm:spPr/>
      <dgm:t>
        <a:bodyPr/>
        <a:lstStyle/>
        <a:p>
          <a:endParaRPr lang="es-ES"/>
        </a:p>
      </dgm:t>
    </dgm:pt>
    <dgm:pt modelId="{3CD7AD21-2A71-44D9-B6BB-65DA71435A9C}">
      <dgm:prSet phldrT="[Texto]"/>
      <dgm:spPr/>
    </dgm:pt>
    <dgm:pt modelId="{CF9320BC-E206-4EB7-BF59-62C04E1FEB18}" type="parTrans" cxnId="{D978DF5C-CBD9-4071-B2F4-1FCC153E8BC2}">
      <dgm:prSet/>
      <dgm:spPr/>
      <dgm:t>
        <a:bodyPr/>
        <a:lstStyle/>
        <a:p>
          <a:endParaRPr lang="es-ES"/>
        </a:p>
      </dgm:t>
    </dgm:pt>
    <dgm:pt modelId="{50BE42C9-5DF9-4310-B0AD-E0E074889DC3}" type="sibTrans" cxnId="{D978DF5C-CBD9-4071-B2F4-1FCC153E8BC2}">
      <dgm:prSet/>
      <dgm:spPr/>
      <dgm:t>
        <a:bodyPr/>
        <a:lstStyle/>
        <a:p>
          <a:endParaRPr lang="es-ES"/>
        </a:p>
      </dgm:t>
    </dgm:pt>
    <dgm:pt modelId="{38495AE6-60FB-4C28-90BC-CAD4034047B5}">
      <dgm:prSet phldrT="[Texto]"/>
      <dgm:spPr/>
    </dgm:pt>
    <dgm:pt modelId="{A03E283F-E846-4091-86B8-6FCEEAE7503A}" type="sibTrans" cxnId="{8471D2DC-804E-4EEB-93D8-917C12C6E5F0}">
      <dgm:prSet/>
      <dgm:spPr/>
      <dgm:t>
        <a:bodyPr/>
        <a:lstStyle/>
        <a:p>
          <a:endParaRPr lang="es-ES"/>
        </a:p>
      </dgm:t>
    </dgm:pt>
    <dgm:pt modelId="{D43017CA-36A3-4CE6-B33C-929BBDFF1C67}" type="parTrans" cxnId="{8471D2DC-804E-4EEB-93D8-917C12C6E5F0}">
      <dgm:prSet/>
      <dgm:spPr/>
      <dgm:t>
        <a:bodyPr/>
        <a:lstStyle/>
        <a:p>
          <a:endParaRPr lang="es-ES"/>
        </a:p>
      </dgm:t>
    </dgm:pt>
    <dgm:pt modelId="{2F8C6950-7973-4707-B56B-FA457A9A73B7}" type="pres">
      <dgm:prSet presAssocID="{51D0A4E2-4226-46C9-BF8C-341618D390FE}" presName="composite" presStyleCnt="0">
        <dgm:presLayoutVars>
          <dgm:chMax val="1"/>
          <dgm:dir/>
          <dgm:resizeHandles val="exact"/>
        </dgm:presLayoutVars>
      </dgm:prSet>
      <dgm:spPr/>
    </dgm:pt>
    <dgm:pt modelId="{B50BCF0D-F595-41A1-98EA-FD45C899F003}" type="pres">
      <dgm:prSet presAssocID="{CF9F262C-BF74-4DF8-96E1-A5295F3AF9C6}" presName="roof" presStyleLbl="dkBgShp" presStyleIdx="0" presStyleCnt="2"/>
      <dgm:spPr/>
    </dgm:pt>
    <dgm:pt modelId="{2A8554CE-38E8-492F-B2B8-0A55D3F603F8}" type="pres">
      <dgm:prSet presAssocID="{CF9F262C-BF74-4DF8-96E1-A5295F3AF9C6}" presName="pillars" presStyleCnt="0"/>
      <dgm:spPr/>
    </dgm:pt>
    <dgm:pt modelId="{A16D4E1B-8960-4F02-85C3-58BD9C50B8BE}" type="pres">
      <dgm:prSet presAssocID="{CF9F262C-BF74-4DF8-96E1-A5295F3AF9C6}" presName="pillar1" presStyleLbl="node1" presStyleIdx="0" presStyleCnt="5">
        <dgm:presLayoutVars>
          <dgm:bulletEnabled val="1"/>
        </dgm:presLayoutVars>
      </dgm:prSet>
      <dgm:spPr/>
    </dgm:pt>
    <dgm:pt modelId="{019F12DA-EFE0-46BD-A443-2D854A054040}" type="pres">
      <dgm:prSet presAssocID="{C584A242-8D26-4674-80AF-FA81CAF32325}" presName="pillarX" presStyleLbl="node1" presStyleIdx="1" presStyleCnt="5">
        <dgm:presLayoutVars>
          <dgm:bulletEnabled val="1"/>
        </dgm:presLayoutVars>
      </dgm:prSet>
      <dgm:spPr/>
    </dgm:pt>
    <dgm:pt modelId="{2EA33C6F-CD28-49CB-860B-A0976C752563}" type="pres">
      <dgm:prSet presAssocID="{D13A65D4-5ECD-442C-8A61-31F0FE09349A}" presName="pillarX" presStyleLbl="node1" presStyleIdx="2" presStyleCnt="5">
        <dgm:presLayoutVars>
          <dgm:bulletEnabled val="1"/>
        </dgm:presLayoutVars>
      </dgm:prSet>
      <dgm:spPr/>
    </dgm:pt>
    <dgm:pt modelId="{AD18727D-F5C8-4483-9F00-94A436382C3A}" type="pres">
      <dgm:prSet presAssocID="{B236D21F-EDAB-46C1-A677-691CE45325EC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BD261-8722-40B9-AB17-497A7D1D95C4}" type="pres">
      <dgm:prSet presAssocID="{54DC9FFA-5223-4285-A858-8477EAD672E4}" presName="pillarX" presStyleLbl="node1" presStyleIdx="4" presStyleCnt="5">
        <dgm:presLayoutVars>
          <dgm:bulletEnabled val="1"/>
        </dgm:presLayoutVars>
      </dgm:prSet>
      <dgm:spPr/>
    </dgm:pt>
    <dgm:pt modelId="{E8D23874-B60C-48D3-871E-15AA3B797269}" type="pres">
      <dgm:prSet presAssocID="{CF9F262C-BF74-4DF8-96E1-A5295F3AF9C6}" presName="base" presStyleLbl="dkBgShp" presStyleIdx="1" presStyleCnt="2"/>
      <dgm:spPr/>
    </dgm:pt>
  </dgm:ptLst>
  <dgm:cxnLst>
    <dgm:cxn modelId="{8E42B85C-B1B1-48EA-9B83-8DB024D28A2B}" srcId="{CF9F262C-BF74-4DF8-96E1-A5295F3AF9C6}" destId="{C584A242-8D26-4674-80AF-FA81CAF32325}" srcOrd="1" destOrd="0" parTransId="{C8F6AFAA-E6C6-4F29-9DFF-B67352B09592}" sibTransId="{F18755FD-F705-4EDE-9614-C57DDCC37CA3}"/>
    <dgm:cxn modelId="{A2B41EB5-83DD-4E2E-8D01-578A5F9DC947}" type="presOf" srcId="{51D0A4E2-4226-46C9-BF8C-341618D390FE}" destId="{2F8C6950-7973-4707-B56B-FA457A9A73B7}" srcOrd="0" destOrd="0" presId="urn:microsoft.com/office/officeart/2005/8/layout/hList3"/>
    <dgm:cxn modelId="{8471D2DC-804E-4EEB-93D8-917C12C6E5F0}" srcId="{51D0A4E2-4226-46C9-BF8C-341618D390FE}" destId="{38495AE6-60FB-4C28-90BC-CAD4034047B5}" srcOrd="1" destOrd="0" parTransId="{D43017CA-36A3-4CE6-B33C-929BBDFF1C67}" sibTransId="{A03E283F-E846-4091-86B8-6FCEEAE7503A}"/>
    <dgm:cxn modelId="{B9266F44-8EB5-4166-BDF2-EAA515D7F9CE}" type="presOf" srcId="{B236D21F-EDAB-46C1-A677-691CE45325EC}" destId="{AD18727D-F5C8-4483-9F00-94A436382C3A}" srcOrd="0" destOrd="0" presId="urn:microsoft.com/office/officeart/2005/8/layout/hList3"/>
    <dgm:cxn modelId="{455A7E44-0CE3-4090-A97E-F98EB5ACE3EA}" srcId="{38495AE6-60FB-4C28-90BC-CAD4034047B5}" destId="{7ECB65DB-FBB6-45FB-9A99-9C5DD4C0B7A3}" srcOrd="1" destOrd="0" parTransId="{7E3CAED5-FB0E-4D84-9740-49F9DCF84C72}" sibTransId="{9E21716D-A2DA-41C5-8ED1-269B640604A9}"/>
    <dgm:cxn modelId="{96ADFB49-FB07-404F-B158-FAAFD1D9EDE1}" srcId="{CF9F262C-BF74-4DF8-96E1-A5295F3AF9C6}" destId="{54DC9FFA-5223-4285-A858-8477EAD672E4}" srcOrd="4" destOrd="0" parTransId="{D0F7C733-E3FA-41C7-8B87-2B54475AFE81}" sibTransId="{0F83B92E-F7BC-4F56-BF85-DFFCA6EA0E15}"/>
    <dgm:cxn modelId="{D978DF5C-CBD9-4071-B2F4-1FCC153E8BC2}" srcId="{38495AE6-60FB-4C28-90BC-CAD4034047B5}" destId="{3CD7AD21-2A71-44D9-B6BB-65DA71435A9C}" srcOrd="3" destOrd="0" parTransId="{CF9320BC-E206-4EB7-BF59-62C04E1FEB18}" sibTransId="{50BE42C9-5DF9-4310-B0AD-E0E074889DC3}"/>
    <dgm:cxn modelId="{CD633426-02A2-411C-ACE1-96161809AA67}" type="presOf" srcId="{D13A65D4-5ECD-442C-8A61-31F0FE09349A}" destId="{2EA33C6F-CD28-49CB-860B-A0976C752563}" srcOrd="0" destOrd="0" presId="urn:microsoft.com/office/officeart/2005/8/layout/hList3"/>
    <dgm:cxn modelId="{604BFC61-61D3-4638-AE91-1B56EEF1DC15}" type="presOf" srcId="{CF9F262C-BF74-4DF8-96E1-A5295F3AF9C6}" destId="{B50BCF0D-F595-41A1-98EA-FD45C899F003}" srcOrd="0" destOrd="0" presId="urn:microsoft.com/office/officeart/2005/8/layout/hList3"/>
    <dgm:cxn modelId="{8830DDDA-BA0E-4057-BBF2-A8397FD7AD81}" type="presOf" srcId="{55C69A27-AB49-4A8B-A77C-FDE1C33B64A0}" destId="{A16D4E1B-8960-4F02-85C3-58BD9C50B8BE}" srcOrd="0" destOrd="0" presId="urn:microsoft.com/office/officeart/2005/8/layout/hList3"/>
    <dgm:cxn modelId="{531125B7-5B26-4F07-9F2A-E83F97FB8C25}" srcId="{CF9F262C-BF74-4DF8-96E1-A5295F3AF9C6}" destId="{B236D21F-EDAB-46C1-A677-691CE45325EC}" srcOrd="3" destOrd="0" parTransId="{A0C33B99-D738-44F7-98F0-7F37E7D3C600}" sibTransId="{2285FC90-88FB-4199-9B0E-A52FB38369BF}"/>
    <dgm:cxn modelId="{5E4959D0-2B27-4E52-8F4C-9DD8FF1107E8}" srcId="{CF9F262C-BF74-4DF8-96E1-A5295F3AF9C6}" destId="{D13A65D4-5ECD-442C-8A61-31F0FE09349A}" srcOrd="2" destOrd="0" parTransId="{2C8DC08C-1DD3-4150-879B-89F48A285E45}" sibTransId="{67B3BFAA-3B9F-4D02-AE9B-2DB76223AF19}"/>
    <dgm:cxn modelId="{4BD73AB5-441A-4142-ADBC-42042B1BCDC7}" srcId="{38495AE6-60FB-4C28-90BC-CAD4034047B5}" destId="{E5718857-EAD2-4D36-AED7-D28E466543B8}" srcOrd="0" destOrd="0" parTransId="{8175436F-21CF-4151-B7F8-56E245742479}" sibTransId="{A4F3F9B4-EB7D-497E-8A50-5B9D2C38E760}"/>
    <dgm:cxn modelId="{E4340C5B-BBD7-4B84-BB98-8FE710528ADB}" srcId="{38495AE6-60FB-4C28-90BC-CAD4034047B5}" destId="{C5DE5B8C-DEAD-452D-8EC7-2C3B111216AF}" srcOrd="2" destOrd="0" parTransId="{070C45DF-D5C6-4B51-AE90-65E66485D9CC}" sibTransId="{003CA456-2D4C-4A19-9163-D83791304685}"/>
    <dgm:cxn modelId="{8D54476F-6000-42ED-9159-00EC83015601}" type="presOf" srcId="{54DC9FFA-5223-4285-A858-8477EAD672E4}" destId="{2BBBD261-8722-40B9-AB17-497A7D1D95C4}" srcOrd="0" destOrd="0" presId="urn:microsoft.com/office/officeart/2005/8/layout/hList3"/>
    <dgm:cxn modelId="{E863564A-4FBC-4BCE-A725-E89331E11917}" type="presOf" srcId="{C584A242-8D26-4674-80AF-FA81CAF32325}" destId="{019F12DA-EFE0-46BD-A443-2D854A054040}" srcOrd="0" destOrd="0" presId="urn:microsoft.com/office/officeart/2005/8/layout/hList3"/>
    <dgm:cxn modelId="{87D7D275-5B29-4E05-A9F7-7F4C1680BC86}" srcId="{CF9F262C-BF74-4DF8-96E1-A5295F3AF9C6}" destId="{55C69A27-AB49-4A8B-A77C-FDE1C33B64A0}" srcOrd="0" destOrd="0" parTransId="{8484ECDB-2A03-41EB-8144-6ADBD9009599}" sibTransId="{7B28B18D-34EC-4DF7-91DC-12B7653CC242}"/>
    <dgm:cxn modelId="{10070B1E-100F-4A7E-B4D7-2BA4686453DF}" srcId="{51D0A4E2-4226-46C9-BF8C-341618D390FE}" destId="{CF9F262C-BF74-4DF8-96E1-A5295F3AF9C6}" srcOrd="0" destOrd="0" parTransId="{4E70E843-CB8E-440A-B966-48F870150465}" sibTransId="{58510853-6D1F-4DCE-8B85-1396137F000B}"/>
    <dgm:cxn modelId="{EB5F7CEF-513C-468C-A100-F0D2A43AB43F}" type="presParOf" srcId="{2F8C6950-7973-4707-B56B-FA457A9A73B7}" destId="{B50BCF0D-F595-41A1-98EA-FD45C899F003}" srcOrd="0" destOrd="0" presId="urn:microsoft.com/office/officeart/2005/8/layout/hList3"/>
    <dgm:cxn modelId="{3C2AF917-09E3-4831-A90A-89F604E9ADFE}" type="presParOf" srcId="{2F8C6950-7973-4707-B56B-FA457A9A73B7}" destId="{2A8554CE-38E8-492F-B2B8-0A55D3F603F8}" srcOrd="1" destOrd="0" presId="urn:microsoft.com/office/officeart/2005/8/layout/hList3"/>
    <dgm:cxn modelId="{520DFA01-F5A6-45DA-8360-EF72ADCDC79C}" type="presParOf" srcId="{2A8554CE-38E8-492F-B2B8-0A55D3F603F8}" destId="{A16D4E1B-8960-4F02-85C3-58BD9C50B8BE}" srcOrd="0" destOrd="0" presId="urn:microsoft.com/office/officeart/2005/8/layout/hList3"/>
    <dgm:cxn modelId="{8B371471-22CF-4A8A-9085-7DBA630E6F3E}" type="presParOf" srcId="{2A8554CE-38E8-492F-B2B8-0A55D3F603F8}" destId="{019F12DA-EFE0-46BD-A443-2D854A054040}" srcOrd="1" destOrd="0" presId="urn:microsoft.com/office/officeart/2005/8/layout/hList3"/>
    <dgm:cxn modelId="{C049CCF0-1F8B-4FE6-A548-78695763FEE0}" type="presParOf" srcId="{2A8554CE-38E8-492F-B2B8-0A55D3F603F8}" destId="{2EA33C6F-CD28-49CB-860B-A0976C752563}" srcOrd="2" destOrd="0" presId="urn:microsoft.com/office/officeart/2005/8/layout/hList3"/>
    <dgm:cxn modelId="{6B4D9154-CC2A-4C47-9F45-A894DE07DB5E}" type="presParOf" srcId="{2A8554CE-38E8-492F-B2B8-0A55D3F603F8}" destId="{AD18727D-F5C8-4483-9F00-94A436382C3A}" srcOrd="3" destOrd="0" presId="urn:microsoft.com/office/officeart/2005/8/layout/hList3"/>
    <dgm:cxn modelId="{993941CD-38FC-4278-8843-F6380496400F}" type="presParOf" srcId="{2A8554CE-38E8-492F-B2B8-0A55D3F603F8}" destId="{2BBBD261-8722-40B9-AB17-497A7D1D95C4}" srcOrd="4" destOrd="0" presId="urn:microsoft.com/office/officeart/2005/8/layout/hList3"/>
    <dgm:cxn modelId="{5FB3FC6C-1805-4A88-93DB-C3FC677891FF}" type="presParOf" srcId="{2F8C6950-7973-4707-B56B-FA457A9A73B7}" destId="{E8D23874-B60C-48D3-871E-15AA3B7972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D0A4E2-4226-46C9-BF8C-341618D390F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8495AE6-60FB-4C28-90BC-CAD4034047B5}">
      <dgm:prSet phldrT="[Texto]"/>
      <dgm:spPr/>
      <dgm:t>
        <a:bodyPr/>
        <a:lstStyle/>
        <a:p>
          <a:r>
            <a:rPr lang="es-ES" dirty="0" smtClean="0"/>
            <a:t>ESTADO DE RESULTADOS</a:t>
          </a:r>
          <a:endParaRPr lang="es-ES" dirty="0"/>
        </a:p>
      </dgm:t>
    </dgm:pt>
    <dgm:pt modelId="{D43017CA-36A3-4CE6-B33C-929BBDFF1C67}" type="parTrans" cxnId="{8471D2DC-804E-4EEB-93D8-917C12C6E5F0}">
      <dgm:prSet/>
      <dgm:spPr/>
      <dgm:t>
        <a:bodyPr/>
        <a:lstStyle/>
        <a:p>
          <a:endParaRPr lang="es-ES"/>
        </a:p>
      </dgm:t>
    </dgm:pt>
    <dgm:pt modelId="{A03E283F-E846-4091-86B8-6FCEEAE7503A}" type="sibTrans" cxnId="{8471D2DC-804E-4EEB-93D8-917C12C6E5F0}">
      <dgm:prSet/>
      <dgm:spPr/>
      <dgm:t>
        <a:bodyPr/>
        <a:lstStyle/>
        <a:p>
          <a:endParaRPr lang="es-ES"/>
        </a:p>
      </dgm:t>
    </dgm:pt>
    <dgm:pt modelId="{E5718857-EAD2-4D36-AED7-D28E466543B8}">
      <dgm:prSet phldrT="[Texto]"/>
      <dgm:spPr/>
      <dgm:t>
        <a:bodyPr/>
        <a:lstStyle/>
        <a:p>
          <a:r>
            <a:rPr lang="es-EC" smtClean="0"/>
            <a:t>Incremento continuo en las ventas</a:t>
          </a:r>
          <a:endParaRPr lang="es-ES"/>
        </a:p>
      </dgm:t>
    </dgm:pt>
    <dgm:pt modelId="{8175436F-21CF-4151-B7F8-56E245742479}" type="parTrans" cxnId="{4BD73AB5-441A-4142-ADBC-42042B1BCDC7}">
      <dgm:prSet/>
      <dgm:spPr/>
      <dgm:t>
        <a:bodyPr/>
        <a:lstStyle/>
        <a:p>
          <a:endParaRPr lang="es-ES"/>
        </a:p>
      </dgm:t>
    </dgm:pt>
    <dgm:pt modelId="{A4F3F9B4-EB7D-497E-8A50-5B9D2C38E760}" type="sibTrans" cxnId="{4BD73AB5-441A-4142-ADBC-42042B1BCDC7}">
      <dgm:prSet/>
      <dgm:spPr/>
      <dgm:t>
        <a:bodyPr/>
        <a:lstStyle/>
        <a:p>
          <a:endParaRPr lang="es-ES"/>
        </a:p>
      </dgm:t>
    </dgm:pt>
    <dgm:pt modelId="{C5DE5B8C-DEAD-452D-8EC7-2C3B111216AF}">
      <dgm:prSet phldrT="[Texto]"/>
      <dgm:spPr/>
      <dgm:t>
        <a:bodyPr/>
        <a:lstStyle/>
        <a:p>
          <a:r>
            <a:rPr lang="es-EC" smtClean="0"/>
            <a:t>Gastos administrativos proyectados de acuerdo a su naturaleza</a:t>
          </a:r>
          <a:endParaRPr lang="es-ES"/>
        </a:p>
      </dgm:t>
    </dgm:pt>
    <dgm:pt modelId="{070C45DF-D5C6-4B51-AE90-65E66485D9CC}" type="parTrans" cxnId="{E4340C5B-BBD7-4B84-BB98-8FE710528ADB}">
      <dgm:prSet/>
      <dgm:spPr/>
      <dgm:t>
        <a:bodyPr/>
        <a:lstStyle/>
        <a:p>
          <a:endParaRPr lang="es-ES"/>
        </a:p>
      </dgm:t>
    </dgm:pt>
    <dgm:pt modelId="{003CA456-2D4C-4A19-9163-D83791304685}" type="sibTrans" cxnId="{E4340C5B-BBD7-4B84-BB98-8FE710528ADB}">
      <dgm:prSet/>
      <dgm:spPr/>
      <dgm:t>
        <a:bodyPr/>
        <a:lstStyle/>
        <a:p>
          <a:endParaRPr lang="es-ES"/>
        </a:p>
      </dgm:t>
    </dgm:pt>
    <dgm:pt modelId="{7ECB65DB-FBB6-45FB-9A99-9C5DD4C0B7A3}">
      <dgm:prSet phldrT="[Texto]"/>
      <dgm:spPr/>
      <dgm:t>
        <a:bodyPr/>
        <a:lstStyle/>
        <a:p>
          <a:r>
            <a:rPr lang="es-EC" smtClean="0"/>
            <a:t>Costo de ventas proyectado con base en el promedio histórico del margen bruto en ventas</a:t>
          </a:r>
          <a:endParaRPr lang="es-ES"/>
        </a:p>
      </dgm:t>
    </dgm:pt>
    <dgm:pt modelId="{7E3CAED5-FB0E-4D84-9740-49F9DCF84C72}" type="parTrans" cxnId="{455A7E44-0CE3-4090-A97E-F98EB5ACE3EA}">
      <dgm:prSet/>
      <dgm:spPr/>
      <dgm:t>
        <a:bodyPr/>
        <a:lstStyle/>
        <a:p>
          <a:endParaRPr lang="es-ES"/>
        </a:p>
      </dgm:t>
    </dgm:pt>
    <dgm:pt modelId="{9E21716D-A2DA-41C5-8ED1-269B640604A9}" type="sibTrans" cxnId="{455A7E44-0CE3-4090-A97E-F98EB5ACE3EA}">
      <dgm:prSet/>
      <dgm:spPr/>
      <dgm:t>
        <a:bodyPr/>
        <a:lstStyle/>
        <a:p>
          <a:endParaRPr lang="es-ES"/>
        </a:p>
      </dgm:t>
    </dgm:pt>
    <dgm:pt modelId="{3CD7AD21-2A71-44D9-B6BB-65DA71435A9C}">
      <dgm:prSet phldrT="[Texto]"/>
      <dgm:spPr/>
      <dgm:t>
        <a:bodyPr/>
        <a:lstStyle/>
        <a:p>
          <a:r>
            <a:rPr lang="es-EC" dirty="0" smtClean="0"/>
            <a:t>Gastos financieros amortización completa y proyección de intereses amortización</a:t>
          </a:r>
          <a:endParaRPr lang="es-ES" dirty="0"/>
        </a:p>
      </dgm:t>
    </dgm:pt>
    <dgm:pt modelId="{CF9320BC-E206-4EB7-BF59-62C04E1FEB18}" type="parTrans" cxnId="{D978DF5C-CBD9-4071-B2F4-1FCC153E8BC2}">
      <dgm:prSet/>
      <dgm:spPr/>
      <dgm:t>
        <a:bodyPr/>
        <a:lstStyle/>
        <a:p>
          <a:endParaRPr lang="es-ES"/>
        </a:p>
      </dgm:t>
    </dgm:pt>
    <dgm:pt modelId="{50BE42C9-5DF9-4310-B0AD-E0E074889DC3}" type="sibTrans" cxnId="{D978DF5C-CBD9-4071-B2F4-1FCC153E8BC2}">
      <dgm:prSet/>
      <dgm:spPr/>
      <dgm:t>
        <a:bodyPr/>
        <a:lstStyle/>
        <a:p>
          <a:endParaRPr lang="es-ES"/>
        </a:p>
      </dgm:t>
    </dgm:pt>
    <dgm:pt modelId="{B8E66E5B-11CF-40C0-A69A-A87C78359A85}">
      <dgm:prSet phldrT="[Texto]"/>
      <dgm:spPr/>
      <dgm:t>
        <a:bodyPr/>
        <a:lstStyle/>
        <a:p>
          <a:r>
            <a:rPr lang="es-EC" dirty="0" smtClean="0"/>
            <a:t>Participación a trabajadores e IR calculados con los porcentajes de ley</a:t>
          </a:r>
          <a:endParaRPr lang="es-ES" dirty="0"/>
        </a:p>
      </dgm:t>
    </dgm:pt>
    <dgm:pt modelId="{25B95DBA-0679-4E42-ADA0-7424D3EBA546}" type="parTrans" cxnId="{EA6E1F81-6680-4B99-B42B-1685C4F29335}">
      <dgm:prSet/>
      <dgm:spPr/>
      <dgm:t>
        <a:bodyPr/>
        <a:lstStyle/>
        <a:p>
          <a:endParaRPr lang="es-ES"/>
        </a:p>
      </dgm:t>
    </dgm:pt>
    <dgm:pt modelId="{04CB8041-2E83-4852-896A-5020B76A3619}" type="sibTrans" cxnId="{EA6E1F81-6680-4B99-B42B-1685C4F29335}">
      <dgm:prSet/>
      <dgm:spPr/>
      <dgm:t>
        <a:bodyPr/>
        <a:lstStyle/>
        <a:p>
          <a:endParaRPr lang="es-ES"/>
        </a:p>
      </dgm:t>
    </dgm:pt>
    <dgm:pt modelId="{09B8009E-5ED5-405B-A649-856F0EAA17DB}" type="pres">
      <dgm:prSet presAssocID="{51D0A4E2-4226-46C9-BF8C-341618D390FE}" presName="composite" presStyleCnt="0">
        <dgm:presLayoutVars>
          <dgm:chMax val="1"/>
          <dgm:dir/>
          <dgm:resizeHandles val="exact"/>
        </dgm:presLayoutVars>
      </dgm:prSet>
      <dgm:spPr/>
    </dgm:pt>
    <dgm:pt modelId="{94577B07-C234-4F97-AE4B-91962B2DF809}" type="pres">
      <dgm:prSet presAssocID="{38495AE6-60FB-4C28-90BC-CAD4034047B5}" presName="roof" presStyleLbl="dkBgShp" presStyleIdx="0" presStyleCnt="2"/>
      <dgm:spPr/>
    </dgm:pt>
    <dgm:pt modelId="{B7E5A0F8-4063-4B8C-BD99-66E86AA640B4}" type="pres">
      <dgm:prSet presAssocID="{38495AE6-60FB-4C28-90BC-CAD4034047B5}" presName="pillars" presStyleCnt="0"/>
      <dgm:spPr/>
    </dgm:pt>
    <dgm:pt modelId="{2945448C-2C35-45E4-9415-71B63547850D}" type="pres">
      <dgm:prSet presAssocID="{38495AE6-60FB-4C28-90BC-CAD4034047B5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5036CC-4FAE-4D17-A397-1593CDFA86E9}" type="pres">
      <dgm:prSet presAssocID="{7ECB65DB-FBB6-45FB-9A99-9C5DD4C0B7A3}" presName="pillarX" presStyleLbl="node1" presStyleIdx="1" presStyleCnt="5">
        <dgm:presLayoutVars>
          <dgm:bulletEnabled val="1"/>
        </dgm:presLayoutVars>
      </dgm:prSet>
      <dgm:spPr/>
    </dgm:pt>
    <dgm:pt modelId="{3CC83F82-F56F-48AE-8A2C-4BC186F9A4A6}" type="pres">
      <dgm:prSet presAssocID="{C5DE5B8C-DEAD-452D-8EC7-2C3B111216A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AA895B-1EFD-4E26-A82C-649199F2DC64}" type="pres">
      <dgm:prSet presAssocID="{3CD7AD21-2A71-44D9-B6BB-65DA71435A9C}" presName="pillarX" presStyleLbl="node1" presStyleIdx="3" presStyleCnt="5">
        <dgm:presLayoutVars>
          <dgm:bulletEnabled val="1"/>
        </dgm:presLayoutVars>
      </dgm:prSet>
      <dgm:spPr/>
    </dgm:pt>
    <dgm:pt modelId="{9B996CF5-F720-4C89-8EB0-CF64E8C79D16}" type="pres">
      <dgm:prSet presAssocID="{B8E66E5B-11CF-40C0-A69A-A87C78359A85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FA2A0E-B257-484A-AA9B-27A3F2E64BDE}" type="pres">
      <dgm:prSet presAssocID="{38495AE6-60FB-4C28-90BC-CAD4034047B5}" presName="base" presStyleLbl="dkBgShp" presStyleIdx="1" presStyleCnt="2"/>
      <dgm:spPr/>
    </dgm:pt>
  </dgm:ptLst>
  <dgm:cxnLst>
    <dgm:cxn modelId="{FFCEFC22-74D3-499A-8DD9-A1A17AE1247F}" type="presOf" srcId="{7ECB65DB-FBB6-45FB-9A99-9C5DD4C0B7A3}" destId="{7D5036CC-4FAE-4D17-A397-1593CDFA86E9}" srcOrd="0" destOrd="0" presId="urn:microsoft.com/office/officeart/2005/8/layout/hList3"/>
    <dgm:cxn modelId="{EA6E1F81-6680-4B99-B42B-1685C4F29335}" srcId="{38495AE6-60FB-4C28-90BC-CAD4034047B5}" destId="{B8E66E5B-11CF-40C0-A69A-A87C78359A85}" srcOrd="4" destOrd="0" parTransId="{25B95DBA-0679-4E42-ADA0-7424D3EBA546}" sibTransId="{04CB8041-2E83-4852-896A-5020B76A3619}"/>
    <dgm:cxn modelId="{E4340C5B-BBD7-4B84-BB98-8FE710528ADB}" srcId="{38495AE6-60FB-4C28-90BC-CAD4034047B5}" destId="{C5DE5B8C-DEAD-452D-8EC7-2C3B111216AF}" srcOrd="2" destOrd="0" parTransId="{070C45DF-D5C6-4B51-AE90-65E66485D9CC}" sibTransId="{003CA456-2D4C-4A19-9163-D83791304685}"/>
    <dgm:cxn modelId="{455A7E44-0CE3-4090-A97E-F98EB5ACE3EA}" srcId="{38495AE6-60FB-4C28-90BC-CAD4034047B5}" destId="{7ECB65DB-FBB6-45FB-9A99-9C5DD4C0B7A3}" srcOrd="1" destOrd="0" parTransId="{7E3CAED5-FB0E-4D84-9740-49F9DCF84C72}" sibTransId="{9E21716D-A2DA-41C5-8ED1-269B640604A9}"/>
    <dgm:cxn modelId="{D978DF5C-CBD9-4071-B2F4-1FCC153E8BC2}" srcId="{38495AE6-60FB-4C28-90BC-CAD4034047B5}" destId="{3CD7AD21-2A71-44D9-B6BB-65DA71435A9C}" srcOrd="3" destOrd="0" parTransId="{CF9320BC-E206-4EB7-BF59-62C04E1FEB18}" sibTransId="{50BE42C9-5DF9-4310-B0AD-E0E074889DC3}"/>
    <dgm:cxn modelId="{4BD73AB5-441A-4142-ADBC-42042B1BCDC7}" srcId="{38495AE6-60FB-4C28-90BC-CAD4034047B5}" destId="{E5718857-EAD2-4D36-AED7-D28E466543B8}" srcOrd="0" destOrd="0" parTransId="{8175436F-21CF-4151-B7F8-56E245742479}" sibTransId="{A4F3F9B4-EB7D-497E-8A50-5B9D2C38E760}"/>
    <dgm:cxn modelId="{A24CE442-B36D-4D6A-BDE3-8FA27A2B6609}" type="presOf" srcId="{51D0A4E2-4226-46C9-BF8C-341618D390FE}" destId="{09B8009E-5ED5-405B-A649-856F0EAA17DB}" srcOrd="0" destOrd="0" presId="urn:microsoft.com/office/officeart/2005/8/layout/hList3"/>
    <dgm:cxn modelId="{827C4118-389F-475D-95B1-F79DDA8939F9}" type="presOf" srcId="{C5DE5B8C-DEAD-452D-8EC7-2C3B111216AF}" destId="{3CC83F82-F56F-48AE-8A2C-4BC186F9A4A6}" srcOrd="0" destOrd="0" presId="urn:microsoft.com/office/officeart/2005/8/layout/hList3"/>
    <dgm:cxn modelId="{CC243359-6246-41D7-8DD9-6404FB92A648}" type="presOf" srcId="{3CD7AD21-2A71-44D9-B6BB-65DA71435A9C}" destId="{22AA895B-1EFD-4E26-A82C-649199F2DC64}" srcOrd="0" destOrd="0" presId="urn:microsoft.com/office/officeart/2005/8/layout/hList3"/>
    <dgm:cxn modelId="{8471D2DC-804E-4EEB-93D8-917C12C6E5F0}" srcId="{51D0A4E2-4226-46C9-BF8C-341618D390FE}" destId="{38495AE6-60FB-4C28-90BC-CAD4034047B5}" srcOrd="0" destOrd="0" parTransId="{D43017CA-36A3-4CE6-B33C-929BBDFF1C67}" sibTransId="{A03E283F-E846-4091-86B8-6FCEEAE7503A}"/>
    <dgm:cxn modelId="{48F34C2B-FE8F-43AD-AA64-DBD0C7E60605}" type="presOf" srcId="{B8E66E5B-11CF-40C0-A69A-A87C78359A85}" destId="{9B996CF5-F720-4C89-8EB0-CF64E8C79D16}" srcOrd="0" destOrd="0" presId="urn:microsoft.com/office/officeart/2005/8/layout/hList3"/>
    <dgm:cxn modelId="{50A235AB-67ED-4E89-A378-AD47794A4C3D}" type="presOf" srcId="{E5718857-EAD2-4D36-AED7-D28E466543B8}" destId="{2945448C-2C35-45E4-9415-71B63547850D}" srcOrd="0" destOrd="0" presId="urn:microsoft.com/office/officeart/2005/8/layout/hList3"/>
    <dgm:cxn modelId="{02A0581C-AB70-4406-AF3C-E3AF04F19E66}" type="presOf" srcId="{38495AE6-60FB-4C28-90BC-CAD4034047B5}" destId="{94577B07-C234-4F97-AE4B-91962B2DF809}" srcOrd="0" destOrd="0" presId="urn:microsoft.com/office/officeart/2005/8/layout/hList3"/>
    <dgm:cxn modelId="{64D999DB-FE28-42EE-B40C-D97328B66A4E}" type="presParOf" srcId="{09B8009E-5ED5-405B-A649-856F0EAA17DB}" destId="{94577B07-C234-4F97-AE4B-91962B2DF809}" srcOrd="0" destOrd="0" presId="urn:microsoft.com/office/officeart/2005/8/layout/hList3"/>
    <dgm:cxn modelId="{EE217D67-82D0-41F5-B8A9-04BD8C2F14E8}" type="presParOf" srcId="{09B8009E-5ED5-405B-A649-856F0EAA17DB}" destId="{B7E5A0F8-4063-4B8C-BD99-66E86AA640B4}" srcOrd="1" destOrd="0" presId="urn:microsoft.com/office/officeart/2005/8/layout/hList3"/>
    <dgm:cxn modelId="{66E0E37A-3DEF-4F3A-8BBF-7A11A2891E83}" type="presParOf" srcId="{B7E5A0F8-4063-4B8C-BD99-66E86AA640B4}" destId="{2945448C-2C35-45E4-9415-71B63547850D}" srcOrd="0" destOrd="0" presId="urn:microsoft.com/office/officeart/2005/8/layout/hList3"/>
    <dgm:cxn modelId="{19C11D62-6078-4531-ADE1-5A716AA07E81}" type="presParOf" srcId="{B7E5A0F8-4063-4B8C-BD99-66E86AA640B4}" destId="{7D5036CC-4FAE-4D17-A397-1593CDFA86E9}" srcOrd="1" destOrd="0" presId="urn:microsoft.com/office/officeart/2005/8/layout/hList3"/>
    <dgm:cxn modelId="{7DC156A0-D2D0-41AF-AECB-C7C49B71583A}" type="presParOf" srcId="{B7E5A0F8-4063-4B8C-BD99-66E86AA640B4}" destId="{3CC83F82-F56F-48AE-8A2C-4BC186F9A4A6}" srcOrd="2" destOrd="0" presId="urn:microsoft.com/office/officeart/2005/8/layout/hList3"/>
    <dgm:cxn modelId="{4538BC0F-BC1E-4DC5-87C3-95B93688C6F4}" type="presParOf" srcId="{B7E5A0F8-4063-4B8C-BD99-66E86AA640B4}" destId="{22AA895B-1EFD-4E26-A82C-649199F2DC64}" srcOrd="3" destOrd="0" presId="urn:microsoft.com/office/officeart/2005/8/layout/hList3"/>
    <dgm:cxn modelId="{1169ABEC-E9C4-4600-B707-8F263DE770E7}" type="presParOf" srcId="{B7E5A0F8-4063-4B8C-BD99-66E86AA640B4}" destId="{9B996CF5-F720-4C89-8EB0-CF64E8C79D16}" srcOrd="4" destOrd="0" presId="urn:microsoft.com/office/officeart/2005/8/layout/hList3"/>
    <dgm:cxn modelId="{64625A5B-090D-42EE-9784-7F8B276019CD}" type="presParOf" srcId="{09B8009E-5ED5-405B-A649-856F0EAA17DB}" destId="{D6FA2A0E-B257-484A-AA9B-27A3F2E64BD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75FF028-72AA-49CF-891A-FA60919B7892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D26D42-4E8D-46E6-9DDB-DFA2D68ACF1B}">
      <dgm:prSet phldrT="[Texto]"/>
      <dgm:spPr/>
      <dgm:t>
        <a:bodyPr/>
        <a:lstStyle/>
        <a:p>
          <a:r>
            <a:rPr lang="es-ES" dirty="0" smtClean="0"/>
            <a:t>FORTALEZAS</a:t>
          </a:r>
          <a:endParaRPr lang="es-ES" dirty="0"/>
        </a:p>
      </dgm:t>
    </dgm:pt>
    <dgm:pt modelId="{76E98DE0-F3D6-41A0-9D71-20D703E52316}" type="parTrans" cxnId="{55FBC642-8D64-4E9C-89C3-7837379AF04C}">
      <dgm:prSet/>
      <dgm:spPr/>
      <dgm:t>
        <a:bodyPr/>
        <a:lstStyle/>
        <a:p>
          <a:endParaRPr lang="es-ES"/>
        </a:p>
      </dgm:t>
    </dgm:pt>
    <dgm:pt modelId="{A3D695FD-10D5-458D-A4EE-792EDD587673}" type="sibTrans" cxnId="{55FBC642-8D64-4E9C-89C3-7837379AF04C}">
      <dgm:prSet/>
      <dgm:spPr/>
      <dgm:t>
        <a:bodyPr/>
        <a:lstStyle/>
        <a:p>
          <a:endParaRPr lang="es-ES"/>
        </a:p>
      </dgm:t>
    </dgm:pt>
    <dgm:pt modelId="{2AC1914A-1F29-42C5-BE29-2B93120AD725}">
      <dgm:prSet phldrT="[Texto]"/>
      <dgm:spPr/>
      <dgm:t>
        <a:bodyPr/>
        <a:lstStyle/>
        <a:p>
          <a:r>
            <a:rPr lang="es-ES" dirty="0" smtClean="0"/>
            <a:t>- </a:t>
          </a:r>
          <a:r>
            <a:rPr lang="es-EC" dirty="0" smtClean="0"/>
            <a:t>El nivel de endeudamiento es aceptable </a:t>
          </a:r>
        </a:p>
        <a:p>
          <a:r>
            <a:rPr lang="es-EC" dirty="0" smtClean="0"/>
            <a:t>- La gestión de cobro es sólida y efectiva </a:t>
          </a:r>
        </a:p>
        <a:p>
          <a:r>
            <a:rPr lang="es-MX" smtClean="0"/>
            <a:t>- </a:t>
          </a:r>
          <a:r>
            <a:rPr lang="es-EC" smtClean="0"/>
            <a:t>La inversión en activos está bien direccionada</a:t>
          </a:r>
        </a:p>
        <a:p>
          <a:r>
            <a:rPr lang="es-MX" smtClean="0"/>
            <a:t>- </a:t>
          </a:r>
          <a:r>
            <a:rPr lang="es-EC" smtClean="0"/>
            <a:t>Cuenta con un patrimonio abundante</a:t>
          </a:r>
        </a:p>
        <a:p>
          <a:r>
            <a:rPr lang="es-EC" dirty="0" smtClean="0"/>
            <a:t>- Ofrece productos de gran calidad </a:t>
          </a:r>
        </a:p>
        <a:p>
          <a:r>
            <a:rPr lang="es-EC" dirty="0" smtClean="0"/>
            <a:t>- Organigrama institucional bien estructurado  </a:t>
          </a:r>
          <a:endParaRPr lang="es-ES"/>
        </a:p>
      </dgm:t>
    </dgm:pt>
    <dgm:pt modelId="{B288281C-64EE-45EE-9575-39AFF529770A}" type="parTrans" cxnId="{CAD429C3-FBFC-4AAC-838F-68D81EFA41C6}">
      <dgm:prSet/>
      <dgm:spPr/>
      <dgm:t>
        <a:bodyPr/>
        <a:lstStyle/>
        <a:p>
          <a:endParaRPr lang="es-ES"/>
        </a:p>
      </dgm:t>
    </dgm:pt>
    <dgm:pt modelId="{42C3FF4B-643C-4AB5-BFC9-817C608177E9}" type="sibTrans" cxnId="{CAD429C3-FBFC-4AAC-838F-68D81EFA41C6}">
      <dgm:prSet/>
      <dgm:spPr/>
      <dgm:t>
        <a:bodyPr/>
        <a:lstStyle/>
        <a:p>
          <a:endParaRPr lang="es-ES"/>
        </a:p>
      </dgm:t>
    </dgm:pt>
    <dgm:pt modelId="{4A0FB302-65F2-47C0-A0D3-8C74429F5978}">
      <dgm:prSet phldrT="[Texto]"/>
      <dgm:spPr/>
      <dgm:t>
        <a:bodyPr/>
        <a:lstStyle/>
        <a:p>
          <a:r>
            <a:rPr lang="es-ES" dirty="0" smtClean="0"/>
            <a:t>DEBILIDADES</a:t>
          </a:r>
          <a:endParaRPr lang="es-ES" dirty="0"/>
        </a:p>
      </dgm:t>
    </dgm:pt>
    <dgm:pt modelId="{A144C608-8AF9-4FD2-AB3E-92E5884BCCC8}" type="parTrans" cxnId="{4B128420-D0EB-40C5-A5A7-FE0379C99F44}">
      <dgm:prSet/>
      <dgm:spPr/>
      <dgm:t>
        <a:bodyPr/>
        <a:lstStyle/>
        <a:p>
          <a:endParaRPr lang="es-ES"/>
        </a:p>
      </dgm:t>
    </dgm:pt>
    <dgm:pt modelId="{7FDFA362-D415-457E-A87D-28C6F99384E3}" type="sibTrans" cxnId="{4B128420-D0EB-40C5-A5A7-FE0379C99F44}">
      <dgm:prSet/>
      <dgm:spPr/>
      <dgm:t>
        <a:bodyPr/>
        <a:lstStyle/>
        <a:p>
          <a:endParaRPr lang="es-ES"/>
        </a:p>
      </dgm:t>
    </dgm:pt>
    <dgm:pt modelId="{B040D933-4EDD-49F3-B8B0-61E009FFD887}">
      <dgm:prSet phldrT="[Texto]"/>
      <dgm:spPr/>
      <dgm:t>
        <a:bodyPr/>
        <a:lstStyle/>
        <a:p>
          <a:r>
            <a:rPr lang="es-ES" dirty="0" smtClean="0"/>
            <a:t>- R</a:t>
          </a:r>
          <a:r>
            <a:rPr lang="es-EC" dirty="0" err="1" smtClean="0"/>
            <a:t>otación</a:t>
          </a:r>
          <a:r>
            <a:rPr lang="es-EC" dirty="0" smtClean="0"/>
            <a:t> de inventarios baja</a:t>
          </a:r>
        </a:p>
        <a:p>
          <a:r>
            <a:rPr lang="es-EC" dirty="0" smtClean="0"/>
            <a:t>- Liquidez baja</a:t>
          </a:r>
        </a:p>
        <a:p>
          <a:r>
            <a:rPr lang="es-EC" dirty="0" smtClean="0"/>
            <a:t>- Los costos y gastos no están siendo optimizados </a:t>
          </a:r>
        </a:p>
        <a:p>
          <a:r>
            <a:rPr lang="es-EC" dirty="0" smtClean="0"/>
            <a:t>- Los periodos de pago están por encima de la mediana</a:t>
          </a:r>
        </a:p>
        <a:p>
          <a:r>
            <a:rPr lang="es-EC" dirty="0" smtClean="0"/>
            <a:t>- La empresa no dispone con manuales de procedimientos </a:t>
          </a:r>
        </a:p>
        <a:p>
          <a:r>
            <a:rPr lang="es-EC" dirty="0" smtClean="0"/>
            <a:t>- La organización no cuenta con certificaciones de calidad  </a:t>
          </a:r>
        </a:p>
      </dgm:t>
    </dgm:pt>
    <dgm:pt modelId="{0FF4543B-30AB-4A91-8BD3-B66C8118EA74}" type="parTrans" cxnId="{7EE70719-BA85-4C94-B34A-3E041BDA839C}">
      <dgm:prSet/>
      <dgm:spPr/>
      <dgm:t>
        <a:bodyPr/>
        <a:lstStyle/>
        <a:p>
          <a:endParaRPr lang="es-ES"/>
        </a:p>
      </dgm:t>
    </dgm:pt>
    <dgm:pt modelId="{F456700C-A4D9-4687-8867-D485D5645BA8}" type="sibTrans" cxnId="{7EE70719-BA85-4C94-B34A-3E041BDA839C}">
      <dgm:prSet/>
      <dgm:spPr/>
      <dgm:t>
        <a:bodyPr/>
        <a:lstStyle/>
        <a:p>
          <a:endParaRPr lang="es-ES"/>
        </a:p>
      </dgm:t>
    </dgm:pt>
    <dgm:pt modelId="{AB607BDA-EB52-49DA-9E38-0008BAFE0734}" type="pres">
      <dgm:prSet presAssocID="{075FF028-72AA-49CF-891A-FA60919B7892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C6166C00-DE48-46A7-B98B-9BAEF4717431}" type="pres">
      <dgm:prSet presAssocID="{075FF028-72AA-49CF-891A-FA60919B7892}" presName="Background" presStyleLbl="node1" presStyleIdx="0" presStyleCnt="1"/>
      <dgm:spPr/>
    </dgm:pt>
    <dgm:pt modelId="{A6488435-B463-4306-B4E9-CCE87A6BDBD8}" type="pres">
      <dgm:prSet presAssocID="{075FF028-72AA-49CF-891A-FA60919B7892}" presName="Divider" presStyleLbl="callout" presStyleIdx="0" presStyleCnt="1"/>
      <dgm:spPr/>
    </dgm:pt>
    <dgm:pt modelId="{B520145E-E5DD-4043-B51B-F0CB9EEC5804}" type="pres">
      <dgm:prSet presAssocID="{075FF028-72AA-49CF-891A-FA60919B7892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73A63-2B32-41C7-943C-0D49B36D4C75}" type="pres">
      <dgm:prSet presAssocID="{075FF028-72AA-49CF-891A-FA60919B7892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24017A-D69B-4137-B723-4BF49EDA1DF1}" type="pres">
      <dgm:prSet presAssocID="{075FF028-72AA-49CF-891A-FA60919B7892}" presName="ParentText1" presStyleLbl="revTx" presStyleIdx="0" presStyleCnt="0">
        <dgm:presLayoutVars>
          <dgm:chMax val="1"/>
          <dgm:chPref val="1"/>
        </dgm:presLayoutVars>
      </dgm:prSet>
      <dgm:spPr/>
    </dgm:pt>
    <dgm:pt modelId="{C2A3192F-EF11-4E5B-9CB4-DD051ECA809D}" type="pres">
      <dgm:prSet presAssocID="{075FF028-72AA-49CF-891A-FA60919B7892}" presName="ParentShape1" presStyleLbl="alignImgPlace1" presStyleIdx="0" presStyleCnt="2">
        <dgm:presLayoutVars/>
      </dgm:prSet>
      <dgm:spPr/>
    </dgm:pt>
    <dgm:pt modelId="{968C93B6-262C-4DCB-9FD3-6E57251DFE1A}" type="pres">
      <dgm:prSet presAssocID="{075FF028-72AA-49CF-891A-FA60919B7892}" presName="ParentText2" presStyleLbl="revTx" presStyleIdx="0" presStyleCnt="0">
        <dgm:presLayoutVars>
          <dgm:chMax val="1"/>
          <dgm:chPref val="1"/>
        </dgm:presLayoutVars>
      </dgm:prSet>
      <dgm:spPr/>
    </dgm:pt>
    <dgm:pt modelId="{6FB4950C-8A2A-473B-A7B0-E3F698DA4BE1}" type="pres">
      <dgm:prSet presAssocID="{075FF028-72AA-49CF-891A-FA60919B7892}" presName="ParentShape2" presStyleLbl="alignImgPlace1" presStyleIdx="1" presStyleCnt="2">
        <dgm:presLayoutVars/>
      </dgm:prSet>
      <dgm:spPr/>
    </dgm:pt>
  </dgm:ptLst>
  <dgm:cxnLst>
    <dgm:cxn modelId="{91E9E0CC-DB29-47EA-AF1F-2E8B3F27E4AB}" type="presOf" srcId="{075FF028-72AA-49CF-891A-FA60919B7892}" destId="{AB607BDA-EB52-49DA-9E38-0008BAFE0734}" srcOrd="0" destOrd="0" presId="urn:microsoft.com/office/officeart/2009/3/layout/OpposingIdeas"/>
    <dgm:cxn modelId="{AC35CDF6-5F64-4F81-BF60-B86F9FFA72E2}" type="presOf" srcId="{4A0FB302-65F2-47C0-A0D3-8C74429F5978}" destId="{6FB4950C-8A2A-473B-A7B0-E3F698DA4BE1}" srcOrd="1" destOrd="0" presId="urn:microsoft.com/office/officeart/2009/3/layout/OpposingIdeas"/>
    <dgm:cxn modelId="{E6AFDBA9-97E7-4C3D-B006-019620079E5C}" type="presOf" srcId="{32D26D42-4E8D-46E6-9DDB-DFA2D68ACF1B}" destId="{0F24017A-D69B-4137-B723-4BF49EDA1DF1}" srcOrd="0" destOrd="0" presId="urn:microsoft.com/office/officeart/2009/3/layout/OpposingIdeas"/>
    <dgm:cxn modelId="{7EE70719-BA85-4C94-B34A-3E041BDA839C}" srcId="{4A0FB302-65F2-47C0-A0D3-8C74429F5978}" destId="{B040D933-4EDD-49F3-B8B0-61E009FFD887}" srcOrd="0" destOrd="0" parTransId="{0FF4543B-30AB-4A91-8BD3-B66C8118EA74}" sibTransId="{F456700C-A4D9-4687-8867-D485D5645BA8}"/>
    <dgm:cxn modelId="{4B128420-D0EB-40C5-A5A7-FE0379C99F44}" srcId="{075FF028-72AA-49CF-891A-FA60919B7892}" destId="{4A0FB302-65F2-47C0-A0D3-8C74429F5978}" srcOrd="1" destOrd="0" parTransId="{A144C608-8AF9-4FD2-AB3E-92E5884BCCC8}" sibTransId="{7FDFA362-D415-457E-A87D-28C6F99384E3}"/>
    <dgm:cxn modelId="{DDBEE08A-A4FB-442B-BC47-BB488F914485}" type="presOf" srcId="{4A0FB302-65F2-47C0-A0D3-8C74429F5978}" destId="{968C93B6-262C-4DCB-9FD3-6E57251DFE1A}" srcOrd="0" destOrd="0" presId="urn:microsoft.com/office/officeart/2009/3/layout/OpposingIdeas"/>
    <dgm:cxn modelId="{0B9706FE-A2B3-406F-A5BB-8E0A2CAAF7E5}" type="presOf" srcId="{B040D933-4EDD-49F3-B8B0-61E009FFD887}" destId="{5DD73A63-2B32-41C7-943C-0D49B36D4C75}" srcOrd="0" destOrd="0" presId="urn:microsoft.com/office/officeart/2009/3/layout/OpposingIdeas"/>
    <dgm:cxn modelId="{CAD429C3-FBFC-4AAC-838F-68D81EFA41C6}" srcId="{32D26D42-4E8D-46E6-9DDB-DFA2D68ACF1B}" destId="{2AC1914A-1F29-42C5-BE29-2B93120AD725}" srcOrd="0" destOrd="0" parTransId="{B288281C-64EE-45EE-9575-39AFF529770A}" sibTransId="{42C3FF4B-643C-4AB5-BFC9-817C608177E9}"/>
    <dgm:cxn modelId="{20582915-AC5D-490E-8852-9A209AAEADCB}" type="presOf" srcId="{2AC1914A-1F29-42C5-BE29-2B93120AD725}" destId="{B520145E-E5DD-4043-B51B-F0CB9EEC5804}" srcOrd="0" destOrd="0" presId="urn:microsoft.com/office/officeart/2009/3/layout/OpposingIdeas"/>
    <dgm:cxn modelId="{55FBC642-8D64-4E9C-89C3-7837379AF04C}" srcId="{075FF028-72AA-49CF-891A-FA60919B7892}" destId="{32D26D42-4E8D-46E6-9DDB-DFA2D68ACF1B}" srcOrd="0" destOrd="0" parTransId="{76E98DE0-F3D6-41A0-9D71-20D703E52316}" sibTransId="{A3D695FD-10D5-458D-A4EE-792EDD587673}"/>
    <dgm:cxn modelId="{2F6208FE-39EB-403E-9FED-7244F384A4E9}" type="presOf" srcId="{32D26D42-4E8D-46E6-9DDB-DFA2D68ACF1B}" destId="{C2A3192F-EF11-4E5B-9CB4-DD051ECA809D}" srcOrd="1" destOrd="0" presId="urn:microsoft.com/office/officeart/2009/3/layout/OpposingIdeas"/>
    <dgm:cxn modelId="{AB42486E-1F60-49AC-B0F2-0F9AE94F14A2}" type="presParOf" srcId="{AB607BDA-EB52-49DA-9E38-0008BAFE0734}" destId="{C6166C00-DE48-46A7-B98B-9BAEF4717431}" srcOrd="0" destOrd="0" presId="urn:microsoft.com/office/officeart/2009/3/layout/OpposingIdeas"/>
    <dgm:cxn modelId="{3FCD53EE-31DE-47E4-868C-18852B472194}" type="presParOf" srcId="{AB607BDA-EB52-49DA-9E38-0008BAFE0734}" destId="{A6488435-B463-4306-B4E9-CCE87A6BDBD8}" srcOrd="1" destOrd="0" presId="urn:microsoft.com/office/officeart/2009/3/layout/OpposingIdeas"/>
    <dgm:cxn modelId="{B88D701C-DABD-434A-93F0-5263966EBE05}" type="presParOf" srcId="{AB607BDA-EB52-49DA-9E38-0008BAFE0734}" destId="{B520145E-E5DD-4043-B51B-F0CB9EEC5804}" srcOrd="2" destOrd="0" presId="urn:microsoft.com/office/officeart/2009/3/layout/OpposingIdeas"/>
    <dgm:cxn modelId="{88643CC3-6E9E-47AB-92FA-4E58F6CB1FBD}" type="presParOf" srcId="{AB607BDA-EB52-49DA-9E38-0008BAFE0734}" destId="{5DD73A63-2B32-41C7-943C-0D49B36D4C75}" srcOrd="3" destOrd="0" presId="urn:microsoft.com/office/officeart/2009/3/layout/OpposingIdeas"/>
    <dgm:cxn modelId="{0B0D5981-4D9B-4D14-9C9B-879C118173B9}" type="presParOf" srcId="{AB607BDA-EB52-49DA-9E38-0008BAFE0734}" destId="{0F24017A-D69B-4137-B723-4BF49EDA1DF1}" srcOrd="4" destOrd="0" presId="urn:microsoft.com/office/officeart/2009/3/layout/OpposingIdeas"/>
    <dgm:cxn modelId="{575C2C48-B131-4325-A5EE-F110D790B2AB}" type="presParOf" srcId="{AB607BDA-EB52-49DA-9E38-0008BAFE0734}" destId="{C2A3192F-EF11-4E5B-9CB4-DD051ECA809D}" srcOrd="5" destOrd="0" presId="urn:microsoft.com/office/officeart/2009/3/layout/OpposingIdeas"/>
    <dgm:cxn modelId="{D4A991AF-C851-4682-A403-9042A3F232F9}" type="presParOf" srcId="{AB607BDA-EB52-49DA-9E38-0008BAFE0734}" destId="{968C93B6-262C-4DCB-9FD3-6E57251DFE1A}" srcOrd="6" destOrd="0" presId="urn:microsoft.com/office/officeart/2009/3/layout/OpposingIdeas"/>
    <dgm:cxn modelId="{6D56A048-EAA6-478D-8405-EB9EA99AE267}" type="presParOf" srcId="{AB607BDA-EB52-49DA-9E38-0008BAFE0734}" destId="{6FB4950C-8A2A-473B-A7B0-E3F698DA4BE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75FF028-72AA-49CF-891A-FA60919B789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040D933-4EDD-49F3-B8B0-61E009FFD887}">
      <dgm:prSet phldrT="[Texto]"/>
      <dgm:spPr/>
      <dgm:t>
        <a:bodyPr/>
        <a:lstStyle/>
        <a:p>
          <a:r>
            <a:rPr lang="es-EC" dirty="0" smtClean="0"/>
            <a:t>Grandes empresas similares pueden acaparar el mercado</a:t>
          </a:r>
        </a:p>
      </dgm:t>
    </dgm:pt>
    <dgm:pt modelId="{F456700C-A4D9-4687-8867-D485D5645BA8}" type="sibTrans" cxnId="{7EE70719-BA85-4C94-B34A-3E041BDA839C}">
      <dgm:prSet/>
      <dgm:spPr/>
      <dgm:t>
        <a:bodyPr/>
        <a:lstStyle/>
        <a:p>
          <a:endParaRPr lang="es-ES"/>
        </a:p>
      </dgm:t>
    </dgm:pt>
    <dgm:pt modelId="{0FF4543B-30AB-4A91-8BD3-B66C8118EA74}" type="parTrans" cxnId="{7EE70719-BA85-4C94-B34A-3E041BDA839C}">
      <dgm:prSet/>
      <dgm:spPr/>
      <dgm:t>
        <a:bodyPr/>
        <a:lstStyle/>
        <a:p>
          <a:endParaRPr lang="es-ES"/>
        </a:p>
      </dgm:t>
    </dgm:pt>
    <dgm:pt modelId="{32D26D42-4E8D-46E6-9DDB-DFA2D68ACF1B}">
      <dgm:prSet phldrT="[Texto]"/>
      <dgm:spPr/>
      <dgm:t>
        <a:bodyPr/>
        <a:lstStyle/>
        <a:p>
          <a:r>
            <a:rPr lang="es-ES" dirty="0" smtClean="0"/>
            <a:t>Oportunidades</a:t>
          </a:r>
          <a:endParaRPr lang="es-ES" dirty="0"/>
        </a:p>
      </dgm:t>
    </dgm:pt>
    <dgm:pt modelId="{A3D695FD-10D5-458D-A4EE-792EDD587673}" type="sibTrans" cxnId="{55FBC642-8D64-4E9C-89C3-7837379AF04C}">
      <dgm:prSet/>
      <dgm:spPr/>
      <dgm:t>
        <a:bodyPr/>
        <a:lstStyle/>
        <a:p>
          <a:endParaRPr lang="es-ES"/>
        </a:p>
      </dgm:t>
    </dgm:pt>
    <dgm:pt modelId="{76E98DE0-F3D6-41A0-9D71-20D703E52316}" type="parTrans" cxnId="{55FBC642-8D64-4E9C-89C3-7837379AF04C}">
      <dgm:prSet/>
      <dgm:spPr/>
      <dgm:t>
        <a:bodyPr/>
        <a:lstStyle/>
        <a:p>
          <a:endParaRPr lang="es-ES"/>
        </a:p>
      </dgm:t>
    </dgm:pt>
    <dgm:pt modelId="{2AC1914A-1F29-42C5-BE29-2B93120AD725}">
      <dgm:prSet phldrT="[Texto]"/>
      <dgm:spPr/>
      <dgm:t>
        <a:bodyPr/>
        <a:lstStyle/>
        <a:p>
          <a:r>
            <a:rPr lang="es-EC" smtClean="0"/>
            <a:t>El gobierno ecuatoriano de manera constante invierte en el sector salud</a:t>
          </a:r>
          <a:endParaRPr lang="es-ES"/>
        </a:p>
      </dgm:t>
    </dgm:pt>
    <dgm:pt modelId="{42C3FF4B-643C-4AB5-BFC9-817C608177E9}" type="sibTrans" cxnId="{CAD429C3-FBFC-4AAC-838F-68D81EFA41C6}">
      <dgm:prSet/>
      <dgm:spPr/>
      <dgm:t>
        <a:bodyPr/>
        <a:lstStyle/>
        <a:p>
          <a:endParaRPr lang="es-ES"/>
        </a:p>
      </dgm:t>
    </dgm:pt>
    <dgm:pt modelId="{B288281C-64EE-45EE-9575-39AFF529770A}" type="parTrans" cxnId="{CAD429C3-FBFC-4AAC-838F-68D81EFA41C6}">
      <dgm:prSet/>
      <dgm:spPr/>
      <dgm:t>
        <a:bodyPr/>
        <a:lstStyle/>
        <a:p>
          <a:endParaRPr lang="es-ES"/>
        </a:p>
      </dgm:t>
    </dgm:pt>
    <dgm:pt modelId="{4A0FB302-65F2-47C0-A0D3-8C74429F5978}">
      <dgm:prSet phldrT="[Texto]"/>
      <dgm:spPr/>
      <dgm:t>
        <a:bodyPr/>
        <a:lstStyle/>
        <a:p>
          <a:r>
            <a:rPr lang="es-ES" dirty="0" smtClean="0"/>
            <a:t>Amenazas</a:t>
          </a:r>
          <a:endParaRPr lang="es-ES" dirty="0"/>
        </a:p>
      </dgm:t>
    </dgm:pt>
    <dgm:pt modelId="{7FDFA362-D415-457E-A87D-28C6F99384E3}" type="sibTrans" cxnId="{4B128420-D0EB-40C5-A5A7-FE0379C99F44}">
      <dgm:prSet/>
      <dgm:spPr/>
      <dgm:t>
        <a:bodyPr/>
        <a:lstStyle/>
        <a:p>
          <a:endParaRPr lang="es-ES"/>
        </a:p>
      </dgm:t>
    </dgm:pt>
    <dgm:pt modelId="{A144C608-8AF9-4FD2-AB3E-92E5884BCCC8}" type="parTrans" cxnId="{4B128420-D0EB-40C5-A5A7-FE0379C99F44}">
      <dgm:prSet/>
      <dgm:spPr/>
      <dgm:t>
        <a:bodyPr/>
        <a:lstStyle/>
        <a:p>
          <a:endParaRPr lang="es-ES"/>
        </a:p>
      </dgm:t>
    </dgm:pt>
    <dgm:pt modelId="{8B38FFFD-6C7D-4F1F-B45A-113F963AED4D}">
      <dgm:prSet phldrT="[Texto]"/>
      <dgm:spPr/>
      <dgm:t>
        <a:bodyPr/>
        <a:lstStyle/>
        <a:p>
          <a:endParaRPr lang="es-ES" dirty="0"/>
        </a:p>
      </dgm:t>
    </dgm:pt>
    <dgm:pt modelId="{4396DBCD-1365-4B33-8CEC-FAA99C7F0C1D}" type="parTrans" cxnId="{FC63781A-289E-44DD-B48A-FBFA22259540}">
      <dgm:prSet/>
      <dgm:spPr/>
    </dgm:pt>
    <dgm:pt modelId="{DE1619EB-837D-4442-9A86-28E09D62EE51}" type="sibTrans" cxnId="{FC63781A-289E-44DD-B48A-FBFA22259540}">
      <dgm:prSet/>
      <dgm:spPr/>
    </dgm:pt>
    <dgm:pt modelId="{3D4F5916-05D0-4C04-8FD3-08C3CEBEF439}">
      <dgm:prSet phldrT="[Texto]"/>
      <dgm:spPr/>
      <dgm:t>
        <a:bodyPr/>
        <a:lstStyle/>
        <a:p>
          <a:r>
            <a:rPr lang="es-ES" dirty="0" smtClean="0"/>
            <a:t>Sector comercio </a:t>
          </a:r>
          <a:r>
            <a:rPr lang="es-EC" dirty="0" smtClean="0"/>
            <a:t>fuerte y estable </a:t>
          </a:r>
          <a:endParaRPr lang="es-ES" dirty="0"/>
        </a:p>
      </dgm:t>
    </dgm:pt>
    <dgm:pt modelId="{530B60B0-1792-4EED-A72E-BB750CB48FA1}" type="parTrans" cxnId="{A472A3E0-B475-44E6-9DA8-0120D476FDD7}">
      <dgm:prSet/>
      <dgm:spPr/>
    </dgm:pt>
    <dgm:pt modelId="{3B783FCB-412A-4001-A7A4-9ED4D1C931DD}" type="sibTrans" cxnId="{A472A3E0-B475-44E6-9DA8-0120D476FDD7}">
      <dgm:prSet/>
      <dgm:spPr/>
    </dgm:pt>
    <dgm:pt modelId="{0C33C6F5-2C0B-4DC1-AABA-3C831A589B4B}">
      <dgm:prSet phldrT="[Texto]"/>
      <dgm:spPr/>
      <dgm:t>
        <a:bodyPr/>
        <a:lstStyle/>
        <a:p>
          <a:r>
            <a:rPr lang="es-EC" dirty="0" smtClean="0"/>
            <a:t>Eliminación total de las salvaguardias </a:t>
          </a:r>
          <a:endParaRPr lang="es-ES" dirty="0"/>
        </a:p>
      </dgm:t>
    </dgm:pt>
    <dgm:pt modelId="{5A486DA0-87CC-4385-BEDC-6DEE9331BD3D}" type="parTrans" cxnId="{22E929E8-3746-4CFC-9AB4-DAAB351F19B9}">
      <dgm:prSet/>
      <dgm:spPr/>
    </dgm:pt>
    <dgm:pt modelId="{C892D3A4-416A-449A-B915-EE9098589324}" type="sibTrans" cxnId="{22E929E8-3746-4CFC-9AB4-DAAB351F19B9}">
      <dgm:prSet/>
      <dgm:spPr/>
    </dgm:pt>
    <dgm:pt modelId="{B1C52BDB-08AA-4C94-8134-1FD012AF337D}">
      <dgm:prSet phldrT="[Texto]"/>
      <dgm:spPr/>
      <dgm:t>
        <a:bodyPr/>
        <a:lstStyle/>
        <a:p>
          <a:r>
            <a:rPr lang="es-EC" dirty="0" smtClean="0"/>
            <a:t>Gran cantidad de hospitales públicos y privados</a:t>
          </a:r>
          <a:endParaRPr lang="es-ES" dirty="0"/>
        </a:p>
      </dgm:t>
    </dgm:pt>
    <dgm:pt modelId="{7401A5CC-67EF-4464-B521-67E8A8929855}" type="parTrans" cxnId="{480A9F34-FCD6-406E-8046-29AF94A5C220}">
      <dgm:prSet/>
      <dgm:spPr/>
    </dgm:pt>
    <dgm:pt modelId="{5032E77C-0F2B-4511-89F0-7C2C00A943FE}" type="sibTrans" cxnId="{480A9F34-FCD6-406E-8046-29AF94A5C220}">
      <dgm:prSet/>
      <dgm:spPr/>
    </dgm:pt>
    <dgm:pt modelId="{F5E96CE4-6543-485B-99A1-BD33F5054B0D}">
      <dgm:prSet phldrT="[Texto]"/>
      <dgm:spPr/>
      <dgm:t>
        <a:bodyPr/>
        <a:lstStyle/>
        <a:p>
          <a:endParaRPr lang="es-ES" dirty="0"/>
        </a:p>
      </dgm:t>
    </dgm:pt>
    <dgm:pt modelId="{D4386BF0-16CE-482A-9000-74809D7CCA7A}" type="parTrans" cxnId="{2D5E8683-4E1F-466D-9AD9-AADB6B700F58}">
      <dgm:prSet/>
      <dgm:spPr/>
    </dgm:pt>
    <dgm:pt modelId="{2FA5BDBB-C06C-43CC-B45C-4FBC2582C418}" type="sibTrans" cxnId="{2D5E8683-4E1F-466D-9AD9-AADB6B700F58}">
      <dgm:prSet/>
      <dgm:spPr/>
    </dgm:pt>
    <dgm:pt modelId="{80087341-21D8-44A6-983E-C58365077B36}">
      <dgm:prSet phldrT="[Texto]"/>
      <dgm:spPr/>
      <dgm:t>
        <a:bodyPr/>
        <a:lstStyle/>
        <a:p>
          <a:r>
            <a:rPr lang="es-EC" dirty="0" smtClean="0"/>
            <a:t>El factor político en Ecuador es inestable</a:t>
          </a:r>
        </a:p>
      </dgm:t>
    </dgm:pt>
    <dgm:pt modelId="{A71CC4E4-31B5-43C1-958D-D2E75E1776A7}" type="parTrans" cxnId="{BA07E931-9ED5-4B07-9712-9410587B3E2D}">
      <dgm:prSet/>
      <dgm:spPr/>
    </dgm:pt>
    <dgm:pt modelId="{358A7DDA-0F66-45F9-87D1-62BDEA59302A}" type="sibTrans" cxnId="{BA07E931-9ED5-4B07-9712-9410587B3E2D}">
      <dgm:prSet/>
      <dgm:spPr/>
    </dgm:pt>
    <dgm:pt modelId="{46BECFFB-4F35-4190-BE11-F5CB40F07975}">
      <dgm:prSet phldrT="[Texto]"/>
      <dgm:spPr/>
      <dgm:t>
        <a:bodyPr/>
        <a:lstStyle/>
        <a:p>
          <a:r>
            <a:rPr lang="es-EC" dirty="0" smtClean="0"/>
            <a:t>Al trabajar con el estado las cuentas por cobrar tardan demasiado en transformarse en efectivo</a:t>
          </a:r>
        </a:p>
      </dgm:t>
    </dgm:pt>
    <dgm:pt modelId="{A382B01D-C68A-4499-A450-C402B4204462}" type="parTrans" cxnId="{784CF530-B9C1-4DE3-9371-72B29B0A6E43}">
      <dgm:prSet/>
      <dgm:spPr/>
    </dgm:pt>
    <dgm:pt modelId="{F6D8843E-C129-4C21-94A1-1D81812961F1}" type="sibTrans" cxnId="{784CF530-B9C1-4DE3-9371-72B29B0A6E43}">
      <dgm:prSet/>
      <dgm:spPr/>
    </dgm:pt>
    <dgm:pt modelId="{7428E3CB-B844-4B96-89BA-07C88E8B0742}">
      <dgm:prSet phldrT="[Texto]"/>
      <dgm:spPr/>
      <dgm:t>
        <a:bodyPr/>
        <a:lstStyle/>
        <a:p>
          <a:endParaRPr lang="es-EC" dirty="0" smtClean="0"/>
        </a:p>
      </dgm:t>
    </dgm:pt>
    <dgm:pt modelId="{7A89DDFF-FF3E-4D6B-A7CE-EAA832ED0669}" type="parTrans" cxnId="{14EEFA53-3FBC-45A6-8238-CE064C224D0D}">
      <dgm:prSet/>
      <dgm:spPr/>
    </dgm:pt>
    <dgm:pt modelId="{00470AAA-D647-4147-B130-2FAB5392F3C4}" type="sibTrans" cxnId="{14EEFA53-3FBC-45A6-8238-CE064C224D0D}">
      <dgm:prSet/>
      <dgm:spPr/>
    </dgm:pt>
    <dgm:pt modelId="{AB92D065-90B1-46BA-9708-C2A3CEA5DBDD}" type="pres">
      <dgm:prSet presAssocID="{075FF028-72AA-49CF-891A-FA60919B789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3A502437-34E1-49B9-8603-78C1F3C25EBB}" type="pres">
      <dgm:prSet presAssocID="{075FF028-72AA-49CF-891A-FA60919B7892}" presName="Background" presStyleLbl="bgImgPlace1" presStyleIdx="0" presStyleCnt="1"/>
      <dgm:spPr/>
    </dgm:pt>
    <dgm:pt modelId="{6DCBC81E-F377-4AFA-AE3A-67B240FE35B6}" type="pres">
      <dgm:prSet presAssocID="{075FF028-72AA-49CF-891A-FA60919B789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4BD6A-E7A9-45B2-B695-7EBE99C88E46}" type="pres">
      <dgm:prSet presAssocID="{075FF028-72AA-49CF-891A-FA60919B789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96739A-85D6-4FAA-AD3D-712126C40BAC}" type="pres">
      <dgm:prSet presAssocID="{075FF028-72AA-49CF-891A-FA60919B7892}" presName="Plus" presStyleLbl="alignNode1" presStyleIdx="0" presStyleCnt="2"/>
      <dgm:spPr/>
    </dgm:pt>
    <dgm:pt modelId="{70CD9C03-DF7F-4639-82E2-5E238E893A6E}" type="pres">
      <dgm:prSet presAssocID="{075FF028-72AA-49CF-891A-FA60919B7892}" presName="Minus" presStyleLbl="alignNode1" presStyleIdx="1" presStyleCnt="2"/>
      <dgm:spPr/>
    </dgm:pt>
    <dgm:pt modelId="{855D1D59-25A8-4EEC-BA48-DD9CF58BFC68}" type="pres">
      <dgm:prSet presAssocID="{075FF028-72AA-49CF-891A-FA60919B7892}" presName="Divider" presStyleLbl="parChTrans1D1" presStyleIdx="0" presStyleCnt="1"/>
      <dgm:spPr/>
    </dgm:pt>
  </dgm:ptLst>
  <dgm:cxnLst>
    <dgm:cxn modelId="{A472A3E0-B475-44E6-9DA8-0120D476FDD7}" srcId="{32D26D42-4E8D-46E6-9DDB-DFA2D68ACF1B}" destId="{3D4F5916-05D0-4C04-8FD3-08C3CEBEF439}" srcOrd="1" destOrd="0" parTransId="{530B60B0-1792-4EED-A72E-BB750CB48FA1}" sibTransId="{3B783FCB-412A-4001-A7A4-9ED4D1C931DD}"/>
    <dgm:cxn modelId="{72FA93D0-33B1-437A-A7EF-C57364C07716}" type="presOf" srcId="{80087341-21D8-44A6-983E-C58365077B36}" destId="{B584BD6A-E7A9-45B2-B695-7EBE99C88E46}" srcOrd="0" destOrd="2" presId="urn:microsoft.com/office/officeart/2009/3/layout/PlusandMinus"/>
    <dgm:cxn modelId="{8AD73E70-B444-4F95-84A5-87F31A6DF61C}" type="presOf" srcId="{46BECFFB-4F35-4190-BE11-F5CB40F07975}" destId="{B584BD6A-E7A9-45B2-B695-7EBE99C88E46}" srcOrd="0" destOrd="3" presId="urn:microsoft.com/office/officeart/2009/3/layout/PlusandMinus"/>
    <dgm:cxn modelId="{1A68C7F1-918F-4CF1-BEF3-15EFA6668FD2}" type="presOf" srcId="{3D4F5916-05D0-4C04-8FD3-08C3CEBEF439}" destId="{6DCBC81E-F377-4AFA-AE3A-67B240FE35B6}" srcOrd="0" destOrd="2" presId="urn:microsoft.com/office/officeart/2009/3/layout/PlusandMinus"/>
    <dgm:cxn modelId="{55FBC642-8D64-4E9C-89C3-7837379AF04C}" srcId="{075FF028-72AA-49CF-891A-FA60919B7892}" destId="{32D26D42-4E8D-46E6-9DDB-DFA2D68ACF1B}" srcOrd="0" destOrd="0" parTransId="{76E98DE0-F3D6-41A0-9D71-20D703E52316}" sibTransId="{A3D695FD-10D5-458D-A4EE-792EDD587673}"/>
    <dgm:cxn modelId="{4B128420-D0EB-40C5-A5A7-FE0379C99F44}" srcId="{075FF028-72AA-49CF-891A-FA60919B7892}" destId="{4A0FB302-65F2-47C0-A0D3-8C74429F5978}" srcOrd="1" destOrd="0" parTransId="{A144C608-8AF9-4FD2-AB3E-92E5884BCCC8}" sibTransId="{7FDFA362-D415-457E-A87D-28C6F99384E3}"/>
    <dgm:cxn modelId="{C4AA3575-CC8D-4D2D-861C-33222403F635}" type="presOf" srcId="{F5E96CE4-6543-485B-99A1-BD33F5054B0D}" destId="{6DCBC81E-F377-4AFA-AE3A-67B240FE35B6}" srcOrd="0" destOrd="5" presId="urn:microsoft.com/office/officeart/2009/3/layout/PlusandMinus"/>
    <dgm:cxn modelId="{83E08CEC-4ED1-4722-B5C7-5EB66925DD25}" type="presOf" srcId="{7428E3CB-B844-4B96-89BA-07C88E8B0742}" destId="{B584BD6A-E7A9-45B2-B695-7EBE99C88E46}" srcOrd="0" destOrd="4" presId="urn:microsoft.com/office/officeart/2009/3/layout/PlusandMinus"/>
    <dgm:cxn modelId="{48C925C1-B4A1-468A-996A-BB054C10F548}" type="presOf" srcId="{0C33C6F5-2C0B-4DC1-AABA-3C831A589B4B}" destId="{6DCBC81E-F377-4AFA-AE3A-67B240FE35B6}" srcOrd="0" destOrd="3" presId="urn:microsoft.com/office/officeart/2009/3/layout/PlusandMinus"/>
    <dgm:cxn modelId="{FC63781A-289E-44DD-B48A-FBFA22259540}" srcId="{32D26D42-4E8D-46E6-9DDB-DFA2D68ACF1B}" destId="{8B38FFFD-6C7D-4F1F-B45A-113F963AED4D}" srcOrd="5" destOrd="0" parTransId="{4396DBCD-1365-4B33-8CEC-FAA99C7F0C1D}" sibTransId="{DE1619EB-837D-4442-9A86-28E09D62EE51}"/>
    <dgm:cxn modelId="{7EE70719-BA85-4C94-B34A-3E041BDA839C}" srcId="{4A0FB302-65F2-47C0-A0D3-8C74429F5978}" destId="{B040D933-4EDD-49F3-B8B0-61E009FFD887}" srcOrd="0" destOrd="0" parTransId="{0FF4543B-30AB-4A91-8BD3-B66C8118EA74}" sibTransId="{F456700C-A4D9-4687-8867-D485D5645BA8}"/>
    <dgm:cxn modelId="{CAD429C3-FBFC-4AAC-838F-68D81EFA41C6}" srcId="{32D26D42-4E8D-46E6-9DDB-DFA2D68ACF1B}" destId="{2AC1914A-1F29-42C5-BE29-2B93120AD725}" srcOrd="0" destOrd="0" parTransId="{B288281C-64EE-45EE-9575-39AFF529770A}" sibTransId="{42C3FF4B-643C-4AB5-BFC9-817C608177E9}"/>
    <dgm:cxn modelId="{2D5E8683-4E1F-466D-9AD9-AADB6B700F58}" srcId="{32D26D42-4E8D-46E6-9DDB-DFA2D68ACF1B}" destId="{F5E96CE4-6543-485B-99A1-BD33F5054B0D}" srcOrd="4" destOrd="0" parTransId="{D4386BF0-16CE-482A-9000-74809D7CCA7A}" sibTransId="{2FA5BDBB-C06C-43CC-B45C-4FBC2582C418}"/>
    <dgm:cxn modelId="{E4660D61-D57B-4D6C-9FF4-A30F65DA32C1}" type="presOf" srcId="{B040D933-4EDD-49F3-B8B0-61E009FFD887}" destId="{B584BD6A-E7A9-45B2-B695-7EBE99C88E46}" srcOrd="0" destOrd="1" presId="urn:microsoft.com/office/officeart/2009/3/layout/PlusandMinus"/>
    <dgm:cxn modelId="{AF3DEAA0-D1D0-4718-99EA-9A26FD2471B5}" type="presOf" srcId="{2AC1914A-1F29-42C5-BE29-2B93120AD725}" destId="{6DCBC81E-F377-4AFA-AE3A-67B240FE35B6}" srcOrd="0" destOrd="1" presId="urn:microsoft.com/office/officeart/2009/3/layout/PlusandMinus"/>
    <dgm:cxn modelId="{2B7E44A2-C98D-489A-827C-B7BA0DDDD8C9}" type="presOf" srcId="{075FF028-72AA-49CF-891A-FA60919B7892}" destId="{AB92D065-90B1-46BA-9708-C2A3CEA5DBDD}" srcOrd="0" destOrd="0" presId="urn:microsoft.com/office/officeart/2009/3/layout/PlusandMinus"/>
    <dgm:cxn modelId="{BA07E931-9ED5-4B07-9712-9410587B3E2D}" srcId="{4A0FB302-65F2-47C0-A0D3-8C74429F5978}" destId="{80087341-21D8-44A6-983E-C58365077B36}" srcOrd="1" destOrd="0" parTransId="{A71CC4E4-31B5-43C1-958D-D2E75E1776A7}" sibTransId="{358A7DDA-0F66-45F9-87D1-62BDEA59302A}"/>
    <dgm:cxn modelId="{14EEFA53-3FBC-45A6-8238-CE064C224D0D}" srcId="{4A0FB302-65F2-47C0-A0D3-8C74429F5978}" destId="{7428E3CB-B844-4B96-89BA-07C88E8B0742}" srcOrd="3" destOrd="0" parTransId="{7A89DDFF-FF3E-4D6B-A7CE-EAA832ED0669}" sibTransId="{00470AAA-D647-4147-B130-2FAB5392F3C4}"/>
    <dgm:cxn modelId="{6A6E1579-C305-4B3E-8604-E6A32BDD6E79}" type="presOf" srcId="{4A0FB302-65F2-47C0-A0D3-8C74429F5978}" destId="{B584BD6A-E7A9-45B2-B695-7EBE99C88E46}" srcOrd="0" destOrd="0" presId="urn:microsoft.com/office/officeart/2009/3/layout/PlusandMinus"/>
    <dgm:cxn modelId="{22E929E8-3746-4CFC-9AB4-DAAB351F19B9}" srcId="{32D26D42-4E8D-46E6-9DDB-DFA2D68ACF1B}" destId="{0C33C6F5-2C0B-4DC1-AABA-3C831A589B4B}" srcOrd="2" destOrd="0" parTransId="{5A486DA0-87CC-4385-BEDC-6DEE9331BD3D}" sibTransId="{C892D3A4-416A-449A-B915-EE9098589324}"/>
    <dgm:cxn modelId="{00FEF25E-2AB3-47CA-96C2-860E4188463B}" type="presOf" srcId="{8B38FFFD-6C7D-4F1F-B45A-113F963AED4D}" destId="{6DCBC81E-F377-4AFA-AE3A-67B240FE35B6}" srcOrd="0" destOrd="6" presId="urn:microsoft.com/office/officeart/2009/3/layout/PlusandMinus"/>
    <dgm:cxn modelId="{784CF530-B9C1-4DE3-9371-72B29B0A6E43}" srcId="{4A0FB302-65F2-47C0-A0D3-8C74429F5978}" destId="{46BECFFB-4F35-4190-BE11-F5CB40F07975}" srcOrd="2" destOrd="0" parTransId="{A382B01D-C68A-4499-A450-C402B4204462}" sibTransId="{F6D8843E-C129-4C21-94A1-1D81812961F1}"/>
    <dgm:cxn modelId="{41BE86E6-F8E1-4C71-BCF4-D3DFA3D03999}" type="presOf" srcId="{32D26D42-4E8D-46E6-9DDB-DFA2D68ACF1B}" destId="{6DCBC81E-F377-4AFA-AE3A-67B240FE35B6}" srcOrd="0" destOrd="0" presId="urn:microsoft.com/office/officeart/2009/3/layout/PlusandMinus"/>
    <dgm:cxn modelId="{480A9F34-FCD6-406E-8046-29AF94A5C220}" srcId="{32D26D42-4E8D-46E6-9DDB-DFA2D68ACF1B}" destId="{B1C52BDB-08AA-4C94-8134-1FD012AF337D}" srcOrd="3" destOrd="0" parTransId="{7401A5CC-67EF-4464-B521-67E8A8929855}" sibTransId="{5032E77C-0F2B-4511-89F0-7C2C00A943FE}"/>
    <dgm:cxn modelId="{23F7EB28-0575-43FD-84EE-23FD285621DD}" type="presOf" srcId="{B1C52BDB-08AA-4C94-8134-1FD012AF337D}" destId="{6DCBC81E-F377-4AFA-AE3A-67B240FE35B6}" srcOrd="0" destOrd="4" presId="urn:microsoft.com/office/officeart/2009/3/layout/PlusandMinus"/>
    <dgm:cxn modelId="{4EC1BB52-841B-43BA-8342-15240F049CA7}" type="presParOf" srcId="{AB92D065-90B1-46BA-9708-C2A3CEA5DBDD}" destId="{3A502437-34E1-49B9-8603-78C1F3C25EBB}" srcOrd="0" destOrd="0" presId="urn:microsoft.com/office/officeart/2009/3/layout/PlusandMinus"/>
    <dgm:cxn modelId="{72549062-5C0B-44E1-88D2-2DDF5E15572D}" type="presParOf" srcId="{AB92D065-90B1-46BA-9708-C2A3CEA5DBDD}" destId="{6DCBC81E-F377-4AFA-AE3A-67B240FE35B6}" srcOrd="1" destOrd="0" presId="urn:microsoft.com/office/officeart/2009/3/layout/PlusandMinus"/>
    <dgm:cxn modelId="{D8D902F2-8718-45B0-8B86-1AAE19A98F41}" type="presParOf" srcId="{AB92D065-90B1-46BA-9708-C2A3CEA5DBDD}" destId="{B584BD6A-E7A9-45B2-B695-7EBE99C88E46}" srcOrd="2" destOrd="0" presId="urn:microsoft.com/office/officeart/2009/3/layout/PlusandMinus"/>
    <dgm:cxn modelId="{5B19EDBA-E893-4235-847D-A232EA89ECA8}" type="presParOf" srcId="{AB92D065-90B1-46BA-9708-C2A3CEA5DBDD}" destId="{3F96739A-85D6-4FAA-AD3D-712126C40BAC}" srcOrd="3" destOrd="0" presId="urn:microsoft.com/office/officeart/2009/3/layout/PlusandMinus"/>
    <dgm:cxn modelId="{0AD51F36-C52F-44B7-8F14-F5BAAB688772}" type="presParOf" srcId="{AB92D065-90B1-46BA-9708-C2A3CEA5DBDD}" destId="{70CD9C03-DF7F-4639-82E2-5E238E893A6E}" srcOrd="4" destOrd="0" presId="urn:microsoft.com/office/officeart/2009/3/layout/PlusandMinus"/>
    <dgm:cxn modelId="{960FD06F-CC62-4CB1-9326-39CCD7AB092B}" type="presParOf" srcId="{AB92D065-90B1-46BA-9708-C2A3CEA5DBDD}" destId="{855D1D59-25A8-4EEC-BA48-DD9CF58BFC68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9D939C8-5BD7-430E-A100-DCAC8243D37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6693D2B-49BA-41ED-9BED-F17F96FE27D4}">
      <dgm:prSet phldrT="[Texto]"/>
      <dgm:spPr/>
      <dgm:t>
        <a:bodyPr/>
        <a:lstStyle/>
        <a:p>
          <a:r>
            <a:rPr lang="es-ES" dirty="0" smtClean="0"/>
            <a:t>Reestructuración de deuda</a:t>
          </a:r>
        </a:p>
        <a:p>
          <a:r>
            <a:rPr lang="es-ES" dirty="0" smtClean="0"/>
            <a:t>35%</a:t>
          </a:r>
          <a:endParaRPr lang="es-ES" dirty="0"/>
        </a:p>
      </dgm:t>
    </dgm:pt>
    <dgm:pt modelId="{1BE968F1-F727-49E2-BEB3-04B6D9413B7F}" type="parTrans" cxnId="{364F3D83-CBA8-4219-9F75-8281F77C3293}">
      <dgm:prSet/>
      <dgm:spPr/>
      <dgm:t>
        <a:bodyPr/>
        <a:lstStyle/>
        <a:p>
          <a:endParaRPr lang="es-ES"/>
        </a:p>
      </dgm:t>
    </dgm:pt>
    <dgm:pt modelId="{E38A4881-4F2C-48EF-AC99-D68169C11F36}" type="sibTrans" cxnId="{364F3D83-CBA8-4219-9F75-8281F77C3293}">
      <dgm:prSet/>
      <dgm:spPr/>
      <dgm:t>
        <a:bodyPr/>
        <a:lstStyle/>
        <a:p>
          <a:endParaRPr lang="es-ES"/>
        </a:p>
      </dgm:t>
    </dgm:pt>
    <dgm:pt modelId="{A46A777E-082D-4CC8-BFD1-367F1580281F}">
      <dgm:prSet phldrT="[Texto]"/>
      <dgm:spPr/>
      <dgm:t>
        <a:bodyPr/>
        <a:lstStyle/>
        <a:p>
          <a:r>
            <a:rPr lang="es-ES" dirty="0" smtClean="0"/>
            <a:t>Inversión en              activos</a:t>
          </a:r>
        </a:p>
        <a:p>
          <a:r>
            <a:rPr lang="es-ES" dirty="0" smtClean="0"/>
            <a:t>65%</a:t>
          </a:r>
          <a:endParaRPr lang="es-ES" dirty="0"/>
        </a:p>
      </dgm:t>
    </dgm:pt>
    <dgm:pt modelId="{8A981921-3D63-456A-91E7-46C312CB839C}" type="parTrans" cxnId="{E044F9B5-E14E-4A92-A037-0FCC94B213AC}">
      <dgm:prSet/>
      <dgm:spPr/>
      <dgm:t>
        <a:bodyPr/>
        <a:lstStyle/>
        <a:p>
          <a:endParaRPr lang="es-ES"/>
        </a:p>
      </dgm:t>
    </dgm:pt>
    <dgm:pt modelId="{C0CDFC1C-9F6E-4E8A-AFE1-F34773A5393D}" type="sibTrans" cxnId="{E044F9B5-E14E-4A92-A037-0FCC94B213AC}">
      <dgm:prSet/>
      <dgm:spPr/>
      <dgm:t>
        <a:bodyPr/>
        <a:lstStyle/>
        <a:p>
          <a:endParaRPr lang="es-ES"/>
        </a:p>
      </dgm:t>
    </dgm:pt>
    <dgm:pt modelId="{EECA362C-812E-4250-BC8B-BE7A16097623}" type="pres">
      <dgm:prSet presAssocID="{D9D939C8-5BD7-430E-A100-DCAC8243D3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879EF4-9046-4759-AA8F-6FA8FC4CC915}" type="pres">
      <dgm:prSet presAssocID="{86693D2B-49BA-41ED-9BED-F17F96FE27D4}" presName="compNode" presStyleCnt="0"/>
      <dgm:spPr/>
    </dgm:pt>
    <dgm:pt modelId="{F2B005D1-FD9B-41B0-BD38-A073592B7CFA}" type="pres">
      <dgm:prSet presAssocID="{86693D2B-49BA-41ED-9BED-F17F96FE27D4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281E1701-0835-4383-AADA-1B6DAE1CE527}" type="pres">
      <dgm:prSet presAssocID="{86693D2B-49BA-41ED-9BED-F17F96FE27D4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A3E0B2-76E4-4620-A0A6-B756CFBD5926}" type="pres">
      <dgm:prSet presAssocID="{E38A4881-4F2C-48EF-AC99-D68169C11F3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7715367-EDB4-4528-9AE4-76C6F1F63802}" type="pres">
      <dgm:prSet presAssocID="{A46A777E-082D-4CC8-BFD1-367F1580281F}" presName="compNode" presStyleCnt="0"/>
      <dgm:spPr/>
    </dgm:pt>
    <dgm:pt modelId="{36FAB637-1580-4162-8E05-4EA12A06F0FE}" type="pres">
      <dgm:prSet presAssocID="{A46A777E-082D-4CC8-BFD1-367F1580281F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088D4F84-43D0-4CC3-AFEF-DDF841A1960C}" type="pres">
      <dgm:prSet presAssocID="{A46A777E-082D-4CC8-BFD1-367F1580281F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64F3D83-CBA8-4219-9F75-8281F77C3293}" srcId="{D9D939C8-5BD7-430E-A100-DCAC8243D37D}" destId="{86693D2B-49BA-41ED-9BED-F17F96FE27D4}" srcOrd="0" destOrd="0" parTransId="{1BE968F1-F727-49E2-BEB3-04B6D9413B7F}" sibTransId="{E38A4881-4F2C-48EF-AC99-D68169C11F36}"/>
    <dgm:cxn modelId="{2105469C-970E-468A-8D8F-00CB8D5A8AEA}" type="presOf" srcId="{A46A777E-082D-4CC8-BFD1-367F1580281F}" destId="{088D4F84-43D0-4CC3-AFEF-DDF841A1960C}" srcOrd="0" destOrd="0" presId="urn:microsoft.com/office/officeart/2005/8/layout/pList1"/>
    <dgm:cxn modelId="{E044F9B5-E14E-4A92-A037-0FCC94B213AC}" srcId="{D9D939C8-5BD7-430E-A100-DCAC8243D37D}" destId="{A46A777E-082D-4CC8-BFD1-367F1580281F}" srcOrd="1" destOrd="0" parTransId="{8A981921-3D63-456A-91E7-46C312CB839C}" sibTransId="{C0CDFC1C-9F6E-4E8A-AFE1-F34773A5393D}"/>
    <dgm:cxn modelId="{4E0D5A95-D4D1-4379-A2F3-78ECC6E7B713}" type="presOf" srcId="{E38A4881-4F2C-48EF-AC99-D68169C11F36}" destId="{17A3E0B2-76E4-4620-A0A6-B756CFBD5926}" srcOrd="0" destOrd="0" presId="urn:microsoft.com/office/officeart/2005/8/layout/pList1"/>
    <dgm:cxn modelId="{BB0A7BF2-8BF2-4591-A160-451B300503F4}" type="presOf" srcId="{86693D2B-49BA-41ED-9BED-F17F96FE27D4}" destId="{281E1701-0835-4383-AADA-1B6DAE1CE527}" srcOrd="0" destOrd="0" presId="urn:microsoft.com/office/officeart/2005/8/layout/pList1"/>
    <dgm:cxn modelId="{F2CB29AD-66E9-47AF-B07E-E9F098B03864}" type="presOf" srcId="{D9D939C8-5BD7-430E-A100-DCAC8243D37D}" destId="{EECA362C-812E-4250-BC8B-BE7A16097623}" srcOrd="0" destOrd="0" presId="urn:microsoft.com/office/officeart/2005/8/layout/pList1"/>
    <dgm:cxn modelId="{17831F01-640A-465C-ACC6-F648789EA500}" type="presParOf" srcId="{EECA362C-812E-4250-BC8B-BE7A16097623}" destId="{6D879EF4-9046-4759-AA8F-6FA8FC4CC915}" srcOrd="0" destOrd="0" presId="urn:microsoft.com/office/officeart/2005/8/layout/pList1"/>
    <dgm:cxn modelId="{5C78790A-D9F9-4A40-9349-9382E77465B1}" type="presParOf" srcId="{6D879EF4-9046-4759-AA8F-6FA8FC4CC915}" destId="{F2B005D1-FD9B-41B0-BD38-A073592B7CFA}" srcOrd="0" destOrd="0" presId="urn:microsoft.com/office/officeart/2005/8/layout/pList1"/>
    <dgm:cxn modelId="{997A7DFE-A568-4954-A81A-B4DB4454E233}" type="presParOf" srcId="{6D879EF4-9046-4759-AA8F-6FA8FC4CC915}" destId="{281E1701-0835-4383-AADA-1B6DAE1CE527}" srcOrd="1" destOrd="0" presId="urn:microsoft.com/office/officeart/2005/8/layout/pList1"/>
    <dgm:cxn modelId="{B64FB03A-16E7-4BC3-99B0-753F60DFD395}" type="presParOf" srcId="{EECA362C-812E-4250-BC8B-BE7A16097623}" destId="{17A3E0B2-76E4-4620-A0A6-B756CFBD5926}" srcOrd="1" destOrd="0" presId="urn:microsoft.com/office/officeart/2005/8/layout/pList1"/>
    <dgm:cxn modelId="{D9D7BEFB-E726-4405-89BC-CEBCB2565D59}" type="presParOf" srcId="{EECA362C-812E-4250-BC8B-BE7A16097623}" destId="{57715367-EDB4-4528-9AE4-76C6F1F63802}" srcOrd="2" destOrd="0" presId="urn:microsoft.com/office/officeart/2005/8/layout/pList1"/>
    <dgm:cxn modelId="{EA5A0A10-F22F-4199-A8F0-B08E2EA0BB41}" type="presParOf" srcId="{57715367-EDB4-4528-9AE4-76C6F1F63802}" destId="{36FAB637-1580-4162-8E05-4EA12A06F0FE}" srcOrd="0" destOrd="0" presId="urn:microsoft.com/office/officeart/2005/8/layout/pList1"/>
    <dgm:cxn modelId="{3A176BB2-78B2-494F-8B1A-77A4878C3142}" type="presParOf" srcId="{57715367-EDB4-4528-9AE4-76C6F1F63802}" destId="{088D4F84-43D0-4CC3-AFEF-DDF841A1960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4AE1073-5E0C-49E4-97F3-057CAA540D7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714B642-5A00-4CDD-9E4F-DFDCC30DCDE7}">
      <dgm:prSet phldrT="[Texto]"/>
      <dgm:spPr/>
      <dgm:t>
        <a:bodyPr/>
        <a:lstStyle/>
        <a:p>
          <a:r>
            <a:rPr lang="es-ES" dirty="0" smtClean="0"/>
            <a:t>Garantía</a:t>
          </a:r>
          <a:endParaRPr lang="es-ES" dirty="0"/>
        </a:p>
      </dgm:t>
    </dgm:pt>
    <dgm:pt modelId="{A01E475F-A144-43CD-894A-494948F76AC4}" type="parTrans" cxnId="{880D5F52-9173-4076-9495-88BACC02D1F8}">
      <dgm:prSet/>
      <dgm:spPr/>
      <dgm:t>
        <a:bodyPr/>
        <a:lstStyle/>
        <a:p>
          <a:endParaRPr lang="es-ES"/>
        </a:p>
      </dgm:t>
    </dgm:pt>
    <dgm:pt modelId="{FB1A0D30-3FEB-439A-BF36-02F5CF70E635}" type="sibTrans" cxnId="{880D5F52-9173-4076-9495-88BACC02D1F8}">
      <dgm:prSet/>
      <dgm:spPr/>
      <dgm:t>
        <a:bodyPr/>
        <a:lstStyle/>
        <a:p>
          <a:endParaRPr lang="es-ES"/>
        </a:p>
      </dgm:t>
    </dgm:pt>
    <dgm:pt modelId="{030597D7-3715-4B11-A1DC-D1FBB2CDE732}">
      <dgm:prSet phldrT="[Texto]"/>
      <dgm:spPr/>
      <dgm:t>
        <a:bodyPr/>
        <a:lstStyle/>
        <a:p>
          <a:r>
            <a:rPr lang="es-ES" dirty="0" smtClean="0"/>
            <a:t>Garantía General</a:t>
          </a:r>
          <a:endParaRPr lang="es-ES" dirty="0"/>
        </a:p>
      </dgm:t>
    </dgm:pt>
    <dgm:pt modelId="{5B14283A-C487-43BE-B3AB-48454B815742}" type="parTrans" cxnId="{C7114A63-2B27-49DA-B561-75BAABD44B1E}">
      <dgm:prSet/>
      <dgm:spPr/>
      <dgm:t>
        <a:bodyPr/>
        <a:lstStyle/>
        <a:p>
          <a:endParaRPr lang="es-ES"/>
        </a:p>
      </dgm:t>
    </dgm:pt>
    <dgm:pt modelId="{063E1139-2B90-44A6-BD47-A1921D06FCF6}" type="sibTrans" cxnId="{C7114A63-2B27-49DA-B561-75BAABD44B1E}">
      <dgm:prSet/>
      <dgm:spPr/>
      <dgm:t>
        <a:bodyPr/>
        <a:lstStyle/>
        <a:p>
          <a:endParaRPr lang="es-ES"/>
        </a:p>
      </dgm:t>
    </dgm:pt>
    <dgm:pt modelId="{A8802C29-9F96-4411-AB36-B0A5ADB92D7E}">
      <dgm:prSet phldrT="[Texto]"/>
      <dgm:spPr/>
      <dgm:t>
        <a:bodyPr/>
        <a:lstStyle/>
        <a:p>
          <a:r>
            <a:rPr lang="es-ES" dirty="0" smtClean="0"/>
            <a:t>Activos libres de gravamen &lt; 80%</a:t>
          </a:r>
          <a:endParaRPr lang="es-ES" dirty="0"/>
        </a:p>
      </dgm:t>
    </dgm:pt>
    <dgm:pt modelId="{4F575476-2290-4927-8AC5-AD26F024E543}" type="parTrans" cxnId="{59CE0DE9-8506-4C35-B3CD-F58AEF5364F9}">
      <dgm:prSet/>
      <dgm:spPr/>
      <dgm:t>
        <a:bodyPr/>
        <a:lstStyle/>
        <a:p>
          <a:endParaRPr lang="es-ES"/>
        </a:p>
      </dgm:t>
    </dgm:pt>
    <dgm:pt modelId="{C9400A7C-0CC0-4055-B79D-84DBF50A8CEA}" type="sibTrans" cxnId="{59CE0DE9-8506-4C35-B3CD-F58AEF5364F9}">
      <dgm:prSet/>
      <dgm:spPr/>
      <dgm:t>
        <a:bodyPr/>
        <a:lstStyle/>
        <a:p>
          <a:endParaRPr lang="es-ES"/>
        </a:p>
      </dgm:t>
    </dgm:pt>
    <dgm:pt modelId="{3B90FCCC-F4E0-44E3-9756-609C82A2DA84}">
      <dgm:prSet phldrT="[Texto]"/>
      <dgm:spPr/>
      <dgm:t>
        <a:bodyPr/>
        <a:lstStyle/>
        <a:p>
          <a:r>
            <a:rPr lang="es-ES" dirty="0" smtClean="0"/>
            <a:t>Tasa de interés</a:t>
          </a:r>
          <a:endParaRPr lang="es-ES" dirty="0"/>
        </a:p>
      </dgm:t>
    </dgm:pt>
    <dgm:pt modelId="{3F245C08-519E-479A-8472-FCD75FC2635F}" type="parTrans" cxnId="{EFF9424C-4CD0-4AB7-876F-483949FEF705}">
      <dgm:prSet/>
      <dgm:spPr/>
      <dgm:t>
        <a:bodyPr/>
        <a:lstStyle/>
        <a:p>
          <a:endParaRPr lang="es-ES"/>
        </a:p>
      </dgm:t>
    </dgm:pt>
    <dgm:pt modelId="{5D098562-F53B-467A-8C06-E6B425169373}" type="sibTrans" cxnId="{EFF9424C-4CD0-4AB7-876F-483949FEF705}">
      <dgm:prSet/>
      <dgm:spPr/>
      <dgm:t>
        <a:bodyPr/>
        <a:lstStyle/>
        <a:p>
          <a:endParaRPr lang="es-ES"/>
        </a:p>
      </dgm:t>
    </dgm:pt>
    <dgm:pt modelId="{7ABFA52D-9930-4AD0-8B10-AB5B1ED3015B}">
      <dgm:prSet phldrT="[Texto]"/>
      <dgm:spPr/>
      <dgm:t>
        <a:bodyPr/>
        <a:lstStyle/>
        <a:p>
          <a:r>
            <a:rPr lang="es-EC" dirty="0" smtClean="0"/>
            <a:t>Libre contratación</a:t>
          </a:r>
          <a:endParaRPr lang="es-ES" dirty="0"/>
        </a:p>
      </dgm:t>
    </dgm:pt>
    <dgm:pt modelId="{BE57C09B-9F41-400C-A6FA-672B92B7F1C6}" type="parTrans" cxnId="{0DD5B99C-162E-489B-A130-D6C2426FCF4B}">
      <dgm:prSet/>
      <dgm:spPr/>
      <dgm:t>
        <a:bodyPr/>
        <a:lstStyle/>
        <a:p>
          <a:endParaRPr lang="es-ES"/>
        </a:p>
      </dgm:t>
    </dgm:pt>
    <dgm:pt modelId="{1DD52E31-9DA7-40BF-826B-DE674E26483B}" type="sibTrans" cxnId="{0DD5B99C-162E-489B-A130-D6C2426FCF4B}">
      <dgm:prSet/>
      <dgm:spPr/>
      <dgm:t>
        <a:bodyPr/>
        <a:lstStyle/>
        <a:p>
          <a:endParaRPr lang="es-ES"/>
        </a:p>
      </dgm:t>
    </dgm:pt>
    <dgm:pt modelId="{F46AF655-E521-44BB-A18B-AC1DBF3655A4}">
      <dgm:prSet phldrT="[Texto]"/>
      <dgm:spPr/>
      <dgm:t>
        <a:bodyPr/>
        <a:lstStyle/>
        <a:p>
          <a:r>
            <a:rPr lang="es-ES" dirty="0" smtClean="0"/>
            <a:t>Calificación de Riesgo: 21% riesgo bajo</a:t>
          </a:r>
          <a:endParaRPr lang="es-ES" dirty="0"/>
        </a:p>
      </dgm:t>
    </dgm:pt>
    <dgm:pt modelId="{94330BB3-CCDB-475E-805D-A47F9CE674A0}" type="parTrans" cxnId="{EB67A16B-1F72-4772-8676-891B19F75D70}">
      <dgm:prSet/>
      <dgm:spPr/>
      <dgm:t>
        <a:bodyPr/>
        <a:lstStyle/>
        <a:p>
          <a:endParaRPr lang="es-ES"/>
        </a:p>
      </dgm:t>
    </dgm:pt>
    <dgm:pt modelId="{EA24291D-2FA7-410D-B0C2-F97F0A9BD656}" type="sibTrans" cxnId="{EB67A16B-1F72-4772-8676-891B19F75D70}">
      <dgm:prSet/>
      <dgm:spPr/>
      <dgm:t>
        <a:bodyPr/>
        <a:lstStyle/>
        <a:p>
          <a:endParaRPr lang="es-ES"/>
        </a:p>
      </dgm:t>
    </dgm:pt>
    <dgm:pt modelId="{D75F55A2-BB98-4EB3-BDFD-69B02CB94611}">
      <dgm:prSet phldrT="[Texto]"/>
      <dgm:spPr/>
      <dgm:t>
        <a:bodyPr/>
        <a:lstStyle/>
        <a:p>
          <a:r>
            <a:rPr lang="es-ES" dirty="0" smtClean="0"/>
            <a:t>Características</a:t>
          </a:r>
          <a:endParaRPr lang="es-ES" dirty="0"/>
        </a:p>
      </dgm:t>
    </dgm:pt>
    <dgm:pt modelId="{85656B05-0164-4AE9-9D71-7B2A1B043FAD}" type="parTrans" cxnId="{F23EB33D-7116-481F-97F5-895BE148D244}">
      <dgm:prSet/>
      <dgm:spPr/>
      <dgm:t>
        <a:bodyPr/>
        <a:lstStyle/>
        <a:p>
          <a:endParaRPr lang="es-ES"/>
        </a:p>
      </dgm:t>
    </dgm:pt>
    <dgm:pt modelId="{83F29BD0-E561-416E-81C1-5FC340191856}" type="sibTrans" cxnId="{F23EB33D-7116-481F-97F5-895BE148D244}">
      <dgm:prSet/>
      <dgm:spPr/>
      <dgm:t>
        <a:bodyPr/>
        <a:lstStyle/>
        <a:p>
          <a:endParaRPr lang="es-ES"/>
        </a:p>
      </dgm:t>
    </dgm:pt>
    <dgm:pt modelId="{A6EE3879-F31B-4065-B1B7-168504A820C5}">
      <dgm:prSet phldrT="[Texto]"/>
      <dgm:spPr/>
      <dgm:t>
        <a:bodyPr/>
        <a:lstStyle/>
        <a:p>
          <a:r>
            <a:rPr lang="es-ES" dirty="0" smtClean="0"/>
            <a:t>Clase A y B</a:t>
          </a:r>
          <a:endParaRPr lang="es-ES" dirty="0"/>
        </a:p>
      </dgm:t>
    </dgm:pt>
    <dgm:pt modelId="{78DEB9CF-EB34-4DCC-823F-E2A957F25E13}" type="parTrans" cxnId="{FDB960F9-E13D-4ED2-9931-9F67171A3610}">
      <dgm:prSet/>
      <dgm:spPr/>
      <dgm:t>
        <a:bodyPr/>
        <a:lstStyle/>
        <a:p>
          <a:endParaRPr lang="es-ES"/>
        </a:p>
      </dgm:t>
    </dgm:pt>
    <dgm:pt modelId="{DA1352FE-6A39-4840-827F-A24DD093CDD7}" type="sibTrans" cxnId="{FDB960F9-E13D-4ED2-9931-9F67171A3610}">
      <dgm:prSet/>
      <dgm:spPr/>
      <dgm:t>
        <a:bodyPr/>
        <a:lstStyle/>
        <a:p>
          <a:endParaRPr lang="es-ES"/>
        </a:p>
      </dgm:t>
    </dgm:pt>
    <dgm:pt modelId="{80B0468B-7D86-4278-8F58-8BF256AE1EDF}">
      <dgm:prSet phldrT="[Texto]"/>
      <dgm:spPr/>
      <dgm:t>
        <a:bodyPr/>
        <a:lstStyle/>
        <a:p>
          <a:r>
            <a:rPr lang="es-ES" dirty="0" smtClean="0"/>
            <a:t>500.000 USD cada una</a:t>
          </a:r>
          <a:endParaRPr lang="es-ES" dirty="0"/>
        </a:p>
      </dgm:t>
    </dgm:pt>
    <dgm:pt modelId="{2DC2C7ED-0DAC-47B8-A6F8-904BC690E1A6}" type="parTrans" cxnId="{47591B92-C6E3-48AE-A66C-4644C611E55A}">
      <dgm:prSet/>
      <dgm:spPr/>
      <dgm:t>
        <a:bodyPr/>
        <a:lstStyle/>
        <a:p>
          <a:endParaRPr lang="es-ES"/>
        </a:p>
      </dgm:t>
    </dgm:pt>
    <dgm:pt modelId="{05496920-6B1A-402F-B542-E0E9ECAF3EFC}" type="sibTrans" cxnId="{47591B92-C6E3-48AE-A66C-4644C611E55A}">
      <dgm:prSet/>
      <dgm:spPr/>
      <dgm:t>
        <a:bodyPr/>
        <a:lstStyle/>
        <a:p>
          <a:endParaRPr lang="es-ES"/>
        </a:p>
      </dgm:t>
    </dgm:pt>
    <dgm:pt modelId="{F45E9106-16F2-4355-9444-19E56B0C2068}">
      <dgm:prSet phldrT="[Texto]"/>
      <dgm:spPr/>
      <dgm:t>
        <a:bodyPr/>
        <a:lstStyle/>
        <a:p>
          <a:r>
            <a:rPr lang="es-EC" b="0" dirty="0" smtClean="0"/>
            <a:t>1.862.385</a:t>
          </a:r>
          <a:endParaRPr lang="es-ES" b="0" dirty="0"/>
        </a:p>
      </dgm:t>
    </dgm:pt>
    <dgm:pt modelId="{AECD68C9-A9C9-4C08-9A01-C6CE0E3F72B7}" type="parTrans" cxnId="{0E9B4970-2931-4BE6-A9BA-191A3A7C7572}">
      <dgm:prSet/>
      <dgm:spPr/>
      <dgm:t>
        <a:bodyPr/>
        <a:lstStyle/>
        <a:p>
          <a:endParaRPr lang="es-ES"/>
        </a:p>
      </dgm:t>
    </dgm:pt>
    <dgm:pt modelId="{5B66192A-FDBB-4279-A373-83DAF4D1537F}" type="sibTrans" cxnId="{0E9B4970-2931-4BE6-A9BA-191A3A7C7572}">
      <dgm:prSet/>
      <dgm:spPr/>
      <dgm:t>
        <a:bodyPr/>
        <a:lstStyle/>
        <a:p>
          <a:endParaRPr lang="es-ES"/>
        </a:p>
      </dgm:t>
    </dgm:pt>
    <dgm:pt modelId="{C87529D9-E563-4944-8B80-06709CC2C9D5}">
      <dgm:prSet phldrT="[Texto]"/>
      <dgm:spPr/>
      <dgm:t>
        <a:bodyPr/>
        <a:lstStyle/>
        <a:p>
          <a:r>
            <a:rPr lang="es-ES" dirty="0" smtClean="0"/>
            <a:t>Tasa de interés: 8%</a:t>
          </a:r>
          <a:endParaRPr lang="es-ES" dirty="0"/>
        </a:p>
      </dgm:t>
    </dgm:pt>
    <dgm:pt modelId="{95CA388B-1CA9-487C-A7D8-05A453296DD8}" type="parTrans" cxnId="{A1A49B4A-04DA-4441-875A-31D540A0D17C}">
      <dgm:prSet/>
      <dgm:spPr/>
      <dgm:t>
        <a:bodyPr/>
        <a:lstStyle/>
        <a:p>
          <a:endParaRPr lang="es-ES"/>
        </a:p>
      </dgm:t>
    </dgm:pt>
    <dgm:pt modelId="{55B72ED9-9AF1-4327-98F2-FD6E1B23EB9A}" type="sibTrans" cxnId="{A1A49B4A-04DA-4441-875A-31D540A0D17C}">
      <dgm:prSet/>
      <dgm:spPr/>
      <dgm:t>
        <a:bodyPr/>
        <a:lstStyle/>
        <a:p>
          <a:endParaRPr lang="es-ES"/>
        </a:p>
      </dgm:t>
    </dgm:pt>
    <dgm:pt modelId="{20A63643-F6EC-4AC4-AC89-1F038157079C}">
      <dgm:prSet phldrT="[Texto]"/>
      <dgm:spPr/>
      <dgm:t>
        <a:bodyPr/>
        <a:lstStyle/>
        <a:p>
          <a:r>
            <a:rPr lang="es-ES" dirty="0" smtClean="0"/>
            <a:t>Trimestral</a:t>
          </a:r>
          <a:endParaRPr lang="es-ES" dirty="0"/>
        </a:p>
      </dgm:t>
    </dgm:pt>
    <dgm:pt modelId="{80AD98C3-C051-4A9D-BD2F-6998B3DC0D00}" type="parTrans" cxnId="{8C434FBA-CD6A-4622-9878-C2CCACB55AC9}">
      <dgm:prSet/>
      <dgm:spPr/>
      <dgm:t>
        <a:bodyPr/>
        <a:lstStyle/>
        <a:p>
          <a:endParaRPr lang="es-ES"/>
        </a:p>
      </dgm:t>
    </dgm:pt>
    <dgm:pt modelId="{16FD678C-A718-4015-A5D4-82E8D8D2F6BF}" type="sibTrans" cxnId="{8C434FBA-CD6A-4622-9878-C2CCACB55AC9}">
      <dgm:prSet/>
      <dgm:spPr/>
      <dgm:t>
        <a:bodyPr/>
        <a:lstStyle/>
        <a:p>
          <a:endParaRPr lang="es-ES"/>
        </a:p>
      </dgm:t>
    </dgm:pt>
    <dgm:pt modelId="{C2B2B2DE-E790-4FE8-835B-2437E83E4146}">
      <dgm:prSet phldrT="[Texto]"/>
      <dgm:spPr/>
      <dgm:t>
        <a:bodyPr/>
        <a:lstStyle/>
        <a:p>
          <a:r>
            <a:rPr lang="es-ES" dirty="0" smtClean="0"/>
            <a:t>Plazo: 4 años</a:t>
          </a:r>
          <a:endParaRPr lang="es-ES" dirty="0"/>
        </a:p>
      </dgm:t>
    </dgm:pt>
    <dgm:pt modelId="{996C56CB-BC88-42E1-A35B-BAED626E7F6A}" type="parTrans" cxnId="{0CB4AE3E-4019-42BB-ACDA-E5BB286F6EEA}">
      <dgm:prSet/>
      <dgm:spPr/>
      <dgm:t>
        <a:bodyPr/>
        <a:lstStyle/>
        <a:p>
          <a:endParaRPr lang="es-ES"/>
        </a:p>
      </dgm:t>
    </dgm:pt>
    <dgm:pt modelId="{A9C59126-6438-4881-AD4E-D8D01C5905C7}" type="sibTrans" cxnId="{0CB4AE3E-4019-42BB-ACDA-E5BB286F6EEA}">
      <dgm:prSet/>
      <dgm:spPr/>
      <dgm:t>
        <a:bodyPr/>
        <a:lstStyle/>
        <a:p>
          <a:endParaRPr lang="es-ES"/>
        </a:p>
      </dgm:t>
    </dgm:pt>
    <dgm:pt modelId="{37FDEE6B-DCE9-4ECF-8008-18C9F4C34B43}">
      <dgm:prSet phldrT="[Texto]"/>
      <dgm:spPr/>
      <dgm:t>
        <a:bodyPr/>
        <a:lstStyle/>
        <a:p>
          <a:r>
            <a:rPr lang="es-ES" dirty="0" smtClean="0"/>
            <a:t>Tabla amortización francesa</a:t>
          </a:r>
          <a:endParaRPr lang="es-ES" dirty="0"/>
        </a:p>
      </dgm:t>
    </dgm:pt>
    <dgm:pt modelId="{83AD152C-37D7-4594-B974-18AC65B7407F}" type="parTrans" cxnId="{13B7F71C-5212-48F2-832D-66565748C38D}">
      <dgm:prSet/>
      <dgm:spPr/>
      <dgm:t>
        <a:bodyPr/>
        <a:lstStyle/>
        <a:p>
          <a:endParaRPr lang="es-ES"/>
        </a:p>
      </dgm:t>
    </dgm:pt>
    <dgm:pt modelId="{121CF1F4-2154-470F-B225-3FD863831883}" type="sibTrans" cxnId="{13B7F71C-5212-48F2-832D-66565748C38D}">
      <dgm:prSet/>
      <dgm:spPr/>
      <dgm:t>
        <a:bodyPr/>
        <a:lstStyle/>
        <a:p>
          <a:endParaRPr lang="es-ES"/>
        </a:p>
      </dgm:t>
    </dgm:pt>
    <dgm:pt modelId="{4912FE41-79F3-45C6-A524-AB97F9F8D4E6}" type="pres">
      <dgm:prSet presAssocID="{34AE1073-5E0C-49E4-97F3-057CAA540D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7F7540-D021-49E4-8C5E-13D7D5899ECA}" type="pres">
      <dgm:prSet presAssocID="{D714B642-5A00-4CDD-9E4F-DFDCC30DCDE7}" presName="composite" presStyleCnt="0"/>
      <dgm:spPr/>
    </dgm:pt>
    <dgm:pt modelId="{1CAFDA7B-F411-43E2-8082-A5DC11AE6E83}" type="pres">
      <dgm:prSet presAssocID="{D714B642-5A00-4CDD-9E4F-DFDCC30DCDE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A9EEB9-AEAF-4397-92C5-634F10F061E1}" type="pres">
      <dgm:prSet presAssocID="{D714B642-5A00-4CDD-9E4F-DFDCC30DCDE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CD7B51-070C-41F6-8751-F7D30BE42E3A}" type="pres">
      <dgm:prSet presAssocID="{FB1A0D30-3FEB-439A-BF36-02F5CF70E635}" presName="space" presStyleCnt="0"/>
      <dgm:spPr/>
    </dgm:pt>
    <dgm:pt modelId="{5DEAB26F-3FB2-4CA5-862F-3A932F945CA6}" type="pres">
      <dgm:prSet presAssocID="{3B90FCCC-F4E0-44E3-9756-609C82A2DA84}" presName="composite" presStyleCnt="0"/>
      <dgm:spPr/>
    </dgm:pt>
    <dgm:pt modelId="{BE92C292-8144-4F92-924D-F536AEFE6CE8}" type="pres">
      <dgm:prSet presAssocID="{3B90FCCC-F4E0-44E3-9756-609C82A2DA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CA3437-1FBE-466D-AB1A-9A6355A288DF}" type="pres">
      <dgm:prSet presAssocID="{3B90FCCC-F4E0-44E3-9756-609C82A2DA8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BE88C-95C4-4DA6-B045-802CE7F10D28}" type="pres">
      <dgm:prSet presAssocID="{5D098562-F53B-467A-8C06-E6B425169373}" presName="space" presStyleCnt="0"/>
      <dgm:spPr/>
    </dgm:pt>
    <dgm:pt modelId="{DDD3C55C-F776-47F0-8582-EE89473CBF77}" type="pres">
      <dgm:prSet presAssocID="{D75F55A2-BB98-4EB3-BDFD-69B02CB94611}" presName="composite" presStyleCnt="0"/>
      <dgm:spPr/>
    </dgm:pt>
    <dgm:pt modelId="{47DCA4EC-ADD9-450E-AE6D-95D7124BE3BA}" type="pres">
      <dgm:prSet presAssocID="{D75F55A2-BB98-4EB3-BDFD-69B02CB946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BE3ECA-003D-49E7-86CD-8F2FE700174A}" type="pres">
      <dgm:prSet presAssocID="{D75F55A2-BB98-4EB3-BDFD-69B02CB9461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56551A-B153-4B7F-9D1F-2E2070165543}" type="presOf" srcId="{A6EE3879-F31B-4065-B1B7-168504A820C5}" destId="{8BBE3ECA-003D-49E7-86CD-8F2FE700174A}" srcOrd="0" destOrd="0" presId="urn:microsoft.com/office/officeart/2005/8/layout/hList1"/>
    <dgm:cxn modelId="{0E9B4970-2931-4BE6-A9BA-191A3A7C7572}" srcId="{D714B642-5A00-4CDD-9E4F-DFDCC30DCDE7}" destId="{F45E9106-16F2-4355-9444-19E56B0C2068}" srcOrd="2" destOrd="0" parTransId="{AECD68C9-A9C9-4C08-9A01-C6CE0E3F72B7}" sibTransId="{5B66192A-FDBB-4279-A373-83DAF4D1537F}"/>
    <dgm:cxn modelId="{4C417B50-1EB7-46F3-88B7-AFAEF8B38537}" type="presOf" srcId="{A8802C29-9F96-4411-AB36-B0A5ADB92D7E}" destId="{F2A9EEB9-AEAF-4397-92C5-634F10F061E1}" srcOrd="0" destOrd="1" presId="urn:microsoft.com/office/officeart/2005/8/layout/hList1"/>
    <dgm:cxn modelId="{4D51AFD9-2439-48FE-8264-0D0C1574B3A1}" type="presOf" srcId="{030597D7-3715-4B11-A1DC-D1FBB2CDE732}" destId="{F2A9EEB9-AEAF-4397-92C5-634F10F061E1}" srcOrd="0" destOrd="0" presId="urn:microsoft.com/office/officeart/2005/8/layout/hList1"/>
    <dgm:cxn modelId="{2B4732FD-E59F-4EA4-B6A7-B3060145F878}" type="presOf" srcId="{7ABFA52D-9930-4AD0-8B10-AB5B1ED3015B}" destId="{84CA3437-1FBE-466D-AB1A-9A6355A288DF}" srcOrd="0" destOrd="0" presId="urn:microsoft.com/office/officeart/2005/8/layout/hList1"/>
    <dgm:cxn modelId="{806E7A94-D1C8-4994-9D69-3890A8531EDB}" type="presOf" srcId="{3B90FCCC-F4E0-44E3-9756-609C82A2DA84}" destId="{BE92C292-8144-4F92-924D-F536AEFE6CE8}" srcOrd="0" destOrd="0" presId="urn:microsoft.com/office/officeart/2005/8/layout/hList1"/>
    <dgm:cxn modelId="{47591B92-C6E3-48AE-A66C-4644C611E55A}" srcId="{D75F55A2-BB98-4EB3-BDFD-69B02CB94611}" destId="{80B0468B-7D86-4278-8F58-8BF256AE1EDF}" srcOrd="1" destOrd="0" parTransId="{2DC2C7ED-0DAC-47B8-A6F8-904BC690E1A6}" sibTransId="{05496920-6B1A-402F-B542-E0E9ECAF3EFC}"/>
    <dgm:cxn modelId="{2F81D500-2494-4753-8CA0-A361870D50AD}" type="presOf" srcId="{D714B642-5A00-4CDD-9E4F-DFDCC30DCDE7}" destId="{1CAFDA7B-F411-43E2-8082-A5DC11AE6E83}" srcOrd="0" destOrd="0" presId="urn:microsoft.com/office/officeart/2005/8/layout/hList1"/>
    <dgm:cxn modelId="{52B1E2CA-6DC5-46C9-A77C-4BCD6F7DA55C}" type="presOf" srcId="{20A63643-F6EC-4AC4-AC89-1F038157079C}" destId="{8BBE3ECA-003D-49E7-86CD-8F2FE700174A}" srcOrd="0" destOrd="2" presId="urn:microsoft.com/office/officeart/2005/8/layout/hList1"/>
    <dgm:cxn modelId="{EFF9424C-4CD0-4AB7-876F-483949FEF705}" srcId="{34AE1073-5E0C-49E4-97F3-057CAA540D70}" destId="{3B90FCCC-F4E0-44E3-9756-609C82A2DA84}" srcOrd="1" destOrd="0" parTransId="{3F245C08-519E-479A-8472-FCD75FC2635F}" sibTransId="{5D098562-F53B-467A-8C06-E6B425169373}"/>
    <dgm:cxn modelId="{880D5F52-9173-4076-9495-88BACC02D1F8}" srcId="{34AE1073-5E0C-49E4-97F3-057CAA540D70}" destId="{D714B642-5A00-4CDD-9E4F-DFDCC30DCDE7}" srcOrd="0" destOrd="0" parTransId="{A01E475F-A144-43CD-894A-494948F76AC4}" sibTransId="{FB1A0D30-3FEB-439A-BF36-02F5CF70E635}"/>
    <dgm:cxn modelId="{C7114A63-2B27-49DA-B561-75BAABD44B1E}" srcId="{D714B642-5A00-4CDD-9E4F-DFDCC30DCDE7}" destId="{030597D7-3715-4B11-A1DC-D1FBB2CDE732}" srcOrd="0" destOrd="0" parTransId="{5B14283A-C487-43BE-B3AB-48454B815742}" sibTransId="{063E1139-2B90-44A6-BD47-A1921D06FCF6}"/>
    <dgm:cxn modelId="{0DD5B99C-162E-489B-A130-D6C2426FCF4B}" srcId="{3B90FCCC-F4E0-44E3-9756-609C82A2DA84}" destId="{7ABFA52D-9930-4AD0-8B10-AB5B1ED3015B}" srcOrd="0" destOrd="0" parTransId="{BE57C09B-9F41-400C-A6FA-672B92B7F1C6}" sibTransId="{1DD52E31-9DA7-40BF-826B-DE674E26483B}"/>
    <dgm:cxn modelId="{59CE0DE9-8506-4C35-B3CD-F58AEF5364F9}" srcId="{D714B642-5A00-4CDD-9E4F-DFDCC30DCDE7}" destId="{A8802C29-9F96-4411-AB36-B0A5ADB92D7E}" srcOrd="1" destOrd="0" parTransId="{4F575476-2290-4927-8AC5-AD26F024E543}" sibTransId="{C9400A7C-0CC0-4055-B79D-84DBF50A8CEA}"/>
    <dgm:cxn modelId="{FDB960F9-E13D-4ED2-9931-9F67171A3610}" srcId="{D75F55A2-BB98-4EB3-BDFD-69B02CB94611}" destId="{A6EE3879-F31B-4065-B1B7-168504A820C5}" srcOrd="0" destOrd="0" parTransId="{78DEB9CF-EB34-4DCC-823F-E2A957F25E13}" sibTransId="{DA1352FE-6A39-4840-827F-A24DD093CDD7}"/>
    <dgm:cxn modelId="{BA79B813-1F49-4CE1-80E5-433222FD200C}" type="presOf" srcId="{37FDEE6B-DCE9-4ECF-8008-18C9F4C34B43}" destId="{8BBE3ECA-003D-49E7-86CD-8F2FE700174A}" srcOrd="0" destOrd="4" presId="urn:microsoft.com/office/officeart/2005/8/layout/hList1"/>
    <dgm:cxn modelId="{381614FE-3B6D-457D-8D70-EBC36B7981E7}" type="presOf" srcId="{34AE1073-5E0C-49E4-97F3-057CAA540D70}" destId="{4912FE41-79F3-45C6-A524-AB97F9F8D4E6}" srcOrd="0" destOrd="0" presId="urn:microsoft.com/office/officeart/2005/8/layout/hList1"/>
    <dgm:cxn modelId="{616280C1-FB03-41E7-88A8-CA456AAE3B88}" type="presOf" srcId="{80B0468B-7D86-4278-8F58-8BF256AE1EDF}" destId="{8BBE3ECA-003D-49E7-86CD-8F2FE700174A}" srcOrd="0" destOrd="1" presId="urn:microsoft.com/office/officeart/2005/8/layout/hList1"/>
    <dgm:cxn modelId="{13B7F71C-5212-48F2-832D-66565748C38D}" srcId="{D75F55A2-BB98-4EB3-BDFD-69B02CB94611}" destId="{37FDEE6B-DCE9-4ECF-8008-18C9F4C34B43}" srcOrd="4" destOrd="0" parTransId="{83AD152C-37D7-4594-B974-18AC65B7407F}" sibTransId="{121CF1F4-2154-470F-B225-3FD863831883}"/>
    <dgm:cxn modelId="{C034737C-FBFE-46E3-B317-F2B02CAE5A8A}" type="presOf" srcId="{F45E9106-16F2-4355-9444-19E56B0C2068}" destId="{F2A9EEB9-AEAF-4397-92C5-634F10F061E1}" srcOrd="0" destOrd="2" presId="urn:microsoft.com/office/officeart/2005/8/layout/hList1"/>
    <dgm:cxn modelId="{F9F226B9-9756-41C9-84B3-D2D04D0C5B57}" type="presOf" srcId="{C87529D9-E563-4944-8B80-06709CC2C9D5}" destId="{84CA3437-1FBE-466D-AB1A-9A6355A288DF}" srcOrd="0" destOrd="2" presId="urn:microsoft.com/office/officeart/2005/8/layout/hList1"/>
    <dgm:cxn modelId="{6085B36D-6EFE-437B-88FC-381FBDF04CA8}" type="presOf" srcId="{F46AF655-E521-44BB-A18B-AC1DBF3655A4}" destId="{84CA3437-1FBE-466D-AB1A-9A6355A288DF}" srcOrd="0" destOrd="1" presId="urn:microsoft.com/office/officeart/2005/8/layout/hList1"/>
    <dgm:cxn modelId="{A1A49B4A-04DA-4441-875A-31D540A0D17C}" srcId="{3B90FCCC-F4E0-44E3-9756-609C82A2DA84}" destId="{C87529D9-E563-4944-8B80-06709CC2C9D5}" srcOrd="2" destOrd="0" parTransId="{95CA388B-1CA9-487C-A7D8-05A453296DD8}" sibTransId="{55B72ED9-9AF1-4327-98F2-FD6E1B23EB9A}"/>
    <dgm:cxn modelId="{F23EB33D-7116-481F-97F5-895BE148D244}" srcId="{34AE1073-5E0C-49E4-97F3-057CAA540D70}" destId="{D75F55A2-BB98-4EB3-BDFD-69B02CB94611}" srcOrd="2" destOrd="0" parTransId="{85656B05-0164-4AE9-9D71-7B2A1B043FAD}" sibTransId="{83F29BD0-E561-416E-81C1-5FC340191856}"/>
    <dgm:cxn modelId="{8C434FBA-CD6A-4622-9878-C2CCACB55AC9}" srcId="{D75F55A2-BB98-4EB3-BDFD-69B02CB94611}" destId="{20A63643-F6EC-4AC4-AC89-1F038157079C}" srcOrd="2" destOrd="0" parTransId="{80AD98C3-C051-4A9D-BD2F-6998B3DC0D00}" sibTransId="{16FD678C-A718-4015-A5D4-82E8D8D2F6BF}"/>
    <dgm:cxn modelId="{EB67A16B-1F72-4772-8676-891B19F75D70}" srcId="{3B90FCCC-F4E0-44E3-9756-609C82A2DA84}" destId="{F46AF655-E521-44BB-A18B-AC1DBF3655A4}" srcOrd="1" destOrd="0" parTransId="{94330BB3-CCDB-475E-805D-A47F9CE674A0}" sibTransId="{EA24291D-2FA7-410D-B0C2-F97F0A9BD656}"/>
    <dgm:cxn modelId="{0CB4AE3E-4019-42BB-ACDA-E5BB286F6EEA}" srcId="{D75F55A2-BB98-4EB3-BDFD-69B02CB94611}" destId="{C2B2B2DE-E790-4FE8-835B-2437E83E4146}" srcOrd="3" destOrd="0" parTransId="{996C56CB-BC88-42E1-A35B-BAED626E7F6A}" sibTransId="{A9C59126-6438-4881-AD4E-D8D01C5905C7}"/>
    <dgm:cxn modelId="{FE95AFC0-D540-485A-8070-B3CADE4158FE}" type="presOf" srcId="{D75F55A2-BB98-4EB3-BDFD-69B02CB94611}" destId="{47DCA4EC-ADD9-450E-AE6D-95D7124BE3BA}" srcOrd="0" destOrd="0" presId="urn:microsoft.com/office/officeart/2005/8/layout/hList1"/>
    <dgm:cxn modelId="{384E5686-61F4-48FD-A520-45101C15AD5B}" type="presOf" srcId="{C2B2B2DE-E790-4FE8-835B-2437E83E4146}" destId="{8BBE3ECA-003D-49E7-86CD-8F2FE700174A}" srcOrd="0" destOrd="3" presId="urn:microsoft.com/office/officeart/2005/8/layout/hList1"/>
    <dgm:cxn modelId="{AF4B54E2-994C-4FF8-AB55-51F306333A18}" type="presParOf" srcId="{4912FE41-79F3-45C6-A524-AB97F9F8D4E6}" destId="{FF7F7540-D021-49E4-8C5E-13D7D5899ECA}" srcOrd="0" destOrd="0" presId="urn:microsoft.com/office/officeart/2005/8/layout/hList1"/>
    <dgm:cxn modelId="{37219145-B42A-42A4-A0FA-3A2DD231657F}" type="presParOf" srcId="{FF7F7540-D021-49E4-8C5E-13D7D5899ECA}" destId="{1CAFDA7B-F411-43E2-8082-A5DC11AE6E83}" srcOrd="0" destOrd="0" presId="urn:microsoft.com/office/officeart/2005/8/layout/hList1"/>
    <dgm:cxn modelId="{62654D14-A43A-4082-B224-3313C4E1869A}" type="presParOf" srcId="{FF7F7540-D021-49E4-8C5E-13D7D5899ECA}" destId="{F2A9EEB9-AEAF-4397-92C5-634F10F061E1}" srcOrd="1" destOrd="0" presId="urn:microsoft.com/office/officeart/2005/8/layout/hList1"/>
    <dgm:cxn modelId="{23C656A5-2C53-4C91-B5CF-8B24FC912DC5}" type="presParOf" srcId="{4912FE41-79F3-45C6-A524-AB97F9F8D4E6}" destId="{ABCD7B51-070C-41F6-8751-F7D30BE42E3A}" srcOrd="1" destOrd="0" presId="urn:microsoft.com/office/officeart/2005/8/layout/hList1"/>
    <dgm:cxn modelId="{4BE7F79F-483B-45CE-A8C1-451A4950FA8F}" type="presParOf" srcId="{4912FE41-79F3-45C6-A524-AB97F9F8D4E6}" destId="{5DEAB26F-3FB2-4CA5-862F-3A932F945CA6}" srcOrd="2" destOrd="0" presId="urn:microsoft.com/office/officeart/2005/8/layout/hList1"/>
    <dgm:cxn modelId="{1E3A69D6-D01A-4C65-9671-B7A3321CD5FD}" type="presParOf" srcId="{5DEAB26F-3FB2-4CA5-862F-3A932F945CA6}" destId="{BE92C292-8144-4F92-924D-F536AEFE6CE8}" srcOrd="0" destOrd="0" presId="urn:microsoft.com/office/officeart/2005/8/layout/hList1"/>
    <dgm:cxn modelId="{FFC3B540-FE1F-41C2-AADC-D7D03712AC0F}" type="presParOf" srcId="{5DEAB26F-3FB2-4CA5-862F-3A932F945CA6}" destId="{84CA3437-1FBE-466D-AB1A-9A6355A288DF}" srcOrd="1" destOrd="0" presId="urn:microsoft.com/office/officeart/2005/8/layout/hList1"/>
    <dgm:cxn modelId="{33D106E7-9F6E-41E6-9204-CCDD16223403}" type="presParOf" srcId="{4912FE41-79F3-45C6-A524-AB97F9F8D4E6}" destId="{477BE88C-95C4-4DA6-B045-802CE7F10D28}" srcOrd="3" destOrd="0" presId="urn:microsoft.com/office/officeart/2005/8/layout/hList1"/>
    <dgm:cxn modelId="{55B30584-2029-4715-A07F-C3C213853381}" type="presParOf" srcId="{4912FE41-79F3-45C6-A524-AB97F9F8D4E6}" destId="{DDD3C55C-F776-47F0-8582-EE89473CBF77}" srcOrd="4" destOrd="0" presId="urn:microsoft.com/office/officeart/2005/8/layout/hList1"/>
    <dgm:cxn modelId="{1AC9A83A-091D-4C87-99A9-247058B1F020}" type="presParOf" srcId="{DDD3C55C-F776-47F0-8582-EE89473CBF77}" destId="{47DCA4EC-ADD9-450E-AE6D-95D7124BE3BA}" srcOrd="0" destOrd="0" presId="urn:microsoft.com/office/officeart/2005/8/layout/hList1"/>
    <dgm:cxn modelId="{57008FD7-F763-4936-8748-A648C6C5DFA3}" type="presParOf" srcId="{DDD3C55C-F776-47F0-8582-EE89473CBF77}" destId="{8BBE3ECA-003D-49E7-86CD-8F2FE700174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DEA86F-CD41-41FE-A3E5-B6B7469888E8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88342BB-EEE3-4C80-9FDD-094FFFF3BD16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96574436-AA12-4E7C-9CF2-96E8D366A325}" type="parTrans" cxnId="{06353D0B-37FF-4041-81CA-4BBD2E14B6F9}">
      <dgm:prSet/>
      <dgm:spPr/>
      <dgm:t>
        <a:bodyPr/>
        <a:lstStyle/>
        <a:p>
          <a:endParaRPr lang="es-ES"/>
        </a:p>
      </dgm:t>
    </dgm:pt>
    <dgm:pt modelId="{8F04402E-3304-4FE9-839C-CB515AFD213C}" type="sibTrans" cxnId="{06353D0B-37FF-4041-81CA-4BBD2E14B6F9}">
      <dgm:prSet/>
      <dgm:spPr/>
      <dgm:t>
        <a:bodyPr/>
        <a:lstStyle/>
        <a:p>
          <a:endParaRPr lang="es-ES"/>
        </a:p>
      </dgm:t>
    </dgm:pt>
    <dgm:pt modelId="{3A1F1ED1-50B5-49E5-BDFF-DA002E6B5873}">
      <dgm:prSet phldrT="[Texto]"/>
      <dgm:spPr/>
      <dgm:t>
        <a:bodyPr/>
        <a:lstStyle/>
        <a:p>
          <a:r>
            <a:rPr lang="es-ES" dirty="0" smtClean="0"/>
            <a:t>Decisión acertada crear el REB</a:t>
          </a:r>
          <a:endParaRPr lang="es-ES" dirty="0"/>
        </a:p>
      </dgm:t>
    </dgm:pt>
    <dgm:pt modelId="{976EC497-3A4E-4785-AE48-FDF625820BE0}" type="parTrans" cxnId="{2806F4DE-8AF3-4748-B214-E171939235D4}">
      <dgm:prSet/>
      <dgm:spPr/>
      <dgm:t>
        <a:bodyPr/>
        <a:lstStyle/>
        <a:p>
          <a:endParaRPr lang="es-ES"/>
        </a:p>
      </dgm:t>
    </dgm:pt>
    <dgm:pt modelId="{83D8FFEC-E148-4C27-9FD0-BC60C4692CAB}" type="sibTrans" cxnId="{2806F4DE-8AF3-4748-B214-E171939235D4}">
      <dgm:prSet/>
      <dgm:spPr/>
      <dgm:t>
        <a:bodyPr/>
        <a:lstStyle/>
        <a:p>
          <a:endParaRPr lang="es-ES"/>
        </a:p>
      </dgm:t>
    </dgm:pt>
    <dgm:pt modelId="{7D573F1C-F074-4AD1-ABDF-8B4C8FBCE3AD}">
      <dgm:prSet phldrT="[Texto]"/>
      <dgm:spPr/>
      <dgm:t>
        <a:bodyPr/>
        <a:lstStyle/>
        <a:p>
          <a:r>
            <a:rPr lang="es-ES" dirty="0" smtClean="0"/>
            <a:t>Proyecciones certeras</a:t>
          </a:r>
          <a:endParaRPr lang="es-ES" dirty="0"/>
        </a:p>
      </dgm:t>
    </dgm:pt>
    <dgm:pt modelId="{603C505E-9A8C-42A6-A63D-9B3C93094B4B}" type="parTrans" cxnId="{4F16FFE7-3FE4-4A57-BD7A-985F44D8A58D}">
      <dgm:prSet/>
      <dgm:spPr/>
      <dgm:t>
        <a:bodyPr/>
        <a:lstStyle/>
        <a:p>
          <a:endParaRPr lang="es-ES"/>
        </a:p>
      </dgm:t>
    </dgm:pt>
    <dgm:pt modelId="{CC1A3BF0-B90F-4D2B-AFF6-D2F694E97B55}" type="sibTrans" cxnId="{4F16FFE7-3FE4-4A57-BD7A-985F44D8A58D}">
      <dgm:prSet/>
      <dgm:spPr/>
      <dgm:t>
        <a:bodyPr/>
        <a:lstStyle/>
        <a:p>
          <a:endParaRPr lang="es-ES"/>
        </a:p>
      </dgm:t>
    </dgm:pt>
    <dgm:pt modelId="{0BED474A-5916-4770-BE36-9B888B505057}">
      <dgm:prSet phldrT="[Texto]"/>
      <dgm:spPr/>
      <dgm:t>
        <a:bodyPr/>
        <a:lstStyle/>
        <a:p>
          <a:r>
            <a:rPr lang="es-ES" dirty="0" smtClean="0"/>
            <a:t>Recomendaciones</a:t>
          </a:r>
          <a:endParaRPr lang="es-ES" dirty="0"/>
        </a:p>
      </dgm:t>
    </dgm:pt>
    <dgm:pt modelId="{E0813531-5574-48DA-A3DE-567700E87E8F}" type="parTrans" cxnId="{9F9437A6-613C-48E0-82E0-3A8851AEFF14}">
      <dgm:prSet/>
      <dgm:spPr/>
      <dgm:t>
        <a:bodyPr/>
        <a:lstStyle/>
        <a:p>
          <a:endParaRPr lang="es-ES"/>
        </a:p>
      </dgm:t>
    </dgm:pt>
    <dgm:pt modelId="{F9D674BD-7441-46F5-820E-CE58E9BF928C}" type="sibTrans" cxnId="{9F9437A6-613C-48E0-82E0-3A8851AEFF14}">
      <dgm:prSet/>
      <dgm:spPr/>
      <dgm:t>
        <a:bodyPr/>
        <a:lstStyle/>
        <a:p>
          <a:endParaRPr lang="es-ES"/>
        </a:p>
      </dgm:t>
    </dgm:pt>
    <dgm:pt modelId="{906CADF8-38D7-4E0F-9791-22CB77D0A325}">
      <dgm:prSet phldrT="[Texto]"/>
      <dgm:spPr/>
      <dgm:t>
        <a:bodyPr/>
        <a:lstStyle/>
        <a:p>
          <a:r>
            <a:rPr lang="es-ES" dirty="0" smtClean="0"/>
            <a:t>Dispuesta a entregar información</a:t>
          </a:r>
          <a:endParaRPr lang="es-ES" dirty="0"/>
        </a:p>
      </dgm:t>
    </dgm:pt>
    <dgm:pt modelId="{777C27B5-A764-46E0-8177-F7FA11ABF808}" type="parTrans" cxnId="{2B900434-8A7C-4A21-94AD-2D7E2754BDBC}">
      <dgm:prSet/>
      <dgm:spPr/>
      <dgm:t>
        <a:bodyPr/>
        <a:lstStyle/>
        <a:p>
          <a:endParaRPr lang="es-ES"/>
        </a:p>
      </dgm:t>
    </dgm:pt>
    <dgm:pt modelId="{D7E2340A-7A8F-4606-B369-A8734BCB497D}" type="sibTrans" cxnId="{2B900434-8A7C-4A21-94AD-2D7E2754BDBC}">
      <dgm:prSet/>
      <dgm:spPr/>
      <dgm:t>
        <a:bodyPr/>
        <a:lstStyle/>
        <a:p>
          <a:endParaRPr lang="es-ES"/>
        </a:p>
      </dgm:t>
    </dgm:pt>
    <dgm:pt modelId="{25CC7E3F-05E4-41F4-ADDE-E5DE91F744DE}">
      <dgm:prSet phldrT="[Texto]"/>
      <dgm:spPr/>
      <dgm:t>
        <a:bodyPr/>
        <a:lstStyle/>
        <a:p>
          <a:r>
            <a:rPr lang="es-ES" dirty="0" smtClean="0"/>
            <a:t>Última alternativa el Mercado de Valores</a:t>
          </a:r>
          <a:endParaRPr lang="es-ES" dirty="0"/>
        </a:p>
      </dgm:t>
    </dgm:pt>
    <dgm:pt modelId="{1CE8CC67-ACDA-46E4-9E50-22CB2FC58C0B}" type="parTrans" cxnId="{3E327DE0-DD5B-4F4D-A836-E322A31DB3C1}">
      <dgm:prSet/>
      <dgm:spPr/>
      <dgm:t>
        <a:bodyPr/>
        <a:lstStyle/>
        <a:p>
          <a:endParaRPr lang="es-ES"/>
        </a:p>
      </dgm:t>
    </dgm:pt>
    <dgm:pt modelId="{91B38F21-877D-47CD-8E69-24F3B785F13F}" type="sibTrans" cxnId="{3E327DE0-DD5B-4F4D-A836-E322A31DB3C1}">
      <dgm:prSet/>
      <dgm:spPr/>
      <dgm:t>
        <a:bodyPr/>
        <a:lstStyle/>
        <a:p>
          <a:endParaRPr lang="es-ES"/>
        </a:p>
      </dgm:t>
    </dgm:pt>
    <dgm:pt modelId="{2F8679BE-D4E4-4574-8153-858E204DC464}">
      <dgm:prSet phldrT="[Texto]"/>
      <dgm:spPr/>
      <dgm:t>
        <a:bodyPr/>
        <a:lstStyle/>
        <a:p>
          <a:r>
            <a:rPr lang="es-ES" dirty="0" smtClean="0"/>
            <a:t>Control financiero de la empresa</a:t>
          </a:r>
          <a:endParaRPr lang="es-ES" dirty="0"/>
        </a:p>
      </dgm:t>
    </dgm:pt>
    <dgm:pt modelId="{31F54868-0180-496A-A3F9-5B3A10AA1998}" type="parTrans" cxnId="{B0945FAD-AAED-460D-B547-55E2DE63CADD}">
      <dgm:prSet/>
      <dgm:spPr/>
      <dgm:t>
        <a:bodyPr/>
        <a:lstStyle/>
        <a:p>
          <a:endParaRPr lang="es-ES"/>
        </a:p>
      </dgm:t>
    </dgm:pt>
    <dgm:pt modelId="{EDD2C902-408B-4FD0-99D8-7E60D6FFD166}" type="sibTrans" cxnId="{B0945FAD-AAED-460D-B547-55E2DE63CADD}">
      <dgm:prSet/>
      <dgm:spPr/>
      <dgm:t>
        <a:bodyPr/>
        <a:lstStyle/>
        <a:p>
          <a:endParaRPr lang="es-ES"/>
        </a:p>
      </dgm:t>
    </dgm:pt>
    <dgm:pt modelId="{39A48E31-FC60-4BB1-8180-D4784714DCFA}">
      <dgm:prSet phldrT="[Texto]"/>
      <dgm:spPr/>
      <dgm:t>
        <a:bodyPr/>
        <a:lstStyle/>
        <a:p>
          <a:r>
            <a:rPr lang="es-ES" dirty="0" smtClean="0"/>
            <a:t>Mejoras significativas en el flujo de caja</a:t>
          </a:r>
          <a:endParaRPr lang="es-ES" dirty="0"/>
        </a:p>
      </dgm:t>
    </dgm:pt>
    <dgm:pt modelId="{CEA8E835-9ECC-414C-B41C-461FDC504A0F}" type="parTrans" cxnId="{D6CB3119-D63C-476E-B83D-7996DB80C9C2}">
      <dgm:prSet/>
      <dgm:spPr/>
      <dgm:t>
        <a:bodyPr/>
        <a:lstStyle/>
        <a:p>
          <a:endParaRPr lang="es-ES"/>
        </a:p>
      </dgm:t>
    </dgm:pt>
    <dgm:pt modelId="{2E131F05-5C07-415B-B5CF-93167A8C3F05}" type="sibTrans" cxnId="{D6CB3119-D63C-476E-B83D-7996DB80C9C2}">
      <dgm:prSet/>
      <dgm:spPr/>
      <dgm:t>
        <a:bodyPr/>
        <a:lstStyle/>
        <a:p>
          <a:endParaRPr lang="es-ES"/>
        </a:p>
      </dgm:t>
    </dgm:pt>
    <dgm:pt modelId="{5204AA45-84D3-4C2E-B077-54FF4272ADF2}">
      <dgm:prSet phldrT="[Texto]"/>
      <dgm:spPr/>
      <dgm:t>
        <a:bodyPr/>
        <a:lstStyle/>
        <a:p>
          <a:r>
            <a:rPr lang="es-ES" dirty="0" smtClean="0"/>
            <a:t>Realizar calificación de riesgos</a:t>
          </a:r>
          <a:endParaRPr lang="es-ES" dirty="0"/>
        </a:p>
      </dgm:t>
    </dgm:pt>
    <dgm:pt modelId="{EBBC4ACE-EFCB-4245-BDA0-04228E0EDF2E}" type="sibTrans" cxnId="{47C0A855-3E7C-40A6-A352-151DC2042CB7}">
      <dgm:prSet/>
      <dgm:spPr/>
      <dgm:t>
        <a:bodyPr/>
        <a:lstStyle/>
        <a:p>
          <a:endParaRPr lang="es-ES"/>
        </a:p>
      </dgm:t>
    </dgm:pt>
    <dgm:pt modelId="{DEA97AA4-5422-48D0-A00B-665832E69A9F}" type="parTrans" cxnId="{47C0A855-3E7C-40A6-A352-151DC2042CB7}">
      <dgm:prSet/>
      <dgm:spPr/>
      <dgm:t>
        <a:bodyPr/>
        <a:lstStyle/>
        <a:p>
          <a:endParaRPr lang="es-ES"/>
        </a:p>
      </dgm:t>
    </dgm:pt>
    <dgm:pt modelId="{C0569007-597A-4AC2-905D-3A6670B9DB11}">
      <dgm:prSet phldrT="[Texto]"/>
      <dgm:spPr/>
      <dgm:t>
        <a:bodyPr/>
        <a:lstStyle/>
        <a:p>
          <a:r>
            <a:rPr lang="es-ES" dirty="0" smtClean="0"/>
            <a:t>Motivo de emisión claro</a:t>
          </a:r>
          <a:endParaRPr lang="es-ES" dirty="0"/>
        </a:p>
      </dgm:t>
    </dgm:pt>
    <dgm:pt modelId="{3259F01D-7254-431E-BC5C-A530824D6AB0}" type="parTrans" cxnId="{19C1983C-FC58-454E-97EB-7DBFE8507821}">
      <dgm:prSet/>
      <dgm:spPr/>
      <dgm:t>
        <a:bodyPr/>
        <a:lstStyle/>
        <a:p>
          <a:endParaRPr lang="es-ES"/>
        </a:p>
      </dgm:t>
    </dgm:pt>
    <dgm:pt modelId="{72F8AE02-A3FB-4D8F-A8C0-74AD2E30C9EC}" type="sibTrans" cxnId="{19C1983C-FC58-454E-97EB-7DBFE8507821}">
      <dgm:prSet/>
      <dgm:spPr/>
      <dgm:t>
        <a:bodyPr/>
        <a:lstStyle/>
        <a:p>
          <a:endParaRPr lang="es-ES"/>
        </a:p>
      </dgm:t>
    </dgm:pt>
    <dgm:pt modelId="{FEA71F3D-5A43-4705-BBA2-6B1DACF21751}">
      <dgm:prSet phldrT="[Texto]"/>
      <dgm:spPr/>
      <dgm:t>
        <a:bodyPr/>
        <a:lstStyle/>
        <a:p>
          <a:r>
            <a:rPr lang="es-ES" dirty="0" smtClean="0"/>
            <a:t>Analizar reglamento REB</a:t>
          </a:r>
          <a:endParaRPr lang="es-ES" dirty="0"/>
        </a:p>
      </dgm:t>
    </dgm:pt>
    <dgm:pt modelId="{EB3EE331-C215-4584-84DD-324FB10B4A1D}" type="parTrans" cxnId="{4B11FF0F-4FF3-406D-B44F-28C47B4B66B7}">
      <dgm:prSet/>
      <dgm:spPr/>
      <dgm:t>
        <a:bodyPr/>
        <a:lstStyle/>
        <a:p>
          <a:endParaRPr lang="es-ES"/>
        </a:p>
      </dgm:t>
    </dgm:pt>
    <dgm:pt modelId="{70A8A479-7B9D-4CF5-8147-27098C874B66}" type="sibTrans" cxnId="{4B11FF0F-4FF3-406D-B44F-28C47B4B66B7}">
      <dgm:prSet/>
      <dgm:spPr/>
      <dgm:t>
        <a:bodyPr/>
        <a:lstStyle/>
        <a:p>
          <a:endParaRPr lang="es-ES"/>
        </a:p>
      </dgm:t>
    </dgm:pt>
    <dgm:pt modelId="{592E0AEB-F06C-4147-BF7F-BD2BBF729640}" type="pres">
      <dgm:prSet presAssocID="{F5DEA86F-CD41-41FE-A3E5-B6B7469888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6A580B-A3AC-4C26-9366-7746B59983CA}" type="pres">
      <dgm:prSet presAssocID="{188342BB-EEE3-4C80-9FDD-094FFFF3BD16}" presName="vertFlow" presStyleCnt="0"/>
      <dgm:spPr/>
    </dgm:pt>
    <dgm:pt modelId="{30752006-9B4F-44EC-A5DA-C49BAA3B8E4A}" type="pres">
      <dgm:prSet presAssocID="{188342BB-EEE3-4C80-9FDD-094FFFF3BD16}" presName="header" presStyleLbl="node1" presStyleIdx="0" presStyleCnt="2"/>
      <dgm:spPr/>
      <dgm:t>
        <a:bodyPr/>
        <a:lstStyle/>
        <a:p>
          <a:endParaRPr lang="es-ES"/>
        </a:p>
      </dgm:t>
    </dgm:pt>
    <dgm:pt modelId="{045130AA-B409-4E90-A391-27E878CE2B7B}" type="pres">
      <dgm:prSet presAssocID="{976EC497-3A4E-4785-AE48-FDF625820BE0}" presName="parTrans" presStyleLbl="sibTrans2D1" presStyleIdx="0" presStyleCnt="9"/>
      <dgm:spPr/>
      <dgm:t>
        <a:bodyPr/>
        <a:lstStyle/>
        <a:p>
          <a:endParaRPr lang="es-ES"/>
        </a:p>
      </dgm:t>
    </dgm:pt>
    <dgm:pt modelId="{0D65280A-CA08-438F-B466-16DB7E811422}" type="pres">
      <dgm:prSet presAssocID="{3A1F1ED1-50B5-49E5-BDFF-DA002E6B5873}" presName="child" presStyleLbl="alignAccFollowNode1" presStyleIdx="0" presStyleCnt="9" custScaleX="1195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D0DF2-61E2-466F-A605-718673266F80}" type="pres">
      <dgm:prSet presAssocID="{83D8FFEC-E148-4C27-9FD0-BC60C4692CAB}" presName="sibTrans" presStyleLbl="sibTrans2D1" presStyleIdx="1" presStyleCnt="9"/>
      <dgm:spPr/>
      <dgm:t>
        <a:bodyPr/>
        <a:lstStyle/>
        <a:p>
          <a:endParaRPr lang="es-ES"/>
        </a:p>
      </dgm:t>
    </dgm:pt>
    <dgm:pt modelId="{BBC634A1-11BE-4F84-96B7-0E714407B90D}" type="pres">
      <dgm:prSet presAssocID="{25CC7E3F-05E4-41F4-ADDE-E5DE91F744DE}" presName="child" presStyleLbl="alignAccFollowNode1" presStyleIdx="1" presStyleCnt="9" custScaleX="1184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67102E-940A-4CB0-83EA-F602E8D48023}" type="pres">
      <dgm:prSet presAssocID="{91B38F21-877D-47CD-8E69-24F3B785F13F}" presName="sibTrans" presStyleLbl="sibTrans2D1" presStyleIdx="2" presStyleCnt="9"/>
      <dgm:spPr/>
      <dgm:t>
        <a:bodyPr/>
        <a:lstStyle/>
        <a:p>
          <a:endParaRPr lang="es-ES"/>
        </a:p>
      </dgm:t>
    </dgm:pt>
    <dgm:pt modelId="{84018694-3ADF-4695-8366-16069B14C688}" type="pres">
      <dgm:prSet presAssocID="{2F8679BE-D4E4-4574-8153-858E204DC464}" presName="child" presStyleLbl="alignAccFollowNode1" presStyleIdx="2" presStyleCnt="9" custScaleX="11956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DBD58-4FB0-427A-A858-E6DEDC053FC5}" type="pres">
      <dgm:prSet presAssocID="{EDD2C902-408B-4FD0-99D8-7E60D6FFD166}" presName="sibTrans" presStyleLbl="sibTrans2D1" presStyleIdx="3" presStyleCnt="9"/>
      <dgm:spPr/>
      <dgm:t>
        <a:bodyPr/>
        <a:lstStyle/>
        <a:p>
          <a:endParaRPr lang="es-ES"/>
        </a:p>
      </dgm:t>
    </dgm:pt>
    <dgm:pt modelId="{B93D3564-4602-430B-AEC9-1A8C257F4A70}" type="pres">
      <dgm:prSet presAssocID="{7D573F1C-F074-4AD1-ABDF-8B4C8FBCE3AD}" presName="child" presStyleLbl="alignAccFollowNode1" presStyleIdx="3" presStyleCnt="9" custScaleX="1172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E06BA9-D3C5-4DA8-8CB9-A792DEB0666B}" type="pres">
      <dgm:prSet presAssocID="{CC1A3BF0-B90F-4D2B-AFF6-D2F694E97B55}" presName="sibTrans" presStyleLbl="sibTrans2D1" presStyleIdx="4" presStyleCnt="9"/>
      <dgm:spPr/>
      <dgm:t>
        <a:bodyPr/>
        <a:lstStyle/>
        <a:p>
          <a:endParaRPr lang="es-ES"/>
        </a:p>
      </dgm:t>
    </dgm:pt>
    <dgm:pt modelId="{33A8E4DF-8144-4692-8A0C-B60730CF5834}" type="pres">
      <dgm:prSet presAssocID="{39A48E31-FC60-4BB1-8180-D4784714DCFA}" presName="child" presStyleLbl="alignAccFollowNode1" presStyleIdx="4" presStyleCnt="9" custScaleX="1160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9BA76-006C-4FFF-B005-1AA5CB1DE287}" type="pres">
      <dgm:prSet presAssocID="{188342BB-EEE3-4C80-9FDD-094FFFF3BD16}" presName="hSp" presStyleCnt="0"/>
      <dgm:spPr/>
    </dgm:pt>
    <dgm:pt modelId="{357AB2F6-9E85-421A-98BF-B968064F1AFB}" type="pres">
      <dgm:prSet presAssocID="{0BED474A-5916-4770-BE36-9B888B505057}" presName="vertFlow" presStyleCnt="0"/>
      <dgm:spPr/>
    </dgm:pt>
    <dgm:pt modelId="{05B4E927-E61D-4A24-9149-EBD1CC951871}" type="pres">
      <dgm:prSet presAssocID="{0BED474A-5916-4770-BE36-9B888B505057}" presName="header" presStyleLbl="node1" presStyleIdx="1" presStyleCnt="2"/>
      <dgm:spPr/>
      <dgm:t>
        <a:bodyPr/>
        <a:lstStyle/>
        <a:p>
          <a:endParaRPr lang="es-ES"/>
        </a:p>
      </dgm:t>
    </dgm:pt>
    <dgm:pt modelId="{640B1C5E-5B87-4C4C-8251-14DBE7656226}" type="pres">
      <dgm:prSet presAssocID="{777C27B5-A764-46E0-8177-F7FA11ABF808}" presName="parTrans" presStyleLbl="sibTrans2D1" presStyleIdx="5" presStyleCnt="9"/>
      <dgm:spPr/>
      <dgm:t>
        <a:bodyPr/>
        <a:lstStyle/>
        <a:p>
          <a:endParaRPr lang="es-ES"/>
        </a:p>
      </dgm:t>
    </dgm:pt>
    <dgm:pt modelId="{5D750D74-F523-4956-AC4D-1A3EB0B0AF41}" type="pres">
      <dgm:prSet presAssocID="{906CADF8-38D7-4E0F-9791-22CB77D0A325}" presName="child" presStyleLbl="alignAccFollowNode1" presStyleIdx="5" presStyleCnt="9" custScaleX="1179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100B92-FDEA-484B-A4C4-E188162DE657}" type="pres">
      <dgm:prSet presAssocID="{D7E2340A-7A8F-4606-B369-A8734BCB497D}" presName="sibTrans" presStyleLbl="sibTrans2D1" presStyleIdx="6" presStyleCnt="9"/>
      <dgm:spPr/>
      <dgm:t>
        <a:bodyPr/>
        <a:lstStyle/>
        <a:p>
          <a:endParaRPr lang="es-ES"/>
        </a:p>
      </dgm:t>
    </dgm:pt>
    <dgm:pt modelId="{CE7EC83D-6490-4EF5-9EBD-284956A6039B}" type="pres">
      <dgm:prSet presAssocID="{5204AA45-84D3-4C2E-B077-54FF4272ADF2}" presName="child" presStyleLbl="alignAccFollowNode1" presStyleIdx="6" presStyleCnt="9" custScaleX="1190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49FE79-550F-48D8-BFED-150D817BEE61}" type="pres">
      <dgm:prSet presAssocID="{EBBC4ACE-EFCB-4245-BDA0-04228E0EDF2E}" presName="sibTrans" presStyleLbl="sibTrans2D1" presStyleIdx="7" presStyleCnt="9"/>
      <dgm:spPr/>
      <dgm:t>
        <a:bodyPr/>
        <a:lstStyle/>
        <a:p>
          <a:endParaRPr lang="es-ES"/>
        </a:p>
      </dgm:t>
    </dgm:pt>
    <dgm:pt modelId="{BE1ABEC0-4BC9-47B6-9946-F0664C4F8852}" type="pres">
      <dgm:prSet presAssocID="{C0569007-597A-4AC2-905D-3A6670B9DB11}" presName="child" presStyleLbl="alignAccFollowNode1" presStyleIdx="7" presStyleCnt="9" custScaleX="1190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27A996-0223-46BE-A845-E1DE3C21B0BB}" type="pres">
      <dgm:prSet presAssocID="{72F8AE02-A3FB-4D8F-A8C0-74AD2E30C9EC}" presName="sibTrans" presStyleLbl="sibTrans2D1" presStyleIdx="8" presStyleCnt="9"/>
      <dgm:spPr/>
      <dgm:t>
        <a:bodyPr/>
        <a:lstStyle/>
        <a:p>
          <a:endParaRPr lang="es-ES"/>
        </a:p>
      </dgm:t>
    </dgm:pt>
    <dgm:pt modelId="{820F6255-3BA8-4E41-81CC-06ED86F3163D}" type="pres">
      <dgm:prSet presAssocID="{FEA71F3D-5A43-4705-BBA2-6B1DACF21751}" presName="child" presStyleLbl="alignAccFollowNode1" presStyleIdx="8" presStyleCnt="9" custScaleX="11906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945FAD-AAED-460D-B547-55E2DE63CADD}" srcId="{188342BB-EEE3-4C80-9FDD-094FFFF3BD16}" destId="{2F8679BE-D4E4-4574-8153-858E204DC464}" srcOrd="2" destOrd="0" parTransId="{31F54868-0180-496A-A3F9-5B3A10AA1998}" sibTransId="{EDD2C902-408B-4FD0-99D8-7E60D6FFD166}"/>
    <dgm:cxn modelId="{47C0A855-3E7C-40A6-A352-151DC2042CB7}" srcId="{0BED474A-5916-4770-BE36-9B888B505057}" destId="{5204AA45-84D3-4C2E-B077-54FF4272ADF2}" srcOrd="1" destOrd="0" parTransId="{DEA97AA4-5422-48D0-A00B-665832E69A9F}" sibTransId="{EBBC4ACE-EFCB-4245-BDA0-04228E0EDF2E}"/>
    <dgm:cxn modelId="{DBA775A2-7FBC-486B-B029-31EA3042BE6B}" type="presOf" srcId="{91B38F21-877D-47CD-8E69-24F3B785F13F}" destId="{CB67102E-940A-4CB0-83EA-F602E8D48023}" srcOrd="0" destOrd="0" presId="urn:microsoft.com/office/officeart/2005/8/layout/lProcess1"/>
    <dgm:cxn modelId="{5ACBE5A8-2194-422A-B3DB-5E21907D11A4}" type="presOf" srcId="{976EC497-3A4E-4785-AE48-FDF625820BE0}" destId="{045130AA-B409-4E90-A391-27E878CE2B7B}" srcOrd="0" destOrd="0" presId="urn:microsoft.com/office/officeart/2005/8/layout/lProcess1"/>
    <dgm:cxn modelId="{4F16FFE7-3FE4-4A57-BD7A-985F44D8A58D}" srcId="{188342BB-EEE3-4C80-9FDD-094FFFF3BD16}" destId="{7D573F1C-F074-4AD1-ABDF-8B4C8FBCE3AD}" srcOrd="3" destOrd="0" parTransId="{603C505E-9A8C-42A6-A63D-9B3C93094B4B}" sibTransId="{CC1A3BF0-B90F-4D2B-AFF6-D2F694E97B55}"/>
    <dgm:cxn modelId="{A932B67D-2C99-4086-906B-722FD245C3FC}" type="presOf" srcId="{188342BB-EEE3-4C80-9FDD-094FFFF3BD16}" destId="{30752006-9B4F-44EC-A5DA-C49BAA3B8E4A}" srcOrd="0" destOrd="0" presId="urn:microsoft.com/office/officeart/2005/8/layout/lProcess1"/>
    <dgm:cxn modelId="{04225282-AE2D-4FCB-9E32-B232D1EE43AE}" type="presOf" srcId="{2F8679BE-D4E4-4574-8153-858E204DC464}" destId="{84018694-3ADF-4695-8366-16069B14C688}" srcOrd="0" destOrd="0" presId="urn:microsoft.com/office/officeart/2005/8/layout/lProcess1"/>
    <dgm:cxn modelId="{06353D0B-37FF-4041-81CA-4BBD2E14B6F9}" srcId="{F5DEA86F-CD41-41FE-A3E5-B6B7469888E8}" destId="{188342BB-EEE3-4C80-9FDD-094FFFF3BD16}" srcOrd="0" destOrd="0" parTransId="{96574436-AA12-4E7C-9CF2-96E8D366A325}" sibTransId="{8F04402E-3304-4FE9-839C-CB515AFD213C}"/>
    <dgm:cxn modelId="{9EB64536-4F1C-497F-A180-F242D4C26079}" type="presOf" srcId="{25CC7E3F-05E4-41F4-ADDE-E5DE91F744DE}" destId="{BBC634A1-11BE-4F84-96B7-0E714407B90D}" srcOrd="0" destOrd="0" presId="urn:microsoft.com/office/officeart/2005/8/layout/lProcess1"/>
    <dgm:cxn modelId="{2B900434-8A7C-4A21-94AD-2D7E2754BDBC}" srcId="{0BED474A-5916-4770-BE36-9B888B505057}" destId="{906CADF8-38D7-4E0F-9791-22CB77D0A325}" srcOrd="0" destOrd="0" parTransId="{777C27B5-A764-46E0-8177-F7FA11ABF808}" sibTransId="{D7E2340A-7A8F-4606-B369-A8734BCB497D}"/>
    <dgm:cxn modelId="{144B8135-EB97-4AEE-8359-8E17D434B20A}" type="presOf" srcId="{7D573F1C-F074-4AD1-ABDF-8B4C8FBCE3AD}" destId="{B93D3564-4602-430B-AEC9-1A8C257F4A70}" srcOrd="0" destOrd="0" presId="urn:microsoft.com/office/officeart/2005/8/layout/lProcess1"/>
    <dgm:cxn modelId="{19F01DA2-056E-4711-98E5-34CD1B6FABC0}" type="presOf" srcId="{5204AA45-84D3-4C2E-B077-54FF4272ADF2}" destId="{CE7EC83D-6490-4EF5-9EBD-284956A6039B}" srcOrd="0" destOrd="0" presId="urn:microsoft.com/office/officeart/2005/8/layout/lProcess1"/>
    <dgm:cxn modelId="{D6CB3119-D63C-476E-B83D-7996DB80C9C2}" srcId="{188342BB-EEE3-4C80-9FDD-094FFFF3BD16}" destId="{39A48E31-FC60-4BB1-8180-D4784714DCFA}" srcOrd="4" destOrd="0" parTransId="{CEA8E835-9ECC-414C-B41C-461FDC504A0F}" sibTransId="{2E131F05-5C07-415B-B5CF-93167A8C3F05}"/>
    <dgm:cxn modelId="{46901E01-90B6-4FEE-B470-5E58161DC09C}" type="presOf" srcId="{72F8AE02-A3FB-4D8F-A8C0-74AD2E30C9EC}" destId="{3727A996-0223-46BE-A845-E1DE3C21B0BB}" srcOrd="0" destOrd="0" presId="urn:microsoft.com/office/officeart/2005/8/layout/lProcess1"/>
    <dgm:cxn modelId="{19C1983C-FC58-454E-97EB-7DBFE8507821}" srcId="{0BED474A-5916-4770-BE36-9B888B505057}" destId="{C0569007-597A-4AC2-905D-3A6670B9DB11}" srcOrd="2" destOrd="0" parTransId="{3259F01D-7254-431E-BC5C-A530824D6AB0}" sibTransId="{72F8AE02-A3FB-4D8F-A8C0-74AD2E30C9EC}"/>
    <dgm:cxn modelId="{E536A43E-FD6D-4CD4-A913-6CAE5A7EB8D5}" type="presOf" srcId="{EDD2C902-408B-4FD0-99D8-7E60D6FFD166}" destId="{9A5DBD58-4FB0-427A-A858-E6DEDC053FC5}" srcOrd="0" destOrd="0" presId="urn:microsoft.com/office/officeart/2005/8/layout/lProcess1"/>
    <dgm:cxn modelId="{33811726-9F6C-48D2-8DC7-AFBE21E91DFC}" type="presOf" srcId="{906CADF8-38D7-4E0F-9791-22CB77D0A325}" destId="{5D750D74-F523-4956-AC4D-1A3EB0B0AF41}" srcOrd="0" destOrd="0" presId="urn:microsoft.com/office/officeart/2005/8/layout/lProcess1"/>
    <dgm:cxn modelId="{D40F3ABC-52A6-47FE-A220-F05E56A35E7D}" type="presOf" srcId="{39A48E31-FC60-4BB1-8180-D4784714DCFA}" destId="{33A8E4DF-8144-4692-8A0C-B60730CF5834}" srcOrd="0" destOrd="0" presId="urn:microsoft.com/office/officeart/2005/8/layout/lProcess1"/>
    <dgm:cxn modelId="{E1A86833-C22D-4DB4-B72E-81321EF3FD6E}" type="presOf" srcId="{83D8FFEC-E148-4C27-9FD0-BC60C4692CAB}" destId="{E2CD0DF2-61E2-466F-A605-718673266F80}" srcOrd="0" destOrd="0" presId="urn:microsoft.com/office/officeart/2005/8/layout/lProcess1"/>
    <dgm:cxn modelId="{3E327DE0-DD5B-4F4D-A836-E322A31DB3C1}" srcId="{188342BB-EEE3-4C80-9FDD-094FFFF3BD16}" destId="{25CC7E3F-05E4-41F4-ADDE-E5DE91F744DE}" srcOrd="1" destOrd="0" parTransId="{1CE8CC67-ACDA-46E4-9E50-22CB2FC58C0B}" sibTransId="{91B38F21-877D-47CD-8E69-24F3B785F13F}"/>
    <dgm:cxn modelId="{5824D0A0-AE32-4504-B608-4819A2526EF2}" type="presOf" srcId="{3A1F1ED1-50B5-49E5-BDFF-DA002E6B5873}" destId="{0D65280A-CA08-438F-B466-16DB7E811422}" srcOrd="0" destOrd="0" presId="urn:microsoft.com/office/officeart/2005/8/layout/lProcess1"/>
    <dgm:cxn modelId="{4B11FF0F-4FF3-406D-B44F-28C47B4B66B7}" srcId="{0BED474A-5916-4770-BE36-9B888B505057}" destId="{FEA71F3D-5A43-4705-BBA2-6B1DACF21751}" srcOrd="3" destOrd="0" parTransId="{EB3EE331-C215-4584-84DD-324FB10B4A1D}" sibTransId="{70A8A479-7B9D-4CF5-8147-27098C874B66}"/>
    <dgm:cxn modelId="{3F4ADDE6-B15B-4E82-8806-A56B3DAC0D89}" type="presOf" srcId="{777C27B5-A764-46E0-8177-F7FA11ABF808}" destId="{640B1C5E-5B87-4C4C-8251-14DBE7656226}" srcOrd="0" destOrd="0" presId="urn:microsoft.com/office/officeart/2005/8/layout/lProcess1"/>
    <dgm:cxn modelId="{12FA84AF-46F7-40E9-A6D2-156E2C9CA066}" type="presOf" srcId="{D7E2340A-7A8F-4606-B369-A8734BCB497D}" destId="{79100B92-FDEA-484B-A4C4-E188162DE657}" srcOrd="0" destOrd="0" presId="urn:microsoft.com/office/officeart/2005/8/layout/lProcess1"/>
    <dgm:cxn modelId="{A26CBDA6-6BCC-422D-950B-9B6A3D5AFACF}" type="presOf" srcId="{C0569007-597A-4AC2-905D-3A6670B9DB11}" destId="{BE1ABEC0-4BC9-47B6-9946-F0664C4F8852}" srcOrd="0" destOrd="0" presId="urn:microsoft.com/office/officeart/2005/8/layout/lProcess1"/>
    <dgm:cxn modelId="{5ED898C6-5DB8-4F7D-98AC-270AE2D3A9B2}" type="presOf" srcId="{EBBC4ACE-EFCB-4245-BDA0-04228E0EDF2E}" destId="{6249FE79-550F-48D8-BFED-150D817BEE61}" srcOrd="0" destOrd="0" presId="urn:microsoft.com/office/officeart/2005/8/layout/lProcess1"/>
    <dgm:cxn modelId="{9F9437A6-613C-48E0-82E0-3A8851AEFF14}" srcId="{F5DEA86F-CD41-41FE-A3E5-B6B7469888E8}" destId="{0BED474A-5916-4770-BE36-9B888B505057}" srcOrd="1" destOrd="0" parTransId="{E0813531-5574-48DA-A3DE-567700E87E8F}" sibTransId="{F9D674BD-7441-46F5-820E-CE58E9BF928C}"/>
    <dgm:cxn modelId="{22E22B20-C308-4EDC-B8B4-C479B9412865}" type="presOf" srcId="{FEA71F3D-5A43-4705-BBA2-6B1DACF21751}" destId="{820F6255-3BA8-4E41-81CC-06ED86F3163D}" srcOrd="0" destOrd="0" presId="urn:microsoft.com/office/officeart/2005/8/layout/lProcess1"/>
    <dgm:cxn modelId="{2806F4DE-8AF3-4748-B214-E171939235D4}" srcId="{188342BB-EEE3-4C80-9FDD-094FFFF3BD16}" destId="{3A1F1ED1-50B5-49E5-BDFF-DA002E6B5873}" srcOrd="0" destOrd="0" parTransId="{976EC497-3A4E-4785-AE48-FDF625820BE0}" sibTransId="{83D8FFEC-E148-4C27-9FD0-BC60C4692CAB}"/>
    <dgm:cxn modelId="{25CF0BE5-D9D5-40A3-803E-D278C3C1517F}" type="presOf" srcId="{F5DEA86F-CD41-41FE-A3E5-B6B7469888E8}" destId="{592E0AEB-F06C-4147-BF7F-BD2BBF729640}" srcOrd="0" destOrd="0" presId="urn:microsoft.com/office/officeart/2005/8/layout/lProcess1"/>
    <dgm:cxn modelId="{5F90269A-4CFD-4396-895B-353176970483}" type="presOf" srcId="{CC1A3BF0-B90F-4D2B-AFF6-D2F694E97B55}" destId="{1BE06BA9-D3C5-4DA8-8CB9-A792DEB0666B}" srcOrd="0" destOrd="0" presId="urn:microsoft.com/office/officeart/2005/8/layout/lProcess1"/>
    <dgm:cxn modelId="{BADC2489-E3BF-4993-9A86-722C827C3932}" type="presOf" srcId="{0BED474A-5916-4770-BE36-9B888B505057}" destId="{05B4E927-E61D-4A24-9149-EBD1CC951871}" srcOrd="0" destOrd="0" presId="urn:microsoft.com/office/officeart/2005/8/layout/lProcess1"/>
    <dgm:cxn modelId="{51C8E210-0654-4FE3-B4AD-23DCE37CD143}" type="presParOf" srcId="{592E0AEB-F06C-4147-BF7F-BD2BBF729640}" destId="{FE6A580B-A3AC-4C26-9366-7746B59983CA}" srcOrd="0" destOrd="0" presId="urn:microsoft.com/office/officeart/2005/8/layout/lProcess1"/>
    <dgm:cxn modelId="{1145D270-1416-41C7-9297-C567AAD57ECA}" type="presParOf" srcId="{FE6A580B-A3AC-4C26-9366-7746B59983CA}" destId="{30752006-9B4F-44EC-A5DA-C49BAA3B8E4A}" srcOrd="0" destOrd="0" presId="urn:microsoft.com/office/officeart/2005/8/layout/lProcess1"/>
    <dgm:cxn modelId="{35403F55-498A-4818-824F-832E81E2BD7E}" type="presParOf" srcId="{FE6A580B-A3AC-4C26-9366-7746B59983CA}" destId="{045130AA-B409-4E90-A391-27E878CE2B7B}" srcOrd="1" destOrd="0" presId="urn:microsoft.com/office/officeart/2005/8/layout/lProcess1"/>
    <dgm:cxn modelId="{506553A8-3B1A-4BD0-9769-6A78D3DF4157}" type="presParOf" srcId="{FE6A580B-A3AC-4C26-9366-7746B59983CA}" destId="{0D65280A-CA08-438F-B466-16DB7E811422}" srcOrd="2" destOrd="0" presId="urn:microsoft.com/office/officeart/2005/8/layout/lProcess1"/>
    <dgm:cxn modelId="{B3835150-9720-41F8-9376-5A2BBE036BE8}" type="presParOf" srcId="{FE6A580B-A3AC-4C26-9366-7746B59983CA}" destId="{E2CD0DF2-61E2-466F-A605-718673266F80}" srcOrd="3" destOrd="0" presId="urn:microsoft.com/office/officeart/2005/8/layout/lProcess1"/>
    <dgm:cxn modelId="{45ED978A-F415-4616-BF64-856899AAE199}" type="presParOf" srcId="{FE6A580B-A3AC-4C26-9366-7746B59983CA}" destId="{BBC634A1-11BE-4F84-96B7-0E714407B90D}" srcOrd="4" destOrd="0" presId="urn:microsoft.com/office/officeart/2005/8/layout/lProcess1"/>
    <dgm:cxn modelId="{EAB18936-9D36-461C-9F11-997B960BBE0A}" type="presParOf" srcId="{FE6A580B-A3AC-4C26-9366-7746B59983CA}" destId="{CB67102E-940A-4CB0-83EA-F602E8D48023}" srcOrd="5" destOrd="0" presId="urn:microsoft.com/office/officeart/2005/8/layout/lProcess1"/>
    <dgm:cxn modelId="{60C99AE9-FE3F-4A9D-9AF3-224A44695F87}" type="presParOf" srcId="{FE6A580B-A3AC-4C26-9366-7746B59983CA}" destId="{84018694-3ADF-4695-8366-16069B14C688}" srcOrd="6" destOrd="0" presId="urn:microsoft.com/office/officeart/2005/8/layout/lProcess1"/>
    <dgm:cxn modelId="{7AB38825-618E-4B4B-8DAE-5697CC5A5FBC}" type="presParOf" srcId="{FE6A580B-A3AC-4C26-9366-7746B59983CA}" destId="{9A5DBD58-4FB0-427A-A858-E6DEDC053FC5}" srcOrd="7" destOrd="0" presId="urn:microsoft.com/office/officeart/2005/8/layout/lProcess1"/>
    <dgm:cxn modelId="{0DD46935-61DE-4106-9E7F-D93303EF7F06}" type="presParOf" srcId="{FE6A580B-A3AC-4C26-9366-7746B59983CA}" destId="{B93D3564-4602-430B-AEC9-1A8C257F4A70}" srcOrd="8" destOrd="0" presId="urn:microsoft.com/office/officeart/2005/8/layout/lProcess1"/>
    <dgm:cxn modelId="{32127E2E-575A-4E50-AFF4-4DADD25F9CA0}" type="presParOf" srcId="{FE6A580B-A3AC-4C26-9366-7746B59983CA}" destId="{1BE06BA9-D3C5-4DA8-8CB9-A792DEB0666B}" srcOrd="9" destOrd="0" presId="urn:microsoft.com/office/officeart/2005/8/layout/lProcess1"/>
    <dgm:cxn modelId="{EA1FD39C-C923-429A-A1F5-DE94AD6E4C5E}" type="presParOf" srcId="{FE6A580B-A3AC-4C26-9366-7746B59983CA}" destId="{33A8E4DF-8144-4692-8A0C-B60730CF5834}" srcOrd="10" destOrd="0" presId="urn:microsoft.com/office/officeart/2005/8/layout/lProcess1"/>
    <dgm:cxn modelId="{6CE9AAA4-28AB-4FF6-B2E1-6BF7FC99086B}" type="presParOf" srcId="{592E0AEB-F06C-4147-BF7F-BD2BBF729640}" destId="{8789BA76-006C-4FFF-B005-1AA5CB1DE287}" srcOrd="1" destOrd="0" presId="urn:microsoft.com/office/officeart/2005/8/layout/lProcess1"/>
    <dgm:cxn modelId="{C03DC811-BDC5-44E1-9A63-91C4AF6B4645}" type="presParOf" srcId="{592E0AEB-F06C-4147-BF7F-BD2BBF729640}" destId="{357AB2F6-9E85-421A-98BF-B968064F1AFB}" srcOrd="2" destOrd="0" presId="urn:microsoft.com/office/officeart/2005/8/layout/lProcess1"/>
    <dgm:cxn modelId="{43642DC7-B4C7-4A53-AE35-302937F678E1}" type="presParOf" srcId="{357AB2F6-9E85-421A-98BF-B968064F1AFB}" destId="{05B4E927-E61D-4A24-9149-EBD1CC951871}" srcOrd="0" destOrd="0" presId="urn:microsoft.com/office/officeart/2005/8/layout/lProcess1"/>
    <dgm:cxn modelId="{032546C7-110E-4406-BD5F-37F112C50DCE}" type="presParOf" srcId="{357AB2F6-9E85-421A-98BF-B968064F1AFB}" destId="{640B1C5E-5B87-4C4C-8251-14DBE7656226}" srcOrd="1" destOrd="0" presId="urn:microsoft.com/office/officeart/2005/8/layout/lProcess1"/>
    <dgm:cxn modelId="{BDCD3909-4FAA-4002-B831-AD97C1879D25}" type="presParOf" srcId="{357AB2F6-9E85-421A-98BF-B968064F1AFB}" destId="{5D750D74-F523-4956-AC4D-1A3EB0B0AF41}" srcOrd="2" destOrd="0" presId="urn:microsoft.com/office/officeart/2005/8/layout/lProcess1"/>
    <dgm:cxn modelId="{14B80272-7C4C-4DC7-81AA-5517CE6B3B34}" type="presParOf" srcId="{357AB2F6-9E85-421A-98BF-B968064F1AFB}" destId="{79100B92-FDEA-484B-A4C4-E188162DE657}" srcOrd="3" destOrd="0" presId="urn:microsoft.com/office/officeart/2005/8/layout/lProcess1"/>
    <dgm:cxn modelId="{9A0660EB-6DF4-4898-B2E1-E26A60093714}" type="presParOf" srcId="{357AB2F6-9E85-421A-98BF-B968064F1AFB}" destId="{CE7EC83D-6490-4EF5-9EBD-284956A6039B}" srcOrd="4" destOrd="0" presId="urn:microsoft.com/office/officeart/2005/8/layout/lProcess1"/>
    <dgm:cxn modelId="{0C21CD10-7C90-4DBD-93D4-98E74CD74E85}" type="presParOf" srcId="{357AB2F6-9E85-421A-98BF-B968064F1AFB}" destId="{6249FE79-550F-48D8-BFED-150D817BEE61}" srcOrd="5" destOrd="0" presId="urn:microsoft.com/office/officeart/2005/8/layout/lProcess1"/>
    <dgm:cxn modelId="{D6905D80-EFB0-4489-911B-C691B69FA720}" type="presParOf" srcId="{357AB2F6-9E85-421A-98BF-B968064F1AFB}" destId="{BE1ABEC0-4BC9-47B6-9946-F0664C4F8852}" srcOrd="6" destOrd="0" presId="urn:microsoft.com/office/officeart/2005/8/layout/lProcess1"/>
    <dgm:cxn modelId="{7F8075ED-182E-402D-A92A-5F9C3EAD586D}" type="presParOf" srcId="{357AB2F6-9E85-421A-98BF-B968064F1AFB}" destId="{3727A996-0223-46BE-A845-E1DE3C21B0BB}" srcOrd="7" destOrd="0" presId="urn:microsoft.com/office/officeart/2005/8/layout/lProcess1"/>
    <dgm:cxn modelId="{823D6967-378E-475D-B5FE-6CD302A52B8D}" type="presParOf" srcId="{357AB2F6-9E85-421A-98BF-B968064F1AFB}" destId="{820F6255-3BA8-4E41-81CC-06ED86F3163D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E31C8-62AE-40DB-AF54-1E297798F5E5}" type="doc">
      <dgm:prSet loTypeId="urn:microsoft.com/office/officeart/2005/8/layout/arrow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8873E18-D26B-4247-BB7F-41713C3EB031}">
      <dgm:prSet phldrT="[Texto]"/>
      <dgm:spPr/>
      <dgm:t>
        <a:bodyPr/>
        <a:lstStyle/>
        <a:p>
          <a:r>
            <a:rPr lang="es-ES" dirty="0" smtClean="0"/>
            <a:t>1999</a:t>
          </a:r>
        </a:p>
        <a:p>
          <a:r>
            <a:rPr lang="es-ES" dirty="0" smtClean="0"/>
            <a:t>REVNI</a:t>
          </a:r>
          <a:endParaRPr lang="es-ES" dirty="0"/>
        </a:p>
      </dgm:t>
    </dgm:pt>
    <dgm:pt modelId="{47FE7FFF-7AF9-4DB4-8BE3-38A4B05AB774}" type="parTrans" cxnId="{59B97283-08A0-48E4-AB57-4AE9011526A2}">
      <dgm:prSet/>
      <dgm:spPr/>
      <dgm:t>
        <a:bodyPr/>
        <a:lstStyle/>
        <a:p>
          <a:endParaRPr lang="es-ES"/>
        </a:p>
      </dgm:t>
    </dgm:pt>
    <dgm:pt modelId="{2C158C9C-383F-4FD0-9922-2E6285036685}" type="sibTrans" cxnId="{59B97283-08A0-48E4-AB57-4AE9011526A2}">
      <dgm:prSet/>
      <dgm:spPr/>
      <dgm:t>
        <a:bodyPr/>
        <a:lstStyle/>
        <a:p>
          <a:endParaRPr lang="es-ES"/>
        </a:p>
      </dgm:t>
    </dgm:pt>
    <dgm:pt modelId="{9AA92597-B1B5-4A9D-A7DA-913D2251CCD1}">
      <dgm:prSet phldrT="[Texto]"/>
      <dgm:spPr/>
      <dgm:t>
        <a:bodyPr/>
        <a:lstStyle/>
        <a:p>
          <a:r>
            <a:rPr lang="es-ES" dirty="0" smtClean="0"/>
            <a:t>2014</a:t>
          </a:r>
        </a:p>
        <a:p>
          <a:r>
            <a:rPr lang="es-ES" dirty="0" smtClean="0"/>
            <a:t>REB</a:t>
          </a:r>
          <a:endParaRPr lang="es-ES" dirty="0"/>
        </a:p>
      </dgm:t>
    </dgm:pt>
    <dgm:pt modelId="{BF328DB4-5BA0-435E-A078-5C33D6AE5D97}" type="parTrans" cxnId="{8281E4CF-8252-4F68-B3DF-D1F29678B378}">
      <dgm:prSet/>
      <dgm:spPr/>
      <dgm:t>
        <a:bodyPr/>
        <a:lstStyle/>
        <a:p>
          <a:endParaRPr lang="es-ES"/>
        </a:p>
      </dgm:t>
    </dgm:pt>
    <dgm:pt modelId="{6C1B8BD9-E1D9-44E2-9EBD-A9550A188128}" type="sibTrans" cxnId="{8281E4CF-8252-4F68-B3DF-D1F29678B378}">
      <dgm:prSet/>
      <dgm:spPr/>
      <dgm:t>
        <a:bodyPr/>
        <a:lstStyle/>
        <a:p>
          <a:endParaRPr lang="es-ES"/>
        </a:p>
      </dgm:t>
    </dgm:pt>
    <dgm:pt modelId="{DED8D375-A81F-4273-B1D1-AE4D16B76BB4}" type="pres">
      <dgm:prSet presAssocID="{AD6E31C8-62AE-40DB-AF54-1E297798F5E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42E790-CC98-4020-B143-4CC0A2D8DDD5}" type="pres">
      <dgm:prSet presAssocID="{AD6E31C8-62AE-40DB-AF54-1E297798F5E5}" presName="ribbon" presStyleLbl="node1" presStyleIdx="0" presStyleCnt="1"/>
      <dgm:spPr/>
    </dgm:pt>
    <dgm:pt modelId="{8A6A5493-DFDB-47B2-AAC2-715479DE8EA2}" type="pres">
      <dgm:prSet presAssocID="{AD6E31C8-62AE-40DB-AF54-1E297798F5E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F0252-75B8-42EE-BCAA-13F79AC096A7}" type="pres">
      <dgm:prSet presAssocID="{AD6E31C8-62AE-40DB-AF54-1E297798F5E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06E85A-8202-4FDF-8050-492DC2E85C03}" type="presOf" srcId="{9AA92597-B1B5-4A9D-A7DA-913D2251CCD1}" destId="{ED4F0252-75B8-42EE-BCAA-13F79AC096A7}" srcOrd="0" destOrd="0" presId="urn:microsoft.com/office/officeart/2005/8/layout/arrow6"/>
    <dgm:cxn modelId="{57ADF723-C3B7-48CA-8FF9-446C96B7A562}" type="presOf" srcId="{AD6E31C8-62AE-40DB-AF54-1E297798F5E5}" destId="{DED8D375-A81F-4273-B1D1-AE4D16B76BB4}" srcOrd="0" destOrd="0" presId="urn:microsoft.com/office/officeart/2005/8/layout/arrow6"/>
    <dgm:cxn modelId="{8281E4CF-8252-4F68-B3DF-D1F29678B378}" srcId="{AD6E31C8-62AE-40DB-AF54-1E297798F5E5}" destId="{9AA92597-B1B5-4A9D-A7DA-913D2251CCD1}" srcOrd="1" destOrd="0" parTransId="{BF328DB4-5BA0-435E-A078-5C33D6AE5D97}" sibTransId="{6C1B8BD9-E1D9-44E2-9EBD-A9550A188128}"/>
    <dgm:cxn modelId="{59B97283-08A0-48E4-AB57-4AE9011526A2}" srcId="{AD6E31C8-62AE-40DB-AF54-1E297798F5E5}" destId="{58873E18-D26B-4247-BB7F-41713C3EB031}" srcOrd="0" destOrd="0" parTransId="{47FE7FFF-7AF9-4DB4-8BE3-38A4B05AB774}" sibTransId="{2C158C9C-383F-4FD0-9922-2E6285036685}"/>
    <dgm:cxn modelId="{37A237E1-67DE-4248-B0C8-084E9668EBA9}" type="presOf" srcId="{58873E18-D26B-4247-BB7F-41713C3EB031}" destId="{8A6A5493-DFDB-47B2-AAC2-715479DE8EA2}" srcOrd="0" destOrd="0" presId="urn:microsoft.com/office/officeart/2005/8/layout/arrow6"/>
    <dgm:cxn modelId="{589EB9EC-1F1B-42EE-9D38-97AA3D4B53FA}" type="presParOf" srcId="{DED8D375-A81F-4273-B1D1-AE4D16B76BB4}" destId="{FB42E790-CC98-4020-B143-4CC0A2D8DDD5}" srcOrd="0" destOrd="0" presId="urn:microsoft.com/office/officeart/2005/8/layout/arrow6"/>
    <dgm:cxn modelId="{AEA4B093-0FE2-4DB6-8048-818290D8D823}" type="presParOf" srcId="{DED8D375-A81F-4273-B1D1-AE4D16B76BB4}" destId="{8A6A5493-DFDB-47B2-AAC2-715479DE8EA2}" srcOrd="1" destOrd="0" presId="urn:microsoft.com/office/officeart/2005/8/layout/arrow6"/>
    <dgm:cxn modelId="{EE57C500-3E4D-4251-9869-C81F0986D68D}" type="presParOf" srcId="{DED8D375-A81F-4273-B1D1-AE4D16B76BB4}" destId="{ED4F0252-75B8-42EE-BCAA-13F79AC096A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750632-02C2-45B2-984D-FFB720053E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39DBC4-8596-4220-A57A-8D2F91F6DCAF}">
      <dgm:prSet phldrT="[Texto]" custT="1"/>
      <dgm:spPr/>
      <dgm:t>
        <a:bodyPr/>
        <a:lstStyle/>
        <a:p>
          <a:r>
            <a:rPr lang="es-ES" sz="1600" dirty="0" smtClean="0"/>
            <a:t>Registro de Valores No Inscritos</a:t>
          </a:r>
          <a:endParaRPr lang="es-ES" sz="1600" dirty="0"/>
        </a:p>
      </dgm:t>
    </dgm:pt>
    <dgm:pt modelId="{515F1E90-30AC-4BFC-9B89-2BC9ECAF403B}" type="parTrans" cxnId="{4EB87DE8-CA8F-4E07-A9F1-D4897889FB44}">
      <dgm:prSet/>
      <dgm:spPr/>
      <dgm:t>
        <a:bodyPr/>
        <a:lstStyle/>
        <a:p>
          <a:endParaRPr lang="es-ES"/>
        </a:p>
      </dgm:t>
    </dgm:pt>
    <dgm:pt modelId="{319529A8-3A7C-46DD-A24D-DD155AA97E8D}" type="sibTrans" cxnId="{4EB87DE8-CA8F-4E07-A9F1-D4897889FB44}">
      <dgm:prSet/>
      <dgm:spPr/>
      <dgm:t>
        <a:bodyPr/>
        <a:lstStyle/>
        <a:p>
          <a:endParaRPr lang="es-ES"/>
        </a:p>
      </dgm:t>
    </dgm:pt>
    <dgm:pt modelId="{C433A2FC-101E-4616-835E-334E76735F68}" type="pres">
      <dgm:prSet presAssocID="{B0750632-02C2-45B2-984D-FFB720053E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CD0F14-BCF5-498F-9FED-CF885B6D1317}" type="pres">
      <dgm:prSet presAssocID="{A739DBC4-8596-4220-A57A-8D2F91F6DCAF}" presName="compNode" presStyleCnt="0"/>
      <dgm:spPr/>
    </dgm:pt>
    <dgm:pt modelId="{23D601FE-14D3-4FD3-87A3-34C9C82662B1}" type="pres">
      <dgm:prSet presAssocID="{A739DBC4-8596-4220-A57A-8D2F91F6DCAF}" presName="pictRect" presStyleLbl="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6CB732A-98D0-4989-80EC-271F05D63B64}" type="pres">
      <dgm:prSet presAssocID="{A739DBC4-8596-4220-A57A-8D2F91F6DCAF}" presName="textRect" presStyleLbl="revTx" presStyleIdx="0" presStyleCnt="1" custScaleX="1180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B87DE8-CA8F-4E07-A9F1-D4897889FB44}" srcId="{B0750632-02C2-45B2-984D-FFB720053E8A}" destId="{A739DBC4-8596-4220-A57A-8D2F91F6DCAF}" srcOrd="0" destOrd="0" parTransId="{515F1E90-30AC-4BFC-9B89-2BC9ECAF403B}" sibTransId="{319529A8-3A7C-46DD-A24D-DD155AA97E8D}"/>
    <dgm:cxn modelId="{B637FF8C-CE52-445D-A807-D38DD9F34CA7}" type="presOf" srcId="{B0750632-02C2-45B2-984D-FFB720053E8A}" destId="{C433A2FC-101E-4616-835E-334E76735F68}" srcOrd="0" destOrd="0" presId="urn:microsoft.com/office/officeart/2005/8/layout/pList1"/>
    <dgm:cxn modelId="{BF0AF15B-385E-44A9-86D7-38860AF37A57}" type="presOf" srcId="{A739DBC4-8596-4220-A57A-8D2F91F6DCAF}" destId="{36CB732A-98D0-4989-80EC-271F05D63B64}" srcOrd="0" destOrd="0" presId="urn:microsoft.com/office/officeart/2005/8/layout/pList1"/>
    <dgm:cxn modelId="{D0D7D6D2-FBCF-4114-96D1-A89894D428E3}" type="presParOf" srcId="{C433A2FC-101E-4616-835E-334E76735F68}" destId="{D7CD0F14-BCF5-498F-9FED-CF885B6D1317}" srcOrd="0" destOrd="0" presId="urn:microsoft.com/office/officeart/2005/8/layout/pList1"/>
    <dgm:cxn modelId="{33A2C09A-2D36-407B-A1EF-988FF2EC2D84}" type="presParOf" srcId="{D7CD0F14-BCF5-498F-9FED-CF885B6D1317}" destId="{23D601FE-14D3-4FD3-87A3-34C9C82662B1}" srcOrd="0" destOrd="0" presId="urn:microsoft.com/office/officeart/2005/8/layout/pList1"/>
    <dgm:cxn modelId="{3E88B46C-ABEB-47A2-BFEE-3D3F71BDE461}" type="presParOf" srcId="{D7CD0F14-BCF5-498F-9FED-CF885B6D1317}" destId="{36CB732A-98D0-4989-80EC-271F05D63B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50632-02C2-45B2-984D-FFB720053E8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39DBC4-8596-4220-A57A-8D2F91F6DCAF}">
      <dgm:prSet phldrT="[Texto]"/>
      <dgm:spPr/>
      <dgm:t>
        <a:bodyPr/>
        <a:lstStyle/>
        <a:p>
          <a:r>
            <a:rPr lang="es-ES" dirty="0" smtClean="0"/>
            <a:t>Registro Especial Bursátil</a:t>
          </a:r>
          <a:endParaRPr lang="es-ES" dirty="0"/>
        </a:p>
      </dgm:t>
    </dgm:pt>
    <dgm:pt modelId="{515F1E90-30AC-4BFC-9B89-2BC9ECAF403B}" type="parTrans" cxnId="{4EB87DE8-CA8F-4E07-A9F1-D4897889FB44}">
      <dgm:prSet/>
      <dgm:spPr/>
      <dgm:t>
        <a:bodyPr/>
        <a:lstStyle/>
        <a:p>
          <a:endParaRPr lang="es-ES"/>
        </a:p>
      </dgm:t>
    </dgm:pt>
    <dgm:pt modelId="{319529A8-3A7C-46DD-A24D-DD155AA97E8D}" type="sibTrans" cxnId="{4EB87DE8-CA8F-4E07-A9F1-D4897889FB44}">
      <dgm:prSet/>
      <dgm:spPr/>
      <dgm:t>
        <a:bodyPr/>
        <a:lstStyle/>
        <a:p>
          <a:endParaRPr lang="es-ES"/>
        </a:p>
      </dgm:t>
    </dgm:pt>
    <dgm:pt modelId="{C433A2FC-101E-4616-835E-334E76735F68}" type="pres">
      <dgm:prSet presAssocID="{B0750632-02C2-45B2-984D-FFB720053E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CD0F14-BCF5-498F-9FED-CF885B6D1317}" type="pres">
      <dgm:prSet presAssocID="{A739DBC4-8596-4220-A57A-8D2F91F6DCAF}" presName="compNode" presStyleCnt="0"/>
      <dgm:spPr/>
    </dgm:pt>
    <dgm:pt modelId="{23D601FE-14D3-4FD3-87A3-34C9C82662B1}" type="pres">
      <dgm:prSet presAssocID="{A739DBC4-8596-4220-A57A-8D2F91F6DCAF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es-ES"/>
        </a:p>
      </dgm:t>
    </dgm:pt>
    <dgm:pt modelId="{36CB732A-98D0-4989-80EC-271F05D63B64}" type="pres">
      <dgm:prSet presAssocID="{A739DBC4-8596-4220-A57A-8D2F91F6DCAF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B87DE8-CA8F-4E07-A9F1-D4897889FB44}" srcId="{B0750632-02C2-45B2-984D-FFB720053E8A}" destId="{A739DBC4-8596-4220-A57A-8D2F91F6DCAF}" srcOrd="0" destOrd="0" parTransId="{515F1E90-30AC-4BFC-9B89-2BC9ECAF403B}" sibTransId="{319529A8-3A7C-46DD-A24D-DD155AA97E8D}"/>
    <dgm:cxn modelId="{B637FF8C-CE52-445D-A807-D38DD9F34CA7}" type="presOf" srcId="{B0750632-02C2-45B2-984D-FFB720053E8A}" destId="{C433A2FC-101E-4616-835E-334E76735F68}" srcOrd="0" destOrd="0" presId="urn:microsoft.com/office/officeart/2005/8/layout/pList1"/>
    <dgm:cxn modelId="{BF0AF15B-385E-44A9-86D7-38860AF37A57}" type="presOf" srcId="{A739DBC4-8596-4220-A57A-8D2F91F6DCAF}" destId="{36CB732A-98D0-4989-80EC-271F05D63B64}" srcOrd="0" destOrd="0" presId="urn:microsoft.com/office/officeart/2005/8/layout/pList1"/>
    <dgm:cxn modelId="{D0D7D6D2-FBCF-4114-96D1-A89894D428E3}" type="presParOf" srcId="{C433A2FC-101E-4616-835E-334E76735F68}" destId="{D7CD0F14-BCF5-498F-9FED-CF885B6D1317}" srcOrd="0" destOrd="0" presId="urn:microsoft.com/office/officeart/2005/8/layout/pList1"/>
    <dgm:cxn modelId="{33A2C09A-2D36-407B-A1EF-988FF2EC2D84}" type="presParOf" srcId="{D7CD0F14-BCF5-498F-9FED-CF885B6D1317}" destId="{23D601FE-14D3-4FD3-87A3-34C9C82662B1}" srcOrd="0" destOrd="0" presId="urn:microsoft.com/office/officeart/2005/8/layout/pList1"/>
    <dgm:cxn modelId="{3E88B46C-ABEB-47A2-BFEE-3D3F71BDE461}" type="presParOf" srcId="{D7CD0F14-BCF5-498F-9FED-CF885B6D1317}" destId="{36CB732A-98D0-4989-80EC-271F05D63B6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DAD22-CCAA-4AA8-8FCA-98A3AD87475C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FFD6275-D7A4-40F7-A3EF-CE07390239F4}">
      <dgm:prSet phldrT="[Texto]"/>
      <dgm:spPr/>
      <dgm:t>
        <a:bodyPr/>
        <a:lstStyle/>
        <a:p>
          <a:r>
            <a:rPr lang="es-EC" dirty="0" smtClean="0"/>
            <a:t>Oportunidad de financiamiento a través del mercado bursátil</a:t>
          </a:r>
          <a:endParaRPr lang="es-ES" dirty="0"/>
        </a:p>
      </dgm:t>
    </dgm:pt>
    <dgm:pt modelId="{DDF1A0A4-B1B2-4515-BDE2-20982D504AA5}" type="parTrans" cxnId="{A540A094-332F-46D6-B084-E3F67F9B7F64}">
      <dgm:prSet/>
      <dgm:spPr/>
      <dgm:t>
        <a:bodyPr/>
        <a:lstStyle/>
        <a:p>
          <a:endParaRPr lang="es-ES"/>
        </a:p>
      </dgm:t>
    </dgm:pt>
    <dgm:pt modelId="{568B281C-681A-46B8-AAA5-0B79B09C3B59}" type="sibTrans" cxnId="{A540A094-332F-46D6-B084-E3F67F9B7F64}">
      <dgm:prSet/>
      <dgm:spPr/>
      <dgm:t>
        <a:bodyPr/>
        <a:lstStyle/>
        <a:p>
          <a:endParaRPr lang="es-ES"/>
        </a:p>
      </dgm:t>
    </dgm:pt>
    <dgm:pt modelId="{4E9B4C07-CE6B-46DE-9405-482A3E1089A4}">
      <dgm:prSet phldrT="[Texto]"/>
      <dgm:spPr/>
      <dgm:t>
        <a:bodyPr/>
        <a:lstStyle/>
        <a:p>
          <a:r>
            <a:rPr lang="es-EC" dirty="0" smtClean="0"/>
            <a:t>Acceso a una amplia cartera de inversores para liberarse de la dependencia de los bancos </a:t>
          </a:r>
          <a:endParaRPr lang="es-ES" dirty="0"/>
        </a:p>
      </dgm:t>
    </dgm:pt>
    <dgm:pt modelId="{B7247D23-E07B-470E-9C49-696160384B3B}" type="parTrans" cxnId="{787BFBF2-2C44-4904-8D4D-4DA6B9043C69}">
      <dgm:prSet/>
      <dgm:spPr/>
      <dgm:t>
        <a:bodyPr/>
        <a:lstStyle/>
        <a:p>
          <a:endParaRPr lang="es-ES"/>
        </a:p>
      </dgm:t>
    </dgm:pt>
    <dgm:pt modelId="{5FFE1FEB-760E-4870-AA95-F92BA02437DC}" type="sibTrans" cxnId="{787BFBF2-2C44-4904-8D4D-4DA6B9043C69}">
      <dgm:prSet/>
      <dgm:spPr/>
      <dgm:t>
        <a:bodyPr/>
        <a:lstStyle/>
        <a:p>
          <a:endParaRPr lang="es-ES"/>
        </a:p>
      </dgm:t>
    </dgm:pt>
    <dgm:pt modelId="{5487C737-3986-45F2-9F6B-70F0BD0CB2D2}">
      <dgm:prSet phldrT="[Texto]"/>
      <dgm:spPr/>
      <dgm:t>
        <a:bodyPr/>
        <a:lstStyle/>
        <a:p>
          <a:r>
            <a:rPr lang="es-EC" dirty="0" smtClean="0"/>
            <a:t>Crecimiento de las ventas, visibilidad, notoriedad e imagen de marca </a:t>
          </a:r>
          <a:endParaRPr lang="es-ES" dirty="0"/>
        </a:p>
      </dgm:t>
    </dgm:pt>
    <dgm:pt modelId="{024BFC47-1F15-4A14-8C77-D41FFAD6C482}" type="sibTrans" cxnId="{6DA8A63E-3D87-43CC-AA28-E239029A2046}">
      <dgm:prSet/>
      <dgm:spPr/>
      <dgm:t>
        <a:bodyPr/>
        <a:lstStyle/>
        <a:p>
          <a:endParaRPr lang="es-ES"/>
        </a:p>
      </dgm:t>
    </dgm:pt>
    <dgm:pt modelId="{56362590-AED5-4860-A919-C82D99123508}" type="parTrans" cxnId="{6DA8A63E-3D87-43CC-AA28-E239029A2046}">
      <dgm:prSet/>
      <dgm:spPr/>
      <dgm:t>
        <a:bodyPr/>
        <a:lstStyle/>
        <a:p>
          <a:endParaRPr lang="es-ES"/>
        </a:p>
      </dgm:t>
    </dgm:pt>
    <dgm:pt modelId="{A1205582-033A-4433-B4F5-F4261512A54C}">
      <dgm:prSet phldrT="[Texto]"/>
      <dgm:spPr/>
      <dgm:t>
        <a:bodyPr/>
        <a:lstStyle/>
        <a:p>
          <a:r>
            <a:rPr lang="es-EC" dirty="0" smtClean="0"/>
            <a:t>Gobierno corporativo, forma de gerencia, niveles de transparencia </a:t>
          </a:r>
          <a:endParaRPr lang="es-ES" dirty="0"/>
        </a:p>
      </dgm:t>
    </dgm:pt>
    <dgm:pt modelId="{68750A4E-D3CB-4856-8B62-1AF056A6A338}" type="parTrans" cxnId="{3EF47A77-6EAE-4E6C-A360-AD5C29DBA85B}">
      <dgm:prSet/>
      <dgm:spPr/>
      <dgm:t>
        <a:bodyPr/>
        <a:lstStyle/>
        <a:p>
          <a:endParaRPr lang="es-ES"/>
        </a:p>
      </dgm:t>
    </dgm:pt>
    <dgm:pt modelId="{E2DA7CCD-6161-4435-A126-C6FF2719494C}" type="sibTrans" cxnId="{3EF47A77-6EAE-4E6C-A360-AD5C29DBA85B}">
      <dgm:prSet/>
      <dgm:spPr/>
      <dgm:t>
        <a:bodyPr/>
        <a:lstStyle/>
        <a:p>
          <a:endParaRPr lang="es-ES"/>
        </a:p>
      </dgm:t>
    </dgm:pt>
    <dgm:pt modelId="{3176D9A0-6F4F-485F-AD88-4744FB8E9EDE}">
      <dgm:prSet/>
      <dgm:spPr/>
      <dgm:t>
        <a:bodyPr/>
        <a:lstStyle/>
        <a:p>
          <a:r>
            <a:rPr lang="es-EC" dirty="0" smtClean="0"/>
            <a:t>Impacto positivo en la estructura financiera y societaria </a:t>
          </a:r>
          <a:endParaRPr lang="es-ES" dirty="0"/>
        </a:p>
      </dgm:t>
    </dgm:pt>
    <dgm:pt modelId="{3F9BD10A-15CF-407B-A1DB-5787A6BA1135}" type="parTrans" cxnId="{2BE6D0EB-7BE6-4545-AFA9-ED58D674993A}">
      <dgm:prSet/>
      <dgm:spPr/>
      <dgm:t>
        <a:bodyPr/>
        <a:lstStyle/>
        <a:p>
          <a:endParaRPr lang="es-ES"/>
        </a:p>
      </dgm:t>
    </dgm:pt>
    <dgm:pt modelId="{7925910F-BD9B-4A04-A5B2-1BD8FC6F8E9A}" type="sibTrans" cxnId="{2BE6D0EB-7BE6-4545-AFA9-ED58D674993A}">
      <dgm:prSet/>
      <dgm:spPr/>
      <dgm:t>
        <a:bodyPr/>
        <a:lstStyle/>
        <a:p>
          <a:endParaRPr lang="es-ES"/>
        </a:p>
      </dgm:t>
    </dgm:pt>
    <dgm:pt modelId="{D844D7AF-73E6-4E26-8A01-3F61855185F9}">
      <dgm:prSet phldrT="[Texto]"/>
      <dgm:spPr/>
      <dgm:t>
        <a:bodyPr/>
        <a:lstStyle/>
        <a:p>
          <a:r>
            <a:rPr lang="es-ES" dirty="0" smtClean="0"/>
            <a:t>- Obligaciones LP</a:t>
          </a:r>
        </a:p>
        <a:p>
          <a:r>
            <a:rPr lang="es-ES" dirty="0" smtClean="0"/>
            <a:t>-Acciones por primera vez</a:t>
          </a:r>
        </a:p>
        <a:p>
          <a:r>
            <a:rPr lang="es-ES" dirty="0" smtClean="0"/>
            <a:t>- Convertibles en acciones</a:t>
          </a:r>
        </a:p>
        <a:p>
          <a:r>
            <a:rPr lang="es-ES" dirty="0" smtClean="0"/>
            <a:t>-Papel Comercial</a:t>
          </a:r>
        </a:p>
      </dgm:t>
    </dgm:pt>
    <dgm:pt modelId="{A9A8B384-79C9-49EB-961F-2C5187C20F5C}" type="parTrans" cxnId="{7DA7BCF2-6288-4595-92F7-3886B471F310}">
      <dgm:prSet/>
      <dgm:spPr/>
      <dgm:t>
        <a:bodyPr/>
        <a:lstStyle/>
        <a:p>
          <a:endParaRPr lang="es-ES"/>
        </a:p>
      </dgm:t>
    </dgm:pt>
    <dgm:pt modelId="{6965A5B9-11FB-4BDC-8391-08EE03C86FE2}" type="sibTrans" cxnId="{7DA7BCF2-6288-4595-92F7-3886B471F310}">
      <dgm:prSet/>
      <dgm:spPr/>
      <dgm:t>
        <a:bodyPr/>
        <a:lstStyle/>
        <a:p>
          <a:endParaRPr lang="es-ES"/>
        </a:p>
      </dgm:t>
    </dgm:pt>
    <dgm:pt modelId="{D37FCBA4-3484-436C-A1EA-37FC9750AD38}" type="pres">
      <dgm:prSet presAssocID="{F74DAD22-CCAA-4AA8-8FCA-98A3AD8747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7B8F178-8409-427C-8BC7-9A376B61FB4D}" type="pres">
      <dgm:prSet presAssocID="{F74DAD22-CCAA-4AA8-8FCA-98A3AD87475C}" presName="fgShape" presStyleLbl="fgShp" presStyleIdx="0" presStyleCnt="1"/>
      <dgm:spPr/>
    </dgm:pt>
    <dgm:pt modelId="{EC370275-EA51-4F06-B280-36611087D9E9}" type="pres">
      <dgm:prSet presAssocID="{F74DAD22-CCAA-4AA8-8FCA-98A3AD87475C}" presName="linComp" presStyleCnt="0"/>
      <dgm:spPr/>
    </dgm:pt>
    <dgm:pt modelId="{5909C0E7-4959-47FD-873F-5DE00FCCE485}" type="pres">
      <dgm:prSet presAssocID="{9FFD6275-D7A4-40F7-A3EF-CE07390239F4}" presName="compNode" presStyleCnt="0"/>
      <dgm:spPr/>
    </dgm:pt>
    <dgm:pt modelId="{00AF6F04-8511-4F5A-A522-A1E7BDDCC1CD}" type="pres">
      <dgm:prSet presAssocID="{9FFD6275-D7A4-40F7-A3EF-CE07390239F4}" presName="bkgdShape" presStyleLbl="node1" presStyleIdx="0" presStyleCnt="6"/>
      <dgm:spPr/>
      <dgm:t>
        <a:bodyPr/>
        <a:lstStyle/>
        <a:p>
          <a:endParaRPr lang="es-ES"/>
        </a:p>
      </dgm:t>
    </dgm:pt>
    <dgm:pt modelId="{1ACD26A8-2032-4245-9C5B-2BE1FF0C7FC0}" type="pres">
      <dgm:prSet presAssocID="{9FFD6275-D7A4-40F7-A3EF-CE07390239F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BDA9AE-5E57-4FE2-95B8-C644C09B00DD}" type="pres">
      <dgm:prSet presAssocID="{9FFD6275-D7A4-40F7-A3EF-CE07390239F4}" presName="invisiNode" presStyleLbl="node1" presStyleIdx="0" presStyleCnt="6"/>
      <dgm:spPr/>
    </dgm:pt>
    <dgm:pt modelId="{36497F3F-17EB-43C1-AAC4-046E56ACE59C}" type="pres">
      <dgm:prSet presAssocID="{9FFD6275-D7A4-40F7-A3EF-CE07390239F4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s-ES"/>
        </a:p>
      </dgm:t>
    </dgm:pt>
    <dgm:pt modelId="{247DEA23-9C6D-461D-A7FE-92C07C4304BF}" type="pres">
      <dgm:prSet presAssocID="{568B281C-681A-46B8-AAA5-0B79B09C3B5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AD11A9C-34F2-4E35-80AB-710198CEBF11}" type="pres">
      <dgm:prSet presAssocID="{4E9B4C07-CE6B-46DE-9405-482A3E1089A4}" presName="compNode" presStyleCnt="0"/>
      <dgm:spPr/>
    </dgm:pt>
    <dgm:pt modelId="{829E5A2C-96D4-4D13-AF0E-3B5F6DEE76F5}" type="pres">
      <dgm:prSet presAssocID="{4E9B4C07-CE6B-46DE-9405-482A3E1089A4}" presName="bkgdShape" presStyleLbl="node1" presStyleIdx="1" presStyleCnt="6"/>
      <dgm:spPr/>
      <dgm:t>
        <a:bodyPr/>
        <a:lstStyle/>
        <a:p>
          <a:endParaRPr lang="es-ES"/>
        </a:p>
      </dgm:t>
    </dgm:pt>
    <dgm:pt modelId="{2D36F5F7-43F6-427D-B423-C9E33A031DFB}" type="pres">
      <dgm:prSet presAssocID="{4E9B4C07-CE6B-46DE-9405-482A3E1089A4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26BDE0-4BE2-4292-9D4C-6B7E90D477FD}" type="pres">
      <dgm:prSet presAssocID="{4E9B4C07-CE6B-46DE-9405-482A3E1089A4}" presName="invisiNode" presStyleLbl="node1" presStyleIdx="1" presStyleCnt="6"/>
      <dgm:spPr/>
    </dgm:pt>
    <dgm:pt modelId="{3172A505-D5C7-48C8-B27E-00FBD397AA98}" type="pres">
      <dgm:prSet presAssocID="{4E9B4C07-CE6B-46DE-9405-482A3E1089A4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361480F-1267-4E8E-8E8F-8A943B519CB5}" type="pres">
      <dgm:prSet presAssocID="{5FFE1FEB-760E-4870-AA95-F92BA02437D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734F83D-784A-4E77-A4DE-9E1661989E7E}" type="pres">
      <dgm:prSet presAssocID="{5487C737-3986-45F2-9F6B-70F0BD0CB2D2}" presName="compNode" presStyleCnt="0"/>
      <dgm:spPr/>
    </dgm:pt>
    <dgm:pt modelId="{0A0822A8-5A6F-417C-B2AC-03B17828166E}" type="pres">
      <dgm:prSet presAssocID="{5487C737-3986-45F2-9F6B-70F0BD0CB2D2}" presName="bkgdShape" presStyleLbl="node1" presStyleIdx="2" presStyleCnt="6"/>
      <dgm:spPr/>
      <dgm:t>
        <a:bodyPr/>
        <a:lstStyle/>
        <a:p>
          <a:endParaRPr lang="es-ES"/>
        </a:p>
      </dgm:t>
    </dgm:pt>
    <dgm:pt modelId="{413425D1-07CE-4E59-8457-B1516AA3B077}" type="pres">
      <dgm:prSet presAssocID="{5487C737-3986-45F2-9F6B-70F0BD0CB2D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281A-FCEB-41D8-9A7C-B83A28221D08}" type="pres">
      <dgm:prSet presAssocID="{5487C737-3986-45F2-9F6B-70F0BD0CB2D2}" presName="invisiNode" presStyleLbl="node1" presStyleIdx="2" presStyleCnt="6"/>
      <dgm:spPr/>
    </dgm:pt>
    <dgm:pt modelId="{19C6B2EE-192E-47D4-8003-40B7D2364866}" type="pres">
      <dgm:prSet presAssocID="{5487C737-3986-45F2-9F6B-70F0BD0CB2D2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0712F994-FE63-4D0C-A92C-D46C76F40CF0}" type="pres">
      <dgm:prSet presAssocID="{024BFC47-1F15-4A14-8C77-D41FFAD6C48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51EAD37-81C6-494A-85E2-6A218939FE13}" type="pres">
      <dgm:prSet presAssocID="{3176D9A0-6F4F-485F-AD88-4744FB8E9EDE}" presName="compNode" presStyleCnt="0"/>
      <dgm:spPr/>
    </dgm:pt>
    <dgm:pt modelId="{39C2AC67-3218-4F2D-BBD4-083191911D59}" type="pres">
      <dgm:prSet presAssocID="{3176D9A0-6F4F-485F-AD88-4744FB8E9EDE}" presName="bkgdShape" presStyleLbl="node1" presStyleIdx="3" presStyleCnt="6"/>
      <dgm:spPr/>
      <dgm:t>
        <a:bodyPr/>
        <a:lstStyle/>
        <a:p>
          <a:endParaRPr lang="es-ES"/>
        </a:p>
      </dgm:t>
    </dgm:pt>
    <dgm:pt modelId="{74A393DB-DCBF-4838-9DE1-ACB903558F45}" type="pres">
      <dgm:prSet presAssocID="{3176D9A0-6F4F-485F-AD88-4744FB8E9EDE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2128B-FC94-4091-A830-0BB245B0575C}" type="pres">
      <dgm:prSet presAssocID="{3176D9A0-6F4F-485F-AD88-4744FB8E9EDE}" presName="invisiNode" presStyleLbl="node1" presStyleIdx="3" presStyleCnt="6"/>
      <dgm:spPr/>
    </dgm:pt>
    <dgm:pt modelId="{09CA2C3C-FE0A-4EE6-9E38-B8E54B7175F6}" type="pres">
      <dgm:prSet presAssocID="{3176D9A0-6F4F-485F-AD88-4744FB8E9EDE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  <dgm:t>
        <a:bodyPr/>
        <a:lstStyle/>
        <a:p>
          <a:endParaRPr lang="es-ES"/>
        </a:p>
      </dgm:t>
    </dgm:pt>
    <dgm:pt modelId="{E69FF613-B22C-415B-81CE-1EDC0AD04D69}" type="pres">
      <dgm:prSet presAssocID="{7925910F-BD9B-4A04-A5B2-1BD8FC6F8E9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6D40557-F9C1-450A-B32E-565340E3A879}" type="pres">
      <dgm:prSet presAssocID="{A1205582-033A-4433-B4F5-F4261512A54C}" presName="compNode" presStyleCnt="0"/>
      <dgm:spPr/>
    </dgm:pt>
    <dgm:pt modelId="{2D17020E-192B-46C8-A9C5-3DA0C44A19EB}" type="pres">
      <dgm:prSet presAssocID="{A1205582-033A-4433-B4F5-F4261512A54C}" presName="bkgdShape" presStyleLbl="node1" presStyleIdx="4" presStyleCnt="6" custLinFactNeighborX="929"/>
      <dgm:spPr/>
      <dgm:t>
        <a:bodyPr/>
        <a:lstStyle/>
        <a:p>
          <a:endParaRPr lang="es-ES"/>
        </a:p>
      </dgm:t>
    </dgm:pt>
    <dgm:pt modelId="{562DB72C-2A0E-403E-A435-003CB42A679B}" type="pres">
      <dgm:prSet presAssocID="{A1205582-033A-4433-B4F5-F4261512A54C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A45244-A346-488D-8F6C-93CB7D8FE5DE}" type="pres">
      <dgm:prSet presAssocID="{A1205582-033A-4433-B4F5-F4261512A54C}" presName="invisiNode" presStyleLbl="node1" presStyleIdx="4" presStyleCnt="6"/>
      <dgm:spPr/>
    </dgm:pt>
    <dgm:pt modelId="{3444E7D6-C3ED-4A9C-B682-B9C76EB899EA}" type="pres">
      <dgm:prSet presAssocID="{A1205582-033A-4433-B4F5-F4261512A54C}" presName="imagNode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503F02A7-DE15-4630-8790-384DD0E3AE23}" type="pres">
      <dgm:prSet presAssocID="{E2DA7CCD-6161-4435-A126-C6FF2719494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F647B88-F538-4BF8-BD06-1DCD0815C2BE}" type="pres">
      <dgm:prSet presAssocID="{D844D7AF-73E6-4E26-8A01-3F61855185F9}" presName="compNode" presStyleCnt="0"/>
      <dgm:spPr/>
    </dgm:pt>
    <dgm:pt modelId="{E0AB145A-6CD0-45A7-A519-C883D76670CA}" type="pres">
      <dgm:prSet presAssocID="{D844D7AF-73E6-4E26-8A01-3F61855185F9}" presName="bkgdShape" presStyleLbl="node1" presStyleIdx="5" presStyleCnt="6" custLinFactNeighborX="929"/>
      <dgm:spPr/>
      <dgm:t>
        <a:bodyPr/>
        <a:lstStyle/>
        <a:p>
          <a:endParaRPr lang="es-ES"/>
        </a:p>
      </dgm:t>
    </dgm:pt>
    <dgm:pt modelId="{26689A13-30DE-41C5-B17E-0D627ED67FE1}" type="pres">
      <dgm:prSet presAssocID="{D844D7AF-73E6-4E26-8A01-3F61855185F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893793-A34C-40D7-AC3E-E2C2330F0A96}" type="pres">
      <dgm:prSet presAssocID="{D844D7AF-73E6-4E26-8A01-3F61855185F9}" presName="invisiNode" presStyleLbl="node1" presStyleIdx="5" presStyleCnt="6"/>
      <dgm:spPr/>
    </dgm:pt>
    <dgm:pt modelId="{F2693A35-9E06-4C27-955F-BA18EB1FD39C}" type="pres">
      <dgm:prSet presAssocID="{D844D7AF-73E6-4E26-8A01-3F61855185F9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</dgm:spPr>
    </dgm:pt>
  </dgm:ptLst>
  <dgm:cxnLst>
    <dgm:cxn modelId="{6558FDB6-F18B-4B64-8CD9-30EB6EF912D6}" type="presOf" srcId="{568B281C-681A-46B8-AAA5-0B79B09C3B59}" destId="{247DEA23-9C6D-461D-A7FE-92C07C4304BF}" srcOrd="0" destOrd="0" presId="urn:microsoft.com/office/officeart/2005/8/layout/hList7"/>
    <dgm:cxn modelId="{68481ECE-AA12-4DF4-B214-3E5096218F9A}" type="presOf" srcId="{5487C737-3986-45F2-9F6B-70F0BD0CB2D2}" destId="{413425D1-07CE-4E59-8457-B1516AA3B077}" srcOrd="1" destOrd="0" presId="urn:microsoft.com/office/officeart/2005/8/layout/hList7"/>
    <dgm:cxn modelId="{FB2E696B-4A36-472F-9B45-E33074902BEC}" type="presOf" srcId="{D844D7AF-73E6-4E26-8A01-3F61855185F9}" destId="{E0AB145A-6CD0-45A7-A519-C883D76670CA}" srcOrd="0" destOrd="0" presId="urn:microsoft.com/office/officeart/2005/8/layout/hList7"/>
    <dgm:cxn modelId="{2BE6D0EB-7BE6-4545-AFA9-ED58D674993A}" srcId="{F74DAD22-CCAA-4AA8-8FCA-98A3AD87475C}" destId="{3176D9A0-6F4F-485F-AD88-4744FB8E9EDE}" srcOrd="3" destOrd="0" parTransId="{3F9BD10A-15CF-407B-A1DB-5787A6BA1135}" sibTransId="{7925910F-BD9B-4A04-A5B2-1BD8FC6F8E9A}"/>
    <dgm:cxn modelId="{EA72C8D7-8760-4338-A1FD-6B776ECDFF71}" type="presOf" srcId="{A1205582-033A-4433-B4F5-F4261512A54C}" destId="{562DB72C-2A0E-403E-A435-003CB42A679B}" srcOrd="1" destOrd="0" presId="urn:microsoft.com/office/officeart/2005/8/layout/hList7"/>
    <dgm:cxn modelId="{44C231C2-00AA-4481-8BDF-2F31DCCDA087}" type="presOf" srcId="{4E9B4C07-CE6B-46DE-9405-482A3E1089A4}" destId="{2D36F5F7-43F6-427D-B423-C9E33A031DFB}" srcOrd="1" destOrd="0" presId="urn:microsoft.com/office/officeart/2005/8/layout/hList7"/>
    <dgm:cxn modelId="{D3F13026-7F9F-491F-91C1-312418E58E65}" type="presOf" srcId="{9FFD6275-D7A4-40F7-A3EF-CE07390239F4}" destId="{1ACD26A8-2032-4245-9C5B-2BE1FF0C7FC0}" srcOrd="1" destOrd="0" presId="urn:microsoft.com/office/officeart/2005/8/layout/hList7"/>
    <dgm:cxn modelId="{DC8DC17C-1F3B-4CA9-9A0A-5E7379D070DE}" type="presOf" srcId="{D844D7AF-73E6-4E26-8A01-3F61855185F9}" destId="{26689A13-30DE-41C5-B17E-0D627ED67FE1}" srcOrd="1" destOrd="0" presId="urn:microsoft.com/office/officeart/2005/8/layout/hList7"/>
    <dgm:cxn modelId="{395CAC79-975F-45D7-B7B9-92A56376995A}" type="presOf" srcId="{3176D9A0-6F4F-485F-AD88-4744FB8E9EDE}" destId="{39C2AC67-3218-4F2D-BBD4-083191911D59}" srcOrd="0" destOrd="0" presId="urn:microsoft.com/office/officeart/2005/8/layout/hList7"/>
    <dgm:cxn modelId="{076A3859-2D65-49B3-B13D-B6EA14999425}" type="presOf" srcId="{E2DA7CCD-6161-4435-A126-C6FF2719494C}" destId="{503F02A7-DE15-4630-8790-384DD0E3AE23}" srcOrd="0" destOrd="0" presId="urn:microsoft.com/office/officeart/2005/8/layout/hList7"/>
    <dgm:cxn modelId="{7DA7BCF2-6288-4595-92F7-3886B471F310}" srcId="{F74DAD22-CCAA-4AA8-8FCA-98A3AD87475C}" destId="{D844D7AF-73E6-4E26-8A01-3F61855185F9}" srcOrd="5" destOrd="0" parTransId="{A9A8B384-79C9-49EB-961F-2C5187C20F5C}" sibTransId="{6965A5B9-11FB-4BDC-8391-08EE03C86FE2}"/>
    <dgm:cxn modelId="{130A0495-1540-484D-B162-FB476CF794B6}" type="presOf" srcId="{F74DAD22-CCAA-4AA8-8FCA-98A3AD87475C}" destId="{D37FCBA4-3484-436C-A1EA-37FC9750AD38}" srcOrd="0" destOrd="0" presId="urn:microsoft.com/office/officeart/2005/8/layout/hList7"/>
    <dgm:cxn modelId="{A540A094-332F-46D6-B084-E3F67F9B7F64}" srcId="{F74DAD22-CCAA-4AA8-8FCA-98A3AD87475C}" destId="{9FFD6275-D7A4-40F7-A3EF-CE07390239F4}" srcOrd="0" destOrd="0" parTransId="{DDF1A0A4-B1B2-4515-BDE2-20982D504AA5}" sibTransId="{568B281C-681A-46B8-AAA5-0B79B09C3B59}"/>
    <dgm:cxn modelId="{3EF47A77-6EAE-4E6C-A360-AD5C29DBA85B}" srcId="{F74DAD22-CCAA-4AA8-8FCA-98A3AD87475C}" destId="{A1205582-033A-4433-B4F5-F4261512A54C}" srcOrd="4" destOrd="0" parTransId="{68750A4E-D3CB-4856-8B62-1AF056A6A338}" sibTransId="{E2DA7CCD-6161-4435-A126-C6FF2719494C}"/>
    <dgm:cxn modelId="{6DA8A63E-3D87-43CC-AA28-E239029A2046}" srcId="{F74DAD22-CCAA-4AA8-8FCA-98A3AD87475C}" destId="{5487C737-3986-45F2-9F6B-70F0BD0CB2D2}" srcOrd="2" destOrd="0" parTransId="{56362590-AED5-4860-A919-C82D99123508}" sibTransId="{024BFC47-1F15-4A14-8C77-D41FFAD6C482}"/>
    <dgm:cxn modelId="{014C9A12-A99E-4DE4-A111-EDD047717B47}" type="presOf" srcId="{7925910F-BD9B-4A04-A5B2-1BD8FC6F8E9A}" destId="{E69FF613-B22C-415B-81CE-1EDC0AD04D69}" srcOrd="0" destOrd="0" presId="urn:microsoft.com/office/officeart/2005/8/layout/hList7"/>
    <dgm:cxn modelId="{371ADEDD-6B5E-430B-8BDB-FFA7B901665C}" type="presOf" srcId="{5487C737-3986-45F2-9F6B-70F0BD0CB2D2}" destId="{0A0822A8-5A6F-417C-B2AC-03B17828166E}" srcOrd="0" destOrd="0" presId="urn:microsoft.com/office/officeart/2005/8/layout/hList7"/>
    <dgm:cxn modelId="{787BFBF2-2C44-4904-8D4D-4DA6B9043C69}" srcId="{F74DAD22-CCAA-4AA8-8FCA-98A3AD87475C}" destId="{4E9B4C07-CE6B-46DE-9405-482A3E1089A4}" srcOrd="1" destOrd="0" parTransId="{B7247D23-E07B-470E-9C49-696160384B3B}" sibTransId="{5FFE1FEB-760E-4870-AA95-F92BA02437DC}"/>
    <dgm:cxn modelId="{D71CDEF0-10FC-440D-B396-43293B5E4895}" type="presOf" srcId="{5FFE1FEB-760E-4870-AA95-F92BA02437DC}" destId="{A361480F-1267-4E8E-8E8F-8A943B519CB5}" srcOrd="0" destOrd="0" presId="urn:microsoft.com/office/officeart/2005/8/layout/hList7"/>
    <dgm:cxn modelId="{D0709B0D-2C60-4FEF-8A98-A1D09E565A59}" type="presOf" srcId="{9FFD6275-D7A4-40F7-A3EF-CE07390239F4}" destId="{00AF6F04-8511-4F5A-A522-A1E7BDDCC1CD}" srcOrd="0" destOrd="0" presId="urn:microsoft.com/office/officeart/2005/8/layout/hList7"/>
    <dgm:cxn modelId="{A298D89B-439D-48BF-B4F4-AAF619BDF430}" type="presOf" srcId="{4E9B4C07-CE6B-46DE-9405-482A3E1089A4}" destId="{829E5A2C-96D4-4D13-AF0E-3B5F6DEE76F5}" srcOrd="0" destOrd="0" presId="urn:microsoft.com/office/officeart/2005/8/layout/hList7"/>
    <dgm:cxn modelId="{A29E730D-3C19-4AC0-A765-F10FA7DFC7EA}" type="presOf" srcId="{024BFC47-1F15-4A14-8C77-D41FFAD6C482}" destId="{0712F994-FE63-4D0C-A92C-D46C76F40CF0}" srcOrd="0" destOrd="0" presId="urn:microsoft.com/office/officeart/2005/8/layout/hList7"/>
    <dgm:cxn modelId="{3DDFEF86-CDCA-4CEE-8B7F-3F05C07BF9F4}" type="presOf" srcId="{3176D9A0-6F4F-485F-AD88-4744FB8E9EDE}" destId="{74A393DB-DCBF-4838-9DE1-ACB903558F45}" srcOrd="1" destOrd="0" presId="urn:microsoft.com/office/officeart/2005/8/layout/hList7"/>
    <dgm:cxn modelId="{B7AAE103-4DE4-4534-9403-A351D61AF465}" type="presOf" srcId="{A1205582-033A-4433-B4F5-F4261512A54C}" destId="{2D17020E-192B-46C8-A9C5-3DA0C44A19EB}" srcOrd="0" destOrd="0" presId="urn:microsoft.com/office/officeart/2005/8/layout/hList7"/>
    <dgm:cxn modelId="{D57A9C51-BDBF-4D3A-A4DE-604CE52C4C14}" type="presParOf" srcId="{D37FCBA4-3484-436C-A1EA-37FC9750AD38}" destId="{67B8F178-8409-427C-8BC7-9A376B61FB4D}" srcOrd="0" destOrd="0" presId="urn:microsoft.com/office/officeart/2005/8/layout/hList7"/>
    <dgm:cxn modelId="{39F38D25-EEEE-44F5-8140-2A1E098E6ED2}" type="presParOf" srcId="{D37FCBA4-3484-436C-A1EA-37FC9750AD38}" destId="{EC370275-EA51-4F06-B280-36611087D9E9}" srcOrd="1" destOrd="0" presId="urn:microsoft.com/office/officeart/2005/8/layout/hList7"/>
    <dgm:cxn modelId="{FAB71F55-6C21-4F38-B706-E9A8854B189E}" type="presParOf" srcId="{EC370275-EA51-4F06-B280-36611087D9E9}" destId="{5909C0E7-4959-47FD-873F-5DE00FCCE485}" srcOrd="0" destOrd="0" presId="urn:microsoft.com/office/officeart/2005/8/layout/hList7"/>
    <dgm:cxn modelId="{35BDA5DC-2BA3-4DEE-8516-7DD4C41ABAA9}" type="presParOf" srcId="{5909C0E7-4959-47FD-873F-5DE00FCCE485}" destId="{00AF6F04-8511-4F5A-A522-A1E7BDDCC1CD}" srcOrd="0" destOrd="0" presId="urn:microsoft.com/office/officeart/2005/8/layout/hList7"/>
    <dgm:cxn modelId="{F646E0E4-7CFE-4BFF-B711-CFBEA801A24F}" type="presParOf" srcId="{5909C0E7-4959-47FD-873F-5DE00FCCE485}" destId="{1ACD26A8-2032-4245-9C5B-2BE1FF0C7FC0}" srcOrd="1" destOrd="0" presId="urn:microsoft.com/office/officeart/2005/8/layout/hList7"/>
    <dgm:cxn modelId="{DAC5CC3A-F938-4E08-9F91-BF52D0B0DE1D}" type="presParOf" srcId="{5909C0E7-4959-47FD-873F-5DE00FCCE485}" destId="{65BDA9AE-5E57-4FE2-95B8-C644C09B00DD}" srcOrd="2" destOrd="0" presId="urn:microsoft.com/office/officeart/2005/8/layout/hList7"/>
    <dgm:cxn modelId="{089773BD-4BFD-4666-9C48-B73482DE7941}" type="presParOf" srcId="{5909C0E7-4959-47FD-873F-5DE00FCCE485}" destId="{36497F3F-17EB-43C1-AAC4-046E56ACE59C}" srcOrd="3" destOrd="0" presId="urn:microsoft.com/office/officeart/2005/8/layout/hList7"/>
    <dgm:cxn modelId="{2E008906-41F1-4B6F-8BD0-8127881A11E2}" type="presParOf" srcId="{EC370275-EA51-4F06-B280-36611087D9E9}" destId="{247DEA23-9C6D-461D-A7FE-92C07C4304BF}" srcOrd="1" destOrd="0" presId="urn:microsoft.com/office/officeart/2005/8/layout/hList7"/>
    <dgm:cxn modelId="{89B197F9-7224-41EA-B3C0-934EF325480F}" type="presParOf" srcId="{EC370275-EA51-4F06-B280-36611087D9E9}" destId="{0AD11A9C-34F2-4E35-80AB-710198CEBF11}" srcOrd="2" destOrd="0" presId="urn:microsoft.com/office/officeart/2005/8/layout/hList7"/>
    <dgm:cxn modelId="{A7828157-DA17-4168-9872-E0C96A0BAD04}" type="presParOf" srcId="{0AD11A9C-34F2-4E35-80AB-710198CEBF11}" destId="{829E5A2C-96D4-4D13-AF0E-3B5F6DEE76F5}" srcOrd="0" destOrd="0" presId="urn:microsoft.com/office/officeart/2005/8/layout/hList7"/>
    <dgm:cxn modelId="{C7B53D51-1732-409D-A47D-B04CAF4D686B}" type="presParOf" srcId="{0AD11A9C-34F2-4E35-80AB-710198CEBF11}" destId="{2D36F5F7-43F6-427D-B423-C9E33A031DFB}" srcOrd="1" destOrd="0" presId="urn:microsoft.com/office/officeart/2005/8/layout/hList7"/>
    <dgm:cxn modelId="{629EE9C0-2261-4391-824E-38D72A0B99D8}" type="presParOf" srcId="{0AD11A9C-34F2-4E35-80AB-710198CEBF11}" destId="{3826BDE0-4BE2-4292-9D4C-6B7E90D477FD}" srcOrd="2" destOrd="0" presId="urn:microsoft.com/office/officeart/2005/8/layout/hList7"/>
    <dgm:cxn modelId="{B8847BB4-2D65-4172-813A-AC8114D0BB4B}" type="presParOf" srcId="{0AD11A9C-34F2-4E35-80AB-710198CEBF11}" destId="{3172A505-D5C7-48C8-B27E-00FBD397AA98}" srcOrd="3" destOrd="0" presId="urn:microsoft.com/office/officeart/2005/8/layout/hList7"/>
    <dgm:cxn modelId="{19AFF771-8AD0-499B-9FC8-5BD73D987A70}" type="presParOf" srcId="{EC370275-EA51-4F06-B280-36611087D9E9}" destId="{A361480F-1267-4E8E-8E8F-8A943B519CB5}" srcOrd="3" destOrd="0" presId="urn:microsoft.com/office/officeart/2005/8/layout/hList7"/>
    <dgm:cxn modelId="{65AF4017-23EB-4071-BA7B-CDBE2992C357}" type="presParOf" srcId="{EC370275-EA51-4F06-B280-36611087D9E9}" destId="{8734F83D-784A-4E77-A4DE-9E1661989E7E}" srcOrd="4" destOrd="0" presId="urn:microsoft.com/office/officeart/2005/8/layout/hList7"/>
    <dgm:cxn modelId="{5F8C9C6A-F9F9-4524-9A53-F27D26055B1D}" type="presParOf" srcId="{8734F83D-784A-4E77-A4DE-9E1661989E7E}" destId="{0A0822A8-5A6F-417C-B2AC-03B17828166E}" srcOrd="0" destOrd="0" presId="urn:microsoft.com/office/officeart/2005/8/layout/hList7"/>
    <dgm:cxn modelId="{2443A921-1BB0-4406-90A2-22EB80ED85C7}" type="presParOf" srcId="{8734F83D-784A-4E77-A4DE-9E1661989E7E}" destId="{413425D1-07CE-4E59-8457-B1516AA3B077}" srcOrd="1" destOrd="0" presId="urn:microsoft.com/office/officeart/2005/8/layout/hList7"/>
    <dgm:cxn modelId="{10653596-5730-4E16-BC88-21BB1E71F2FD}" type="presParOf" srcId="{8734F83D-784A-4E77-A4DE-9E1661989E7E}" destId="{BEC5281A-FCEB-41D8-9A7C-B83A28221D08}" srcOrd="2" destOrd="0" presId="urn:microsoft.com/office/officeart/2005/8/layout/hList7"/>
    <dgm:cxn modelId="{A48511A6-0D4D-4CD5-8920-96EE72687DEC}" type="presParOf" srcId="{8734F83D-784A-4E77-A4DE-9E1661989E7E}" destId="{19C6B2EE-192E-47D4-8003-40B7D2364866}" srcOrd="3" destOrd="0" presId="urn:microsoft.com/office/officeart/2005/8/layout/hList7"/>
    <dgm:cxn modelId="{664DE82B-248D-4246-8F64-1DA7C5207391}" type="presParOf" srcId="{EC370275-EA51-4F06-B280-36611087D9E9}" destId="{0712F994-FE63-4D0C-A92C-D46C76F40CF0}" srcOrd="5" destOrd="0" presId="urn:microsoft.com/office/officeart/2005/8/layout/hList7"/>
    <dgm:cxn modelId="{EC69B8A0-D129-4646-81BB-52604CC7C1C6}" type="presParOf" srcId="{EC370275-EA51-4F06-B280-36611087D9E9}" destId="{D51EAD37-81C6-494A-85E2-6A218939FE13}" srcOrd="6" destOrd="0" presId="urn:microsoft.com/office/officeart/2005/8/layout/hList7"/>
    <dgm:cxn modelId="{5C0024B2-2E3B-4D64-B659-C31023EEB52F}" type="presParOf" srcId="{D51EAD37-81C6-494A-85E2-6A218939FE13}" destId="{39C2AC67-3218-4F2D-BBD4-083191911D59}" srcOrd="0" destOrd="0" presId="urn:microsoft.com/office/officeart/2005/8/layout/hList7"/>
    <dgm:cxn modelId="{F4753825-C79C-4819-9B01-D85316DB1687}" type="presParOf" srcId="{D51EAD37-81C6-494A-85E2-6A218939FE13}" destId="{74A393DB-DCBF-4838-9DE1-ACB903558F45}" srcOrd="1" destOrd="0" presId="urn:microsoft.com/office/officeart/2005/8/layout/hList7"/>
    <dgm:cxn modelId="{60B6D7B5-34CB-4D65-8D3C-839EEF5C5A68}" type="presParOf" srcId="{D51EAD37-81C6-494A-85E2-6A218939FE13}" destId="{2972128B-FC94-4091-A830-0BB245B0575C}" srcOrd="2" destOrd="0" presId="urn:microsoft.com/office/officeart/2005/8/layout/hList7"/>
    <dgm:cxn modelId="{B929A6AC-B0CE-4FE9-A27A-ED2A26E19203}" type="presParOf" srcId="{D51EAD37-81C6-494A-85E2-6A218939FE13}" destId="{09CA2C3C-FE0A-4EE6-9E38-B8E54B7175F6}" srcOrd="3" destOrd="0" presId="urn:microsoft.com/office/officeart/2005/8/layout/hList7"/>
    <dgm:cxn modelId="{296FFEF4-6959-47BD-8708-D46155EC16EC}" type="presParOf" srcId="{EC370275-EA51-4F06-B280-36611087D9E9}" destId="{E69FF613-B22C-415B-81CE-1EDC0AD04D69}" srcOrd="7" destOrd="0" presId="urn:microsoft.com/office/officeart/2005/8/layout/hList7"/>
    <dgm:cxn modelId="{1DE38723-FC2D-4E02-A8C7-0D1364AF8F64}" type="presParOf" srcId="{EC370275-EA51-4F06-B280-36611087D9E9}" destId="{86D40557-F9C1-450A-B32E-565340E3A879}" srcOrd="8" destOrd="0" presId="urn:microsoft.com/office/officeart/2005/8/layout/hList7"/>
    <dgm:cxn modelId="{0F638AE1-B4CD-4B00-AA26-9A6D920525F3}" type="presParOf" srcId="{86D40557-F9C1-450A-B32E-565340E3A879}" destId="{2D17020E-192B-46C8-A9C5-3DA0C44A19EB}" srcOrd="0" destOrd="0" presId="urn:microsoft.com/office/officeart/2005/8/layout/hList7"/>
    <dgm:cxn modelId="{769CD3BA-24AC-491A-B076-0DDD6870E105}" type="presParOf" srcId="{86D40557-F9C1-450A-B32E-565340E3A879}" destId="{562DB72C-2A0E-403E-A435-003CB42A679B}" srcOrd="1" destOrd="0" presId="urn:microsoft.com/office/officeart/2005/8/layout/hList7"/>
    <dgm:cxn modelId="{1324555F-CEC9-44A1-B52A-C33688173FAA}" type="presParOf" srcId="{86D40557-F9C1-450A-B32E-565340E3A879}" destId="{43A45244-A346-488D-8F6C-93CB7D8FE5DE}" srcOrd="2" destOrd="0" presId="urn:microsoft.com/office/officeart/2005/8/layout/hList7"/>
    <dgm:cxn modelId="{0D4931DD-EA86-4C24-BE20-9CBFD8305C6B}" type="presParOf" srcId="{86D40557-F9C1-450A-B32E-565340E3A879}" destId="{3444E7D6-C3ED-4A9C-B682-B9C76EB899EA}" srcOrd="3" destOrd="0" presId="urn:microsoft.com/office/officeart/2005/8/layout/hList7"/>
    <dgm:cxn modelId="{735673DD-7C02-4F1D-B994-A68021A7AE33}" type="presParOf" srcId="{EC370275-EA51-4F06-B280-36611087D9E9}" destId="{503F02A7-DE15-4630-8790-384DD0E3AE23}" srcOrd="9" destOrd="0" presId="urn:microsoft.com/office/officeart/2005/8/layout/hList7"/>
    <dgm:cxn modelId="{DBC3FA4E-40AB-4185-BC2C-856266BE3F58}" type="presParOf" srcId="{EC370275-EA51-4F06-B280-36611087D9E9}" destId="{8F647B88-F538-4BF8-BD06-1DCD0815C2BE}" srcOrd="10" destOrd="0" presId="urn:microsoft.com/office/officeart/2005/8/layout/hList7"/>
    <dgm:cxn modelId="{B48BF177-9C50-465C-B888-E31188017B36}" type="presParOf" srcId="{8F647B88-F538-4BF8-BD06-1DCD0815C2BE}" destId="{E0AB145A-6CD0-45A7-A519-C883D76670CA}" srcOrd="0" destOrd="0" presId="urn:microsoft.com/office/officeart/2005/8/layout/hList7"/>
    <dgm:cxn modelId="{0E64DBD2-A0EF-406F-9348-B8D996D6EC74}" type="presParOf" srcId="{8F647B88-F538-4BF8-BD06-1DCD0815C2BE}" destId="{26689A13-30DE-41C5-B17E-0D627ED67FE1}" srcOrd="1" destOrd="0" presId="urn:microsoft.com/office/officeart/2005/8/layout/hList7"/>
    <dgm:cxn modelId="{99EDB010-4CD2-4CCA-925B-F49A1F1EC963}" type="presParOf" srcId="{8F647B88-F538-4BF8-BD06-1DCD0815C2BE}" destId="{24893793-A34C-40D7-AC3E-E2C2330F0A96}" srcOrd="2" destOrd="0" presId="urn:microsoft.com/office/officeart/2005/8/layout/hList7"/>
    <dgm:cxn modelId="{A397DDC1-2FFE-41D6-857F-C49D5C5A9195}" type="presParOf" srcId="{8F647B88-F538-4BF8-BD06-1DCD0815C2BE}" destId="{F2693A35-9E06-4C27-955F-BA18EB1FD39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8CFCCB-2734-4F01-9C6F-6D12E5C18EAB}" type="doc">
      <dgm:prSet loTypeId="urn:microsoft.com/office/officeart/2005/8/layout/venn1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0F520F3A-8458-4878-A032-DFF83A9EB1F3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Instituciones del sistema financiero públicas o privadas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0607AEB9-3D9D-49F3-97B1-2C931FD3ADB0}" type="parTrans" cxnId="{09B0CA0E-30CC-4884-A66D-5327C5414991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67BA2643-353A-42D0-8523-52622A1CA32E}" type="sibTrans" cxnId="{09B0CA0E-30CC-4884-A66D-5327C5414991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CE94019-FB59-457D-87CB-10852171544E}">
      <dgm:prSet phldrT="[Texto]" custT="1"/>
      <dgm:spPr/>
      <dgm:t>
        <a:bodyPr/>
        <a:lstStyle/>
        <a:p>
          <a:r>
            <a:rPr lang="es-EC" sz="1600">
              <a:latin typeface="+mn-lt"/>
              <a:cs typeface="Times New Roman" panose="02020603050405020304" pitchFamily="18" charset="0"/>
            </a:rPr>
            <a:t>Instituciones de la seguridad social</a:t>
          </a:r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42842EDC-11F9-4310-9E72-37695A0FBE0B}" type="parTrans" cxnId="{F3C26164-F147-4948-823C-DBB9E41A06B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E86A5BB6-D2F2-4FE7-A98F-6747905B8F6B}" type="sibTrans" cxnId="{F3C26164-F147-4948-823C-DBB9E41A06BE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A7BF3F50-4215-4D5E-908C-E1445053B38C}">
      <dgm:prSet phldrT="[Texto]" custT="1"/>
      <dgm:spPr/>
      <dgm:t>
        <a:bodyPr/>
        <a:lstStyle/>
        <a:p>
          <a:r>
            <a:rPr lang="es-EC" sz="1600">
              <a:latin typeface="+mn-lt"/>
              <a:cs typeface="Times New Roman" panose="02020603050405020304" pitchFamily="18" charset="0"/>
            </a:rPr>
            <a:t>Mutualistas de ahorro y crédito para la vivienda</a:t>
          </a:r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6645A74A-5212-4581-B028-27D9371FE532}" type="parTrans" cxnId="{4FA79823-474E-47A7-B451-EC2F75CB908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310F9EE-1B78-416A-9A58-56ED68E32C85}" type="sibTrans" cxnId="{4FA79823-474E-47A7-B451-EC2F75CB9084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C6BE3F10-AC65-47B4-AF3E-B4CEDFFB5B95}">
      <dgm:prSet phldrT="[Texto]" custT="1"/>
      <dgm:spPr/>
      <dgm:t>
        <a:bodyPr/>
        <a:lstStyle/>
        <a:p>
          <a:r>
            <a:rPr lang="es-EC" sz="1600" dirty="0">
              <a:latin typeface="+mn-lt"/>
              <a:cs typeface="Times New Roman" panose="02020603050405020304" pitchFamily="18" charset="0"/>
            </a:rPr>
            <a:t>Cooperativas de ahorro y crédito 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008DDAAA-DE15-49BE-B3DC-5110939547FD}" type="parTrans" cxnId="{37C4AF46-D9B8-48E2-9957-4A742E3855A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7B1444D2-E13E-40B0-B85F-D18EA8077486}" type="sibTrans" cxnId="{37C4AF46-D9B8-48E2-9957-4A742E3855A5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943A7F85-20E7-4FF5-8CE4-965CA67A7AEE}">
      <dgm:prSet custT="1"/>
      <dgm:spPr/>
      <dgm:t>
        <a:bodyPr/>
        <a:lstStyle/>
        <a:p>
          <a:r>
            <a:rPr lang="es-EC" sz="1600">
              <a:latin typeface="+mn-lt"/>
              <a:cs typeface="Times New Roman" panose="02020603050405020304" pitchFamily="18" charset="0"/>
            </a:rPr>
            <a:t>Cajas centrales</a:t>
          </a:r>
        </a:p>
      </dgm:t>
    </dgm:pt>
    <dgm:pt modelId="{6336C11A-D902-4E6E-996A-248E5C8413CF}" type="parTrans" cxnId="{3B4E1F80-760F-47F2-836F-A36EC802417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CABC4D11-F91F-4294-9185-1B797542E224}" type="sibTrans" cxnId="{3B4E1F80-760F-47F2-836F-A36EC802417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12972F5A-30B3-4441-A858-A890392BDFCD}">
      <dgm:prSet custT="1"/>
      <dgm:spPr/>
      <dgm:t>
        <a:bodyPr/>
        <a:lstStyle/>
        <a:p>
          <a:r>
            <a:rPr lang="es-EC" sz="1600">
              <a:latin typeface="+mn-lt"/>
              <a:cs typeface="Times New Roman" panose="02020603050405020304" pitchFamily="18" charset="0"/>
            </a:rPr>
            <a:t>Compañías de seguros y reaseguros</a:t>
          </a:r>
        </a:p>
      </dgm:t>
    </dgm:pt>
    <dgm:pt modelId="{9D4122A1-1A28-4BD1-9F55-2D109B570097}" type="parTrans" cxnId="{3680F55B-A2A7-4374-9A43-5B2606456B8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F6CF0AF3-968D-45B3-BA49-1EBF06534DD1}" type="sibTrans" cxnId="{3680F55B-A2A7-4374-9A43-5B2606456B8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3B0F766-0B38-4362-A532-1EA60160EB17}">
      <dgm:prSet custT="1"/>
      <dgm:spPr/>
      <dgm:t>
        <a:bodyPr/>
        <a:lstStyle/>
        <a:p>
          <a:r>
            <a:rPr lang="es-EC" sz="1600">
              <a:latin typeface="+mn-lt"/>
              <a:cs typeface="Times New Roman" panose="02020603050405020304" pitchFamily="18" charset="0"/>
            </a:rPr>
            <a:t>Corporaciones de garantía y retro garantía</a:t>
          </a:r>
        </a:p>
      </dgm:t>
    </dgm:pt>
    <dgm:pt modelId="{5889B9B1-487D-419C-9E4D-35AB1924A43E}" type="parTrans" cxnId="{AED372F6-69C8-45A5-8910-EA5A588796A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DE44E31-C9FF-4B8F-A788-E16B963922FA}" type="sibTrans" cxnId="{AED372F6-69C8-45A5-8910-EA5A588796A3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9EE65F0-F14C-49DF-81CC-883C9C27EE8E}">
      <dgm:prSet/>
      <dgm:spPr/>
      <dgm:t>
        <a:bodyPr/>
        <a:lstStyle/>
        <a:p>
          <a:endParaRPr lang="es-ES" sz="2800">
            <a:latin typeface="+mn-lt"/>
            <a:cs typeface="Times New Roman" panose="02020603050405020304" pitchFamily="18" charset="0"/>
          </a:endParaRPr>
        </a:p>
      </dgm:t>
    </dgm:pt>
    <dgm:pt modelId="{F37F9326-0BD7-439B-ADE9-0AE074318DDB}" type="parTrans" cxnId="{FDE29CCD-62B7-4B36-AC76-B263EA74F18F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A6FEBF0B-48EA-4FA1-A792-8C9BAC7F069A}" type="sibTrans" cxnId="{FDE29CCD-62B7-4B36-AC76-B263EA74F18F}">
      <dgm:prSet/>
      <dgm:spPr/>
      <dgm:t>
        <a:bodyPr/>
        <a:lstStyle/>
        <a:p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51728192-605C-427C-ABCD-07FA15B35AEA}" type="pres">
      <dgm:prSet presAssocID="{138CFCCB-2734-4F01-9C6F-6D12E5C18EA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2A0AE8-6C75-45E6-A43D-17CACB4CDAB3}" type="pres">
      <dgm:prSet presAssocID="{0F520F3A-8458-4878-A032-DFF83A9EB1F3}" presName="circ1" presStyleLbl="vennNode1" presStyleIdx="0" presStyleCnt="7"/>
      <dgm:spPr/>
      <dgm:t>
        <a:bodyPr/>
        <a:lstStyle/>
        <a:p>
          <a:endParaRPr lang="es-ES"/>
        </a:p>
      </dgm:t>
    </dgm:pt>
    <dgm:pt modelId="{B2CD0B68-0651-4D2A-BB91-7C4758E6E186}" type="pres">
      <dgm:prSet presAssocID="{0F520F3A-8458-4878-A032-DFF83A9EB1F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2188E0-67D1-4583-B870-2ACCC68CAA4D}" type="pres">
      <dgm:prSet presAssocID="{7CE94019-FB59-457D-87CB-10852171544E}" presName="circ2" presStyleLbl="vennNode1" presStyleIdx="1" presStyleCnt="7"/>
      <dgm:spPr/>
      <dgm:t>
        <a:bodyPr/>
        <a:lstStyle/>
        <a:p>
          <a:endParaRPr lang="es-ES"/>
        </a:p>
      </dgm:t>
    </dgm:pt>
    <dgm:pt modelId="{7F8A7F55-1D94-4A7C-A8CB-A1BDFBFE361A}" type="pres">
      <dgm:prSet presAssocID="{7CE94019-FB59-457D-87CB-1085217154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6EA53-645D-4728-8946-192337AFC354}" type="pres">
      <dgm:prSet presAssocID="{A7BF3F50-4215-4D5E-908C-E1445053B38C}" presName="circ3" presStyleLbl="vennNode1" presStyleIdx="2" presStyleCnt="7"/>
      <dgm:spPr/>
      <dgm:t>
        <a:bodyPr/>
        <a:lstStyle/>
        <a:p>
          <a:endParaRPr lang="es-ES"/>
        </a:p>
      </dgm:t>
    </dgm:pt>
    <dgm:pt modelId="{2373E932-DBB6-4F18-BE39-CAC84E9E8176}" type="pres">
      <dgm:prSet presAssocID="{A7BF3F50-4215-4D5E-908C-E1445053B3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E3FD47-01F5-46E7-8334-E1576602DFC5}" type="pres">
      <dgm:prSet presAssocID="{C6BE3F10-AC65-47B4-AF3E-B4CEDFFB5B95}" presName="circ4" presStyleLbl="vennNode1" presStyleIdx="3" presStyleCnt="7"/>
      <dgm:spPr/>
      <dgm:t>
        <a:bodyPr/>
        <a:lstStyle/>
        <a:p>
          <a:endParaRPr lang="es-ES"/>
        </a:p>
      </dgm:t>
    </dgm:pt>
    <dgm:pt modelId="{731F8F2C-85E1-44C6-94C2-01EFF5411B84}" type="pres">
      <dgm:prSet presAssocID="{C6BE3F10-AC65-47B4-AF3E-B4CEDFFB5B9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F8D239-A87D-4E98-AE4F-A3744BE3CBF4}" type="pres">
      <dgm:prSet presAssocID="{943A7F85-20E7-4FF5-8CE4-965CA67A7AEE}" presName="circ5" presStyleLbl="vennNode1" presStyleIdx="4" presStyleCnt="7"/>
      <dgm:spPr/>
      <dgm:t>
        <a:bodyPr/>
        <a:lstStyle/>
        <a:p>
          <a:endParaRPr lang="es-ES"/>
        </a:p>
      </dgm:t>
    </dgm:pt>
    <dgm:pt modelId="{ACB793D4-092B-482B-8680-2C0A3670D43C}" type="pres">
      <dgm:prSet presAssocID="{943A7F85-20E7-4FF5-8CE4-965CA67A7AEE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2CEF3-42BC-4A7D-A873-77F20BF3011B}" type="pres">
      <dgm:prSet presAssocID="{12972F5A-30B3-4441-A858-A890392BDFCD}" presName="circ6" presStyleLbl="vennNode1" presStyleIdx="5" presStyleCnt="7"/>
      <dgm:spPr/>
      <dgm:t>
        <a:bodyPr/>
        <a:lstStyle/>
        <a:p>
          <a:endParaRPr lang="es-ES"/>
        </a:p>
      </dgm:t>
    </dgm:pt>
    <dgm:pt modelId="{10F8793A-A2BE-4111-A876-4AE696618AB8}" type="pres">
      <dgm:prSet presAssocID="{12972F5A-30B3-4441-A858-A890392BDFC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4202E3-BB6E-45A1-AE35-6353B95DFC2E}" type="pres">
      <dgm:prSet presAssocID="{23B0F766-0B38-4362-A532-1EA60160EB17}" presName="circ7" presStyleLbl="vennNode1" presStyleIdx="6" presStyleCnt="7"/>
      <dgm:spPr/>
      <dgm:t>
        <a:bodyPr/>
        <a:lstStyle/>
        <a:p>
          <a:endParaRPr lang="es-ES"/>
        </a:p>
      </dgm:t>
    </dgm:pt>
    <dgm:pt modelId="{7EAB7E6B-6DFE-4C96-A160-F378527501C8}" type="pres">
      <dgm:prSet presAssocID="{23B0F766-0B38-4362-A532-1EA60160EB1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1A47AC-9FD3-4D01-B41D-00C4A83814E8}" type="presOf" srcId="{943A7F85-20E7-4FF5-8CE4-965CA67A7AEE}" destId="{ACB793D4-092B-482B-8680-2C0A3670D43C}" srcOrd="0" destOrd="0" presId="urn:microsoft.com/office/officeart/2005/8/layout/venn1"/>
    <dgm:cxn modelId="{68A558E0-BCED-4FD1-A32F-9D6A2AAF8496}" type="presOf" srcId="{A7BF3F50-4215-4D5E-908C-E1445053B38C}" destId="{2373E932-DBB6-4F18-BE39-CAC84E9E8176}" srcOrd="0" destOrd="0" presId="urn:microsoft.com/office/officeart/2005/8/layout/venn1"/>
    <dgm:cxn modelId="{2D27422A-D58B-416B-91A3-FA94DFFD9D27}" type="presOf" srcId="{138CFCCB-2734-4F01-9C6F-6D12E5C18EAB}" destId="{51728192-605C-427C-ABCD-07FA15B35AEA}" srcOrd="0" destOrd="0" presId="urn:microsoft.com/office/officeart/2005/8/layout/venn1"/>
    <dgm:cxn modelId="{F6FCFC6B-68F4-4FF7-BF26-3A6858E42E3E}" type="presOf" srcId="{C6BE3F10-AC65-47B4-AF3E-B4CEDFFB5B95}" destId="{731F8F2C-85E1-44C6-94C2-01EFF5411B84}" srcOrd="0" destOrd="0" presId="urn:microsoft.com/office/officeart/2005/8/layout/venn1"/>
    <dgm:cxn modelId="{FDE29CCD-62B7-4B36-AC76-B263EA74F18F}" srcId="{138CFCCB-2734-4F01-9C6F-6D12E5C18EAB}" destId="{29EE65F0-F14C-49DF-81CC-883C9C27EE8E}" srcOrd="7" destOrd="0" parTransId="{F37F9326-0BD7-439B-ADE9-0AE074318DDB}" sibTransId="{A6FEBF0B-48EA-4FA1-A792-8C9BAC7F069A}"/>
    <dgm:cxn modelId="{37C4AF46-D9B8-48E2-9957-4A742E3855A5}" srcId="{138CFCCB-2734-4F01-9C6F-6D12E5C18EAB}" destId="{C6BE3F10-AC65-47B4-AF3E-B4CEDFFB5B95}" srcOrd="3" destOrd="0" parTransId="{008DDAAA-DE15-49BE-B3DC-5110939547FD}" sibTransId="{7B1444D2-E13E-40B0-B85F-D18EA8077486}"/>
    <dgm:cxn modelId="{7293AAA9-85D1-44F9-B1C9-089876168024}" type="presOf" srcId="{23B0F766-0B38-4362-A532-1EA60160EB17}" destId="{7EAB7E6B-6DFE-4C96-A160-F378527501C8}" srcOrd="0" destOrd="0" presId="urn:microsoft.com/office/officeart/2005/8/layout/venn1"/>
    <dgm:cxn modelId="{C0C06484-F5A4-4D0F-9ADE-5DA3F10B16C4}" type="presOf" srcId="{7CE94019-FB59-457D-87CB-10852171544E}" destId="{7F8A7F55-1D94-4A7C-A8CB-A1BDFBFE361A}" srcOrd="0" destOrd="0" presId="urn:microsoft.com/office/officeart/2005/8/layout/venn1"/>
    <dgm:cxn modelId="{4FA79823-474E-47A7-B451-EC2F75CB9084}" srcId="{138CFCCB-2734-4F01-9C6F-6D12E5C18EAB}" destId="{A7BF3F50-4215-4D5E-908C-E1445053B38C}" srcOrd="2" destOrd="0" parTransId="{6645A74A-5212-4581-B028-27D9371FE532}" sibTransId="{5310F9EE-1B78-416A-9A58-56ED68E32C85}"/>
    <dgm:cxn modelId="{3680F55B-A2A7-4374-9A43-5B2606456B83}" srcId="{138CFCCB-2734-4F01-9C6F-6D12E5C18EAB}" destId="{12972F5A-30B3-4441-A858-A890392BDFCD}" srcOrd="5" destOrd="0" parTransId="{9D4122A1-1A28-4BD1-9F55-2D109B570097}" sibTransId="{F6CF0AF3-968D-45B3-BA49-1EBF06534DD1}"/>
    <dgm:cxn modelId="{B906DA70-B2A4-4A64-B226-6538F77414A9}" type="presOf" srcId="{12972F5A-30B3-4441-A858-A890392BDFCD}" destId="{10F8793A-A2BE-4111-A876-4AE696618AB8}" srcOrd="0" destOrd="0" presId="urn:microsoft.com/office/officeart/2005/8/layout/venn1"/>
    <dgm:cxn modelId="{09B0CA0E-30CC-4884-A66D-5327C5414991}" srcId="{138CFCCB-2734-4F01-9C6F-6D12E5C18EAB}" destId="{0F520F3A-8458-4878-A032-DFF83A9EB1F3}" srcOrd="0" destOrd="0" parTransId="{0607AEB9-3D9D-49F3-97B1-2C931FD3ADB0}" sibTransId="{67BA2643-353A-42D0-8523-52622A1CA32E}"/>
    <dgm:cxn modelId="{F3C26164-F147-4948-823C-DBB9E41A06BE}" srcId="{138CFCCB-2734-4F01-9C6F-6D12E5C18EAB}" destId="{7CE94019-FB59-457D-87CB-10852171544E}" srcOrd="1" destOrd="0" parTransId="{42842EDC-11F9-4310-9E72-37695A0FBE0B}" sibTransId="{E86A5BB6-D2F2-4FE7-A98F-6747905B8F6B}"/>
    <dgm:cxn modelId="{AED372F6-69C8-45A5-8910-EA5A588796A3}" srcId="{138CFCCB-2734-4F01-9C6F-6D12E5C18EAB}" destId="{23B0F766-0B38-4362-A532-1EA60160EB17}" srcOrd="6" destOrd="0" parTransId="{5889B9B1-487D-419C-9E4D-35AB1924A43E}" sibTransId="{BDE44E31-C9FF-4B8F-A788-E16B963922FA}"/>
    <dgm:cxn modelId="{3B4E1F80-760F-47F2-836F-A36EC8024173}" srcId="{138CFCCB-2734-4F01-9C6F-6D12E5C18EAB}" destId="{943A7F85-20E7-4FF5-8CE4-965CA67A7AEE}" srcOrd="4" destOrd="0" parTransId="{6336C11A-D902-4E6E-996A-248E5C8413CF}" sibTransId="{CABC4D11-F91F-4294-9185-1B797542E224}"/>
    <dgm:cxn modelId="{0FFB64AA-A0A1-46D1-8446-453FF57EC626}" type="presOf" srcId="{0F520F3A-8458-4878-A032-DFF83A9EB1F3}" destId="{B2CD0B68-0651-4D2A-BB91-7C4758E6E186}" srcOrd="0" destOrd="0" presId="urn:microsoft.com/office/officeart/2005/8/layout/venn1"/>
    <dgm:cxn modelId="{343D4766-DCF1-452D-AF48-9ACD8D4EE47F}" type="presParOf" srcId="{51728192-605C-427C-ABCD-07FA15B35AEA}" destId="{E12A0AE8-6C75-45E6-A43D-17CACB4CDAB3}" srcOrd="0" destOrd="0" presId="urn:microsoft.com/office/officeart/2005/8/layout/venn1"/>
    <dgm:cxn modelId="{CDF784EB-0EBC-49CC-8BFC-A9B1DF1E4F50}" type="presParOf" srcId="{51728192-605C-427C-ABCD-07FA15B35AEA}" destId="{B2CD0B68-0651-4D2A-BB91-7C4758E6E186}" srcOrd="1" destOrd="0" presId="urn:microsoft.com/office/officeart/2005/8/layout/venn1"/>
    <dgm:cxn modelId="{3E91DE25-B03C-4A4A-B579-F60B9FED07B7}" type="presParOf" srcId="{51728192-605C-427C-ABCD-07FA15B35AEA}" destId="{B32188E0-67D1-4583-B870-2ACCC68CAA4D}" srcOrd="2" destOrd="0" presId="urn:microsoft.com/office/officeart/2005/8/layout/venn1"/>
    <dgm:cxn modelId="{794A8946-3240-4183-9916-83B49BC8E77B}" type="presParOf" srcId="{51728192-605C-427C-ABCD-07FA15B35AEA}" destId="{7F8A7F55-1D94-4A7C-A8CB-A1BDFBFE361A}" srcOrd="3" destOrd="0" presId="urn:microsoft.com/office/officeart/2005/8/layout/venn1"/>
    <dgm:cxn modelId="{FDAA1B76-DDFD-48B1-B1D4-A4F0214910C7}" type="presParOf" srcId="{51728192-605C-427C-ABCD-07FA15B35AEA}" destId="{B376EA53-645D-4728-8946-192337AFC354}" srcOrd="4" destOrd="0" presId="urn:microsoft.com/office/officeart/2005/8/layout/venn1"/>
    <dgm:cxn modelId="{BB933DCA-BEC7-4991-AE9F-A2F205EBE86E}" type="presParOf" srcId="{51728192-605C-427C-ABCD-07FA15B35AEA}" destId="{2373E932-DBB6-4F18-BE39-CAC84E9E8176}" srcOrd="5" destOrd="0" presId="urn:microsoft.com/office/officeart/2005/8/layout/venn1"/>
    <dgm:cxn modelId="{849893D8-2E00-495E-A6B3-AC97C3F77DD7}" type="presParOf" srcId="{51728192-605C-427C-ABCD-07FA15B35AEA}" destId="{68E3FD47-01F5-46E7-8334-E1576602DFC5}" srcOrd="6" destOrd="0" presId="urn:microsoft.com/office/officeart/2005/8/layout/venn1"/>
    <dgm:cxn modelId="{D31E63B9-F6AE-4787-B1D4-D3FB5FD4A9F2}" type="presParOf" srcId="{51728192-605C-427C-ABCD-07FA15B35AEA}" destId="{731F8F2C-85E1-44C6-94C2-01EFF5411B84}" srcOrd="7" destOrd="0" presId="urn:microsoft.com/office/officeart/2005/8/layout/venn1"/>
    <dgm:cxn modelId="{BDE31E78-39A9-484E-A9D8-91E1731ADF7B}" type="presParOf" srcId="{51728192-605C-427C-ABCD-07FA15B35AEA}" destId="{8DF8D239-A87D-4E98-AE4F-A3744BE3CBF4}" srcOrd="8" destOrd="0" presId="urn:microsoft.com/office/officeart/2005/8/layout/venn1"/>
    <dgm:cxn modelId="{BB9F6C33-B036-4D5D-A0D7-2A69FA04B4AB}" type="presParOf" srcId="{51728192-605C-427C-ABCD-07FA15B35AEA}" destId="{ACB793D4-092B-482B-8680-2C0A3670D43C}" srcOrd="9" destOrd="0" presId="urn:microsoft.com/office/officeart/2005/8/layout/venn1"/>
    <dgm:cxn modelId="{694F1016-4675-451A-8E8A-93662E5918B2}" type="presParOf" srcId="{51728192-605C-427C-ABCD-07FA15B35AEA}" destId="{54C2CEF3-42BC-4A7D-A873-77F20BF3011B}" srcOrd="10" destOrd="0" presId="urn:microsoft.com/office/officeart/2005/8/layout/venn1"/>
    <dgm:cxn modelId="{A37950CC-F9EF-48B4-AE0D-4EAFB3898C60}" type="presParOf" srcId="{51728192-605C-427C-ABCD-07FA15B35AEA}" destId="{10F8793A-A2BE-4111-A876-4AE696618AB8}" srcOrd="11" destOrd="0" presId="urn:microsoft.com/office/officeart/2005/8/layout/venn1"/>
    <dgm:cxn modelId="{FE9AE97C-BA22-45D5-91C8-BCAE21792B69}" type="presParOf" srcId="{51728192-605C-427C-ABCD-07FA15B35AEA}" destId="{1F4202E3-BB6E-45A1-AE35-6353B95DFC2E}" srcOrd="12" destOrd="0" presId="urn:microsoft.com/office/officeart/2005/8/layout/venn1"/>
    <dgm:cxn modelId="{E024FD6C-3B01-4079-9992-25E928C394F2}" type="presParOf" srcId="{51728192-605C-427C-ABCD-07FA15B35AEA}" destId="{7EAB7E6B-6DFE-4C96-A160-F378527501C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650B25-194E-4F71-9959-0974735F19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24C30EC-F78B-4B67-BBB8-ECCFC917134E}">
      <dgm:prSet phldrT="[Texto]"/>
      <dgm:spPr/>
      <dgm:t>
        <a:bodyPr/>
        <a:lstStyle/>
        <a:p>
          <a:r>
            <a:rPr lang="es-ES" dirty="0" smtClean="0"/>
            <a:t>Portada</a:t>
          </a:r>
          <a:endParaRPr lang="es-ES" dirty="0"/>
        </a:p>
      </dgm:t>
    </dgm:pt>
    <dgm:pt modelId="{5AFA67AF-E7DC-4A26-8181-39AFFAB1DE3C}" type="parTrans" cxnId="{70BDC098-99AF-4D0E-9F2B-95B5CB95F54E}">
      <dgm:prSet/>
      <dgm:spPr/>
      <dgm:t>
        <a:bodyPr/>
        <a:lstStyle/>
        <a:p>
          <a:endParaRPr lang="es-ES"/>
        </a:p>
      </dgm:t>
    </dgm:pt>
    <dgm:pt modelId="{120AC500-7AA3-41C7-93F2-3B0C4225686C}" type="sibTrans" cxnId="{70BDC098-99AF-4D0E-9F2B-95B5CB95F54E}">
      <dgm:prSet/>
      <dgm:spPr/>
      <dgm:t>
        <a:bodyPr/>
        <a:lstStyle/>
        <a:p>
          <a:endParaRPr lang="es-ES"/>
        </a:p>
      </dgm:t>
    </dgm:pt>
    <dgm:pt modelId="{2C5D0C2D-7057-49FE-AD1E-D2449867E220}">
      <dgm:prSet phldrT="[Texto]"/>
      <dgm:spPr/>
      <dgm:t>
        <a:bodyPr/>
        <a:lstStyle/>
        <a:p>
          <a:r>
            <a:rPr lang="es-ES" dirty="0" smtClean="0"/>
            <a:t>Información general</a:t>
          </a:r>
          <a:endParaRPr lang="es-ES" dirty="0"/>
        </a:p>
      </dgm:t>
    </dgm:pt>
    <dgm:pt modelId="{6C696D90-97E8-4BAE-933C-EBE589FC360C}" type="parTrans" cxnId="{A20FCCC4-17ED-4417-9133-29DF43394835}">
      <dgm:prSet/>
      <dgm:spPr/>
      <dgm:t>
        <a:bodyPr/>
        <a:lstStyle/>
        <a:p>
          <a:endParaRPr lang="es-ES"/>
        </a:p>
      </dgm:t>
    </dgm:pt>
    <dgm:pt modelId="{3E624470-A120-4798-AB6A-446ECABA8222}" type="sibTrans" cxnId="{A20FCCC4-17ED-4417-9133-29DF43394835}">
      <dgm:prSet/>
      <dgm:spPr/>
      <dgm:t>
        <a:bodyPr/>
        <a:lstStyle/>
        <a:p>
          <a:endParaRPr lang="es-ES"/>
        </a:p>
      </dgm:t>
    </dgm:pt>
    <dgm:pt modelId="{59074F0C-6826-4882-AECF-BC68FC6B8ADC}">
      <dgm:prSet phldrT="[Texto]"/>
      <dgm:spPr/>
      <dgm:t>
        <a:bodyPr/>
        <a:lstStyle/>
        <a:p>
          <a:r>
            <a:rPr lang="es-ES" dirty="0" smtClean="0"/>
            <a:t>Descripción del negocio</a:t>
          </a:r>
          <a:endParaRPr lang="es-ES" dirty="0"/>
        </a:p>
      </dgm:t>
    </dgm:pt>
    <dgm:pt modelId="{9043ADB8-0F8C-4851-97D0-668E27FB8C8A}" type="parTrans" cxnId="{66F1B16B-DF62-44F1-BBF2-138C920F8E60}">
      <dgm:prSet/>
      <dgm:spPr/>
      <dgm:t>
        <a:bodyPr/>
        <a:lstStyle/>
        <a:p>
          <a:endParaRPr lang="es-ES"/>
        </a:p>
      </dgm:t>
    </dgm:pt>
    <dgm:pt modelId="{6BE5E4EF-BD0E-4978-AA4E-525B6369AC20}" type="sibTrans" cxnId="{66F1B16B-DF62-44F1-BBF2-138C920F8E60}">
      <dgm:prSet/>
      <dgm:spPr/>
      <dgm:t>
        <a:bodyPr/>
        <a:lstStyle/>
        <a:p>
          <a:endParaRPr lang="es-ES"/>
        </a:p>
      </dgm:t>
    </dgm:pt>
    <dgm:pt modelId="{BFE2F246-2DAE-46D0-8FA7-3261E1D3011C}">
      <dgm:prSet phldrT="[Texto]"/>
      <dgm:spPr/>
      <dgm:t>
        <a:bodyPr/>
        <a:lstStyle/>
        <a:p>
          <a:r>
            <a:rPr lang="es-ES" dirty="0" smtClean="0"/>
            <a:t>Características de la emisión</a:t>
          </a:r>
          <a:endParaRPr lang="es-ES" dirty="0"/>
        </a:p>
      </dgm:t>
    </dgm:pt>
    <dgm:pt modelId="{A7119B72-8BDA-4C99-A85F-DABE1C1C6FB0}" type="parTrans" cxnId="{296E66E0-774F-44E6-8981-D48ABC027D81}">
      <dgm:prSet/>
      <dgm:spPr/>
      <dgm:t>
        <a:bodyPr/>
        <a:lstStyle/>
        <a:p>
          <a:endParaRPr lang="es-ES"/>
        </a:p>
      </dgm:t>
    </dgm:pt>
    <dgm:pt modelId="{BAE14982-B0D8-4F1E-98B4-295FE1BB91ED}" type="sibTrans" cxnId="{296E66E0-774F-44E6-8981-D48ABC027D81}">
      <dgm:prSet/>
      <dgm:spPr/>
      <dgm:t>
        <a:bodyPr/>
        <a:lstStyle/>
        <a:p>
          <a:endParaRPr lang="es-ES"/>
        </a:p>
      </dgm:t>
    </dgm:pt>
    <dgm:pt modelId="{4C639A32-9491-4C47-839B-AA8AFA1FCB35}">
      <dgm:prSet phldrT="[Texto]"/>
      <dgm:spPr/>
      <dgm:t>
        <a:bodyPr/>
        <a:lstStyle/>
        <a:p>
          <a:r>
            <a:rPr lang="es-EC" dirty="0" smtClean="0"/>
            <a:t>Información económica y financiera</a:t>
          </a:r>
          <a:endParaRPr lang="es-ES" dirty="0"/>
        </a:p>
      </dgm:t>
    </dgm:pt>
    <dgm:pt modelId="{1DE2937D-0A52-4DDA-B041-4E91F9C90F27}" type="parTrans" cxnId="{A38C09E8-967E-482F-A583-6D0B5636FC6A}">
      <dgm:prSet/>
      <dgm:spPr/>
      <dgm:t>
        <a:bodyPr/>
        <a:lstStyle/>
        <a:p>
          <a:endParaRPr lang="es-ES"/>
        </a:p>
      </dgm:t>
    </dgm:pt>
    <dgm:pt modelId="{ECEC06F4-81EE-406D-8297-BC9622516A76}" type="sibTrans" cxnId="{A38C09E8-967E-482F-A583-6D0B5636FC6A}">
      <dgm:prSet/>
      <dgm:spPr/>
      <dgm:t>
        <a:bodyPr/>
        <a:lstStyle/>
        <a:p>
          <a:endParaRPr lang="es-ES"/>
        </a:p>
      </dgm:t>
    </dgm:pt>
    <dgm:pt modelId="{75A2A546-E8C7-4BDB-8865-73156374A7A1}">
      <dgm:prSet phldrT="[Texto]"/>
      <dgm:spPr/>
      <dgm:t>
        <a:bodyPr/>
        <a:lstStyle/>
        <a:p>
          <a:r>
            <a:rPr lang="es-EC" dirty="0" smtClean="0"/>
            <a:t>Declaración juramentada </a:t>
          </a:r>
          <a:endParaRPr lang="es-ES" dirty="0"/>
        </a:p>
      </dgm:t>
    </dgm:pt>
    <dgm:pt modelId="{D2F40D1D-3268-4761-9DD4-E9E0EE0AA94C}" type="parTrans" cxnId="{C33B5F87-2E26-4CAE-8C3C-85C125F3FFCC}">
      <dgm:prSet/>
      <dgm:spPr/>
      <dgm:t>
        <a:bodyPr/>
        <a:lstStyle/>
        <a:p>
          <a:endParaRPr lang="es-ES"/>
        </a:p>
      </dgm:t>
    </dgm:pt>
    <dgm:pt modelId="{EC722DB0-435E-447F-BA29-A0D461BEDB66}" type="sibTrans" cxnId="{C33B5F87-2E26-4CAE-8C3C-85C125F3FFCC}">
      <dgm:prSet/>
      <dgm:spPr/>
      <dgm:t>
        <a:bodyPr/>
        <a:lstStyle/>
        <a:p>
          <a:endParaRPr lang="es-ES"/>
        </a:p>
      </dgm:t>
    </dgm:pt>
    <dgm:pt modelId="{C51AA0BC-6970-4002-8673-DEA75E5EF0DB}" type="pres">
      <dgm:prSet presAssocID="{13650B25-194E-4F71-9959-0974735F19BB}" presName="Name0" presStyleCnt="0">
        <dgm:presLayoutVars>
          <dgm:dir/>
          <dgm:resizeHandles val="exact"/>
        </dgm:presLayoutVars>
      </dgm:prSet>
      <dgm:spPr/>
    </dgm:pt>
    <dgm:pt modelId="{B9CD9990-5B4E-452F-8FC8-B41B5848CE18}" type="pres">
      <dgm:prSet presAssocID="{C24C30EC-F78B-4B67-BBB8-ECCFC91713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9F8A1-E1FB-46CB-8781-94913378D84D}" type="pres">
      <dgm:prSet presAssocID="{120AC500-7AA3-41C7-93F2-3B0C4225686C}" presName="sibTrans" presStyleLbl="sibTrans2D1" presStyleIdx="0" presStyleCnt="5"/>
      <dgm:spPr/>
      <dgm:t>
        <a:bodyPr/>
        <a:lstStyle/>
        <a:p>
          <a:endParaRPr lang="es-ES"/>
        </a:p>
      </dgm:t>
    </dgm:pt>
    <dgm:pt modelId="{1298D0FC-334A-4F45-A620-61B8F796B323}" type="pres">
      <dgm:prSet presAssocID="{120AC500-7AA3-41C7-93F2-3B0C4225686C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87F7157-83C3-4D6D-9CAC-16F8D3F94A80}" type="pres">
      <dgm:prSet presAssocID="{2C5D0C2D-7057-49FE-AD1E-D2449867E22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218298-251D-4424-8FB4-A3B15F3C3FD8}" type="pres">
      <dgm:prSet presAssocID="{3E624470-A120-4798-AB6A-446ECABA8222}" presName="sibTrans" presStyleLbl="sibTrans2D1" presStyleIdx="1" presStyleCnt="5"/>
      <dgm:spPr/>
      <dgm:t>
        <a:bodyPr/>
        <a:lstStyle/>
        <a:p>
          <a:endParaRPr lang="es-ES"/>
        </a:p>
      </dgm:t>
    </dgm:pt>
    <dgm:pt modelId="{298DDB3E-5C65-4E5D-B835-3ED6C16A7E44}" type="pres">
      <dgm:prSet presAssocID="{3E624470-A120-4798-AB6A-446ECABA822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E34908C-B946-46E1-BB61-C129D6089AFF}" type="pres">
      <dgm:prSet presAssocID="{59074F0C-6826-4882-AECF-BC68FC6B8A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CBAEF1-1BC6-447D-9946-C1C5D9195C2B}" type="pres">
      <dgm:prSet presAssocID="{6BE5E4EF-BD0E-4978-AA4E-525B6369AC20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96DFBF8-CB6A-496E-8D8F-6B49DC309138}" type="pres">
      <dgm:prSet presAssocID="{6BE5E4EF-BD0E-4978-AA4E-525B6369AC20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41821CD3-2EAC-4A1D-A2B6-3294BFEDA166}" type="pres">
      <dgm:prSet presAssocID="{BFE2F246-2DAE-46D0-8FA7-3261E1D301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4271F-4C31-45C3-8157-2998FF8C230D}" type="pres">
      <dgm:prSet presAssocID="{BAE14982-B0D8-4F1E-98B4-295FE1BB91ED}" presName="sibTrans" presStyleLbl="sibTrans2D1" presStyleIdx="3" presStyleCnt="5"/>
      <dgm:spPr/>
      <dgm:t>
        <a:bodyPr/>
        <a:lstStyle/>
        <a:p>
          <a:endParaRPr lang="es-ES"/>
        </a:p>
      </dgm:t>
    </dgm:pt>
    <dgm:pt modelId="{1D7F435E-5247-4EA9-9B62-41494126C284}" type="pres">
      <dgm:prSet presAssocID="{BAE14982-B0D8-4F1E-98B4-295FE1BB91ED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F54B2034-1BD5-4AFF-956A-1CB7CA06B3FB}" type="pres">
      <dgm:prSet presAssocID="{4C639A32-9491-4C47-839B-AA8AFA1FCB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1626CF-01E0-4F52-A2BF-B48FABE38FAB}" type="pres">
      <dgm:prSet presAssocID="{ECEC06F4-81EE-406D-8297-BC9622516A76}" presName="sibTrans" presStyleLbl="sibTrans2D1" presStyleIdx="4" presStyleCnt="5"/>
      <dgm:spPr/>
      <dgm:t>
        <a:bodyPr/>
        <a:lstStyle/>
        <a:p>
          <a:endParaRPr lang="es-ES"/>
        </a:p>
      </dgm:t>
    </dgm:pt>
    <dgm:pt modelId="{DA143ACC-2CAA-47A2-970C-FBE2CC6B5FB0}" type="pres">
      <dgm:prSet presAssocID="{ECEC06F4-81EE-406D-8297-BC9622516A76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58E70D3D-0AF0-4AD5-B8DD-CF401CDD0D6D}" type="pres">
      <dgm:prSet presAssocID="{75A2A546-E8C7-4BDB-8865-73156374A7A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B40D55-FBB3-487C-8B7D-08E4643B0A00}" type="presOf" srcId="{3E624470-A120-4798-AB6A-446ECABA8222}" destId="{298DDB3E-5C65-4E5D-B835-3ED6C16A7E44}" srcOrd="1" destOrd="0" presId="urn:microsoft.com/office/officeart/2005/8/layout/process1"/>
    <dgm:cxn modelId="{9FAED2B3-405F-44CE-B39B-C078C0FBCC03}" type="presOf" srcId="{6BE5E4EF-BD0E-4978-AA4E-525B6369AC20}" destId="{696DFBF8-CB6A-496E-8D8F-6B49DC309138}" srcOrd="1" destOrd="0" presId="urn:microsoft.com/office/officeart/2005/8/layout/process1"/>
    <dgm:cxn modelId="{274CB26A-A0A7-40F2-8911-2AA284F70E6D}" type="presOf" srcId="{59074F0C-6826-4882-AECF-BC68FC6B8ADC}" destId="{8E34908C-B946-46E1-BB61-C129D6089AFF}" srcOrd="0" destOrd="0" presId="urn:microsoft.com/office/officeart/2005/8/layout/process1"/>
    <dgm:cxn modelId="{DEC31D98-7632-4786-A978-3BC3BC966565}" type="presOf" srcId="{120AC500-7AA3-41C7-93F2-3B0C4225686C}" destId="{1298D0FC-334A-4F45-A620-61B8F796B323}" srcOrd="1" destOrd="0" presId="urn:microsoft.com/office/officeart/2005/8/layout/process1"/>
    <dgm:cxn modelId="{296E66E0-774F-44E6-8981-D48ABC027D81}" srcId="{13650B25-194E-4F71-9959-0974735F19BB}" destId="{BFE2F246-2DAE-46D0-8FA7-3261E1D3011C}" srcOrd="3" destOrd="0" parTransId="{A7119B72-8BDA-4C99-A85F-DABE1C1C6FB0}" sibTransId="{BAE14982-B0D8-4F1E-98B4-295FE1BB91ED}"/>
    <dgm:cxn modelId="{3261469B-1E48-4C46-B98A-5DA825D347DF}" type="presOf" srcId="{13650B25-194E-4F71-9959-0974735F19BB}" destId="{C51AA0BC-6970-4002-8673-DEA75E5EF0DB}" srcOrd="0" destOrd="0" presId="urn:microsoft.com/office/officeart/2005/8/layout/process1"/>
    <dgm:cxn modelId="{C509FCF3-6F97-449E-870D-55190E42AF87}" type="presOf" srcId="{BFE2F246-2DAE-46D0-8FA7-3261E1D3011C}" destId="{41821CD3-2EAC-4A1D-A2B6-3294BFEDA166}" srcOrd="0" destOrd="0" presId="urn:microsoft.com/office/officeart/2005/8/layout/process1"/>
    <dgm:cxn modelId="{BC9ED3B8-49CE-4721-B8C2-D8D921F7881F}" type="presOf" srcId="{BAE14982-B0D8-4F1E-98B4-295FE1BB91ED}" destId="{7A14271F-4C31-45C3-8157-2998FF8C230D}" srcOrd="0" destOrd="0" presId="urn:microsoft.com/office/officeart/2005/8/layout/process1"/>
    <dgm:cxn modelId="{8E9D1582-DAAB-4A0F-92F5-58E2BB7C5427}" type="presOf" srcId="{ECEC06F4-81EE-406D-8297-BC9622516A76}" destId="{531626CF-01E0-4F52-A2BF-B48FABE38FAB}" srcOrd="0" destOrd="0" presId="urn:microsoft.com/office/officeart/2005/8/layout/process1"/>
    <dgm:cxn modelId="{1CC75D8D-3944-4E5D-A6E8-92083F60BB4F}" type="presOf" srcId="{ECEC06F4-81EE-406D-8297-BC9622516A76}" destId="{DA143ACC-2CAA-47A2-970C-FBE2CC6B5FB0}" srcOrd="1" destOrd="0" presId="urn:microsoft.com/office/officeart/2005/8/layout/process1"/>
    <dgm:cxn modelId="{266FB28E-64ED-437C-87CF-0F8DA1E9D1DB}" type="presOf" srcId="{2C5D0C2D-7057-49FE-AD1E-D2449867E220}" destId="{D87F7157-83C3-4D6D-9CAC-16F8D3F94A80}" srcOrd="0" destOrd="0" presId="urn:microsoft.com/office/officeart/2005/8/layout/process1"/>
    <dgm:cxn modelId="{A20FCCC4-17ED-4417-9133-29DF43394835}" srcId="{13650B25-194E-4F71-9959-0974735F19BB}" destId="{2C5D0C2D-7057-49FE-AD1E-D2449867E220}" srcOrd="1" destOrd="0" parTransId="{6C696D90-97E8-4BAE-933C-EBE589FC360C}" sibTransId="{3E624470-A120-4798-AB6A-446ECABA8222}"/>
    <dgm:cxn modelId="{70BDC098-99AF-4D0E-9F2B-95B5CB95F54E}" srcId="{13650B25-194E-4F71-9959-0974735F19BB}" destId="{C24C30EC-F78B-4B67-BBB8-ECCFC917134E}" srcOrd="0" destOrd="0" parTransId="{5AFA67AF-E7DC-4A26-8181-39AFFAB1DE3C}" sibTransId="{120AC500-7AA3-41C7-93F2-3B0C4225686C}"/>
    <dgm:cxn modelId="{7EDC29BB-7F7D-419D-ABEE-B984AAAFF5E4}" type="presOf" srcId="{6BE5E4EF-BD0E-4978-AA4E-525B6369AC20}" destId="{E6CBAEF1-1BC6-447D-9946-C1C5D9195C2B}" srcOrd="0" destOrd="0" presId="urn:microsoft.com/office/officeart/2005/8/layout/process1"/>
    <dgm:cxn modelId="{4C34B739-3180-4CD4-B174-25BBA355938C}" type="presOf" srcId="{75A2A546-E8C7-4BDB-8865-73156374A7A1}" destId="{58E70D3D-0AF0-4AD5-B8DD-CF401CDD0D6D}" srcOrd="0" destOrd="0" presId="urn:microsoft.com/office/officeart/2005/8/layout/process1"/>
    <dgm:cxn modelId="{81B88BD6-6328-49AC-9E5E-3AF265EDE9FA}" type="presOf" srcId="{3E624470-A120-4798-AB6A-446ECABA8222}" destId="{3B218298-251D-4424-8FB4-A3B15F3C3FD8}" srcOrd="0" destOrd="0" presId="urn:microsoft.com/office/officeart/2005/8/layout/process1"/>
    <dgm:cxn modelId="{E55732ED-0662-4BAB-918A-DE3A0BBEF81C}" type="presOf" srcId="{4C639A32-9491-4C47-839B-AA8AFA1FCB35}" destId="{F54B2034-1BD5-4AFF-956A-1CB7CA06B3FB}" srcOrd="0" destOrd="0" presId="urn:microsoft.com/office/officeart/2005/8/layout/process1"/>
    <dgm:cxn modelId="{A38C09E8-967E-482F-A583-6D0B5636FC6A}" srcId="{13650B25-194E-4F71-9959-0974735F19BB}" destId="{4C639A32-9491-4C47-839B-AA8AFA1FCB35}" srcOrd="4" destOrd="0" parTransId="{1DE2937D-0A52-4DDA-B041-4E91F9C90F27}" sibTransId="{ECEC06F4-81EE-406D-8297-BC9622516A76}"/>
    <dgm:cxn modelId="{66F1B16B-DF62-44F1-BBF2-138C920F8E60}" srcId="{13650B25-194E-4F71-9959-0974735F19BB}" destId="{59074F0C-6826-4882-AECF-BC68FC6B8ADC}" srcOrd="2" destOrd="0" parTransId="{9043ADB8-0F8C-4851-97D0-668E27FB8C8A}" sibTransId="{6BE5E4EF-BD0E-4978-AA4E-525B6369AC20}"/>
    <dgm:cxn modelId="{AFBBE776-5C5A-45E7-A595-5456B22F39DB}" type="presOf" srcId="{BAE14982-B0D8-4F1E-98B4-295FE1BB91ED}" destId="{1D7F435E-5247-4EA9-9B62-41494126C284}" srcOrd="1" destOrd="0" presId="urn:microsoft.com/office/officeart/2005/8/layout/process1"/>
    <dgm:cxn modelId="{6A5088C2-73DB-4987-BC65-F190E9034F69}" type="presOf" srcId="{C24C30EC-F78B-4B67-BBB8-ECCFC917134E}" destId="{B9CD9990-5B4E-452F-8FC8-B41B5848CE18}" srcOrd="0" destOrd="0" presId="urn:microsoft.com/office/officeart/2005/8/layout/process1"/>
    <dgm:cxn modelId="{C33B5F87-2E26-4CAE-8C3C-85C125F3FFCC}" srcId="{13650B25-194E-4F71-9959-0974735F19BB}" destId="{75A2A546-E8C7-4BDB-8865-73156374A7A1}" srcOrd="5" destOrd="0" parTransId="{D2F40D1D-3268-4761-9DD4-E9E0EE0AA94C}" sibTransId="{EC722DB0-435E-447F-BA29-A0D461BEDB66}"/>
    <dgm:cxn modelId="{73C5CB6A-AC88-4303-8A49-F3F06A8934FD}" type="presOf" srcId="{120AC500-7AA3-41C7-93F2-3B0C4225686C}" destId="{A389F8A1-E1FB-46CB-8781-94913378D84D}" srcOrd="0" destOrd="0" presId="urn:microsoft.com/office/officeart/2005/8/layout/process1"/>
    <dgm:cxn modelId="{3D13E3FA-7389-487F-9A85-26DBAB7EC50B}" type="presParOf" srcId="{C51AA0BC-6970-4002-8673-DEA75E5EF0DB}" destId="{B9CD9990-5B4E-452F-8FC8-B41B5848CE18}" srcOrd="0" destOrd="0" presId="urn:microsoft.com/office/officeart/2005/8/layout/process1"/>
    <dgm:cxn modelId="{B4874C9E-6FEF-426A-8531-1E879F66E311}" type="presParOf" srcId="{C51AA0BC-6970-4002-8673-DEA75E5EF0DB}" destId="{A389F8A1-E1FB-46CB-8781-94913378D84D}" srcOrd="1" destOrd="0" presId="urn:microsoft.com/office/officeart/2005/8/layout/process1"/>
    <dgm:cxn modelId="{6ACB8649-8124-4147-AF3C-0D4DB296BBD8}" type="presParOf" srcId="{A389F8A1-E1FB-46CB-8781-94913378D84D}" destId="{1298D0FC-334A-4F45-A620-61B8F796B323}" srcOrd="0" destOrd="0" presId="urn:microsoft.com/office/officeart/2005/8/layout/process1"/>
    <dgm:cxn modelId="{5DA0D02D-E31F-4EC5-8844-0710631E5AAC}" type="presParOf" srcId="{C51AA0BC-6970-4002-8673-DEA75E5EF0DB}" destId="{D87F7157-83C3-4D6D-9CAC-16F8D3F94A80}" srcOrd="2" destOrd="0" presId="urn:microsoft.com/office/officeart/2005/8/layout/process1"/>
    <dgm:cxn modelId="{2002AE4C-2B19-409C-B21F-906CE5512FE4}" type="presParOf" srcId="{C51AA0BC-6970-4002-8673-DEA75E5EF0DB}" destId="{3B218298-251D-4424-8FB4-A3B15F3C3FD8}" srcOrd="3" destOrd="0" presId="urn:microsoft.com/office/officeart/2005/8/layout/process1"/>
    <dgm:cxn modelId="{629E1CB2-26D1-4FD4-BFB9-5B96000C91F2}" type="presParOf" srcId="{3B218298-251D-4424-8FB4-A3B15F3C3FD8}" destId="{298DDB3E-5C65-4E5D-B835-3ED6C16A7E44}" srcOrd="0" destOrd="0" presId="urn:microsoft.com/office/officeart/2005/8/layout/process1"/>
    <dgm:cxn modelId="{9B608266-F043-4B25-9193-7AD2FECED16E}" type="presParOf" srcId="{C51AA0BC-6970-4002-8673-DEA75E5EF0DB}" destId="{8E34908C-B946-46E1-BB61-C129D6089AFF}" srcOrd="4" destOrd="0" presId="urn:microsoft.com/office/officeart/2005/8/layout/process1"/>
    <dgm:cxn modelId="{E57A9FCC-4337-4B1A-8BCF-16B58C87F2DF}" type="presParOf" srcId="{C51AA0BC-6970-4002-8673-DEA75E5EF0DB}" destId="{E6CBAEF1-1BC6-447D-9946-C1C5D9195C2B}" srcOrd="5" destOrd="0" presId="urn:microsoft.com/office/officeart/2005/8/layout/process1"/>
    <dgm:cxn modelId="{2AC5B340-78C6-4D18-880E-FAC810192A43}" type="presParOf" srcId="{E6CBAEF1-1BC6-447D-9946-C1C5D9195C2B}" destId="{696DFBF8-CB6A-496E-8D8F-6B49DC309138}" srcOrd="0" destOrd="0" presId="urn:microsoft.com/office/officeart/2005/8/layout/process1"/>
    <dgm:cxn modelId="{F2CDFFFC-9BE6-4B1B-9640-78961DE33FB2}" type="presParOf" srcId="{C51AA0BC-6970-4002-8673-DEA75E5EF0DB}" destId="{41821CD3-2EAC-4A1D-A2B6-3294BFEDA166}" srcOrd="6" destOrd="0" presId="urn:microsoft.com/office/officeart/2005/8/layout/process1"/>
    <dgm:cxn modelId="{EF9E6843-DBDF-4D8A-A081-EBD022173833}" type="presParOf" srcId="{C51AA0BC-6970-4002-8673-DEA75E5EF0DB}" destId="{7A14271F-4C31-45C3-8157-2998FF8C230D}" srcOrd="7" destOrd="0" presId="urn:microsoft.com/office/officeart/2005/8/layout/process1"/>
    <dgm:cxn modelId="{F3E81CDE-A67E-44D8-B8F2-543322F28D1C}" type="presParOf" srcId="{7A14271F-4C31-45C3-8157-2998FF8C230D}" destId="{1D7F435E-5247-4EA9-9B62-41494126C284}" srcOrd="0" destOrd="0" presId="urn:microsoft.com/office/officeart/2005/8/layout/process1"/>
    <dgm:cxn modelId="{3D84F8E7-8B18-45A6-9DDA-50BF0E4049CF}" type="presParOf" srcId="{C51AA0BC-6970-4002-8673-DEA75E5EF0DB}" destId="{F54B2034-1BD5-4AFF-956A-1CB7CA06B3FB}" srcOrd="8" destOrd="0" presId="urn:microsoft.com/office/officeart/2005/8/layout/process1"/>
    <dgm:cxn modelId="{3AE65389-D943-45BE-AC02-7333AAA5EE80}" type="presParOf" srcId="{C51AA0BC-6970-4002-8673-DEA75E5EF0DB}" destId="{531626CF-01E0-4F52-A2BF-B48FABE38FAB}" srcOrd="9" destOrd="0" presId="urn:microsoft.com/office/officeart/2005/8/layout/process1"/>
    <dgm:cxn modelId="{5828D21A-D4FD-46C5-B2B2-D8C0063AAB73}" type="presParOf" srcId="{531626CF-01E0-4F52-A2BF-B48FABE38FAB}" destId="{DA143ACC-2CAA-47A2-970C-FBE2CC6B5FB0}" srcOrd="0" destOrd="0" presId="urn:microsoft.com/office/officeart/2005/8/layout/process1"/>
    <dgm:cxn modelId="{B3DBC9D7-D5C6-4075-B479-D257AA60D92A}" type="presParOf" srcId="{C51AA0BC-6970-4002-8673-DEA75E5EF0DB}" destId="{58E70D3D-0AF0-4AD5-B8DD-CF401CDD0D6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24570B-E2A2-4C1C-B04F-8B497C878089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4D590C0-28C3-4B11-89EE-8798D89BA3E7}">
      <dgm:prSet phldrT="[Texto]"/>
      <dgm:spPr/>
      <dgm:t>
        <a:bodyPr/>
        <a:lstStyle/>
        <a:p>
          <a:endParaRPr lang="es-ES" dirty="0"/>
        </a:p>
      </dgm:t>
    </dgm:pt>
    <dgm:pt modelId="{861156F1-C7FA-4FE5-A247-A966A94569DB}" type="parTrans" cxnId="{8DBBE000-0E22-4CC3-8F24-B2188EC8A036}">
      <dgm:prSet/>
      <dgm:spPr/>
      <dgm:t>
        <a:bodyPr/>
        <a:lstStyle/>
        <a:p>
          <a:endParaRPr lang="es-ES"/>
        </a:p>
      </dgm:t>
    </dgm:pt>
    <dgm:pt modelId="{FD98791D-A9C3-4673-A950-44022D77DA33}" type="sibTrans" cxnId="{8DBBE000-0E22-4CC3-8F24-B2188EC8A036}">
      <dgm:prSet/>
      <dgm:spPr/>
      <dgm:t>
        <a:bodyPr/>
        <a:lstStyle/>
        <a:p>
          <a:endParaRPr lang="es-ES"/>
        </a:p>
      </dgm:t>
    </dgm:pt>
    <dgm:pt modelId="{49571FBC-94B9-47A0-B756-7A3D67A1492A}">
      <dgm:prSet phldrT="[Texto]"/>
      <dgm:spPr/>
      <dgm:t>
        <a:bodyPr/>
        <a:lstStyle/>
        <a:p>
          <a:r>
            <a:rPr lang="es-MX" dirty="0" smtClean="0"/>
            <a:t>Diseño: No experimental y longitudinal</a:t>
          </a:r>
          <a:endParaRPr lang="es-ES" dirty="0"/>
        </a:p>
      </dgm:t>
    </dgm:pt>
    <dgm:pt modelId="{2E9AC29E-0B7F-4A16-B9F9-F43B213B1151}" type="parTrans" cxnId="{E0297080-421D-4458-B012-154C49298428}">
      <dgm:prSet/>
      <dgm:spPr/>
      <dgm:t>
        <a:bodyPr/>
        <a:lstStyle/>
        <a:p>
          <a:endParaRPr lang="es-ES"/>
        </a:p>
      </dgm:t>
    </dgm:pt>
    <dgm:pt modelId="{605A923E-FB6A-459A-87C1-2D6172BB1437}" type="sibTrans" cxnId="{E0297080-421D-4458-B012-154C49298428}">
      <dgm:prSet/>
      <dgm:spPr/>
      <dgm:t>
        <a:bodyPr/>
        <a:lstStyle/>
        <a:p>
          <a:endParaRPr lang="es-ES"/>
        </a:p>
      </dgm:t>
    </dgm:pt>
    <dgm:pt modelId="{19385EFF-887D-44D9-81CE-AF8DF6840D8B}">
      <dgm:prSet phldrT="[Texto]"/>
      <dgm:spPr/>
      <dgm:t>
        <a:bodyPr/>
        <a:lstStyle/>
        <a:p>
          <a:r>
            <a:rPr lang="es-ES" dirty="0" smtClean="0"/>
            <a:t>Enfoque: Mixto</a:t>
          </a:r>
          <a:endParaRPr lang="es-ES" dirty="0"/>
        </a:p>
      </dgm:t>
    </dgm:pt>
    <dgm:pt modelId="{F6EA56C5-50A9-473E-BB17-F80EA86CF41E}" type="parTrans" cxnId="{02A28441-0934-4DE2-B673-43DBD73A96E7}">
      <dgm:prSet/>
      <dgm:spPr/>
      <dgm:t>
        <a:bodyPr/>
        <a:lstStyle/>
        <a:p>
          <a:endParaRPr lang="es-ES"/>
        </a:p>
      </dgm:t>
    </dgm:pt>
    <dgm:pt modelId="{DE3D0F3E-4187-4277-842D-8C52D3F4545E}" type="sibTrans" cxnId="{02A28441-0934-4DE2-B673-43DBD73A96E7}">
      <dgm:prSet/>
      <dgm:spPr/>
      <dgm:t>
        <a:bodyPr/>
        <a:lstStyle/>
        <a:p>
          <a:endParaRPr lang="es-ES"/>
        </a:p>
      </dgm:t>
    </dgm:pt>
    <dgm:pt modelId="{B747164C-5E2A-4ECC-8BD2-A10638DEF594}">
      <dgm:prSet phldrT="[Texto]"/>
      <dgm:spPr/>
      <dgm:t>
        <a:bodyPr/>
        <a:lstStyle/>
        <a:p>
          <a:r>
            <a:rPr lang="es-ES" dirty="0" smtClean="0"/>
            <a:t>Técnicas de recolección: Entrevistas</a:t>
          </a:r>
          <a:endParaRPr lang="es-ES" dirty="0"/>
        </a:p>
      </dgm:t>
    </dgm:pt>
    <dgm:pt modelId="{051E64BF-6A00-4E76-BA8D-0039349FCA24}" type="parTrans" cxnId="{F396F14F-F637-4D8F-B803-E17770ADAF4A}">
      <dgm:prSet/>
      <dgm:spPr/>
      <dgm:t>
        <a:bodyPr/>
        <a:lstStyle/>
        <a:p>
          <a:endParaRPr lang="es-ES"/>
        </a:p>
      </dgm:t>
    </dgm:pt>
    <dgm:pt modelId="{0FE9070E-8732-4391-BEFB-2A25E1AE834C}" type="sibTrans" cxnId="{F396F14F-F637-4D8F-B803-E17770ADAF4A}">
      <dgm:prSet/>
      <dgm:spPr/>
      <dgm:t>
        <a:bodyPr/>
        <a:lstStyle/>
        <a:p>
          <a:endParaRPr lang="es-ES"/>
        </a:p>
      </dgm:t>
    </dgm:pt>
    <dgm:pt modelId="{0C35C536-EA99-48D4-8F7B-429DE773B259}">
      <dgm:prSet phldrT="[Texto]"/>
      <dgm:spPr/>
      <dgm:t>
        <a:bodyPr/>
        <a:lstStyle/>
        <a:p>
          <a:r>
            <a:rPr lang="es-ES" dirty="0" smtClean="0"/>
            <a:t>Análisis</a:t>
          </a:r>
          <a:endParaRPr lang="es-ES" dirty="0"/>
        </a:p>
      </dgm:t>
    </dgm:pt>
    <dgm:pt modelId="{E2101A4E-402C-4C59-A6E5-2ABA2CDD92EA}" type="sibTrans" cxnId="{AF0360FC-9D2E-40C7-B36B-28D5E838FC8C}">
      <dgm:prSet/>
      <dgm:spPr/>
      <dgm:t>
        <a:bodyPr/>
        <a:lstStyle/>
        <a:p>
          <a:endParaRPr lang="es-ES"/>
        </a:p>
      </dgm:t>
    </dgm:pt>
    <dgm:pt modelId="{C7DB46FC-C6C8-4F10-A20E-365DB9478BB5}" type="parTrans" cxnId="{AF0360FC-9D2E-40C7-B36B-28D5E838FC8C}">
      <dgm:prSet/>
      <dgm:spPr/>
      <dgm:t>
        <a:bodyPr/>
        <a:lstStyle/>
        <a:p>
          <a:endParaRPr lang="es-ES"/>
        </a:p>
      </dgm:t>
    </dgm:pt>
    <dgm:pt modelId="{C78A63A6-DB04-485F-8EBA-733492DC5938}">
      <dgm:prSet phldrT="[Texto]"/>
      <dgm:spPr/>
      <dgm:t>
        <a:bodyPr/>
        <a:lstStyle/>
        <a:p>
          <a:r>
            <a:rPr lang="es-ES" dirty="0" smtClean="0"/>
            <a:t>Indicadores</a:t>
          </a:r>
          <a:endParaRPr lang="es-ES" dirty="0"/>
        </a:p>
      </dgm:t>
    </dgm:pt>
    <dgm:pt modelId="{5468E32D-3A69-4A89-BDCB-22C0C6AE10E5}" type="parTrans" cxnId="{76FF3F5C-1078-4782-986D-277B228CB1A2}">
      <dgm:prSet/>
      <dgm:spPr/>
      <dgm:t>
        <a:bodyPr/>
        <a:lstStyle/>
        <a:p>
          <a:endParaRPr lang="es-ES"/>
        </a:p>
      </dgm:t>
    </dgm:pt>
    <dgm:pt modelId="{04351DCF-7AD5-4EF5-8615-C97CE30AD273}" type="sibTrans" cxnId="{76FF3F5C-1078-4782-986D-277B228CB1A2}">
      <dgm:prSet/>
      <dgm:spPr/>
      <dgm:t>
        <a:bodyPr/>
        <a:lstStyle/>
        <a:p>
          <a:endParaRPr lang="es-ES"/>
        </a:p>
      </dgm:t>
    </dgm:pt>
    <dgm:pt modelId="{2C15BB82-F16C-426F-BC61-C1A5A510705F}">
      <dgm:prSet phldrT="[Texto]"/>
      <dgm:spPr/>
      <dgm:t>
        <a:bodyPr/>
        <a:lstStyle/>
        <a:p>
          <a:r>
            <a:rPr lang="es-ES" dirty="0" smtClean="0"/>
            <a:t>Proyecciones</a:t>
          </a:r>
          <a:endParaRPr lang="es-ES" dirty="0"/>
        </a:p>
      </dgm:t>
    </dgm:pt>
    <dgm:pt modelId="{55B024B7-8816-4C03-9301-206222409446}" type="parTrans" cxnId="{11986396-BC0F-4D72-A07D-B47F3B60D636}">
      <dgm:prSet/>
      <dgm:spPr/>
      <dgm:t>
        <a:bodyPr/>
        <a:lstStyle/>
        <a:p>
          <a:endParaRPr lang="es-ES"/>
        </a:p>
      </dgm:t>
    </dgm:pt>
    <dgm:pt modelId="{592A4319-5F43-46AA-BD20-48B463A037C9}" type="sibTrans" cxnId="{11986396-BC0F-4D72-A07D-B47F3B60D636}">
      <dgm:prSet/>
      <dgm:spPr/>
      <dgm:t>
        <a:bodyPr/>
        <a:lstStyle/>
        <a:p>
          <a:endParaRPr lang="es-ES"/>
        </a:p>
      </dgm:t>
    </dgm:pt>
    <dgm:pt modelId="{469ED9B9-5FB4-4530-A467-6529BA4DCBA0}">
      <dgm:prSet phldrT="[Texto]"/>
      <dgm:spPr/>
      <dgm:t>
        <a:bodyPr/>
        <a:lstStyle/>
        <a:p>
          <a:r>
            <a:rPr lang="es-ES" dirty="0" smtClean="0"/>
            <a:t>Calificación de Riesgos</a:t>
          </a:r>
          <a:endParaRPr lang="es-ES" dirty="0"/>
        </a:p>
      </dgm:t>
    </dgm:pt>
    <dgm:pt modelId="{B69A6496-45C3-4126-BD00-F037AB1DC269}" type="parTrans" cxnId="{D16F3270-BF32-4257-9240-816B35EF8681}">
      <dgm:prSet/>
      <dgm:spPr/>
      <dgm:t>
        <a:bodyPr/>
        <a:lstStyle/>
        <a:p>
          <a:endParaRPr lang="es-ES"/>
        </a:p>
      </dgm:t>
    </dgm:pt>
    <dgm:pt modelId="{C72BF192-C43D-431C-A495-8FB887027DBE}" type="sibTrans" cxnId="{D16F3270-BF32-4257-9240-816B35EF8681}">
      <dgm:prSet/>
      <dgm:spPr/>
      <dgm:t>
        <a:bodyPr/>
        <a:lstStyle/>
        <a:p>
          <a:endParaRPr lang="es-ES"/>
        </a:p>
      </dgm:t>
    </dgm:pt>
    <dgm:pt modelId="{36598D7A-BFC1-4A13-8A21-2211A653E176}" type="pres">
      <dgm:prSet presAssocID="{9524570B-E2A2-4C1C-B04F-8B497C8780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86AC4B-261C-4053-ACBA-9FE13F710E5F}" type="pres">
      <dgm:prSet presAssocID="{C4D590C0-28C3-4B11-89EE-8798D89BA3E7}" presName="centerShape" presStyleLbl="node0" presStyleIdx="0" presStyleCnt="1"/>
      <dgm:spPr/>
      <dgm:t>
        <a:bodyPr/>
        <a:lstStyle/>
        <a:p>
          <a:endParaRPr lang="es-ES"/>
        </a:p>
      </dgm:t>
    </dgm:pt>
    <dgm:pt modelId="{A98D9535-0726-45B5-9EA9-D6783AB408B7}" type="pres">
      <dgm:prSet presAssocID="{2E9AC29E-0B7F-4A16-B9F9-F43B213B1151}" presName="parTrans" presStyleLbl="sibTrans2D1" presStyleIdx="0" presStyleCnt="7"/>
      <dgm:spPr/>
      <dgm:t>
        <a:bodyPr/>
        <a:lstStyle/>
        <a:p>
          <a:endParaRPr lang="es-ES"/>
        </a:p>
      </dgm:t>
    </dgm:pt>
    <dgm:pt modelId="{6077D420-CCC2-4766-B0F6-EDD864D58F95}" type="pres">
      <dgm:prSet presAssocID="{2E9AC29E-0B7F-4A16-B9F9-F43B213B1151}" presName="connectorText" presStyleLbl="sibTrans2D1" presStyleIdx="0" presStyleCnt="7"/>
      <dgm:spPr/>
      <dgm:t>
        <a:bodyPr/>
        <a:lstStyle/>
        <a:p>
          <a:endParaRPr lang="es-ES"/>
        </a:p>
      </dgm:t>
    </dgm:pt>
    <dgm:pt modelId="{F9FE82F7-B0F5-4320-B0B1-97212734E4BD}" type="pres">
      <dgm:prSet presAssocID="{49571FBC-94B9-47A0-B756-7A3D67A1492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81A0B3-A99A-4053-B2CA-BE57613B5616}" type="pres">
      <dgm:prSet presAssocID="{F6EA56C5-50A9-473E-BB17-F80EA86CF41E}" presName="parTrans" presStyleLbl="sibTrans2D1" presStyleIdx="1" presStyleCnt="7"/>
      <dgm:spPr/>
      <dgm:t>
        <a:bodyPr/>
        <a:lstStyle/>
        <a:p>
          <a:endParaRPr lang="es-ES"/>
        </a:p>
      </dgm:t>
    </dgm:pt>
    <dgm:pt modelId="{C7F3E109-A739-4404-BA00-7B9FA655C979}" type="pres">
      <dgm:prSet presAssocID="{F6EA56C5-50A9-473E-BB17-F80EA86CF41E}" presName="connectorText" presStyleLbl="sibTrans2D1" presStyleIdx="1" presStyleCnt="7"/>
      <dgm:spPr/>
      <dgm:t>
        <a:bodyPr/>
        <a:lstStyle/>
        <a:p>
          <a:endParaRPr lang="es-ES"/>
        </a:p>
      </dgm:t>
    </dgm:pt>
    <dgm:pt modelId="{E7BD7CCC-F68C-405E-B66F-BFFB4CF6C58C}" type="pres">
      <dgm:prSet presAssocID="{19385EFF-887D-44D9-81CE-AF8DF6840D8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4AED6-E72C-43F4-BF22-5D31D73B5ECA}" type="pres">
      <dgm:prSet presAssocID="{051E64BF-6A00-4E76-BA8D-0039349FCA24}" presName="parTrans" presStyleLbl="sibTrans2D1" presStyleIdx="2" presStyleCnt="7"/>
      <dgm:spPr/>
      <dgm:t>
        <a:bodyPr/>
        <a:lstStyle/>
        <a:p>
          <a:endParaRPr lang="es-ES"/>
        </a:p>
      </dgm:t>
    </dgm:pt>
    <dgm:pt modelId="{E13C6A7E-03D8-4D85-853D-8BC18200ACD9}" type="pres">
      <dgm:prSet presAssocID="{051E64BF-6A00-4E76-BA8D-0039349FCA24}" presName="connectorText" presStyleLbl="sibTrans2D1" presStyleIdx="2" presStyleCnt="7"/>
      <dgm:spPr/>
      <dgm:t>
        <a:bodyPr/>
        <a:lstStyle/>
        <a:p>
          <a:endParaRPr lang="es-ES"/>
        </a:p>
      </dgm:t>
    </dgm:pt>
    <dgm:pt modelId="{8EF12139-8866-4FE3-8407-5F4A0B1B75B5}" type="pres">
      <dgm:prSet presAssocID="{B747164C-5E2A-4ECC-8BD2-A10638DEF59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E84A0-8B8F-4053-BB2F-1F864A6811AA}" type="pres">
      <dgm:prSet presAssocID="{C7DB46FC-C6C8-4F10-A20E-365DB9478BB5}" presName="parTrans" presStyleLbl="sibTrans2D1" presStyleIdx="3" presStyleCnt="7"/>
      <dgm:spPr/>
      <dgm:t>
        <a:bodyPr/>
        <a:lstStyle/>
        <a:p>
          <a:endParaRPr lang="es-ES"/>
        </a:p>
      </dgm:t>
    </dgm:pt>
    <dgm:pt modelId="{5F24AC0F-C0EE-4E02-84D3-925EF0B25310}" type="pres">
      <dgm:prSet presAssocID="{C7DB46FC-C6C8-4F10-A20E-365DB9478BB5}" presName="connectorText" presStyleLbl="sibTrans2D1" presStyleIdx="3" presStyleCnt="7"/>
      <dgm:spPr/>
      <dgm:t>
        <a:bodyPr/>
        <a:lstStyle/>
        <a:p>
          <a:endParaRPr lang="es-ES"/>
        </a:p>
      </dgm:t>
    </dgm:pt>
    <dgm:pt modelId="{DC3F7018-417E-4809-B51B-C793DA2D85AC}" type="pres">
      <dgm:prSet presAssocID="{0C35C536-EA99-48D4-8F7B-429DE773B25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4698FF-0752-43FE-B2FB-68F012D4B52A}" type="pres">
      <dgm:prSet presAssocID="{5468E32D-3A69-4A89-BDCB-22C0C6AE10E5}" presName="parTrans" presStyleLbl="sibTrans2D1" presStyleIdx="4" presStyleCnt="7"/>
      <dgm:spPr/>
      <dgm:t>
        <a:bodyPr/>
        <a:lstStyle/>
        <a:p>
          <a:endParaRPr lang="es-ES"/>
        </a:p>
      </dgm:t>
    </dgm:pt>
    <dgm:pt modelId="{1AE13BEE-DB6E-4990-A2A8-862FABA8CA5F}" type="pres">
      <dgm:prSet presAssocID="{5468E32D-3A69-4A89-BDCB-22C0C6AE10E5}" presName="connectorText" presStyleLbl="sibTrans2D1" presStyleIdx="4" presStyleCnt="7"/>
      <dgm:spPr/>
      <dgm:t>
        <a:bodyPr/>
        <a:lstStyle/>
        <a:p>
          <a:endParaRPr lang="es-ES"/>
        </a:p>
      </dgm:t>
    </dgm:pt>
    <dgm:pt modelId="{650B3035-9165-4E5F-8952-060C6BBA0222}" type="pres">
      <dgm:prSet presAssocID="{C78A63A6-DB04-485F-8EBA-733492DC59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0D91C1-AC17-4AEE-A13B-A7D845474016}" type="pres">
      <dgm:prSet presAssocID="{55B024B7-8816-4C03-9301-206222409446}" presName="parTrans" presStyleLbl="sibTrans2D1" presStyleIdx="5" presStyleCnt="7"/>
      <dgm:spPr/>
      <dgm:t>
        <a:bodyPr/>
        <a:lstStyle/>
        <a:p>
          <a:endParaRPr lang="es-ES"/>
        </a:p>
      </dgm:t>
    </dgm:pt>
    <dgm:pt modelId="{C6FBC975-32A6-42D3-A18B-921C064F08BE}" type="pres">
      <dgm:prSet presAssocID="{55B024B7-8816-4C03-9301-206222409446}" presName="connectorText" presStyleLbl="sibTrans2D1" presStyleIdx="5" presStyleCnt="7"/>
      <dgm:spPr/>
      <dgm:t>
        <a:bodyPr/>
        <a:lstStyle/>
        <a:p>
          <a:endParaRPr lang="es-ES"/>
        </a:p>
      </dgm:t>
    </dgm:pt>
    <dgm:pt modelId="{E4305FFD-29F2-48AA-8A30-25262D8D21B9}" type="pres">
      <dgm:prSet presAssocID="{2C15BB82-F16C-426F-BC61-C1A5A510705F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7DC63-BD29-4787-A31A-A6FCA933B02B}" type="pres">
      <dgm:prSet presAssocID="{B69A6496-45C3-4126-BD00-F037AB1DC269}" presName="parTrans" presStyleLbl="sibTrans2D1" presStyleIdx="6" presStyleCnt="7"/>
      <dgm:spPr/>
      <dgm:t>
        <a:bodyPr/>
        <a:lstStyle/>
        <a:p>
          <a:endParaRPr lang="es-ES"/>
        </a:p>
      </dgm:t>
    </dgm:pt>
    <dgm:pt modelId="{8DF8F6F2-630A-4AFC-B2D6-62E575D36FA1}" type="pres">
      <dgm:prSet presAssocID="{B69A6496-45C3-4126-BD00-F037AB1DC269}" presName="connectorText" presStyleLbl="sibTrans2D1" presStyleIdx="6" presStyleCnt="7"/>
      <dgm:spPr/>
      <dgm:t>
        <a:bodyPr/>
        <a:lstStyle/>
        <a:p>
          <a:endParaRPr lang="es-ES"/>
        </a:p>
      </dgm:t>
    </dgm:pt>
    <dgm:pt modelId="{CF83F12C-D0A1-4343-A049-5475CCE91195}" type="pres">
      <dgm:prSet presAssocID="{469ED9B9-5FB4-4530-A467-6529BA4DCB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57580C-44F0-46CB-9488-6275794E29F3}" type="presOf" srcId="{F6EA56C5-50A9-473E-BB17-F80EA86CF41E}" destId="{6081A0B3-A99A-4053-B2CA-BE57613B5616}" srcOrd="0" destOrd="0" presId="urn:microsoft.com/office/officeart/2005/8/layout/radial5"/>
    <dgm:cxn modelId="{8BEA0A28-A092-4D2C-AEE7-38B6EF483604}" type="presOf" srcId="{55B024B7-8816-4C03-9301-206222409446}" destId="{C6FBC975-32A6-42D3-A18B-921C064F08BE}" srcOrd="1" destOrd="0" presId="urn:microsoft.com/office/officeart/2005/8/layout/radial5"/>
    <dgm:cxn modelId="{DBA68CF0-899E-45D3-A2E5-A444C75B7F37}" type="presOf" srcId="{0C35C536-EA99-48D4-8F7B-429DE773B259}" destId="{DC3F7018-417E-4809-B51B-C793DA2D85AC}" srcOrd="0" destOrd="0" presId="urn:microsoft.com/office/officeart/2005/8/layout/radial5"/>
    <dgm:cxn modelId="{19864DA9-1DCD-4B05-8699-21F3723852D4}" type="presOf" srcId="{B69A6496-45C3-4126-BD00-F037AB1DC269}" destId="{8DF8F6F2-630A-4AFC-B2D6-62E575D36FA1}" srcOrd="1" destOrd="0" presId="urn:microsoft.com/office/officeart/2005/8/layout/radial5"/>
    <dgm:cxn modelId="{BE976F16-7133-41F1-9395-9FE61C650B08}" type="presOf" srcId="{051E64BF-6A00-4E76-BA8D-0039349FCA24}" destId="{E13C6A7E-03D8-4D85-853D-8BC18200ACD9}" srcOrd="1" destOrd="0" presId="urn:microsoft.com/office/officeart/2005/8/layout/radial5"/>
    <dgm:cxn modelId="{2EF0D70F-59C9-4D84-983F-3658C4F37EF3}" type="presOf" srcId="{B69A6496-45C3-4126-BD00-F037AB1DC269}" destId="{9C77DC63-BD29-4787-A31A-A6FCA933B02B}" srcOrd="0" destOrd="0" presId="urn:microsoft.com/office/officeart/2005/8/layout/radial5"/>
    <dgm:cxn modelId="{919651F1-8D7E-427B-A1CC-6AC920853D9F}" type="presOf" srcId="{C4D590C0-28C3-4B11-89EE-8798D89BA3E7}" destId="{8086AC4B-261C-4053-ACBA-9FE13F710E5F}" srcOrd="0" destOrd="0" presId="urn:microsoft.com/office/officeart/2005/8/layout/radial5"/>
    <dgm:cxn modelId="{D16F3270-BF32-4257-9240-816B35EF8681}" srcId="{C4D590C0-28C3-4B11-89EE-8798D89BA3E7}" destId="{469ED9B9-5FB4-4530-A467-6529BA4DCBA0}" srcOrd="6" destOrd="0" parTransId="{B69A6496-45C3-4126-BD00-F037AB1DC269}" sibTransId="{C72BF192-C43D-431C-A495-8FB887027DBE}"/>
    <dgm:cxn modelId="{DA943803-D5DB-443F-88F1-BE0828EA6905}" type="presOf" srcId="{9524570B-E2A2-4C1C-B04F-8B497C878089}" destId="{36598D7A-BFC1-4A13-8A21-2211A653E176}" srcOrd="0" destOrd="0" presId="urn:microsoft.com/office/officeart/2005/8/layout/radial5"/>
    <dgm:cxn modelId="{02A28441-0934-4DE2-B673-43DBD73A96E7}" srcId="{C4D590C0-28C3-4B11-89EE-8798D89BA3E7}" destId="{19385EFF-887D-44D9-81CE-AF8DF6840D8B}" srcOrd="1" destOrd="0" parTransId="{F6EA56C5-50A9-473E-BB17-F80EA86CF41E}" sibTransId="{DE3D0F3E-4187-4277-842D-8C52D3F4545E}"/>
    <dgm:cxn modelId="{53BEF243-E260-498F-9A11-45A141A66E7F}" type="presOf" srcId="{C7DB46FC-C6C8-4F10-A20E-365DB9478BB5}" destId="{5F24AC0F-C0EE-4E02-84D3-925EF0B25310}" srcOrd="1" destOrd="0" presId="urn:microsoft.com/office/officeart/2005/8/layout/radial5"/>
    <dgm:cxn modelId="{D891D60C-13DA-4F8F-8137-ED6910FE1841}" type="presOf" srcId="{B747164C-5E2A-4ECC-8BD2-A10638DEF594}" destId="{8EF12139-8866-4FE3-8407-5F4A0B1B75B5}" srcOrd="0" destOrd="0" presId="urn:microsoft.com/office/officeart/2005/8/layout/radial5"/>
    <dgm:cxn modelId="{E0297080-421D-4458-B012-154C49298428}" srcId="{C4D590C0-28C3-4B11-89EE-8798D89BA3E7}" destId="{49571FBC-94B9-47A0-B756-7A3D67A1492A}" srcOrd="0" destOrd="0" parTransId="{2E9AC29E-0B7F-4A16-B9F9-F43B213B1151}" sibTransId="{605A923E-FB6A-459A-87C1-2D6172BB1437}"/>
    <dgm:cxn modelId="{11986396-BC0F-4D72-A07D-B47F3B60D636}" srcId="{C4D590C0-28C3-4B11-89EE-8798D89BA3E7}" destId="{2C15BB82-F16C-426F-BC61-C1A5A510705F}" srcOrd="5" destOrd="0" parTransId="{55B024B7-8816-4C03-9301-206222409446}" sibTransId="{592A4319-5F43-46AA-BD20-48B463A037C9}"/>
    <dgm:cxn modelId="{5DF7E67A-EFC6-4371-AD49-CDE7438521C8}" type="presOf" srcId="{49571FBC-94B9-47A0-B756-7A3D67A1492A}" destId="{F9FE82F7-B0F5-4320-B0B1-97212734E4BD}" srcOrd="0" destOrd="0" presId="urn:microsoft.com/office/officeart/2005/8/layout/radial5"/>
    <dgm:cxn modelId="{6A72D3A1-AB26-46FB-9B0B-72FA05DDB4AE}" type="presOf" srcId="{C7DB46FC-C6C8-4F10-A20E-365DB9478BB5}" destId="{729E84A0-8B8F-4053-BB2F-1F864A6811AA}" srcOrd="0" destOrd="0" presId="urn:microsoft.com/office/officeart/2005/8/layout/radial5"/>
    <dgm:cxn modelId="{330943CD-58B9-4AF7-AA7F-6FA549C4E981}" type="presOf" srcId="{051E64BF-6A00-4E76-BA8D-0039349FCA24}" destId="{F9F4AED6-E72C-43F4-BF22-5D31D73B5ECA}" srcOrd="0" destOrd="0" presId="urn:microsoft.com/office/officeart/2005/8/layout/radial5"/>
    <dgm:cxn modelId="{578E3256-C034-4E12-8834-4978FF8A90EF}" type="presOf" srcId="{2E9AC29E-0B7F-4A16-B9F9-F43B213B1151}" destId="{A98D9535-0726-45B5-9EA9-D6783AB408B7}" srcOrd="0" destOrd="0" presId="urn:microsoft.com/office/officeart/2005/8/layout/radial5"/>
    <dgm:cxn modelId="{76FF3F5C-1078-4782-986D-277B228CB1A2}" srcId="{C4D590C0-28C3-4B11-89EE-8798D89BA3E7}" destId="{C78A63A6-DB04-485F-8EBA-733492DC5938}" srcOrd="4" destOrd="0" parTransId="{5468E32D-3A69-4A89-BDCB-22C0C6AE10E5}" sibTransId="{04351DCF-7AD5-4EF5-8615-C97CE30AD273}"/>
    <dgm:cxn modelId="{D541E173-3C00-43A0-A309-97F5A32972FC}" type="presOf" srcId="{F6EA56C5-50A9-473E-BB17-F80EA86CF41E}" destId="{C7F3E109-A739-4404-BA00-7B9FA655C979}" srcOrd="1" destOrd="0" presId="urn:microsoft.com/office/officeart/2005/8/layout/radial5"/>
    <dgm:cxn modelId="{C01E4BDF-471B-438D-B99D-53C039580060}" type="presOf" srcId="{2C15BB82-F16C-426F-BC61-C1A5A510705F}" destId="{E4305FFD-29F2-48AA-8A30-25262D8D21B9}" srcOrd="0" destOrd="0" presId="urn:microsoft.com/office/officeart/2005/8/layout/radial5"/>
    <dgm:cxn modelId="{873BBE84-BE1F-4313-AAC3-BF710D402FC3}" type="presOf" srcId="{5468E32D-3A69-4A89-BDCB-22C0C6AE10E5}" destId="{C04698FF-0752-43FE-B2FB-68F012D4B52A}" srcOrd="0" destOrd="0" presId="urn:microsoft.com/office/officeart/2005/8/layout/radial5"/>
    <dgm:cxn modelId="{8F82211F-B074-45FC-8842-37DBBF780105}" type="presOf" srcId="{2E9AC29E-0B7F-4A16-B9F9-F43B213B1151}" destId="{6077D420-CCC2-4766-B0F6-EDD864D58F95}" srcOrd="1" destOrd="0" presId="urn:microsoft.com/office/officeart/2005/8/layout/radial5"/>
    <dgm:cxn modelId="{682A55B3-C709-43E0-9509-CF2075726B0F}" type="presOf" srcId="{5468E32D-3A69-4A89-BDCB-22C0C6AE10E5}" destId="{1AE13BEE-DB6E-4990-A2A8-862FABA8CA5F}" srcOrd="1" destOrd="0" presId="urn:microsoft.com/office/officeart/2005/8/layout/radial5"/>
    <dgm:cxn modelId="{8DBBE000-0E22-4CC3-8F24-B2188EC8A036}" srcId="{9524570B-E2A2-4C1C-B04F-8B497C878089}" destId="{C4D590C0-28C3-4B11-89EE-8798D89BA3E7}" srcOrd="0" destOrd="0" parTransId="{861156F1-C7FA-4FE5-A247-A966A94569DB}" sibTransId="{FD98791D-A9C3-4673-A950-44022D77DA33}"/>
    <dgm:cxn modelId="{AF0360FC-9D2E-40C7-B36B-28D5E838FC8C}" srcId="{C4D590C0-28C3-4B11-89EE-8798D89BA3E7}" destId="{0C35C536-EA99-48D4-8F7B-429DE773B259}" srcOrd="3" destOrd="0" parTransId="{C7DB46FC-C6C8-4F10-A20E-365DB9478BB5}" sibTransId="{E2101A4E-402C-4C59-A6E5-2ABA2CDD92EA}"/>
    <dgm:cxn modelId="{F9185540-D8F1-4E79-A149-B981F49CFACF}" type="presOf" srcId="{C78A63A6-DB04-485F-8EBA-733492DC5938}" destId="{650B3035-9165-4E5F-8952-060C6BBA0222}" srcOrd="0" destOrd="0" presId="urn:microsoft.com/office/officeart/2005/8/layout/radial5"/>
    <dgm:cxn modelId="{F396F14F-F637-4D8F-B803-E17770ADAF4A}" srcId="{C4D590C0-28C3-4B11-89EE-8798D89BA3E7}" destId="{B747164C-5E2A-4ECC-8BD2-A10638DEF594}" srcOrd="2" destOrd="0" parTransId="{051E64BF-6A00-4E76-BA8D-0039349FCA24}" sibTransId="{0FE9070E-8732-4391-BEFB-2A25E1AE834C}"/>
    <dgm:cxn modelId="{5E383A75-4CA3-46FA-8451-5CE9307038A9}" type="presOf" srcId="{469ED9B9-5FB4-4530-A467-6529BA4DCBA0}" destId="{CF83F12C-D0A1-4343-A049-5475CCE91195}" srcOrd="0" destOrd="0" presId="urn:microsoft.com/office/officeart/2005/8/layout/radial5"/>
    <dgm:cxn modelId="{AEC0E42C-665A-437E-A2BF-F988CABBEE39}" type="presOf" srcId="{19385EFF-887D-44D9-81CE-AF8DF6840D8B}" destId="{E7BD7CCC-F68C-405E-B66F-BFFB4CF6C58C}" srcOrd="0" destOrd="0" presId="urn:microsoft.com/office/officeart/2005/8/layout/radial5"/>
    <dgm:cxn modelId="{7D9ED50E-2C52-404E-BE9A-138229327759}" type="presOf" srcId="{55B024B7-8816-4C03-9301-206222409446}" destId="{660D91C1-AC17-4AEE-A13B-A7D845474016}" srcOrd="0" destOrd="0" presId="urn:microsoft.com/office/officeart/2005/8/layout/radial5"/>
    <dgm:cxn modelId="{E95E73D4-B816-4945-82DC-FFE8BE55F3F5}" type="presParOf" srcId="{36598D7A-BFC1-4A13-8A21-2211A653E176}" destId="{8086AC4B-261C-4053-ACBA-9FE13F710E5F}" srcOrd="0" destOrd="0" presId="urn:microsoft.com/office/officeart/2005/8/layout/radial5"/>
    <dgm:cxn modelId="{45C42A68-FC80-43AA-8C5E-51733DBCF21E}" type="presParOf" srcId="{36598D7A-BFC1-4A13-8A21-2211A653E176}" destId="{A98D9535-0726-45B5-9EA9-D6783AB408B7}" srcOrd="1" destOrd="0" presId="urn:microsoft.com/office/officeart/2005/8/layout/radial5"/>
    <dgm:cxn modelId="{FA80B853-E92B-4D53-A509-896A19594C8C}" type="presParOf" srcId="{A98D9535-0726-45B5-9EA9-D6783AB408B7}" destId="{6077D420-CCC2-4766-B0F6-EDD864D58F95}" srcOrd="0" destOrd="0" presId="urn:microsoft.com/office/officeart/2005/8/layout/radial5"/>
    <dgm:cxn modelId="{5048BD7D-9B62-4D32-B515-37DCC83F98FC}" type="presParOf" srcId="{36598D7A-BFC1-4A13-8A21-2211A653E176}" destId="{F9FE82F7-B0F5-4320-B0B1-97212734E4BD}" srcOrd="2" destOrd="0" presId="urn:microsoft.com/office/officeart/2005/8/layout/radial5"/>
    <dgm:cxn modelId="{28BEF05F-B6FB-403F-8E1A-E1B81EF68A80}" type="presParOf" srcId="{36598D7A-BFC1-4A13-8A21-2211A653E176}" destId="{6081A0B3-A99A-4053-B2CA-BE57613B5616}" srcOrd="3" destOrd="0" presId="urn:microsoft.com/office/officeart/2005/8/layout/radial5"/>
    <dgm:cxn modelId="{07668487-B165-4CC5-8073-225E6AA882E5}" type="presParOf" srcId="{6081A0B3-A99A-4053-B2CA-BE57613B5616}" destId="{C7F3E109-A739-4404-BA00-7B9FA655C979}" srcOrd="0" destOrd="0" presId="urn:microsoft.com/office/officeart/2005/8/layout/radial5"/>
    <dgm:cxn modelId="{BCC96D12-EB5D-44BF-A69D-D8B317682F5E}" type="presParOf" srcId="{36598D7A-BFC1-4A13-8A21-2211A653E176}" destId="{E7BD7CCC-F68C-405E-B66F-BFFB4CF6C58C}" srcOrd="4" destOrd="0" presId="urn:microsoft.com/office/officeart/2005/8/layout/radial5"/>
    <dgm:cxn modelId="{C54093F8-5790-41AE-AD65-7D12A6DA031B}" type="presParOf" srcId="{36598D7A-BFC1-4A13-8A21-2211A653E176}" destId="{F9F4AED6-E72C-43F4-BF22-5D31D73B5ECA}" srcOrd="5" destOrd="0" presId="urn:microsoft.com/office/officeart/2005/8/layout/radial5"/>
    <dgm:cxn modelId="{37124942-5881-42F6-9E03-265111E10597}" type="presParOf" srcId="{F9F4AED6-E72C-43F4-BF22-5D31D73B5ECA}" destId="{E13C6A7E-03D8-4D85-853D-8BC18200ACD9}" srcOrd="0" destOrd="0" presId="urn:microsoft.com/office/officeart/2005/8/layout/radial5"/>
    <dgm:cxn modelId="{4A050542-545C-40F9-B6BD-7E970EBAD78D}" type="presParOf" srcId="{36598D7A-BFC1-4A13-8A21-2211A653E176}" destId="{8EF12139-8866-4FE3-8407-5F4A0B1B75B5}" srcOrd="6" destOrd="0" presId="urn:microsoft.com/office/officeart/2005/8/layout/radial5"/>
    <dgm:cxn modelId="{D9EEF427-B083-4450-A320-356F3351F2D6}" type="presParOf" srcId="{36598D7A-BFC1-4A13-8A21-2211A653E176}" destId="{729E84A0-8B8F-4053-BB2F-1F864A6811AA}" srcOrd="7" destOrd="0" presId="urn:microsoft.com/office/officeart/2005/8/layout/radial5"/>
    <dgm:cxn modelId="{05459109-98CF-4733-8700-870D84D6CE0B}" type="presParOf" srcId="{729E84A0-8B8F-4053-BB2F-1F864A6811AA}" destId="{5F24AC0F-C0EE-4E02-84D3-925EF0B25310}" srcOrd="0" destOrd="0" presId="urn:microsoft.com/office/officeart/2005/8/layout/radial5"/>
    <dgm:cxn modelId="{534B212E-4B45-4356-A96B-FCB80E00B8B1}" type="presParOf" srcId="{36598D7A-BFC1-4A13-8A21-2211A653E176}" destId="{DC3F7018-417E-4809-B51B-C793DA2D85AC}" srcOrd="8" destOrd="0" presId="urn:microsoft.com/office/officeart/2005/8/layout/radial5"/>
    <dgm:cxn modelId="{C3E8601B-345D-4BF4-8FAC-AD1A74EE4489}" type="presParOf" srcId="{36598D7A-BFC1-4A13-8A21-2211A653E176}" destId="{C04698FF-0752-43FE-B2FB-68F012D4B52A}" srcOrd="9" destOrd="0" presId="urn:microsoft.com/office/officeart/2005/8/layout/radial5"/>
    <dgm:cxn modelId="{E680A801-25C0-4C2C-88E6-60136C783214}" type="presParOf" srcId="{C04698FF-0752-43FE-B2FB-68F012D4B52A}" destId="{1AE13BEE-DB6E-4990-A2A8-862FABA8CA5F}" srcOrd="0" destOrd="0" presId="urn:microsoft.com/office/officeart/2005/8/layout/radial5"/>
    <dgm:cxn modelId="{1BA98FD6-AF1B-4E5F-BD73-8E47687F5F1C}" type="presParOf" srcId="{36598D7A-BFC1-4A13-8A21-2211A653E176}" destId="{650B3035-9165-4E5F-8952-060C6BBA0222}" srcOrd="10" destOrd="0" presId="urn:microsoft.com/office/officeart/2005/8/layout/radial5"/>
    <dgm:cxn modelId="{CF4D0755-8CC1-48CC-B9D2-DA0D2AC3E9DE}" type="presParOf" srcId="{36598D7A-BFC1-4A13-8A21-2211A653E176}" destId="{660D91C1-AC17-4AEE-A13B-A7D845474016}" srcOrd="11" destOrd="0" presId="urn:microsoft.com/office/officeart/2005/8/layout/radial5"/>
    <dgm:cxn modelId="{D6FB33DD-2D0A-47A5-8FF7-90F3E142C6AF}" type="presParOf" srcId="{660D91C1-AC17-4AEE-A13B-A7D845474016}" destId="{C6FBC975-32A6-42D3-A18B-921C064F08BE}" srcOrd="0" destOrd="0" presId="urn:microsoft.com/office/officeart/2005/8/layout/radial5"/>
    <dgm:cxn modelId="{75A32ECD-840C-4D63-8DC3-2B691A948CD0}" type="presParOf" srcId="{36598D7A-BFC1-4A13-8A21-2211A653E176}" destId="{E4305FFD-29F2-48AA-8A30-25262D8D21B9}" srcOrd="12" destOrd="0" presId="urn:microsoft.com/office/officeart/2005/8/layout/radial5"/>
    <dgm:cxn modelId="{812998EE-2C99-4DCC-BFED-DDDF2EED8A84}" type="presParOf" srcId="{36598D7A-BFC1-4A13-8A21-2211A653E176}" destId="{9C77DC63-BD29-4787-A31A-A6FCA933B02B}" srcOrd="13" destOrd="0" presId="urn:microsoft.com/office/officeart/2005/8/layout/radial5"/>
    <dgm:cxn modelId="{632A891A-87D9-4537-B1B4-0B03EA8B8612}" type="presParOf" srcId="{9C77DC63-BD29-4787-A31A-A6FCA933B02B}" destId="{8DF8F6F2-630A-4AFC-B2D6-62E575D36FA1}" srcOrd="0" destOrd="0" presId="urn:microsoft.com/office/officeart/2005/8/layout/radial5"/>
    <dgm:cxn modelId="{90362505-E9CD-4E6A-AAE0-1E3BD114C5CA}" type="presParOf" srcId="{36598D7A-BFC1-4A13-8A21-2211A653E176}" destId="{CF83F12C-D0A1-4343-A049-5475CCE91195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CBE6FA-63AA-4C27-9D16-C4EDA852AFF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F761B51-79D7-4FFA-9DFB-E34776E2EABB}">
      <dgm:prSet phldrT="[Texto]"/>
      <dgm:spPr/>
      <dgm:t>
        <a:bodyPr/>
        <a:lstStyle/>
        <a:p>
          <a:r>
            <a:rPr lang="es-ES" dirty="0" smtClean="0"/>
            <a:t>PIB</a:t>
          </a:r>
          <a:endParaRPr lang="es-ES" dirty="0"/>
        </a:p>
      </dgm:t>
    </dgm:pt>
    <dgm:pt modelId="{F621E045-CE0D-41F2-966C-D95281F4D822}" type="parTrans" cxnId="{805BFF79-36C6-4C4E-A794-1B37B0544075}">
      <dgm:prSet/>
      <dgm:spPr/>
      <dgm:t>
        <a:bodyPr/>
        <a:lstStyle/>
        <a:p>
          <a:endParaRPr lang="es-ES"/>
        </a:p>
      </dgm:t>
    </dgm:pt>
    <dgm:pt modelId="{53EEAB12-8B01-47EB-B40E-FB26C5A42FB9}" type="sibTrans" cxnId="{805BFF79-36C6-4C4E-A794-1B37B0544075}">
      <dgm:prSet/>
      <dgm:spPr/>
      <dgm:t>
        <a:bodyPr/>
        <a:lstStyle/>
        <a:p>
          <a:endParaRPr lang="es-ES"/>
        </a:p>
      </dgm:t>
    </dgm:pt>
    <dgm:pt modelId="{8A0E9238-6D3F-4C75-904B-108298D18F0C}">
      <dgm:prSet phldrT="[Texto]"/>
      <dgm:spPr/>
      <dgm:t>
        <a:bodyPr/>
        <a:lstStyle/>
        <a:p>
          <a:r>
            <a:rPr lang="es-EC" dirty="0" smtClean="0">
              <a:effectLst/>
            </a:rPr>
            <a:t>Se encuentra por encima del 1% de crecimiento anual a excepción de dos años. </a:t>
          </a:r>
          <a:r>
            <a:rPr lang="es-EC" dirty="0" smtClean="0"/>
            <a:t>2015 y 2016 con un crecimiento del 0,10% y -1,20% anual</a:t>
          </a:r>
          <a:endParaRPr lang="es-ES" dirty="0"/>
        </a:p>
      </dgm:t>
    </dgm:pt>
    <dgm:pt modelId="{90C0BB3F-9330-4C23-8B4C-541A69ECEDD4}" type="parTrans" cxnId="{4429985F-DD62-4A08-8970-738146013489}">
      <dgm:prSet/>
      <dgm:spPr/>
      <dgm:t>
        <a:bodyPr/>
        <a:lstStyle/>
        <a:p>
          <a:endParaRPr lang="es-ES"/>
        </a:p>
      </dgm:t>
    </dgm:pt>
    <dgm:pt modelId="{32367047-1125-4059-A3B7-EF35475B5862}" type="sibTrans" cxnId="{4429985F-DD62-4A08-8970-738146013489}">
      <dgm:prSet/>
      <dgm:spPr/>
      <dgm:t>
        <a:bodyPr/>
        <a:lstStyle/>
        <a:p>
          <a:endParaRPr lang="es-ES"/>
        </a:p>
      </dgm:t>
    </dgm:pt>
    <dgm:pt modelId="{1C11EA34-263F-4262-8731-52F495005DF2}">
      <dgm:prSet phldrT="[Texto]"/>
      <dgm:spPr/>
      <dgm:t>
        <a:bodyPr/>
        <a:lstStyle/>
        <a:p>
          <a:r>
            <a:rPr lang="es-ES" dirty="0" smtClean="0"/>
            <a:t>Inflación</a:t>
          </a:r>
          <a:endParaRPr lang="es-ES" dirty="0"/>
        </a:p>
      </dgm:t>
    </dgm:pt>
    <dgm:pt modelId="{B9C2F555-FB9C-43A1-9949-0DF893C7AF3E}" type="parTrans" cxnId="{A0269B1C-4336-4093-B8AE-B2C41F95065E}">
      <dgm:prSet/>
      <dgm:spPr/>
      <dgm:t>
        <a:bodyPr/>
        <a:lstStyle/>
        <a:p>
          <a:endParaRPr lang="es-ES"/>
        </a:p>
      </dgm:t>
    </dgm:pt>
    <dgm:pt modelId="{9A97C7F5-E2D2-4ECC-AD8F-29923A13286C}" type="sibTrans" cxnId="{A0269B1C-4336-4093-B8AE-B2C41F95065E}">
      <dgm:prSet/>
      <dgm:spPr/>
      <dgm:t>
        <a:bodyPr/>
        <a:lstStyle/>
        <a:p>
          <a:endParaRPr lang="es-ES"/>
        </a:p>
      </dgm:t>
    </dgm:pt>
    <dgm:pt modelId="{7CD06A6C-B018-4229-B5F2-6D1A11C37FA6}">
      <dgm:prSet phldrT="[Texto]"/>
      <dgm:spPr/>
      <dgm:t>
        <a:bodyPr/>
        <a:lstStyle/>
        <a:p>
          <a:r>
            <a:rPr lang="es-EC" dirty="0" smtClean="0">
              <a:effectLst/>
            </a:rPr>
            <a:t>La mayoría de años se ha encontrado por debajo del 10%. A excepción de un año que hubo deflación. 2017 -0,20</a:t>
          </a:r>
          <a:endParaRPr lang="es-ES" dirty="0"/>
        </a:p>
      </dgm:t>
    </dgm:pt>
    <dgm:pt modelId="{44F21D90-F228-473B-B4D8-3D287A76FDD4}" type="parTrans" cxnId="{C6F80CBD-87CA-403C-937E-6AC6C35DF7D9}">
      <dgm:prSet/>
      <dgm:spPr/>
      <dgm:t>
        <a:bodyPr/>
        <a:lstStyle/>
        <a:p>
          <a:endParaRPr lang="es-ES"/>
        </a:p>
      </dgm:t>
    </dgm:pt>
    <dgm:pt modelId="{4C68622E-3A24-414A-942C-2467D7FC43CA}" type="sibTrans" cxnId="{C6F80CBD-87CA-403C-937E-6AC6C35DF7D9}">
      <dgm:prSet/>
      <dgm:spPr/>
      <dgm:t>
        <a:bodyPr/>
        <a:lstStyle/>
        <a:p>
          <a:endParaRPr lang="es-ES"/>
        </a:p>
      </dgm:t>
    </dgm:pt>
    <dgm:pt modelId="{68742964-7529-4684-B04F-2234422859F4}">
      <dgm:prSet phldrT="[Texto]"/>
      <dgm:spPr/>
      <dgm:t>
        <a:bodyPr/>
        <a:lstStyle/>
        <a:p>
          <a:r>
            <a:rPr lang="es-ES" dirty="0" smtClean="0"/>
            <a:t>Riesgo País</a:t>
          </a:r>
          <a:endParaRPr lang="es-ES" dirty="0"/>
        </a:p>
      </dgm:t>
    </dgm:pt>
    <dgm:pt modelId="{4924D446-EC93-4B9E-A796-5E284459B222}" type="parTrans" cxnId="{D94D0E76-3C56-415B-A3FC-479CD0A15515}">
      <dgm:prSet/>
      <dgm:spPr/>
      <dgm:t>
        <a:bodyPr/>
        <a:lstStyle/>
        <a:p>
          <a:endParaRPr lang="es-ES"/>
        </a:p>
      </dgm:t>
    </dgm:pt>
    <dgm:pt modelId="{C8AC2AD9-5723-42E7-88A5-7E14CC0871CE}" type="sibTrans" cxnId="{D94D0E76-3C56-415B-A3FC-479CD0A15515}">
      <dgm:prSet/>
      <dgm:spPr/>
      <dgm:t>
        <a:bodyPr/>
        <a:lstStyle/>
        <a:p>
          <a:endParaRPr lang="es-ES"/>
        </a:p>
      </dgm:t>
    </dgm:pt>
    <dgm:pt modelId="{412FA6BC-BF55-402C-8270-13DD4E91599A}">
      <dgm:prSet phldrT="[Texto]"/>
      <dgm:spPr/>
      <dgm:t>
        <a:bodyPr/>
        <a:lstStyle/>
        <a:p>
          <a:r>
            <a:rPr lang="es-EC" dirty="0" smtClean="0">
              <a:effectLst/>
            </a:rPr>
            <a:t>Tiene el riesgo país más alto de la región tan solo por debajo de Argentina.</a:t>
          </a:r>
          <a:endParaRPr lang="es-ES" dirty="0"/>
        </a:p>
      </dgm:t>
    </dgm:pt>
    <dgm:pt modelId="{6AABFCDC-DA04-4B7B-9E58-82A2BD14F27A}" type="parTrans" cxnId="{0CF897A6-F3AF-4F99-9138-DB318C88A3A8}">
      <dgm:prSet/>
      <dgm:spPr/>
      <dgm:t>
        <a:bodyPr/>
        <a:lstStyle/>
        <a:p>
          <a:endParaRPr lang="es-ES"/>
        </a:p>
      </dgm:t>
    </dgm:pt>
    <dgm:pt modelId="{A61B1282-56A6-4FA7-9965-DE8223989B4B}" type="sibTrans" cxnId="{0CF897A6-F3AF-4F99-9138-DB318C88A3A8}">
      <dgm:prSet/>
      <dgm:spPr/>
      <dgm:t>
        <a:bodyPr/>
        <a:lstStyle/>
        <a:p>
          <a:endParaRPr lang="es-ES"/>
        </a:p>
      </dgm:t>
    </dgm:pt>
    <dgm:pt modelId="{3381CBBD-E1E1-4727-B656-F5728F125F62}">
      <dgm:prSet phldrT="[Texto]"/>
      <dgm:spPr/>
      <dgm:t>
        <a:bodyPr/>
        <a:lstStyle/>
        <a:p>
          <a:r>
            <a:rPr lang="es-ES" dirty="0" smtClean="0"/>
            <a:t>Balanza Comercial</a:t>
          </a:r>
          <a:endParaRPr lang="es-ES" dirty="0"/>
        </a:p>
      </dgm:t>
    </dgm:pt>
    <dgm:pt modelId="{6D7F2CD7-B47A-456C-8E4B-16365639BE27}" type="parTrans" cxnId="{EC25B215-A142-4632-A1CB-83429C915293}">
      <dgm:prSet/>
      <dgm:spPr/>
      <dgm:t>
        <a:bodyPr/>
        <a:lstStyle/>
        <a:p>
          <a:endParaRPr lang="es-ES"/>
        </a:p>
      </dgm:t>
    </dgm:pt>
    <dgm:pt modelId="{4700476A-CA83-41CD-B1A7-C07316CFAF44}" type="sibTrans" cxnId="{EC25B215-A142-4632-A1CB-83429C915293}">
      <dgm:prSet/>
      <dgm:spPr/>
      <dgm:t>
        <a:bodyPr/>
        <a:lstStyle/>
        <a:p>
          <a:endParaRPr lang="es-ES"/>
        </a:p>
      </dgm:t>
    </dgm:pt>
    <dgm:pt modelId="{054D0EF6-EF18-4F42-AD62-366CF82A0CA6}">
      <dgm:prSet phldrT="[Texto]"/>
      <dgm:spPr/>
      <dgm:t>
        <a:bodyPr/>
        <a:lstStyle/>
        <a:p>
          <a:r>
            <a:rPr lang="es-ES" dirty="0" smtClean="0"/>
            <a:t>Situación Política</a:t>
          </a:r>
          <a:endParaRPr lang="es-ES" dirty="0"/>
        </a:p>
      </dgm:t>
    </dgm:pt>
    <dgm:pt modelId="{DD347EF5-C8F8-495F-8ED1-3A8010763B20}" type="parTrans" cxnId="{C067F096-5826-4426-A97A-D71AC3946F4D}">
      <dgm:prSet/>
      <dgm:spPr/>
      <dgm:t>
        <a:bodyPr/>
        <a:lstStyle/>
        <a:p>
          <a:endParaRPr lang="es-ES"/>
        </a:p>
      </dgm:t>
    </dgm:pt>
    <dgm:pt modelId="{4736EB35-D1FC-4FFF-831E-36F30AAB36B3}" type="sibTrans" cxnId="{C067F096-5826-4426-A97A-D71AC3946F4D}">
      <dgm:prSet/>
      <dgm:spPr/>
      <dgm:t>
        <a:bodyPr/>
        <a:lstStyle/>
        <a:p>
          <a:endParaRPr lang="es-ES"/>
        </a:p>
      </dgm:t>
    </dgm:pt>
    <dgm:pt modelId="{F78E4A7B-A1A6-41A3-B939-E94B454A05D8}" type="pres">
      <dgm:prSet presAssocID="{2BCBE6FA-63AA-4C27-9D16-C4EDA852AFF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3E52784-AA23-4EA0-BE1A-5FB4BF450870}" type="pres">
      <dgm:prSet presAssocID="{9F761B51-79D7-4FFA-9DFB-E34776E2EAB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A12456-C736-42AE-89C2-98C71A09D7F5}" type="pres">
      <dgm:prSet presAssocID="{9F761B51-79D7-4FFA-9DFB-E34776E2EAB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5805B-A34F-48D5-BD41-A8E7D95D7143}" type="pres">
      <dgm:prSet presAssocID="{1C11EA34-263F-4262-8731-52F495005DF2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8C984A-C9A2-4D35-B4E8-8C8ED4AA8EB4}" type="pres">
      <dgm:prSet presAssocID="{1C11EA34-263F-4262-8731-52F495005DF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A09F0A-86BF-49C3-8421-7375E928FD4C}" type="pres">
      <dgm:prSet presAssocID="{68742964-7529-4684-B04F-2234422859F4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D01CF0-02A7-474A-B9B3-40B5BF05F675}" type="pres">
      <dgm:prSet presAssocID="{68742964-7529-4684-B04F-2234422859F4}" presName="childText3" presStyleLbl="solidAlignAcc1" presStyleIdx="2" presStyleCnt="3" custScaleX="97112" custLinFactNeighborX="-922" custLinFactNeighborY="-1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403A5B-26E3-430F-8899-56615A59E3A4}" type="pres">
      <dgm:prSet presAssocID="{3381CBBD-E1E1-4727-B656-F5728F125F62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8EBD24-6300-4CED-89AA-0EE08D04BCFA}" type="pres">
      <dgm:prSet presAssocID="{054D0EF6-EF18-4F42-AD62-366CF82A0CA6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494A71-E227-49E1-8BD4-E7F9CDDB9350}" type="presOf" srcId="{2BCBE6FA-63AA-4C27-9D16-C4EDA852AFF7}" destId="{F78E4A7B-A1A6-41A3-B939-E94B454A05D8}" srcOrd="0" destOrd="0" presId="urn:microsoft.com/office/officeart/2009/3/layout/IncreasingArrowsProcess"/>
    <dgm:cxn modelId="{C6F80CBD-87CA-403C-937E-6AC6C35DF7D9}" srcId="{1C11EA34-263F-4262-8731-52F495005DF2}" destId="{7CD06A6C-B018-4229-B5F2-6D1A11C37FA6}" srcOrd="0" destOrd="0" parTransId="{44F21D90-F228-473B-B4D8-3D287A76FDD4}" sibTransId="{4C68622E-3A24-414A-942C-2467D7FC43CA}"/>
    <dgm:cxn modelId="{C8247A1E-D688-4FC7-9294-48703F19BCD5}" type="presOf" srcId="{68742964-7529-4684-B04F-2234422859F4}" destId="{CCA09F0A-86BF-49C3-8421-7375E928FD4C}" srcOrd="0" destOrd="0" presId="urn:microsoft.com/office/officeart/2009/3/layout/IncreasingArrowsProcess"/>
    <dgm:cxn modelId="{C067F096-5826-4426-A97A-D71AC3946F4D}" srcId="{2BCBE6FA-63AA-4C27-9D16-C4EDA852AFF7}" destId="{054D0EF6-EF18-4F42-AD62-366CF82A0CA6}" srcOrd="4" destOrd="0" parTransId="{DD347EF5-C8F8-495F-8ED1-3A8010763B20}" sibTransId="{4736EB35-D1FC-4FFF-831E-36F30AAB36B3}"/>
    <dgm:cxn modelId="{A0269B1C-4336-4093-B8AE-B2C41F95065E}" srcId="{2BCBE6FA-63AA-4C27-9D16-C4EDA852AFF7}" destId="{1C11EA34-263F-4262-8731-52F495005DF2}" srcOrd="1" destOrd="0" parTransId="{B9C2F555-FB9C-43A1-9949-0DF893C7AF3E}" sibTransId="{9A97C7F5-E2D2-4ECC-AD8F-29923A13286C}"/>
    <dgm:cxn modelId="{96DE9367-F258-4045-B7F7-7FFE3D61AAB7}" type="presOf" srcId="{7CD06A6C-B018-4229-B5F2-6D1A11C37FA6}" destId="{F78C984A-C9A2-4D35-B4E8-8C8ED4AA8EB4}" srcOrd="0" destOrd="0" presId="urn:microsoft.com/office/officeart/2009/3/layout/IncreasingArrowsProcess"/>
    <dgm:cxn modelId="{4429985F-DD62-4A08-8970-738146013489}" srcId="{9F761B51-79D7-4FFA-9DFB-E34776E2EABB}" destId="{8A0E9238-6D3F-4C75-904B-108298D18F0C}" srcOrd="0" destOrd="0" parTransId="{90C0BB3F-9330-4C23-8B4C-541A69ECEDD4}" sibTransId="{32367047-1125-4059-A3B7-EF35475B5862}"/>
    <dgm:cxn modelId="{E6FDF8BA-7CA5-4774-842F-4A2B0C0D0611}" type="presOf" srcId="{412FA6BC-BF55-402C-8270-13DD4E91599A}" destId="{A1D01CF0-02A7-474A-B9B3-40B5BF05F675}" srcOrd="0" destOrd="0" presId="urn:microsoft.com/office/officeart/2009/3/layout/IncreasingArrowsProcess"/>
    <dgm:cxn modelId="{805BFF79-36C6-4C4E-A794-1B37B0544075}" srcId="{2BCBE6FA-63AA-4C27-9D16-C4EDA852AFF7}" destId="{9F761B51-79D7-4FFA-9DFB-E34776E2EABB}" srcOrd="0" destOrd="0" parTransId="{F621E045-CE0D-41F2-966C-D95281F4D822}" sibTransId="{53EEAB12-8B01-47EB-B40E-FB26C5A42FB9}"/>
    <dgm:cxn modelId="{9C5F4B63-9307-4613-AD8E-4D9D00135265}" type="presOf" srcId="{9F761B51-79D7-4FFA-9DFB-E34776E2EABB}" destId="{D3E52784-AA23-4EA0-BE1A-5FB4BF450870}" srcOrd="0" destOrd="0" presId="urn:microsoft.com/office/officeart/2009/3/layout/IncreasingArrowsProcess"/>
    <dgm:cxn modelId="{0CF897A6-F3AF-4F99-9138-DB318C88A3A8}" srcId="{68742964-7529-4684-B04F-2234422859F4}" destId="{412FA6BC-BF55-402C-8270-13DD4E91599A}" srcOrd="0" destOrd="0" parTransId="{6AABFCDC-DA04-4B7B-9E58-82A2BD14F27A}" sibTransId="{A61B1282-56A6-4FA7-9965-DE8223989B4B}"/>
    <dgm:cxn modelId="{9D07F84E-72B6-4759-A1A3-5BDF18530C3D}" type="presOf" srcId="{054D0EF6-EF18-4F42-AD62-366CF82A0CA6}" destId="{B78EBD24-6300-4CED-89AA-0EE08D04BCFA}" srcOrd="0" destOrd="0" presId="urn:microsoft.com/office/officeart/2009/3/layout/IncreasingArrowsProcess"/>
    <dgm:cxn modelId="{2AB72A96-B6DC-45B7-98AE-DF1134AAFF5D}" type="presOf" srcId="{3381CBBD-E1E1-4727-B656-F5728F125F62}" destId="{ED403A5B-26E3-430F-8899-56615A59E3A4}" srcOrd="0" destOrd="0" presId="urn:microsoft.com/office/officeart/2009/3/layout/IncreasingArrowsProcess"/>
    <dgm:cxn modelId="{EC25B215-A142-4632-A1CB-83429C915293}" srcId="{2BCBE6FA-63AA-4C27-9D16-C4EDA852AFF7}" destId="{3381CBBD-E1E1-4727-B656-F5728F125F62}" srcOrd="3" destOrd="0" parTransId="{6D7F2CD7-B47A-456C-8E4B-16365639BE27}" sibTransId="{4700476A-CA83-41CD-B1A7-C07316CFAF44}"/>
    <dgm:cxn modelId="{B8CEB917-ACCA-4E82-9519-EA419AEEAEF4}" type="presOf" srcId="{1C11EA34-263F-4262-8731-52F495005DF2}" destId="{CD45805B-A34F-48D5-BD41-A8E7D95D7143}" srcOrd="0" destOrd="0" presId="urn:microsoft.com/office/officeart/2009/3/layout/IncreasingArrowsProcess"/>
    <dgm:cxn modelId="{D94D0E76-3C56-415B-A3FC-479CD0A15515}" srcId="{2BCBE6FA-63AA-4C27-9D16-C4EDA852AFF7}" destId="{68742964-7529-4684-B04F-2234422859F4}" srcOrd="2" destOrd="0" parTransId="{4924D446-EC93-4B9E-A796-5E284459B222}" sibTransId="{C8AC2AD9-5723-42E7-88A5-7E14CC0871CE}"/>
    <dgm:cxn modelId="{E6941B0B-71DF-4D19-90B3-11F29C34E39E}" type="presOf" srcId="{8A0E9238-6D3F-4C75-904B-108298D18F0C}" destId="{2CA12456-C736-42AE-89C2-98C71A09D7F5}" srcOrd="0" destOrd="0" presId="urn:microsoft.com/office/officeart/2009/3/layout/IncreasingArrowsProcess"/>
    <dgm:cxn modelId="{E5199278-02E8-498D-9A29-514F0CE40220}" type="presParOf" srcId="{F78E4A7B-A1A6-41A3-B939-E94B454A05D8}" destId="{D3E52784-AA23-4EA0-BE1A-5FB4BF450870}" srcOrd="0" destOrd="0" presId="urn:microsoft.com/office/officeart/2009/3/layout/IncreasingArrowsProcess"/>
    <dgm:cxn modelId="{2772535B-FECC-4AFD-B426-4F85378C600B}" type="presParOf" srcId="{F78E4A7B-A1A6-41A3-B939-E94B454A05D8}" destId="{2CA12456-C736-42AE-89C2-98C71A09D7F5}" srcOrd="1" destOrd="0" presId="urn:microsoft.com/office/officeart/2009/3/layout/IncreasingArrowsProcess"/>
    <dgm:cxn modelId="{C04B3283-0C2F-4FED-BC2A-AFE274F85BBB}" type="presParOf" srcId="{F78E4A7B-A1A6-41A3-B939-E94B454A05D8}" destId="{CD45805B-A34F-48D5-BD41-A8E7D95D7143}" srcOrd="2" destOrd="0" presId="urn:microsoft.com/office/officeart/2009/3/layout/IncreasingArrowsProcess"/>
    <dgm:cxn modelId="{DE3F08AD-7633-4717-A059-801BFB73E662}" type="presParOf" srcId="{F78E4A7B-A1A6-41A3-B939-E94B454A05D8}" destId="{F78C984A-C9A2-4D35-B4E8-8C8ED4AA8EB4}" srcOrd="3" destOrd="0" presId="urn:microsoft.com/office/officeart/2009/3/layout/IncreasingArrowsProcess"/>
    <dgm:cxn modelId="{DE079304-F51E-4606-928E-1B7EB2ACB186}" type="presParOf" srcId="{F78E4A7B-A1A6-41A3-B939-E94B454A05D8}" destId="{CCA09F0A-86BF-49C3-8421-7375E928FD4C}" srcOrd="4" destOrd="0" presId="urn:microsoft.com/office/officeart/2009/3/layout/IncreasingArrowsProcess"/>
    <dgm:cxn modelId="{CD2A7CE6-994F-4B26-8828-BC43024019DA}" type="presParOf" srcId="{F78E4A7B-A1A6-41A3-B939-E94B454A05D8}" destId="{A1D01CF0-02A7-474A-B9B3-40B5BF05F675}" srcOrd="5" destOrd="0" presId="urn:microsoft.com/office/officeart/2009/3/layout/IncreasingArrowsProcess"/>
    <dgm:cxn modelId="{F570F59A-513B-47AC-8556-91E817BE938D}" type="presParOf" srcId="{F78E4A7B-A1A6-41A3-B939-E94B454A05D8}" destId="{ED403A5B-26E3-430F-8899-56615A59E3A4}" srcOrd="6" destOrd="0" presId="urn:microsoft.com/office/officeart/2009/3/layout/IncreasingArrowsProcess"/>
    <dgm:cxn modelId="{CD2E49C7-C609-47A3-BBB0-C12A2584144A}" type="presParOf" srcId="{F78E4A7B-A1A6-41A3-B939-E94B454A05D8}" destId="{B78EBD24-6300-4CED-89AA-0EE08D04BCF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39E05-0396-4061-9481-166291BD08C8}">
      <dsp:nvSpPr>
        <dsp:cNvPr id="0" name=""/>
        <dsp:cNvSpPr/>
      </dsp:nvSpPr>
      <dsp:spPr>
        <a:xfrm>
          <a:off x="874510" y="0"/>
          <a:ext cx="3522807" cy="3522807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3A9AAB-8726-414E-9B25-16CD2D411FC2}">
      <dsp:nvSpPr>
        <dsp:cNvPr id="0" name=""/>
        <dsp:cNvSpPr/>
      </dsp:nvSpPr>
      <dsp:spPr>
        <a:xfrm>
          <a:off x="2635914" y="354172"/>
          <a:ext cx="2289824" cy="833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Emisión de nuevo capital</a:t>
          </a:r>
        </a:p>
      </dsp:txBody>
      <dsp:txXfrm>
        <a:off x="2676622" y="394880"/>
        <a:ext cx="2208408" cy="752498"/>
      </dsp:txXfrm>
    </dsp:sp>
    <dsp:sp modelId="{48607069-B420-4A20-8FA3-779DF04D5910}">
      <dsp:nvSpPr>
        <dsp:cNvPr id="0" name=""/>
        <dsp:cNvSpPr/>
      </dsp:nvSpPr>
      <dsp:spPr>
        <a:xfrm>
          <a:off x="2635914" y="1292326"/>
          <a:ext cx="2289824" cy="833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9003"/>
              <a:satOff val="-3627"/>
              <a:lumOff val="4314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Deuda</a:t>
          </a:r>
        </a:p>
      </dsp:txBody>
      <dsp:txXfrm>
        <a:off x="2676622" y="1333034"/>
        <a:ext cx="2208408" cy="752498"/>
      </dsp:txXfrm>
    </dsp:sp>
    <dsp:sp modelId="{5118FA02-8E9D-46EA-B754-91CBD3529196}">
      <dsp:nvSpPr>
        <dsp:cNvPr id="0" name=""/>
        <dsp:cNvSpPr/>
      </dsp:nvSpPr>
      <dsp:spPr>
        <a:xfrm>
          <a:off x="2635914" y="2230480"/>
          <a:ext cx="2289824" cy="833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98005"/>
              <a:satOff val="-7255"/>
              <a:lumOff val="862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Fondos internos</a:t>
          </a:r>
        </a:p>
      </dsp:txBody>
      <dsp:txXfrm>
        <a:off x="2676622" y="2271188"/>
        <a:ext cx="2208408" cy="7524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1B8E-997B-42E4-A6FE-5CF4FD6BF34C}">
      <dsp:nvSpPr>
        <dsp:cNvPr id="0" name=""/>
        <dsp:cNvSpPr/>
      </dsp:nvSpPr>
      <dsp:spPr>
        <a:xfrm rot="5400000">
          <a:off x="2391005" y="92012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Ampliar el enfoque </a:t>
          </a:r>
          <a:endParaRPr lang="es-ES" sz="1200" kern="1200" dirty="0"/>
        </a:p>
      </dsp:txBody>
      <dsp:txXfrm rot="-5400000">
        <a:off x="2668846" y="217837"/>
        <a:ext cx="829541" cy="953496"/>
      </dsp:txXfrm>
    </dsp:sp>
    <dsp:sp modelId="{1442B21A-81F0-4621-BB11-2175A321C36B}">
      <dsp:nvSpPr>
        <dsp:cNvPr id="0" name=""/>
        <dsp:cNvSpPr/>
      </dsp:nvSpPr>
      <dsp:spPr>
        <a:xfrm>
          <a:off x="3782656" y="331495"/>
          <a:ext cx="982781" cy="8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Capitalizar mercados no atendidos</a:t>
          </a:r>
          <a:endParaRPr lang="es-ES" sz="1200" kern="1200" dirty="0"/>
        </a:p>
      </dsp:txBody>
      <dsp:txXfrm>
        <a:off x="3782656" y="331495"/>
        <a:ext cx="982781" cy="831134"/>
      </dsp:txXfrm>
    </dsp:sp>
    <dsp:sp modelId="{2E8EBC31-7397-4DC2-9F58-68666F383088}">
      <dsp:nvSpPr>
        <dsp:cNvPr id="0" name=""/>
        <dsp:cNvSpPr/>
      </dsp:nvSpPr>
      <dsp:spPr>
        <a:xfrm rot="5400000">
          <a:off x="1089448" y="92012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367289" y="217837"/>
        <a:ext cx="829541" cy="953496"/>
      </dsp:txXfrm>
    </dsp:sp>
    <dsp:sp modelId="{9DBD8912-6D29-410B-9952-9B012D2D631E}">
      <dsp:nvSpPr>
        <dsp:cNvPr id="0" name=""/>
        <dsp:cNvSpPr/>
      </dsp:nvSpPr>
      <dsp:spPr>
        <a:xfrm rot="5400000">
          <a:off x="1737733" y="1267790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/>
            <a:t>Gerenciar</a:t>
          </a:r>
          <a:r>
            <a:rPr lang="es-EC" sz="1200" kern="1200" dirty="0" smtClean="0"/>
            <a:t> portafolio innovación</a:t>
          </a:r>
          <a:endParaRPr lang="es-ES" sz="1200" kern="1200" dirty="0"/>
        </a:p>
      </dsp:txBody>
      <dsp:txXfrm rot="-5400000">
        <a:off x="2015574" y="1393615"/>
        <a:ext cx="829541" cy="953496"/>
      </dsp:txXfrm>
    </dsp:sp>
    <dsp:sp modelId="{F97847E7-9C3A-41E5-93D2-1F3BDC4A5D4E}">
      <dsp:nvSpPr>
        <dsp:cNvPr id="0" name=""/>
        <dsp:cNvSpPr/>
      </dsp:nvSpPr>
      <dsp:spPr>
        <a:xfrm>
          <a:off x="281863" y="1454796"/>
          <a:ext cx="1496042" cy="8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Integración de portafolio</a:t>
          </a:r>
          <a:endParaRPr lang="es-ES" sz="1200" kern="1200" dirty="0"/>
        </a:p>
      </dsp:txBody>
      <dsp:txXfrm>
        <a:off x="281863" y="1454796"/>
        <a:ext cx="1496042" cy="831134"/>
      </dsp:txXfrm>
    </dsp:sp>
    <dsp:sp modelId="{031BD8BE-68DB-49DB-994E-C23541F38172}">
      <dsp:nvSpPr>
        <dsp:cNvPr id="0" name=""/>
        <dsp:cNvSpPr/>
      </dsp:nvSpPr>
      <dsp:spPr>
        <a:xfrm rot="5400000">
          <a:off x="3039290" y="1267790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3317131" y="1393615"/>
        <a:ext cx="829541" cy="953496"/>
      </dsp:txXfrm>
    </dsp:sp>
    <dsp:sp modelId="{CF79EE9A-7260-417B-AA37-8358E9124145}">
      <dsp:nvSpPr>
        <dsp:cNvPr id="0" name=""/>
        <dsp:cNvSpPr/>
      </dsp:nvSpPr>
      <dsp:spPr>
        <a:xfrm rot="5400000">
          <a:off x="2391005" y="2443569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Desarrollar fidelización</a:t>
          </a:r>
          <a:endParaRPr lang="es-ES" sz="1200" kern="1200" dirty="0"/>
        </a:p>
      </dsp:txBody>
      <dsp:txXfrm rot="-5400000">
        <a:off x="2668846" y="2569394"/>
        <a:ext cx="829541" cy="953496"/>
      </dsp:txXfrm>
    </dsp:sp>
    <dsp:sp modelId="{1BBB7135-3062-443B-B15E-23AE32DD3B52}">
      <dsp:nvSpPr>
        <dsp:cNvPr id="0" name=""/>
        <dsp:cNvSpPr/>
      </dsp:nvSpPr>
      <dsp:spPr>
        <a:xfrm>
          <a:off x="3722759" y="2630574"/>
          <a:ext cx="1545910" cy="831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117E9-2C7E-4EE0-871D-B6C2526DA86E}">
      <dsp:nvSpPr>
        <dsp:cNvPr id="0" name=""/>
        <dsp:cNvSpPr/>
      </dsp:nvSpPr>
      <dsp:spPr>
        <a:xfrm rot="5400000">
          <a:off x="1089448" y="2443569"/>
          <a:ext cx="1385224" cy="120514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 rot="-5400000">
        <a:off x="1367289" y="2569394"/>
        <a:ext cx="829541" cy="9534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111CD-B0E9-4A61-B580-CAC1E0B2623D}">
      <dsp:nvSpPr>
        <dsp:cNvPr id="0" name=""/>
        <dsp:cNvSpPr/>
      </dsp:nvSpPr>
      <dsp:spPr>
        <a:xfrm rot="10800000">
          <a:off x="811968" y="55608"/>
          <a:ext cx="2512157" cy="5932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Hospitales y casas de salud del sector público</a:t>
          </a:r>
          <a:endParaRPr lang="es-ES" sz="1500" kern="1200" dirty="0"/>
        </a:p>
      </dsp:txBody>
      <dsp:txXfrm rot="10800000">
        <a:off x="960271" y="55608"/>
        <a:ext cx="2363854" cy="593213"/>
      </dsp:txXfrm>
    </dsp:sp>
    <dsp:sp modelId="{77975129-010A-41A9-A6F6-CADA56DA67D8}">
      <dsp:nvSpPr>
        <dsp:cNvPr id="0" name=""/>
        <dsp:cNvSpPr/>
      </dsp:nvSpPr>
      <dsp:spPr>
        <a:xfrm>
          <a:off x="453554" y="297"/>
          <a:ext cx="716827" cy="7038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705B8-495D-4B1E-9D70-394922DA69A3}">
      <dsp:nvSpPr>
        <dsp:cNvPr id="0" name=""/>
        <dsp:cNvSpPr/>
      </dsp:nvSpPr>
      <dsp:spPr>
        <a:xfrm rot="10800000">
          <a:off x="811082" y="935607"/>
          <a:ext cx="2512157" cy="59321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Hospitales y clínicas del sector privado</a:t>
          </a:r>
          <a:endParaRPr lang="es-ES" sz="1500" kern="1200" dirty="0"/>
        </a:p>
      </dsp:txBody>
      <dsp:txXfrm rot="10800000">
        <a:off x="959385" y="935607"/>
        <a:ext cx="2363854" cy="593213"/>
      </dsp:txXfrm>
    </dsp:sp>
    <dsp:sp modelId="{DAE3A5CE-7118-403D-B5E6-ADC62C57FF43}">
      <dsp:nvSpPr>
        <dsp:cNvPr id="0" name=""/>
        <dsp:cNvSpPr/>
      </dsp:nvSpPr>
      <dsp:spPr>
        <a:xfrm>
          <a:off x="454439" y="881212"/>
          <a:ext cx="713286" cy="7020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55FA8-8A4F-4538-91F7-357D9D2A2CF6}">
      <dsp:nvSpPr>
        <dsp:cNvPr id="0" name=""/>
        <dsp:cNvSpPr/>
      </dsp:nvSpPr>
      <dsp:spPr>
        <a:xfrm rot="10800000">
          <a:off x="807407" y="1848965"/>
          <a:ext cx="2512157" cy="59321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59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Profesionales de la salud, clientes y pacientes</a:t>
          </a:r>
          <a:endParaRPr lang="es-ES" sz="1500" kern="1200" dirty="0"/>
        </a:p>
      </dsp:txBody>
      <dsp:txXfrm rot="10800000">
        <a:off x="955710" y="1848965"/>
        <a:ext cx="2363854" cy="593213"/>
      </dsp:txXfrm>
    </dsp:sp>
    <dsp:sp modelId="{2BA1F65E-F2D6-42E6-8558-7B0EA4CF38D8}">
      <dsp:nvSpPr>
        <dsp:cNvPr id="0" name=""/>
        <dsp:cNvSpPr/>
      </dsp:nvSpPr>
      <dsp:spPr>
        <a:xfrm>
          <a:off x="458114" y="1760294"/>
          <a:ext cx="698586" cy="7705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17D88-590C-4051-8F8F-B455D767046F}">
      <dsp:nvSpPr>
        <dsp:cNvPr id="0" name=""/>
        <dsp:cNvSpPr/>
      </dsp:nvSpPr>
      <dsp:spPr>
        <a:xfrm>
          <a:off x="1133393" y="2117"/>
          <a:ext cx="1797212" cy="787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Principales líneas y productos</a:t>
          </a:r>
          <a:endParaRPr lang="es-ES" sz="1800" kern="1200" dirty="0"/>
        </a:p>
      </dsp:txBody>
      <dsp:txXfrm>
        <a:off x="1156467" y="25191"/>
        <a:ext cx="1751064" cy="741671"/>
      </dsp:txXfrm>
    </dsp:sp>
    <dsp:sp modelId="{90FC86D1-BC11-4944-91A5-22653EDFCA59}">
      <dsp:nvSpPr>
        <dsp:cNvPr id="0" name=""/>
        <dsp:cNvSpPr/>
      </dsp:nvSpPr>
      <dsp:spPr>
        <a:xfrm rot="5400000">
          <a:off x="1884283" y="809632"/>
          <a:ext cx="295432" cy="354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25644" y="839175"/>
        <a:ext cx="212710" cy="206802"/>
      </dsp:txXfrm>
    </dsp:sp>
    <dsp:sp modelId="{1AF5B6EA-133A-4523-B7D7-037409EA700D}">
      <dsp:nvSpPr>
        <dsp:cNvPr id="0" name=""/>
        <dsp:cNvSpPr/>
      </dsp:nvSpPr>
      <dsp:spPr>
        <a:xfrm>
          <a:off x="1133393" y="1183846"/>
          <a:ext cx="1797212" cy="787819"/>
        </a:xfrm>
        <a:prstGeom prst="roundRect">
          <a:avLst>
            <a:gd name="adj" fmla="val 10000"/>
          </a:avLst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Proveedores</a:t>
          </a:r>
          <a:endParaRPr lang="es-ES" sz="1800" kern="1200" dirty="0"/>
        </a:p>
      </dsp:txBody>
      <dsp:txXfrm>
        <a:off x="1156467" y="1206920"/>
        <a:ext cx="1751064" cy="741671"/>
      </dsp:txXfrm>
    </dsp:sp>
    <dsp:sp modelId="{04FCC01B-1FFA-4C4C-806D-08FA4A5CAB36}">
      <dsp:nvSpPr>
        <dsp:cNvPr id="0" name=""/>
        <dsp:cNvSpPr/>
      </dsp:nvSpPr>
      <dsp:spPr>
        <a:xfrm rot="5400000">
          <a:off x="1884283" y="1991361"/>
          <a:ext cx="295432" cy="354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25644" y="2020904"/>
        <a:ext cx="212710" cy="206802"/>
      </dsp:txXfrm>
    </dsp:sp>
    <dsp:sp modelId="{DF76B772-493F-46A3-9F24-DA1475F3FE41}">
      <dsp:nvSpPr>
        <dsp:cNvPr id="0" name=""/>
        <dsp:cNvSpPr/>
      </dsp:nvSpPr>
      <dsp:spPr>
        <a:xfrm>
          <a:off x="1133393" y="2365575"/>
          <a:ext cx="1797212" cy="787819"/>
        </a:xfrm>
        <a:prstGeom prst="roundRect">
          <a:avLst>
            <a:gd name="adj" fmla="val 10000"/>
          </a:avLst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Competencia</a:t>
          </a:r>
          <a:endParaRPr lang="es-ES" sz="1800" kern="1200" dirty="0"/>
        </a:p>
      </dsp:txBody>
      <dsp:txXfrm>
        <a:off x="1156467" y="2388649"/>
        <a:ext cx="1751064" cy="741671"/>
      </dsp:txXfrm>
    </dsp:sp>
    <dsp:sp modelId="{52B9D661-A04A-43B0-92C7-EE2CDDEFE9A4}">
      <dsp:nvSpPr>
        <dsp:cNvPr id="0" name=""/>
        <dsp:cNvSpPr/>
      </dsp:nvSpPr>
      <dsp:spPr>
        <a:xfrm rot="5400000">
          <a:off x="1884283" y="3173090"/>
          <a:ext cx="295432" cy="354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1925644" y="3202633"/>
        <a:ext cx="212710" cy="206802"/>
      </dsp:txXfrm>
    </dsp:sp>
    <dsp:sp modelId="{153FAE6A-3389-4663-89D0-24AF1150F856}">
      <dsp:nvSpPr>
        <dsp:cNvPr id="0" name=""/>
        <dsp:cNvSpPr/>
      </dsp:nvSpPr>
      <dsp:spPr>
        <a:xfrm>
          <a:off x="1133393" y="3547304"/>
          <a:ext cx="1797212" cy="787819"/>
        </a:xfrm>
        <a:prstGeom prst="roundRect">
          <a:avLst>
            <a:gd name="adj" fmla="val 10000"/>
          </a:avLst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Ambiente interno</a:t>
          </a:r>
          <a:endParaRPr lang="es-ES" sz="1800" kern="1200" dirty="0"/>
        </a:p>
      </dsp:txBody>
      <dsp:txXfrm>
        <a:off x="1156467" y="3570378"/>
        <a:ext cx="1751064" cy="7416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BCF0D-F595-41A1-98EA-FD45C899F003}">
      <dsp:nvSpPr>
        <dsp:cNvPr id="0" name=""/>
        <dsp:cNvSpPr/>
      </dsp:nvSpPr>
      <dsp:spPr>
        <a:xfrm>
          <a:off x="0" y="0"/>
          <a:ext cx="9687156" cy="129843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ESTADO DE SITUACIÓN FINANCIERA</a:t>
          </a:r>
          <a:endParaRPr lang="es-ES" sz="5000" kern="1200" dirty="0"/>
        </a:p>
      </dsp:txBody>
      <dsp:txXfrm>
        <a:off x="0" y="0"/>
        <a:ext cx="9687156" cy="1298438"/>
      </dsp:txXfrm>
    </dsp:sp>
    <dsp:sp modelId="{A16D4E1B-8960-4F02-85C3-58BD9C50B8BE}">
      <dsp:nvSpPr>
        <dsp:cNvPr id="0" name=""/>
        <dsp:cNvSpPr/>
      </dsp:nvSpPr>
      <dsp:spPr>
        <a:xfrm>
          <a:off x="1182" y="1298438"/>
          <a:ext cx="1936958" cy="27267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Clientes y otras cuentas por cobrar se proyectó en base a los ingresos y a los días de cobro</a:t>
          </a:r>
          <a:endParaRPr lang="es-ES" sz="1900" kern="1200"/>
        </a:p>
      </dsp:txBody>
      <dsp:txXfrm>
        <a:off x="1182" y="1298438"/>
        <a:ext cx="1936958" cy="2726720"/>
      </dsp:txXfrm>
    </dsp:sp>
    <dsp:sp modelId="{019F12DA-EFE0-46BD-A443-2D854A054040}">
      <dsp:nvSpPr>
        <dsp:cNvPr id="0" name=""/>
        <dsp:cNvSpPr/>
      </dsp:nvSpPr>
      <dsp:spPr>
        <a:xfrm>
          <a:off x="1938140" y="1298438"/>
          <a:ext cx="1936958" cy="27267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Los inventarios fueron proyectados de acuerdo al costo total y a los días de inventarios.</a:t>
          </a:r>
          <a:endParaRPr lang="es-ES" sz="1900" kern="1200" dirty="0"/>
        </a:p>
      </dsp:txBody>
      <dsp:txXfrm>
        <a:off x="1938140" y="1298438"/>
        <a:ext cx="1936958" cy="2726720"/>
      </dsp:txXfrm>
    </dsp:sp>
    <dsp:sp modelId="{2EA33C6F-CD28-49CB-860B-A0976C752563}">
      <dsp:nvSpPr>
        <dsp:cNvPr id="0" name=""/>
        <dsp:cNvSpPr/>
      </dsp:nvSpPr>
      <dsp:spPr>
        <a:xfrm>
          <a:off x="3875099" y="1298438"/>
          <a:ext cx="1936958" cy="27267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Cuenta por pagar proveedores se proyectó en base a los costos y a los días de pago</a:t>
          </a:r>
          <a:endParaRPr lang="es-ES" sz="1900" kern="1200"/>
        </a:p>
      </dsp:txBody>
      <dsp:txXfrm>
        <a:off x="3875099" y="1298438"/>
        <a:ext cx="1936958" cy="2726720"/>
      </dsp:txXfrm>
    </dsp:sp>
    <dsp:sp modelId="{AD18727D-F5C8-4483-9F00-94A436382C3A}">
      <dsp:nvSpPr>
        <dsp:cNvPr id="0" name=""/>
        <dsp:cNvSpPr/>
      </dsp:nvSpPr>
      <dsp:spPr>
        <a:xfrm>
          <a:off x="5812057" y="1298438"/>
          <a:ext cx="1936958" cy="2726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obligaciones financieras fueron pagadas y se proyecta </a:t>
          </a:r>
          <a:r>
            <a:rPr lang="es-EC" sz="1900" kern="1200" smtClean="0"/>
            <a:t>el pago de amortización de la deuda</a:t>
          </a:r>
          <a:endParaRPr lang="es-ES" sz="1900" kern="1200"/>
        </a:p>
      </dsp:txBody>
      <dsp:txXfrm>
        <a:off x="5812057" y="1298438"/>
        <a:ext cx="1936958" cy="2726720"/>
      </dsp:txXfrm>
    </dsp:sp>
    <dsp:sp modelId="{2BBBD261-8722-40B9-AB17-497A7D1D95C4}">
      <dsp:nvSpPr>
        <dsp:cNvPr id="0" name=""/>
        <dsp:cNvSpPr/>
      </dsp:nvSpPr>
      <dsp:spPr>
        <a:xfrm>
          <a:off x="7749016" y="1298438"/>
          <a:ext cx="1936958" cy="27267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Aporte a futuras capitalizaciones crece debido a una inyección de dinero que se planea hacer para en un futuro incrementar el capital social </a:t>
          </a:r>
          <a:endParaRPr lang="es-EC" sz="1900" kern="1200" dirty="0"/>
        </a:p>
      </dsp:txBody>
      <dsp:txXfrm>
        <a:off x="7749016" y="1298438"/>
        <a:ext cx="1936958" cy="2726720"/>
      </dsp:txXfrm>
    </dsp:sp>
    <dsp:sp modelId="{E8D23874-B60C-48D3-871E-15AA3B797269}">
      <dsp:nvSpPr>
        <dsp:cNvPr id="0" name=""/>
        <dsp:cNvSpPr/>
      </dsp:nvSpPr>
      <dsp:spPr>
        <a:xfrm>
          <a:off x="0" y="4025159"/>
          <a:ext cx="9687156" cy="30296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77B07-C234-4F97-AE4B-91962B2DF809}">
      <dsp:nvSpPr>
        <dsp:cNvPr id="0" name=""/>
        <dsp:cNvSpPr/>
      </dsp:nvSpPr>
      <dsp:spPr>
        <a:xfrm>
          <a:off x="0" y="0"/>
          <a:ext cx="9687156" cy="129843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ESTADO DE RESULTADOS</a:t>
          </a:r>
          <a:endParaRPr lang="es-ES" sz="6000" kern="1200" dirty="0"/>
        </a:p>
      </dsp:txBody>
      <dsp:txXfrm>
        <a:off x="0" y="0"/>
        <a:ext cx="9687156" cy="1298438"/>
      </dsp:txXfrm>
    </dsp:sp>
    <dsp:sp modelId="{2945448C-2C35-45E4-9415-71B63547850D}">
      <dsp:nvSpPr>
        <dsp:cNvPr id="0" name=""/>
        <dsp:cNvSpPr/>
      </dsp:nvSpPr>
      <dsp:spPr>
        <a:xfrm>
          <a:off x="1182" y="1298438"/>
          <a:ext cx="1936958" cy="272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Incremento continuo en las ventas</a:t>
          </a:r>
          <a:endParaRPr lang="es-ES" sz="2200" kern="1200"/>
        </a:p>
      </dsp:txBody>
      <dsp:txXfrm>
        <a:off x="1182" y="1298438"/>
        <a:ext cx="1936958" cy="2726720"/>
      </dsp:txXfrm>
    </dsp:sp>
    <dsp:sp modelId="{7D5036CC-4FAE-4D17-A397-1593CDFA86E9}">
      <dsp:nvSpPr>
        <dsp:cNvPr id="0" name=""/>
        <dsp:cNvSpPr/>
      </dsp:nvSpPr>
      <dsp:spPr>
        <a:xfrm>
          <a:off x="1938140" y="1298438"/>
          <a:ext cx="1936958" cy="272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Costo de ventas proyectado con base en el promedio histórico del margen bruto en ventas</a:t>
          </a:r>
          <a:endParaRPr lang="es-ES" sz="2200" kern="1200"/>
        </a:p>
      </dsp:txBody>
      <dsp:txXfrm>
        <a:off x="1938140" y="1298438"/>
        <a:ext cx="1936958" cy="2726720"/>
      </dsp:txXfrm>
    </dsp:sp>
    <dsp:sp modelId="{3CC83F82-F56F-48AE-8A2C-4BC186F9A4A6}">
      <dsp:nvSpPr>
        <dsp:cNvPr id="0" name=""/>
        <dsp:cNvSpPr/>
      </dsp:nvSpPr>
      <dsp:spPr>
        <a:xfrm>
          <a:off x="3875099" y="1298438"/>
          <a:ext cx="1936958" cy="272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smtClean="0"/>
            <a:t>Gastos administrativos proyectados de acuerdo a su naturaleza</a:t>
          </a:r>
          <a:endParaRPr lang="es-ES" sz="2200" kern="1200"/>
        </a:p>
      </dsp:txBody>
      <dsp:txXfrm>
        <a:off x="3875099" y="1298438"/>
        <a:ext cx="1936958" cy="2726720"/>
      </dsp:txXfrm>
    </dsp:sp>
    <dsp:sp modelId="{22AA895B-1EFD-4E26-A82C-649199F2DC64}">
      <dsp:nvSpPr>
        <dsp:cNvPr id="0" name=""/>
        <dsp:cNvSpPr/>
      </dsp:nvSpPr>
      <dsp:spPr>
        <a:xfrm>
          <a:off x="5812057" y="1298438"/>
          <a:ext cx="1936958" cy="272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Gastos financieros amortización completa y proyección de intereses amortización</a:t>
          </a:r>
          <a:endParaRPr lang="es-ES" sz="2200" kern="1200" dirty="0"/>
        </a:p>
      </dsp:txBody>
      <dsp:txXfrm>
        <a:off x="5812057" y="1298438"/>
        <a:ext cx="1936958" cy="2726720"/>
      </dsp:txXfrm>
    </dsp:sp>
    <dsp:sp modelId="{9B996CF5-F720-4C89-8EB0-CF64E8C79D16}">
      <dsp:nvSpPr>
        <dsp:cNvPr id="0" name=""/>
        <dsp:cNvSpPr/>
      </dsp:nvSpPr>
      <dsp:spPr>
        <a:xfrm>
          <a:off x="7749016" y="1298438"/>
          <a:ext cx="1936958" cy="27267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Participación a trabajadores e IR calculados con los porcentajes de ley</a:t>
          </a:r>
          <a:endParaRPr lang="es-ES" sz="2200" kern="1200" dirty="0"/>
        </a:p>
      </dsp:txBody>
      <dsp:txXfrm>
        <a:off x="7749016" y="1298438"/>
        <a:ext cx="1936958" cy="2726720"/>
      </dsp:txXfrm>
    </dsp:sp>
    <dsp:sp modelId="{D6FA2A0E-B257-484A-AA9B-27A3F2E64BDE}">
      <dsp:nvSpPr>
        <dsp:cNvPr id="0" name=""/>
        <dsp:cNvSpPr/>
      </dsp:nvSpPr>
      <dsp:spPr>
        <a:xfrm>
          <a:off x="0" y="4025159"/>
          <a:ext cx="9687156" cy="3029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66C00-DE48-46A7-B98B-9BAEF4717431}">
      <dsp:nvSpPr>
        <dsp:cNvPr id="0" name=""/>
        <dsp:cNvSpPr/>
      </dsp:nvSpPr>
      <dsp:spPr>
        <a:xfrm>
          <a:off x="999836" y="849865"/>
          <a:ext cx="5999018" cy="3226067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88435-B463-4306-B4E9-CCE87A6BDBD8}">
      <dsp:nvSpPr>
        <dsp:cNvPr id="0" name=""/>
        <dsp:cNvSpPr/>
      </dsp:nvSpPr>
      <dsp:spPr>
        <a:xfrm>
          <a:off x="3999345" y="1192024"/>
          <a:ext cx="799" cy="254174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0145E-E5DD-4043-B51B-F0CB9EEC5804}">
      <dsp:nvSpPr>
        <dsp:cNvPr id="0" name=""/>
        <dsp:cNvSpPr/>
      </dsp:nvSpPr>
      <dsp:spPr>
        <a:xfrm>
          <a:off x="1199803" y="1094265"/>
          <a:ext cx="2599574" cy="27372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</a:t>
          </a:r>
          <a:r>
            <a:rPr lang="es-EC" sz="1400" kern="1200" dirty="0" smtClean="0"/>
            <a:t>El nivel de endeudamiento es aceptable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La gestión de cobro es sólida y efectiva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- </a:t>
          </a:r>
          <a:r>
            <a:rPr lang="es-EC" sz="1400" kern="1200" smtClean="0"/>
            <a:t>La inversión en activos está bien direccionada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- </a:t>
          </a:r>
          <a:r>
            <a:rPr lang="es-EC" sz="1400" kern="1200" smtClean="0"/>
            <a:t>Cuenta con un patrimonio abundante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Ofrece productos de gran calidad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Organigrama institucional bien estructurado  </a:t>
          </a:r>
          <a:endParaRPr lang="es-ES" sz="1400" kern="1200"/>
        </a:p>
      </dsp:txBody>
      <dsp:txXfrm>
        <a:off x="1199803" y="1094265"/>
        <a:ext cx="2599574" cy="2737268"/>
      </dsp:txXfrm>
    </dsp:sp>
    <dsp:sp modelId="{5DD73A63-2B32-41C7-943C-0D49B36D4C75}">
      <dsp:nvSpPr>
        <dsp:cNvPr id="0" name=""/>
        <dsp:cNvSpPr/>
      </dsp:nvSpPr>
      <dsp:spPr>
        <a:xfrm>
          <a:off x="4199312" y="1094265"/>
          <a:ext cx="2599574" cy="27372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R</a:t>
          </a:r>
          <a:r>
            <a:rPr lang="es-EC" sz="1400" kern="1200" dirty="0" err="1" smtClean="0"/>
            <a:t>otación</a:t>
          </a:r>
          <a:r>
            <a:rPr lang="es-EC" sz="1400" kern="1200" dirty="0" smtClean="0"/>
            <a:t> de inventarios baja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Liquidez baja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Los costos y gastos no están siendo optimizados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Los periodos de pago están por encima de la mediana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La empresa no dispone con manuales de procedimientos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- La organización no cuenta con certificaciones de calidad  </a:t>
          </a:r>
        </a:p>
      </dsp:txBody>
      <dsp:txXfrm>
        <a:off x="4199312" y="1094265"/>
        <a:ext cx="2599574" cy="2737268"/>
      </dsp:txXfrm>
    </dsp:sp>
    <dsp:sp modelId="{C2A3192F-EF11-4E5B-9CB4-DD051ECA809D}">
      <dsp:nvSpPr>
        <dsp:cNvPr id="0" name=""/>
        <dsp:cNvSpPr/>
      </dsp:nvSpPr>
      <dsp:spPr>
        <a:xfrm rot="16200000">
          <a:off x="-1259754" y="1278664"/>
          <a:ext cx="3519345" cy="99983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FORTALEZAS</a:t>
          </a:r>
          <a:endParaRPr lang="es-ES" sz="2300" kern="1200" dirty="0"/>
        </a:p>
      </dsp:txBody>
      <dsp:txXfrm>
        <a:off x="-1108644" y="1680583"/>
        <a:ext cx="3217126" cy="498218"/>
      </dsp:txXfrm>
    </dsp:sp>
    <dsp:sp modelId="{6FB4950C-8A2A-473B-A7B0-E3F698DA4BE1}">
      <dsp:nvSpPr>
        <dsp:cNvPr id="0" name=""/>
        <dsp:cNvSpPr/>
      </dsp:nvSpPr>
      <dsp:spPr>
        <a:xfrm rot="5400000">
          <a:off x="5739099" y="2647298"/>
          <a:ext cx="3519345" cy="999836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DEBILIDADES</a:t>
          </a:r>
          <a:endParaRPr lang="es-ES" sz="2300" kern="1200" dirty="0"/>
        </a:p>
      </dsp:txBody>
      <dsp:txXfrm>
        <a:off x="5890209" y="2746998"/>
        <a:ext cx="3217126" cy="49821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02437-34E1-49B9-8603-78C1F3C25EBB}">
      <dsp:nvSpPr>
        <dsp:cNvPr id="0" name=""/>
        <dsp:cNvSpPr/>
      </dsp:nvSpPr>
      <dsp:spPr>
        <a:xfrm>
          <a:off x="719882" y="1024599"/>
          <a:ext cx="6958861" cy="359629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BC81E-F377-4AFA-AE3A-67B240FE35B6}">
      <dsp:nvSpPr>
        <dsp:cNvPr id="0" name=""/>
        <dsp:cNvSpPr/>
      </dsp:nvSpPr>
      <dsp:spPr>
        <a:xfrm>
          <a:off x="927848" y="1445191"/>
          <a:ext cx="3231471" cy="3076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Oportunidades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/>
            <a:t>El gobierno ecuatoriano de manera constante invierte en el sector salud</a:t>
          </a:r>
          <a:endParaRPr lang="es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Sector comercio </a:t>
          </a:r>
          <a:r>
            <a:rPr lang="es-EC" sz="1600" kern="1200" dirty="0" smtClean="0"/>
            <a:t>fuerte y estable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Eliminación total de las salvaguardias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Gran cantidad de hospitales públicos y privados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927848" y="1445191"/>
        <a:ext cx="3231471" cy="3076588"/>
      </dsp:txXfrm>
    </dsp:sp>
    <dsp:sp modelId="{B584BD6A-E7A9-45B2-B695-7EBE99C88E46}">
      <dsp:nvSpPr>
        <dsp:cNvPr id="0" name=""/>
        <dsp:cNvSpPr/>
      </dsp:nvSpPr>
      <dsp:spPr>
        <a:xfrm>
          <a:off x="4231307" y="1445191"/>
          <a:ext cx="3231471" cy="3076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Amenazas</a:t>
          </a:r>
          <a:endParaRPr lang="es-E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Grandes empresas similares pueden acaparar el mercado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 factor político en Ecuador es inestable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Al trabajar con el estado las cuentas por cobrar tardan demasiado en transformarse en efectivo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 smtClean="0"/>
        </a:p>
      </dsp:txBody>
      <dsp:txXfrm>
        <a:off x="4231307" y="1445191"/>
        <a:ext cx="3231471" cy="3076588"/>
      </dsp:txXfrm>
    </dsp:sp>
    <dsp:sp modelId="{3F96739A-85D6-4FAA-AD3D-712126C40BAC}">
      <dsp:nvSpPr>
        <dsp:cNvPr id="0" name=""/>
        <dsp:cNvSpPr/>
      </dsp:nvSpPr>
      <dsp:spPr>
        <a:xfrm>
          <a:off x="0" y="304901"/>
          <a:ext cx="1359777" cy="1359777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D9C03-DF7F-4639-82E2-5E238E893A6E}">
      <dsp:nvSpPr>
        <dsp:cNvPr id="0" name=""/>
        <dsp:cNvSpPr/>
      </dsp:nvSpPr>
      <dsp:spPr>
        <a:xfrm>
          <a:off x="6718900" y="793910"/>
          <a:ext cx="1279790" cy="438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5D1D59-25A8-4EEC-BA48-DD9CF58BFC68}">
      <dsp:nvSpPr>
        <dsp:cNvPr id="0" name=""/>
        <dsp:cNvSpPr/>
      </dsp:nvSpPr>
      <dsp:spPr>
        <a:xfrm>
          <a:off x="4199312" y="1451769"/>
          <a:ext cx="799" cy="2938437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005D1-FD9B-41B0-BD38-A073592B7CFA}">
      <dsp:nvSpPr>
        <dsp:cNvPr id="0" name=""/>
        <dsp:cNvSpPr/>
      </dsp:nvSpPr>
      <dsp:spPr>
        <a:xfrm>
          <a:off x="2428" y="99916"/>
          <a:ext cx="3588801" cy="247268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E1701-0835-4383-AADA-1B6DAE1CE527}">
      <dsp:nvSpPr>
        <dsp:cNvPr id="0" name=""/>
        <dsp:cNvSpPr/>
      </dsp:nvSpPr>
      <dsp:spPr>
        <a:xfrm>
          <a:off x="2428" y="2572600"/>
          <a:ext cx="3588801" cy="133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Reestructuración de deuda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35%</a:t>
          </a:r>
          <a:endParaRPr lang="es-ES" sz="2400" kern="1200" dirty="0"/>
        </a:p>
      </dsp:txBody>
      <dsp:txXfrm>
        <a:off x="2428" y="2572600"/>
        <a:ext cx="3588801" cy="1331445"/>
      </dsp:txXfrm>
    </dsp:sp>
    <dsp:sp modelId="{36FAB637-1580-4162-8E05-4EA12A06F0FE}">
      <dsp:nvSpPr>
        <dsp:cNvPr id="0" name=""/>
        <dsp:cNvSpPr/>
      </dsp:nvSpPr>
      <dsp:spPr>
        <a:xfrm>
          <a:off x="3950260" y="99916"/>
          <a:ext cx="3588801" cy="247268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D4F84-43D0-4CC3-AFEF-DDF841A1960C}">
      <dsp:nvSpPr>
        <dsp:cNvPr id="0" name=""/>
        <dsp:cNvSpPr/>
      </dsp:nvSpPr>
      <dsp:spPr>
        <a:xfrm>
          <a:off x="3950260" y="2572600"/>
          <a:ext cx="3588801" cy="133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Inversión en              activos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65%</a:t>
          </a:r>
          <a:endParaRPr lang="es-ES" sz="2400" kern="1200" dirty="0"/>
        </a:p>
      </dsp:txBody>
      <dsp:txXfrm>
        <a:off x="3950260" y="2572600"/>
        <a:ext cx="3588801" cy="13314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FDA7B-F411-43E2-8082-A5DC11AE6E83}">
      <dsp:nvSpPr>
        <dsp:cNvPr id="0" name=""/>
        <dsp:cNvSpPr/>
      </dsp:nvSpPr>
      <dsp:spPr>
        <a:xfrm>
          <a:off x="2540" y="505295"/>
          <a:ext cx="2476500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Garantía</a:t>
          </a:r>
          <a:endParaRPr lang="es-ES" sz="2700" kern="1200" dirty="0"/>
        </a:p>
      </dsp:txBody>
      <dsp:txXfrm>
        <a:off x="2540" y="505295"/>
        <a:ext cx="2476500" cy="777600"/>
      </dsp:txXfrm>
    </dsp:sp>
    <dsp:sp modelId="{F2A9EEB9-AEAF-4397-92C5-634F10F061E1}">
      <dsp:nvSpPr>
        <dsp:cNvPr id="0" name=""/>
        <dsp:cNvSpPr/>
      </dsp:nvSpPr>
      <dsp:spPr>
        <a:xfrm>
          <a:off x="2540" y="1282895"/>
          <a:ext cx="2476500" cy="36304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Garantía General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Activos libres de gravamen &lt; 80%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b="0" kern="1200" dirty="0" smtClean="0"/>
            <a:t>1.862.385</a:t>
          </a:r>
          <a:endParaRPr lang="es-ES" sz="2700" b="0" kern="1200" dirty="0"/>
        </a:p>
      </dsp:txBody>
      <dsp:txXfrm>
        <a:off x="2540" y="1282895"/>
        <a:ext cx="2476500" cy="3630476"/>
      </dsp:txXfrm>
    </dsp:sp>
    <dsp:sp modelId="{BE92C292-8144-4F92-924D-F536AEFE6CE8}">
      <dsp:nvSpPr>
        <dsp:cNvPr id="0" name=""/>
        <dsp:cNvSpPr/>
      </dsp:nvSpPr>
      <dsp:spPr>
        <a:xfrm>
          <a:off x="2825750" y="505295"/>
          <a:ext cx="2476500" cy="777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Tasa de interés</a:t>
          </a:r>
          <a:endParaRPr lang="es-ES" sz="2700" kern="1200" dirty="0"/>
        </a:p>
      </dsp:txBody>
      <dsp:txXfrm>
        <a:off x="2825750" y="505295"/>
        <a:ext cx="2476500" cy="777600"/>
      </dsp:txXfrm>
    </dsp:sp>
    <dsp:sp modelId="{84CA3437-1FBE-466D-AB1A-9A6355A288DF}">
      <dsp:nvSpPr>
        <dsp:cNvPr id="0" name=""/>
        <dsp:cNvSpPr/>
      </dsp:nvSpPr>
      <dsp:spPr>
        <a:xfrm>
          <a:off x="2825750" y="1282895"/>
          <a:ext cx="2476500" cy="363047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700" kern="1200" dirty="0" smtClean="0"/>
            <a:t>Libre contratación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Calificación de Riesgo: 21% riesgo bajo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Tasa de interés: 8%</a:t>
          </a:r>
          <a:endParaRPr lang="es-ES" sz="2700" kern="1200" dirty="0"/>
        </a:p>
      </dsp:txBody>
      <dsp:txXfrm>
        <a:off x="2825750" y="1282895"/>
        <a:ext cx="2476500" cy="3630476"/>
      </dsp:txXfrm>
    </dsp:sp>
    <dsp:sp modelId="{47DCA4EC-ADD9-450E-AE6D-95D7124BE3BA}">
      <dsp:nvSpPr>
        <dsp:cNvPr id="0" name=""/>
        <dsp:cNvSpPr/>
      </dsp:nvSpPr>
      <dsp:spPr>
        <a:xfrm>
          <a:off x="5648960" y="505295"/>
          <a:ext cx="2476500" cy="777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Características</a:t>
          </a:r>
          <a:endParaRPr lang="es-ES" sz="2700" kern="1200" dirty="0"/>
        </a:p>
      </dsp:txBody>
      <dsp:txXfrm>
        <a:off x="5648960" y="505295"/>
        <a:ext cx="2476500" cy="777600"/>
      </dsp:txXfrm>
    </dsp:sp>
    <dsp:sp modelId="{8BBE3ECA-003D-49E7-86CD-8F2FE700174A}">
      <dsp:nvSpPr>
        <dsp:cNvPr id="0" name=""/>
        <dsp:cNvSpPr/>
      </dsp:nvSpPr>
      <dsp:spPr>
        <a:xfrm>
          <a:off x="5648960" y="1282895"/>
          <a:ext cx="2476500" cy="363047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Clase A y B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500.000 USD cada una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Trimestral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Plazo: 4 años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Tabla amortización francesa</a:t>
          </a:r>
          <a:endParaRPr lang="es-ES" sz="2700" kern="1200" dirty="0"/>
        </a:p>
      </dsp:txBody>
      <dsp:txXfrm>
        <a:off x="5648960" y="1282895"/>
        <a:ext cx="2476500" cy="36304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2006-9B4F-44EC-A5DA-C49BAA3B8E4A}">
      <dsp:nvSpPr>
        <dsp:cNvPr id="0" name=""/>
        <dsp:cNvSpPr/>
      </dsp:nvSpPr>
      <dsp:spPr>
        <a:xfrm>
          <a:off x="1931828" y="2293"/>
          <a:ext cx="2422127" cy="6055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Conclusiones</a:t>
          </a:r>
          <a:endParaRPr lang="es-ES" sz="2400" kern="1200" dirty="0"/>
        </a:p>
      </dsp:txBody>
      <dsp:txXfrm>
        <a:off x="1949563" y="20028"/>
        <a:ext cx="2386657" cy="570061"/>
      </dsp:txXfrm>
    </dsp:sp>
    <dsp:sp modelId="{045130AA-B409-4E90-A391-27E878CE2B7B}">
      <dsp:nvSpPr>
        <dsp:cNvPr id="0" name=""/>
        <dsp:cNvSpPr/>
      </dsp:nvSpPr>
      <dsp:spPr>
        <a:xfrm rot="5400000">
          <a:off x="3089908" y="660809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5280A-CA08-438F-B466-16DB7E811422}">
      <dsp:nvSpPr>
        <dsp:cNvPr id="0" name=""/>
        <dsp:cNvSpPr/>
      </dsp:nvSpPr>
      <dsp:spPr>
        <a:xfrm>
          <a:off x="1694871" y="819761"/>
          <a:ext cx="2896041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Decisión acertada crear el REB</a:t>
          </a:r>
          <a:endParaRPr lang="es-ES" sz="1800" kern="1200" dirty="0"/>
        </a:p>
      </dsp:txBody>
      <dsp:txXfrm>
        <a:off x="1712606" y="837496"/>
        <a:ext cx="2860571" cy="570061"/>
      </dsp:txXfrm>
    </dsp:sp>
    <dsp:sp modelId="{E2CD0DF2-61E2-466F-A605-718673266F80}">
      <dsp:nvSpPr>
        <dsp:cNvPr id="0" name=""/>
        <dsp:cNvSpPr/>
      </dsp:nvSpPr>
      <dsp:spPr>
        <a:xfrm rot="5400000">
          <a:off x="3089908" y="1478277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49751"/>
            <a:satOff val="-907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634A1-11BE-4F84-96B7-0E714407B90D}">
      <dsp:nvSpPr>
        <dsp:cNvPr id="0" name=""/>
        <dsp:cNvSpPr/>
      </dsp:nvSpPr>
      <dsp:spPr>
        <a:xfrm>
          <a:off x="1708725" y="1637229"/>
          <a:ext cx="2868332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56148"/>
            <a:satOff val="511"/>
            <a:lumOff val="183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56148"/>
              <a:satOff val="511"/>
              <a:lumOff val="1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Última alternativa el Mercado de Valores</a:t>
          </a:r>
          <a:endParaRPr lang="es-ES" sz="1800" kern="1200" dirty="0"/>
        </a:p>
      </dsp:txBody>
      <dsp:txXfrm>
        <a:off x="1726460" y="1654964"/>
        <a:ext cx="2832862" cy="570061"/>
      </dsp:txXfrm>
    </dsp:sp>
    <dsp:sp modelId="{CB67102E-940A-4CB0-83EA-F602E8D48023}">
      <dsp:nvSpPr>
        <dsp:cNvPr id="0" name=""/>
        <dsp:cNvSpPr/>
      </dsp:nvSpPr>
      <dsp:spPr>
        <a:xfrm rot="5400000">
          <a:off x="3089908" y="2295745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299501"/>
            <a:satOff val="-1814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18694-3ADF-4695-8366-16069B14C688}">
      <dsp:nvSpPr>
        <dsp:cNvPr id="0" name=""/>
        <dsp:cNvSpPr/>
      </dsp:nvSpPr>
      <dsp:spPr>
        <a:xfrm>
          <a:off x="1694871" y="2454698"/>
          <a:ext cx="2896041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312296"/>
            <a:satOff val="1022"/>
            <a:lumOff val="366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312296"/>
              <a:satOff val="1022"/>
              <a:lumOff val="3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Control financiero de la empresa</a:t>
          </a:r>
          <a:endParaRPr lang="es-ES" sz="1800" kern="1200" dirty="0"/>
        </a:p>
      </dsp:txBody>
      <dsp:txXfrm>
        <a:off x="1712606" y="2472433"/>
        <a:ext cx="2860571" cy="570061"/>
      </dsp:txXfrm>
    </dsp:sp>
    <dsp:sp modelId="{9A5DBD58-4FB0-427A-A858-E6DEDC053FC5}">
      <dsp:nvSpPr>
        <dsp:cNvPr id="0" name=""/>
        <dsp:cNvSpPr/>
      </dsp:nvSpPr>
      <dsp:spPr>
        <a:xfrm rot="5400000">
          <a:off x="3089908" y="3113214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449252"/>
            <a:satOff val="-2721"/>
            <a:lumOff val="3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D3564-4602-430B-AEC9-1A8C257F4A70}">
      <dsp:nvSpPr>
        <dsp:cNvPr id="0" name=""/>
        <dsp:cNvSpPr/>
      </dsp:nvSpPr>
      <dsp:spPr>
        <a:xfrm>
          <a:off x="1722580" y="3272166"/>
          <a:ext cx="2840623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468443"/>
            <a:satOff val="1533"/>
            <a:lumOff val="549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468443"/>
              <a:satOff val="1533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Proyecciones certeras</a:t>
          </a:r>
          <a:endParaRPr lang="es-ES" sz="1800" kern="1200" dirty="0"/>
        </a:p>
      </dsp:txBody>
      <dsp:txXfrm>
        <a:off x="1740315" y="3289901"/>
        <a:ext cx="2805153" cy="570061"/>
      </dsp:txXfrm>
    </dsp:sp>
    <dsp:sp modelId="{1BE06BA9-D3C5-4DA8-8CB9-A792DEB0666B}">
      <dsp:nvSpPr>
        <dsp:cNvPr id="0" name=""/>
        <dsp:cNvSpPr/>
      </dsp:nvSpPr>
      <dsp:spPr>
        <a:xfrm rot="5400000">
          <a:off x="3089908" y="3930682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599003"/>
            <a:satOff val="-3627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8E4DF-8144-4692-8A0C-B60730CF5834}">
      <dsp:nvSpPr>
        <dsp:cNvPr id="0" name=""/>
        <dsp:cNvSpPr/>
      </dsp:nvSpPr>
      <dsp:spPr>
        <a:xfrm>
          <a:off x="1736883" y="4089634"/>
          <a:ext cx="2812017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24591"/>
            <a:satOff val="2044"/>
            <a:lumOff val="732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624591"/>
              <a:satOff val="2044"/>
              <a:lumOff val="7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Mejoras significativas en el flujo de caja</a:t>
          </a:r>
          <a:endParaRPr lang="es-ES" sz="1800" kern="1200" dirty="0"/>
        </a:p>
      </dsp:txBody>
      <dsp:txXfrm>
        <a:off x="1754618" y="4107369"/>
        <a:ext cx="2776547" cy="570061"/>
      </dsp:txXfrm>
    </dsp:sp>
    <dsp:sp modelId="{05B4E927-E61D-4A24-9149-EBD1CC951871}">
      <dsp:nvSpPr>
        <dsp:cNvPr id="0" name=""/>
        <dsp:cNvSpPr/>
      </dsp:nvSpPr>
      <dsp:spPr>
        <a:xfrm>
          <a:off x="5160924" y="2293"/>
          <a:ext cx="2422127" cy="605531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Recomendaciones</a:t>
          </a:r>
          <a:endParaRPr lang="es-ES" sz="2400" kern="1200" dirty="0"/>
        </a:p>
      </dsp:txBody>
      <dsp:txXfrm>
        <a:off x="5178659" y="20028"/>
        <a:ext cx="2386657" cy="570061"/>
      </dsp:txXfrm>
    </dsp:sp>
    <dsp:sp modelId="{640B1C5E-5B87-4C4C-8251-14DBE7656226}">
      <dsp:nvSpPr>
        <dsp:cNvPr id="0" name=""/>
        <dsp:cNvSpPr/>
      </dsp:nvSpPr>
      <dsp:spPr>
        <a:xfrm rot="5400000">
          <a:off x="6319004" y="660809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748753"/>
            <a:satOff val="-4534"/>
            <a:lumOff val="5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50D74-F523-4956-AC4D-1A3EB0B0AF41}">
      <dsp:nvSpPr>
        <dsp:cNvPr id="0" name=""/>
        <dsp:cNvSpPr/>
      </dsp:nvSpPr>
      <dsp:spPr>
        <a:xfrm>
          <a:off x="4943865" y="819761"/>
          <a:ext cx="2856245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780739"/>
            <a:satOff val="2554"/>
            <a:lumOff val="915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780739"/>
              <a:satOff val="2554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Dispuesta a entregar información</a:t>
          </a:r>
          <a:endParaRPr lang="es-ES" sz="1800" kern="1200" dirty="0"/>
        </a:p>
      </dsp:txBody>
      <dsp:txXfrm>
        <a:off x="4961600" y="837496"/>
        <a:ext cx="2820775" cy="570061"/>
      </dsp:txXfrm>
    </dsp:sp>
    <dsp:sp modelId="{79100B92-FDEA-484B-A4C4-E188162DE657}">
      <dsp:nvSpPr>
        <dsp:cNvPr id="0" name=""/>
        <dsp:cNvSpPr/>
      </dsp:nvSpPr>
      <dsp:spPr>
        <a:xfrm rot="5400000">
          <a:off x="6319004" y="1478277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898504"/>
            <a:satOff val="-5441"/>
            <a:lumOff val="64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EC83D-6490-4EF5-9EBD-284956A6039B}">
      <dsp:nvSpPr>
        <dsp:cNvPr id="0" name=""/>
        <dsp:cNvSpPr/>
      </dsp:nvSpPr>
      <dsp:spPr>
        <a:xfrm>
          <a:off x="4930010" y="1637229"/>
          <a:ext cx="2883954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936886"/>
            <a:satOff val="3065"/>
            <a:lumOff val="1098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936886"/>
              <a:satOff val="3065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Realizar calificación de riesgos</a:t>
          </a:r>
          <a:endParaRPr lang="es-ES" sz="1800" kern="1200" dirty="0"/>
        </a:p>
      </dsp:txBody>
      <dsp:txXfrm>
        <a:off x="4947745" y="1654964"/>
        <a:ext cx="2848484" cy="570061"/>
      </dsp:txXfrm>
    </dsp:sp>
    <dsp:sp modelId="{6249FE79-550F-48D8-BFED-150D817BEE61}">
      <dsp:nvSpPr>
        <dsp:cNvPr id="0" name=""/>
        <dsp:cNvSpPr/>
      </dsp:nvSpPr>
      <dsp:spPr>
        <a:xfrm rot="5400000">
          <a:off x="6319004" y="2295745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048254"/>
            <a:satOff val="-6348"/>
            <a:lumOff val="7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ABEC0-4BC9-47B6-9946-F0664C4F8852}">
      <dsp:nvSpPr>
        <dsp:cNvPr id="0" name=""/>
        <dsp:cNvSpPr/>
      </dsp:nvSpPr>
      <dsp:spPr>
        <a:xfrm>
          <a:off x="4930010" y="2454698"/>
          <a:ext cx="2883954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093034"/>
            <a:satOff val="3576"/>
            <a:lumOff val="1281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093034"/>
              <a:satOff val="3576"/>
              <a:lumOff val="1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Motivo de emisión claro</a:t>
          </a:r>
          <a:endParaRPr lang="es-ES" sz="1800" kern="1200" dirty="0"/>
        </a:p>
      </dsp:txBody>
      <dsp:txXfrm>
        <a:off x="4947745" y="2472433"/>
        <a:ext cx="2848484" cy="570061"/>
      </dsp:txXfrm>
    </dsp:sp>
    <dsp:sp modelId="{3727A996-0223-46BE-A845-E1DE3C21B0BB}">
      <dsp:nvSpPr>
        <dsp:cNvPr id="0" name=""/>
        <dsp:cNvSpPr/>
      </dsp:nvSpPr>
      <dsp:spPr>
        <a:xfrm rot="5400000">
          <a:off x="6319004" y="3113214"/>
          <a:ext cx="105968" cy="105968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F6255-3BA8-4E41-81CC-06ED86F3163D}">
      <dsp:nvSpPr>
        <dsp:cNvPr id="0" name=""/>
        <dsp:cNvSpPr/>
      </dsp:nvSpPr>
      <dsp:spPr>
        <a:xfrm>
          <a:off x="4930010" y="3272166"/>
          <a:ext cx="2883954" cy="60553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1249182"/>
            <a:satOff val="4087"/>
            <a:lumOff val="1464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1249182"/>
              <a:satOff val="4087"/>
              <a:lumOff val="14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Analizar reglamento REB</a:t>
          </a:r>
          <a:endParaRPr lang="es-ES" sz="1800" kern="1200" dirty="0"/>
        </a:p>
      </dsp:txBody>
      <dsp:txXfrm>
        <a:off x="4947745" y="3289901"/>
        <a:ext cx="2848484" cy="570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2E790-CC98-4020-B143-4CC0A2D8DDD5}">
      <dsp:nvSpPr>
        <dsp:cNvPr id="0" name=""/>
        <dsp:cNvSpPr/>
      </dsp:nvSpPr>
      <dsp:spPr>
        <a:xfrm>
          <a:off x="870270" y="0"/>
          <a:ext cx="5182630" cy="2073052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A5493-DFDB-47B2-AAC2-715479DE8EA2}">
      <dsp:nvSpPr>
        <dsp:cNvPr id="0" name=""/>
        <dsp:cNvSpPr/>
      </dsp:nvSpPr>
      <dsp:spPr>
        <a:xfrm>
          <a:off x="1492185" y="362784"/>
          <a:ext cx="1710267" cy="101579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1999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REVNI</a:t>
          </a:r>
          <a:endParaRPr lang="es-ES" sz="2400" kern="1200" dirty="0"/>
        </a:p>
      </dsp:txBody>
      <dsp:txXfrm>
        <a:off x="1492185" y="362784"/>
        <a:ext cx="1710267" cy="1015795"/>
      </dsp:txXfrm>
    </dsp:sp>
    <dsp:sp modelId="{ED4F0252-75B8-42EE-BCAA-13F79AC096A7}">
      <dsp:nvSpPr>
        <dsp:cNvPr id="0" name=""/>
        <dsp:cNvSpPr/>
      </dsp:nvSpPr>
      <dsp:spPr>
        <a:xfrm>
          <a:off x="3461585" y="694472"/>
          <a:ext cx="2021225" cy="101579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2014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REB</a:t>
          </a:r>
          <a:endParaRPr lang="es-ES" sz="2400" kern="1200" dirty="0"/>
        </a:p>
      </dsp:txBody>
      <dsp:txXfrm>
        <a:off x="3461585" y="694472"/>
        <a:ext cx="2021225" cy="1015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01FE-14D3-4FD3-87A3-34C9C82662B1}">
      <dsp:nvSpPr>
        <dsp:cNvPr id="0" name=""/>
        <dsp:cNvSpPr/>
      </dsp:nvSpPr>
      <dsp:spPr>
        <a:xfrm>
          <a:off x="687489" y="789"/>
          <a:ext cx="1677638" cy="1155893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732A-98D0-4989-80EC-271F05D63B64}">
      <dsp:nvSpPr>
        <dsp:cNvPr id="0" name=""/>
        <dsp:cNvSpPr/>
      </dsp:nvSpPr>
      <dsp:spPr>
        <a:xfrm>
          <a:off x="535948" y="1156682"/>
          <a:ext cx="1980721" cy="62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Registro de Valores No Inscritos</a:t>
          </a:r>
          <a:endParaRPr lang="es-ES" sz="1600" kern="1200" dirty="0"/>
        </a:p>
      </dsp:txBody>
      <dsp:txXfrm>
        <a:off x="535948" y="1156682"/>
        <a:ext cx="1980721" cy="622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01FE-14D3-4FD3-87A3-34C9C82662B1}">
      <dsp:nvSpPr>
        <dsp:cNvPr id="0" name=""/>
        <dsp:cNvSpPr/>
      </dsp:nvSpPr>
      <dsp:spPr>
        <a:xfrm>
          <a:off x="687489" y="789"/>
          <a:ext cx="1677638" cy="115589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B732A-98D0-4989-80EC-271F05D63B64}">
      <dsp:nvSpPr>
        <dsp:cNvPr id="0" name=""/>
        <dsp:cNvSpPr/>
      </dsp:nvSpPr>
      <dsp:spPr>
        <a:xfrm>
          <a:off x="687489" y="1156682"/>
          <a:ext cx="1677638" cy="622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Registro Especial Bursátil</a:t>
          </a:r>
          <a:endParaRPr lang="es-ES" sz="1700" kern="1200" dirty="0"/>
        </a:p>
      </dsp:txBody>
      <dsp:txXfrm>
        <a:off x="687489" y="1156682"/>
        <a:ext cx="1677638" cy="6224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6F04-8511-4F5A-A522-A1E7BDDCC1CD}">
      <dsp:nvSpPr>
        <dsp:cNvPr id="0" name=""/>
        <dsp:cNvSpPr/>
      </dsp:nvSpPr>
      <dsp:spPr>
        <a:xfrm>
          <a:off x="93" y="0"/>
          <a:ext cx="1241087" cy="317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Oportunidad de financiamiento a través del mercado bursátil</a:t>
          </a:r>
          <a:endParaRPr lang="es-ES" sz="1100" kern="1200" dirty="0"/>
        </a:p>
      </dsp:txBody>
      <dsp:txXfrm>
        <a:off x="93" y="1269384"/>
        <a:ext cx="1241087" cy="1269384"/>
      </dsp:txXfrm>
    </dsp:sp>
    <dsp:sp modelId="{36497F3F-17EB-43C1-AAC4-046E56ACE59C}">
      <dsp:nvSpPr>
        <dsp:cNvPr id="0" name=""/>
        <dsp:cNvSpPr/>
      </dsp:nvSpPr>
      <dsp:spPr>
        <a:xfrm>
          <a:off x="92255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E5A2C-96D4-4D13-AF0E-3B5F6DEE76F5}">
      <dsp:nvSpPr>
        <dsp:cNvPr id="0" name=""/>
        <dsp:cNvSpPr/>
      </dsp:nvSpPr>
      <dsp:spPr>
        <a:xfrm>
          <a:off x="1278412" y="0"/>
          <a:ext cx="1241087" cy="317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Acceso a una amplia cartera de inversores para liberarse de la dependencia de los bancos </a:t>
          </a:r>
          <a:endParaRPr lang="es-ES" sz="1100" kern="1200" dirty="0"/>
        </a:p>
      </dsp:txBody>
      <dsp:txXfrm>
        <a:off x="1278412" y="1269384"/>
        <a:ext cx="1241087" cy="1269384"/>
      </dsp:txXfrm>
    </dsp:sp>
    <dsp:sp modelId="{3172A505-D5C7-48C8-B27E-00FBD397AA98}">
      <dsp:nvSpPr>
        <dsp:cNvPr id="0" name=""/>
        <dsp:cNvSpPr/>
      </dsp:nvSpPr>
      <dsp:spPr>
        <a:xfrm>
          <a:off x="1370575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822A8-5A6F-417C-B2AC-03B17828166E}">
      <dsp:nvSpPr>
        <dsp:cNvPr id="0" name=""/>
        <dsp:cNvSpPr/>
      </dsp:nvSpPr>
      <dsp:spPr>
        <a:xfrm>
          <a:off x="2556732" y="0"/>
          <a:ext cx="1241087" cy="317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Crecimiento de las ventas, visibilidad, notoriedad e imagen de marca </a:t>
          </a:r>
          <a:endParaRPr lang="es-ES" sz="1100" kern="1200" dirty="0"/>
        </a:p>
      </dsp:txBody>
      <dsp:txXfrm>
        <a:off x="2556732" y="1269384"/>
        <a:ext cx="1241087" cy="1269384"/>
      </dsp:txXfrm>
    </dsp:sp>
    <dsp:sp modelId="{19C6B2EE-192E-47D4-8003-40B7D2364866}">
      <dsp:nvSpPr>
        <dsp:cNvPr id="0" name=""/>
        <dsp:cNvSpPr/>
      </dsp:nvSpPr>
      <dsp:spPr>
        <a:xfrm>
          <a:off x="2648895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AC67-3218-4F2D-BBD4-083191911D59}">
      <dsp:nvSpPr>
        <dsp:cNvPr id="0" name=""/>
        <dsp:cNvSpPr/>
      </dsp:nvSpPr>
      <dsp:spPr>
        <a:xfrm>
          <a:off x="3835052" y="0"/>
          <a:ext cx="1241087" cy="3173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Impacto positivo en la estructura financiera y societaria </a:t>
          </a:r>
          <a:endParaRPr lang="es-ES" sz="1100" kern="1200" dirty="0"/>
        </a:p>
      </dsp:txBody>
      <dsp:txXfrm>
        <a:off x="3835052" y="1269384"/>
        <a:ext cx="1241087" cy="1269384"/>
      </dsp:txXfrm>
    </dsp:sp>
    <dsp:sp modelId="{09CA2C3C-FE0A-4EE6-9E38-B8E54B7175F6}">
      <dsp:nvSpPr>
        <dsp:cNvPr id="0" name=""/>
        <dsp:cNvSpPr/>
      </dsp:nvSpPr>
      <dsp:spPr>
        <a:xfrm>
          <a:off x="3927214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7020E-192B-46C8-A9C5-3DA0C44A19EB}">
      <dsp:nvSpPr>
        <dsp:cNvPr id="0" name=""/>
        <dsp:cNvSpPr/>
      </dsp:nvSpPr>
      <dsp:spPr>
        <a:xfrm>
          <a:off x="5124901" y="0"/>
          <a:ext cx="1241087" cy="31734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Gobierno corporativo, forma de gerencia, niveles de transparencia </a:t>
          </a:r>
          <a:endParaRPr lang="es-ES" sz="1100" kern="1200" dirty="0"/>
        </a:p>
      </dsp:txBody>
      <dsp:txXfrm>
        <a:off x="5124901" y="1269384"/>
        <a:ext cx="1241087" cy="1269384"/>
      </dsp:txXfrm>
    </dsp:sp>
    <dsp:sp modelId="{3444E7D6-C3ED-4A9C-B682-B9C76EB899EA}">
      <dsp:nvSpPr>
        <dsp:cNvPr id="0" name=""/>
        <dsp:cNvSpPr/>
      </dsp:nvSpPr>
      <dsp:spPr>
        <a:xfrm>
          <a:off x="5205534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B145A-6CD0-45A7-A519-C883D76670CA}">
      <dsp:nvSpPr>
        <dsp:cNvPr id="0" name=""/>
        <dsp:cNvSpPr/>
      </dsp:nvSpPr>
      <dsp:spPr>
        <a:xfrm>
          <a:off x="6391784" y="0"/>
          <a:ext cx="1241087" cy="317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 Obligaciones LP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-Acciones por primera vez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 Convertibles en acciones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-Papel Comercial</a:t>
          </a:r>
        </a:p>
      </dsp:txBody>
      <dsp:txXfrm>
        <a:off x="6391784" y="1269384"/>
        <a:ext cx="1241087" cy="1269384"/>
      </dsp:txXfrm>
    </dsp:sp>
    <dsp:sp modelId="{F2693A35-9E06-4C27-955F-BA18EB1FD39C}">
      <dsp:nvSpPr>
        <dsp:cNvPr id="0" name=""/>
        <dsp:cNvSpPr/>
      </dsp:nvSpPr>
      <dsp:spPr>
        <a:xfrm>
          <a:off x="6483854" y="190407"/>
          <a:ext cx="1056762" cy="1056762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6000" r="-8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8F178-8409-427C-8BC7-9A376B61FB4D}">
      <dsp:nvSpPr>
        <dsp:cNvPr id="0" name=""/>
        <dsp:cNvSpPr/>
      </dsp:nvSpPr>
      <dsp:spPr>
        <a:xfrm>
          <a:off x="305314" y="2538768"/>
          <a:ext cx="7022242" cy="47601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A0AE8-6C75-45E6-A43D-17CACB4CDAB3}">
      <dsp:nvSpPr>
        <dsp:cNvPr id="0" name=""/>
        <dsp:cNvSpPr/>
      </dsp:nvSpPr>
      <dsp:spPr>
        <a:xfrm>
          <a:off x="2447016" y="1151778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CD0B68-0651-4D2A-BB91-7C4758E6E186}">
      <dsp:nvSpPr>
        <dsp:cNvPr id="0" name=""/>
        <dsp:cNvSpPr/>
      </dsp:nvSpPr>
      <dsp:spPr>
        <a:xfrm>
          <a:off x="2339427" y="0"/>
          <a:ext cx="1690685" cy="9047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Instituciones del sistema financiero públicas o privadas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2339427" y="0"/>
        <a:ext cx="1690685" cy="904775"/>
      </dsp:txXfrm>
    </dsp:sp>
    <dsp:sp modelId="{B32188E0-67D1-4583-B870-2ACCC68CAA4D}">
      <dsp:nvSpPr>
        <dsp:cNvPr id="0" name=""/>
        <dsp:cNvSpPr/>
      </dsp:nvSpPr>
      <dsp:spPr>
        <a:xfrm>
          <a:off x="2879832" y="1359876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3"/>
            <a:satOff val="-160"/>
            <a:lumOff val="795"/>
            <a:alphaOff val="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8A7F55-1D94-4A7C-A8CB-A1BDFBFE361A}">
      <dsp:nvSpPr>
        <dsp:cNvPr id="0" name=""/>
        <dsp:cNvSpPr/>
      </dsp:nvSpPr>
      <dsp:spPr>
        <a:xfrm>
          <a:off x="4537318" y="859536"/>
          <a:ext cx="1598465" cy="995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+mn-lt"/>
              <a:cs typeface="Times New Roman" panose="02020603050405020304" pitchFamily="18" charset="0"/>
            </a:rPr>
            <a:t>Instituciones de la seguridad social</a:t>
          </a: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4537318" y="859536"/>
        <a:ext cx="1598465" cy="995252"/>
      </dsp:txXfrm>
    </dsp:sp>
    <dsp:sp modelId="{B376EA53-645D-4728-8946-192337AFC354}">
      <dsp:nvSpPr>
        <dsp:cNvPr id="0" name=""/>
        <dsp:cNvSpPr/>
      </dsp:nvSpPr>
      <dsp:spPr>
        <a:xfrm>
          <a:off x="2986191" y="1828097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-320"/>
            <a:lumOff val="1590"/>
            <a:alphaOff val="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73E932-DBB6-4F18-BE39-CAC84E9E8176}">
      <dsp:nvSpPr>
        <dsp:cNvPr id="0" name=""/>
        <dsp:cNvSpPr/>
      </dsp:nvSpPr>
      <dsp:spPr>
        <a:xfrm>
          <a:off x="4691017" y="2126221"/>
          <a:ext cx="1567726" cy="1063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+mn-lt"/>
              <a:cs typeface="Times New Roman" panose="02020603050405020304" pitchFamily="18" charset="0"/>
            </a:rPr>
            <a:t>Mutualistas de ahorro y crédito para la vivienda</a:t>
          </a: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4691017" y="2126221"/>
        <a:ext cx="1567726" cy="1063110"/>
      </dsp:txXfrm>
    </dsp:sp>
    <dsp:sp modelId="{68E3FD47-01F5-46E7-8334-E1576602DFC5}">
      <dsp:nvSpPr>
        <dsp:cNvPr id="0" name=""/>
        <dsp:cNvSpPr/>
      </dsp:nvSpPr>
      <dsp:spPr>
        <a:xfrm>
          <a:off x="2686786" y="2203579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-479"/>
            <a:lumOff val="2386"/>
            <a:alphaOff val="1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1F8F2C-85E1-44C6-94C2-01EFF5411B84}">
      <dsp:nvSpPr>
        <dsp:cNvPr id="0" name=""/>
        <dsp:cNvSpPr/>
      </dsp:nvSpPr>
      <dsp:spPr>
        <a:xfrm>
          <a:off x="4014743" y="3551241"/>
          <a:ext cx="1690685" cy="9726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n-lt"/>
              <a:cs typeface="Times New Roman" panose="02020603050405020304" pitchFamily="18" charset="0"/>
            </a:rPr>
            <a:t>Cooperativas de ahorro y crédito 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014743" y="3551241"/>
        <a:ext cx="1690685" cy="972633"/>
      </dsp:txXfrm>
    </dsp:sp>
    <dsp:sp modelId="{8DF8D239-A87D-4E98-AE4F-A3744BE3CBF4}">
      <dsp:nvSpPr>
        <dsp:cNvPr id="0" name=""/>
        <dsp:cNvSpPr/>
      </dsp:nvSpPr>
      <dsp:spPr>
        <a:xfrm>
          <a:off x="2207247" y="2203579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11"/>
            <a:satOff val="-639"/>
            <a:lumOff val="3181"/>
            <a:alphaOff val="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B793D4-092B-482B-8680-2C0A3670D43C}">
      <dsp:nvSpPr>
        <dsp:cNvPr id="0" name=""/>
        <dsp:cNvSpPr/>
      </dsp:nvSpPr>
      <dsp:spPr>
        <a:xfrm>
          <a:off x="664112" y="3551241"/>
          <a:ext cx="1690685" cy="9726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+mn-lt"/>
              <a:cs typeface="Times New Roman" panose="02020603050405020304" pitchFamily="18" charset="0"/>
            </a:rPr>
            <a:t>Cajas centrales</a:t>
          </a:r>
        </a:p>
      </dsp:txBody>
      <dsp:txXfrm>
        <a:off x="664112" y="3551241"/>
        <a:ext cx="1690685" cy="972633"/>
      </dsp:txXfrm>
    </dsp:sp>
    <dsp:sp modelId="{54C2CEF3-42BC-4A7D-A873-77F20BF3011B}">
      <dsp:nvSpPr>
        <dsp:cNvPr id="0" name=""/>
        <dsp:cNvSpPr/>
      </dsp:nvSpPr>
      <dsp:spPr>
        <a:xfrm>
          <a:off x="1907842" y="1828097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14"/>
            <a:satOff val="-799"/>
            <a:lumOff val="3976"/>
            <a:alpha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0F8793A-A2BE-4111-A876-4AE696618AB8}">
      <dsp:nvSpPr>
        <dsp:cNvPr id="0" name=""/>
        <dsp:cNvSpPr/>
      </dsp:nvSpPr>
      <dsp:spPr>
        <a:xfrm>
          <a:off x="110797" y="2126221"/>
          <a:ext cx="1567726" cy="10631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+mn-lt"/>
              <a:cs typeface="Times New Roman" panose="02020603050405020304" pitchFamily="18" charset="0"/>
            </a:rPr>
            <a:t>Compañías de seguros y reaseguros</a:t>
          </a:r>
        </a:p>
      </dsp:txBody>
      <dsp:txXfrm>
        <a:off x="110797" y="2126221"/>
        <a:ext cx="1567726" cy="1063110"/>
      </dsp:txXfrm>
    </dsp:sp>
    <dsp:sp modelId="{1F4202E3-BB6E-45A1-AE35-6353B95DFC2E}">
      <dsp:nvSpPr>
        <dsp:cNvPr id="0" name=""/>
        <dsp:cNvSpPr/>
      </dsp:nvSpPr>
      <dsp:spPr>
        <a:xfrm>
          <a:off x="2014201" y="1359876"/>
          <a:ext cx="1475507" cy="1475688"/>
        </a:xfrm>
        <a:prstGeom prst="ellipse">
          <a:avLst/>
        </a:prstGeom>
        <a:solidFill>
          <a:schemeClr val="accent1">
            <a:shade val="80000"/>
            <a:alpha val="50000"/>
            <a:hueOff val="-17"/>
            <a:satOff val="-959"/>
            <a:lumOff val="4771"/>
            <a:alphaOff val="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EAB7E6B-6DFE-4C96-A160-F378527501C8}">
      <dsp:nvSpPr>
        <dsp:cNvPr id="0" name=""/>
        <dsp:cNvSpPr/>
      </dsp:nvSpPr>
      <dsp:spPr>
        <a:xfrm>
          <a:off x="233756" y="859536"/>
          <a:ext cx="1598465" cy="9952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>
              <a:latin typeface="+mn-lt"/>
              <a:cs typeface="Times New Roman" panose="02020603050405020304" pitchFamily="18" charset="0"/>
            </a:rPr>
            <a:t>Corporaciones de garantía y retro garantía</a:t>
          </a:r>
        </a:p>
      </dsp:txBody>
      <dsp:txXfrm>
        <a:off x="233756" y="859536"/>
        <a:ext cx="1598465" cy="995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D9990-5B4E-452F-8FC8-B41B5848CE18}">
      <dsp:nvSpPr>
        <dsp:cNvPr id="0" name=""/>
        <dsp:cNvSpPr/>
      </dsp:nvSpPr>
      <dsp:spPr>
        <a:xfrm>
          <a:off x="0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Portada</a:t>
          </a:r>
          <a:endParaRPr lang="es-ES" sz="1400" kern="1200" dirty="0"/>
        </a:p>
      </dsp:txBody>
      <dsp:txXfrm>
        <a:off x="22217" y="828187"/>
        <a:ext cx="1219793" cy="714102"/>
      </dsp:txXfrm>
    </dsp:sp>
    <dsp:sp modelId="{A389F8A1-E1FB-46CB-8781-94913378D84D}">
      <dsp:nvSpPr>
        <dsp:cNvPr id="0" name=""/>
        <dsp:cNvSpPr/>
      </dsp:nvSpPr>
      <dsp:spPr>
        <a:xfrm>
          <a:off x="1390649" y="1028474"/>
          <a:ext cx="268016" cy="31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390649" y="1091180"/>
        <a:ext cx="187611" cy="188116"/>
      </dsp:txXfrm>
    </dsp:sp>
    <dsp:sp modelId="{D87F7157-83C3-4D6D-9CAC-16F8D3F94A80}">
      <dsp:nvSpPr>
        <dsp:cNvPr id="0" name=""/>
        <dsp:cNvSpPr/>
      </dsp:nvSpPr>
      <dsp:spPr>
        <a:xfrm>
          <a:off x="1769918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Información general</a:t>
          </a:r>
          <a:endParaRPr lang="es-ES" sz="1400" kern="1200" dirty="0"/>
        </a:p>
      </dsp:txBody>
      <dsp:txXfrm>
        <a:off x="1792135" y="828187"/>
        <a:ext cx="1219793" cy="714102"/>
      </dsp:txXfrm>
    </dsp:sp>
    <dsp:sp modelId="{3B218298-251D-4424-8FB4-A3B15F3C3FD8}">
      <dsp:nvSpPr>
        <dsp:cNvPr id="0" name=""/>
        <dsp:cNvSpPr/>
      </dsp:nvSpPr>
      <dsp:spPr>
        <a:xfrm>
          <a:off x="3160568" y="1028474"/>
          <a:ext cx="268016" cy="31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160568" y="1091180"/>
        <a:ext cx="187611" cy="188116"/>
      </dsp:txXfrm>
    </dsp:sp>
    <dsp:sp modelId="{8E34908C-B946-46E1-BB61-C129D6089AFF}">
      <dsp:nvSpPr>
        <dsp:cNvPr id="0" name=""/>
        <dsp:cNvSpPr/>
      </dsp:nvSpPr>
      <dsp:spPr>
        <a:xfrm>
          <a:off x="3539836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Descripción del negocio</a:t>
          </a:r>
          <a:endParaRPr lang="es-ES" sz="1400" kern="1200" dirty="0"/>
        </a:p>
      </dsp:txBody>
      <dsp:txXfrm>
        <a:off x="3562053" y="828187"/>
        <a:ext cx="1219793" cy="714102"/>
      </dsp:txXfrm>
    </dsp:sp>
    <dsp:sp modelId="{E6CBAEF1-1BC6-447D-9946-C1C5D9195C2B}">
      <dsp:nvSpPr>
        <dsp:cNvPr id="0" name=""/>
        <dsp:cNvSpPr/>
      </dsp:nvSpPr>
      <dsp:spPr>
        <a:xfrm>
          <a:off x="4930486" y="1028474"/>
          <a:ext cx="268016" cy="31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930486" y="1091180"/>
        <a:ext cx="187611" cy="188116"/>
      </dsp:txXfrm>
    </dsp:sp>
    <dsp:sp modelId="{41821CD3-2EAC-4A1D-A2B6-3294BFEDA166}">
      <dsp:nvSpPr>
        <dsp:cNvPr id="0" name=""/>
        <dsp:cNvSpPr/>
      </dsp:nvSpPr>
      <dsp:spPr>
        <a:xfrm>
          <a:off x="5309754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Características de la emisión</a:t>
          </a:r>
          <a:endParaRPr lang="es-ES" sz="1400" kern="1200" dirty="0"/>
        </a:p>
      </dsp:txBody>
      <dsp:txXfrm>
        <a:off x="5331971" y="828187"/>
        <a:ext cx="1219793" cy="714102"/>
      </dsp:txXfrm>
    </dsp:sp>
    <dsp:sp modelId="{7A14271F-4C31-45C3-8157-2998FF8C230D}">
      <dsp:nvSpPr>
        <dsp:cNvPr id="0" name=""/>
        <dsp:cNvSpPr/>
      </dsp:nvSpPr>
      <dsp:spPr>
        <a:xfrm>
          <a:off x="6700404" y="1028474"/>
          <a:ext cx="268016" cy="31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6700404" y="1091180"/>
        <a:ext cx="187611" cy="188116"/>
      </dsp:txXfrm>
    </dsp:sp>
    <dsp:sp modelId="{F54B2034-1BD5-4AFF-956A-1CB7CA06B3FB}">
      <dsp:nvSpPr>
        <dsp:cNvPr id="0" name=""/>
        <dsp:cNvSpPr/>
      </dsp:nvSpPr>
      <dsp:spPr>
        <a:xfrm>
          <a:off x="7079672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Información económica y financiera</a:t>
          </a:r>
          <a:endParaRPr lang="es-ES" sz="1400" kern="1200" dirty="0"/>
        </a:p>
      </dsp:txBody>
      <dsp:txXfrm>
        <a:off x="7101889" y="828187"/>
        <a:ext cx="1219793" cy="714102"/>
      </dsp:txXfrm>
    </dsp:sp>
    <dsp:sp modelId="{531626CF-01E0-4F52-A2BF-B48FABE38FAB}">
      <dsp:nvSpPr>
        <dsp:cNvPr id="0" name=""/>
        <dsp:cNvSpPr/>
      </dsp:nvSpPr>
      <dsp:spPr>
        <a:xfrm>
          <a:off x="8470322" y="1028474"/>
          <a:ext cx="268016" cy="313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8470322" y="1091180"/>
        <a:ext cx="187611" cy="188116"/>
      </dsp:txXfrm>
    </dsp:sp>
    <dsp:sp modelId="{58E70D3D-0AF0-4AD5-B8DD-CF401CDD0D6D}">
      <dsp:nvSpPr>
        <dsp:cNvPr id="0" name=""/>
        <dsp:cNvSpPr/>
      </dsp:nvSpPr>
      <dsp:spPr>
        <a:xfrm>
          <a:off x="8849590" y="805970"/>
          <a:ext cx="1264227" cy="7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Declaración juramentada </a:t>
          </a:r>
          <a:endParaRPr lang="es-ES" sz="1400" kern="1200" dirty="0"/>
        </a:p>
      </dsp:txBody>
      <dsp:txXfrm>
        <a:off x="8871807" y="828187"/>
        <a:ext cx="1219793" cy="7141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AC4B-261C-4053-ACBA-9FE13F710E5F}">
      <dsp:nvSpPr>
        <dsp:cNvPr id="0" name=""/>
        <dsp:cNvSpPr/>
      </dsp:nvSpPr>
      <dsp:spPr>
        <a:xfrm>
          <a:off x="3232060" y="1846876"/>
          <a:ext cx="1420643" cy="1420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0" kern="1200" dirty="0"/>
        </a:p>
      </dsp:txBody>
      <dsp:txXfrm>
        <a:off x="3440108" y="2054924"/>
        <a:ext cx="1004547" cy="1004547"/>
      </dsp:txXfrm>
    </dsp:sp>
    <dsp:sp modelId="{A98D9535-0726-45B5-9EA9-D6783AB408B7}">
      <dsp:nvSpPr>
        <dsp:cNvPr id="0" name=""/>
        <dsp:cNvSpPr/>
      </dsp:nvSpPr>
      <dsp:spPr>
        <a:xfrm rot="16200000">
          <a:off x="3792272" y="1330636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3837305" y="1472273"/>
        <a:ext cx="210154" cy="289810"/>
      </dsp:txXfrm>
    </dsp:sp>
    <dsp:sp modelId="{F9FE82F7-B0F5-4320-B0B1-97212734E4BD}">
      <dsp:nvSpPr>
        <dsp:cNvPr id="0" name=""/>
        <dsp:cNvSpPr/>
      </dsp:nvSpPr>
      <dsp:spPr>
        <a:xfrm>
          <a:off x="3303092" y="1843"/>
          <a:ext cx="1278579" cy="12785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Diseño: No experimental y longitudinal</a:t>
          </a:r>
          <a:endParaRPr lang="es-ES" sz="1200" kern="1200" dirty="0"/>
        </a:p>
      </dsp:txBody>
      <dsp:txXfrm>
        <a:off x="3490336" y="189087"/>
        <a:ext cx="904091" cy="904091"/>
      </dsp:txXfrm>
    </dsp:sp>
    <dsp:sp modelId="{6081A0B3-A99A-4053-B2CA-BE57613B5616}">
      <dsp:nvSpPr>
        <dsp:cNvPr id="0" name=""/>
        <dsp:cNvSpPr/>
      </dsp:nvSpPr>
      <dsp:spPr>
        <a:xfrm rot="19285714">
          <a:off x="4562416" y="1701518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572241" y="1826200"/>
        <a:ext cx="210154" cy="289810"/>
      </dsp:txXfrm>
    </dsp:sp>
    <dsp:sp modelId="{E7BD7CCC-F68C-405E-B66F-BFFB4CF6C58C}">
      <dsp:nvSpPr>
        <dsp:cNvPr id="0" name=""/>
        <dsp:cNvSpPr/>
      </dsp:nvSpPr>
      <dsp:spPr>
        <a:xfrm>
          <a:off x="4801132" y="723261"/>
          <a:ext cx="1278579" cy="1278579"/>
        </a:xfrm>
        <a:prstGeom prst="ellipse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Enfoque: Mixto</a:t>
          </a:r>
          <a:endParaRPr lang="es-ES" sz="1200" kern="1200" dirty="0"/>
        </a:p>
      </dsp:txBody>
      <dsp:txXfrm>
        <a:off x="4988376" y="910505"/>
        <a:ext cx="904091" cy="904091"/>
      </dsp:txXfrm>
    </dsp:sp>
    <dsp:sp modelId="{F9F4AED6-E72C-43F4-BF22-5D31D73B5ECA}">
      <dsp:nvSpPr>
        <dsp:cNvPr id="0" name=""/>
        <dsp:cNvSpPr/>
      </dsp:nvSpPr>
      <dsp:spPr>
        <a:xfrm rot="771429">
          <a:off x="4752626" y="2534883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753755" y="2621466"/>
        <a:ext cx="210154" cy="289810"/>
      </dsp:txXfrm>
    </dsp:sp>
    <dsp:sp modelId="{8EF12139-8866-4FE3-8407-5F4A0B1B75B5}">
      <dsp:nvSpPr>
        <dsp:cNvPr id="0" name=""/>
        <dsp:cNvSpPr/>
      </dsp:nvSpPr>
      <dsp:spPr>
        <a:xfrm>
          <a:off x="5171117" y="2344272"/>
          <a:ext cx="1278579" cy="1278579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Técnicas de recolección: Entrevistas</a:t>
          </a:r>
          <a:endParaRPr lang="es-ES" sz="1200" kern="1200" dirty="0"/>
        </a:p>
      </dsp:txBody>
      <dsp:txXfrm>
        <a:off x="5358361" y="2531516"/>
        <a:ext cx="904091" cy="904091"/>
      </dsp:txXfrm>
    </dsp:sp>
    <dsp:sp modelId="{729E84A0-8B8F-4053-BB2F-1F864A6811AA}">
      <dsp:nvSpPr>
        <dsp:cNvPr id="0" name=""/>
        <dsp:cNvSpPr/>
      </dsp:nvSpPr>
      <dsp:spPr>
        <a:xfrm rot="3857143">
          <a:off x="4219670" y="3203189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245164" y="3259220"/>
        <a:ext cx="210154" cy="289810"/>
      </dsp:txXfrm>
    </dsp:sp>
    <dsp:sp modelId="{DC3F7018-417E-4809-B51B-C793DA2D85AC}">
      <dsp:nvSpPr>
        <dsp:cNvPr id="0" name=""/>
        <dsp:cNvSpPr/>
      </dsp:nvSpPr>
      <dsp:spPr>
        <a:xfrm>
          <a:off x="4134442" y="3644222"/>
          <a:ext cx="1278579" cy="1278579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4321686" y="3831466"/>
        <a:ext cx="904091" cy="904091"/>
      </dsp:txXfrm>
    </dsp:sp>
    <dsp:sp modelId="{C04698FF-0752-43FE-B2FB-68F012D4B52A}">
      <dsp:nvSpPr>
        <dsp:cNvPr id="0" name=""/>
        <dsp:cNvSpPr/>
      </dsp:nvSpPr>
      <dsp:spPr>
        <a:xfrm rot="6942857">
          <a:off x="3364874" y="3203189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3429446" y="3259220"/>
        <a:ext cx="210154" cy="289810"/>
      </dsp:txXfrm>
    </dsp:sp>
    <dsp:sp modelId="{650B3035-9165-4E5F-8952-060C6BBA0222}">
      <dsp:nvSpPr>
        <dsp:cNvPr id="0" name=""/>
        <dsp:cNvSpPr/>
      </dsp:nvSpPr>
      <dsp:spPr>
        <a:xfrm>
          <a:off x="2471743" y="3644222"/>
          <a:ext cx="1278579" cy="1278579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Indicadores</a:t>
          </a:r>
          <a:endParaRPr lang="es-ES" sz="1200" kern="1200" dirty="0"/>
        </a:p>
      </dsp:txBody>
      <dsp:txXfrm>
        <a:off x="2658987" y="3831466"/>
        <a:ext cx="904091" cy="904091"/>
      </dsp:txXfrm>
    </dsp:sp>
    <dsp:sp modelId="{660D91C1-AC17-4AEE-A13B-A7D845474016}">
      <dsp:nvSpPr>
        <dsp:cNvPr id="0" name=""/>
        <dsp:cNvSpPr/>
      </dsp:nvSpPr>
      <dsp:spPr>
        <a:xfrm rot="10028571">
          <a:off x="2831918" y="2534883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920855" y="2621466"/>
        <a:ext cx="210154" cy="289810"/>
      </dsp:txXfrm>
    </dsp:sp>
    <dsp:sp modelId="{E4305FFD-29F2-48AA-8A30-25262D8D21B9}">
      <dsp:nvSpPr>
        <dsp:cNvPr id="0" name=""/>
        <dsp:cNvSpPr/>
      </dsp:nvSpPr>
      <dsp:spPr>
        <a:xfrm>
          <a:off x="1435067" y="2344272"/>
          <a:ext cx="1278579" cy="1278579"/>
        </a:xfrm>
        <a:prstGeom prst="ellipse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Proyecciones</a:t>
          </a:r>
          <a:endParaRPr lang="es-ES" sz="1200" kern="1200" dirty="0"/>
        </a:p>
      </dsp:txBody>
      <dsp:txXfrm>
        <a:off x="1622311" y="2531516"/>
        <a:ext cx="904091" cy="904091"/>
      </dsp:txXfrm>
    </dsp:sp>
    <dsp:sp modelId="{9C77DC63-BD29-4787-A31A-A6FCA933B02B}">
      <dsp:nvSpPr>
        <dsp:cNvPr id="0" name=""/>
        <dsp:cNvSpPr/>
      </dsp:nvSpPr>
      <dsp:spPr>
        <a:xfrm rot="13114286">
          <a:off x="3022128" y="1701518"/>
          <a:ext cx="300220" cy="483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3102369" y="1826200"/>
        <a:ext cx="210154" cy="289810"/>
      </dsp:txXfrm>
    </dsp:sp>
    <dsp:sp modelId="{CF83F12C-D0A1-4343-A049-5475CCE91195}">
      <dsp:nvSpPr>
        <dsp:cNvPr id="0" name=""/>
        <dsp:cNvSpPr/>
      </dsp:nvSpPr>
      <dsp:spPr>
        <a:xfrm>
          <a:off x="1805053" y="723261"/>
          <a:ext cx="1278579" cy="1278579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Calificación de Riesgos</a:t>
          </a:r>
          <a:endParaRPr lang="es-ES" sz="1200" kern="1200" dirty="0"/>
        </a:p>
      </dsp:txBody>
      <dsp:txXfrm>
        <a:off x="1992297" y="910505"/>
        <a:ext cx="904091" cy="904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52784-AA23-4EA0-BE1A-5FB4BF450870}">
      <dsp:nvSpPr>
        <dsp:cNvPr id="0" name=""/>
        <dsp:cNvSpPr/>
      </dsp:nvSpPr>
      <dsp:spPr>
        <a:xfrm>
          <a:off x="0" y="428595"/>
          <a:ext cx="8128000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PIB</a:t>
          </a:r>
          <a:endParaRPr lang="es-ES" sz="1700" kern="1200" dirty="0"/>
        </a:p>
      </dsp:txBody>
      <dsp:txXfrm>
        <a:off x="0" y="724105"/>
        <a:ext cx="7832490" cy="591019"/>
      </dsp:txXfrm>
    </dsp:sp>
    <dsp:sp modelId="{2CA12456-C736-42AE-89C2-98C71A09D7F5}">
      <dsp:nvSpPr>
        <dsp:cNvPr id="0" name=""/>
        <dsp:cNvSpPr/>
      </dsp:nvSpPr>
      <dsp:spPr>
        <a:xfrm>
          <a:off x="0" y="1338592"/>
          <a:ext cx="1502216" cy="2170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effectLst/>
            </a:rPr>
            <a:t>Se encuentra por encima del 1% de crecimiento anual a excepción de dos años. </a:t>
          </a:r>
          <a:r>
            <a:rPr lang="es-EC" sz="1500" kern="1200" dirty="0" smtClean="0"/>
            <a:t>2015 y 2016 con un crecimiento del 0,10% y -1,20% anual</a:t>
          </a:r>
          <a:endParaRPr lang="es-ES" sz="1500" kern="1200" dirty="0"/>
        </a:p>
      </dsp:txBody>
      <dsp:txXfrm>
        <a:off x="0" y="1338592"/>
        <a:ext cx="1502216" cy="2170413"/>
      </dsp:txXfrm>
    </dsp:sp>
    <dsp:sp modelId="{CD45805B-A34F-48D5-BD41-A8E7D95D7143}">
      <dsp:nvSpPr>
        <dsp:cNvPr id="0" name=""/>
        <dsp:cNvSpPr/>
      </dsp:nvSpPr>
      <dsp:spPr>
        <a:xfrm>
          <a:off x="1502054" y="822760"/>
          <a:ext cx="6625945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Inflación</a:t>
          </a:r>
          <a:endParaRPr lang="es-ES" sz="1700" kern="1200" dirty="0"/>
        </a:p>
      </dsp:txBody>
      <dsp:txXfrm>
        <a:off x="1502054" y="1118270"/>
        <a:ext cx="6330435" cy="591019"/>
      </dsp:txXfrm>
    </dsp:sp>
    <dsp:sp modelId="{F78C984A-C9A2-4D35-B4E8-8C8ED4AA8EB4}">
      <dsp:nvSpPr>
        <dsp:cNvPr id="0" name=""/>
        <dsp:cNvSpPr/>
      </dsp:nvSpPr>
      <dsp:spPr>
        <a:xfrm>
          <a:off x="1502054" y="1732757"/>
          <a:ext cx="1502216" cy="2170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effectLst/>
            </a:rPr>
            <a:t>La mayoría de años se ha encontrado por debajo del 10%. A excepción de un año que hubo deflación. 2017 -0,20</a:t>
          </a:r>
          <a:endParaRPr lang="es-ES" sz="1500" kern="1200" dirty="0"/>
        </a:p>
      </dsp:txBody>
      <dsp:txXfrm>
        <a:off x="1502054" y="1732757"/>
        <a:ext cx="1502216" cy="2170413"/>
      </dsp:txXfrm>
    </dsp:sp>
    <dsp:sp modelId="{CCA09F0A-86BF-49C3-8421-7375E928FD4C}">
      <dsp:nvSpPr>
        <dsp:cNvPr id="0" name=""/>
        <dsp:cNvSpPr/>
      </dsp:nvSpPr>
      <dsp:spPr>
        <a:xfrm>
          <a:off x="3004108" y="1216925"/>
          <a:ext cx="5123891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Riesgo País</a:t>
          </a:r>
          <a:endParaRPr lang="es-ES" sz="1700" kern="1200" dirty="0"/>
        </a:p>
      </dsp:txBody>
      <dsp:txXfrm>
        <a:off x="3004108" y="1512435"/>
        <a:ext cx="4828381" cy="591019"/>
      </dsp:txXfrm>
    </dsp:sp>
    <dsp:sp modelId="{A1D01CF0-02A7-474A-B9B3-40B5BF05F675}">
      <dsp:nvSpPr>
        <dsp:cNvPr id="0" name=""/>
        <dsp:cNvSpPr/>
      </dsp:nvSpPr>
      <dsp:spPr>
        <a:xfrm>
          <a:off x="3011950" y="2099227"/>
          <a:ext cx="1458832" cy="2170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effectLst/>
            </a:rPr>
            <a:t>Tiene el riesgo país más alto de la región tan solo por debajo de Argentina.</a:t>
          </a:r>
          <a:endParaRPr lang="es-ES" sz="1500" kern="1200" dirty="0"/>
        </a:p>
      </dsp:txBody>
      <dsp:txXfrm>
        <a:off x="3011950" y="2099227"/>
        <a:ext cx="1458832" cy="2170413"/>
      </dsp:txXfrm>
    </dsp:sp>
    <dsp:sp modelId="{ED403A5B-26E3-430F-8899-56615A59E3A4}">
      <dsp:nvSpPr>
        <dsp:cNvPr id="0" name=""/>
        <dsp:cNvSpPr/>
      </dsp:nvSpPr>
      <dsp:spPr>
        <a:xfrm>
          <a:off x="4506975" y="1611090"/>
          <a:ext cx="3621024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Balanza Comercial</a:t>
          </a:r>
          <a:endParaRPr lang="es-ES" sz="1700" kern="1200" dirty="0"/>
        </a:p>
      </dsp:txBody>
      <dsp:txXfrm>
        <a:off x="4506975" y="1906600"/>
        <a:ext cx="3325514" cy="591019"/>
      </dsp:txXfrm>
    </dsp:sp>
    <dsp:sp modelId="{B78EBD24-6300-4CED-89AA-0EE08D04BCFA}">
      <dsp:nvSpPr>
        <dsp:cNvPr id="0" name=""/>
        <dsp:cNvSpPr/>
      </dsp:nvSpPr>
      <dsp:spPr>
        <a:xfrm>
          <a:off x="6009030" y="2005255"/>
          <a:ext cx="2118969" cy="1182039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87649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Situación Política</a:t>
          </a:r>
          <a:endParaRPr lang="es-ES" sz="1700" kern="1200" dirty="0"/>
        </a:p>
      </dsp:txBody>
      <dsp:txXfrm>
        <a:off x="6009030" y="2300765"/>
        <a:ext cx="1823459" cy="59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2DCF-E028-4828-8A74-798DC803B7C9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987A-CA81-4EE6-9441-69946DAC266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0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31887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332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594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072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2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537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9459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589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060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987A-CA81-4EE6-9441-69946DAC2667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583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936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32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049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8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44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619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231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95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54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441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998E80-F1ED-4FE6-B961-DD1EC8302626}" type="datetimeFigureOut">
              <a:rPr lang="es-EC" smtClean="0"/>
              <a:t>19/1/2020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2D0DEA-DA33-4D92-B465-75A442648CD9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52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2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microsoft.com/office/2007/relationships/diagramDrawing" Target="../diagrams/drawing7.xml"/><Relationship Id="rId5" Type="http://schemas.openxmlformats.org/officeDocument/2006/relationships/image" Target="../media/image34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33.jpeg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40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9.gif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2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58" y="3337367"/>
            <a:ext cx="12054842" cy="865848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TEMA: MODELO DE EMISIÓN DE OBLIGACIONES PARA EL FINANCIAMIENTO DE LAS PEQUEÑAS Y MEDIANAS EMPRESAS EN EL REGISTRO ESPECIAL BURSÁTIL DEL SECTOR COMERCIAL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30024" y="4423246"/>
            <a:ext cx="10669387" cy="1390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Estudiante: Katia Gissel Paspuel Guevara</a:t>
            </a:r>
          </a:p>
          <a:p>
            <a:pPr algn="ctr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de tesis: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Galo Acosta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Resultado de imagen para es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10" y="210851"/>
            <a:ext cx="5440626" cy="14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1990585"/>
            <a:ext cx="12054842" cy="7118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ADMINISTRATIVA, ECONÓMICAS Y DE COMERCIO</a:t>
            </a:r>
          </a:p>
          <a:p>
            <a:pPr algn="ctr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 ING. FINANZAS Y AUDITORÍA</a:t>
            </a:r>
            <a:endParaRPr lang="es-EC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12021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¿Quiénes pueden adquirir los valores del REB?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22021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48437265"/>
              </p:ext>
            </p:extLst>
          </p:nvPr>
        </p:nvGraphicFramePr>
        <p:xfrm>
          <a:off x="266786" y="1510145"/>
          <a:ext cx="6369541" cy="452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428006" y="3580581"/>
            <a:ext cx="204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Institucionales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para sistema financier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48" y="4680245"/>
            <a:ext cx="963133" cy="50965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sistema financier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78" y="3158890"/>
            <a:ext cx="969031" cy="59218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sistema financier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05" y="1712632"/>
            <a:ext cx="1135986" cy="651821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sistema financiero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14818"/>
          <a:stretch/>
        </p:blipFill>
        <p:spPr bwMode="auto">
          <a:xfrm>
            <a:off x="762445" y="3223101"/>
            <a:ext cx="1071252" cy="55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sistema bancario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90" y="5373561"/>
            <a:ext cx="924705" cy="9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compañias de seguros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503444"/>
            <a:ext cx="900935" cy="8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para corporacion&quot;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7"/>
          <a:stretch/>
        </p:blipFill>
        <p:spPr bwMode="auto">
          <a:xfrm>
            <a:off x="1298071" y="1627484"/>
            <a:ext cx="1095487" cy="7544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n para corporacion&quot;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85" y="1627484"/>
            <a:ext cx="2604052" cy="173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667612" y="4312740"/>
            <a:ext cx="3489557" cy="17543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just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C" dirty="0"/>
              <a:t>Quienes cuenten con experiencia y/o conocimientos necesarios para comprender, evaluar y administrar de forma adecuada los riesgos que conlleva cualquier decisión de inversión en Mercado de Valores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8536436" y="3724479"/>
            <a:ext cx="1556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Calificados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59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Emisión de Obligaciones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7" name="Grupo 6"/>
          <p:cNvGrpSpPr/>
          <p:nvPr/>
        </p:nvGrpSpPr>
        <p:grpSpPr>
          <a:xfrm>
            <a:off x="595743" y="1399307"/>
            <a:ext cx="2535384" cy="2535384"/>
            <a:chOff x="1939634" y="1704108"/>
            <a:chExt cx="2535384" cy="2535384"/>
          </a:xfrm>
        </p:grpSpPr>
        <p:sp>
          <p:nvSpPr>
            <p:cNvPr id="6" name="Elipse 5"/>
            <p:cNvSpPr/>
            <p:nvPr/>
          </p:nvSpPr>
          <p:spPr>
            <a:xfrm>
              <a:off x="2133600" y="1925782"/>
              <a:ext cx="2341418" cy="231371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V</a:t>
              </a:r>
              <a:r>
                <a:rPr lang="es-EC" dirty="0" smtClean="0"/>
                <a:t>alores </a:t>
              </a:r>
              <a:r>
                <a:rPr lang="es-EC" dirty="0"/>
                <a:t>emitidos </a:t>
              </a:r>
              <a:r>
                <a:rPr lang="es-EC" dirty="0" smtClean="0"/>
                <a:t>que </a:t>
              </a:r>
              <a:r>
                <a:rPr lang="es-EC" dirty="0"/>
                <a:t>se convierten </a:t>
              </a:r>
              <a:r>
                <a:rPr lang="es-EC" dirty="0" smtClean="0"/>
                <a:t>en </a:t>
              </a:r>
              <a:r>
                <a:rPr lang="es-EC" dirty="0"/>
                <a:t>deuda </a:t>
              </a:r>
              <a:r>
                <a:rPr lang="es-EC" dirty="0" smtClean="0"/>
                <a:t>para la </a:t>
              </a:r>
              <a:r>
                <a:rPr lang="es-EC" dirty="0"/>
                <a:t>empresa emisora</a:t>
              </a:r>
            </a:p>
          </p:txBody>
        </p:sp>
        <p:pic>
          <p:nvPicPr>
            <p:cNvPr id="4100" name="Picture 4" descr="Resultado de imagen para deuda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634" y="1704108"/>
              <a:ext cx="892826" cy="844358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4544294" y="1440872"/>
            <a:ext cx="2541414" cy="2448974"/>
            <a:chOff x="3463637" y="1440872"/>
            <a:chExt cx="2541414" cy="2448974"/>
          </a:xfrm>
        </p:grpSpPr>
        <p:sp>
          <p:nvSpPr>
            <p:cNvPr id="13" name="Elipse 12"/>
            <p:cNvSpPr/>
            <p:nvPr/>
          </p:nvSpPr>
          <p:spPr>
            <a:xfrm>
              <a:off x="3663633" y="1576136"/>
              <a:ext cx="2341418" cy="231371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    Se venden  en </a:t>
              </a:r>
              <a:r>
                <a:rPr lang="es-EC" dirty="0"/>
                <a:t>el mercado de valores mediante oferta </a:t>
              </a:r>
              <a:r>
                <a:rPr lang="es-EC" dirty="0" smtClean="0"/>
                <a:t>pública </a:t>
              </a:r>
              <a:endParaRPr lang="es-EC" dirty="0"/>
            </a:p>
          </p:txBody>
        </p:sp>
        <p:pic>
          <p:nvPicPr>
            <p:cNvPr id="4102" name="Picture 6" descr="Resultado de imagen para oferta publica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637" y="1440872"/>
              <a:ext cx="925514" cy="844358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8795846" y="1502996"/>
            <a:ext cx="2661861" cy="2400700"/>
            <a:chOff x="6537557" y="1502996"/>
            <a:chExt cx="2661861" cy="2400700"/>
          </a:xfrm>
        </p:grpSpPr>
        <p:sp>
          <p:nvSpPr>
            <p:cNvPr id="18" name="Elipse 17"/>
            <p:cNvSpPr/>
            <p:nvPr/>
          </p:nvSpPr>
          <p:spPr>
            <a:xfrm>
              <a:off x="6761444" y="1589986"/>
              <a:ext cx="2437974" cy="2313710"/>
            </a:xfrm>
            <a:prstGeom prst="ellipse">
              <a:avLst/>
            </a:prstGeom>
            <a:ln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Capital de trabajo, reestructuración de pasivos y proyectos de inversión</a:t>
              </a:r>
              <a:endParaRPr lang="es-EC" dirty="0"/>
            </a:p>
          </p:txBody>
        </p:sp>
        <p:pic>
          <p:nvPicPr>
            <p:cNvPr id="4104" name="Picture 8" descr="Resultado de imagen para capital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557" y="1502996"/>
              <a:ext cx="850752" cy="782234"/>
            </a:xfrm>
            <a:prstGeom prst="ellipse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heurón 9"/>
          <p:cNvSpPr/>
          <p:nvPr/>
        </p:nvSpPr>
        <p:spPr>
          <a:xfrm>
            <a:off x="3684141" y="2493818"/>
            <a:ext cx="347535" cy="4294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3" name="Cheurón 22"/>
          <p:cNvSpPr/>
          <p:nvPr/>
        </p:nvSpPr>
        <p:spPr>
          <a:xfrm>
            <a:off x="7812800" y="2493814"/>
            <a:ext cx="347535" cy="4294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885076354"/>
              </p:ext>
            </p:extLst>
          </p:nvPr>
        </p:nvGraphicFramePr>
        <p:xfrm>
          <a:off x="1080655" y="4156364"/>
          <a:ext cx="10113818" cy="237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4544294" y="4025109"/>
            <a:ext cx="2826327" cy="575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85000"/>
              </a:lnSpc>
              <a:spcBef>
                <a:spcPct val="0"/>
              </a:spcBef>
              <a:buNone/>
              <a:defRPr sz="4400" b="1" spc="-5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s-MX" sz="2400" dirty="0"/>
              <a:t>OFERTA PÚBLICA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2816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III </a:t>
            </a:r>
          </a:p>
          <a:p>
            <a:r>
              <a:rPr lang="es-MX" b="1" dirty="0" smtClean="0"/>
              <a:t>Marco </a:t>
            </a:r>
          </a:p>
          <a:p>
            <a:r>
              <a:rPr lang="es-MX" b="1" dirty="0" smtClean="0"/>
              <a:t>Metodológico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IV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Situacional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Metodología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979205887"/>
              </p:ext>
            </p:extLst>
          </p:nvPr>
        </p:nvGraphicFramePr>
        <p:xfrm>
          <a:off x="2112070" y="1316688"/>
          <a:ext cx="7884765" cy="492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8588792" y="2320923"/>
            <a:ext cx="253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Cuantitativo y Cualitativo</a:t>
            </a:r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588792" y="3993965"/>
            <a:ext cx="315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Gerente General, funcionarios y empresas que cotizan en REB</a:t>
            </a:r>
            <a:endParaRPr lang="es-EC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774022" y="5480022"/>
            <a:ext cx="206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Horizontal y Vertical</a:t>
            </a:r>
            <a:endParaRPr lang="es-EC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291925" y="5341522"/>
            <a:ext cx="243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Liquidez, solvencia, actividad y rentabilidad</a:t>
            </a:r>
            <a:endParaRPr lang="es-EC" dirty="0"/>
          </a:p>
        </p:txBody>
      </p:sp>
      <p:sp>
        <p:nvSpPr>
          <p:cNvPr id="32" name="CuadroTexto 31"/>
          <p:cNvSpPr txBox="1"/>
          <p:nvPr/>
        </p:nvSpPr>
        <p:spPr>
          <a:xfrm>
            <a:off x="895029" y="4040528"/>
            <a:ext cx="243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De todos los estados financieros</a:t>
            </a:r>
            <a:endParaRPr lang="es-EC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91925" y="2058805"/>
            <a:ext cx="243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err="1" smtClean="0"/>
              <a:t>Pacific</a:t>
            </a:r>
            <a:r>
              <a:rPr lang="es-MX" dirty="0" smtClean="0"/>
              <a:t> </a:t>
            </a:r>
            <a:r>
              <a:rPr lang="es-MX" dirty="0" err="1" smtClean="0"/>
              <a:t>Credit</a:t>
            </a:r>
            <a:r>
              <a:rPr lang="es-MX" dirty="0" smtClean="0"/>
              <a:t> Rating y matriz de riesgos</a:t>
            </a:r>
            <a:endParaRPr lang="es-EC" dirty="0"/>
          </a:p>
        </p:txBody>
      </p:sp>
      <p:pic>
        <p:nvPicPr>
          <p:cNvPr id="5128" name="Picture 8" descr="Resultado de imagen para metodologia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48" y="3138107"/>
            <a:ext cx="1474479" cy="147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Capítulo III </a:t>
            </a:r>
          </a:p>
          <a:p>
            <a:r>
              <a:rPr lang="es-MX" dirty="0"/>
              <a:t>Marco </a:t>
            </a:r>
          </a:p>
          <a:p>
            <a:r>
              <a:rPr lang="es-MX" dirty="0"/>
              <a:t>Metodológico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IV</a:t>
            </a:r>
          </a:p>
          <a:p>
            <a:r>
              <a:rPr lang="es-MX" b="1" dirty="0" smtClean="0"/>
              <a:t>Diagnóstico Situacional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4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Macro-ambiente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19414290"/>
              </p:ext>
            </p:extLst>
          </p:nvPr>
        </p:nvGraphicFramePr>
        <p:xfrm>
          <a:off x="2017251" y="886691"/>
          <a:ext cx="8128000" cy="472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6470073" y="3413004"/>
            <a:ext cx="3089563" cy="2634868"/>
            <a:chOff x="6546764" y="4321612"/>
            <a:chExt cx="3089563" cy="3021092"/>
          </a:xfrm>
        </p:grpSpPr>
        <p:sp>
          <p:nvSpPr>
            <p:cNvPr id="20" name="CuadroTexto 19"/>
            <p:cNvSpPr txBox="1"/>
            <p:nvPr/>
          </p:nvSpPr>
          <p:spPr>
            <a:xfrm>
              <a:off x="8094017" y="4788993"/>
              <a:ext cx="1542310" cy="2553711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es-EC" sz="1500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546764" y="4321612"/>
              <a:ext cx="1533398" cy="250615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s-EC" sz="1500" dirty="0"/>
                <a:t>Generalmente es deficitaria a excepción de dos años y de los dos primeros trimestres de </a:t>
              </a:r>
              <a:r>
                <a:rPr lang="es-EC" sz="1500" dirty="0" smtClean="0"/>
                <a:t>2019</a:t>
              </a:r>
              <a:r>
                <a:rPr lang="es-EC" sz="1500" dirty="0"/>
                <a:t>. </a:t>
              </a:r>
            </a:p>
          </p:txBody>
        </p:sp>
      </p:grpSp>
      <p:pic>
        <p:nvPicPr>
          <p:cNvPr id="6148" name="Picture 4" descr="Resultado de imagen para inflacion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9" r="13246"/>
          <a:stretch/>
        </p:blipFill>
        <p:spPr bwMode="auto">
          <a:xfrm>
            <a:off x="2970548" y="4556498"/>
            <a:ext cx="1357745" cy="72069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ries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39" y="5004097"/>
            <a:ext cx="1236670" cy="6956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balanza comercial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47" y="5433623"/>
            <a:ext cx="819621" cy="7793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política&quot;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r="8860" b="6061"/>
          <a:stretch/>
        </p:blipFill>
        <p:spPr bwMode="auto">
          <a:xfrm>
            <a:off x="7536872" y="5756531"/>
            <a:ext cx="1052945" cy="69949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n para pib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56" y="4191154"/>
            <a:ext cx="1119043" cy="62946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063344" y="3908629"/>
            <a:ext cx="13760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Inestabilidad </a:t>
            </a:r>
            <a:r>
              <a:rPr lang="es-EC" sz="1500" dirty="0">
                <a:ea typeface="Calibri" panose="020F0502020204030204" pitchFamily="34" charset="0"/>
                <a:cs typeface="Times New Roman" panose="02020603050405020304" pitchFamily="18" charset="0"/>
              </a:rPr>
              <a:t>política y la serie de conflictos sociales </a:t>
            </a:r>
            <a:endParaRPr lang="es-EC" sz="15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Micro-ambiente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361581115"/>
              </p:ext>
            </p:extLst>
          </p:nvPr>
        </p:nvGraphicFramePr>
        <p:xfrm>
          <a:off x="803564" y="1792865"/>
          <a:ext cx="5011449" cy="358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66800" y="1552220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Descripción del sector</a:t>
            </a:r>
            <a:endParaRPr lang="es-EC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232482544"/>
              </p:ext>
            </p:extLst>
          </p:nvPr>
        </p:nvGraphicFramePr>
        <p:xfrm>
          <a:off x="6615301" y="4121371"/>
          <a:ext cx="3952875" cy="194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04204920"/>
              </p:ext>
            </p:extLst>
          </p:nvPr>
        </p:nvGraphicFramePr>
        <p:xfrm>
          <a:off x="6615301" y="1440873"/>
          <a:ext cx="3943350" cy="214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6470073" y="3565814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Sector Enseñanza y Servicios sociales y Salud</a:t>
            </a:r>
            <a:endParaRPr lang="es-EC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349467" y="5999026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Sector Comercio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0358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Micro-ambiente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CuadroTexto 2"/>
          <p:cNvSpPr txBox="1"/>
          <p:nvPr/>
        </p:nvSpPr>
        <p:spPr>
          <a:xfrm>
            <a:off x="1066800" y="1552220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Principales estrategias</a:t>
            </a:r>
            <a:endParaRPr lang="es-EC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2993496"/>
              </p:ext>
            </p:extLst>
          </p:nvPr>
        </p:nvGraphicFramePr>
        <p:xfrm>
          <a:off x="74412" y="2050473"/>
          <a:ext cx="5550533" cy="374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611085" y="157992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Clientes</a:t>
            </a:r>
            <a:endParaRPr lang="es-EC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06801661"/>
              </p:ext>
            </p:extLst>
          </p:nvPr>
        </p:nvGraphicFramePr>
        <p:xfrm>
          <a:off x="5061520" y="2151689"/>
          <a:ext cx="3777680" cy="253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80429753"/>
              </p:ext>
            </p:extLst>
          </p:nvPr>
        </p:nvGraphicFramePr>
        <p:xfrm>
          <a:off x="8364946" y="1736886"/>
          <a:ext cx="4064000" cy="433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93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Capítulo III </a:t>
            </a:r>
          </a:p>
          <a:p>
            <a:r>
              <a:rPr lang="es-MX" dirty="0"/>
              <a:t>Marco </a:t>
            </a:r>
          </a:p>
          <a:p>
            <a:r>
              <a:rPr lang="es-MX" dirty="0"/>
              <a:t>Metodológico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Capítulo IV</a:t>
            </a:r>
          </a:p>
          <a:p>
            <a:r>
              <a:rPr lang="es-MX" dirty="0"/>
              <a:t>Diagnóstico Situacional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V </a:t>
            </a:r>
          </a:p>
          <a:p>
            <a:r>
              <a:rPr lang="es-MX" b="1" dirty="0" smtClean="0"/>
              <a:t>Diagnóstico Financiero</a:t>
            </a:r>
            <a:endParaRPr lang="es-EC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Picture 8" descr="Resultado de imagen para escudo espe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Rectángulo 34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6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066799" y="1462042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ESTADO DE </a:t>
            </a:r>
            <a:r>
              <a:rPr lang="es-MX" b="1" dirty="0" smtClean="0"/>
              <a:t>SITUACIÓN FINANCIERA</a:t>
            </a:r>
            <a:endParaRPr lang="es-EC" b="1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274092"/>
              </p:ext>
            </p:extLst>
          </p:nvPr>
        </p:nvGraphicFramePr>
        <p:xfrm>
          <a:off x="6446650" y="1381016"/>
          <a:ext cx="3820392" cy="202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342978"/>
              </p:ext>
            </p:extLst>
          </p:nvPr>
        </p:nvGraphicFramePr>
        <p:xfrm>
          <a:off x="5250872" y="3736420"/>
          <a:ext cx="6700489" cy="255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2569548151"/>
              </p:ext>
            </p:extLst>
          </p:nvPr>
        </p:nvGraphicFramePr>
        <p:xfrm>
          <a:off x="700435" y="2732306"/>
          <a:ext cx="4550437" cy="208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1620464" y="4773665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ACTIVOS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193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Introducción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III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Marco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Metodológico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IV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Situacional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4977" y="5427285"/>
            <a:ext cx="1229572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738009" y="1187568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ESTADO DE </a:t>
            </a:r>
            <a:r>
              <a:rPr lang="es-MX" b="1" dirty="0" smtClean="0"/>
              <a:t>SITUACIÓN FINANCIERA</a:t>
            </a:r>
            <a:endParaRPr lang="es-EC" b="1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492897"/>
              </p:ext>
            </p:extLst>
          </p:nvPr>
        </p:nvGraphicFramePr>
        <p:xfrm>
          <a:off x="-140889" y="1638178"/>
          <a:ext cx="3628856" cy="208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003144"/>
              </p:ext>
            </p:extLst>
          </p:nvPr>
        </p:nvGraphicFramePr>
        <p:xfrm>
          <a:off x="5284897" y="4006197"/>
          <a:ext cx="501282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082050"/>
              </p:ext>
            </p:extLst>
          </p:nvPr>
        </p:nvGraphicFramePr>
        <p:xfrm>
          <a:off x="6748952" y="1321435"/>
          <a:ext cx="5443048" cy="26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317486710"/>
              </p:ext>
            </p:extLst>
          </p:nvPr>
        </p:nvGraphicFramePr>
        <p:xfrm>
          <a:off x="3394187" y="1849596"/>
          <a:ext cx="3781425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4051844" y="3636865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PASIVOS</a:t>
            </a:r>
            <a:endParaRPr lang="es-EC" b="1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107857"/>
              </p:ext>
            </p:extLst>
          </p:nvPr>
        </p:nvGraphicFramePr>
        <p:xfrm>
          <a:off x="1860922" y="4148078"/>
          <a:ext cx="3254089" cy="157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2254911" y="5664688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PATRIMONIO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4854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066799" y="1462042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ESTADO DE </a:t>
            </a:r>
            <a:r>
              <a:rPr lang="es-MX" b="1" dirty="0" smtClean="0"/>
              <a:t>RESULTADOS</a:t>
            </a:r>
            <a:endParaRPr lang="es-EC" b="1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950903"/>
              </p:ext>
            </p:extLst>
          </p:nvPr>
        </p:nvGraphicFramePr>
        <p:xfrm>
          <a:off x="3483725" y="2050473"/>
          <a:ext cx="5195051" cy="3497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16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5093251" y="5913016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GASTOS</a:t>
            </a:r>
            <a:endParaRPr lang="es-EC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818417" y="5913016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UTILIDAD</a:t>
            </a:r>
            <a:endParaRPr lang="es-EC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01127297"/>
              </p:ext>
            </p:extLst>
          </p:nvPr>
        </p:nvGraphicFramePr>
        <p:xfrm>
          <a:off x="74412" y="1794940"/>
          <a:ext cx="3790950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736832" y="3536051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INGRESOS</a:t>
            </a:r>
            <a:endParaRPr lang="es-EC" b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12812"/>
              </p:ext>
            </p:extLst>
          </p:nvPr>
        </p:nvGraphicFramePr>
        <p:xfrm>
          <a:off x="4014550" y="1335396"/>
          <a:ext cx="3820196" cy="229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4691593" y="360702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COSTO DE VENTAS</a:t>
            </a:r>
            <a:endParaRPr lang="es-EC" b="1" dirty="0"/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876881"/>
              </p:ext>
            </p:extLst>
          </p:nvPr>
        </p:nvGraphicFramePr>
        <p:xfrm>
          <a:off x="4176347" y="4199714"/>
          <a:ext cx="401955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676399"/>
              </p:ext>
            </p:extLst>
          </p:nvPr>
        </p:nvGraphicFramePr>
        <p:xfrm>
          <a:off x="8195898" y="4149093"/>
          <a:ext cx="3711148" cy="187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821294555"/>
              </p:ext>
            </p:extLst>
          </p:nvPr>
        </p:nvGraphicFramePr>
        <p:xfrm>
          <a:off x="7983934" y="1576345"/>
          <a:ext cx="3728894" cy="205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8615326" y="360702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% COSTO DE VENTAS </a:t>
            </a:r>
            <a:endParaRPr lang="es-EC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876312" y="5913016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smtClean="0"/>
              <a:t>% GASTOS</a:t>
            </a:r>
            <a:endParaRPr lang="es-EC" b="1" dirty="0"/>
          </a:p>
        </p:txBody>
      </p:sp>
      <p:graphicFrame>
        <p:nvGraphicFramePr>
          <p:cNvPr id="27" name="Gráfico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865711"/>
              </p:ext>
            </p:extLst>
          </p:nvPr>
        </p:nvGraphicFramePr>
        <p:xfrm>
          <a:off x="74411" y="3939707"/>
          <a:ext cx="3940138" cy="208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257760" y="1212534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ESTADO DE </a:t>
            </a:r>
            <a:r>
              <a:rPr lang="es-MX" b="1" dirty="0" smtClean="0"/>
              <a:t>RESULTADOS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0056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60" y="1212534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INDICADORES FINANCIEROS</a:t>
            </a:r>
            <a:endParaRPr lang="es-EC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801484"/>
              </p:ext>
            </p:extLst>
          </p:nvPr>
        </p:nvGraphicFramePr>
        <p:xfrm>
          <a:off x="468517" y="2326234"/>
          <a:ext cx="6153957" cy="111179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92863">
                  <a:extLst>
                    <a:ext uri="{9D8B030D-6E8A-4147-A177-3AD203B41FA5}">
                      <a16:colId xmlns:a16="http://schemas.microsoft.com/office/drawing/2014/main" val="582300685"/>
                    </a:ext>
                  </a:extLst>
                </a:gridCol>
                <a:gridCol w="2310769">
                  <a:extLst>
                    <a:ext uri="{9D8B030D-6E8A-4147-A177-3AD203B41FA5}">
                      <a16:colId xmlns:a16="http://schemas.microsoft.com/office/drawing/2014/main" val="152602774"/>
                    </a:ext>
                  </a:extLst>
                </a:gridCol>
                <a:gridCol w="1250325">
                  <a:extLst>
                    <a:ext uri="{9D8B030D-6E8A-4147-A177-3AD203B41FA5}">
                      <a16:colId xmlns:a16="http://schemas.microsoft.com/office/drawing/2014/main" val="1372241729"/>
                    </a:ext>
                  </a:extLst>
                </a:gridCol>
              </a:tblGrid>
              <a:tr h="27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Indicadores de Liquidez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 de la Industria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Qfarma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34563746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Razón Corriente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2,60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2,29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24935055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Prueba Ácida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1,51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0,83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6892709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Ciclo de Caja del Efectivo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224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988991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15176"/>
              </p:ext>
            </p:extLst>
          </p:nvPr>
        </p:nvGraphicFramePr>
        <p:xfrm>
          <a:off x="468517" y="4675842"/>
          <a:ext cx="6306356" cy="112921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66072">
                  <a:extLst>
                    <a:ext uri="{9D8B030D-6E8A-4147-A177-3AD203B41FA5}">
                      <a16:colId xmlns:a16="http://schemas.microsoft.com/office/drawing/2014/main" val="1238076030"/>
                    </a:ext>
                  </a:extLst>
                </a:gridCol>
                <a:gridCol w="2125173">
                  <a:extLst>
                    <a:ext uri="{9D8B030D-6E8A-4147-A177-3AD203B41FA5}">
                      <a16:colId xmlns:a16="http://schemas.microsoft.com/office/drawing/2014/main" val="1697350360"/>
                    </a:ext>
                  </a:extLst>
                </a:gridCol>
                <a:gridCol w="1515111">
                  <a:extLst>
                    <a:ext uri="{9D8B030D-6E8A-4147-A177-3AD203B41FA5}">
                      <a16:colId xmlns:a16="http://schemas.microsoft.com/office/drawing/2014/main" val="1437148228"/>
                    </a:ext>
                  </a:extLst>
                </a:gridCol>
              </a:tblGrid>
              <a:tr h="28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Indicadores de Solvencia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Mediana de la Industria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Qfarma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122183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Endeudamiento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       0,59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0,58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2197354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Deuda y Pat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       1,43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54887147"/>
                  </a:ext>
                </a:extLst>
              </a:tr>
              <a:tr h="282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Multiplicador Pat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       2,43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2,38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8674892"/>
                  </a:ext>
                </a:extLst>
              </a:tr>
            </a:tbl>
          </a:graphicData>
        </a:graphic>
      </p:graphicFrame>
      <p:pic>
        <p:nvPicPr>
          <p:cNvPr id="18" name="Picture 4" descr="Resultado de imagen para liquidez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89" y="2419721"/>
            <a:ext cx="1939636" cy="101830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liquidez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748965"/>
            <a:ext cx="2259894" cy="98296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0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60" y="1212534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INDICADORES FINANCIEROS</a:t>
            </a:r>
            <a:endParaRPr lang="es-EC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770831"/>
              </p:ext>
            </p:extLst>
          </p:nvPr>
        </p:nvGraphicFramePr>
        <p:xfrm>
          <a:off x="530024" y="2050471"/>
          <a:ext cx="5565976" cy="208737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2481640">
                  <a:extLst>
                    <a:ext uri="{9D8B030D-6E8A-4147-A177-3AD203B41FA5}">
                      <a16:colId xmlns:a16="http://schemas.microsoft.com/office/drawing/2014/main" val="184247039"/>
                    </a:ext>
                  </a:extLst>
                </a:gridCol>
                <a:gridCol w="2244897">
                  <a:extLst>
                    <a:ext uri="{9D8B030D-6E8A-4147-A177-3AD203B41FA5}">
                      <a16:colId xmlns:a16="http://schemas.microsoft.com/office/drawing/2014/main" val="287186468"/>
                    </a:ext>
                  </a:extLst>
                </a:gridCol>
                <a:gridCol w="839439">
                  <a:extLst>
                    <a:ext uri="{9D8B030D-6E8A-4147-A177-3AD203B41FA5}">
                      <a16:colId xmlns:a16="http://schemas.microsoft.com/office/drawing/2014/main" val="3954401178"/>
                    </a:ext>
                  </a:extLst>
                </a:gridCol>
              </a:tblGrid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Indicadores de Actividad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Mediana de la Industria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Qfarma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51519220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Rotación Inventario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2,27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1,23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0169624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Días Inventario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161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9142817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Rotación Cuentas x Cobrar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1,80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4,10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16930059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Días Cuentas x Cobrar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29622521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Rotación Cuentas x Pagar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6,11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3,93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6213089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Días Cuentas x Pagar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155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0946582"/>
                  </a:ext>
                </a:extLst>
              </a:tr>
              <a:tr h="245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Rotación Activos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1,22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718839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87483"/>
              </p:ext>
            </p:extLst>
          </p:nvPr>
        </p:nvGraphicFramePr>
        <p:xfrm>
          <a:off x="5006966" y="4486337"/>
          <a:ext cx="6242924" cy="140141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2961893">
                  <a:extLst>
                    <a:ext uri="{9D8B030D-6E8A-4147-A177-3AD203B41FA5}">
                      <a16:colId xmlns:a16="http://schemas.microsoft.com/office/drawing/2014/main" val="3195597484"/>
                    </a:ext>
                  </a:extLst>
                </a:gridCol>
                <a:gridCol w="2098326">
                  <a:extLst>
                    <a:ext uri="{9D8B030D-6E8A-4147-A177-3AD203B41FA5}">
                      <a16:colId xmlns:a16="http://schemas.microsoft.com/office/drawing/2014/main" val="1252904409"/>
                    </a:ext>
                  </a:extLst>
                </a:gridCol>
                <a:gridCol w="1182705">
                  <a:extLst>
                    <a:ext uri="{9D8B030D-6E8A-4147-A177-3AD203B41FA5}">
                      <a16:colId xmlns:a16="http://schemas.microsoft.com/office/drawing/2014/main" val="4273999976"/>
                    </a:ext>
                  </a:extLst>
                </a:gridCol>
              </a:tblGrid>
              <a:tr h="25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Indicadores de Rentabilidad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Mediana de la Industria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Qfarma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3503065"/>
                  </a:ext>
                </a:extLst>
              </a:tr>
              <a:tr h="285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Margen Utilidad Bruta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41%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15147245"/>
                  </a:ext>
                </a:extLst>
              </a:tr>
              <a:tr h="285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Margen Utilidad Neta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9756949"/>
                  </a:ext>
                </a:extLst>
              </a:tr>
              <a:tr h="285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Rentabilidad sobre Activos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78915682"/>
                  </a:ext>
                </a:extLst>
              </a:tr>
              <a:tr h="285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Rentabilidad sobre Patrimonio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9%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7%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99499739"/>
                  </a:ext>
                </a:extLst>
              </a:tr>
            </a:tbl>
          </a:graphicData>
        </a:graphic>
      </p:graphicFrame>
      <p:pic>
        <p:nvPicPr>
          <p:cNvPr id="13" name="Picture 2" descr="Resultado de imagen para liquidez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01" y="2278812"/>
            <a:ext cx="3350851" cy="132693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rentabilidad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79105"/>
            <a:ext cx="2410691" cy="15086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59" y="1212534"/>
            <a:ext cx="468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PROYECCIONES DE LOS ESTADOS FINANCIEROS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0596552"/>
              </p:ext>
            </p:extLst>
          </p:nvPr>
        </p:nvGraphicFramePr>
        <p:xfrm>
          <a:off x="1671781" y="1685025"/>
          <a:ext cx="9687157" cy="432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060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59" y="1212534"/>
            <a:ext cx="468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PROYECCIONES DE LOS ESTADOS FINANCIEROS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08924040"/>
              </p:ext>
            </p:extLst>
          </p:nvPr>
        </p:nvGraphicFramePr>
        <p:xfrm>
          <a:off x="1671781" y="1685025"/>
          <a:ext cx="9687157" cy="432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07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59" y="1212534"/>
            <a:ext cx="468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PROYECCIONES DE LOS ESTADOS FINANCIEROS</a:t>
            </a:r>
            <a:endParaRPr lang="es-EC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18" y="1830301"/>
            <a:ext cx="8229600" cy="44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60" y="1212534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FODA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5802527"/>
              </p:ext>
            </p:extLst>
          </p:nvPr>
        </p:nvGraphicFramePr>
        <p:xfrm>
          <a:off x="2032000" y="1212534"/>
          <a:ext cx="7998691" cy="492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6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Diagnóstico Financiero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/>
          <p:cNvSpPr txBox="1"/>
          <p:nvPr/>
        </p:nvSpPr>
        <p:spPr>
          <a:xfrm>
            <a:off x="257760" y="1212534"/>
            <a:ext cx="357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FODA</a:t>
            </a:r>
            <a:endParaRPr lang="es-EC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64888"/>
              </p:ext>
            </p:extLst>
          </p:nvPr>
        </p:nvGraphicFramePr>
        <p:xfrm>
          <a:off x="2032000" y="1212534"/>
          <a:ext cx="7998691" cy="492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33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/>
          <a:lstStyle/>
          <a:p>
            <a:r>
              <a:rPr lang="es-MX" dirty="0" smtClean="0"/>
              <a:t>Planteamiento del Problema y Justificación</a:t>
            </a:r>
            <a:endParaRPr lang="es-EC" dirty="0"/>
          </a:p>
        </p:txBody>
      </p:sp>
      <p:sp>
        <p:nvSpPr>
          <p:cNvPr id="27" name="Rectángulo 26"/>
          <p:cNvSpPr/>
          <p:nvPr/>
        </p:nvSpPr>
        <p:spPr>
          <a:xfrm>
            <a:off x="956946" y="1372944"/>
            <a:ext cx="10401993" cy="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5" name="Grupo 24"/>
          <p:cNvGrpSpPr/>
          <p:nvPr/>
        </p:nvGrpSpPr>
        <p:grpSpPr>
          <a:xfrm>
            <a:off x="1729398" y="1499089"/>
            <a:ext cx="8950900" cy="4233958"/>
            <a:chOff x="1616325" y="1940026"/>
            <a:chExt cx="8950900" cy="4233958"/>
          </a:xfrm>
        </p:grpSpPr>
        <p:sp>
          <p:nvSpPr>
            <p:cNvPr id="4" name="Pentágono regular 3"/>
            <p:cNvSpPr/>
            <p:nvPr/>
          </p:nvSpPr>
          <p:spPr>
            <a:xfrm rot="15516473">
              <a:off x="3270919" y="2371822"/>
              <a:ext cx="1479843" cy="1268739"/>
            </a:xfrm>
            <a:prstGeom prst="pentagon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>
                <a:solidFill>
                  <a:schemeClr val="accent2"/>
                </a:solidFill>
              </a:endParaRPr>
            </a:p>
          </p:txBody>
        </p:sp>
        <p:sp>
          <p:nvSpPr>
            <p:cNvPr id="5" name="Pentágono regular 4"/>
            <p:cNvSpPr/>
            <p:nvPr/>
          </p:nvSpPr>
          <p:spPr>
            <a:xfrm rot="13000081">
              <a:off x="4041848" y="3582821"/>
              <a:ext cx="1409419" cy="1220488"/>
            </a:xfrm>
            <a:prstGeom prst="pentagon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Pentágono regular 5"/>
            <p:cNvSpPr/>
            <p:nvPr/>
          </p:nvSpPr>
          <p:spPr>
            <a:xfrm rot="10800000">
              <a:off x="5268375" y="4010503"/>
              <a:ext cx="1544620" cy="1293612"/>
            </a:xfrm>
            <a:prstGeom prst="pentagon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Pentágono regular 6"/>
            <p:cNvSpPr/>
            <p:nvPr/>
          </p:nvSpPr>
          <p:spPr>
            <a:xfrm rot="8531845">
              <a:off x="6623862" y="3542553"/>
              <a:ext cx="1525705" cy="1342585"/>
            </a:xfrm>
            <a:prstGeom prst="pentagon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2000"/>
            </a:p>
          </p:txBody>
        </p:sp>
        <p:sp>
          <p:nvSpPr>
            <p:cNvPr id="8" name="Pentágono regular 7"/>
            <p:cNvSpPr/>
            <p:nvPr/>
          </p:nvSpPr>
          <p:spPr>
            <a:xfrm rot="6303258">
              <a:off x="7441053" y="2426076"/>
              <a:ext cx="1400807" cy="1263932"/>
            </a:xfrm>
            <a:prstGeom prst="pentag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Elipse 10"/>
            <p:cNvSpPr/>
            <p:nvPr/>
          </p:nvSpPr>
          <p:spPr>
            <a:xfrm>
              <a:off x="4915089" y="1940026"/>
              <a:ext cx="2232706" cy="1889593"/>
            </a:xfrm>
            <a:prstGeom prst="ellipse">
              <a:avLst/>
            </a:prstGeom>
            <a:solidFill>
              <a:schemeClr val="accent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Pequeñas y Medianas empresas</a:t>
              </a:r>
              <a:endParaRPr lang="es-EC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3567914" y="2691837"/>
              <a:ext cx="976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</a:rPr>
                <a:t>99,5% son micro y pymes</a:t>
              </a:r>
              <a:endParaRPr lang="es-EC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313648" y="3761650"/>
              <a:ext cx="976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</a:rPr>
                <a:t>Principal fuerza de desarrollo </a:t>
              </a:r>
              <a:endParaRPr lang="es-EC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5564065" y="4189360"/>
              <a:ext cx="9763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</a:rPr>
                <a:t>Recurren al Sistema Financiero</a:t>
              </a:r>
              <a:endParaRPr lang="es-EC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6827015" y="3628189"/>
              <a:ext cx="10447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</a:rPr>
                <a:t>Poca incursión en mercado de valores</a:t>
              </a:r>
              <a:endParaRPr lang="es-EC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7559353" y="2608710"/>
              <a:ext cx="10447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 smtClean="0">
                  <a:solidFill>
                    <a:schemeClr val="bg1"/>
                  </a:solidFill>
                </a:rPr>
                <a:t>Registro Especial Bursátil</a:t>
              </a:r>
              <a:endParaRPr lang="es-EC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Flecha abajo 16"/>
            <p:cNvSpPr/>
            <p:nvPr/>
          </p:nvSpPr>
          <p:spPr>
            <a:xfrm rot="3437165">
              <a:off x="3431929" y="4010664"/>
              <a:ext cx="576775" cy="780662"/>
            </a:xfrm>
            <a:prstGeom prst="downArrow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Flecha abajo 17"/>
            <p:cNvSpPr/>
            <p:nvPr/>
          </p:nvSpPr>
          <p:spPr>
            <a:xfrm rot="369947">
              <a:off x="4980937" y="5071169"/>
              <a:ext cx="576775" cy="780662"/>
            </a:xfrm>
            <a:prstGeom prst="downArrow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9" name="Flecha abajo 18"/>
            <p:cNvSpPr/>
            <p:nvPr/>
          </p:nvSpPr>
          <p:spPr>
            <a:xfrm rot="20561278">
              <a:off x="6709245" y="5039252"/>
              <a:ext cx="576775" cy="780662"/>
            </a:xfrm>
            <a:prstGeom prst="downArrow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0" name="Flecha abajo 19"/>
            <p:cNvSpPr/>
            <p:nvPr/>
          </p:nvSpPr>
          <p:spPr>
            <a:xfrm rot="18455488">
              <a:off x="8173905" y="4052636"/>
              <a:ext cx="576775" cy="780662"/>
            </a:xfrm>
            <a:prstGeom prst="downArrow">
              <a:avLst/>
            </a:prstGeom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656311" y="4715330"/>
              <a:ext cx="1910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+mj-lt"/>
                </a:rPr>
                <a:t>Escasa participación de pymes en REB</a:t>
              </a:r>
              <a:endParaRPr lang="es-EC" dirty="0">
                <a:latin typeface="+mj-lt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204591" y="5804652"/>
              <a:ext cx="394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+mj-lt"/>
                </a:defRPr>
              </a:lvl1pPr>
            </a:lstStyle>
            <a:p>
              <a:r>
                <a:rPr lang="es-MX" dirty="0"/>
                <a:t>Alternativa diferente de financiamiento</a:t>
              </a:r>
              <a:endParaRPr lang="es-EC" dirty="0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616325" y="4497064"/>
              <a:ext cx="19109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 smtClean="0">
                  <a:latin typeface="+mj-lt"/>
                </a:rPr>
                <a:t>Falta de recursos necesarios para operar</a:t>
              </a:r>
              <a:endParaRPr lang="es-EC" dirty="0">
                <a:latin typeface="+mj-lt"/>
              </a:endParaRPr>
            </a:p>
          </p:txBody>
        </p:sp>
        <p:pic>
          <p:nvPicPr>
            <p:cNvPr id="3074" name="Picture 2" descr="Resultado de imagen para empresas icon&quot;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980" y="4674536"/>
              <a:ext cx="794437" cy="794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Resultado de imagen para mercado valores icon&quot;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86" r="972" b="10349"/>
            <a:stretch/>
          </p:blipFill>
          <p:spPr bwMode="auto">
            <a:xfrm>
              <a:off x="7593193" y="4823419"/>
              <a:ext cx="812679" cy="64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0" name="Picture 8" descr="Resultado de imagen para escudo esp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Capítulo III </a:t>
            </a:r>
          </a:p>
          <a:p>
            <a:r>
              <a:rPr lang="es-MX" dirty="0"/>
              <a:t>Marco </a:t>
            </a:r>
          </a:p>
          <a:p>
            <a:r>
              <a:rPr lang="es-MX" dirty="0"/>
              <a:t>Metodológico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IV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Situacional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VI</a:t>
            </a:r>
          </a:p>
          <a:p>
            <a:r>
              <a:rPr lang="es-MX" b="1" dirty="0" smtClean="0"/>
              <a:t>Motivo y Características </a:t>
            </a:r>
          </a:p>
          <a:p>
            <a:r>
              <a:rPr lang="es-MX" b="1" dirty="0" smtClean="0"/>
              <a:t>de la emisión</a:t>
            </a:r>
            <a:endParaRPr lang="es-EC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Motivo de la emisión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0145284"/>
              </p:ext>
            </p:extLst>
          </p:nvPr>
        </p:nvGraphicFramePr>
        <p:xfrm>
          <a:off x="2387196" y="1745672"/>
          <a:ext cx="7541491" cy="400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57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Características de la emisión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38485032"/>
              </p:ext>
            </p:extLst>
          </p:nvPr>
        </p:nvGraphicFramePr>
        <p:xfrm>
          <a:off x="2093942" y="1027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09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Capítulo III </a:t>
            </a:r>
          </a:p>
          <a:p>
            <a:r>
              <a:rPr lang="es-MX" dirty="0"/>
              <a:t>Marco </a:t>
            </a:r>
          </a:p>
          <a:p>
            <a:r>
              <a:rPr lang="es-MX" dirty="0"/>
              <a:t>Metodológico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IV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Situacional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VII</a:t>
            </a:r>
          </a:p>
          <a:p>
            <a:r>
              <a:rPr lang="es-MX" b="1" dirty="0" smtClean="0"/>
              <a:t>Conclusiones y Recomendaciones</a:t>
            </a:r>
            <a:endParaRPr lang="es-EC" b="1" dirty="0"/>
          </a:p>
        </p:txBody>
      </p:sp>
      <p:sp>
        <p:nvSpPr>
          <p:cNvPr id="15" name="Rectángulo 14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ángulo 26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8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 Fundamentación Teórica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Rectángulo 25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Conclusiones y Recomendaciones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69353350"/>
              </p:ext>
            </p:extLst>
          </p:nvPr>
        </p:nvGraphicFramePr>
        <p:xfrm>
          <a:off x="1066800" y="1440873"/>
          <a:ext cx="9508837" cy="469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0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202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/>
          <a:lstStyle/>
          <a:p>
            <a:r>
              <a:rPr lang="es-MX" dirty="0" smtClean="0"/>
              <a:t>Objetivos</a:t>
            </a:r>
            <a:endParaRPr lang="es-EC" dirty="0"/>
          </a:p>
        </p:txBody>
      </p:sp>
      <p:sp>
        <p:nvSpPr>
          <p:cNvPr id="27" name="Rectángulo 26"/>
          <p:cNvSpPr/>
          <p:nvPr/>
        </p:nvSpPr>
        <p:spPr>
          <a:xfrm>
            <a:off x="956946" y="1372944"/>
            <a:ext cx="10401993" cy="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ubtítulo 2"/>
          <p:cNvSpPr txBox="1">
            <a:spLocks/>
          </p:cNvSpPr>
          <p:nvPr/>
        </p:nvSpPr>
        <p:spPr>
          <a:xfrm>
            <a:off x="858982" y="1565970"/>
            <a:ext cx="2419004" cy="5181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Objetivo General</a:t>
            </a:r>
            <a:endParaRPr lang="es-EC" sz="2400" dirty="0"/>
          </a:p>
        </p:txBody>
      </p:sp>
      <p:sp>
        <p:nvSpPr>
          <p:cNvPr id="9" name="Rectángulo 8"/>
          <p:cNvSpPr/>
          <p:nvPr/>
        </p:nvSpPr>
        <p:spPr>
          <a:xfrm>
            <a:off x="803564" y="1634837"/>
            <a:ext cx="55418" cy="2040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956946" y="2084132"/>
            <a:ext cx="9794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Realizar un modelo de emisión de obligaciones debidamente estructurado que sirva como ejemplo para aquellas pequeñas y medianas empresas del sector comercial de la Provincia de Pichincha que buscan financiarse en el mercado de valores a través del Registro Especial Bursátil</a:t>
            </a:r>
            <a:endParaRPr lang="es-EC" dirty="0"/>
          </a:p>
        </p:txBody>
      </p:sp>
      <p:sp>
        <p:nvSpPr>
          <p:cNvPr id="32" name="Subtítulo 2"/>
          <p:cNvSpPr txBox="1">
            <a:spLocks/>
          </p:cNvSpPr>
          <p:nvPr/>
        </p:nvSpPr>
        <p:spPr>
          <a:xfrm>
            <a:off x="886687" y="3380603"/>
            <a:ext cx="2743201" cy="5181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Objetivos Específicos</a:t>
            </a:r>
            <a:endParaRPr lang="es-EC" sz="2400" dirty="0"/>
          </a:p>
        </p:txBody>
      </p:sp>
      <p:sp>
        <p:nvSpPr>
          <p:cNvPr id="33" name="Rectángulo 32"/>
          <p:cNvSpPr/>
          <p:nvPr/>
        </p:nvSpPr>
        <p:spPr>
          <a:xfrm>
            <a:off x="831269" y="3491346"/>
            <a:ext cx="55418" cy="2040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CuadroTexto 33"/>
          <p:cNvSpPr txBox="1"/>
          <p:nvPr/>
        </p:nvSpPr>
        <p:spPr>
          <a:xfrm>
            <a:off x="803564" y="4618404"/>
            <a:ext cx="229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Describir el funcionamiento, requisitos y procesos del REB</a:t>
            </a:r>
            <a:endParaRPr lang="es-EC" dirty="0"/>
          </a:p>
        </p:txBody>
      </p:sp>
      <p:sp>
        <p:nvSpPr>
          <p:cNvPr id="35" name="CuadroTexto 34"/>
          <p:cNvSpPr txBox="1"/>
          <p:nvPr/>
        </p:nvSpPr>
        <p:spPr>
          <a:xfrm>
            <a:off x="3047998" y="4632267"/>
            <a:ext cx="229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Determinar la situación interna y externa de la empresa</a:t>
            </a:r>
            <a:endParaRPr lang="es-EC" dirty="0"/>
          </a:p>
        </p:txBody>
      </p:sp>
      <p:sp>
        <p:nvSpPr>
          <p:cNvPr id="36" name="CuadroTexto 35"/>
          <p:cNvSpPr txBox="1"/>
          <p:nvPr/>
        </p:nvSpPr>
        <p:spPr>
          <a:xfrm>
            <a:off x="5347853" y="4632262"/>
            <a:ext cx="229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Aplicar y analizar ratios e indicadores financieros</a:t>
            </a:r>
            <a:endParaRPr lang="es-EC" dirty="0"/>
          </a:p>
        </p:txBody>
      </p:sp>
      <p:sp>
        <p:nvSpPr>
          <p:cNvPr id="37" name="CuadroTexto 36"/>
          <p:cNvSpPr txBox="1"/>
          <p:nvPr/>
        </p:nvSpPr>
        <p:spPr>
          <a:xfrm>
            <a:off x="7398336" y="4618404"/>
            <a:ext cx="229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Realizar el modelo de oferta pública de emisión de obligaciones</a:t>
            </a:r>
            <a:endParaRPr lang="es-EC" dirty="0"/>
          </a:p>
        </p:txBody>
      </p:sp>
      <p:sp>
        <p:nvSpPr>
          <p:cNvPr id="38" name="CuadroTexto 37"/>
          <p:cNvSpPr txBox="1"/>
          <p:nvPr/>
        </p:nvSpPr>
        <p:spPr>
          <a:xfrm>
            <a:off x="9642767" y="4618403"/>
            <a:ext cx="229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Establecer conclusiones y recomendaciones</a:t>
            </a:r>
            <a:endParaRPr lang="es-EC" dirty="0"/>
          </a:p>
        </p:txBody>
      </p:sp>
      <p:pic>
        <p:nvPicPr>
          <p:cNvPr id="18434" name="Picture 2" descr="Resultado de imagen para línea entrecortada icon&quot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6" r="53729" b="49825"/>
          <a:stretch/>
        </p:blipFill>
        <p:spPr bwMode="auto">
          <a:xfrm rot="16200000">
            <a:off x="2109138" y="5261481"/>
            <a:ext cx="1718829" cy="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para línea entrecortada icon&quot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6" r="53729" b="49825"/>
          <a:stretch/>
        </p:blipFill>
        <p:spPr bwMode="auto">
          <a:xfrm rot="16200000">
            <a:off x="4464408" y="5261476"/>
            <a:ext cx="1718829" cy="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sultado de imagen para línea entrecortada icon&quot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6" r="53729" b="49825"/>
          <a:stretch/>
        </p:blipFill>
        <p:spPr bwMode="auto">
          <a:xfrm rot="16200000">
            <a:off x="6514891" y="5261471"/>
            <a:ext cx="1718829" cy="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sultado de imagen para línea entrecortada icon&quot;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6" r="53729" b="49825"/>
          <a:stretch/>
        </p:blipFill>
        <p:spPr bwMode="auto">
          <a:xfrm rot="16200000">
            <a:off x="8759326" y="5261466"/>
            <a:ext cx="1718829" cy="17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sultado de imagen para escudo esp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1066800" y="1565970"/>
            <a:ext cx="10401993" cy="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ubtítulo 2"/>
          <p:cNvSpPr txBox="1">
            <a:spLocks/>
          </p:cNvSpPr>
          <p:nvPr/>
        </p:nvSpPr>
        <p:spPr>
          <a:xfrm>
            <a:off x="1213824" y="1589743"/>
            <a:ext cx="2419004" cy="5181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Preposición </a:t>
            </a:r>
            <a:endParaRPr lang="es-EC" sz="2400" dirty="0"/>
          </a:p>
        </p:txBody>
      </p:sp>
      <p:sp>
        <p:nvSpPr>
          <p:cNvPr id="9" name="Rectángulo 8"/>
          <p:cNvSpPr/>
          <p:nvPr/>
        </p:nvSpPr>
        <p:spPr>
          <a:xfrm>
            <a:off x="1199350" y="1675781"/>
            <a:ext cx="55418" cy="20406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5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029897" y="2470184"/>
            <a:ext cx="8256896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C" b="1" dirty="0"/>
              <a:t>“</a:t>
            </a:r>
            <a:r>
              <a:rPr lang="es-EC" dirty="0"/>
              <a:t>Las pequeñas y medianas empresas del sector comercial pueden obtener financiamiento por medio de la emisión de obligaciones en el Mercado de Valores ecuatoriano a través del Registro Especial Bursátil” </a:t>
            </a:r>
          </a:p>
        </p:txBody>
      </p:sp>
    </p:spTree>
    <p:extLst>
      <p:ext uri="{BB962C8B-B14F-4D97-AF65-F5344CB8AC3E}">
        <p14:creationId xmlns:p14="http://schemas.microsoft.com/office/powerpoint/2010/main" val="19277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781" y="295853"/>
            <a:ext cx="2701638" cy="1325563"/>
          </a:xfrm>
        </p:spPr>
        <p:txBody>
          <a:bodyPr/>
          <a:lstStyle/>
          <a:p>
            <a:r>
              <a:rPr lang="es-MX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Índice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6253" y="5071194"/>
            <a:ext cx="221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s-MX" dirty="0"/>
              <a:t>Introducción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662540" y="4517194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Capítulo II Fundamentación Teórica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525980" y="4517093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III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Marco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Metodológico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16674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IV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Situacional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830291" y="4503955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Diagnóstico Financiero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64233" y="4240195"/>
            <a:ext cx="221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Motivo y Características 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de la emisión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54483" y="4512687"/>
            <a:ext cx="221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Capítulo VII</a:t>
            </a:r>
          </a:p>
          <a:p>
            <a:r>
              <a:rPr lang="es-MX" dirty="0" smtClean="0">
                <a:solidFill>
                  <a:schemeClr val="bg1">
                    <a:lumMod val="65000"/>
                  </a:schemeClr>
                </a:solidFill>
              </a:rPr>
              <a:t>Conclusiones y Recomendaciones</a:t>
            </a:r>
            <a:endParaRPr lang="es-EC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17698" y="5427276"/>
            <a:ext cx="142973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5383387" y="5441128"/>
            <a:ext cx="12173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6899567" y="5441126"/>
            <a:ext cx="1205345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8386491" y="5441123"/>
            <a:ext cx="1279498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10086454" y="5441118"/>
            <a:ext cx="1592614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Resultado de imagen para icono introduccion&quot;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7" y="3685309"/>
            <a:ext cx="554886" cy="5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icono metodologia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8" y="3578351"/>
            <a:ext cx="1191489" cy="66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icono metodologia&quot;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-173" r="22365"/>
          <a:stretch/>
        </p:blipFill>
        <p:spPr bwMode="auto">
          <a:xfrm>
            <a:off x="10368351" y="3553631"/>
            <a:ext cx="613169" cy="68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icono financiero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38" y="3554103"/>
            <a:ext cx="685801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icono financiero&quot;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5" y="3400017"/>
            <a:ext cx="923017" cy="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icono caracteristicas&quot;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582" y="3486608"/>
            <a:ext cx="749834" cy="74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241741" y="5427276"/>
            <a:ext cx="1331451" cy="128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Rectángulo 24"/>
          <p:cNvSpPr/>
          <p:nvPr/>
        </p:nvSpPr>
        <p:spPr>
          <a:xfrm>
            <a:off x="1779600" y="5427281"/>
            <a:ext cx="1331451" cy="1283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Picture 4" descr="Resultado de imagen para icono teoria&quot;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60" y="3528967"/>
            <a:ext cx="711227" cy="7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Resultado de imagen para escudo espe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Teoría de la Jerarquía Financiera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956946" y="1165122"/>
            <a:ext cx="10401993" cy="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72686658"/>
              </p:ext>
            </p:extLst>
          </p:nvPr>
        </p:nvGraphicFramePr>
        <p:xfrm>
          <a:off x="3257817" y="1661379"/>
          <a:ext cx="5800250" cy="352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Picture 2" descr="Resultado de imagen para bolsa de valores icono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75" y="4137410"/>
            <a:ext cx="792704" cy="63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sultado de imagen para bolsa de valores icono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5335" r="5825" b="12433"/>
          <a:stretch/>
        </p:blipFill>
        <p:spPr bwMode="auto">
          <a:xfrm>
            <a:off x="8226245" y="2961198"/>
            <a:ext cx="955964" cy="8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Resultado de imagen para bolsa de valores icono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95" y="2223660"/>
            <a:ext cx="578704" cy="5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4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Pequeñas y Medianas empresas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0" name="Grupo 29"/>
          <p:cNvGrpSpPr/>
          <p:nvPr/>
        </p:nvGrpSpPr>
        <p:grpSpPr>
          <a:xfrm>
            <a:off x="1814945" y="1486402"/>
            <a:ext cx="8096715" cy="2110377"/>
            <a:chOff x="2899880" y="1440360"/>
            <a:chExt cx="7795829" cy="2110377"/>
          </a:xfrm>
        </p:grpSpPr>
        <p:cxnSp>
          <p:nvCxnSpPr>
            <p:cNvPr id="10" name="Conector recto de flecha 9"/>
            <p:cNvCxnSpPr/>
            <p:nvPr/>
          </p:nvCxnSpPr>
          <p:spPr>
            <a:xfrm flipV="1">
              <a:off x="4752109" y="1911421"/>
              <a:ext cx="858982" cy="1"/>
            </a:xfrm>
            <a:prstGeom prst="straightConnector1">
              <a:avLst/>
            </a:prstGeom>
            <a:ln w="1905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V="1">
              <a:off x="4752109" y="3116261"/>
              <a:ext cx="858982" cy="1"/>
            </a:xfrm>
            <a:prstGeom prst="straightConnector1">
              <a:avLst/>
            </a:prstGeom>
            <a:ln w="1905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5791200" y="1607128"/>
              <a:ext cx="1551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10 – 49 trabajadores</a:t>
              </a:r>
              <a:endParaRPr lang="es-EC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791199" y="2784777"/>
              <a:ext cx="15517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/>
                <a:t>5</a:t>
              </a:r>
              <a:r>
                <a:rPr lang="es-MX" dirty="0" smtClean="0"/>
                <a:t>0 – 199 trabajadores</a:t>
              </a:r>
              <a:endParaRPr lang="es-EC" dirty="0"/>
            </a:p>
          </p:txBody>
        </p:sp>
        <p:cxnSp>
          <p:nvCxnSpPr>
            <p:cNvPr id="17" name="Conector recto de flecha 16"/>
            <p:cNvCxnSpPr/>
            <p:nvPr/>
          </p:nvCxnSpPr>
          <p:spPr>
            <a:xfrm flipV="1">
              <a:off x="7495309" y="1911417"/>
              <a:ext cx="858982" cy="1"/>
            </a:xfrm>
            <a:prstGeom prst="straightConnector1">
              <a:avLst/>
            </a:prstGeom>
            <a:ln w="1905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/>
            <p:nvPr/>
          </p:nvCxnSpPr>
          <p:spPr>
            <a:xfrm flipV="1">
              <a:off x="7523016" y="3116261"/>
              <a:ext cx="858982" cy="1"/>
            </a:xfrm>
            <a:prstGeom prst="straightConnector1">
              <a:avLst/>
            </a:prstGeom>
            <a:ln w="19050"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uadroTexto 19"/>
            <p:cNvSpPr txBox="1"/>
            <p:nvPr/>
          </p:nvSpPr>
          <p:spPr>
            <a:xfrm>
              <a:off x="8423565" y="1607127"/>
              <a:ext cx="2147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300.001 – 1.000.000 ventas anuales</a:t>
              </a:r>
              <a:endParaRPr lang="es-EC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8423560" y="2812482"/>
              <a:ext cx="2272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 smtClean="0"/>
                <a:t>1.000.001 – 5.000.000 ventas anuales</a:t>
              </a:r>
              <a:endParaRPr lang="es-EC" dirty="0"/>
            </a:p>
          </p:txBody>
        </p:sp>
        <p:sp>
          <p:nvSpPr>
            <p:cNvPr id="12" name="Pentágono 11"/>
            <p:cNvSpPr/>
            <p:nvPr/>
          </p:nvSpPr>
          <p:spPr>
            <a:xfrm>
              <a:off x="2899880" y="1440360"/>
              <a:ext cx="1725991" cy="937054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bg1"/>
                  </a:solidFill>
                </a:rPr>
                <a:t>Pequeña</a:t>
              </a:r>
              <a:endParaRPr lang="es-EC" dirty="0">
                <a:solidFill>
                  <a:schemeClr val="bg1"/>
                </a:solidFill>
              </a:endParaRPr>
            </a:p>
          </p:txBody>
        </p:sp>
        <p:sp>
          <p:nvSpPr>
            <p:cNvPr id="22" name="Pentágono 21"/>
            <p:cNvSpPr/>
            <p:nvPr/>
          </p:nvSpPr>
          <p:spPr>
            <a:xfrm>
              <a:off x="2899880" y="2659558"/>
              <a:ext cx="1725987" cy="891179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dirty="0" smtClean="0">
                  <a:solidFill>
                    <a:schemeClr val="bg1"/>
                  </a:solidFill>
                </a:rPr>
                <a:t>Mediana</a:t>
              </a:r>
              <a:endParaRPr lang="es-EC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939249646"/>
              </p:ext>
            </p:extLst>
          </p:nvPr>
        </p:nvGraphicFramePr>
        <p:xfrm>
          <a:off x="2387084" y="3960968"/>
          <a:ext cx="6923170" cy="2073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188084866"/>
              </p:ext>
            </p:extLst>
          </p:nvPr>
        </p:nvGraphicFramePr>
        <p:xfrm>
          <a:off x="530024" y="4283295"/>
          <a:ext cx="3052618" cy="17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4" name="Diagrama 43"/>
          <p:cNvGraphicFramePr/>
          <p:nvPr>
            <p:extLst>
              <p:ext uri="{D42A27DB-BD31-4B8C-83A1-F6EECF244321}">
                <p14:modId xmlns:p14="http://schemas.microsoft.com/office/powerpoint/2010/main" val="2921490238"/>
              </p:ext>
            </p:extLst>
          </p:nvPr>
        </p:nvGraphicFramePr>
        <p:xfrm>
          <a:off x="8094582" y="4297150"/>
          <a:ext cx="3052618" cy="177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28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946" y="-341383"/>
            <a:ext cx="1040199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s-MX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Registro Especial Bursátil</a:t>
            </a:r>
            <a:endParaRPr lang="es-EC" sz="44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1066800" y="1109374"/>
            <a:ext cx="101830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8" descr="Resultado de imagen para escudo esp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2" y="6034020"/>
            <a:ext cx="911225" cy="82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3564" y="1440873"/>
            <a:ext cx="10555375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591792" y="1440873"/>
            <a:ext cx="7203381" cy="103909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/>
              <a:t>Segmento </a:t>
            </a:r>
            <a:r>
              <a:rPr lang="es-EC" dirty="0"/>
              <a:t>permanente del mercado bursátil creado exclusivamente para la negociación de valores emitidos por las pequeñas y/o medianas empresas -Pymes- y las organizaciones de la economía popular y solidaria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9626171"/>
              </p:ext>
            </p:extLst>
          </p:nvPr>
        </p:nvGraphicFramePr>
        <p:xfrm>
          <a:off x="2321623" y="2860560"/>
          <a:ext cx="7632872" cy="317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5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2077</TotalTime>
  <Words>1564</Words>
  <Application>Microsoft Office PowerPoint</Application>
  <PresentationFormat>Panorámica</PresentationFormat>
  <Paragraphs>412</Paragraphs>
  <Slides>35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Tahoma</vt:lpstr>
      <vt:lpstr>Times New Roman</vt:lpstr>
      <vt:lpstr>Retrospección</vt:lpstr>
      <vt:lpstr>TEMA: MODELO DE EMISIÓN DE OBLIGACIONES PARA EL FINANCIAMIENTO DE LAS PEQUEÑAS Y MEDIANAS EMPRESAS EN EL REGISTRO ESPECIAL BURSÁTIL DEL SECTOR COMERCIAL</vt:lpstr>
      <vt:lpstr>Índice</vt:lpstr>
      <vt:lpstr>Planteamiento del Problema y Justificación</vt:lpstr>
      <vt:lpstr>Objetivos</vt:lpstr>
      <vt:lpstr>Presentación de PowerPoint</vt:lpstr>
      <vt:lpstr>Índice</vt:lpstr>
      <vt:lpstr>Teoría de la Jerarquía Financiera</vt:lpstr>
      <vt:lpstr>Pequeñas y Medianas empresas</vt:lpstr>
      <vt:lpstr>Registro Especial Bursátil</vt:lpstr>
      <vt:lpstr>¿Quiénes pueden adquirir los valores del REB?</vt:lpstr>
      <vt:lpstr>Emisión de Obligaciones</vt:lpstr>
      <vt:lpstr>Índice</vt:lpstr>
      <vt:lpstr>Metodología</vt:lpstr>
      <vt:lpstr>Índice</vt:lpstr>
      <vt:lpstr>Macro-ambiente</vt:lpstr>
      <vt:lpstr>Micro-ambiente</vt:lpstr>
      <vt:lpstr>Micro-ambiente</vt:lpstr>
      <vt:lpstr>Índice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Diagnóstico Financiero</vt:lpstr>
      <vt:lpstr>Índice</vt:lpstr>
      <vt:lpstr>Motivo de la emisión</vt:lpstr>
      <vt:lpstr>Características de la emisión</vt:lpstr>
      <vt:lpstr>Índice</vt:lpstr>
      <vt:lpstr>Conclusiones y Recomendaciones</vt:lpstr>
      <vt:lpstr>GRACIAS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EMISIÓN DE OBLIGACIONES PARA EL FINANCIAMIENTO DE LAS  PEQUEÑAS Y MEDIANAS  EMPRESAS EN EL REGISTRO ESPECIAL BURSÁTIL DEL SECTOR COMERCIAL</dc:title>
  <dc:creator>Gissel Paspuel</dc:creator>
  <cp:lastModifiedBy>Gissel Paspuel</cp:lastModifiedBy>
  <cp:revision>84</cp:revision>
  <dcterms:created xsi:type="dcterms:W3CDTF">2020-01-14T20:01:30Z</dcterms:created>
  <dcterms:modified xsi:type="dcterms:W3CDTF">2020-01-20T19:17:16Z</dcterms:modified>
</cp:coreProperties>
</file>