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50" r:id="rId2"/>
    <p:sldId id="384" r:id="rId3"/>
    <p:sldId id="352" r:id="rId4"/>
    <p:sldId id="389" r:id="rId5"/>
    <p:sldId id="298" r:id="rId6"/>
    <p:sldId id="299" r:id="rId7"/>
    <p:sldId id="430" r:id="rId8"/>
    <p:sldId id="390" r:id="rId9"/>
    <p:sldId id="431" r:id="rId10"/>
    <p:sldId id="432" r:id="rId11"/>
    <p:sldId id="433" r:id="rId12"/>
    <p:sldId id="434" r:id="rId13"/>
    <p:sldId id="435" r:id="rId14"/>
    <p:sldId id="422" r:id="rId15"/>
    <p:sldId id="423" r:id="rId16"/>
    <p:sldId id="424" r:id="rId17"/>
    <p:sldId id="427" r:id="rId18"/>
    <p:sldId id="429" r:id="rId19"/>
    <p:sldId id="351" r:id="rId20"/>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85024" autoAdjust="0"/>
  </p:normalViewPr>
  <p:slideViewPr>
    <p:cSldViewPr snapToGrid="0">
      <p:cViewPr varScale="1">
        <p:scale>
          <a:sx n="61" d="100"/>
          <a:sy n="61" d="100"/>
        </p:scale>
        <p:origin x="105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7D60DD-332B-4A8B-AF76-072D44C49C09}"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s-ES"/>
        </a:p>
      </dgm:t>
    </dgm:pt>
    <dgm:pt modelId="{DF68C340-BF08-4701-93DA-5D30030E7F13}">
      <dgm:prSet phldrT="[Texto]" custT="1"/>
      <dgm:spPr/>
      <dgm:t>
        <a:bodyPr/>
        <a:lstStyle/>
        <a:p>
          <a:r>
            <a:rPr lang="es-ES" sz="4000" b="1" dirty="0">
              <a:solidFill>
                <a:schemeClr val="tx1"/>
              </a:solidFill>
            </a:rPr>
            <a:t>Justificación e Importancia</a:t>
          </a:r>
        </a:p>
      </dgm:t>
    </dgm:pt>
    <dgm:pt modelId="{837E6BBE-F4F2-4B24-B044-4EDA027D9E3F}" type="parTrans" cxnId="{813E391D-D160-446E-833F-0FF0543F0EA3}">
      <dgm:prSet/>
      <dgm:spPr/>
      <dgm:t>
        <a:bodyPr/>
        <a:lstStyle/>
        <a:p>
          <a:endParaRPr lang="es-ES" sz="3600" b="1">
            <a:solidFill>
              <a:schemeClr val="tx1"/>
            </a:solidFill>
          </a:endParaRPr>
        </a:p>
      </dgm:t>
    </dgm:pt>
    <dgm:pt modelId="{1BBFD19A-5B49-45DB-88F9-6EB22E134FF9}" type="sibTrans" cxnId="{813E391D-D160-446E-833F-0FF0543F0EA3}">
      <dgm:prSet/>
      <dgm:spPr/>
      <dgm:t>
        <a:bodyPr/>
        <a:lstStyle/>
        <a:p>
          <a:endParaRPr lang="es-ES" sz="3600" b="1">
            <a:solidFill>
              <a:schemeClr val="tx1"/>
            </a:solidFill>
          </a:endParaRPr>
        </a:p>
      </dgm:t>
    </dgm:pt>
    <dgm:pt modelId="{D555BAEB-E0C6-4972-87C0-2342B4E884CB}">
      <dgm:prSet custT="1"/>
      <dgm:spPr/>
      <dgm:t>
        <a:bodyPr/>
        <a:lstStyle/>
        <a:p>
          <a:r>
            <a:rPr lang="es-ES" sz="4000" b="1">
              <a:solidFill>
                <a:schemeClr val="tx1"/>
              </a:solidFill>
            </a:rPr>
            <a:t> Objetivos</a:t>
          </a:r>
          <a:endParaRPr lang="es-ES" sz="4000" b="1" dirty="0">
            <a:solidFill>
              <a:schemeClr val="tx1"/>
            </a:solidFill>
          </a:endParaRPr>
        </a:p>
      </dgm:t>
    </dgm:pt>
    <dgm:pt modelId="{27AF5393-2918-4020-A851-5F82E6EDF46B}" type="parTrans" cxnId="{CD499AEB-732C-45EA-94F6-7970F7B6E645}">
      <dgm:prSet/>
      <dgm:spPr/>
      <dgm:t>
        <a:bodyPr/>
        <a:lstStyle/>
        <a:p>
          <a:endParaRPr lang="es-ES" sz="3600" b="1">
            <a:solidFill>
              <a:schemeClr val="tx1"/>
            </a:solidFill>
          </a:endParaRPr>
        </a:p>
      </dgm:t>
    </dgm:pt>
    <dgm:pt modelId="{56445C9B-404C-4AAE-B9A5-717326B20175}" type="sibTrans" cxnId="{CD499AEB-732C-45EA-94F6-7970F7B6E645}">
      <dgm:prSet/>
      <dgm:spPr/>
      <dgm:t>
        <a:bodyPr/>
        <a:lstStyle/>
        <a:p>
          <a:endParaRPr lang="es-ES" sz="3600" b="1">
            <a:solidFill>
              <a:schemeClr val="tx1"/>
            </a:solidFill>
          </a:endParaRPr>
        </a:p>
      </dgm:t>
    </dgm:pt>
    <dgm:pt modelId="{D88DB4F9-8698-48A5-B935-EF53775D3464}">
      <dgm:prSet custT="1"/>
      <dgm:spPr/>
      <dgm:t>
        <a:bodyPr/>
        <a:lstStyle/>
        <a:p>
          <a:r>
            <a:rPr lang="es-ES" sz="4000" b="1">
              <a:solidFill>
                <a:schemeClr val="tx1"/>
              </a:solidFill>
            </a:rPr>
            <a:t>Marco Teórico</a:t>
          </a:r>
          <a:endParaRPr lang="es-ES" sz="4000" b="1" dirty="0">
            <a:solidFill>
              <a:schemeClr val="tx1"/>
            </a:solidFill>
          </a:endParaRPr>
        </a:p>
      </dgm:t>
    </dgm:pt>
    <dgm:pt modelId="{9E956D7C-B4F8-4EA0-9F56-3F67DB6E9FF4}" type="parTrans" cxnId="{0FB4349E-0B3F-4634-9DB5-405CDD1A450C}">
      <dgm:prSet/>
      <dgm:spPr/>
      <dgm:t>
        <a:bodyPr/>
        <a:lstStyle/>
        <a:p>
          <a:endParaRPr lang="es-ES" sz="3600" b="1">
            <a:solidFill>
              <a:schemeClr val="tx1"/>
            </a:solidFill>
          </a:endParaRPr>
        </a:p>
      </dgm:t>
    </dgm:pt>
    <dgm:pt modelId="{E9905763-28A6-4130-A9E9-E750F6561A26}" type="sibTrans" cxnId="{0FB4349E-0B3F-4634-9DB5-405CDD1A450C}">
      <dgm:prSet/>
      <dgm:spPr/>
      <dgm:t>
        <a:bodyPr/>
        <a:lstStyle/>
        <a:p>
          <a:endParaRPr lang="es-ES" sz="3600" b="1">
            <a:solidFill>
              <a:schemeClr val="tx1"/>
            </a:solidFill>
          </a:endParaRPr>
        </a:p>
      </dgm:t>
    </dgm:pt>
    <dgm:pt modelId="{1127A239-AB89-4427-BAB3-6416B7977F36}">
      <dgm:prSet custT="1"/>
      <dgm:spPr/>
      <dgm:t>
        <a:bodyPr/>
        <a:lstStyle/>
        <a:p>
          <a:r>
            <a:rPr lang="es-ES" sz="4000" b="1">
              <a:solidFill>
                <a:schemeClr val="tx1"/>
              </a:solidFill>
            </a:rPr>
            <a:t>Diseño</a:t>
          </a:r>
          <a:endParaRPr lang="es-ES" sz="4000" b="1" dirty="0">
            <a:solidFill>
              <a:schemeClr val="tx1"/>
            </a:solidFill>
          </a:endParaRPr>
        </a:p>
      </dgm:t>
    </dgm:pt>
    <dgm:pt modelId="{373F6431-E353-41D3-A94F-32876966FA01}" type="parTrans" cxnId="{3AE38D79-F2F9-4CA7-B7A4-B3F63DF01E1F}">
      <dgm:prSet/>
      <dgm:spPr/>
      <dgm:t>
        <a:bodyPr/>
        <a:lstStyle/>
        <a:p>
          <a:endParaRPr lang="es-ES" sz="3600" b="1">
            <a:solidFill>
              <a:schemeClr val="tx1"/>
            </a:solidFill>
          </a:endParaRPr>
        </a:p>
      </dgm:t>
    </dgm:pt>
    <dgm:pt modelId="{C092F70F-16F0-4DB9-8B18-D2BE472A7E83}" type="sibTrans" cxnId="{3AE38D79-F2F9-4CA7-B7A4-B3F63DF01E1F}">
      <dgm:prSet/>
      <dgm:spPr/>
      <dgm:t>
        <a:bodyPr/>
        <a:lstStyle/>
        <a:p>
          <a:endParaRPr lang="es-ES" sz="3600" b="1">
            <a:solidFill>
              <a:schemeClr val="tx1"/>
            </a:solidFill>
          </a:endParaRPr>
        </a:p>
      </dgm:t>
    </dgm:pt>
    <dgm:pt modelId="{B3E8F3A8-88A2-428C-8F75-1A8D2F615FF3}">
      <dgm:prSet custT="1"/>
      <dgm:spPr/>
      <dgm:t>
        <a:bodyPr/>
        <a:lstStyle/>
        <a:p>
          <a:r>
            <a:rPr lang="es-ES" sz="4000" b="1">
              <a:solidFill>
                <a:schemeClr val="tx1"/>
              </a:solidFill>
            </a:rPr>
            <a:t>Resultados</a:t>
          </a:r>
          <a:endParaRPr lang="es-ES" sz="4000" b="1" dirty="0">
            <a:solidFill>
              <a:schemeClr val="tx1"/>
            </a:solidFill>
          </a:endParaRPr>
        </a:p>
      </dgm:t>
    </dgm:pt>
    <dgm:pt modelId="{DD72E766-42C3-4997-8874-E0FF035AA565}" type="parTrans" cxnId="{AA3FB5DC-2511-46DD-B216-2952B52295CD}">
      <dgm:prSet/>
      <dgm:spPr/>
      <dgm:t>
        <a:bodyPr/>
        <a:lstStyle/>
        <a:p>
          <a:endParaRPr lang="es-ES" sz="3600" b="1">
            <a:solidFill>
              <a:schemeClr val="tx1"/>
            </a:solidFill>
          </a:endParaRPr>
        </a:p>
      </dgm:t>
    </dgm:pt>
    <dgm:pt modelId="{7C2DA173-6A89-4407-8C6C-058752CD3BE6}" type="sibTrans" cxnId="{AA3FB5DC-2511-46DD-B216-2952B52295CD}">
      <dgm:prSet/>
      <dgm:spPr/>
      <dgm:t>
        <a:bodyPr/>
        <a:lstStyle/>
        <a:p>
          <a:endParaRPr lang="es-ES" sz="3600" b="1">
            <a:solidFill>
              <a:schemeClr val="tx1"/>
            </a:solidFill>
          </a:endParaRPr>
        </a:p>
      </dgm:t>
    </dgm:pt>
    <dgm:pt modelId="{12306F0E-4F73-408C-B22D-ECB307227A2C}">
      <dgm:prSet custT="1"/>
      <dgm:spPr/>
      <dgm:t>
        <a:bodyPr/>
        <a:lstStyle/>
        <a:p>
          <a:r>
            <a:rPr lang="es-ES" sz="4000" b="1">
              <a:solidFill>
                <a:schemeClr val="tx1"/>
              </a:solidFill>
            </a:rPr>
            <a:t>Conclusiones</a:t>
          </a:r>
          <a:endParaRPr lang="es-ES" sz="4000" b="1" dirty="0">
            <a:solidFill>
              <a:schemeClr val="tx1"/>
            </a:solidFill>
          </a:endParaRPr>
        </a:p>
      </dgm:t>
    </dgm:pt>
    <dgm:pt modelId="{B57E3885-7DC7-4074-8EEA-8A9F504A2818}" type="parTrans" cxnId="{8D685509-7418-4332-8142-DD4E87B8C1AA}">
      <dgm:prSet/>
      <dgm:spPr/>
      <dgm:t>
        <a:bodyPr/>
        <a:lstStyle/>
        <a:p>
          <a:endParaRPr lang="es-ES" sz="3600" b="1">
            <a:solidFill>
              <a:schemeClr val="tx1"/>
            </a:solidFill>
          </a:endParaRPr>
        </a:p>
      </dgm:t>
    </dgm:pt>
    <dgm:pt modelId="{86945BEA-44BD-40A1-9BF7-39239B80870C}" type="sibTrans" cxnId="{8D685509-7418-4332-8142-DD4E87B8C1AA}">
      <dgm:prSet/>
      <dgm:spPr/>
      <dgm:t>
        <a:bodyPr/>
        <a:lstStyle/>
        <a:p>
          <a:endParaRPr lang="es-ES" sz="3600" b="1">
            <a:solidFill>
              <a:schemeClr val="tx1"/>
            </a:solidFill>
          </a:endParaRPr>
        </a:p>
      </dgm:t>
    </dgm:pt>
    <dgm:pt modelId="{FA0DAB78-6F03-4008-8626-6AEEB9305CBC}" type="pres">
      <dgm:prSet presAssocID="{977D60DD-332B-4A8B-AF76-072D44C49C09}" presName="Name0" presStyleCnt="0">
        <dgm:presLayoutVars>
          <dgm:chMax val="7"/>
          <dgm:chPref val="7"/>
          <dgm:dir/>
        </dgm:presLayoutVars>
      </dgm:prSet>
      <dgm:spPr/>
    </dgm:pt>
    <dgm:pt modelId="{4ACCDAEF-ECE0-4BB7-BEF3-0A54BB8E911D}" type="pres">
      <dgm:prSet presAssocID="{977D60DD-332B-4A8B-AF76-072D44C49C09}" presName="Name1" presStyleCnt="0"/>
      <dgm:spPr/>
    </dgm:pt>
    <dgm:pt modelId="{66F7A2BE-FC61-482B-85DE-878BD68284EA}" type="pres">
      <dgm:prSet presAssocID="{977D60DD-332B-4A8B-AF76-072D44C49C09}" presName="cycle" presStyleCnt="0"/>
      <dgm:spPr/>
    </dgm:pt>
    <dgm:pt modelId="{E08D8772-260E-4D8C-9599-BEED3F4E0FAC}" type="pres">
      <dgm:prSet presAssocID="{977D60DD-332B-4A8B-AF76-072D44C49C09}" presName="srcNode" presStyleLbl="node1" presStyleIdx="0" presStyleCnt="6"/>
      <dgm:spPr/>
    </dgm:pt>
    <dgm:pt modelId="{9D39E27C-8F55-4E0A-AD56-23C4A9C433B1}" type="pres">
      <dgm:prSet presAssocID="{977D60DD-332B-4A8B-AF76-072D44C49C09}" presName="conn" presStyleLbl="parChTrans1D2" presStyleIdx="0" presStyleCnt="1"/>
      <dgm:spPr/>
    </dgm:pt>
    <dgm:pt modelId="{49BCE1A5-4DB3-431A-9DD2-70EE0BE8CDAE}" type="pres">
      <dgm:prSet presAssocID="{977D60DD-332B-4A8B-AF76-072D44C49C09}" presName="extraNode" presStyleLbl="node1" presStyleIdx="0" presStyleCnt="6"/>
      <dgm:spPr/>
    </dgm:pt>
    <dgm:pt modelId="{2F600E0A-F893-4B22-88E2-EABE8F09C39A}" type="pres">
      <dgm:prSet presAssocID="{977D60DD-332B-4A8B-AF76-072D44C49C09}" presName="dstNode" presStyleLbl="node1" presStyleIdx="0" presStyleCnt="6"/>
      <dgm:spPr/>
    </dgm:pt>
    <dgm:pt modelId="{C0CC2092-8617-48C2-9D57-514736D6550E}" type="pres">
      <dgm:prSet presAssocID="{DF68C340-BF08-4701-93DA-5D30030E7F13}" presName="text_1" presStyleLbl="node1" presStyleIdx="0" presStyleCnt="6">
        <dgm:presLayoutVars>
          <dgm:bulletEnabled val="1"/>
        </dgm:presLayoutVars>
      </dgm:prSet>
      <dgm:spPr/>
    </dgm:pt>
    <dgm:pt modelId="{4FA2DB2F-402A-4A89-8FF6-C34BCD8D5DB5}" type="pres">
      <dgm:prSet presAssocID="{DF68C340-BF08-4701-93DA-5D30030E7F13}" presName="accent_1" presStyleCnt="0"/>
      <dgm:spPr/>
    </dgm:pt>
    <dgm:pt modelId="{117D1A99-74FF-45EA-A573-5EE9F5F881E6}" type="pres">
      <dgm:prSet presAssocID="{DF68C340-BF08-4701-93DA-5D30030E7F13}" presName="accentRepeatNode" presStyleLbl="solidFgAcc1" presStyleIdx="0" presStyleCnt="6"/>
      <dgm:spPr/>
    </dgm:pt>
    <dgm:pt modelId="{098B4FAA-1516-4E2C-9993-0BC639CC4E5D}" type="pres">
      <dgm:prSet presAssocID="{D555BAEB-E0C6-4972-87C0-2342B4E884CB}" presName="text_2" presStyleLbl="node1" presStyleIdx="1" presStyleCnt="6">
        <dgm:presLayoutVars>
          <dgm:bulletEnabled val="1"/>
        </dgm:presLayoutVars>
      </dgm:prSet>
      <dgm:spPr/>
    </dgm:pt>
    <dgm:pt modelId="{6867D4E3-6FE2-4366-AC24-8D927C73271B}" type="pres">
      <dgm:prSet presAssocID="{D555BAEB-E0C6-4972-87C0-2342B4E884CB}" presName="accent_2" presStyleCnt="0"/>
      <dgm:spPr/>
    </dgm:pt>
    <dgm:pt modelId="{D0C6B840-7AAA-473D-A2F2-FBD50FF39C8D}" type="pres">
      <dgm:prSet presAssocID="{D555BAEB-E0C6-4972-87C0-2342B4E884CB}" presName="accentRepeatNode" presStyleLbl="solidFgAcc1" presStyleIdx="1" presStyleCnt="6"/>
      <dgm:spPr/>
    </dgm:pt>
    <dgm:pt modelId="{61D90949-DF34-4FA3-88DD-2F9AFCFB813A}" type="pres">
      <dgm:prSet presAssocID="{D88DB4F9-8698-48A5-B935-EF53775D3464}" presName="text_3" presStyleLbl="node1" presStyleIdx="2" presStyleCnt="6">
        <dgm:presLayoutVars>
          <dgm:bulletEnabled val="1"/>
        </dgm:presLayoutVars>
      </dgm:prSet>
      <dgm:spPr/>
    </dgm:pt>
    <dgm:pt modelId="{022B6624-CEFE-4223-A672-FBE498E23C39}" type="pres">
      <dgm:prSet presAssocID="{D88DB4F9-8698-48A5-B935-EF53775D3464}" presName="accent_3" presStyleCnt="0"/>
      <dgm:spPr/>
    </dgm:pt>
    <dgm:pt modelId="{2CE22296-E3B5-4A0E-B2B6-9BBD1205A711}" type="pres">
      <dgm:prSet presAssocID="{D88DB4F9-8698-48A5-B935-EF53775D3464}" presName="accentRepeatNode" presStyleLbl="solidFgAcc1" presStyleIdx="2" presStyleCnt="6"/>
      <dgm:spPr/>
    </dgm:pt>
    <dgm:pt modelId="{BFE4E124-5796-43A1-BE21-F493C357132E}" type="pres">
      <dgm:prSet presAssocID="{1127A239-AB89-4427-BAB3-6416B7977F36}" presName="text_4" presStyleLbl="node1" presStyleIdx="3" presStyleCnt="6">
        <dgm:presLayoutVars>
          <dgm:bulletEnabled val="1"/>
        </dgm:presLayoutVars>
      </dgm:prSet>
      <dgm:spPr/>
    </dgm:pt>
    <dgm:pt modelId="{17032BCC-33A5-4316-8898-CFF52AA454EA}" type="pres">
      <dgm:prSet presAssocID="{1127A239-AB89-4427-BAB3-6416B7977F36}" presName="accent_4" presStyleCnt="0"/>
      <dgm:spPr/>
    </dgm:pt>
    <dgm:pt modelId="{2AF3D0FC-7E28-44B8-9213-A94E142B2AF1}" type="pres">
      <dgm:prSet presAssocID="{1127A239-AB89-4427-BAB3-6416B7977F36}" presName="accentRepeatNode" presStyleLbl="solidFgAcc1" presStyleIdx="3" presStyleCnt="6"/>
      <dgm:spPr/>
    </dgm:pt>
    <dgm:pt modelId="{974E409A-FFF0-4631-9873-D6F96D452061}" type="pres">
      <dgm:prSet presAssocID="{B3E8F3A8-88A2-428C-8F75-1A8D2F615FF3}" presName="text_5" presStyleLbl="node1" presStyleIdx="4" presStyleCnt="6">
        <dgm:presLayoutVars>
          <dgm:bulletEnabled val="1"/>
        </dgm:presLayoutVars>
      </dgm:prSet>
      <dgm:spPr/>
    </dgm:pt>
    <dgm:pt modelId="{8D379C75-BAAC-4738-807B-89BE15B4E962}" type="pres">
      <dgm:prSet presAssocID="{B3E8F3A8-88A2-428C-8F75-1A8D2F615FF3}" presName="accent_5" presStyleCnt="0"/>
      <dgm:spPr/>
    </dgm:pt>
    <dgm:pt modelId="{120131FE-49CA-43F2-B011-1580A8B3A8D9}" type="pres">
      <dgm:prSet presAssocID="{B3E8F3A8-88A2-428C-8F75-1A8D2F615FF3}" presName="accentRepeatNode" presStyleLbl="solidFgAcc1" presStyleIdx="4" presStyleCnt="6"/>
      <dgm:spPr/>
    </dgm:pt>
    <dgm:pt modelId="{67D960A7-F46C-4981-B382-9680F306BDDD}" type="pres">
      <dgm:prSet presAssocID="{12306F0E-4F73-408C-B22D-ECB307227A2C}" presName="text_6" presStyleLbl="node1" presStyleIdx="5" presStyleCnt="6">
        <dgm:presLayoutVars>
          <dgm:bulletEnabled val="1"/>
        </dgm:presLayoutVars>
      </dgm:prSet>
      <dgm:spPr/>
    </dgm:pt>
    <dgm:pt modelId="{81791DD0-22AD-48ED-B257-46D55D1768F1}" type="pres">
      <dgm:prSet presAssocID="{12306F0E-4F73-408C-B22D-ECB307227A2C}" presName="accent_6" presStyleCnt="0"/>
      <dgm:spPr/>
    </dgm:pt>
    <dgm:pt modelId="{0863DE17-4B45-4FFC-80E6-00D160E73E71}" type="pres">
      <dgm:prSet presAssocID="{12306F0E-4F73-408C-B22D-ECB307227A2C}" presName="accentRepeatNode" presStyleLbl="solidFgAcc1" presStyleIdx="5" presStyleCnt="6"/>
      <dgm:spPr/>
    </dgm:pt>
  </dgm:ptLst>
  <dgm:cxnLst>
    <dgm:cxn modelId="{758E3306-6E46-4795-A989-1B2F8E1A278A}" type="presOf" srcId="{B3E8F3A8-88A2-428C-8F75-1A8D2F615FF3}" destId="{974E409A-FFF0-4631-9873-D6F96D452061}" srcOrd="0" destOrd="0" presId="urn:microsoft.com/office/officeart/2008/layout/VerticalCurvedList"/>
    <dgm:cxn modelId="{8D685509-7418-4332-8142-DD4E87B8C1AA}" srcId="{977D60DD-332B-4A8B-AF76-072D44C49C09}" destId="{12306F0E-4F73-408C-B22D-ECB307227A2C}" srcOrd="5" destOrd="0" parTransId="{B57E3885-7DC7-4074-8EEA-8A9F504A2818}" sibTransId="{86945BEA-44BD-40A1-9BF7-39239B80870C}"/>
    <dgm:cxn modelId="{813E391D-D160-446E-833F-0FF0543F0EA3}" srcId="{977D60DD-332B-4A8B-AF76-072D44C49C09}" destId="{DF68C340-BF08-4701-93DA-5D30030E7F13}" srcOrd="0" destOrd="0" parTransId="{837E6BBE-F4F2-4B24-B044-4EDA027D9E3F}" sibTransId="{1BBFD19A-5B49-45DB-88F9-6EB22E134FF9}"/>
    <dgm:cxn modelId="{F987FB68-B2C0-44B9-876A-0AD4D76D9B90}" type="presOf" srcId="{D88DB4F9-8698-48A5-B935-EF53775D3464}" destId="{61D90949-DF34-4FA3-88DD-2F9AFCFB813A}" srcOrd="0" destOrd="0" presId="urn:microsoft.com/office/officeart/2008/layout/VerticalCurvedList"/>
    <dgm:cxn modelId="{210EA26E-3754-4C7A-AFD1-B54B90779C1E}" type="presOf" srcId="{D555BAEB-E0C6-4972-87C0-2342B4E884CB}" destId="{098B4FAA-1516-4E2C-9993-0BC639CC4E5D}" srcOrd="0" destOrd="0" presId="urn:microsoft.com/office/officeart/2008/layout/VerticalCurvedList"/>
    <dgm:cxn modelId="{3AE38D79-F2F9-4CA7-B7A4-B3F63DF01E1F}" srcId="{977D60DD-332B-4A8B-AF76-072D44C49C09}" destId="{1127A239-AB89-4427-BAB3-6416B7977F36}" srcOrd="3" destOrd="0" parTransId="{373F6431-E353-41D3-A94F-32876966FA01}" sibTransId="{C092F70F-16F0-4DB9-8B18-D2BE472A7E83}"/>
    <dgm:cxn modelId="{0FB4349E-0B3F-4634-9DB5-405CDD1A450C}" srcId="{977D60DD-332B-4A8B-AF76-072D44C49C09}" destId="{D88DB4F9-8698-48A5-B935-EF53775D3464}" srcOrd="2" destOrd="0" parTransId="{9E956D7C-B4F8-4EA0-9F56-3F67DB6E9FF4}" sibTransId="{E9905763-28A6-4130-A9E9-E750F6561A26}"/>
    <dgm:cxn modelId="{DED971A5-CCD6-4985-BE6C-9FEC0C5DF62C}" type="presOf" srcId="{12306F0E-4F73-408C-B22D-ECB307227A2C}" destId="{67D960A7-F46C-4981-B382-9680F306BDDD}" srcOrd="0" destOrd="0" presId="urn:microsoft.com/office/officeart/2008/layout/VerticalCurvedList"/>
    <dgm:cxn modelId="{1BDF83BF-C05A-410A-BC93-5BA59012A298}" type="presOf" srcId="{977D60DD-332B-4A8B-AF76-072D44C49C09}" destId="{FA0DAB78-6F03-4008-8626-6AEEB9305CBC}" srcOrd="0" destOrd="0" presId="urn:microsoft.com/office/officeart/2008/layout/VerticalCurvedList"/>
    <dgm:cxn modelId="{1B1173C9-3197-4684-A1E4-7996B61205E9}" type="presOf" srcId="{1127A239-AB89-4427-BAB3-6416B7977F36}" destId="{BFE4E124-5796-43A1-BE21-F493C357132E}" srcOrd="0" destOrd="0" presId="urn:microsoft.com/office/officeart/2008/layout/VerticalCurvedList"/>
    <dgm:cxn modelId="{AA3FB5DC-2511-46DD-B216-2952B52295CD}" srcId="{977D60DD-332B-4A8B-AF76-072D44C49C09}" destId="{B3E8F3A8-88A2-428C-8F75-1A8D2F615FF3}" srcOrd="4" destOrd="0" parTransId="{DD72E766-42C3-4997-8874-E0FF035AA565}" sibTransId="{7C2DA173-6A89-4407-8C6C-058752CD3BE6}"/>
    <dgm:cxn modelId="{AB6E9BDE-DD23-450E-89C0-AFDBBA1976BB}" type="presOf" srcId="{1BBFD19A-5B49-45DB-88F9-6EB22E134FF9}" destId="{9D39E27C-8F55-4E0A-AD56-23C4A9C433B1}" srcOrd="0" destOrd="0" presId="urn:microsoft.com/office/officeart/2008/layout/VerticalCurvedList"/>
    <dgm:cxn modelId="{226B26E5-0108-4C94-AC24-C99777C42142}" type="presOf" srcId="{DF68C340-BF08-4701-93DA-5D30030E7F13}" destId="{C0CC2092-8617-48C2-9D57-514736D6550E}" srcOrd="0" destOrd="0" presId="urn:microsoft.com/office/officeart/2008/layout/VerticalCurvedList"/>
    <dgm:cxn modelId="{CD499AEB-732C-45EA-94F6-7970F7B6E645}" srcId="{977D60DD-332B-4A8B-AF76-072D44C49C09}" destId="{D555BAEB-E0C6-4972-87C0-2342B4E884CB}" srcOrd="1" destOrd="0" parTransId="{27AF5393-2918-4020-A851-5F82E6EDF46B}" sibTransId="{56445C9B-404C-4AAE-B9A5-717326B20175}"/>
    <dgm:cxn modelId="{FDE6981F-0144-454C-93AE-E6D40D9175FB}" type="presParOf" srcId="{FA0DAB78-6F03-4008-8626-6AEEB9305CBC}" destId="{4ACCDAEF-ECE0-4BB7-BEF3-0A54BB8E911D}" srcOrd="0" destOrd="0" presId="urn:microsoft.com/office/officeart/2008/layout/VerticalCurvedList"/>
    <dgm:cxn modelId="{3B32FA2B-ED72-46CD-B0E4-1B68994A9241}" type="presParOf" srcId="{4ACCDAEF-ECE0-4BB7-BEF3-0A54BB8E911D}" destId="{66F7A2BE-FC61-482B-85DE-878BD68284EA}" srcOrd="0" destOrd="0" presId="urn:microsoft.com/office/officeart/2008/layout/VerticalCurvedList"/>
    <dgm:cxn modelId="{CAF6F2CE-3CE3-4D8E-8962-BDC138C08867}" type="presParOf" srcId="{66F7A2BE-FC61-482B-85DE-878BD68284EA}" destId="{E08D8772-260E-4D8C-9599-BEED3F4E0FAC}" srcOrd="0" destOrd="0" presId="urn:microsoft.com/office/officeart/2008/layout/VerticalCurvedList"/>
    <dgm:cxn modelId="{C4B079D7-9391-4AEC-B73F-F717A3FF2A10}" type="presParOf" srcId="{66F7A2BE-FC61-482B-85DE-878BD68284EA}" destId="{9D39E27C-8F55-4E0A-AD56-23C4A9C433B1}" srcOrd="1" destOrd="0" presId="urn:microsoft.com/office/officeart/2008/layout/VerticalCurvedList"/>
    <dgm:cxn modelId="{AC2D7D8E-572A-4C5E-B51E-511FA0E8A002}" type="presParOf" srcId="{66F7A2BE-FC61-482B-85DE-878BD68284EA}" destId="{49BCE1A5-4DB3-431A-9DD2-70EE0BE8CDAE}" srcOrd="2" destOrd="0" presId="urn:microsoft.com/office/officeart/2008/layout/VerticalCurvedList"/>
    <dgm:cxn modelId="{BDB54384-72A4-42FE-84D2-47D4EFBF7922}" type="presParOf" srcId="{66F7A2BE-FC61-482B-85DE-878BD68284EA}" destId="{2F600E0A-F893-4B22-88E2-EABE8F09C39A}" srcOrd="3" destOrd="0" presId="urn:microsoft.com/office/officeart/2008/layout/VerticalCurvedList"/>
    <dgm:cxn modelId="{185B42C9-FFF9-4409-A895-B14EE6E79A95}" type="presParOf" srcId="{4ACCDAEF-ECE0-4BB7-BEF3-0A54BB8E911D}" destId="{C0CC2092-8617-48C2-9D57-514736D6550E}" srcOrd="1" destOrd="0" presId="urn:microsoft.com/office/officeart/2008/layout/VerticalCurvedList"/>
    <dgm:cxn modelId="{442DBF8A-16A9-4991-B6CE-732C0C414716}" type="presParOf" srcId="{4ACCDAEF-ECE0-4BB7-BEF3-0A54BB8E911D}" destId="{4FA2DB2F-402A-4A89-8FF6-C34BCD8D5DB5}" srcOrd="2" destOrd="0" presId="urn:microsoft.com/office/officeart/2008/layout/VerticalCurvedList"/>
    <dgm:cxn modelId="{FFD1C775-B647-438E-A9DF-F73B9F7D4223}" type="presParOf" srcId="{4FA2DB2F-402A-4A89-8FF6-C34BCD8D5DB5}" destId="{117D1A99-74FF-45EA-A573-5EE9F5F881E6}" srcOrd="0" destOrd="0" presId="urn:microsoft.com/office/officeart/2008/layout/VerticalCurvedList"/>
    <dgm:cxn modelId="{4AA09181-9D01-4CA1-8273-DAA550853460}" type="presParOf" srcId="{4ACCDAEF-ECE0-4BB7-BEF3-0A54BB8E911D}" destId="{098B4FAA-1516-4E2C-9993-0BC639CC4E5D}" srcOrd="3" destOrd="0" presId="urn:microsoft.com/office/officeart/2008/layout/VerticalCurvedList"/>
    <dgm:cxn modelId="{973F7A6E-AF45-44DD-81B3-CDA632FBDB52}" type="presParOf" srcId="{4ACCDAEF-ECE0-4BB7-BEF3-0A54BB8E911D}" destId="{6867D4E3-6FE2-4366-AC24-8D927C73271B}" srcOrd="4" destOrd="0" presId="urn:microsoft.com/office/officeart/2008/layout/VerticalCurvedList"/>
    <dgm:cxn modelId="{3DDBD17B-832D-4FE0-B4AD-B3B0C7DE64F3}" type="presParOf" srcId="{6867D4E3-6FE2-4366-AC24-8D927C73271B}" destId="{D0C6B840-7AAA-473D-A2F2-FBD50FF39C8D}" srcOrd="0" destOrd="0" presId="urn:microsoft.com/office/officeart/2008/layout/VerticalCurvedList"/>
    <dgm:cxn modelId="{773E67D5-7A84-4D8A-9478-58FEAA38BFDC}" type="presParOf" srcId="{4ACCDAEF-ECE0-4BB7-BEF3-0A54BB8E911D}" destId="{61D90949-DF34-4FA3-88DD-2F9AFCFB813A}" srcOrd="5" destOrd="0" presId="urn:microsoft.com/office/officeart/2008/layout/VerticalCurvedList"/>
    <dgm:cxn modelId="{D5EBE9E1-AB5A-4A72-B65D-1498A9DFD0D4}" type="presParOf" srcId="{4ACCDAEF-ECE0-4BB7-BEF3-0A54BB8E911D}" destId="{022B6624-CEFE-4223-A672-FBE498E23C39}" srcOrd="6" destOrd="0" presId="urn:microsoft.com/office/officeart/2008/layout/VerticalCurvedList"/>
    <dgm:cxn modelId="{5485116E-3B65-4FBD-8C8C-88FD00CF7910}" type="presParOf" srcId="{022B6624-CEFE-4223-A672-FBE498E23C39}" destId="{2CE22296-E3B5-4A0E-B2B6-9BBD1205A711}" srcOrd="0" destOrd="0" presId="urn:microsoft.com/office/officeart/2008/layout/VerticalCurvedList"/>
    <dgm:cxn modelId="{43710A82-CD92-46B5-8642-FB31E9C33C0E}" type="presParOf" srcId="{4ACCDAEF-ECE0-4BB7-BEF3-0A54BB8E911D}" destId="{BFE4E124-5796-43A1-BE21-F493C357132E}" srcOrd="7" destOrd="0" presId="urn:microsoft.com/office/officeart/2008/layout/VerticalCurvedList"/>
    <dgm:cxn modelId="{6D85C567-B179-46C5-818D-0035DC559FD5}" type="presParOf" srcId="{4ACCDAEF-ECE0-4BB7-BEF3-0A54BB8E911D}" destId="{17032BCC-33A5-4316-8898-CFF52AA454EA}" srcOrd="8" destOrd="0" presId="urn:microsoft.com/office/officeart/2008/layout/VerticalCurvedList"/>
    <dgm:cxn modelId="{E5F3990E-46DE-4028-A42C-632B0CF263BD}" type="presParOf" srcId="{17032BCC-33A5-4316-8898-CFF52AA454EA}" destId="{2AF3D0FC-7E28-44B8-9213-A94E142B2AF1}" srcOrd="0" destOrd="0" presId="urn:microsoft.com/office/officeart/2008/layout/VerticalCurvedList"/>
    <dgm:cxn modelId="{77E58043-1C48-4625-B53A-DC54897D5FE9}" type="presParOf" srcId="{4ACCDAEF-ECE0-4BB7-BEF3-0A54BB8E911D}" destId="{974E409A-FFF0-4631-9873-D6F96D452061}" srcOrd="9" destOrd="0" presId="urn:microsoft.com/office/officeart/2008/layout/VerticalCurvedList"/>
    <dgm:cxn modelId="{AA66BA3F-070D-4CBB-B50F-E371466BCB65}" type="presParOf" srcId="{4ACCDAEF-ECE0-4BB7-BEF3-0A54BB8E911D}" destId="{8D379C75-BAAC-4738-807B-89BE15B4E962}" srcOrd="10" destOrd="0" presId="urn:microsoft.com/office/officeart/2008/layout/VerticalCurvedList"/>
    <dgm:cxn modelId="{371DED17-C4EA-4BDA-8697-CD5610B37D23}" type="presParOf" srcId="{8D379C75-BAAC-4738-807B-89BE15B4E962}" destId="{120131FE-49CA-43F2-B011-1580A8B3A8D9}" srcOrd="0" destOrd="0" presId="urn:microsoft.com/office/officeart/2008/layout/VerticalCurvedList"/>
    <dgm:cxn modelId="{885E6FF1-B84D-4566-9A8F-C54296AE7670}" type="presParOf" srcId="{4ACCDAEF-ECE0-4BB7-BEF3-0A54BB8E911D}" destId="{67D960A7-F46C-4981-B382-9680F306BDDD}" srcOrd="11" destOrd="0" presId="urn:microsoft.com/office/officeart/2008/layout/VerticalCurvedList"/>
    <dgm:cxn modelId="{EEFF0DCE-796F-497C-A45F-EF41AAF5DF63}" type="presParOf" srcId="{4ACCDAEF-ECE0-4BB7-BEF3-0A54BB8E911D}" destId="{81791DD0-22AD-48ED-B257-46D55D1768F1}" srcOrd="12" destOrd="0" presId="urn:microsoft.com/office/officeart/2008/layout/VerticalCurvedList"/>
    <dgm:cxn modelId="{9EE3D23D-9D24-41CD-BB68-410282B5784E}" type="presParOf" srcId="{81791DD0-22AD-48ED-B257-46D55D1768F1}" destId="{0863DE17-4B45-4FFC-80E6-00D160E73E71}"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9A1160-F3A9-4888-83D8-5D2D296CD28C}"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s-ES"/>
        </a:p>
      </dgm:t>
    </dgm:pt>
    <dgm:pt modelId="{BB11AFF5-A968-4864-9026-CE0985A451C4}">
      <dgm:prSet/>
      <dgm:spPr/>
      <dgm:t>
        <a:bodyPr/>
        <a:lstStyle/>
        <a:p>
          <a:pPr algn="just">
            <a:buFont typeface="Symbol" panose="05050102010706020507" pitchFamily="18" charset="2"/>
            <a:buChar char=""/>
          </a:pPr>
          <a:r>
            <a:rPr lang="es-EC" dirty="0"/>
            <a:t>Proponer una arquitectura física (Network Región) y lógica de la red basada en Seamless MPLS para la implementación de un Mobile Backhaul (IP-RAN) de nueva generación en la ciudad de Cuenca.</a:t>
          </a:r>
          <a:endParaRPr lang="es-ES" dirty="0">
            <a:solidFill>
              <a:schemeClr val="tx1"/>
            </a:solidFill>
          </a:endParaRPr>
        </a:p>
      </dgm:t>
    </dgm:pt>
    <dgm:pt modelId="{DA9D4271-5FF7-4C1C-8E1F-9F2FB690411F}" type="parTrans" cxnId="{5FC5455D-DEAE-46D3-B816-89814AB1C43E}">
      <dgm:prSet/>
      <dgm:spPr/>
      <dgm:t>
        <a:bodyPr/>
        <a:lstStyle/>
        <a:p>
          <a:endParaRPr lang="es-ES"/>
        </a:p>
      </dgm:t>
    </dgm:pt>
    <dgm:pt modelId="{08A85979-3C0D-4A31-AE04-FF770CBE7CD4}" type="sibTrans" cxnId="{5FC5455D-DEAE-46D3-B816-89814AB1C43E}">
      <dgm:prSet/>
      <dgm:spPr/>
      <dgm:t>
        <a:bodyPr/>
        <a:lstStyle/>
        <a:p>
          <a:endParaRPr lang="es-ES"/>
        </a:p>
      </dgm:t>
    </dgm:pt>
    <dgm:pt modelId="{3344AC6E-0602-4174-B7ED-E93847074BDA}" type="pres">
      <dgm:prSet presAssocID="{E69A1160-F3A9-4888-83D8-5D2D296CD28C}" presName="Name0" presStyleCnt="0">
        <dgm:presLayoutVars>
          <dgm:chMax val="7"/>
          <dgm:chPref val="7"/>
          <dgm:dir/>
        </dgm:presLayoutVars>
      </dgm:prSet>
      <dgm:spPr/>
    </dgm:pt>
    <dgm:pt modelId="{80C30E4F-D3EF-47B2-9492-3E50439DEF86}" type="pres">
      <dgm:prSet presAssocID="{E69A1160-F3A9-4888-83D8-5D2D296CD28C}" presName="Name1" presStyleCnt="0"/>
      <dgm:spPr/>
    </dgm:pt>
    <dgm:pt modelId="{FCCA4AEF-0685-4A76-9434-C9CE6D187035}" type="pres">
      <dgm:prSet presAssocID="{E69A1160-F3A9-4888-83D8-5D2D296CD28C}" presName="cycle" presStyleCnt="0"/>
      <dgm:spPr/>
    </dgm:pt>
    <dgm:pt modelId="{BE5B85D9-8CF3-4073-B903-07F838CFDE45}" type="pres">
      <dgm:prSet presAssocID="{E69A1160-F3A9-4888-83D8-5D2D296CD28C}" presName="srcNode" presStyleLbl="node1" presStyleIdx="0" presStyleCnt="1"/>
      <dgm:spPr/>
    </dgm:pt>
    <dgm:pt modelId="{B8BC74B0-ADD1-4EE6-A949-F2F1FE26B31E}" type="pres">
      <dgm:prSet presAssocID="{E69A1160-F3A9-4888-83D8-5D2D296CD28C}" presName="conn" presStyleLbl="parChTrans1D2" presStyleIdx="0" presStyleCnt="1"/>
      <dgm:spPr/>
    </dgm:pt>
    <dgm:pt modelId="{7D22A2EB-6040-4080-9F9E-CA454CA14822}" type="pres">
      <dgm:prSet presAssocID="{E69A1160-F3A9-4888-83D8-5D2D296CD28C}" presName="extraNode" presStyleLbl="node1" presStyleIdx="0" presStyleCnt="1"/>
      <dgm:spPr/>
    </dgm:pt>
    <dgm:pt modelId="{9FB28419-4B66-4CE0-8142-655B59A4783F}" type="pres">
      <dgm:prSet presAssocID="{E69A1160-F3A9-4888-83D8-5D2D296CD28C}" presName="dstNode" presStyleLbl="node1" presStyleIdx="0" presStyleCnt="1"/>
      <dgm:spPr/>
    </dgm:pt>
    <dgm:pt modelId="{9776A407-2FAD-4ADF-9CBA-C46C6489FA5E}" type="pres">
      <dgm:prSet presAssocID="{BB11AFF5-A968-4864-9026-CE0985A451C4}" presName="text_1" presStyleLbl="node1" presStyleIdx="0" presStyleCnt="1" custLinFactNeighborY="-5608">
        <dgm:presLayoutVars>
          <dgm:bulletEnabled val="1"/>
        </dgm:presLayoutVars>
      </dgm:prSet>
      <dgm:spPr/>
    </dgm:pt>
    <dgm:pt modelId="{B2DA0F12-8ED8-4966-861E-5BF14B875A03}" type="pres">
      <dgm:prSet presAssocID="{BB11AFF5-A968-4864-9026-CE0985A451C4}" presName="accent_1" presStyleCnt="0"/>
      <dgm:spPr/>
    </dgm:pt>
    <dgm:pt modelId="{D7FA6972-E441-4156-97C3-F8C0B446124A}" type="pres">
      <dgm:prSet presAssocID="{BB11AFF5-A968-4864-9026-CE0985A451C4}" presName="accentRepeatNode" presStyleLbl="solidFgAcc1" presStyleIdx="0" presStyleCnt="1" custScaleX="100915" custScaleY="96233" custLinFactNeighborX="998" custLinFactNeighborY="-6850"/>
      <dgm:spPr>
        <a:blipFill rotWithShape="0">
          <a:blip xmlns:r="http://schemas.openxmlformats.org/officeDocument/2006/relationships" r:embed="rId1"/>
          <a:srcRect/>
          <a:stretch>
            <a:fillRect t="-5000" b="-5000"/>
          </a:stretch>
        </a:blipFill>
      </dgm:spPr>
    </dgm:pt>
  </dgm:ptLst>
  <dgm:cxnLst>
    <dgm:cxn modelId="{4770351E-1C68-4156-9917-1A779F419E19}" type="presOf" srcId="{08A85979-3C0D-4A31-AE04-FF770CBE7CD4}" destId="{B8BC74B0-ADD1-4EE6-A949-F2F1FE26B31E}" srcOrd="0" destOrd="0" presId="urn:microsoft.com/office/officeart/2008/layout/VerticalCurvedList"/>
    <dgm:cxn modelId="{5FC5455D-DEAE-46D3-B816-89814AB1C43E}" srcId="{E69A1160-F3A9-4888-83D8-5D2D296CD28C}" destId="{BB11AFF5-A968-4864-9026-CE0985A451C4}" srcOrd="0" destOrd="0" parTransId="{DA9D4271-5FF7-4C1C-8E1F-9F2FB690411F}" sibTransId="{08A85979-3C0D-4A31-AE04-FF770CBE7CD4}"/>
    <dgm:cxn modelId="{EE13757C-EF1E-4DD6-8C02-FB5FE3214BD4}" type="presOf" srcId="{E69A1160-F3A9-4888-83D8-5D2D296CD28C}" destId="{3344AC6E-0602-4174-B7ED-E93847074BDA}" srcOrd="0" destOrd="0" presId="urn:microsoft.com/office/officeart/2008/layout/VerticalCurvedList"/>
    <dgm:cxn modelId="{DE0E1098-8AE6-42DB-9A69-DF789AB8C261}" type="presOf" srcId="{BB11AFF5-A968-4864-9026-CE0985A451C4}" destId="{9776A407-2FAD-4ADF-9CBA-C46C6489FA5E}" srcOrd="0" destOrd="0" presId="urn:microsoft.com/office/officeart/2008/layout/VerticalCurvedList"/>
    <dgm:cxn modelId="{8183E82B-8413-4B0F-8988-DE219078A7E2}" type="presParOf" srcId="{3344AC6E-0602-4174-B7ED-E93847074BDA}" destId="{80C30E4F-D3EF-47B2-9492-3E50439DEF86}" srcOrd="0" destOrd="0" presId="urn:microsoft.com/office/officeart/2008/layout/VerticalCurvedList"/>
    <dgm:cxn modelId="{9618038E-8709-4F74-BCA0-605DB754B561}" type="presParOf" srcId="{80C30E4F-D3EF-47B2-9492-3E50439DEF86}" destId="{FCCA4AEF-0685-4A76-9434-C9CE6D187035}" srcOrd="0" destOrd="0" presId="urn:microsoft.com/office/officeart/2008/layout/VerticalCurvedList"/>
    <dgm:cxn modelId="{2942C113-F8F9-4EB8-AAE6-B4B89932A5E7}" type="presParOf" srcId="{FCCA4AEF-0685-4A76-9434-C9CE6D187035}" destId="{BE5B85D9-8CF3-4073-B903-07F838CFDE45}" srcOrd="0" destOrd="0" presId="urn:microsoft.com/office/officeart/2008/layout/VerticalCurvedList"/>
    <dgm:cxn modelId="{F7F07B2C-0CA3-40D4-8E26-F8BACB0BA81E}" type="presParOf" srcId="{FCCA4AEF-0685-4A76-9434-C9CE6D187035}" destId="{B8BC74B0-ADD1-4EE6-A949-F2F1FE26B31E}" srcOrd="1" destOrd="0" presId="urn:microsoft.com/office/officeart/2008/layout/VerticalCurvedList"/>
    <dgm:cxn modelId="{3184466D-8D02-4879-9BB1-845911880A64}" type="presParOf" srcId="{FCCA4AEF-0685-4A76-9434-C9CE6D187035}" destId="{7D22A2EB-6040-4080-9F9E-CA454CA14822}" srcOrd="2" destOrd="0" presId="urn:microsoft.com/office/officeart/2008/layout/VerticalCurvedList"/>
    <dgm:cxn modelId="{453540FD-65CD-4B31-95CC-4F786D51F78C}" type="presParOf" srcId="{FCCA4AEF-0685-4A76-9434-C9CE6D187035}" destId="{9FB28419-4B66-4CE0-8142-655B59A4783F}" srcOrd="3" destOrd="0" presId="urn:microsoft.com/office/officeart/2008/layout/VerticalCurvedList"/>
    <dgm:cxn modelId="{95358E43-C957-4C2A-B104-E07CD6756269}" type="presParOf" srcId="{80C30E4F-D3EF-47B2-9492-3E50439DEF86}" destId="{9776A407-2FAD-4ADF-9CBA-C46C6489FA5E}" srcOrd="1" destOrd="0" presId="urn:microsoft.com/office/officeart/2008/layout/VerticalCurvedList"/>
    <dgm:cxn modelId="{4C4AB411-042C-4814-8582-F0282C4AB4CC}" type="presParOf" srcId="{80C30E4F-D3EF-47B2-9492-3E50439DEF86}" destId="{B2DA0F12-8ED8-4966-861E-5BF14B875A03}" srcOrd="2" destOrd="0" presId="urn:microsoft.com/office/officeart/2008/layout/VerticalCurvedList"/>
    <dgm:cxn modelId="{9121EBEA-3A48-4168-AF4A-7C1B2946B60A}" type="presParOf" srcId="{B2DA0F12-8ED8-4966-861E-5BF14B875A03}" destId="{D7FA6972-E441-4156-97C3-F8C0B446124A}" srcOrd="0" destOrd="0" presId="urn:microsoft.com/office/officeart/2008/layout/VerticalCurvedLis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9A1160-F3A9-4888-83D8-5D2D296CD28C}"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s-ES"/>
        </a:p>
      </dgm:t>
    </dgm:pt>
    <dgm:pt modelId="{BB11AFF5-A968-4864-9026-CE0985A451C4}">
      <dgm:prSet/>
      <dgm:spPr/>
      <dgm:t>
        <a:bodyPr/>
        <a:lstStyle/>
        <a:p>
          <a:pPr algn="just"/>
          <a:r>
            <a:rPr lang="es-EC" dirty="0"/>
            <a:t>Determinar y reconocer los conceptos que conforman un sistema LTE, arquitectura IP-RAN, protocolos de enrutamiento y Seamless MPLS.</a:t>
          </a:r>
          <a:endParaRPr lang="es-ES" dirty="0">
            <a:solidFill>
              <a:schemeClr val="tx1"/>
            </a:solidFill>
          </a:endParaRPr>
        </a:p>
      </dgm:t>
    </dgm:pt>
    <dgm:pt modelId="{DA9D4271-5FF7-4C1C-8E1F-9F2FB690411F}" type="parTrans" cxnId="{5FC5455D-DEAE-46D3-B816-89814AB1C43E}">
      <dgm:prSet/>
      <dgm:spPr/>
      <dgm:t>
        <a:bodyPr/>
        <a:lstStyle/>
        <a:p>
          <a:endParaRPr lang="es-ES"/>
        </a:p>
      </dgm:t>
    </dgm:pt>
    <dgm:pt modelId="{08A85979-3C0D-4A31-AE04-FF770CBE7CD4}" type="sibTrans" cxnId="{5FC5455D-DEAE-46D3-B816-89814AB1C43E}">
      <dgm:prSet/>
      <dgm:spPr/>
      <dgm:t>
        <a:bodyPr/>
        <a:lstStyle/>
        <a:p>
          <a:endParaRPr lang="es-ES"/>
        </a:p>
      </dgm:t>
    </dgm:pt>
    <dgm:pt modelId="{F64CF08D-2205-4379-A6C4-EC7EDB7038A4}">
      <dgm:prSet/>
      <dgm:spPr/>
      <dgm:t>
        <a:bodyPr/>
        <a:lstStyle/>
        <a:p>
          <a:pPr algn="just">
            <a:buFont typeface="Symbol" panose="05050102010706020507" pitchFamily="18" charset="2"/>
            <a:buChar char=""/>
          </a:pPr>
          <a:r>
            <a:rPr lang="es-EC" dirty="0"/>
            <a:t>Dimensionar los equipos(routers) IP de acuerdo con un estudio de la situación actual del servicio de datos móviles, cantidad de usuarios y throughput que estos generan en la ciudad de Cuenca.</a:t>
          </a:r>
          <a:r>
            <a:rPr lang="es-ES" dirty="0">
              <a:solidFill>
                <a:schemeClr val="tx1"/>
              </a:solidFill>
            </a:rPr>
            <a:t>.</a:t>
          </a:r>
          <a:endParaRPr lang="es-EC" dirty="0">
            <a:solidFill>
              <a:schemeClr val="tx1"/>
            </a:solidFill>
          </a:endParaRPr>
        </a:p>
      </dgm:t>
    </dgm:pt>
    <dgm:pt modelId="{A1CFA432-6F01-4C6F-BE39-100BE6FB4AD6}" type="parTrans" cxnId="{82EC906B-DABB-40B8-A66D-85888B895AC4}">
      <dgm:prSet/>
      <dgm:spPr/>
      <dgm:t>
        <a:bodyPr/>
        <a:lstStyle/>
        <a:p>
          <a:endParaRPr lang="es-ES"/>
        </a:p>
      </dgm:t>
    </dgm:pt>
    <dgm:pt modelId="{6EB3A165-189F-48DC-8E95-0CD8AF372EE8}" type="sibTrans" cxnId="{82EC906B-DABB-40B8-A66D-85888B895AC4}">
      <dgm:prSet/>
      <dgm:spPr/>
      <dgm:t>
        <a:bodyPr/>
        <a:lstStyle/>
        <a:p>
          <a:endParaRPr lang="es-ES"/>
        </a:p>
      </dgm:t>
    </dgm:pt>
    <dgm:pt modelId="{E37FDD2F-F884-4AD7-A66B-5AD2590FD9DA}">
      <dgm:prSet/>
      <dgm:spPr/>
      <dgm:t>
        <a:bodyPr/>
        <a:lstStyle/>
        <a:p>
          <a:pPr algn="just">
            <a:buFont typeface="Symbol" panose="05050102010706020507" pitchFamily="18" charset="2"/>
            <a:buChar char=""/>
          </a:pPr>
          <a:r>
            <a:rPr lang="es-EC" dirty="0"/>
            <a:t>Definir la segmentación de la red de acuerdo con las múltiples regiones (acceso, agregación y borde) basado en un dominio IGP independiente para cada región.</a:t>
          </a:r>
          <a:endParaRPr lang="es-EC" dirty="0">
            <a:solidFill>
              <a:schemeClr val="tx1"/>
            </a:solidFill>
          </a:endParaRPr>
        </a:p>
      </dgm:t>
    </dgm:pt>
    <dgm:pt modelId="{E7834870-F4F4-40D3-8BE2-0238606F599B}" type="parTrans" cxnId="{6CF273A2-1722-433B-A3D4-9282EB223DB0}">
      <dgm:prSet/>
      <dgm:spPr/>
      <dgm:t>
        <a:bodyPr/>
        <a:lstStyle/>
        <a:p>
          <a:endParaRPr lang="es-ES"/>
        </a:p>
      </dgm:t>
    </dgm:pt>
    <dgm:pt modelId="{56141EC6-13F6-42ED-88D5-935CFE1568A8}" type="sibTrans" cxnId="{6CF273A2-1722-433B-A3D4-9282EB223DB0}">
      <dgm:prSet/>
      <dgm:spPr/>
      <dgm:t>
        <a:bodyPr/>
        <a:lstStyle/>
        <a:p>
          <a:endParaRPr lang="es-ES"/>
        </a:p>
      </dgm:t>
    </dgm:pt>
    <dgm:pt modelId="{3344AC6E-0602-4174-B7ED-E93847074BDA}" type="pres">
      <dgm:prSet presAssocID="{E69A1160-F3A9-4888-83D8-5D2D296CD28C}" presName="Name0" presStyleCnt="0">
        <dgm:presLayoutVars>
          <dgm:chMax val="7"/>
          <dgm:chPref val="7"/>
          <dgm:dir/>
        </dgm:presLayoutVars>
      </dgm:prSet>
      <dgm:spPr/>
    </dgm:pt>
    <dgm:pt modelId="{80C30E4F-D3EF-47B2-9492-3E50439DEF86}" type="pres">
      <dgm:prSet presAssocID="{E69A1160-F3A9-4888-83D8-5D2D296CD28C}" presName="Name1" presStyleCnt="0"/>
      <dgm:spPr/>
    </dgm:pt>
    <dgm:pt modelId="{FCCA4AEF-0685-4A76-9434-C9CE6D187035}" type="pres">
      <dgm:prSet presAssocID="{E69A1160-F3A9-4888-83D8-5D2D296CD28C}" presName="cycle" presStyleCnt="0"/>
      <dgm:spPr/>
    </dgm:pt>
    <dgm:pt modelId="{BE5B85D9-8CF3-4073-B903-07F838CFDE45}" type="pres">
      <dgm:prSet presAssocID="{E69A1160-F3A9-4888-83D8-5D2D296CD28C}" presName="srcNode" presStyleLbl="node1" presStyleIdx="0" presStyleCnt="3"/>
      <dgm:spPr/>
    </dgm:pt>
    <dgm:pt modelId="{B8BC74B0-ADD1-4EE6-A949-F2F1FE26B31E}" type="pres">
      <dgm:prSet presAssocID="{E69A1160-F3A9-4888-83D8-5D2D296CD28C}" presName="conn" presStyleLbl="parChTrans1D2" presStyleIdx="0" presStyleCnt="1"/>
      <dgm:spPr/>
    </dgm:pt>
    <dgm:pt modelId="{7D22A2EB-6040-4080-9F9E-CA454CA14822}" type="pres">
      <dgm:prSet presAssocID="{E69A1160-F3A9-4888-83D8-5D2D296CD28C}" presName="extraNode" presStyleLbl="node1" presStyleIdx="0" presStyleCnt="3"/>
      <dgm:spPr/>
    </dgm:pt>
    <dgm:pt modelId="{9FB28419-4B66-4CE0-8142-655B59A4783F}" type="pres">
      <dgm:prSet presAssocID="{E69A1160-F3A9-4888-83D8-5D2D296CD28C}" presName="dstNode" presStyleLbl="node1" presStyleIdx="0" presStyleCnt="3"/>
      <dgm:spPr/>
    </dgm:pt>
    <dgm:pt modelId="{9776A407-2FAD-4ADF-9CBA-C46C6489FA5E}" type="pres">
      <dgm:prSet presAssocID="{BB11AFF5-A968-4864-9026-CE0985A451C4}" presName="text_1" presStyleLbl="node1" presStyleIdx="0" presStyleCnt="3">
        <dgm:presLayoutVars>
          <dgm:bulletEnabled val="1"/>
        </dgm:presLayoutVars>
      </dgm:prSet>
      <dgm:spPr/>
    </dgm:pt>
    <dgm:pt modelId="{B2DA0F12-8ED8-4966-861E-5BF14B875A03}" type="pres">
      <dgm:prSet presAssocID="{BB11AFF5-A968-4864-9026-CE0985A451C4}" presName="accent_1" presStyleCnt="0"/>
      <dgm:spPr/>
    </dgm:pt>
    <dgm:pt modelId="{D7FA6972-E441-4156-97C3-F8C0B446124A}" type="pres">
      <dgm:prSet presAssocID="{BB11AFF5-A968-4864-9026-CE0985A451C4}" presName="accentRepeatNode" presStyleLbl="solidFgAcc1" presStyleIdx="0" presStyleCnt="3" custLinFactNeighborX="-17632" custLinFactNeighborY="-2173"/>
      <dgm:spPr/>
    </dgm:pt>
    <dgm:pt modelId="{D8CBEA3B-0150-41B7-AAB9-EDE9A2EEC953}" type="pres">
      <dgm:prSet presAssocID="{F64CF08D-2205-4379-A6C4-EC7EDB7038A4}" presName="text_2" presStyleLbl="node1" presStyleIdx="1" presStyleCnt="3">
        <dgm:presLayoutVars>
          <dgm:bulletEnabled val="1"/>
        </dgm:presLayoutVars>
      </dgm:prSet>
      <dgm:spPr/>
    </dgm:pt>
    <dgm:pt modelId="{065B868D-0944-45BA-B05C-0DB7812BB7E6}" type="pres">
      <dgm:prSet presAssocID="{F64CF08D-2205-4379-A6C4-EC7EDB7038A4}" presName="accent_2" presStyleCnt="0"/>
      <dgm:spPr/>
    </dgm:pt>
    <dgm:pt modelId="{2CD5A0B2-3386-44E1-86C3-190164A581C5}" type="pres">
      <dgm:prSet presAssocID="{F64CF08D-2205-4379-A6C4-EC7EDB7038A4}" presName="accentRepeatNode" presStyleLbl="solidFgAcc1" presStyleIdx="1" presStyleCnt="3"/>
      <dgm:spPr/>
    </dgm:pt>
    <dgm:pt modelId="{84D7EB94-8738-4B0E-92FC-4330EC921068}" type="pres">
      <dgm:prSet presAssocID="{E37FDD2F-F884-4AD7-A66B-5AD2590FD9DA}" presName="text_3" presStyleLbl="node1" presStyleIdx="2" presStyleCnt="3">
        <dgm:presLayoutVars>
          <dgm:bulletEnabled val="1"/>
        </dgm:presLayoutVars>
      </dgm:prSet>
      <dgm:spPr/>
    </dgm:pt>
    <dgm:pt modelId="{1142C872-B074-409D-8AD8-F242932A77F5}" type="pres">
      <dgm:prSet presAssocID="{E37FDD2F-F884-4AD7-A66B-5AD2590FD9DA}" presName="accent_3" presStyleCnt="0"/>
      <dgm:spPr/>
    </dgm:pt>
    <dgm:pt modelId="{17242EBB-50BA-4C1A-B79C-DDB3D8BC52E0}" type="pres">
      <dgm:prSet presAssocID="{E37FDD2F-F884-4AD7-A66B-5AD2590FD9DA}" presName="accentRepeatNode" presStyleLbl="solidFgAcc1" presStyleIdx="2" presStyleCnt="3" custLinFactNeighborY="-3546"/>
      <dgm:spPr/>
    </dgm:pt>
  </dgm:ptLst>
  <dgm:cxnLst>
    <dgm:cxn modelId="{4770351E-1C68-4156-9917-1A779F419E19}" type="presOf" srcId="{08A85979-3C0D-4A31-AE04-FF770CBE7CD4}" destId="{B8BC74B0-ADD1-4EE6-A949-F2F1FE26B31E}" srcOrd="0" destOrd="0" presId="urn:microsoft.com/office/officeart/2008/layout/VerticalCurvedList"/>
    <dgm:cxn modelId="{AA260B40-F249-4940-B9B6-A58EC2666E60}" type="presOf" srcId="{E37FDD2F-F884-4AD7-A66B-5AD2590FD9DA}" destId="{84D7EB94-8738-4B0E-92FC-4330EC921068}" srcOrd="0" destOrd="0" presId="urn:microsoft.com/office/officeart/2008/layout/VerticalCurvedList"/>
    <dgm:cxn modelId="{5FC5455D-DEAE-46D3-B816-89814AB1C43E}" srcId="{E69A1160-F3A9-4888-83D8-5D2D296CD28C}" destId="{BB11AFF5-A968-4864-9026-CE0985A451C4}" srcOrd="0" destOrd="0" parTransId="{DA9D4271-5FF7-4C1C-8E1F-9F2FB690411F}" sibTransId="{08A85979-3C0D-4A31-AE04-FF770CBE7CD4}"/>
    <dgm:cxn modelId="{82EC906B-DABB-40B8-A66D-85888B895AC4}" srcId="{E69A1160-F3A9-4888-83D8-5D2D296CD28C}" destId="{F64CF08D-2205-4379-A6C4-EC7EDB7038A4}" srcOrd="1" destOrd="0" parTransId="{A1CFA432-6F01-4C6F-BE39-100BE6FB4AD6}" sibTransId="{6EB3A165-189F-48DC-8E95-0CD8AF372EE8}"/>
    <dgm:cxn modelId="{EE13757C-EF1E-4DD6-8C02-FB5FE3214BD4}" type="presOf" srcId="{E69A1160-F3A9-4888-83D8-5D2D296CD28C}" destId="{3344AC6E-0602-4174-B7ED-E93847074BDA}" srcOrd="0" destOrd="0" presId="urn:microsoft.com/office/officeart/2008/layout/VerticalCurvedList"/>
    <dgm:cxn modelId="{241D658C-6738-4F63-976B-E482A75AC1C2}" type="presOf" srcId="{F64CF08D-2205-4379-A6C4-EC7EDB7038A4}" destId="{D8CBEA3B-0150-41B7-AAB9-EDE9A2EEC953}" srcOrd="0" destOrd="0" presId="urn:microsoft.com/office/officeart/2008/layout/VerticalCurvedList"/>
    <dgm:cxn modelId="{DE0E1098-8AE6-42DB-9A69-DF789AB8C261}" type="presOf" srcId="{BB11AFF5-A968-4864-9026-CE0985A451C4}" destId="{9776A407-2FAD-4ADF-9CBA-C46C6489FA5E}" srcOrd="0" destOrd="0" presId="urn:microsoft.com/office/officeart/2008/layout/VerticalCurvedList"/>
    <dgm:cxn modelId="{6CF273A2-1722-433B-A3D4-9282EB223DB0}" srcId="{E69A1160-F3A9-4888-83D8-5D2D296CD28C}" destId="{E37FDD2F-F884-4AD7-A66B-5AD2590FD9DA}" srcOrd="2" destOrd="0" parTransId="{E7834870-F4F4-40D3-8BE2-0238606F599B}" sibTransId="{56141EC6-13F6-42ED-88D5-935CFE1568A8}"/>
    <dgm:cxn modelId="{8183E82B-8413-4B0F-8988-DE219078A7E2}" type="presParOf" srcId="{3344AC6E-0602-4174-B7ED-E93847074BDA}" destId="{80C30E4F-D3EF-47B2-9492-3E50439DEF86}" srcOrd="0" destOrd="0" presId="urn:microsoft.com/office/officeart/2008/layout/VerticalCurvedList"/>
    <dgm:cxn modelId="{9618038E-8709-4F74-BCA0-605DB754B561}" type="presParOf" srcId="{80C30E4F-D3EF-47B2-9492-3E50439DEF86}" destId="{FCCA4AEF-0685-4A76-9434-C9CE6D187035}" srcOrd="0" destOrd="0" presId="urn:microsoft.com/office/officeart/2008/layout/VerticalCurvedList"/>
    <dgm:cxn modelId="{2942C113-F8F9-4EB8-AAE6-B4B89932A5E7}" type="presParOf" srcId="{FCCA4AEF-0685-4A76-9434-C9CE6D187035}" destId="{BE5B85D9-8CF3-4073-B903-07F838CFDE45}" srcOrd="0" destOrd="0" presId="urn:microsoft.com/office/officeart/2008/layout/VerticalCurvedList"/>
    <dgm:cxn modelId="{F7F07B2C-0CA3-40D4-8E26-F8BACB0BA81E}" type="presParOf" srcId="{FCCA4AEF-0685-4A76-9434-C9CE6D187035}" destId="{B8BC74B0-ADD1-4EE6-A949-F2F1FE26B31E}" srcOrd="1" destOrd="0" presId="urn:microsoft.com/office/officeart/2008/layout/VerticalCurvedList"/>
    <dgm:cxn modelId="{3184466D-8D02-4879-9BB1-845911880A64}" type="presParOf" srcId="{FCCA4AEF-0685-4A76-9434-C9CE6D187035}" destId="{7D22A2EB-6040-4080-9F9E-CA454CA14822}" srcOrd="2" destOrd="0" presId="urn:microsoft.com/office/officeart/2008/layout/VerticalCurvedList"/>
    <dgm:cxn modelId="{453540FD-65CD-4B31-95CC-4F786D51F78C}" type="presParOf" srcId="{FCCA4AEF-0685-4A76-9434-C9CE6D187035}" destId="{9FB28419-4B66-4CE0-8142-655B59A4783F}" srcOrd="3" destOrd="0" presId="urn:microsoft.com/office/officeart/2008/layout/VerticalCurvedList"/>
    <dgm:cxn modelId="{95358E43-C957-4C2A-B104-E07CD6756269}" type="presParOf" srcId="{80C30E4F-D3EF-47B2-9492-3E50439DEF86}" destId="{9776A407-2FAD-4ADF-9CBA-C46C6489FA5E}" srcOrd="1" destOrd="0" presId="urn:microsoft.com/office/officeart/2008/layout/VerticalCurvedList"/>
    <dgm:cxn modelId="{4C4AB411-042C-4814-8582-F0282C4AB4CC}" type="presParOf" srcId="{80C30E4F-D3EF-47B2-9492-3E50439DEF86}" destId="{B2DA0F12-8ED8-4966-861E-5BF14B875A03}" srcOrd="2" destOrd="0" presId="urn:microsoft.com/office/officeart/2008/layout/VerticalCurvedList"/>
    <dgm:cxn modelId="{9121EBEA-3A48-4168-AF4A-7C1B2946B60A}" type="presParOf" srcId="{B2DA0F12-8ED8-4966-861E-5BF14B875A03}" destId="{D7FA6972-E441-4156-97C3-F8C0B446124A}" srcOrd="0" destOrd="0" presId="urn:microsoft.com/office/officeart/2008/layout/VerticalCurvedList"/>
    <dgm:cxn modelId="{45A48625-8902-4E30-AB54-87E96A552384}" type="presParOf" srcId="{80C30E4F-D3EF-47B2-9492-3E50439DEF86}" destId="{D8CBEA3B-0150-41B7-AAB9-EDE9A2EEC953}" srcOrd="3" destOrd="0" presId="urn:microsoft.com/office/officeart/2008/layout/VerticalCurvedList"/>
    <dgm:cxn modelId="{F86FF35A-043D-4C65-A44B-91AB036D33BA}" type="presParOf" srcId="{80C30E4F-D3EF-47B2-9492-3E50439DEF86}" destId="{065B868D-0944-45BA-B05C-0DB7812BB7E6}" srcOrd="4" destOrd="0" presId="urn:microsoft.com/office/officeart/2008/layout/VerticalCurvedList"/>
    <dgm:cxn modelId="{8EC99837-5AB1-4492-B0AB-CE53439A4E41}" type="presParOf" srcId="{065B868D-0944-45BA-B05C-0DB7812BB7E6}" destId="{2CD5A0B2-3386-44E1-86C3-190164A581C5}" srcOrd="0" destOrd="0" presId="urn:microsoft.com/office/officeart/2008/layout/VerticalCurvedList"/>
    <dgm:cxn modelId="{435F59CC-09F0-48A7-9C17-7EAD66600BF5}" type="presParOf" srcId="{80C30E4F-D3EF-47B2-9492-3E50439DEF86}" destId="{84D7EB94-8738-4B0E-92FC-4330EC921068}" srcOrd="5" destOrd="0" presId="urn:microsoft.com/office/officeart/2008/layout/VerticalCurvedList"/>
    <dgm:cxn modelId="{93E029D9-1600-4BA7-9E5B-4DF914C3A21D}" type="presParOf" srcId="{80C30E4F-D3EF-47B2-9492-3E50439DEF86}" destId="{1142C872-B074-409D-8AD8-F242932A77F5}" srcOrd="6" destOrd="0" presId="urn:microsoft.com/office/officeart/2008/layout/VerticalCurvedList"/>
    <dgm:cxn modelId="{5D6680F3-CF58-4C33-8898-479841E0E85D}" type="presParOf" srcId="{1142C872-B074-409D-8AD8-F242932A77F5}" destId="{17242EBB-50BA-4C1A-B79C-DDB3D8BC52E0}" srcOrd="0" destOrd="0" presId="urn:microsoft.com/office/officeart/2008/layout/VerticalCurvedLis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9A1160-F3A9-4888-83D8-5D2D296CD28C}"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s-ES"/>
        </a:p>
      </dgm:t>
    </dgm:pt>
    <dgm:pt modelId="{BB11AFF5-A968-4864-9026-CE0985A451C4}">
      <dgm:prSet/>
      <dgm:spPr/>
      <dgm:t>
        <a:bodyPr/>
        <a:lstStyle/>
        <a:p>
          <a:pPr algn="just"/>
          <a:r>
            <a:rPr lang="es-EC" dirty="0"/>
            <a:t>Simular la arquitectura IP-RAN propuesta basada en un entorno seamless MPLS garantizando una óptima conectividad y enrutamiento.</a:t>
          </a:r>
          <a:endParaRPr lang="es-ES" dirty="0">
            <a:solidFill>
              <a:schemeClr val="tx1"/>
            </a:solidFill>
          </a:endParaRPr>
        </a:p>
      </dgm:t>
    </dgm:pt>
    <dgm:pt modelId="{DA9D4271-5FF7-4C1C-8E1F-9F2FB690411F}" type="parTrans" cxnId="{5FC5455D-DEAE-46D3-B816-89814AB1C43E}">
      <dgm:prSet/>
      <dgm:spPr/>
      <dgm:t>
        <a:bodyPr/>
        <a:lstStyle/>
        <a:p>
          <a:endParaRPr lang="es-ES"/>
        </a:p>
      </dgm:t>
    </dgm:pt>
    <dgm:pt modelId="{08A85979-3C0D-4A31-AE04-FF770CBE7CD4}" type="sibTrans" cxnId="{5FC5455D-DEAE-46D3-B816-89814AB1C43E}">
      <dgm:prSet/>
      <dgm:spPr/>
      <dgm:t>
        <a:bodyPr/>
        <a:lstStyle/>
        <a:p>
          <a:endParaRPr lang="es-ES"/>
        </a:p>
      </dgm:t>
    </dgm:pt>
    <dgm:pt modelId="{F64CF08D-2205-4379-A6C4-EC7EDB7038A4}">
      <dgm:prSet/>
      <dgm:spPr/>
      <dgm:t>
        <a:bodyPr/>
        <a:lstStyle/>
        <a:p>
          <a:pPr algn="just">
            <a:buFont typeface="Symbol" panose="05050102010706020507" pitchFamily="18" charset="2"/>
            <a:buChar char=""/>
          </a:pPr>
          <a:r>
            <a:rPr lang="es-EC" dirty="0"/>
            <a:t>Describir los detalles técnicos necesarios para la correcta instalación de los routers usados a nivel de acceso, agregación y borde.</a:t>
          </a:r>
          <a:endParaRPr lang="es-EC" dirty="0">
            <a:solidFill>
              <a:schemeClr val="tx1"/>
            </a:solidFill>
          </a:endParaRPr>
        </a:p>
      </dgm:t>
    </dgm:pt>
    <dgm:pt modelId="{A1CFA432-6F01-4C6F-BE39-100BE6FB4AD6}" type="parTrans" cxnId="{82EC906B-DABB-40B8-A66D-85888B895AC4}">
      <dgm:prSet/>
      <dgm:spPr/>
      <dgm:t>
        <a:bodyPr/>
        <a:lstStyle/>
        <a:p>
          <a:endParaRPr lang="es-ES"/>
        </a:p>
      </dgm:t>
    </dgm:pt>
    <dgm:pt modelId="{6EB3A165-189F-48DC-8E95-0CD8AF372EE8}" type="sibTrans" cxnId="{82EC906B-DABB-40B8-A66D-85888B895AC4}">
      <dgm:prSet/>
      <dgm:spPr/>
      <dgm:t>
        <a:bodyPr/>
        <a:lstStyle/>
        <a:p>
          <a:endParaRPr lang="es-ES"/>
        </a:p>
      </dgm:t>
    </dgm:pt>
    <dgm:pt modelId="{E37FDD2F-F884-4AD7-A66B-5AD2590FD9DA}">
      <dgm:prSet/>
      <dgm:spPr/>
      <dgm:t>
        <a:bodyPr/>
        <a:lstStyle/>
        <a:p>
          <a:pPr algn="just">
            <a:buFont typeface="Symbol" panose="05050102010706020507" pitchFamily="18" charset="2"/>
            <a:buChar char=""/>
          </a:pPr>
          <a:r>
            <a:rPr lang="es-EC" dirty="0"/>
            <a:t>Realizar un presupuesto del costo de la solución para el backhaul de transmisión IP-RAN de una operadora móvil en la ciudad de Cuenca.</a:t>
          </a:r>
          <a:endParaRPr lang="es-EC" dirty="0">
            <a:solidFill>
              <a:schemeClr val="tx1"/>
            </a:solidFill>
          </a:endParaRPr>
        </a:p>
      </dgm:t>
    </dgm:pt>
    <dgm:pt modelId="{E7834870-F4F4-40D3-8BE2-0238606F599B}" type="parTrans" cxnId="{6CF273A2-1722-433B-A3D4-9282EB223DB0}">
      <dgm:prSet/>
      <dgm:spPr/>
      <dgm:t>
        <a:bodyPr/>
        <a:lstStyle/>
        <a:p>
          <a:endParaRPr lang="es-ES"/>
        </a:p>
      </dgm:t>
    </dgm:pt>
    <dgm:pt modelId="{56141EC6-13F6-42ED-88D5-935CFE1568A8}" type="sibTrans" cxnId="{6CF273A2-1722-433B-A3D4-9282EB223DB0}">
      <dgm:prSet/>
      <dgm:spPr/>
      <dgm:t>
        <a:bodyPr/>
        <a:lstStyle/>
        <a:p>
          <a:endParaRPr lang="es-ES"/>
        </a:p>
      </dgm:t>
    </dgm:pt>
    <dgm:pt modelId="{3344AC6E-0602-4174-B7ED-E93847074BDA}" type="pres">
      <dgm:prSet presAssocID="{E69A1160-F3A9-4888-83D8-5D2D296CD28C}" presName="Name0" presStyleCnt="0">
        <dgm:presLayoutVars>
          <dgm:chMax val="7"/>
          <dgm:chPref val="7"/>
          <dgm:dir/>
        </dgm:presLayoutVars>
      </dgm:prSet>
      <dgm:spPr/>
    </dgm:pt>
    <dgm:pt modelId="{80C30E4F-D3EF-47B2-9492-3E50439DEF86}" type="pres">
      <dgm:prSet presAssocID="{E69A1160-F3A9-4888-83D8-5D2D296CD28C}" presName="Name1" presStyleCnt="0"/>
      <dgm:spPr/>
    </dgm:pt>
    <dgm:pt modelId="{FCCA4AEF-0685-4A76-9434-C9CE6D187035}" type="pres">
      <dgm:prSet presAssocID="{E69A1160-F3A9-4888-83D8-5D2D296CD28C}" presName="cycle" presStyleCnt="0"/>
      <dgm:spPr/>
    </dgm:pt>
    <dgm:pt modelId="{BE5B85D9-8CF3-4073-B903-07F838CFDE45}" type="pres">
      <dgm:prSet presAssocID="{E69A1160-F3A9-4888-83D8-5D2D296CD28C}" presName="srcNode" presStyleLbl="node1" presStyleIdx="0" presStyleCnt="3"/>
      <dgm:spPr/>
    </dgm:pt>
    <dgm:pt modelId="{B8BC74B0-ADD1-4EE6-A949-F2F1FE26B31E}" type="pres">
      <dgm:prSet presAssocID="{E69A1160-F3A9-4888-83D8-5D2D296CD28C}" presName="conn" presStyleLbl="parChTrans1D2" presStyleIdx="0" presStyleCnt="1"/>
      <dgm:spPr/>
    </dgm:pt>
    <dgm:pt modelId="{7D22A2EB-6040-4080-9F9E-CA454CA14822}" type="pres">
      <dgm:prSet presAssocID="{E69A1160-F3A9-4888-83D8-5D2D296CD28C}" presName="extraNode" presStyleLbl="node1" presStyleIdx="0" presStyleCnt="3"/>
      <dgm:spPr/>
    </dgm:pt>
    <dgm:pt modelId="{9FB28419-4B66-4CE0-8142-655B59A4783F}" type="pres">
      <dgm:prSet presAssocID="{E69A1160-F3A9-4888-83D8-5D2D296CD28C}" presName="dstNode" presStyleLbl="node1" presStyleIdx="0" presStyleCnt="3"/>
      <dgm:spPr/>
    </dgm:pt>
    <dgm:pt modelId="{9776A407-2FAD-4ADF-9CBA-C46C6489FA5E}" type="pres">
      <dgm:prSet presAssocID="{BB11AFF5-A968-4864-9026-CE0985A451C4}" presName="text_1" presStyleLbl="node1" presStyleIdx="0" presStyleCnt="3">
        <dgm:presLayoutVars>
          <dgm:bulletEnabled val="1"/>
        </dgm:presLayoutVars>
      </dgm:prSet>
      <dgm:spPr/>
    </dgm:pt>
    <dgm:pt modelId="{B2DA0F12-8ED8-4966-861E-5BF14B875A03}" type="pres">
      <dgm:prSet presAssocID="{BB11AFF5-A968-4864-9026-CE0985A451C4}" presName="accent_1" presStyleCnt="0"/>
      <dgm:spPr/>
    </dgm:pt>
    <dgm:pt modelId="{D7FA6972-E441-4156-97C3-F8C0B446124A}" type="pres">
      <dgm:prSet presAssocID="{BB11AFF5-A968-4864-9026-CE0985A451C4}" presName="accentRepeatNode" presStyleLbl="solidFgAcc1" presStyleIdx="0" presStyleCnt="3" custLinFactNeighborX="-17632" custLinFactNeighborY="-2173"/>
      <dgm:spPr/>
    </dgm:pt>
    <dgm:pt modelId="{D8CBEA3B-0150-41B7-AAB9-EDE9A2EEC953}" type="pres">
      <dgm:prSet presAssocID="{F64CF08D-2205-4379-A6C4-EC7EDB7038A4}" presName="text_2" presStyleLbl="node1" presStyleIdx="1" presStyleCnt="3">
        <dgm:presLayoutVars>
          <dgm:bulletEnabled val="1"/>
        </dgm:presLayoutVars>
      </dgm:prSet>
      <dgm:spPr/>
    </dgm:pt>
    <dgm:pt modelId="{065B868D-0944-45BA-B05C-0DB7812BB7E6}" type="pres">
      <dgm:prSet presAssocID="{F64CF08D-2205-4379-A6C4-EC7EDB7038A4}" presName="accent_2" presStyleCnt="0"/>
      <dgm:spPr/>
    </dgm:pt>
    <dgm:pt modelId="{2CD5A0B2-3386-44E1-86C3-190164A581C5}" type="pres">
      <dgm:prSet presAssocID="{F64CF08D-2205-4379-A6C4-EC7EDB7038A4}" presName="accentRepeatNode" presStyleLbl="solidFgAcc1" presStyleIdx="1" presStyleCnt="3"/>
      <dgm:spPr/>
    </dgm:pt>
    <dgm:pt modelId="{84D7EB94-8738-4B0E-92FC-4330EC921068}" type="pres">
      <dgm:prSet presAssocID="{E37FDD2F-F884-4AD7-A66B-5AD2590FD9DA}" presName="text_3" presStyleLbl="node1" presStyleIdx="2" presStyleCnt="3">
        <dgm:presLayoutVars>
          <dgm:bulletEnabled val="1"/>
        </dgm:presLayoutVars>
      </dgm:prSet>
      <dgm:spPr/>
    </dgm:pt>
    <dgm:pt modelId="{1142C872-B074-409D-8AD8-F242932A77F5}" type="pres">
      <dgm:prSet presAssocID="{E37FDD2F-F884-4AD7-A66B-5AD2590FD9DA}" presName="accent_3" presStyleCnt="0"/>
      <dgm:spPr/>
    </dgm:pt>
    <dgm:pt modelId="{17242EBB-50BA-4C1A-B79C-DDB3D8BC52E0}" type="pres">
      <dgm:prSet presAssocID="{E37FDD2F-F884-4AD7-A66B-5AD2590FD9DA}" presName="accentRepeatNode" presStyleLbl="solidFgAcc1" presStyleIdx="2" presStyleCnt="3" custLinFactNeighborY="-3546"/>
      <dgm:spPr/>
    </dgm:pt>
  </dgm:ptLst>
  <dgm:cxnLst>
    <dgm:cxn modelId="{4770351E-1C68-4156-9917-1A779F419E19}" type="presOf" srcId="{08A85979-3C0D-4A31-AE04-FF770CBE7CD4}" destId="{B8BC74B0-ADD1-4EE6-A949-F2F1FE26B31E}" srcOrd="0" destOrd="0" presId="urn:microsoft.com/office/officeart/2008/layout/VerticalCurvedList"/>
    <dgm:cxn modelId="{AA260B40-F249-4940-B9B6-A58EC2666E60}" type="presOf" srcId="{E37FDD2F-F884-4AD7-A66B-5AD2590FD9DA}" destId="{84D7EB94-8738-4B0E-92FC-4330EC921068}" srcOrd="0" destOrd="0" presId="urn:microsoft.com/office/officeart/2008/layout/VerticalCurvedList"/>
    <dgm:cxn modelId="{5FC5455D-DEAE-46D3-B816-89814AB1C43E}" srcId="{E69A1160-F3A9-4888-83D8-5D2D296CD28C}" destId="{BB11AFF5-A968-4864-9026-CE0985A451C4}" srcOrd="0" destOrd="0" parTransId="{DA9D4271-5FF7-4C1C-8E1F-9F2FB690411F}" sibTransId="{08A85979-3C0D-4A31-AE04-FF770CBE7CD4}"/>
    <dgm:cxn modelId="{82EC906B-DABB-40B8-A66D-85888B895AC4}" srcId="{E69A1160-F3A9-4888-83D8-5D2D296CD28C}" destId="{F64CF08D-2205-4379-A6C4-EC7EDB7038A4}" srcOrd="1" destOrd="0" parTransId="{A1CFA432-6F01-4C6F-BE39-100BE6FB4AD6}" sibTransId="{6EB3A165-189F-48DC-8E95-0CD8AF372EE8}"/>
    <dgm:cxn modelId="{EE13757C-EF1E-4DD6-8C02-FB5FE3214BD4}" type="presOf" srcId="{E69A1160-F3A9-4888-83D8-5D2D296CD28C}" destId="{3344AC6E-0602-4174-B7ED-E93847074BDA}" srcOrd="0" destOrd="0" presId="urn:microsoft.com/office/officeart/2008/layout/VerticalCurvedList"/>
    <dgm:cxn modelId="{241D658C-6738-4F63-976B-E482A75AC1C2}" type="presOf" srcId="{F64CF08D-2205-4379-A6C4-EC7EDB7038A4}" destId="{D8CBEA3B-0150-41B7-AAB9-EDE9A2EEC953}" srcOrd="0" destOrd="0" presId="urn:microsoft.com/office/officeart/2008/layout/VerticalCurvedList"/>
    <dgm:cxn modelId="{DE0E1098-8AE6-42DB-9A69-DF789AB8C261}" type="presOf" srcId="{BB11AFF5-A968-4864-9026-CE0985A451C4}" destId="{9776A407-2FAD-4ADF-9CBA-C46C6489FA5E}" srcOrd="0" destOrd="0" presId="urn:microsoft.com/office/officeart/2008/layout/VerticalCurvedList"/>
    <dgm:cxn modelId="{6CF273A2-1722-433B-A3D4-9282EB223DB0}" srcId="{E69A1160-F3A9-4888-83D8-5D2D296CD28C}" destId="{E37FDD2F-F884-4AD7-A66B-5AD2590FD9DA}" srcOrd="2" destOrd="0" parTransId="{E7834870-F4F4-40D3-8BE2-0238606F599B}" sibTransId="{56141EC6-13F6-42ED-88D5-935CFE1568A8}"/>
    <dgm:cxn modelId="{8183E82B-8413-4B0F-8988-DE219078A7E2}" type="presParOf" srcId="{3344AC6E-0602-4174-B7ED-E93847074BDA}" destId="{80C30E4F-D3EF-47B2-9492-3E50439DEF86}" srcOrd="0" destOrd="0" presId="urn:microsoft.com/office/officeart/2008/layout/VerticalCurvedList"/>
    <dgm:cxn modelId="{9618038E-8709-4F74-BCA0-605DB754B561}" type="presParOf" srcId="{80C30E4F-D3EF-47B2-9492-3E50439DEF86}" destId="{FCCA4AEF-0685-4A76-9434-C9CE6D187035}" srcOrd="0" destOrd="0" presId="urn:microsoft.com/office/officeart/2008/layout/VerticalCurvedList"/>
    <dgm:cxn modelId="{2942C113-F8F9-4EB8-AAE6-B4B89932A5E7}" type="presParOf" srcId="{FCCA4AEF-0685-4A76-9434-C9CE6D187035}" destId="{BE5B85D9-8CF3-4073-B903-07F838CFDE45}" srcOrd="0" destOrd="0" presId="urn:microsoft.com/office/officeart/2008/layout/VerticalCurvedList"/>
    <dgm:cxn modelId="{F7F07B2C-0CA3-40D4-8E26-F8BACB0BA81E}" type="presParOf" srcId="{FCCA4AEF-0685-4A76-9434-C9CE6D187035}" destId="{B8BC74B0-ADD1-4EE6-A949-F2F1FE26B31E}" srcOrd="1" destOrd="0" presId="urn:microsoft.com/office/officeart/2008/layout/VerticalCurvedList"/>
    <dgm:cxn modelId="{3184466D-8D02-4879-9BB1-845911880A64}" type="presParOf" srcId="{FCCA4AEF-0685-4A76-9434-C9CE6D187035}" destId="{7D22A2EB-6040-4080-9F9E-CA454CA14822}" srcOrd="2" destOrd="0" presId="urn:microsoft.com/office/officeart/2008/layout/VerticalCurvedList"/>
    <dgm:cxn modelId="{453540FD-65CD-4B31-95CC-4F786D51F78C}" type="presParOf" srcId="{FCCA4AEF-0685-4A76-9434-C9CE6D187035}" destId="{9FB28419-4B66-4CE0-8142-655B59A4783F}" srcOrd="3" destOrd="0" presId="urn:microsoft.com/office/officeart/2008/layout/VerticalCurvedList"/>
    <dgm:cxn modelId="{95358E43-C957-4C2A-B104-E07CD6756269}" type="presParOf" srcId="{80C30E4F-D3EF-47B2-9492-3E50439DEF86}" destId="{9776A407-2FAD-4ADF-9CBA-C46C6489FA5E}" srcOrd="1" destOrd="0" presId="urn:microsoft.com/office/officeart/2008/layout/VerticalCurvedList"/>
    <dgm:cxn modelId="{4C4AB411-042C-4814-8582-F0282C4AB4CC}" type="presParOf" srcId="{80C30E4F-D3EF-47B2-9492-3E50439DEF86}" destId="{B2DA0F12-8ED8-4966-861E-5BF14B875A03}" srcOrd="2" destOrd="0" presId="urn:microsoft.com/office/officeart/2008/layout/VerticalCurvedList"/>
    <dgm:cxn modelId="{9121EBEA-3A48-4168-AF4A-7C1B2946B60A}" type="presParOf" srcId="{B2DA0F12-8ED8-4966-861E-5BF14B875A03}" destId="{D7FA6972-E441-4156-97C3-F8C0B446124A}" srcOrd="0" destOrd="0" presId="urn:microsoft.com/office/officeart/2008/layout/VerticalCurvedList"/>
    <dgm:cxn modelId="{45A48625-8902-4E30-AB54-87E96A552384}" type="presParOf" srcId="{80C30E4F-D3EF-47B2-9492-3E50439DEF86}" destId="{D8CBEA3B-0150-41B7-AAB9-EDE9A2EEC953}" srcOrd="3" destOrd="0" presId="urn:microsoft.com/office/officeart/2008/layout/VerticalCurvedList"/>
    <dgm:cxn modelId="{F86FF35A-043D-4C65-A44B-91AB036D33BA}" type="presParOf" srcId="{80C30E4F-D3EF-47B2-9492-3E50439DEF86}" destId="{065B868D-0944-45BA-B05C-0DB7812BB7E6}" srcOrd="4" destOrd="0" presId="urn:microsoft.com/office/officeart/2008/layout/VerticalCurvedList"/>
    <dgm:cxn modelId="{8EC99837-5AB1-4492-B0AB-CE53439A4E41}" type="presParOf" srcId="{065B868D-0944-45BA-B05C-0DB7812BB7E6}" destId="{2CD5A0B2-3386-44E1-86C3-190164A581C5}" srcOrd="0" destOrd="0" presId="urn:microsoft.com/office/officeart/2008/layout/VerticalCurvedList"/>
    <dgm:cxn modelId="{435F59CC-09F0-48A7-9C17-7EAD66600BF5}" type="presParOf" srcId="{80C30E4F-D3EF-47B2-9492-3E50439DEF86}" destId="{84D7EB94-8738-4B0E-92FC-4330EC921068}" srcOrd="5" destOrd="0" presId="urn:microsoft.com/office/officeart/2008/layout/VerticalCurvedList"/>
    <dgm:cxn modelId="{93E029D9-1600-4BA7-9E5B-4DF914C3A21D}" type="presParOf" srcId="{80C30E4F-D3EF-47B2-9492-3E50439DEF86}" destId="{1142C872-B074-409D-8AD8-F242932A77F5}" srcOrd="6" destOrd="0" presId="urn:microsoft.com/office/officeart/2008/layout/VerticalCurvedList"/>
    <dgm:cxn modelId="{5D6680F3-CF58-4C33-8898-479841E0E85D}" type="presParOf" srcId="{1142C872-B074-409D-8AD8-F242932A77F5}" destId="{17242EBB-50BA-4C1A-B79C-DDB3D8BC52E0}" srcOrd="0" destOrd="0" presId="urn:microsoft.com/office/officeart/2008/layout/VerticalCurvedLis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69A1160-F3A9-4888-83D8-5D2D296CD28C}"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s-ES"/>
        </a:p>
      </dgm:t>
    </dgm:pt>
    <dgm:pt modelId="{BB11AFF5-A968-4864-9026-CE0985A451C4}">
      <dgm:prSet/>
      <dgm:spPr/>
      <dgm:t>
        <a:bodyPr/>
        <a:lstStyle/>
        <a:p>
          <a:pPr algn="just"/>
          <a:r>
            <a:rPr lang="es-EC" dirty="0"/>
            <a:t>En base a los conceptos que conforman un sistema LTE y la arquitectura IP-RAN propuesta basada en seamless MPLS, se concluye que la prueba realizada de ping con carga para los datos hacia el core de 4G demuestran que, existe un óptimo transporte del servicio 4G ya que se está garantizando MTU mayores a 1500 bytes, lo cual es un requisito fundamental para trabajar con redes IP/MPLS y LTE.</a:t>
          </a:r>
          <a:endParaRPr lang="es-ES" dirty="0"/>
        </a:p>
      </dgm:t>
    </dgm:pt>
    <dgm:pt modelId="{08A85979-3C0D-4A31-AE04-FF770CBE7CD4}" type="sibTrans" cxnId="{5FC5455D-DEAE-46D3-B816-89814AB1C43E}">
      <dgm:prSet/>
      <dgm:spPr/>
      <dgm:t>
        <a:bodyPr/>
        <a:lstStyle/>
        <a:p>
          <a:endParaRPr lang="es-ES"/>
        </a:p>
      </dgm:t>
    </dgm:pt>
    <dgm:pt modelId="{DA9D4271-5FF7-4C1C-8E1F-9F2FB690411F}" type="parTrans" cxnId="{5FC5455D-DEAE-46D3-B816-89814AB1C43E}">
      <dgm:prSet/>
      <dgm:spPr/>
      <dgm:t>
        <a:bodyPr/>
        <a:lstStyle/>
        <a:p>
          <a:endParaRPr lang="es-ES"/>
        </a:p>
      </dgm:t>
    </dgm:pt>
    <dgm:pt modelId="{3344AC6E-0602-4174-B7ED-E93847074BDA}" type="pres">
      <dgm:prSet presAssocID="{E69A1160-F3A9-4888-83D8-5D2D296CD28C}" presName="Name0" presStyleCnt="0">
        <dgm:presLayoutVars>
          <dgm:chMax val="7"/>
          <dgm:chPref val="7"/>
          <dgm:dir/>
        </dgm:presLayoutVars>
      </dgm:prSet>
      <dgm:spPr/>
    </dgm:pt>
    <dgm:pt modelId="{80C30E4F-D3EF-47B2-9492-3E50439DEF86}" type="pres">
      <dgm:prSet presAssocID="{E69A1160-F3A9-4888-83D8-5D2D296CD28C}" presName="Name1" presStyleCnt="0"/>
      <dgm:spPr/>
    </dgm:pt>
    <dgm:pt modelId="{FCCA4AEF-0685-4A76-9434-C9CE6D187035}" type="pres">
      <dgm:prSet presAssocID="{E69A1160-F3A9-4888-83D8-5D2D296CD28C}" presName="cycle" presStyleCnt="0"/>
      <dgm:spPr/>
    </dgm:pt>
    <dgm:pt modelId="{BE5B85D9-8CF3-4073-B903-07F838CFDE45}" type="pres">
      <dgm:prSet presAssocID="{E69A1160-F3A9-4888-83D8-5D2D296CD28C}" presName="srcNode" presStyleLbl="node1" presStyleIdx="0" presStyleCnt="1"/>
      <dgm:spPr/>
    </dgm:pt>
    <dgm:pt modelId="{B8BC74B0-ADD1-4EE6-A949-F2F1FE26B31E}" type="pres">
      <dgm:prSet presAssocID="{E69A1160-F3A9-4888-83D8-5D2D296CD28C}" presName="conn" presStyleLbl="parChTrans1D2" presStyleIdx="0" presStyleCnt="1"/>
      <dgm:spPr/>
    </dgm:pt>
    <dgm:pt modelId="{7D22A2EB-6040-4080-9F9E-CA454CA14822}" type="pres">
      <dgm:prSet presAssocID="{E69A1160-F3A9-4888-83D8-5D2D296CD28C}" presName="extraNode" presStyleLbl="node1" presStyleIdx="0" presStyleCnt="1"/>
      <dgm:spPr/>
    </dgm:pt>
    <dgm:pt modelId="{9FB28419-4B66-4CE0-8142-655B59A4783F}" type="pres">
      <dgm:prSet presAssocID="{E69A1160-F3A9-4888-83D8-5D2D296CD28C}" presName="dstNode" presStyleLbl="node1" presStyleIdx="0" presStyleCnt="1"/>
      <dgm:spPr/>
    </dgm:pt>
    <dgm:pt modelId="{9776A407-2FAD-4ADF-9CBA-C46C6489FA5E}" type="pres">
      <dgm:prSet presAssocID="{BB11AFF5-A968-4864-9026-CE0985A451C4}" presName="text_1" presStyleLbl="node1" presStyleIdx="0" presStyleCnt="1" custScaleY="148647">
        <dgm:presLayoutVars>
          <dgm:bulletEnabled val="1"/>
        </dgm:presLayoutVars>
      </dgm:prSet>
      <dgm:spPr/>
    </dgm:pt>
    <dgm:pt modelId="{B2DA0F12-8ED8-4966-861E-5BF14B875A03}" type="pres">
      <dgm:prSet presAssocID="{BB11AFF5-A968-4864-9026-CE0985A451C4}" presName="accent_1" presStyleCnt="0"/>
      <dgm:spPr/>
    </dgm:pt>
    <dgm:pt modelId="{D7FA6972-E441-4156-97C3-F8C0B446124A}" type="pres">
      <dgm:prSet presAssocID="{BB11AFF5-A968-4864-9026-CE0985A451C4}" presName="accentRepeatNode" presStyleLbl="solidFgAcc1" presStyleIdx="0" presStyleCnt="1" custLinFactNeighborX="-17632" custLinFactNeighborY="-2173"/>
      <dgm:spPr/>
    </dgm:pt>
  </dgm:ptLst>
  <dgm:cxnLst>
    <dgm:cxn modelId="{4770351E-1C68-4156-9917-1A779F419E19}" type="presOf" srcId="{08A85979-3C0D-4A31-AE04-FF770CBE7CD4}" destId="{B8BC74B0-ADD1-4EE6-A949-F2F1FE26B31E}" srcOrd="0" destOrd="0" presId="urn:microsoft.com/office/officeart/2008/layout/VerticalCurvedList"/>
    <dgm:cxn modelId="{5FC5455D-DEAE-46D3-B816-89814AB1C43E}" srcId="{E69A1160-F3A9-4888-83D8-5D2D296CD28C}" destId="{BB11AFF5-A968-4864-9026-CE0985A451C4}" srcOrd="0" destOrd="0" parTransId="{DA9D4271-5FF7-4C1C-8E1F-9F2FB690411F}" sibTransId="{08A85979-3C0D-4A31-AE04-FF770CBE7CD4}"/>
    <dgm:cxn modelId="{EE13757C-EF1E-4DD6-8C02-FB5FE3214BD4}" type="presOf" srcId="{E69A1160-F3A9-4888-83D8-5D2D296CD28C}" destId="{3344AC6E-0602-4174-B7ED-E93847074BDA}" srcOrd="0" destOrd="0" presId="urn:microsoft.com/office/officeart/2008/layout/VerticalCurvedList"/>
    <dgm:cxn modelId="{DE0E1098-8AE6-42DB-9A69-DF789AB8C261}" type="presOf" srcId="{BB11AFF5-A968-4864-9026-CE0985A451C4}" destId="{9776A407-2FAD-4ADF-9CBA-C46C6489FA5E}" srcOrd="0" destOrd="0" presId="urn:microsoft.com/office/officeart/2008/layout/VerticalCurvedList"/>
    <dgm:cxn modelId="{8183E82B-8413-4B0F-8988-DE219078A7E2}" type="presParOf" srcId="{3344AC6E-0602-4174-B7ED-E93847074BDA}" destId="{80C30E4F-D3EF-47B2-9492-3E50439DEF86}" srcOrd="0" destOrd="0" presId="urn:microsoft.com/office/officeart/2008/layout/VerticalCurvedList"/>
    <dgm:cxn modelId="{9618038E-8709-4F74-BCA0-605DB754B561}" type="presParOf" srcId="{80C30E4F-D3EF-47B2-9492-3E50439DEF86}" destId="{FCCA4AEF-0685-4A76-9434-C9CE6D187035}" srcOrd="0" destOrd="0" presId="urn:microsoft.com/office/officeart/2008/layout/VerticalCurvedList"/>
    <dgm:cxn modelId="{2942C113-F8F9-4EB8-AAE6-B4B89932A5E7}" type="presParOf" srcId="{FCCA4AEF-0685-4A76-9434-C9CE6D187035}" destId="{BE5B85D9-8CF3-4073-B903-07F838CFDE45}" srcOrd="0" destOrd="0" presId="urn:microsoft.com/office/officeart/2008/layout/VerticalCurvedList"/>
    <dgm:cxn modelId="{F7F07B2C-0CA3-40D4-8E26-F8BACB0BA81E}" type="presParOf" srcId="{FCCA4AEF-0685-4A76-9434-C9CE6D187035}" destId="{B8BC74B0-ADD1-4EE6-A949-F2F1FE26B31E}" srcOrd="1" destOrd="0" presId="urn:microsoft.com/office/officeart/2008/layout/VerticalCurvedList"/>
    <dgm:cxn modelId="{3184466D-8D02-4879-9BB1-845911880A64}" type="presParOf" srcId="{FCCA4AEF-0685-4A76-9434-C9CE6D187035}" destId="{7D22A2EB-6040-4080-9F9E-CA454CA14822}" srcOrd="2" destOrd="0" presId="urn:microsoft.com/office/officeart/2008/layout/VerticalCurvedList"/>
    <dgm:cxn modelId="{453540FD-65CD-4B31-95CC-4F786D51F78C}" type="presParOf" srcId="{FCCA4AEF-0685-4A76-9434-C9CE6D187035}" destId="{9FB28419-4B66-4CE0-8142-655B59A4783F}" srcOrd="3" destOrd="0" presId="urn:microsoft.com/office/officeart/2008/layout/VerticalCurvedList"/>
    <dgm:cxn modelId="{95358E43-C957-4C2A-B104-E07CD6756269}" type="presParOf" srcId="{80C30E4F-D3EF-47B2-9492-3E50439DEF86}" destId="{9776A407-2FAD-4ADF-9CBA-C46C6489FA5E}" srcOrd="1" destOrd="0" presId="urn:microsoft.com/office/officeart/2008/layout/VerticalCurvedList"/>
    <dgm:cxn modelId="{4C4AB411-042C-4814-8582-F0282C4AB4CC}" type="presParOf" srcId="{80C30E4F-D3EF-47B2-9492-3E50439DEF86}" destId="{B2DA0F12-8ED8-4966-861E-5BF14B875A03}" srcOrd="2" destOrd="0" presId="urn:microsoft.com/office/officeart/2008/layout/VerticalCurvedList"/>
    <dgm:cxn modelId="{9121EBEA-3A48-4168-AF4A-7C1B2946B60A}" type="presParOf" srcId="{B2DA0F12-8ED8-4966-861E-5BF14B875A03}" destId="{D7FA6972-E441-4156-97C3-F8C0B446124A}"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69A1160-F3A9-4888-83D8-5D2D296CD28C}"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s-ES"/>
        </a:p>
      </dgm:t>
    </dgm:pt>
    <dgm:pt modelId="{BB11AFF5-A968-4864-9026-CE0985A451C4}">
      <dgm:prSet/>
      <dgm:spPr/>
      <dgm:t>
        <a:bodyPr/>
        <a:lstStyle/>
        <a:p>
          <a:pPr algn="just"/>
          <a:r>
            <a:rPr lang="es-EC" dirty="0"/>
            <a:t>El estudio realizado a la situación actual del servicio de datos móviles en el Ecuador permitió elaborar la arquitectura física y lógica de la red IP-RAN para la provincia de Cuenca. En la arquitectura física se detalla el dimensionamiento a nivel del throughput que los equipos de borde y acceso deberán manejar en el año 2023, además se consideró un 20% de sobredimensionamiento en todos los equipos para garantizar un mayor tiempo de vida útil de los mismos.</a:t>
          </a:r>
          <a:endParaRPr lang="es-ES" dirty="0"/>
        </a:p>
      </dgm:t>
    </dgm:pt>
    <dgm:pt modelId="{08A85979-3C0D-4A31-AE04-FF770CBE7CD4}" type="sibTrans" cxnId="{5FC5455D-DEAE-46D3-B816-89814AB1C43E}">
      <dgm:prSet/>
      <dgm:spPr/>
      <dgm:t>
        <a:bodyPr/>
        <a:lstStyle/>
        <a:p>
          <a:endParaRPr lang="es-ES"/>
        </a:p>
      </dgm:t>
    </dgm:pt>
    <dgm:pt modelId="{DA9D4271-5FF7-4C1C-8E1F-9F2FB690411F}" type="parTrans" cxnId="{5FC5455D-DEAE-46D3-B816-89814AB1C43E}">
      <dgm:prSet/>
      <dgm:spPr/>
      <dgm:t>
        <a:bodyPr/>
        <a:lstStyle/>
        <a:p>
          <a:endParaRPr lang="es-ES"/>
        </a:p>
      </dgm:t>
    </dgm:pt>
    <dgm:pt modelId="{3344AC6E-0602-4174-B7ED-E93847074BDA}" type="pres">
      <dgm:prSet presAssocID="{E69A1160-F3A9-4888-83D8-5D2D296CD28C}" presName="Name0" presStyleCnt="0">
        <dgm:presLayoutVars>
          <dgm:chMax val="7"/>
          <dgm:chPref val="7"/>
          <dgm:dir/>
        </dgm:presLayoutVars>
      </dgm:prSet>
      <dgm:spPr/>
    </dgm:pt>
    <dgm:pt modelId="{80C30E4F-D3EF-47B2-9492-3E50439DEF86}" type="pres">
      <dgm:prSet presAssocID="{E69A1160-F3A9-4888-83D8-5D2D296CD28C}" presName="Name1" presStyleCnt="0"/>
      <dgm:spPr/>
    </dgm:pt>
    <dgm:pt modelId="{FCCA4AEF-0685-4A76-9434-C9CE6D187035}" type="pres">
      <dgm:prSet presAssocID="{E69A1160-F3A9-4888-83D8-5D2D296CD28C}" presName="cycle" presStyleCnt="0"/>
      <dgm:spPr/>
    </dgm:pt>
    <dgm:pt modelId="{BE5B85D9-8CF3-4073-B903-07F838CFDE45}" type="pres">
      <dgm:prSet presAssocID="{E69A1160-F3A9-4888-83D8-5D2D296CD28C}" presName="srcNode" presStyleLbl="node1" presStyleIdx="0" presStyleCnt="1"/>
      <dgm:spPr/>
    </dgm:pt>
    <dgm:pt modelId="{B8BC74B0-ADD1-4EE6-A949-F2F1FE26B31E}" type="pres">
      <dgm:prSet presAssocID="{E69A1160-F3A9-4888-83D8-5D2D296CD28C}" presName="conn" presStyleLbl="parChTrans1D2" presStyleIdx="0" presStyleCnt="1"/>
      <dgm:spPr/>
    </dgm:pt>
    <dgm:pt modelId="{7D22A2EB-6040-4080-9F9E-CA454CA14822}" type="pres">
      <dgm:prSet presAssocID="{E69A1160-F3A9-4888-83D8-5D2D296CD28C}" presName="extraNode" presStyleLbl="node1" presStyleIdx="0" presStyleCnt="1"/>
      <dgm:spPr/>
    </dgm:pt>
    <dgm:pt modelId="{9FB28419-4B66-4CE0-8142-655B59A4783F}" type="pres">
      <dgm:prSet presAssocID="{E69A1160-F3A9-4888-83D8-5D2D296CD28C}" presName="dstNode" presStyleLbl="node1" presStyleIdx="0" presStyleCnt="1"/>
      <dgm:spPr/>
    </dgm:pt>
    <dgm:pt modelId="{9776A407-2FAD-4ADF-9CBA-C46C6489FA5E}" type="pres">
      <dgm:prSet presAssocID="{BB11AFF5-A968-4864-9026-CE0985A451C4}" presName="text_1" presStyleLbl="node1" presStyleIdx="0" presStyleCnt="1" custScaleY="148647">
        <dgm:presLayoutVars>
          <dgm:bulletEnabled val="1"/>
        </dgm:presLayoutVars>
      </dgm:prSet>
      <dgm:spPr/>
    </dgm:pt>
    <dgm:pt modelId="{B2DA0F12-8ED8-4966-861E-5BF14B875A03}" type="pres">
      <dgm:prSet presAssocID="{BB11AFF5-A968-4864-9026-CE0985A451C4}" presName="accent_1" presStyleCnt="0"/>
      <dgm:spPr/>
    </dgm:pt>
    <dgm:pt modelId="{D7FA6972-E441-4156-97C3-F8C0B446124A}" type="pres">
      <dgm:prSet presAssocID="{BB11AFF5-A968-4864-9026-CE0985A451C4}" presName="accentRepeatNode" presStyleLbl="solidFgAcc1" presStyleIdx="0" presStyleCnt="1" custLinFactNeighborX="-17632" custLinFactNeighborY="-2173"/>
      <dgm:spPr/>
    </dgm:pt>
  </dgm:ptLst>
  <dgm:cxnLst>
    <dgm:cxn modelId="{4770351E-1C68-4156-9917-1A779F419E19}" type="presOf" srcId="{08A85979-3C0D-4A31-AE04-FF770CBE7CD4}" destId="{B8BC74B0-ADD1-4EE6-A949-F2F1FE26B31E}" srcOrd="0" destOrd="0" presId="urn:microsoft.com/office/officeart/2008/layout/VerticalCurvedList"/>
    <dgm:cxn modelId="{5FC5455D-DEAE-46D3-B816-89814AB1C43E}" srcId="{E69A1160-F3A9-4888-83D8-5D2D296CD28C}" destId="{BB11AFF5-A968-4864-9026-CE0985A451C4}" srcOrd="0" destOrd="0" parTransId="{DA9D4271-5FF7-4C1C-8E1F-9F2FB690411F}" sibTransId="{08A85979-3C0D-4A31-AE04-FF770CBE7CD4}"/>
    <dgm:cxn modelId="{EE13757C-EF1E-4DD6-8C02-FB5FE3214BD4}" type="presOf" srcId="{E69A1160-F3A9-4888-83D8-5D2D296CD28C}" destId="{3344AC6E-0602-4174-B7ED-E93847074BDA}" srcOrd="0" destOrd="0" presId="urn:microsoft.com/office/officeart/2008/layout/VerticalCurvedList"/>
    <dgm:cxn modelId="{DE0E1098-8AE6-42DB-9A69-DF789AB8C261}" type="presOf" srcId="{BB11AFF5-A968-4864-9026-CE0985A451C4}" destId="{9776A407-2FAD-4ADF-9CBA-C46C6489FA5E}" srcOrd="0" destOrd="0" presId="urn:microsoft.com/office/officeart/2008/layout/VerticalCurvedList"/>
    <dgm:cxn modelId="{8183E82B-8413-4B0F-8988-DE219078A7E2}" type="presParOf" srcId="{3344AC6E-0602-4174-B7ED-E93847074BDA}" destId="{80C30E4F-D3EF-47B2-9492-3E50439DEF86}" srcOrd="0" destOrd="0" presId="urn:microsoft.com/office/officeart/2008/layout/VerticalCurvedList"/>
    <dgm:cxn modelId="{9618038E-8709-4F74-BCA0-605DB754B561}" type="presParOf" srcId="{80C30E4F-D3EF-47B2-9492-3E50439DEF86}" destId="{FCCA4AEF-0685-4A76-9434-C9CE6D187035}" srcOrd="0" destOrd="0" presId="urn:microsoft.com/office/officeart/2008/layout/VerticalCurvedList"/>
    <dgm:cxn modelId="{2942C113-F8F9-4EB8-AAE6-B4B89932A5E7}" type="presParOf" srcId="{FCCA4AEF-0685-4A76-9434-C9CE6D187035}" destId="{BE5B85D9-8CF3-4073-B903-07F838CFDE45}" srcOrd="0" destOrd="0" presId="urn:microsoft.com/office/officeart/2008/layout/VerticalCurvedList"/>
    <dgm:cxn modelId="{F7F07B2C-0CA3-40D4-8E26-F8BACB0BA81E}" type="presParOf" srcId="{FCCA4AEF-0685-4A76-9434-C9CE6D187035}" destId="{B8BC74B0-ADD1-4EE6-A949-F2F1FE26B31E}" srcOrd="1" destOrd="0" presId="urn:microsoft.com/office/officeart/2008/layout/VerticalCurvedList"/>
    <dgm:cxn modelId="{3184466D-8D02-4879-9BB1-845911880A64}" type="presParOf" srcId="{FCCA4AEF-0685-4A76-9434-C9CE6D187035}" destId="{7D22A2EB-6040-4080-9F9E-CA454CA14822}" srcOrd="2" destOrd="0" presId="urn:microsoft.com/office/officeart/2008/layout/VerticalCurvedList"/>
    <dgm:cxn modelId="{453540FD-65CD-4B31-95CC-4F786D51F78C}" type="presParOf" srcId="{FCCA4AEF-0685-4A76-9434-C9CE6D187035}" destId="{9FB28419-4B66-4CE0-8142-655B59A4783F}" srcOrd="3" destOrd="0" presId="urn:microsoft.com/office/officeart/2008/layout/VerticalCurvedList"/>
    <dgm:cxn modelId="{95358E43-C957-4C2A-B104-E07CD6756269}" type="presParOf" srcId="{80C30E4F-D3EF-47B2-9492-3E50439DEF86}" destId="{9776A407-2FAD-4ADF-9CBA-C46C6489FA5E}" srcOrd="1" destOrd="0" presId="urn:microsoft.com/office/officeart/2008/layout/VerticalCurvedList"/>
    <dgm:cxn modelId="{4C4AB411-042C-4814-8582-F0282C4AB4CC}" type="presParOf" srcId="{80C30E4F-D3EF-47B2-9492-3E50439DEF86}" destId="{B2DA0F12-8ED8-4966-861E-5BF14B875A03}" srcOrd="2" destOrd="0" presId="urn:microsoft.com/office/officeart/2008/layout/VerticalCurvedList"/>
    <dgm:cxn modelId="{9121EBEA-3A48-4168-AF4A-7C1B2946B60A}" type="presParOf" srcId="{B2DA0F12-8ED8-4966-861E-5BF14B875A03}" destId="{D7FA6972-E441-4156-97C3-F8C0B446124A}" srcOrd="0" destOrd="0" presId="urn:microsoft.com/office/officeart/2008/layout/VerticalCurvedLis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69A1160-F3A9-4888-83D8-5D2D296CD28C}"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s-ES"/>
        </a:p>
      </dgm:t>
    </dgm:pt>
    <dgm:pt modelId="{BB11AFF5-A968-4864-9026-CE0985A451C4}">
      <dgm:prSet/>
      <dgm:spPr/>
      <dgm:t>
        <a:bodyPr/>
        <a:lstStyle/>
        <a:p>
          <a:pPr algn="just">
            <a:buFont typeface="Symbol" panose="05050102010706020507" pitchFamily="18" charset="2"/>
            <a:buChar char=""/>
          </a:pPr>
          <a:r>
            <a:rPr lang="es-EC" dirty="0"/>
            <a:t>Es recomendable habilitar el protocolo RSVP en cada interfaz de tal forma que si futuras arquitecturas requieran señalizar LSP con consideraciones o restricciones como ancho de banda únicamente se debería configurar los LSP.</a:t>
          </a:r>
          <a:endParaRPr lang="es-ES" dirty="0">
            <a:solidFill>
              <a:schemeClr val="tx1"/>
            </a:solidFill>
          </a:endParaRPr>
        </a:p>
      </dgm:t>
    </dgm:pt>
    <dgm:pt modelId="{DA9D4271-5FF7-4C1C-8E1F-9F2FB690411F}" type="parTrans" cxnId="{5FC5455D-DEAE-46D3-B816-89814AB1C43E}">
      <dgm:prSet/>
      <dgm:spPr/>
      <dgm:t>
        <a:bodyPr/>
        <a:lstStyle/>
        <a:p>
          <a:endParaRPr lang="es-ES"/>
        </a:p>
      </dgm:t>
    </dgm:pt>
    <dgm:pt modelId="{08A85979-3C0D-4A31-AE04-FF770CBE7CD4}" type="sibTrans" cxnId="{5FC5455D-DEAE-46D3-B816-89814AB1C43E}">
      <dgm:prSet/>
      <dgm:spPr/>
      <dgm:t>
        <a:bodyPr/>
        <a:lstStyle/>
        <a:p>
          <a:endParaRPr lang="es-ES"/>
        </a:p>
      </dgm:t>
    </dgm:pt>
    <dgm:pt modelId="{69F9F15E-7A92-4227-929D-B1352F21CAA8}">
      <dgm:prSet/>
      <dgm:spPr/>
      <dgm:t>
        <a:bodyPr/>
        <a:lstStyle/>
        <a:p>
          <a:pPr algn="just"/>
          <a:r>
            <a:rPr lang="es-EC" dirty="0"/>
            <a:t>Para realizar balanceo de tráfico, con el objetivo de utilizar eficientemente la infraestructura de red, se recomienda habilitar el enrutamiento de múltiples rutas de igual costo (ECMP). Cuando existe ECMP permite instalar todas las rutas activas para alcanzar un destino en el </a:t>
          </a:r>
          <a:r>
            <a:rPr lang="es-EC" dirty="0" err="1"/>
            <a:t>packet</a:t>
          </a:r>
          <a:r>
            <a:rPr lang="es-EC" dirty="0"/>
            <a:t> </a:t>
          </a:r>
          <a:r>
            <a:rPr lang="es-EC" dirty="0" err="1"/>
            <a:t>forwarding</a:t>
          </a:r>
          <a:r>
            <a:rPr lang="es-EC" dirty="0"/>
            <a:t> </a:t>
          </a:r>
          <a:r>
            <a:rPr lang="es-EC" dirty="0" err="1"/>
            <a:t>engine</a:t>
          </a:r>
          <a:r>
            <a:rPr lang="es-EC" dirty="0"/>
            <a:t> (PFE) y balancear el tráfico por flujo.</a:t>
          </a:r>
          <a:endParaRPr lang="es-ES" dirty="0">
            <a:solidFill>
              <a:schemeClr val="tx1"/>
            </a:solidFill>
          </a:endParaRPr>
        </a:p>
      </dgm:t>
    </dgm:pt>
    <dgm:pt modelId="{6E50AB59-8DF1-4C22-AFE4-76A1CE7A870A}" type="parTrans" cxnId="{1498990E-8FB8-4AA3-8944-158611430FF0}">
      <dgm:prSet/>
      <dgm:spPr/>
      <dgm:t>
        <a:bodyPr/>
        <a:lstStyle/>
        <a:p>
          <a:endParaRPr lang="es-EC"/>
        </a:p>
      </dgm:t>
    </dgm:pt>
    <dgm:pt modelId="{29EA8B4F-96E9-4252-96F5-36E37F44C7F5}" type="sibTrans" cxnId="{1498990E-8FB8-4AA3-8944-158611430FF0}">
      <dgm:prSet/>
      <dgm:spPr/>
      <dgm:t>
        <a:bodyPr/>
        <a:lstStyle/>
        <a:p>
          <a:endParaRPr lang="es-EC"/>
        </a:p>
      </dgm:t>
    </dgm:pt>
    <dgm:pt modelId="{3B1DB1C3-EE1E-4931-A83D-4C40E2EEB9A8}">
      <dgm:prSet/>
      <dgm:spPr/>
      <dgm:t>
        <a:bodyPr/>
        <a:lstStyle/>
        <a:p>
          <a:pPr algn="just">
            <a:buFont typeface="Symbol" panose="05050102010706020507" pitchFamily="18" charset="2"/>
            <a:buChar char=""/>
          </a:pPr>
          <a:r>
            <a:rPr lang="es-EC" dirty="0"/>
            <a:t>Previo a la puesta en producción y despliegue del diseño propuesto, se recomienda definir </a:t>
          </a:r>
          <a:r>
            <a:rPr lang="es-EC" dirty="0" err="1"/>
            <a:t>securing</a:t>
          </a:r>
          <a:r>
            <a:rPr lang="es-EC" dirty="0"/>
            <a:t> </a:t>
          </a:r>
          <a:r>
            <a:rPr lang="es-EC" dirty="0" err="1"/>
            <a:t>routing</a:t>
          </a:r>
          <a:r>
            <a:rPr lang="es-EC" dirty="0"/>
            <a:t> </a:t>
          </a:r>
          <a:r>
            <a:rPr lang="es-EC" dirty="0" err="1"/>
            <a:t>engine</a:t>
          </a:r>
          <a:r>
            <a:rPr lang="es-EC" dirty="0"/>
            <a:t>, así se establecen los protocolos que el proveedor de servicio considera confiables, con el objetivo de descartar tráfico malicioso buscando acceso a la red, actualizaciones no deseadas de protocolos de enrutamiento </a:t>
          </a:r>
          <a:r>
            <a:rPr lang="es-EC" dirty="0" err="1"/>
            <a:t>ó</a:t>
          </a:r>
          <a:r>
            <a:rPr lang="es-EC" dirty="0"/>
            <a:t> tráfico ilegitimo que excede un Ancho de Banda.</a:t>
          </a:r>
          <a:endParaRPr lang="es-ES" dirty="0">
            <a:solidFill>
              <a:schemeClr val="tx1"/>
            </a:solidFill>
          </a:endParaRPr>
        </a:p>
      </dgm:t>
    </dgm:pt>
    <dgm:pt modelId="{CA7E188A-056B-4EC7-A3A2-0B217C84A316}" type="parTrans" cxnId="{517DA28E-B90C-4E96-835D-0A968524C06C}">
      <dgm:prSet/>
      <dgm:spPr/>
    </dgm:pt>
    <dgm:pt modelId="{8532EAD9-9CC0-4912-8981-418E6BB29009}" type="sibTrans" cxnId="{517DA28E-B90C-4E96-835D-0A968524C06C}">
      <dgm:prSet/>
      <dgm:spPr/>
    </dgm:pt>
    <dgm:pt modelId="{3344AC6E-0602-4174-B7ED-E93847074BDA}" type="pres">
      <dgm:prSet presAssocID="{E69A1160-F3A9-4888-83D8-5D2D296CD28C}" presName="Name0" presStyleCnt="0">
        <dgm:presLayoutVars>
          <dgm:chMax val="7"/>
          <dgm:chPref val="7"/>
          <dgm:dir/>
        </dgm:presLayoutVars>
      </dgm:prSet>
      <dgm:spPr/>
    </dgm:pt>
    <dgm:pt modelId="{80C30E4F-D3EF-47B2-9492-3E50439DEF86}" type="pres">
      <dgm:prSet presAssocID="{E69A1160-F3A9-4888-83D8-5D2D296CD28C}" presName="Name1" presStyleCnt="0"/>
      <dgm:spPr/>
    </dgm:pt>
    <dgm:pt modelId="{FCCA4AEF-0685-4A76-9434-C9CE6D187035}" type="pres">
      <dgm:prSet presAssocID="{E69A1160-F3A9-4888-83D8-5D2D296CD28C}" presName="cycle" presStyleCnt="0"/>
      <dgm:spPr/>
    </dgm:pt>
    <dgm:pt modelId="{BE5B85D9-8CF3-4073-B903-07F838CFDE45}" type="pres">
      <dgm:prSet presAssocID="{E69A1160-F3A9-4888-83D8-5D2D296CD28C}" presName="srcNode" presStyleLbl="node1" presStyleIdx="0" presStyleCnt="3"/>
      <dgm:spPr/>
    </dgm:pt>
    <dgm:pt modelId="{B8BC74B0-ADD1-4EE6-A949-F2F1FE26B31E}" type="pres">
      <dgm:prSet presAssocID="{E69A1160-F3A9-4888-83D8-5D2D296CD28C}" presName="conn" presStyleLbl="parChTrans1D2" presStyleIdx="0" presStyleCnt="1"/>
      <dgm:spPr/>
    </dgm:pt>
    <dgm:pt modelId="{7D22A2EB-6040-4080-9F9E-CA454CA14822}" type="pres">
      <dgm:prSet presAssocID="{E69A1160-F3A9-4888-83D8-5D2D296CD28C}" presName="extraNode" presStyleLbl="node1" presStyleIdx="0" presStyleCnt="3"/>
      <dgm:spPr/>
    </dgm:pt>
    <dgm:pt modelId="{9FB28419-4B66-4CE0-8142-655B59A4783F}" type="pres">
      <dgm:prSet presAssocID="{E69A1160-F3A9-4888-83D8-5D2D296CD28C}" presName="dstNode" presStyleLbl="node1" presStyleIdx="0" presStyleCnt="3"/>
      <dgm:spPr/>
    </dgm:pt>
    <dgm:pt modelId="{9776A407-2FAD-4ADF-9CBA-C46C6489FA5E}" type="pres">
      <dgm:prSet presAssocID="{BB11AFF5-A968-4864-9026-CE0985A451C4}" presName="text_1" presStyleLbl="node1" presStyleIdx="0" presStyleCnt="3" custLinFactNeighborY="-5608">
        <dgm:presLayoutVars>
          <dgm:bulletEnabled val="1"/>
        </dgm:presLayoutVars>
      </dgm:prSet>
      <dgm:spPr/>
    </dgm:pt>
    <dgm:pt modelId="{B2DA0F12-8ED8-4966-861E-5BF14B875A03}" type="pres">
      <dgm:prSet presAssocID="{BB11AFF5-A968-4864-9026-CE0985A451C4}" presName="accent_1" presStyleCnt="0"/>
      <dgm:spPr/>
    </dgm:pt>
    <dgm:pt modelId="{D7FA6972-E441-4156-97C3-F8C0B446124A}" type="pres">
      <dgm:prSet presAssocID="{BB11AFF5-A968-4864-9026-CE0985A451C4}" presName="accentRepeatNode" presStyleLbl="solidFgAcc1" presStyleIdx="0" presStyleCnt="3" custScaleX="100915" custScaleY="96233" custLinFactNeighborX="998" custLinFactNeighborY="-6850"/>
      <dgm:spPr/>
    </dgm:pt>
    <dgm:pt modelId="{0915A49A-ACAC-4A2A-A575-50295CFA29F3}" type="pres">
      <dgm:prSet presAssocID="{3B1DB1C3-EE1E-4931-A83D-4C40E2EEB9A8}" presName="text_2" presStyleLbl="node1" presStyleIdx="1" presStyleCnt="3">
        <dgm:presLayoutVars>
          <dgm:bulletEnabled val="1"/>
        </dgm:presLayoutVars>
      </dgm:prSet>
      <dgm:spPr/>
    </dgm:pt>
    <dgm:pt modelId="{34EB4C38-8686-48B7-ADE9-157EB35A864C}" type="pres">
      <dgm:prSet presAssocID="{3B1DB1C3-EE1E-4931-A83D-4C40E2EEB9A8}" presName="accent_2" presStyleCnt="0"/>
      <dgm:spPr/>
    </dgm:pt>
    <dgm:pt modelId="{07706031-9810-4807-8109-3E807D067E29}" type="pres">
      <dgm:prSet presAssocID="{3B1DB1C3-EE1E-4931-A83D-4C40E2EEB9A8}" presName="accentRepeatNode" presStyleLbl="solidFgAcc1" presStyleIdx="1" presStyleCnt="3"/>
      <dgm:spPr/>
    </dgm:pt>
    <dgm:pt modelId="{94D42BBF-30C5-48D9-94A3-F6D7F4F517FB}" type="pres">
      <dgm:prSet presAssocID="{69F9F15E-7A92-4227-929D-B1352F21CAA8}" presName="text_3" presStyleLbl="node1" presStyleIdx="2" presStyleCnt="3">
        <dgm:presLayoutVars>
          <dgm:bulletEnabled val="1"/>
        </dgm:presLayoutVars>
      </dgm:prSet>
      <dgm:spPr/>
    </dgm:pt>
    <dgm:pt modelId="{7FB31ADC-6DF6-4DB4-9D17-A6B792B013F5}" type="pres">
      <dgm:prSet presAssocID="{69F9F15E-7A92-4227-929D-B1352F21CAA8}" presName="accent_3" presStyleCnt="0"/>
      <dgm:spPr/>
    </dgm:pt>
    <dgm:pt modelId="{5C519FD1-2DF1-4CE1-B68F-9B3E5B9922C5}" type="pres">
      <dgm:prSet presAssocID="{69F9F15E-7A92-4227-929D-B1352F21CAA8}" presName="accentRepeatNode" presStyleLbl="solidFgAcc1" presStyleIdx="2" presStyleCnt="3"/>
      <dgm:spPr/>
    </dgm:pt>
  </dgm:ptLst>
  <dgm:cxnLst>
    <dgm:cxn modelId="{1498990E-8FB8-4AA3-8944-158611430FF0}" srcId="{E69A1160-F3A9-4888-83D8-5D2D296CD28C}" destId="{69F9F15E-7A92-4227-929D-B1352F21CAA8}" srcOrd="2" destOrd="0" parTransId="{6E50AB59-8DF1-4C22-AFE4-76A1CE7A870A}" sibTransId="{29EA8B4F-96E9-4252-96F5-36E37F44C7F5}"/>
    <dgm:cxn modelId="{4770351E-1C68-4156-9917-1A779F419E19}" type="presOf" srcId="{08A85979-3C0D-4A31-AE04-FF770CBE7CD4}" destId="{B8BC74B0-ADD1-4EE6-A949-F2F1FE26B31E}" srcOrd="0" destOrd="0" presId="urn:microsoft.com/office/officeart/2008/layout/VerticalCurvedList"/>
    <dgm:cxn modelId="{63D03C20-5718-477D-9DF9-FBBFC6566352}" type="presOf" srcId="{3B1DB1C3-EE1E-4931-A83D-4C40E2EEB9A8}" destId="{0915A49A-ACAC-4A2A-A575-50295CFA29F3}" srcOrd="0" destOrd="0" presId="urn:microsoft.com/office/officeart/2008/layout/VerticalCurvedList"/>
    <dgm:cxn modelId="{5FC5455D-DEAE-46D3-B816-89814AB1C43E}" srcId="{E69A1160-F3A9-4888-83D8-5D2D296CD28C}" destId="{BB11AFF5-A968-4864-9026-CE0985A451C4}" srcOrd="0" destOrd="0" parTransId="{DA9D4271-5FF7-4C1C-8E1F-9F2FB690411F}" sibTransId="{08A85979-3C0D-4A31-AE04-FF770CBE7CD4}"/>
    <dgm:cxn modelId="{EE13757C-EF1E-4DD6-8C02-FB5FE3214BD4}" type="presOf" srcId="{E69A1160-F3A9-4888-83D8-5D2D296CD28C}" destId="{3344AC6E-0602-4174-B7ED-E93847074BDA}" srcOrd="0" destOrd="0" presId="urn:microsoft.com/office/officeart/2008/layout/VerticalCurvedList"/>
    <dgm:cxn modelId="{517DA28E-B90C-4E96-835D-0A968524C06C}" srcId="{E69A1160-F3A9-4888-83D8-5D2D296CD28C}" destId="{3B1DB1C3-EE1E-4931-A83D-4C40E2EEB9A8}" srcOrd="1" destOrd="0" parTransId="{CA7E188A-056B-4EC7-A3A2-0B217C84A316}" sibTransId="{8532EAD9-9CC0-4912-8981-418E6BB29009}"/>
    <dgm:cxn modelId="{DE0E1098-8AE6-42DB-9A69-DF789AB8C261}" type="presOf" srcId="{BB11AFF5-A968-4864-9026-CE0985A451C4}" destId="{9776A407-2FAD-4ADF-9CBA-C46C6489FA5E}" srcOrd="0" destOrd="0" presId="urn:microsoft.com/office/officeart/2008/layout/VerticalCurvedList"/>
    <dgm:cxn modelId="{7CF2B5FC-04BB-41F3-BDA0-3106B361A823}" type="presOf" srcId="{69F9F15E-7A92-4227-929D-B1352F21CAA8}" destId="{94D42BBF-30C5-48D9-94A3-F6D7F4F517FB}" srcOrd="0" destOrd="0" presId="urn:microsoft.com/office/officeart/2008/layout/VerticalCurvedList"/>
    <dgm:cxn modelId="{8183E82B-8413-4B0F-8988-DE219078A7E2}" type="presParOf" srcId="{3344AC6E-0602-4174-B7ED-E93847074BDA}" destId="{80C30E4F-D3EF-47B2-9492-3E50439DEF86}" srcOrd="0" destOrd="0" presId="urn:microsoft.com/office/officeart/2008/layout/VerticalCurvedList"/>
    <dgm:cxn modelId="{9618038E-8709-4F74-BCA0-605DB754B561}" type="presParOf" srcId="{80C30E4F-D3EF-47B2-9492-3E50439DEF86}" destId="{FCCA4AEF-0685-4A76-9434-C9CE6D187035}" srcOrd="0" destOrd="0" presId="urn:microsoft.com/office/officeart/2008/layout/VerticalCurvedList"/>
    <dgm:cxn modelId="{2942C113-F8F9-4EB8-AAE6-B4B89932A5E7}" type="presParOf" srcId="{FCCA4AEF-0685-4A76-9434-C9CE6D187035}" destId="{BE5B85D9-8CF3-4073-B903-07F838CFDE45}" srcOrd="0" destOrd="0" presId="urn:microsoft.com/office/officeart/2008/layout/VerticalCurvedList"/>
    <dgm:cxn modelId="{F7F07B2C-0CA3-40D4-8E26-F8BACB0BA81E}" type="presParOf" srcId="{FCCA4AEF-0685-4A76-9434-C9CE6D187035}" destId="{B8BC74B0-ADD1-4EE6-A949-F2F1FE26B31E}" srcOrd="1" destOrd="0" presId="urn:microsoft.com/office/officeart/2008/layout/VerticalCurvedList"/>
    <dgm:cxn modelId="{3184466D-8D02-4879-9BB1-845911880A64}" type="presParOf" srcId="{FCCA4AEF-0685-4A76-9434-C9CE6D187035}" destId="{7D22A2EB-6040-4080-9F9E-CA454CA14822}" srcOrd="2" destOrd="0" presId="urn:microsoft.com/office/officeart/2008/layout/VerticalCurvedList"/>
    <dgm:cxn modelId="{453540FD-65CD-4B31-95CC-4F786D51F78C}" type="presParOf" srcId="{FCCA4AEF-0685-4A76-9434-C9CE6D187035}" destId="{9FB28419-4B66-4CE0-8142-655B59A4783F}" srcOrd="3" destOrd="0" presId="urn:microsoft.com/office/officeart/2008/layout/VerticalCurvedList"/>
    <dgm:cxn modelId="{95358E43-C957-4C2A-B104-E07CD6756269}" type="presParOf" srcId="{80C30E4F-D3EF-47B2-9492-3E50439DEF86}" destId="{9776A407-2FAD-4ADF-9CBA-C46C6489FA5E}" srcOrd="1" destOrd="0" presId="urn:microsoft.com/office/officeart/2008/layout/VerticalCurvedList"/>
    <dgm:cxn modelId="{4C4AB411-042C-4814-8582-F0282C4AB4CC}" type="presParOf" srcId="{80C30E4F-D3EF-47B2-9492-3E50439DEF86}" destId="{B2DA0F12-8ED8-4966-861E-5BF14B875A03}" srcOrd="2" destOrd="0" presId="urn:microsoft.com/office/officeart/2008/layout/VerticalCurvedList"/>
    <dgm:cxn modelId="{9121EBEA-3A48-4168-AF4A-7C1B2946B60A}" type="presParOf" srcId="{B2DA0F12-8ED8-4966-861E-5BF14B875A03}" destId="{D7FA6972-E441-4156-97C3-F8C0B446124A}" srcOrd="0" destOrd="0" presId="urn:microsoft.com/office/officeart/2008/layout/VerticalCurvedList"/>
    <dgm:cxn modelId="{EE29F1FA-B1CB-439C-B4AB-527C17AAB95D}" type="presParOf" srcId="{80C30E4F-D3EF-47B2-9492-3E50439DEF86}" destId="{0915A49A-ACAC-4A2A-A575-50295CFA29F3}" srcOrd="3" destOrd="0" presId="urn:microsoft.com/office/officeart/2008/layout/VerticalCurvedList"/>
    <dgm:cxn modelId="{9627DAAC-6B67-4DB4-91A4-FB001B15B289}" type="presParOf" srcId="{80C30E4F-D3EF-47B2-9492-3E50439DEF86}" destId="{34EB4C38-8686-48B7-ADE9-157EB35A864C}" srcOrd="4" destOrd="0" presId="urn:microsoft.com/office/officeart/2008/layout/VerticalCurvedList"/>
    <dgm:cxn modelId="{F9C16AA9-252A-4654-AE0C-DEC5A93AF6F7}" type="presParOf" srcId="{34EB4C38-8686-48B7-ADE9-157EB35A864C}" destId="{07706031-9810-4807-8109-3E807D067E29}" srcOrd="0" destOrd="0" presId="urn:microsoft.com/office/officeart/2008/layout/VerticalCurvedList"/>
    <dgm:cxn modelId="{2BC5EE73-7BE9-4480-ABD1-4D45625D0962}" type="presParOf" srcId="{80C30E4F-D3EF-47B2-9492-3E50439DEF86}" destId="{94D42BBF-30C5-48D9-94A3-F6D7F4F517FB}" srcOrd="5" destOrd="0" presId="urn:microsoft.com/office/officeart/2008/layout/VerticalCurvedList"/>
    <dgm:cxn modelId="{B45B2743-29CA-44A8-959C-F4A8C71C8E14}" type="presParOf" srcId="{80C30E4F-D3EF-47B2-9492-3E50439DEF86}" destId="{7FB31ADC-6DF6-4DB4-9D17-A6B792B013F5}" srcOrd="6" destOrd="0" presId="urn:microsoft.com/office/officeart/2008/layout/VerticalCurvedList"/>
    <dgm:cxn modelId="{86118EEE-81AA-409B-B77F-546A5332836F}" type="presParOf" srcId="{7FB31ADC-6DF6-4DB4-9D17-A6B792B013F5}" destId="{5C519FD1-2DF1-4CE1-B68F-9B3E5B9922C5}"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39E27C-8F55-4E0A-AD56-23C4A9C433B1}">
      <dsp:nvSpPr>
        <dsp:cNvPr id="0" name=""/>
        <dsp:cNvSpPr/>
      </dsp:nvSpPr>
      <dsp:spPr>
        <a:xfrm>
          <a:off x="-5254585" y="-804783"/>
          <a:ext cx="6257144" cy="6257144"/>
        </a:xfrm>
        <a:prstGeom prst="blockArc">
          <a:avLst>
            <a:gd name="adj1" fmla="val 18900000"/>
            <a:gd name="adj2" fmla="val 2700000"/>
            <a:gd name="adj3" fmla="val 345"/>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CC2092-8617-48C2-9D57-514736D6550E}">
      <dsp:nvSpPr>
        <dsp:cNvPr id="0" name=""/>
        <dsp:cNvSpPr/>
      </dsp:nvSpPr>
      <dsp:spPr>
        <a:xfrm>
          <a:off x="373863" y="244741"/>
          <a:ext cx="9437253" cy="48929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380" tIns="101600" rIns="101600" bIns="101600" numCol="1" spcCol="1270" anchor="ctr" anchorCtr="0">
          <a:noAutofit/>
        </a:bodyPr>
        <a:lstStyle/>
        <a:p>
          <a:pPr marL="0" lvl="0" indent="0" algn="l" defTabSz="1778000">
            <a:lnSpc>
              <a:spcPct val="90000"/>
            </a:lnSpc>
            <a:spcBef>
              <a:spcPct val="0"/>
            </a:spcBef>
            <a:spcAft>
              <a:spcPct val="35000"/>
            </a:spcAft>
            <a:buNone/>
          </a:pPr>
          <a:r>
            <a:rPr lang="es-ES" sz="4000" b="1" kern="1200" dirty="0">
              <a:solidFill>
                <a:schemeClr val="tx1"/>
              </a:solidFill>
            </a:rPr>
            <a:t>Justificación e Importancia</a:t>
          </a:r>
        </a:p>
      </dsp:txBody>
      <dsp:txXfrm>
        <a:off x="373863" y="244741"/>
        <a:ext cx="9437253" cy="489297"/>
      </dsp:txXfrm>
    </dsp:sp>
    <dsp:sp modelId="{117D1A99-74FF-45EA-A573-5EE9F5F881E6}">
      <dsp:nvSpPr>
        <dsp:cNvPr id="0" name=""/>
        <dsp:cNvSpPr/>
      </dsp:nvSpPr>
      <dsp:spPr>
        <a:xfrm>
          <a:off x="68052" y="183579"/>
          <a:ext cx="611621" cy="611621"/>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8B4FAA-1516-4E2C-9993-0BC639CC4E5D}">
      <dsp:nvSpPr>
        <dsp:cNvPr id="0" name=""/>
        <dsp:cNvSpPr/>
      </dsp:nvSpPr>
      <dsp:spPr>
        <a:xfrm>
          <a:off x="776343" y="978594"/>
          <a:ext cx="9034773" cy="489297"/>
        </a:xfrm>
        <a:prstGeom prst="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380" tIns="101600" rIns="101600" bIns="101600" numCol="1" spcCol="1270" anchor="ctr" anchorCtr="0">
          <a:noAutofit/>
        </a:bodyPr>
        <a:lstStyle/>
        <a:p>
          <a:pPr marL="0" lvl="0" indent="0" algn="l" defTabSz="1778000">
            <a:lnSpc>
              <a:spcPct val="90000"/>
            </a:lnSpc>
            <a:spcBef>
              <a:spcPct val="0"/>
            </a:spcBef>
            <a:spcAft>
              <a:spcPct val="35000"/>
            </a:spcAft>
            <a:buNone/>
          </a:pPr>
          <a:r>
            <a:rPr lang="es-ES" sz="4000" b="1" kern="1200">
              <a:solidFill>
                <a:schemeClr val="tx1"/>
              </a:solidFill>
            </a:rPr>
            <a:t> Objetivos</a:t>
          </a:r>
          <a:endParaRPr lang="es-ES" sz="4000" b="1" kern="1200" dirty="0">
            <a:solidFill>
              <a:schemeClr val="tx1"/>
            </a:solidFill>
          </a:endParaRPr>
        </a:p>
      </dsp:txBody>
      <dsp:txXfrm>
        <a:off x="776343" y="978594"/>
        <a:ext cx="9034773" cy="489297"/>
      </dsp:txXfrm>
    </dsp:sp>
    <dsp:sp modelId="{D0C6B840-7AAA-473D-A2F2-FBD50FF39C8D}">
      <dsp:nvSpPr>
        <dsp:cNvPr id="0" name=""/>
        <dsp:cNvSpPr/>
      </dsp:nvSpPr>
      <dsp:spPr>
        <a:xfrm>
          <a:off x="470532" y="917431"/>
          <a:ext cx="611621" cy="611621"/>
        </a:xfrm>
        <a:prstGeom prst="ellipse">
          <a:avLst/>
        </a:prstGeom>
        <a:solidFill>
          <a:schemeClr val="lt1">
            <a:hueOff val="0"/>
            <a:satOff val="0"/>
            <a:lumOff val="0"/>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D90949-DF34-4FA3-88DD-2F9AFCFB813A}">
      <dsp:nvSpPr>
        <dsp:cNvPr id="0" name=""/>
        <dsp:cNvSpPr/>
      </dsp:nvSpPr>
      <dsp:spPr>
        <a:xfrm>
          <a:off x="960387" y="1712446"/>
          <a:ext cx="8850729" cy="489297"/>
        </a:xfrm>
        <a:prstGeom prst="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380" tIns="101600" rIns="101600" bIns="101600" numCol="1" spcCol="1270" anchor="ctr" anchorCtr="0">
          <a:noAutofit/>
        </a:bodyPr>
        <a:lstStyle/>
        <a:p>
          <a:pPr marL="0" lvl="0" indent="0" algn="l" defTabSz="1778000">
            <a:lnSpc>
              <a:spcPct val="90000"/>
            </a:lnSpc>
            <a:spcBef>
              <a:spcPct val="0"/>
            </a:spcBef>
            <a:spcAft>
              <a:spcPct val="35000"/>
            </a:spcAft>
            <a:buNone/>
          </a:pPr>
          <a:r>
            <a:rPr lang="es-ES" sz="4000" b="1" kern="1200">
              <a:solidFill>
                <a:schemeClr val="tx1"/>
              </a:solidFill>
            </a:rPr>
            <a:t>Marco Teórico</a:t>
          </a:r>
          <a:endParaRPr lang="es-ES" sz="4000" b="1" kern="1200" dirty="0">
            <a:solidFill>
              <a:schemeClr val="tx1"/>
            </a:solidFill>
          </a:endParaRPr>
        </a:p>
      </dsp:txBody>
      <dsp:txXfrm>
        <a:off x="960387" y="1712446"/>
        <a:ext cx="8850729" cy="489297"/>
      </dsp:txXfrm>
    </dsp:sp>
    <dsp:sp modelId="{2CE22296-E3B5-4A0E-B2B6-9BBD1205A711}">
      <dsp:nvSpPr>
        <dsp:cNvPr id="0" name=""/>
        <dsp:cNvSpPr/>
      </dsp:nvSpPr>
      <dsp:spPr>
        <a:xfrm>
          <a:off x="654576" y="1651284"/>
          <a:ext cx="611621" cy="611621"/>
        </a:xfrm>
        <a:prstGeom prst="ellipse">
          <a:avLst/>
        </a:prstGeom>
        <a:solidFill>
          <a:schemeClr val="lt1">
            <a:hueOff val="0"/>
            <a:satOff val="0"/>
            <a:lumOff val="0"/>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E4E124-5796-43A1-BE21-F493C357132E}">
      <dsp:nvSpPr>
        <dsp:cNvPr id="0" name=""/>
        <dsp:cNvSpPr/>
      </dsp:nvSpPr>
      <dsp:spPr>
        <a:xfrm>
          <a:off x="960387" y="2445834"/>
          <a:ext cx="8850729" cy="489297"/>
        </a:xfrm>
        <a:prstGeom prst="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380" tIns="101600" rIns="101600" bIns="101600" numCol="1" spcCol="1270" anchor="ctr" anchorCtr="0">
          <a:noAutofit/>
        </a:bodyPr>
        <a:lstStyle/>
        <a:p>
          <a:pPr marL="0" lvl="0" indent="0" algn="l" defTabSz="1778000">
            <a:lnSpc>
              <a:spcPct val="90000"/>
            </a:lnSpc>
            <a:spcBef>
              <a:spcPct val="0"/>
            </a:spcBef>
            <a:spcAft>
              <a:spcPct val="35000"/>
            </a:spcAft>
            <a:buNone/>
          </a:pPr>
          <a:r>
            <a:rPr lang="es-ES" sz="4000" b="1" kern="1200">
              <a:solidFill>
                <a:schemeClr val="tx1"/>
              </a:solidFill>
            </a:rPr>
            <a:t>Diseño</a:t>
          </a:r>
          <a:endParaRPr lang="es-ES" sz="4000" b="1" kern="1200" dirty="0">
            <a:solidFill>
              <a:schemeClr val="tx1"/>
            </a:solidFill>
          </a:endParaRPr>
        </a:p>
      </dsp:txBody>
      <dsp:txXfrm>
        <a:off x="960387" y="2445834"/>
        <a:ext cx="8850729" cy="489297"/>
      </dsp:txXfrm>
    </dsp:sp>
    <dsp:sp modelId="{2AF3D0FC-7E28-44B8-9213-A94E142B2AF1}">
      <dsp:nvSpPr>
        <dsp:cNvPr id="0" name=""/>
        <dsp:cNvSpPr/>
      </dsp:nvSpPr>
      <dsp:spPr>
        <a:xfrm>
          <a:off x="654576" y="2384672"/>
          <a:ext cx="611621" cy="611621"/>
        </a:xfrm>
        <a:prstGeom prst="ellipse">
          <a:avLst/>
        </a:prstGeom>
        <a:solidFill>
          <a:schemeClr val="lt1">
            <a:hueOff val="0"/>
            <a:satOff val="0"/>
            <a:lumOff val="0"/>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4E409A-FFF0-4631-9873-D6F96D452061}">
      <dsp:nvSpPr>
        <dsp:cNvPr id="0" name=""/>
        <dsp:cNvSpPr/>
      </dsp:nvSpPr>
      <dsp:spPr>
        <a:xfrm>
          <a:off x="776343" y="3179686"/>
          <a:ext cx="9034773" cy="489297"/>
        </a:xfrm>
        <a:prstGeom prst="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380" tIns="101600" rIns="101600" bIns="101600" numCol="1" spcCol="1270" anchor="ctr" anchorCtr="0">
          <a:noAutofit/>
        </a:bodyPr>
        <a:lstStyle/>
        <a:p>
          <a:pPr marL="0" lvl="0" indent="0" algn="l" defTabSz="1778000">
            <a:lnSpc>
              <a:spcPct val="90000"/>
            </a:lnSpc>
            <a:spcBef>
              <a:spcPct val="0"/>
            </a:spcBef>
            <a:spcAft>
              <a:spcPct val="35000"/>
            </a:spcAft>
            <a:buNone/>
          </a:pPr>
          <a:r>
            <a:rPr lang="es-ES" sz="4000" b="1" kern="1200">
              <a:solidFill>
                <a:schemeClr val="tx1"/>
              </a:solidFill>
            </a:rPr>
            <a:t>Resultados</a:t>
          </a:r>
          <a:endParaRPr lang="es-ES" sz="4000" b="1" kern="1200" dirty="0">
            <a:solidFill>
              <a:schemeClr val="tx1"/>
            </a:solidFill>
          </a:endParaRPr>
        </a:p>
      </dsp:txBody>
      <dsp:txXfrm>
        <a:off x="776343" y="3179686"/>
        <a:ext cx="9034773" cy="489297"/>
      </dsp:txXfrm>
    </dsp:sp>
    <dsp:sp modelId="{120131FE-49CA-43F2-B011-1580A8B3A8D9}">
      <dsp:nvSpPr>
        <dsp:cNvPr id="0" name=""/>
        <dsp:cNvSpPr/>
      </dsp:nvSpPr>
      <dsp:spPr>
        <a:xfrm>
          <a:off x="470532" y="3118524"/>
          <a:ext cx="611621" cy="611621"/>
        </a:xfrm>
        <a:prstGeom prst="ellipse">
          <a:avLst/>
        </a:prstGeom>
        <a:solidFill>
          <a:schemeClr val="lt1">
            <a:hueOff val="0"/>
            <a:satOff val="0"/>
            <a:lumOff val="0"/>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D960A7-F46C-4981-B382-9680F306BDDD}">
      <dsp:nvSpPr>
        <dsp:cNvPr id="0" name=""/>
        <dsp:cNvSpPr/>
      </dsp:nvSpPr>
      <dsp:spPr>
        <a:xfrm>
          <a:off x="373863" y="3913539"/>
          <a:ext cx="9437253" cy="489297"/>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380" tIns="101600" rIns="101600" bIns="101600" numCol="1" spcCol="1270" anchor="ctr" anchorCtr="0">
          <a:noAutofit/>
        </a:bodyPr>
        <a:lstStyle/>
        <a:p>
          <a:pPr marL="0" lvl="0" indent="0" algn="l" defTabSz="1778000">
            <a:lnSpc>
              <a:spcPct val="90000"/>
            </a:lnSpc>
            <a:spcBef>
              <a:spcPct val="0"/>
            </a:spcBef>
            <a:spcAft>
              <a:spcPct val="35000"/>
            </a:spcAft>
            <a:buNone/>
          </a:pPr>
          <a:r>
            <a:rPr lang="es-ES" sz="4000" b="1" kern="1200">
              <a:solidFill>
                <a:schemeClr val="tx1"/>
              </a:solidFill>
            </a:rPr>
            <a:t>Conclusiones</a:t>
          </a:r>
          <a:endParaRPr lang="es-ES" sz="4000" b="1" kern="1200" dirty="0">
            <a:solidFill>
              <a:schemeClr val="tx1"/>
            </a:solidFill>
          </a:endParaRPr>
        </a:p>
      </dsp:txBody>
      <dsp:txXfrm>
        <a:off x="373863" y="3913539"/>
        <a:ext cx="9437253" cy="489297"/>
      </dsp:txXfrm>
    </dsp:sp>
    <dsp:sp modelId="{0863DE17-4B45-4FFC-80E6-00D160E73E71}">
      <dsp:nvSpPr>
        <dsp:cNvPr id="0" name=""/>
        <dsp:cNvSpPr/>
      </dsp:nvSpPr>
      <dsp:spPr>
        <a:xfrm>
          <a:off x="68052" y="3852377"/>
          <a:ext cx="611621" cy="611621"/>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C74B0-ADD1-4EE6-A949-F2F1FE26B31E}">
      <dsp:nvSpPr>
        <dsp:cNvPr id="0" name=""/>
        <dsp:cNvSpPr/>
      </dsp:nvSpPr>
      <dsp:spPr>
        <a:xfrm>
          <a:off x="-5825434" y="-970031"/>
          <a:ext cx="7548382" cy="7548382"/>
        </a:xfrm>
        <a:prstGeom prst="blockArc">
          <a:avLst>
            <a:gd name="adj1" fmla="val 18900000"/>
            <a:gd name="adj2" fmla="val 2700000"/>
            <a:gd name="adj3" fmla="val 286"/>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76A407-2FAD-4ADF-9CBA-C46C6489FA5E}">
      <dsp:nvSpPr>
        <dsp:cNvPr id="0" name=""/>
        <dsp:cNvSpPr/>
      </dsp:nvSpPr>
      <dsp:spPr>
        <a:xfrm>
          <a:off x="1673710" y="1321794"/>
          <a:ext cx="7752231" cy="266574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5802" tIns="73660" rIns="73660" bIns="73660" numCol="1" spcCol="1270" anchor="ctr" anchorCtr="0">
          <a:noAutofit/>
        </a:bodyPr>
        <a:lstStyle/>
        <a:p>
          <a:pPr marL="0" lvl="0" indent="0" algn="just" defTabSz="1289050">
            <a:lnSpc>
              <a:spcPct val="90000"/>
            </a:lnSpc>
            <a:spcBef>
              <a:spcPct val="0"/>
            </a:spcBef>
            <a:spcAft>
              <a:spcPct val="35000"/>
            </a:spcAft>
            <a:buFont typeface="Symbol" panose="05050102010706020507" pitchFamily="18" charset="2"/>
            <a:buNone/>
          </a:pPr>
          <a:r>
            <a:rPr lang="es-EC" sz="2900" kern="1200" dirty="0"/>
            <a:t>Proponer una arquitectura física (Network Región) y lógica de la red basada en Seamless MPLS para la implementación de un Mobile Backhaul (IP-RAN) de nueva generación en la ciudad de Cuenca.</a:t>
          </a:r>
          <a:endParaRPr lang="es-ES" sz="2900" kern="1200" dirty="0">
            <a:solidFill>
              <a:schemeClr val="tx1"/>
            </a:solidFill>
          </a:endParaRPr>
        </a:p>
      </dsp:txBody>
      <dsp:txXfrm>
        <a:off x="1673710" y="1321794"/>
        <a:ext cx="7752231" cy="2665741"/>
      </dsp:txXfrm>
    </dsp:sp>
    <dsp:sp modelId="{D7FA6972-E441-4156-97C3-F8C0B446124A}">
      <dsp:nvSpPr>
        <dsp:cNvPr id="0" name=""/>
        <dsp:cNvSpPr/>
      </dsp:nvSpPr>
      <dsp:spPr>
        <a:xfrm>
          <a:off x="25632" y="972578"/>
          <a:ext cx="3362666" cy="3206653"/>
        </a:xfrm>
        <a:prstGeom prst="ellipse">
          <a:avLst/>
        </a:prstGeom>
        <a:blipFill rotWithShape="0">
          <a:blip xmlns:r="http://schemas.openxmlformats.org/officeDocument/2006/relationships" r:embed="rId1"/>
          <a:srcRect/>
          <a:stretch>
            <a:fillRect t="-5000" b="-5000"/>
          </a:stretch>
        </a:blip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C74B0-ADD1-4EE6-A949-F2F1FE26B31E}">
      <dsp:nvSpPr>
        <dsp:cNvPr id="0" name=""/>
        <dsp:cNvSpPr/>
      </dsp:nvSpPr>
      <dsp:spPr>
        <a:xfrm>
          <a:off x="-6580334" y="-1006728"/>
          <a:ext cx="7835137" cy="7835137"/>
        </a:xfrm>
        <a:prstGeom prst="blockArc">
          <a:avLst>
            <a:gd name="adj1" fmla="val 18900000"/>
            <a:gd name="adj2" fmla="val 2700000"/>
            <a:gd name="adj3" fmla="val 276"/>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76A407-2FAD-4ADF-9CBA-C46C6489FA5E}">
      <dsp:nvSpPr>
        <dsp:cNvPr id="0" name=""/>
        <dsp:cNvSpPr/>
      </dsp:nvSpPr>
      <dsp:spPr>
        <a:xfrm>
          <a:off x="808049" y="582168"/>
          <a:ext cx="8529931" cy="116433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192" tIns="53340" rIns="53340" bIns="53340" numCol="1" spcCol="1270" anchor="ctr" anchorCtr="0">
          <a:noAutofit/>
        </a:bodyPr>
        <a:lstStyle/>
        <a:p>
          <a:pPr marL="0" lvl="0" indent="0" algn="just" defTabSz="933450">
            <a:lnSpc>
              <a:spcPct val="90000"/>
            </a:lnSpc>
            <a:spcBef>
              <a:spcPct val="0"/>
            </a:spcBef>
            <a:spcAft>
              <a:spcPct val="35000"/>
            </a:spcAft>
            <a:buNone/>
          </a:pPr>
          <a:r>
            <a:rPr lang="es-EC" sz="2100" kern="1200" dirty="0"/>
            <a:t>Determinar y reconocer los conceptos que conforman un sistema LTE, arquitectura IP-RAN, protocolos de enrutamiento y Seamless MPLS.</a:t>
          </a:r>
          <a:endParaRPr lang="es-ES" sz="2100" kern="1200" dirty="0">
            <a:solidFill>
              <a:schemeClr val="tx1"/>
            </a:solidFill>
          </a:endParaRPr>
        </a:p>
      </dsp:txBody>
      <dsp:txXfrm>
        <a:off x="808049" y="582168"/>
        <a:ext cx="8529931" cy="1164336"/>
      </dsp:txXfrm>
    </dsp:sp>
    <dsp:sp modelId="{D7FA6972-E441-4156-97C3-F8C0B446124A}">
      <dsp:nvSpPr>
        <dsp:cNvPr id="0" name=""/>
        <dsp:cNvSpPr/>
      </dsp:nvSpPr>
      <dsp:spPr>
        <a:xfrm>
          <a:off x="0" y="404999"/>
          <a:ext cx="1455420" cy="145542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CBEA3B-0150-41B7-AAB9-EDE9A2EEC953}">
      <dsp:nvSpPr>
        <dsp:cNvPr id="0" name=""/>
        <dsp:cNvSpPr/>
      </dsp:nvSpPr>
      <dsp:spPr>
        <a:xfrm>
          <a:off x="1231285" y="2328672"/>
          <a:ext cx="8106695" cy="1164336"/>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192" tIns="53340" rIns="53340" bIns="53340" numCol="1" spcCol="1270" anchor="ctr" anchorCtr="0">
          <a:noAutofit/>
        </a:bodyPr>
        <a:lstStyle/>
        <a:p>
          <a:pPr marL="0" lvl="0" indent="0" algn="just" defTabSz="933450">
            <a:lnSpc>
              <a:spcPct val="90000"/>
            </a:lnSpc>
            <a:spcBef>
              <a:spcPct val="0"/>
            </a:spcBef>
            <a:spcAft>
              <a:spcPct val="35000"/>
            </a:spcAft>
            <a:buFont typeface="Symbol" panose="05050102010706020507" pitchFamily="18" charset="2"/>
            <a:buNone/>
          </a:pPr>
          <a:r>
            <a:rPr lang="es-EC" sz="2100" kern="1200" dirty="0"/>
            <a:t>Dimensionar los equipos(routers) IP de acuerdo con un estudio de la situación actual del servicio de datos móviles, cantidad de usuarios y throughput que estos generan en la ciudad de Cuenca.</a:t>
          </a:r>
          <a:r>
            <a:rPr lang="es-ES" sz="2100" kern="1200" dirty="0">
              <a:solidFill>
                <a:schemeClr val="tx1"/>
              </a:solidFill>
            </a:rPr>
            <a:t>.</a:t>
          </a:r>
          <a:endParaRPr lang="es-EC" sz="2100" kern="1200" dirty="0">
            <a:solidFill>
              <a:schemeClr val="tx1"/>
            </a:solidFill>
          </a:endParaRPr>
        </a:p>
      </dsp:txBody>
      <dsp:txXfrm>
        <a:off x="1231285" y="2328672"/>
        <a:ext cx="8106695" cy="1164336"/>
      </dsp:txXfrm>
    </dsp:sp>
    <dsp:sp modelId="{2CD5A0B2-3386-44E1-86C3-190164A581C5}">
      <dsp:nvSpPr>
        <dsp:cNvPr id="0" name=""/>
        <dsp:cNvSpPr/>
      </dsp:nvSpPr>
      <dsp:spPr>
        <a:xfrm>
          <a:off x="503575" y="2183130"/>
          <a:ext cx="1455420" cy="1455420"/>
        </a:xfrm>
        <a:prstGeom prst="ellipse">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D7EB94-8738-4B0E-92FC-4330EC921068}">
      <dsp:nvSpPr>
        <dsp:cNvPr id="0" name=""/>
        <dsp:cNvSpPr/>
      </dsp:nvSpPr>
      <dsp:spPr>
        <a:xfrm>
          <a:off x="808049" y="4075176"/>
          <a:ext cx="8529931" cy="1164336"/>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192" tIns="53340" rIns="53340" bIns="53340" numCol="1" spcCol="1270" anchor="ctr" anchorCtr="0">
          <a:noAutofit/>
        </a:bodyPr>
        <a:lstStyle/>
        <a:p>
          <a:pPr marL="0" lvl="0" indent="0" algn="just" defTabSz="933450">
            <a:lnSpc>
              <a:spcPct val="90000"/>
            </a:lnSpc>
            <a:spcBef>
              <a:spcPct val="0"/>
            </a:spcBef>
            <a:spcAft>
              <a:spcPct val="35000"/>
            </a:spcAft>
            <a:buFont typeface="Symbol" panose="05050102010706020507" pitchFamily="18" charset="2"/>
            <a:buNone/>
          </a:pPr>
          <a:r>
            <a:rPr lang="es-EC" sz="2100" kern="1200" dirty="0"/>
            <a:t>Definir la segmentación de la red de acuerdo con las múltiples regiones (acceso, agregación y borde) basado en un dominio IGP independiente para cada región.</a:t>
          </a:r>
          <a:endParaRPr lang="es-EC" sz="2100" kern="1200" dirty="0">
            <a:solidFill>
              <a:schemeClr val="tx1"/>
            </a:solidFill>
          </a:endParaRPr>
        </a:p>
      </dsp:txBody>
      <dsp:txXfrm>
        <a:off x="808049" y="4075176"/>
        <a:ext cx="8529931" cy="1164336"/>
      </dsp:txXfrm>
    </dsp:sp>
    <dsp:sp modelId="{17242EBB-50BA-4C1A-B79C-DDB3D8BC52E0}">
      <dsp:nvSpPr>
        <dsp:cNvPr id="0" name=""/>
        <dsp:cNvSpPr/>
      </dsp:nvSpPr>
      <dsp:spPr>
        <a:xfrm>
          <a:off x="80339" y="3878024"/>
          <a:ext cx="1455420" cy="1455420"/>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C74B0-ADD1-4EE6-A949-F2F1FE26B31E}">
      <dsp:nvSpPr>
        <dsp:cNvPr id="0" name=""/>
        <dsp:cNvSpPr/>
      </dsp:nvSpPr>
      <dsp:spPr>
        <a:xfrm>
          <a:off x="-6580334" y="-1006728"/>
          <a:ext cx="7835137" cy="7835137"/>
        </a:xfrm>
        <a:prstGeom prst="blockArc">
          <a:avLst>
            <a:gd name="adj1" fmla="val 18900000"/>
            <a:gd name="adj2" fmla="val 2700000"/>
            <a:gd name="adj3" fmla="val 276"/>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76A407-2FAD-4ADF-9CBA-C46C6489FA5E}">
      <dsp:nvSpPr>
        <dsp:cNvPr id="0" name=""/>
        <dsp:cNvSpPr/>
      </dsp:nvSpPr>
      <dsp:spPr>
        <a:xfrm>
          <a:off x="808049" y="582168"/>
          <a:ext cx="8529931" cy="116433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192" tIns="60960" rIns="60960" bIns="60960" numCol="1" spcCol="1270" anchor="ctr" anchorCtr="0">
          <a:noAutofit/>
        </a:bodyPr>
        <a:lstStyle/>
        <a:p>
          <a:pPr marL="0" lvl="0" indent="0" algn="just" defTabSz="1066800">
            <a:lnSpc>
              <a:spcPct val="90000"/>
            </a:lnSpc>
            <a:spcBef>
              <a:spcPct val="0"/>
            </a:spcBef>
            <a:spcAft>
              <a:spcPct val="35000"/>
            </a:spcAft>
            <a:buNone/>
          </a:pPr>
          <a:r>
            <a:rPr lang="es-EC" sz="2400" kern="1200" dirty="0"/>
            <a:t>Simular la arquitectura IP-RAN propuesta basada en un entorno seamless MPLS garantizando una óptima conectividad y enrutamiento.</a:t>
          </a:r>
          <a:endParaRPr lang="es-ES" sz="2400" kern="1200" dirty="0">
            <a:solidFill>
              <a:schemeClr val="tx1"/>
            </a:solidFill>
          </a:endParaRPr>
        </a:p>
      </dsp:txBody>
      <dsp:txXfrm>
        <a:off x="808049" y="582168"/>
        <a:ext cx="8529931" cy="1164336"/>
      </dsp:txXfrm>
    </dsp:sp>
    <dsp:sp modelId="{D7FA6972-E441-4156-97C3-F8C0B446124A}">
      <dsp:nvSpPr>
        <dsp:cNvPr id="0" name=""/>
        <dsp:cNvSpPr/>
      </dsp:nvSpPr>
      <dsp:spPr>
        <a:xfrm>
          <a:off x="0" y="404999"/>
          <a:ext cx="1455420" cy="1455420"/>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CBEA3B-0150-41B7-AAB9-EDE9A2EEC953}">
      <dsp:nvSpPr>
        <dsp:cNvPr id="0" name=""/>
        <dsp:cNvSpPr/>
      </dsp:nvSpPr>
      <dsp:spPr>
        <a:xfrm>
          <a:off x="1231285" y="2328672"/>
          <a:ext cx="8106695" cy="1164336"/>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192" tIns="60960" rIns="60960" bIns="60960" numCol="1" spcCol="1270" anchor="ctr" anchorCtr="0">
          <a:noAutofit/>
        </a:bodyPr>
        <a:lstStyle/>
        <a:p>
          <a:pPr marL="0" lvl="0" indent="0" algn="just" defTabSz="1066800">
            <a:lnSpc>
              <a:spcPct val="90000"/>
            </a:lnSpc>
            <a:spcBef>
              <a:spcPct val="0"/>
            </a:spcBef>
            <a:spcAft>
              <a:spcPct val="35000"/>
            </a:spcAft>
            <a:buFont typeface="Symbol" panose="05050102010706020507" pitchFamily="18" charset="2"/>
            <a:buNone/>
          </a:pPr>
          <a:r>
            <a:rPr lang="es-EC" sz="2400" kern="1200" dirty="0"/>
            <a:t>Describir los detalles técnicos necesarios para la correcta instalación de los routers usados a nivel de acceso, agregación y borde.</a:t>
          </a:r>
          <a:endParaRPr lang="es-EC" sz="2400" kern="1200" dirty="0">
            <a:solidFill>
              <a:schemeClr val="tx1"/>
            </a:solidFill>
          </a:endParaRPr>
        </a:p>
      </dsp:txBody>
      <dsp:txXfrm>
        <a:off x="1231285" y="2328672"/>
        <a:ext cx="8106695" cy="1164336"/>
      </dsp:txXfrm>
    </dsp:sp>
    <dsp:sp modelId="{2CD5A0B2-3386-44E1-86C3-190164A581C5}">
      <dsp:nvSpPr>
        <dsp:cNvPr id="0" name=""/>
        <dsp:cNvSpPr/>
      </dsp:nvSpPr>
      <dsp:spPr>
        <a:xfrm>
          <a:off x="503575" y="2183130"/>
          <a:ext cx="1455420" cy="1455420"/>
        </a:xfrm>
        <a:prstGeom prst="ellipse">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D7EB94-8738-4B0E-92FC-4330EC921068}">
      <dsp:nvSpPr>
        <dsp:cNvPr id="0" name=""/>
        <dsp:cNvSpPr/>
      </dsp:nvSpPr>
      <dsp:spPr>
        <a:xfrm>
          <a:off x="808049" y="4075176"/>
          <a:ext cx="8529931" cy="1164336"/>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192" tIns="60960" rIns="60960" bIns="60960" numCol="1" spcCol="1270" anchor="ctr" anchorCtr="0">
          <a:noAutofit/>
        </a:bodyPr>
        <a:lstStyle/>
        <a:p>
          <a:pPr marL="0" lvl="0" indent="0" algn="just" defTabSz="1066800">
            <a:lnSpc>
              <a:spcPct val="90000"/>
            </a:lnSpc>
            <a:spcBef>
              <a:spcPct val="0"/>
            </a:spcBef>
            <a:spcAft>
              <a:spcPct val="35000"/>
            </a:spcAft>
            <a:buFont typeface="Symbol" panose="05050102010706020507" pitchFamily="18" charset="2"/>
            <a:buNone/>
          </a:pPr>
          <a:r>
            <a:rPr lang="es-EC" sz="2400" kern="1200" dirty="0"/>
            <a:t>Realizar un presupuesto del costo de la solución para el backhaul de transmisión IP-RAN de una operadora móvil en la ciudad de Cuenca.</a:t>
          </a:r>
          <a:endParaRPr lang="es-EC" sz="2400" kern="1200" dirty="0">
            <a:solidFill>
              <a:schemeClr val="tx1"/>
            </a:solidFill>
          </a:endParaRPr>
        </a:p>
      </dsp:txBody>
      <dsp:txXfrm>
        <a:off x="808049" y="4075176"/>
        <a:ext cx="8529931" cy="1164336"/>
      </dsp:txXfrm>
    </dsp:sp>
    <dsp:sp modelId="{17242EBB-50BA-4C1A-B79C-DDB3D8BC52E0}">
      <dsp:nvSpPr>
        <dsp:cNvPr id="0" name=""/>
        <dsp:cNvSpPr/>
      </dsp:nvSpPr>
      <dsp:spPr>
        <a:xfrm>
          <a:off x="80339" y="3878024"/>
          <a:ext cx="1455420" cy="1455420"/>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C74B0-ADD1-4EE6-A949-F2F1FE26B31E}">
      <dsp:nvSpPr>
        <dsp:cNvPr id="0" name=""/>
        <dsp:cNvSpPr/>
      </dsp:nvSpPr>
      <dsp:spPr>
        <a:xfrm>
          <a:off x="-6023620" y="-1002797"/>
          <a:ext cx="7804414" cy="7804414"/>
        </a:xfrm>
        <a:prstGeom prst="blockArc">
          <a:avLst>
            <a:gd name="adj1" fmla="val 18900000"/>
            <a:gd name="adj2" fmla="val 2700000"/>
            <a:gd name="adj3" fmla="val 277"/>
          </a:avLst>
        </a:pr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76A407-2FAD-4ADF-9CBA-C46C6489FA5E}">
      <dsp:nvSpPr>
        <dsp:cNvPr id="0" name=""/>
        <dsp:cNvSpPr/>
      </dsp:nvSpPr>
      <dsp:spPr>
        <a:xfrm>
          <a:off x="1733308" y="838200"/>
          <a:ext cx="9386120" cy="4122418"/>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01407" tIns="73660" rIns="73660" bIns="73660" numCol="1" spcCol="1270" anchor="ctr" anchorCtr="0">
          <a:noAutofit/>
        </a:bodyPr>
        <a:lstStyle/>
        <a:p>
          <a:pPr marL="0" lvl="0" indent="0" algn="just" defTabSz="1289050">
            <a:lnSpc>
              <a:spcPct val="90000"/>
            </a:lnSpc>
            <a:spcBef>
              <a:spcPct val="0"/>
            </a:spcBef>
            <a:spcAft>
              <a:spcPct val="35000"/>
            </a:spcAft>
            <a:buNone/>
          </a:pPr>
          <a:r>
            <a:rPr lang="es-EC" sz="2900" kern="1200" dirty="0"/>
            <a:t>En base a los conceptos que conforman un sistema LTE y la arquitectura IP-RAN propuesta basada en seamless MPLS, se concluye que la prueba realizada de ping con carga para los datos hacia el core de 4G demuestran que, existe un óptimo transporte del servicio 4G ya que se está garantizando MTU mayores a 1500 bytes, lo cual es un requisito fundamental para trabajar con redes IP/MPLS y LTE.</a:t>
          </a:r>
          <a:endParaRPr lang="es-ES" sz="2900" kern="1200" dirty="0"/>
        </a:p>
      </dsp:txBody>
      <dsp:txXfrm>
        <a:off x="1733308" y="838200"/>
        <a:ext cx="9386120" cy="4122418"/>
      </dsp:txXfrm>
    </dsp:sp>
    <dsp:sp modelId="{D7FA6972-E441-4156-97C3-F8C0B446124A}">
      <dsp:nvSpPr>
        <dsp:cNvPr id="0" name=""/>
        <dsp:cNvSpPr/>
      </dsp:nvSpPr>
      <dsp:spPr>
        <a:xfrm>
          <a:off x="0" y="1090771"/>
          <a:ext cx="3466617" cy="3466617"/>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C74B0-ADD1-4EE6-A949-F2F1FE26B31E}">
      <dsp:nvSpPr>
        <dsp:cNvPr id="0" name=""/>
        <dsp:cNvSpPr/>
      </dsp:nvSpPr>
      <dsp:spPr>
        <a:xfrm>
          <a:off x="-6023620" y="-1002797"/>
          <a:ext cx="7804414" cy="7804414"/>
        </a:xfrm>
        <a:prstGeom prst="blockArc">
          <a:avLst>
            <a:gd name="adj1" fmla="val 18900000"/>
            <a:gd name="adj2" fmla="val 2700000"/>
            <a:gd name="adj3" fmla="val 277"/>
          </a:avLst>
        </a:pr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76A407-2FAD-4ADF-9CBA-C46C6489FA5E}">
      <dsp:nvSpPr>
        <dsp:cNvPr id="0" name=""/>
        <dsp:cNvSpPr/>
      </dsp:nvSpPr>
      <dsp:spPr>
        <a:xfrm>
          <a:off x="1733308" y="838200"/>
          <a:ext cx="9386120" cy="4122418"/>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01407" tIns="68580" rIns="68580" bIns="68580" numCol="1" spcCol="1270" anchor="ctr" anchorCtr="0">
          <a:noAutofit/>
        </a:bodyPr>
        <a:lstStyle/>
        <a:p>
          <a:pPr marL="0" lvl="0" indent="0" algn="just" defTabSz="1200150">
            <a:lnSpc>
              <a:spcPct val="90000"/>
            </a:lnSpc>
            <a:spcBef>
              <a:spcPct val="0"/>
            </a:spcBef>
            <a:spcAft>
              <a:spcPct val="35000"/>
            </a:spcAft>
            <a:buNone/>
          </a:pPr>
          <a:r>
            <a:rPr lang="es-EC" sz="2700" kern="1200" dirty="0"/>
            <a:t>El estudio realizado a la situación actual del servicio de datos móviles en el Ecuador permitió elaborar la arquitectura física y lógica de la red IP-RAN para la provincia de Cuenca. En la arquitectura física se detalla el dimensionamiento a nivel del throughput que los equipos de borde y acceso deberán manejar en el año 2023, además se consideró un 20% de sobredimensionamiento en todos los equipos para garantizar un mayor tiempo de vida útil de los mismos.</a:t>
          </a:r>
          <a:endParaRPr lang="es-ES" sz="2700" kern="1200" dirty="0"/>
        </a:p>
      </dsp:txBody>
      <dsp:txXfrm>
        <a:off x="1733308" y="838200"/>
        <a:ext cx="9386120" cy="4122418"/>
      </dsp:txXfrm>
    </dsp:sp>
    <dsp:sp modelId="{D7FA6972-E441-4156-97C3-F8C0B446124A}">
      <dsp:nvSpPr>
        <dsp:cNvPr id="0" name=""/>
        <dsp:cNvSpPr/>
      </dsp:nvSpPr>
      <dsp:spPr>
        <a:xfrm>
          <a:off x="0" y="1090771"/>
          <a:ext cx="3466617" cy="3466617"/>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C74B0-ADD1-4EE6-A949-F2F1FE26B31E}">
      <dsp:nvSpPr>
        <dsp:cNvPr id="0" name=""/>
        <dsp:cNvSpPr/>
      </dsp:nvSpPr>
      <dsp:spPr>
        <a:xfrm>
          <a:off x="-5123338" y="-785230"/>
          <a:ext cx="6104361" cy="6104361"/>
        </a:xfrm>
        <a:prstGeom prst="blockArc">
          <a:avLst>
            <a:gd name="adj1" fmla="val 18900000"/>
            <a:gd name="adj2" fmla="val 2700000"/>
            <a:gd name="adj3" fmla="val 354"/>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76A407-2FAD-4ADF-9CBA-C46C6489FA5E}">
      <dsp:nvSpPr>
        <dsp:cNvPr id="0" name=""/>
        <dsp:cNvSpPr/>
      </dsp:nvSpPr>
      <dsp:spPr>
        <a:xfrm>
          <a:off x="631898" y="402537"/>
          <a:ext cx="10379986" cy="90678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9757" tIns="35560" rIns="35560" bIns="35560" numCol="1" spcCol="1270" anchor="ctr" anchorCtr="0">
          <a:noAutofit/>
        </a:bodyPr>
        <a:lstStyle/>
        <a:p>
          <a:pPr marL="0" lvl="0" indent="0" algn="just" defTabSz="622300">
            <a:lnSpc>
              <a:spcPct val="90000"/>
            </a:lnSpc>
            <a:spcBef>
              <a:spcPct val="0"/>
            </a:spcBef>
            <a:spcAft>
              <a:spcPct val="35000"/>
            </a:spcAft>
            <a:buFont typeface="Symbol" panose="05050102010706020507" pitchFamily="18" charset="2"/>
            <a:buNone/>
          </a:pPr>
          <a:r>
            <a:rPr lang="es-EC" sz="1400" kern="1200" dirty="0"/>
            <a:t>Es recomendable habilitar el protocolo RSVP en cada interfaz de tal forma que si futuras arquitecturas requieran señalizar LSP con consideraciones o restricciones como ancho de banda únicamente se debería configurar los LSP.</a:t>
          </a:r>
          <a:endParaRPr lang="es-ES" sz="1400" kern="1200" dirty="0">
            <a:solidFill>
              <a:schemeClr val="tx1"/>
            </a:solidFill>
          </a:endParaRPr>
        </a:p>
      </dsp:txBody>
      <dsp:txXfrm>
        <a:off x="631898" y="402537"/>
        <a:ext cx="10379986" cy="906780"/>
      </dsp:txXfrm>
    </dsp:sp>
    <dsp:sp modelId="{D7FA6972-E441-4156-97C3-F8C0B446124A}">
      <dsp:nvSpPr>
        <dsp:cNvPr id="0" name=""/>
        <dsp:cNvSpPr/>
      </dsp:nvSpPr>
      <dsp:spPr>
        <a:xfrm>
          <a:off x="71287" y="283748"/>
          <a:ext cx="1143846" cy="1090776"/>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15A49A-ACAC-4A2A-A575-50295CFA29F3}">
      <dsp:nvSpPr>
        <dsp:cNvPr id="0" name=""/>
        <dsp:cNvSpPr/>
      </dsp:nvSpPr>
      <dsp:spPr>
        <a:xfrm>
          <a:off x="961512" y="1813560"/>
          <a:ext cx="10050372" cy="906780"/>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9757" tIns="35560" rIns="35560" bIns="35560" numCol="1" spcCol="1270" anchor="ctr" anchorCtr="0">
          <a:noAutofit/>
        </a:bodyPr>
        <a:lstStyle/>
        <a:p>
          <a:pPr marL="0" lvl="0" indent="0" algn="just" defTabSz="622300">
            <a:lnSpc>
              <a:spcPct val="90000"/>
            </a:lnSpc>
            <a:spcBef>
              <a:spcPct val="0"/>
            </a:spcBef>
            <a:spcAft>
              <a:spcPct val="35000"/>
            </a:spcAft>
            <a:buFont typeface="Symbol" panose="05050102010706020507" pitchFamily="18" charset="2"/>
            <a:buNone/>
          </a:pPr>
          <a:r>
            <a:rPr lang="es-EC" sz="1400" kern="1200" dirty="0"/>
            <a:t>Previo a la puesta en producción y despliegue del diseño propuesto, se recomienda definir </a:t>
          </a:r>
          <a:r>
            <a:rPr lang="es-EC" sz="1400" kern="1200" dirty="0" err="1"/>
            <a:t>securing</a:t>
          </a:r>
          <a:r>
            <a:rPr lang="es-EC" sz="1400" kern="1200" dirty="0"/>
            <a:t> </a:t>
          </a:r>
          <a:r>
            <a:rPr lang="es-EC" sz="1400" kern="1200" dirty="0" err="1"/>
            <a:t>routing</a:t>
          </a:r>
          <a:r>
            <a:rPr lang="es-EC" sz="1400" kern="1200" dirty="0"/>
            <a:t> </a:t>
          </a:r>
          <a:r>
            <a:rPr lang="es-EC" sz="1400" kern="1200" dirty="0" err="1"/>
            <a:t>engine</a:t>
          </a:r>
          <a:r>
            <a:rPr lang="es-EC" sz="1400" kern="1200" dirty="0"/>
            <a:t>, así se establecen los protocolos que el proveedor de servicio considera confiables, con el objetivo de descartar tráfico malicioso buscando acceso a la red, actualizaciones no deseadas de protocolos de enrutamiento </a:t>
          </a:r>
          <a:r>
            <a:rPr lang="es-EC" sz="1400" kern="1200" dirty="0" err="1"/>
            <a:t>ó</a:t>
          </a:r>
          <a:r>
            <a:rPr lang="es-EC" sz="1400" kern="1200" dirty="0"/>
            <a:t> tráfico ilegitimo que excede un Ancho de Banda.</a:t>
          </a:r>
          <a:endParaRPr lang="es-ES" sz="1400" kern="1200" dirty="0">
            <a:solidFill>
              <a:schemeClr val="tx1"/>
            </a:solidFill>
          </a:endParaRPr>
        </a:p>
      </dsp:txBody>
      <dsp:txXfrm>
        <a:off x="961512" y="1813560"/>
        <a:ext cx="10050372" cy="906780"/>
      </dsp:txXfrm>
    </dsp:sp>
    <dsp:sp modelId="{07706031-9810-4807-8109-3E807D067E29}">
      <dsp:nvSpPr>
        <dsp:cNvPr id="0" name=""/>
        <dsp:cNvSpPr/>
      </dsp:nvSpPr>
      <dsp:spPr>
        <a:xfrm>
          <a:off x="394775" y="1700212"/>
          <a:ext cx="1133475" cy="1133475"/>
        </a:xfrm>
        <a:prstGeom prst="ellipse">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94D42BBF-30C5-48D9-94A3-F6D7F4F517FB}">
      <dsp:nvSpPr>
        <dsp:cNvPr id="0" name=""/>
        <dsp:cNvSpPr/>
      </dsp:nvSpPr>
      <dsp:spPr>
        <a:xfrm>
          <a:off x="631898" y="3173730"/>
          <a:ext cx="10379986" cy="906780"/>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9757" tIns="35560" rIns="35560" bIns="35560" numCol="1" spcCol="1270" anchor="ctr" anchorCtr="0">
          <a:noAutofit/>
        </a:bodyPr>
        <a:lstStyle/>
        <a:p>
          <a:pPr marL="0" lvl="0" indent="0" algn="just" defTabSz="622300">
            <a:lnSpc>
              <a:spcPct val="90000"/>
            </a:lnSpc>
            <a:spcBef>
              <a:spcPct val="0"/>
            </a:spcBef>
            <a:spcAft>
              <a:spcPct val="35000"/>
            </a:spcAft>
            <a:buNone/>
          </a:pPr>
          <a:r>
            <a:rPr lang="es-EC" sz="1400" kern="1200" dirty="0"/>
            <a:t>Para realizar balanceo de tráfico, con el objetivo de utilizar eficientemente la infraestructura de red, se recomienda habilitar el enrutamiento de múltiples rutas de igual costo (ECMP). Cuando existe ECMP permite instalar todas las rutas activas para alcanzar un destino en el </a:t>
          </a:r>
          <a:r>
            <a:rPr lang="es-EC" sz="1400" kern="1200" dirty="0" err="1"/>
            <a:t>packet</a:t>
          </a:r>
          <a:r>
            <a:rPr lang="es-EC" sz="1400" kern="1200" dirty="0"/>
            <a:t> </a:t>
          </a:r>
          <a:r>
            <a:rPr lang="es-EC" sz="1400" kern="1200" dirty="0" err="1"/>
            <a:t>forwarding</a:t>
          </a:r>
          <a:r>
            <a:rPr lang="es-EC" sz="1400" kern="1200" dirty="0"/>
            <a:t> </a:t>
          </a:r>
          <a:r>
            <a:rPr lang="es-EC" sz="1400" kern="1200" dirty="0" err="1"/>
            <a:t>engine</a:t>
          </a:r>
          <a:r>
            <a:rPr lang="es-EC" sz="1400" kern="1200" dirty="0"/>
            <a:t> (PFE) y balancear el tráfico por flujo.</a:t>
          </a:r>
          <a:endParaRPr lang="es-ES" sz="1400" kern="1200" dirty="0">
            <a:solidFill>
              <a:schemeClr val="tx1"/>
            </a:solidFill>
          </a:endParaRPr>
        </a:p>
      </dsp:txBody>
      <dsp:txXfrm>
        <a:off x="631898" y="3173730"/>
        <a:ext cx="10379986" cy="906780"/>
      </dsp:txXfrm>
    </dsp:sp>
    <dsp:sp modelId="{5C519FD1-2DF1-4CE1-B68F-9B3E5B9922C5}">
      <dsp:nvSpPr>
        <dsp:cNvPr id="0" name=""/>
        <dsp:cNvSpPr/>
      </dsp:nvSpPr>
      <dsp:spPr>
        <a:xfrm>
          <a:off x="65160" y="3060382"/>
          <a:ext cx="1133475" cy="1133475"/>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4D624B-4296-4BCC-A394-E367A44594F0}" type="datetimeFigureOut">
              <a:rPr lang="es-EC" smtClean="0"/>
              <a:t>22/1/2020</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31AA67-707E-48C9-A153-66FF5774984E}" type="slidenum">
              <a:rPr lang="es-EC" smtClean="0"/>
              <a:t>‹Nº›</a:t>
            </a:fld>
            <a:endParaRPr lang="es-EC"/>
          </a:p>
        </p:txBody>
      </p:sp>
    </p:spTree>
    <p:extLst>
      <p:ext uri="{BB962C8B-B14F-4D97-AF65-F5344CB8AC3E}">
        <p14:creationId xmlns:p14="http://schemas.microsoft.com/office/powerpoint/2010/main" val="2099351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Ana Verónica Guamán Directora Carrera; Freddy Acosta Docente Designado Dpto.; </a:t>
            </a:r>
            <a:r>
              <a:rPr lang="es-ES" dirty="0" err="1"/>
              <a:t>Raul</a:t>
            </a:r>
            <a:r>
              <a:rPr lang="es-ES" dirty="0"/>
              <a:t> </a:t>
            </a:r>
            <a:r>
              <a:rPr lang="es-ES" dirty="0" err="1"/>
              <a:t>Vinoicio</a:t>
            </a:r>
            <a:r>
              <a:rPr lang="es-ES" dirty="0"/>
              <a:t> </a:t>
            </a:r>
            <a:r>
              <a:rPr lang="es-ES" dirty="0" err="1"/>
              <a:t>haro</a:t>
            </a:r>
            <a:r>
              <a:rPr lang="es-ES" dirty="0"/>
              <a:t> director trabajo </a:t>
            </a:r>
            <a:r>
              <a:rPr lang="es-ES" dirty="0" err="1"/>
              <a:t>titulacion</a:t>
            </a:r>
            <a:endParaRPr lang="es-ES" dirty="0"/>
          </a:p>
        </p:txBody>
      </p:sp>
      <p:sp>
        <p:nvSpPr>
          <p:cNvPr id="4" name="Marcador de número de diapositiva 3"/>
          <p:cNvSpPr>
            <a:spLocks noGrp="1"/>
          </p:cNvSpPr>
          <p:nvPr>
            <p:ph type="sldNum" sz="quarter" idx="10"/>
          </p:nvPr>
        </p:nvSpPr>
        <p:spPr/>
        <p:txBody>
          <a:bodyPr/>
          <a:lstStyle/>
          <a:p>
            <a:fld id="{02EC84BC-9A2D-4ED0-B3E7-85512AB09364}" type="slidenum">
              <a:rPr lang="es-ES" smtClean="0"/>
              <a:t>1</a:t>
            </a:fld>
            <a:endParaRPr lang="es-ES"/>
          </a:p>
        </p:txBody>
      </p:sp>
    </p:spTree>
    <p:extLst>
      <p:ext uri="{BB962C8B-B14F-4D97-AF65-F5344CB8AC3E}">
        <p14:creationId xmlns:p14="http://schemas.microsoft.com/office/powerpoint/2010/main" val="3341503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031AA67-707E-48C9-A153-66FF5774984E}" type="slidenum">
              <a:rPr lang="es-EC" smtClean="0"/>
              <a:t>5</a:t>
            </a:fld>
            <a:endParaRPr lang="es-EC"/>
          </a:p>
        </p:txBody>
      </p:sp>
    </p:spTree>
    <p:extLst>
      <p:ext uri="{BB962C8B-B14F-4D97-AF65-F5344CB8AC3E}">
        <p14:creationId xmlns:p14="http://schemas.microsoft.com/office/powerpoint/2010/main" val="4190393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031AA67-707E-48C9-A153-66FF5774984E}" type="slidenum">
              <a:rPr lang="es-EC" smtClean="0"/>
              <a:t>6</a:t>
            </a:fld>
            <a:endParaRPr lang="es-EC"/>
          </a:p>
        </p:txBody>
      </p:sp>
    </p:spTree>
    <p:extLst>
      <p:ext uri="{BB962C8B-B14F-4D97-AF65-F5344CB8AC3E}">
        <p14:creationId xmlns:p14="http://schemas.microsoft.com/office/powerpoint/2010/main" val="3087659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031AA67-707E-48C9-A153-66FF5774984E}" type="slidenum">
              <a:rPr lang="es-EC" smtClean="0"/>
              <a:t>7</a:t>
            </a:fld>
            <a:endParaRPr lang="es-EC"/>
          </a:p>
        </p:txBody>
      </p:sp>
    </p:spTree>
    <p:extLst>
      <p:ext uri="{BB962C8B-B14F-4D97-AF65-F5344CB8AC3E}">
        <p14:creationId xmlns:p14="http://schemas.microsoft.com/office/powerpoint/2010/main" val="3727570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C" dirty="0"/>
              <a:t>Y cambio en las frecuencias de trabajo, sin embargo en nuestro diseño se obtuvo respuestas en la frecuencia de diseño.</a:t>
            </a:r>
          </a:p>
        </p:txBody>
      </p:sp>
      <p:sp>
        <p:nvSpPr>
          <p:cNvPr id="4" name="Slide Number Placeholder 3"/>
          <p:cNvSpPr>
            <a:spLocks noGrp="1"/>
          </p:cNvSpPr>
          <p:nvPr>
            <p:ph type="sldNum" sz="quarter" idx="5"/>
          </p:nvPr>
        </p:nvSpPr>
        <p:spPr/>
        <p:txBody>
          <a:bodyPr/>
          <a:lstStyle/>
          <a:p>
            <a:fld id="{4031AA67-707E-48C9-A153-66FF5774984E}" type="slidenum">
              <a:rPr lang="es-EC" smtClean="0"/>
              <a:t>16</a:t>
            </a:fld>
            <a:endParaRPr lang="es-EC"/>
          </a:p>
        </p:txBody>
      </p:sp>
    </p:spTree>
    <p:extLst>
      <p:ext uri="{BB962C8B-B14F-4D97-AF65-F5344CB8AC3E}">
        <p14:creationId xmlns:p14="http://schemas.microsoft.com/office/powerpoint/2010/main" val="3048327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4031AA67-707E-48C9-A153-66FF5774984E}" type="slidenum">
              <a:rPr lang="es-EC" smtClean="0"/>
              <a:t>19</a:t>
            </a:fld>
            <a:endParaRPr lang="es-EC"/>
          </a:p>
        </p:txBody>
      </p:sp>
    </p:spTree>
    <p:extLst>
      <p:ext uri="{BB962C8B-B14F-4D97-AF65-F5344CB8AC3E}">
        <p14:creationId xmlns:p14="http://schemas.microsoft.com/office/powerpoint/2010/main" val="3545487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2B7FA4-9A3E-4338-9790-AD8A576396B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59C8D7AB-719D-4676-AEAD-F0F9A5C783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C"/>
          </a:p>
        </p:txBody>
      </p:sp>
      <p:sp>
        <p:nvSpPr>
          <p:cNvPr id="4" name="Marcador de fecha 3">
            <a:extLst>
              <a:ext uri="{FF2B5EF4-FFF2-40B4-BE49-F238E27FC236}">
                <a16:creationId xmlns:a16="http://schemas.microsoft.com/office/drawing/2014/main" id="{DBAE134A-5820-4CFF-9C73-D06CC0E7DCA3}"/>
              </a:ext>
            </a:extLst>
          </p:cNvPr>
          <p:cNvSpPr>
            <a:spLocks noGrp="1"/>
          </p:cNvSpPr>
          <p:nvPr>
            <p:ph type="dt" sz="half" idx="10"/>
          </p:nvPr>
        </p:nvSpPr>
        <p:spPr/>
        <p:txBody>
          <a:bodyPr/>
          <a:lstStyle/>
          <a:p>
            <a:fld id="{9EE7C19D-8A27-45BA-8649-B3CBCECA7767}" type="datetimeFigureOut">
              <a:rPr lang="es-EC" smtClean="0"/>
              <a:t>22/1/2020</a:t>
            </a:fld>
            <a:endParaRPr lang="es-EC"/>
          </a:p>
        </p:txBody>
      </p:sp>
      <p:sp>
        <p:nvSpPr>
          <p:cNvPr id="5" name="Marcador de pie de página 4">
            <a:extLst>
              <a:ext uri="{FF2B5EF4-FFF2-40B4-BE49-F238E27FC236}">
                <a16:creationId xmlns:a16="http://schemas.microsoft.com/office/drawing/2014/main" id="{4A95E453-2D30-4F34-A2C9-4FBDBD69BB9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9263F7B9-88AC-4BB4-9496-43813A9A35A8}"/>
              </a:ext>
            </a:extLst>
          </p:cNvPr>
          <p:cNvSpPr>
            <a:spLocks noGrp="1"/>
          </p:cNvSpPr>
          <p:nvPr>
            <p:ph type="sldNum" sz="quarter" idx="12"/>
          </p:nvPr>
        </p:nvSpPr>
        <p:spPr/>
        <p:txBody>
          <a:bodyPr/>
          <a:lstStyle/>
          <a:p>
            <a:fld id="{26E36C93-64C7-4B61-9D91-483B270D3607}" type="slidenum">
              <a:rPr lang="es-EC" smtClean="0"/>
              <a:t>‹Nº›</a:t>
            </a:fld>
            <a:endParaRPr lang="es-EC"/>
          </a:p>
        </p:txBody>
      </p:sp>
    </p:spTree>
    <p:extLst>
      <p:ext uri="{BB962C8B-B14F-4D97-AF65-F5344CB8AC3E}">
        <p14:creationId xmlns:p14="http://schemas.microsoft.com/office/powerpoint/2010/main" val="2947517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C42947-A3E2-4A31-A3B7-1C1D4C618804}"/>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4BFD4225-E3DA-4797-AE1E-9B2306528E67}"/>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0736F25E-B7CE-4787-9C71-D54110E07C89}"/>
              </a:ext>
            </a:extLst>
          </p:cNvPr>
          <p:cNvSpPr>
            <a:spLocks noGrp="1"/>
          </p:cNvSpPr>
          <p:nvPr>
            <p:ph type="dt" sz="half" idx="10"/>
          </p:nvPr>
        </p:nvSpPr>
        <p:spPr/>
        <p:txBody>
          <a:bodyPr/>
          <a:lstStyle/>
          <a:p>
            <a:fld id="{9EE7C19D-8A27-45BA-8649-B3CBCECA7767}" type="datetimeFigureOut">
              <a:rPr lang="es-EC" smtClean="0"/>
              <a:t>22/1/2020</a:t>
            </a:fld>
            <a:endParaRPr lang="es-EC"/>
          </a:p>
        </p:txBody>
      </p:sp>
      <p:sp>
        <p:nvSpPr>
          <p:cNvPr id="5" name="Marcador de pie de página 4">
            <a:extLst>
              <a:ext uri="{FF2B5EF4-FFF2-40B4-BE49-F238E27FC236}">
                <a16:creationId xmlns:a16="http://schemas.microsoft.com/office/drawing/2014/main" id="{B827D6F8-7FF6-4322-A3AA-0DAD85BD0D2C}"/>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4FFD9978-9D62-42F7-A20E-E8452DFB0D72}"/>
              </a:ext>
            </a:extLst>
          </p:cNvPr>
          <p:cNvSpPr>
            <a:spLocks noGrp="1"/>
          </p:cNvSpPr>
          <p:nvPr>
            <p:ph type="sldNum" sz="quarter" idx="12"/>
          </p:nvPr>
        </p:nvSpPr>
        <p:spPr/>
        <p:txBody>
          <a:bodyPr/>
          <a:lstStyle/>
          <a:p>
            <a:fld id="{26E36C93-64C7-4B61-9D91-483B270D3607}" type="slidenum">
              <a:rPr lang="es-EC" smtClean="0"/>
              <a:t>‹Nº›</a:t>
            </a:fld>
            <a:endParaRPr lang="es-EC"/>
          </a:p>
        </p:txBody>
      </p:sp>
    </p:spTree>
    <p:extLst>
      <p:ext uri="{BB962C8B-B14F-4D97-AF65-F5344CB8AC3E}">
        <p14:creationId xmlns:p14="http://schemas.microsoft.com/office/powerpoint/2010/main" val="2600003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73243E4-7CBD-4666-A40D-5DCDA32939A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A0B9D3CD-B2D8-4EC9-A2D4-951E748D9663}"/>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74E1B7A8-CFE4-43C0-BF0D-918B88534805}"/>
              </a:ext>
            </a:extLst>
          </p:cNvPr>
          <p:cNvSpPr>
            <a:spLocks noGrp="1"/>
          </p:cNvSpPr>
          <p:nvPr>
            <p:ph type="dt" sz="half" idx="10"/>
          </p:nvPr>
        </p:nvSpPr>
        <p:spPr/>
        <p:txBody>
          <a:bodyPr/>
          <a:lstStyle/>
          <a:p>
            <a:fld id="{9EE7C19D-8A27-45BA-8649-B3CBCECA7767}" type="datetimeFigureOut">
              <a:rPr lang="es-EC" smtClean="0"/>
              <a:t>22/1/2020</a:t>
            </a:fld>
            <a:endParaRPr lang="es-EC"/>
          </a:p>
        </p:txBody>
      </p:sp>
      <p:sp>
        <p:nvSpPr>
          <p:cNvPr id="5" name="Marcador de pie de página 4">
            <a:extLst>
              <a:ext uri="{FF2B5EF4-FFF2-40B4-BE49-F238E27FC236}">
                <a16:creationId xmlns:a16="http://schemas.microsoft.com/office/drawing/2014/main" id="{CF2841E3-AA16-468F-96D7-40662665573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794EAD7E-36CE-40BE-9413-D496F3B4D7A9}"/>
              </a:ext>
            </a:extLst>
          </p:cNvPr>
          <p:cNvSpPr>
            <a:spLocks noGrp="1"/>
          </p:cNvSpPr>
          <p:nvPr>
            <p:ph type="sldNum" sz="quarter" idx="12"/>
          </p:nvPr>
        </p:nvSpPr>
        <p:spPr/>
        <p:txBody>
          <a:bodyPr/>
          <a:lstStyle/>
          <a:p>
            <a:fld id="{26E36C93-64C7-4B61-9D91-483B270D3607}" type="slidenum">
              <a:rPr lang="es-EC" smtClean="0"/>
              <a:t>‹Nº›</a:t>
            </a:fld>
            <a:endParaRPr lang="es-EC"/>
          </a:p>
        </p:txBody>
      </p:sp>
    </p:spTree>
    <p:extLst>
      <p:ext uri="{BB962C8B-B14F-4D97-AF65-F5344CB8AC3E}">
        <p14:creationId xmlns:p14="http://schemas.microsoft.com/office/powerpoint/2010/main" val="303485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576BC6-54CD-4A60-BB78-859B8FB4C6DD}"/>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68080DC9-BBD0-4C47-8136-D8DF08D6CE5A}"/>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0A4465A3-453F-4C0B-8B09-BFFAECA47B90}"/>
              </a:ext>
            </a:extLst>
          </p:cNvPr>
          <p:cNvSpPr>
            <a:spLocks noGrp="1"/>
          </p:cNvSpPr>
          <p:nvPr>
            <p:ph type="dt" sz="half" idx="10"/>
          </p:nvPr>
        </p:nvSpPr>
        <p:spPr/>
        <p:txBody>
          <a:bodyPr/>
          <a:lstStyle/>
          <a:p>
            <a:fld id="{9EE7C19D-8A27-45BA-8649-B3CBCECA7767}" type="datetimeFigureOut">
              <a:rPr lang="es-EC" smtClean="0"/>
              <a:t>22/1/2020</a:t>
            </a:fld>
            <a:endParaRPr lang="es-EC"/>
          </a:p>
        </p:txBody>
      </p:sp>
      <p:sp>
        <p:nvSpPr>
          <p:cNvPr id="5" name="Marcador de pie de página 4">
            <a:extLst>
              <a:ext uri="{FF2B5EF4-FFF2-40B4-BE49-F238E27FC236}">
                <a16:creationId xmlns:a16="http://schemas.microsoft.com/office/drawing/2014/main" id="{2A9D3566-1FED-4B97-8172-D64E7BC3F874}"/>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D39DA1DB-2D45-4B27-A90B-F872FC7CE995}"/>
              </a:ext>
            </a:extLst>
          </p:cNvPr>
          <p:cNvSpPr>
            <a:spLocks noGrp="1"/>
          </p:cNvSpPr>
          <p:nvPr>
            <p:ph type="sldNum" sz="quarter" idx="12"/>
          </p:nvPr>
        </p:nvSpPr>
        <p:spPr/>
        <p:txBody>
          <a:bodyPr/>
          <a:lstStyle/>
          <a:p>
            <a:fld id="{26E36C93-64C7-4B61-9D91-483B270D3607}" type="slidenum">
              <a:rPr lang="es-EC" smtClean="0"/>
              <a:t>‹Nº›</a:t>
            </a:fld>
            <a:endParaRPr lang="es-EC"/>
          </a:p>
        </p:txBody>
      </p:sp>
    </p:spTree>
    <p:extLst>
      <p:ext uri="{BB962C8B-B14F-4D97-AF65-F5344CB8AC3E}">
        <p14:creationId xmlns:p14="http://schemas.microsoft.com/office/powerpoint/2010/main" val="2318018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EA85FA-6A6D-48BE-8EFE-66229CFF8BA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26DCC3CF-8F51-4F3B-A3CC-FF3542A417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72F08792-8B01-4DDE-81AB-48E2AD60CAFC}"/>
              </a:ext>
            </a:extLst>
          </p:cNvPr>
          <p:cNvSpPr>
            <a:spLocks noGrp="1"/>
          </p:cNvSpPr>
          <p:nvPr>
            <p:ph type="dt" sz="half" idx="10"/>
          </p:nvPr>
        </p:nvSpPr>
        <p:spPr/>
        <p:txBody>
          <a:bodyPr/>
          <a:lstStyle/>
          <a:p>
            <a:fld id="{9EE7C19D-8A27-45BA-8649-B3CBCECA7767}" type="datetimeFigureOut">
              <a:rPr lang="es-EC" smtClean="0"/>
              <a:t>22/1/2020</a:t>
            </a:fld>
            <a:endParaRPr lang="es-EC"/>
          </a:p>
        </p:txBody>
      </p:sp>
      <p:sp>
        <p:nvSpPr>
          <p:cNvPr id="5" name="Marcador de pie de página 4">
            <a:extLst>
              <a:ext uri="{FF2B5EF4-FFF2-40B4-BE49-F238E27FC236}">
                <a16:creationId xmlns:a16="http://schemas.microsoft.com/office/drawing/2014/main" id="{78853266-ED29-45AC-A3CC-C9E3B5F44A7C}"/>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6EAA2FA0-E4EC-4E3B-B507-609C188EAADF}"/>
              </a:ext>
            </a:extLst>
          </p:cNvPr>
          <p:cNvSpPr>
            <a:spLocks noGrp="1"/>
          </p:cNvSpPr>
          <p:nvPr>
            <p:ph type="sldNum" sz="quarter" idx="12"/>
          </p:nvPr>
        </p:nvSpPr>
        <p:spPr/>
        <p:txBody>
          <a:bodyPr/>
          <a:lstStyle/>
          <a:p>
            <a:fld id="{26E36C93-64C7-4B61-9D91-483B270D3607}" type="slidenum">
              <a:rPr lang="es-EC" smtClean="0"/>
              <a:t>‹Nº›</a:t>
            </a:fld>
            <a:endParaRPr lang="es-EC"/>
          </a:p>
        </p:txBody>
      </p:sp>
    </p:spTree>
    <p:extLst>
      <p:ext uri="{BB962C8B-B14F-4D97-AF65-F5344CB8AC3E}">
        <p14:creationId xmlns:p14="http://schemas.microsoft.com/office/powerpoint/2010/main" val="383432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7E5BFA-8F59-4622-B3BD-26151FF939E6}"/>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513E1723-5B0E-4F57-8D34-D6B1037C87C7}"/>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47298970-CE04-4577-BD14-D0C083D76478}"/>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0A2E729B-5802-4ED6-BD31-B530C92538EE}"/>
              </a:ext>
            </a:extLst>
          </p:cNvPr>
          <p:cNvSpPr>
            <a:spLocks noGrp="1"/>
          </p:cNvSpPr>
          <p:nvPr>
            <p:ph type="dt" sz="half" idx="10"/>
          </p:nvPr>
        </p:nvSpPr>
        <p:spPr/>
        <p:txBody>
          <a:bodyPr/>
          <a:lstStyle/>
          <a:p>
            <a:fld id="{9EE7C19D-8A27-45BA-8649-B3CBCECA7767}" type="datetimeFigureOut">
              <a:rPr lang="es-EC" smtClean="0"/>
              <a:t>22/1/2020</a:t>
            </a:fld>
            <a:endParaRPr lang="es-EC"/>
          </a:p>
        </p:txBody>
      </p:sp>
      <p:sp>
        <p:nvSpPr>
          <p:cNvPr id="6" name="Marcador de pie de página 5">
            <a:extLst>
              <a:ext uri="{FF2B5EF4-FFF2-40B4-BE49-F238E27FC236}">
                <a16:creationId xmlns:a16="http://schemas.microsoft.com/office/drawing/2014/main" id="{A526A6F9-C1D1-4FFB-85FE-EB6548ECD32A}"/>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86B8E336-6062-459D-AE90-ED56069C4F98}"/>
              </a:ext>
            </a:extLst>
          </p:cNvPr>
          <p:cNvSpPr>
            <a:spLocks noGrp="1"/>
          </p:cNvSpPr>
          <p:nvPr>
            <p:ph type="sldNum" sz="quarter" idx="12"/>
          </p:nvPr>
        </p:nvSpPr>
        <p:spPr/>
        <p:txBody>
          <a:bodyPr/>
          <a:lstStyle/>
          <a:p>
            <a:fld id="{26E36C93-64C7-4B61-9D91-483B270D3607}" type="slidenum">
              <a:rPr lang="es-EC" smtClean="0"/>
              <a:t>‹Nº›</a:t>
            </a:fld>
            <a:endParaRPr lang="es-EC"/>
          </a:p>
        </p:txBody>
      </p:sp>
    </p:spTree>
    <p:extLst>
      <p:ext uri="{BB962C8B-B14F-4D97-AF65-F5344CB8AC3E}">
        <p14:creationId xmlns:p14="http://schemas.microsoft.com/office/powerpoint/2010/main" val="75345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DCAE9A-E8BB-4E8F-B2B1-83CD3875D85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1B0A5C56-E7C1-4257-9933-A68E43DAEB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3F552CDF-881E-41B2-B1FA-3ADF34145571}"/>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32B11E93-7A5D-49A2-8833-32754080EA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A1D6E480-6814-41A5-855F-CDAF80541222}"/>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1A00F47E-F8B7-4A28-AD74-11F00BCB36A0}"/>
              </a:ext>
            </a:extLst>
          </p:cNvPr>
          <p:cNvSpPr>
            <a:spLocks noGrp="1"/>
          </p:cNvSpPr>
          <p:nvPr>
            <p:ph type="dt" sz="half" idx="10"/>
          </p:nvPr>
        </p:nvSpPr>
        <p:spPr/>
        <p:txBody>
          <a:bodyPr/>
          <a:lstStyle/>
          <a:p>
            <a:fld id="{9EE7C19D-8A27-45BA-8649-B3CBCECA7767}" type="datetimeFigureOut">
              <a:rPr lang="es-EC" smtClean="0"/>
              <a:t>22/1/2020</a:t>
            </a:fld>
            <a:endParaRPr lang="es-EC"/>
          </a:p>
        </p:txBody>
      </p:sp>
      <p:sp>
        <p:nvSpPr>
          <p:cNvPr id="8" name="Marcador de pie de página 7">
            <a:extLst>
              <a:ext uri="{FF2B5EF4-FFF2-40B4-BE49-F238E27FC236}">
                <a16:creationId xmlns:a16="http://schemas.microsoft.com/office/drawing/2014/main" id="{1F5B5257-784F-43D2-9E04-0D99A4AE7899}"/>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E9815F76-9937-49FC-A6FC-D7D5F461E263}"/>
              </a:ext>
            </a:extLst>
          </p:cNvPr>
          <p:cNvSpPr>
            <a:spLocks noGrp="1"/>
          </p:cNvSpPr>
          <p:nvPr>
            <p:ph type="sldNum" sz="quarter" idx="12"/>
          </p:nvPr>
        </p:nvSpPr>
        <p:spPr/>
        <p:txBody>
          <a:bodyPr/>
          <a:lstStyle/>
          <a:p>
            <a:fld id="{26E36C93-64C7-4B61-9D91-483B270D3607}" type="slidenum">
              <a:rPr lang="es-EC" smtClean="0"/>
              <a:t>‹Nº›</a:t>
            </a:fld>
            <a:endParaRPr lang="es-EC"/>
          </a:p>
        </p:txBody>
      </p:sp>
    </p:spTree>
    <p:extLst>
      <p:ext uri="{BB962C8B-B14F-4D97-AF65-F5344CB8AC3E}">
        <p14:creationId xmlns:p14="http://schemas.microsoft.com/office/powerpoint/2010/main" val="1401103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A4493C-D452-4E67-B266-21F30192BE42}"/>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22139349-205B-47D7-B52C-6AA4FD7EF707}"/>
              </a:ext>
            </a:extLst>
          </p:cNvPr>
          <p:cNvSpPr>
            <a:spLocks noGrp="1"/>
          </p:cNvSpPr>
          <p:nvPr>
            <p:ph type="dt" sz="half" idx="10"/>
          </p:nvPr>
        </p:nvSpPr>
        <p:spPr/>
        <p:txBody>
          <a:bodyPr/>
          <a:lstStyle/>
          <a:p>
            <a:fld id="{9EE7C19D-8A27-45BA-8649-B3CBCECA7767}" type="datetimeFigureOut">
              <a:rPr lang="es-EC" smtClean="0"/>
              <a:t>22/1/2020</a:t>
            </a:fld>
            <a:endParaRPr lang="es-EC"/>
          </a:p>
        </p:txBody>
      </p:sp>
      <p:sp>
        <p:nvSpPr>
          <p:cNvPr id="4" name="Marcador de pie de página 3">
            <a:extLst>
              <a:ext uri="{FF2B5EF4-FFF2-40B4-BE49-F238E27FC236}">
                <a16:creationId xmlns:a16="http://schemas.microsoft.com/office/drawing/2014/main" id="{E651D01B-2380-4409-A78A-F0EA57DE978C}"/>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5C56C055-974A-48C7-A468-97DA6BB8DE12}"/>
              </a:ext>
            </a:extLst>
          </p:cNvPr>
          <p:cNvSpPr>
            <a:spLocks noGrp="1"/>
          </p:cNvSpPr>
          <p:nvPr>
            <p:ph type="sldNum" sz="quarter" idx="12"/>
          </p:nvPr>
        </p:nvSpPr>
        <p:spPr/>
        <p:txBody>
          <a:bodyPr/>
          <a:lstStyle/>
          <a:p>
            <a:fld id="{26E36C93-64C7-4B61-9D91-483B270D3607}" type="slidenum">
              <a:rPr lang="es-EC" smtClean="0"/>
              <a:t>‹Nº›</a:t>
            </a:fld>
            <a:endParaRPr lang="es-EC"/>
          </a:p>
        </p:txBody>
      </p:sp>
    </p:spTree>
    <p:extLst>
      <p:ext uri="{BB962C8B-B14F-4D97-AF65-F5344CB8AC3E}">
        <p14:creationId xmlns:p14="http://schemas.microsoft.com/office/powerpoint/2010/main" val="104325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252267B-D319-491E-826F-CC3275631CBE}"/>
              </a:ext>
            </a:extLst>
          </p:cNvPr>
          <p:cNvSpPr>
            <a:spLocks noGrp="1"/>
          </p:cNvSpPr>
          <p:nvPr>
            <p:ph type="dt" sz="half" idx="10"/>
          </p:nvPr>
        </p:nvSpPr>
        <p:spPr/>
        <p:txBody>
          <a:bodyPr/>
          <a:lstStyle/>
          <a:p>
            <a:fld id="{9EE7C19D-8A27-45BA-8649-B3CBCECA7767}" type="datetimeFigureOut">
              <a:rPr lang="es-EC" smtClean="0"/>
              <a:t>22/1/2020</a:t>
            </a:fld>
            <a:endParaRPr lang="es-EC"/>
          </a:p>
        </p:txBody>
      </p:sp>
      <p:sp>
        <p:nvSpPr>
          <p:cNvPr id="3" name="Marcador de pie de página 2">
            <a:extLst>
              <a:ext uri="{FF2B5EF4-FFF2-40B4-BE49-F238E27FC236}">
                <a16:creationId xmlns:a16="http://schemas.microsoft.com/office/drawing/2014/main" id="{260AA5C9-F376-48E8-805A-1E9A74F403CB}"/>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D7D87BEF-1EFE-4275-9387-4AC3FE48F52F}"/>
              </a:ext>
            </a:extLst>
          </p:cNvPr>
          <p:cNvSpPr>
            <a:spLocks noGrp="1"/>
          </p:cNvSpPr>
          <p:nvPr>
            <p:ph type="sldNum" sz="quarter" idx="12"/>
          </p:nvPr>
        </p:nvSpPr>
        <p:spPr/>
        <p:txBody>
          <a:bodyPr/>
          <a:lstStyle/>
          <a:p>
            <a:fld id="{26E36C93-64C7-4B61-9D91-483B270D3607}" type="slidenum">
              <a:rPr lang="es-EC" smtClean="0"/>
              <a:t>‹Nº›</a:t>
            </a:fld>
            <a:endParaRPr lang="es-EC"/>
          </a:p>
        </p:txBody>
      </p:sp>
    </p:spTree>
    <p:extLst>
      <p:ext uri="{BB962C8B-B14F-4D97-AF65-F5344CB8AC3E}">
        <p14:creationId xmlns:p14="http://schemas.microsoft.com/office/powerpoint/2010/main" val="343500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9A7792-3646-49B6-B79A-42F3C7363DB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4A575AC1-1242-4CB3-B4E4-325FF2546E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82BA48ED-88B3-4793-8F3F-57F11DA892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B0F655BC-0A0F-4C43-AC2F-E3597594D2F1}"/>
              </a:ext>
            </a:extLst>
          </p:cNvPr>
          <p:cNvSpPr>
            <a:spLocks noGrp="1"/>
          </p:cNvSpPr>
          <p:nvPr>
            <p:ph type="dt" sz="half" idx="10"/>
          </p:nvPr>
        </p:nvSpPr>
        <p:spPr/>
        <p:txBody>
          <a:bodyPr/>
          <a:lstStyle/>
          <a:p>
            <a:fld id="{9EE7C19D-8A27-45BA-8649-B3CBCECA7767}" type="datetimeFigureOut">
              <a:rPr lang="es-EC" smtClean="0"/>
              <a:t>22/1/2020</a:t>
            </a:fld>
            <a:endParaRPr lang="es-EC"/>
          </a:p>
        </p:txBody>
      </p:sp>
      <p:sp>
        <p:nvSpPr>
          <p:cNvPr id="6" name="Marcador de pie de página 5">
            <a:extLst>
              <a:ext uri="{FF2B5EF4-FFF2-40B4-BE49-F238E27FC236}">
                <a16:creationId xmlns:a16="http://schemas.microsoft.com/office/drawing/2014/main" id="{C4C570B1-9818-4B30-9194-AD80A63D97EF}"/>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BEF84963-2D82-46EB-979E-5490CD89C86E}"/>
              </a:ext>
            </a:extLst>
          </p:cNvPr>
          <p:cNvSpPr>
            <a:spLocks noGrp="1"/>
          </p:cNvSpPr>
          <p:nvPr>
            <p:ph type="sldNum" sz="quarter" idx="12"/>
          </p:nvPr>
        </p:nvSpPr>
        <p:spPr/>
        <p:txBody>
          <a:bodyPr/>
          <a:lstStyle/>
          <a:p>
            <a:fld id="{26E36C93-64C7-4B61-9D91-483B270D3607}" type="slidenum">
              <a:rPr lang="es-EC" smtClean="0"/>
              <a:t>‹Nº›</a:t>
            </a:fld>
            <a:endParaRPr lang="es-EC"/>
          </a:p>
        </p:txBody>
      </p:sp>
    </p:spTree>
    <p:extLst>
      <p:ext uri="{BB962C8B-B14F-4D97-AF65-F5344CB8AC3E}">
        <p14:creationId xmlns:p14="http://schemas.microsoft.com/office/powerpoint/2010/main" val="1732961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26F146-08FC-4205-A287-9AD1D0D662E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E7C9A1F9-76BE-40B8-86A8-8E5A32097E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04F4D323-D421-4536-AB58-4BEAD66D9B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521A97D1-C50E-49F5-A29D-46E664105F3C}"/>
              </a:ext>
            </a:extLst>
          </p:cNvPr>
          <p:cNvSpPr>
            <a:spLocks noGrp="1"/>
          </p:cNvSpPr>
          <p:nvPr>
            <p:ph type="dt" sz="half" idx="10"/>
          </p:nvPr>
        </p:nvSpPr>
        <p:spPr/>
        <p:txBody>
          <a:bodyPr/>
          <a:lstStyle/>
          <a:p>
            <a:fld id="{9EE7C19D-8A27-45BA-8649-B3CBCECA7767}" type="datetimeFigureOut">
              <a:rPr lang="es-EC" smtClean="0"/>
              <a:t>22/1/2020</a:t>
            </a:fld>
            <a:endParaRPr lang="es-EC"/>
          </a:p>
        </p:txBody>
      </p:sp>
      <p:sp>
        <p:nvSpPr>
          <p:cNvPr id="6" name="Marcador de pie de página 5">
            <a:extLst>
              <a:ext uri="{FF2B5EF4-FFF2-40B4-BE49-F238E27FC236}">
                <a16:creationId xmlns:a16="http://schemas.microsoft.com/office/drawing/2014/main" id="{307D6F84-A7E2-4DC0-BAC4-14AF961D8439}"/>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8AF27794-52A9-4496-9226-E26A29EAB627}"/>
              </a:ext>
            </a:extLst>
          </p:cNvPr>
          <p:cNvSpPr>
            <a:spLocks noGrp="1"/>
          </p:cNvSpPr>
          <p:nvPr>
            <p:ph type="sldNum" sz="quarter" idx="12"/>
          </p:nvPr>
        </p:nvSpPr>
        <p:spPr/>
        <p:txBody>
          <a:bodyPr/>
          <a:lstStyle/>
          <a:p>
            <a:fld id="{26E36C93-64C7-4B61-9D91-483B270D3607}" type="slidenum">
              <a:rPr lang="es-EC" smtClean="0"/>
              <a:t>‹Nº›</a:t>
            </a:fld>
            <a:endParaRPr lang="es-EC"/>
          </a:p>
        </p:txBody>
      </p:sp>
    </p:spTree>
    <p:extLst>
      <p:ext uri="{BB962C8B-B14F-4D97-AF65-F5344CB8AC3E}">
        <p14:creationId xmlns:p14="http://schemas.microsoft.com/office/powerpoint/2010/main" val="140374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6DCBCF3-D4EB-4625-96FC-0E057D4C4D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E1611309-FA87-4D0D-A7B2-3EBC48CAB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1AEC95C7-4C81-4C2E-8C1A-BFA2C3A0DF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7C19D-8A27-45BA-8649-B3CBCECA7767}" type="datetimeFigureOut">
              <a:rPr lang="es-EC" smtClean="0"/>
              <a:t>22/1/2020</a:t>
            </a:fld>
            <a:endParaRPr lang="es-EC"/>
          </a:p>
        </p:txBody>
      </p:sp>
      <p:sp>
        <p:nvSpPr>
          <p:cNvPr id="5" name="Marcador de pie de página 4">
            <a:extLst>
              <a:ext uri="{FF2B5EF4-FFF2-40B4-BE49-F238E27FC236}">
                <a16:creationId xmlns:a16="http://schemas.microsoft.com/office/drawing/2014/main" id="{0BC1B3AD-B747-4F63-83EA-5B69A64123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1B2794A5-D7E1-4EBB-B00E-66E7276C6A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36C93-64C7-4B61-9D91-483B270D3607}" type="slidenum">
              <a:rPr lang="es-EC" smtClean="0"/>
              <a:t>‹Nº›</a:t>
            </a:fld>
            <a:endParaRPr lang="es-EC"/>
          </a:p>
        </p:txBody>
      </p:sp>
    </p:spTree>
    <p:extLst>
      <p:ext uri="{BB962C8B-B14F-4D97-AF65-F5344CB8AC3E}">
        <p14:creationId xmlns:p14="http://schemas.microsoft.com/office/powerpoint/2010/main" val="2652075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0"/>
            <a:ext cx="12192000" cy="6864191"/>
          </a:xfrm>
          <a:prstGeom prst="rect">
            <a:avLst/>
          </a:prstGeom>
        </p:spPr>
      </p:pic>
      <p:sp>
        <p:nvSpPr>
          <p:cNvPr id="2" name="Título 1"/>
          <p:cNvSpPr>
            <a:spLocks noGrp="1"/>
          </p:cNvSpPr>
          <p:nvPr>
            <p:ph type="ctrTitle" idx="4294967295"/>
          </p:nvPr>
        </p:nvSpPr>
        <p:spPr>
          <a:xfrm>
            <a:off x="1820863" y="3162300"/>
            <a:ext cx="10371137" cy="1854200"/>
          </a:xfrm>
        </p:spPr>
        <p:txBody>
          <a:bodyPr>
            <a:noAutofit/>
          </a:bodyPr>
          <a:lstStyle/>
          <a:p>
            <a:pPr algn="ctr"/>
            <a:r>
              <a:rPr lang="es-EC" sz="2400" b="1" dirty="0"/>
              <a:t>ARQUITECTURA DE RED BASADA EN SEAMLESS MPLS PARA EL BACKHAUL DE TRANSMISIÓN IP-RAN DE UNA OPERADORA MÓVIL PARA INTERCONECTAR LA RED MÓVIL 4G LTE EN LA CIUDAD DE CUENCA</a:t>
            </a:r>
            <a:endParaRPr lang="es-EC" sz="2400" b="1" dirty="0">
              <a:solidFill>
                <a:schemeClr val="tx1"/>
              </a:solidFill>
              <a:latin typeface="Arial" panose="020B0604020202020204" pitchFamily="34" charset="0"/>
              <a:cs typeface="Arial" panose="020B0604020202020204" pitchFamily="34" charset="0"/>
            </a:endParaRPr>
          </a:p>
        </p:txBody>
      </p:sp>
      <p:sp>
        <p:nvSpPr>
          <p:cNvPr id="3" name="Subtítulo 2"/>
          <p:cNvSpPr>
            <a:spLocks noGrp="1"/>
          </p:cNvSpPr>
          <p:nvPr>
            <p:ph type="subTitle" idx="4294967295"/>
          </p:nvPr>
        </p:nvSpPr>
        <p:spPr>
          <a:xfrm>
            <a:off x="2275490" y="5016500"/>
            <a:ext cx="9144000" cy="1133475"/>
          </a:xfrm>
        </p:spPr>
        <p:txBody>
          <a:bodyPr vert="horz" lIns="91440" tIns="45720" rIns="91440" bIns="45720" rtlCol="0" anchor="ctr">
            <a:noAutofit/>
          </a:bodyPr>
          <a:lstStyle/>
          <a:p>
            <a:pPr algn="ctr">
              <a:spcBef>
                <a:spcPct val="0"/>
              </a:spcBef>
              <a:buNone/>
            </a:pPr>
            <a:r>
              <a:rPr lang="es-EC" sz="2400" b="1" dirty="0">
                <a:latin typeface="+mj-lt"/>
                <a:ea typeface="+mj-ea"/>
                <a:cs typeface="+mj-cs"/>
              </a:rPr>
              <a:t>Autor: Alex Antonio Morán Ortiz</a:t>
            </a:r>
          </a:p>
          <a:p>
            <a:pPr algn="ctr">
              <a:spcBef>
                <a:spcPct val="0"/>
              </a:spcBef>
              <a:buNone/>
            </a:pPr>
            <a:r>
              <a:rPr lang="es-EC" sz="2400" b="1" dirty="0">
                <a:latin typeface="+mj-lt"/>
                <a:ea typeface="+mj-ea"/>
                <a:cs typeface="+mj-cs"/>
              </a:rPr>
              <a:t>Director: Ing. Darwin </a:t>
            </a:r>
            <a:r>
              <a:rPr lang="es-EC" sz="2400" b="1" dirty="0" err="1">
                <a:latin typeface="+mj-lt"/>
                <a:ea typeface="+mj-ea"/>
                <a:cs typeface="+mj-cs"/>
              </a:rPr>
              <a:t>Leonidas</a:t>
            </a:r>
            <a:r>
              <a:rPr lang="es-EC" sz="2400" b="1" dirty="0">
                <a:latin typeface="+mj-lt"/>
                <a:ea typeface="+mj-ea"/>
                <a:cs typeface="+mj-cs"/>
              </a:rPr>
              <a:t> Aguilar Salazar </a:t>
            </a:r>
          </a:p>
        </p:txBody>
      </p:sp>
      <p:pic>
        <p:nvPicPr>
          <p:cNvPr id="6" name="Imagen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43898" y="154546"/>
            <a:ext cx="5784497" cy="1493949"/>
          </a:xfrm>
          <a:prstGeom prst="rect">
            <a:avLst/>
          </a:prstGeom>
        </p:spPr>
      </p:pic>
      <p:sp>
        <p:nvSpPr>
          <p:cNvPr id="7" name="Subtítulo 2"/>
          <p:cNvSpPr txBox="1">
            <a:spLocks/>
          </p:cNvSpPr>
          <p:nvPr/>
        </p:nvSpPr>
        <p:spPr>
          <a:xfrm>
            <a:off x="2064146" y="2067526"/>
            <a:ext cx="9144000" cy="113287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C" b="1" dirty="0"/>
              <a:t>DEPARTAMENTO DE ELÉCTRICA, ELECTRÓNICA Y TELECOMUNICACIONES</a:t>
            </a:r>
            <a:endParaRPr lang="es-EC" dirty="0"/>
          </a:p>
          <a:p>
            <a:r>
              <a:rPr lang="es-EC" b="1" dirty="0"/>
              <a:t>CARRERA DE INGENIERÍA EN ELECTRÓNICA Y TELECOMUNICACIONES</a:t>
            </a:r>
            <a:endParaRPr lang="es-EC" dirty="0"/>
          </a:p>
        </p:txBody>
      </p:sp>
    </p:spTree>
    <p:extLst>
      <p:ext uri="{BB962C8B-B14F-4D97-AF65-F5344CB8AC3E}">
        <p14:creationId xmlns:p14="http://schemas.microsoft.com/office/powerpoint/2010/main" val="1666548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2"/>
          <a:stretch>
            <a:fillRect/>
          </a:stretch>
        </p:blipFill>
        <p:spPr>
          <a:xfrm>
            <a:off x="-14288" y="-14288"/>
            <a:ext cx="12272907" cy="6858000"/>
          </a:xfrm>
          <a:prstGeom prst="rect">
            <a:avLst/>
          </a:prstGeom>
        </p:spPr>
      </p:pic>
      <p:sp>
        <p:nvSpPr>
          <p:cNvPr id="9" name="Título 1">
            <a:extLst>
              <a:ext uri="{FF2B5EF4-FFF2-40B4-BE49-F238E27FC236}">
                <a16:creationId xmlns:a16="http://schemas.microsoft.com/office/drawing/2014/main" id="{96142681-78C7-462E-8102-4EAC20045CCE}"/>
              </a:ext>
            </a:extLst>
          </p:cNvPr>
          <p:cNvSpPr txBox="1">
            <a:spLocks/>
          </p:cNvSpPr>
          <p:nvPr/>
        </p:nvSpPr>
        <p:spPr>
          <a:xfrm>
            <a:off x="-182880" y="190119"/>
            <a:ext cx="12441499" cy="1609344"/>
          </a:xfrm>
          <a:prstGeom prst="rect">
            <a:avLst/>
          </a:prstGeom>
        </p:spPr>
        <p:txBody>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it-IT" sz="3600" b="1" dirty="0">
                <a:latin typeface="Rockwell (Body)"/>
              </a:rPr>
              <a:t>Componentes del Mobile Backhaul (IP RAN)</a:t>
            </a:r>
            <a:endParaRPr lang="es-ES" sz="3600" b="1" dirty="0">
              <a:latin typeface="Rockwell (Body)"/>
            </a:endParaRPr>
          </a:p>
        </p:txBody>
      </p:sp>
      <p:pic>
        <p:nvPicPr>
          <p:cNvPr id="7" name="Imagen 6">
            <a:extLst>
              <a:ext uri="{FF2B5EF4-FFF2-40B4-BE49-F238E27FC236}">
                <a16:creationId xmlns:a16="http://schemas.microsoft.com/office/drawing/2014/main" id="{18D33287-E67D-4E03-B0BE-9FDBD1C49CFF}"/>
              </a:ext>
            </a:extLst>
          </p:cNvPr>
          <p:cNvPicPr/>
          <p:nvPr/>
        </p:nvPicPr>
        <p:blipFill>
          <a:blip r:embed="rId4">
            <a:extLst>
              <a:ext uri="{28A0092B-C50C-407E-A947-70E740481C1C}">
                <a14:useLocalDpi xmlns:a14="http://schemas.microsoft.com/office/drawing/2010/main" val="0"/>
              </a:ext>
            </a:extLst>
          </a:blip>
          <a:srcRect l="5962" r="3537"/>
          <a:stretch>
            <a:fillRect/>
          </a:stretch>
        </p:blipFill>
        <p:spPr bwMode="auto">
          <a:xfrm>
            <a:off x="553336" y="994791"/>
            <a:ext cx="10797835" cy="4601968"/>
          </a:xfrm>
          <a:prstGeom prst="rect">
            <a:avLst/>
          </a:prstGeom>
          <a:noFill/>
          <a:ln>
            <a:noFill/>
          </a:ln>
        </p:spPr>
      </p:pic>
    </p:spTree>
    <p:extLst>
      <p:ext uri="{BB962C8B-B14F-4D97-AF65-F5344CB8AC3E}">
        <p14:creationId xmlns:p14="http://schemas.microsoft.com/office/powerpoint/2010/main" val="263434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2"/>
          <a:stretch>
            <a:fillRect/>
          </a:stretch>
        </p:blipFill>
        <p:spPr>
          <a:xfrm>
            <a:off x="-14288" y="-14288"/>
            <a:ext cx="12272907" cy="6858000"/>
          </a:xfrm>
          <a:prstGeom prst="rect">
            <a:avLst/>
          </a:prstGeom>
        </p:spPr>
      </p:pic>
      <p:sp>
        <p:nvSpPr>
          <p:cNvPr id="9" name="Título 1">
            <a:extLst>
              <a:ext uri="{FF2B5EF4-FFF2-40B4-BE49-F238E27FC236}">
                <a16:creationId xmlns:a16="http://schemas.microsoft.com/office/drawing/2014/main" id="{96142681-78C7-462E-8102-4EAC20045CCE}"/>
              </a:ext>
            </a:extLst>
          </p:cNvPr>
          <p:cNvSpPr txBox="1">
            <a:spLocks/>
          </p:cNvSpPr>
          <p:nvPr/>
        </p:nvSpPr>
        <p:spPr>
          <a:xfrm>
            <a:off x="3836538" y="556449"/>
            <a:ext cx="12441499" cy="1609344"/>
          </a:xfrm>
          <a:prstGeom prst="rect">
            <a:avLst/>
          </a:prstGeom>
        </p:spPr>
        <p:txBody>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lvl="3"/>
            <a:r>
              <a:rPr lang="es-EC" sz="3600" b="1" dirty="0"/>
              <a:t>EGP E IGP</a:t>
            </a:r>
          </a:p>
        </p:txBody>
      </p:sp>
      <p:pic>
        <p:nvPicPr>
          <p:cNvPr id="6" name="Imagen 5">
            <a:extLst>
              <a:ext uri="{FF2B5EF4-FFF2-40B4-BE49-F238E27FC236}">
                <a16:creationId xmlns:a16="http://schemas.microsoft.com/office/drawing/2014/main" id="{9410B272-F029-4EBF-8B5C-E20435A85400}"/>
              </a:ext>
            </a:extLst>
          </p:cNvPr>
          <p:cNvPicPr/>
          <p:nvPr/>
        </p:nvPicPr>
        <p:blipFill>
          <a:blip r:embed="rId4"/>
          <a:stretch>
            <a:fillRect/>
          </a:stretch>
        </p:blipFill>
        <p:spPr>
          <a:xfrm>
            <a:off x="1962120" y="1799462"/>
            <a:ext cx="8667779" cy="3801237"/>
          </a:xfrm>
          <a:prstGeom prst="rect">
            <a:avLst/>
          </a:prstGeom>
        </p:spPr>
      </p:pic>
    </p:spTree>
    <p:extLst>
      <p:ext uri="{BB962C8B-B14F-4D97-AF65-F5344CB8AC3E}">
        <p14:creationId xmlns:p14="http://schemas.microsoft.com/office/powerpoint/2010/main" val="3616506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2"/>
          <a:stretch>
            <a:fillRect/>
          </a:stretch>
        </p:blipFill>
        <p:spPr>
          <a:xfrm>
            <a:off x="-14288" y="-14288"/>
            <a:ext cx="12272907" cy="6858000"/>
          </a:xfrm>
          <a:prstGeom prst="rect">
            <a:avLst/>
          </a:prstGeom>
        </p:spPr>
      </p:pic>
      <p:sp>
        <p:nvSpPr>
          <p:cNvPr id="9" name="Título 1">
            <a:extLst>
              <a:ext uri="{FF2B5EF4-FFF2-40B4-BE49-F238E27FC236}">
                <a16:creationId xmlns:a16="http://schemas.microsoft.com/office/drawing/2014/main" id="{96142681-78C7-462E-8102-4EAC20045CCE}"/>
              </a:ext>
            </a:extLst>
          </p:cNvPr>
          <p:cNvSpPr txBox="1">
            <a:spLocks/>
          </p:cNvSpPr>
          <p:nvPr/>
        </p:nvSpPr>
        <p:spPr>
          <a:xfrm>
            <a:off x="573076" y="614225"/>
            <a:ext cx="12441499" cy="1609344"/>
          </a:xfrm>
          <a:prstGeom prst="rect">
            <a:avLst/>
          </a:prstGeom>
        </p:spPr>
        <p:txBody>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lvl="3"/>
            <a:r>
              <a:rPr lang="es-ES" sz="3600" b="1" dirty="0"/>
              <a:t>Proyección de usuarios LTE en Ecuador a 2023</a:t>
            </a:r>
            <a:endParaRPr lang="es-EC" sz="3600" b="1" dirty="0"/>
          </a:p>
        </p:txBody>
      </p:sp>
      <p:pic>
        <p:nvPicPr>
          <p:cNvPr id="7" name="Imagen 6">
            <a:extLst>
              <a:ext uri="{FF2B5EF4-FFF2-40B4-BE49-F238E27FC236}">
                <a16:creationId xmlns:a16="http://schemas.microsoft.com/office/drawing/2014/main" id="{7EE77E2E-9552-4CB9-9591-11DECE829273}"/>
              </a:ext>
            </a:extLst>
          </p:cNvPr>
          <p:cNvPicPr/>
          <p:nvPr/>
        </p:nvPicPr>
        <p:blipFill>
          <a:blip r:embed="rId4"/>
          <a:stretch>
            <a:fillRect/>
          </a:stretch>
        </p:blipFill>
        <p:spPr>
          <a:xfrm>
            <a:off x="1736013" y="1220349"/>
            <a:ext cx="8590401" cy="4218754"/>
          </a:xfrm>
          <a:prstGeom prst="rect">
            <a:avLst/>
          </a:prstGeom>
        </p:spPr>
      </p:pic>
    </p:spTree>
    <p:extLst>
      <p:ext uri="{BB962C8B-B14F-4D97-AF65-F5344CB8AC3E}">
        <p14:creationId xmlns:p14="http://schemas.microsoft.com/office/powerpoint/2010/main" val="241769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2"/>
          <a:stretch>
            <a:fillRect/>
          </a:stretch>
        </p:blipFill>
        <p:spPr>
          <a:xfrm>
            <a:off x="-14288" y="-14288"/>
            <a:ext cx="12272907" cy="6858000"/>
          </a:xfrm>
          <a:prstGeom prst="rect">
            <a:avLst/>
          </a:prstGeom>
        </p:spPr>
      </p:pic>
      <p:sp>
        <p:nvSpPr>
          <p:cNvPr id="9" name="Título 1">
            <a:extLst>
              <a:ext uri="{FF2B5EF4-FFF2-40B4-BE49-F238E27FC236}">
                <a16:creationId xmlns:a16="http://schemas.microsoft.com/office/drawing/2014/main" id="{96142681-78C7-462E-8102-4EAC20045CCE}"/>
              </a:ext>
            </a:extLst>
          </p:cNvPr>
          <p:cNvSpPr txBox="1">
            <a:spLocks/>
          </p:cNvSpPr>
          <p:nvPr/>
        </p:nvSpPr>
        <p:spPr>
          <a:xfrm>
            <a:off x="1685333" y="275592"/>
            <a:ext cx="12441499" cy="1609344"/>
          </a:xfrm>
          <a:prstGeom prst="rect">
            <a:avLst/>
          </a:prstGeom>
        </p:spPr>
        <p:txBody>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lvl="3"/>
            <a:r>
              <a:rPr lang="es-EC" sz="3600" b="1" dirty="0"/>
              <a:t>Topología Cuenca – Mobile Backhaul </a:t>
            </a:r>
          </a:p>
        </p:txBody>
      </p:sp>
      <p:pic>
        <p:nvPicPr>
          <p:cNvPr id="6" name="Imagen 5">
            <a:extLst>
              <a:ext uri="{FF2B5EF4-FFF2-40B4-BE49-F238E27FC236}">
                <a16:creationId xmlns:a16="http://schemas.microsoft.com/office/drawing/2014/main" id="{221706D4-23D9-4F3B-974A-A72D9E3FC9A2}"/>
              </a:ext>
            </a:extLst>
          </p:cNvPr>
          <p:cNvPicPr/>
          <p:nvPr/>
        </p:nvPicPr>
        <p:blipFill>
          <a:blip r:embed="rId4"/>
          <a:stretch>
            <a:fillRect/>
          </a:stretch>
        </p:blipFill>
        <p:spPr>
          <a:xfrm>
            <a:off x="1341714" y="874236"/>
            <a:ext cx="10431255" cy="5080952"/>
          </a:xfrm>
          <a:prstGeom prst="rect">
            <a:avLst/>
          </a:prstGeom>
        </p:spPr>
      </p:pic>
    </p:spTree>
    <p:extLst>
      <p:ext uri="{BB962C8B-B14F-4D97-AF65-F5344CB8AC3E}">
        <p14:creationId xmlns:p14="http://schemas.microsoft.com/office/powerpoint/2010/main" val="2723806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2"/>
          <a:stretch>
            <a:fillRect/>
          </a:stretch>
        </p:blipFill>
        <p:spPr>
          <a:xfrm>
            <a:off x="-14288" y="-14288"/>
            <a:ext cx="12272907" cy="6858000"/>
          </a:xfrm>
          <a:prstGeom prst="rect">
            <a:avLst/>
          </a:prstGeom>
        </p:spPr>
      </p:pic>
      <p:sp>
        <p:nvSpPr>
          <p:cNvPr id="3" name="Título 1">
            <a:extLst>
              <a:ext uri="{FF2B5EF4-FFF2-40B4-BE49-F238E27FC236}">
                <a16:creationId xmlns:a16="http://schemas.microsoft.com/office/drawing/2014/main" id="{9534B379-D61F-4898-8A30-82B89E93AC52}"/>
              </a:ext>
            </a:extLst>
          </p:cNvPr>
          <p:cNvSpPr txBox="1">
            <a:spLocks/>
          </p:cNvSpPr>
          <p:nvPr/>
        </p:nvSpPr>
        <p:spPr>
          <a:xfrm>
            <a:off x="877937" y="978835"/>
            <a:ext cx="10488455" cy="2020824"/>
          </a:xfrm>
          <a:prstGeom prst="rect">
            <a:avLst/>
          </a:prstGeom>
        </p:spPr>
        <p:txBody>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s-EC" sz="7200" b="1" dirty="0">
                <a:latin typeface="Rockwell (Body)"/>
              </a:rPr>
              <a:t>CONCLUSIONES</a:t>
            </a:r>
            <a:endParaRPr lang="es-ES" sz="7200" b="1" dirty="0">
              <a:latin typeface="Rockwell (Body)"/>
            </a:endParaRPr>
          </a:p>
        </p:txBody>
      </p:sp>
    </p:spTree>
    <p:extLst>
      <p:ext uri="{BB962C8B-B14F-4D97-AF65-F5344CB8AC3E}">
        <p14:creationId xmlns:p14="http://schemas.microsoft.com/office/powerpoint/2010/main" val="340011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2"/>
          <a:stretch>
            <a:fillRect/>
          </a:stretch>
        </p:blipFill>
        <p:spPr>
          <a:xfrm>
            <a:off x="-14288" y="-14288"/>
            <a:ext cx="12272907" cy="6858000"/>
          </a:xfrm>
          <a:prstGeom prst="rect">
            <a:avLst/>
          </a:prstGeom>
        </p:spPr>
      </p:pic>
      <p:graphicFrame>
        <p:nvGraphicFramePr>
          <p:cNvPr id="4" name="Diagrama 3">
            <a:extLst>
              <a:ext uri="{FF2B5EF4-FFF2-40B4-BE49-F238E27FC236}">
                <a16:creationId xmlns:a16="http://schemas.microsoft.com/office/drawing/2014/main" id="{D2C3EEBE-C342-4DE3-9294-6A2C0EF99293}"/>
              </a:ext>
            </a:extLst>
          </p:cNvPr>
          <p:cNvGraphicFramePr/>
          <p:nvPr>
            <p:extLst>
              <p:ext uri="{D42A27DB-BD31-4B8C-83A1-F6EECF244321}">
                <p14:modId xmlns:p14="http://schemas.microsoft.com/office/powerpoint/2010/main" val="1580438818"/>
              </p:ext>
            </p:extLst>
          </p:nvPr>
        </p:nvGraphicFramePr>
        <p:xfrm>
          <a:off x="536285" y="515302"/>
          <a:ext cx="11119429" cy="57988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92487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3"/>
          <a:stretch>
            <a:fillRect/>
          </a:stretch>
        </p:blipFill>
        <p:spPr>
          <a:xfrm>
            <a:off x="-14288" y="-14288"/>
            <a:ext cx="12272907" cy="6858000"/>
          </a:xfrm>
          <a:prstGeom prst="rect">
            <a:avLst/>
          </a:prstGeom>
        </p:spPr>
      </p:pic>
      <p:graphicFrame>
        <p:nvGraphicFramePr>
          <p:cNvPr id="4" name="Diagrama 3">
            <a:extLst>
              <a:ext uri="{FF2B5EF4-FFF2-40B4-BE49-F238E27FC236}">
                <a16:creationId xmlns:a16="http://schemas.microsoft.com/office/drawing/2014/main" id="{087E07A9-3261-47C3-A392-0C0BB92FF3AF}"/>
              </a:ext>
            </a:extLst>
          </p:cNvPr>
          <p:cNvGraphicFramePr/>
          <p:nvPr>
            <p:extLst>
              <p:ext uri="{D42A27DB-BD31-4B8C-83A1-F6EECF244321}">
                <p14:modId xmlns:p14="http://schemas.microsoft.com/office/powerpoint/2010/main" val="337259965"/>
              </p:ext>
            </p:extLst>
          </p:nvPr>
        </p:nvGraphicFramePr>
        <p:xfrm>
          <a:off x="536285" y="515302"/>
          <a:ext cx="11119429" cy="57988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5951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2"/>
          <a:stretch>
            <a:fillRect/>
          </a:stretch>
        </p:blipFill>
        <p:spPr>
          <a:xfrm>
            <a:off x="-14288" y="-14288"/>
            <a:ext cx="12272907" cy="6858000"/>
          </a:xfrm>
          <a:prstGeom prst="rect">
            <a:avLst/>
          </a:prstGeom>
        </p:spPr>
      </p:pic>
      <p:sp>
        <p:nvSpPr>
          <p:cNvPr id="3" name="Título 1">
            <a:extLst>
              <a:ext uri="{FF2B5EF4-FFF2-40B4-BE49-F238E27FC236}">
                <a16:creationId xmlns:a16="http://schemas.microsoft.com/office/drawing/2014/main" id="{9534B379-D61F-4898-8A30-82B89E93AC52}"/>
              </a:ext>
            </a:extLst>
          </p:cNvPr>
          <p:cNvSpPr txBox="1">
            <a:spLocks/>
          </p:cNvSpPr>
          <p:nvPr/>
        </p:nvSpPr>
        <p:spPr>
          <a:xfrm>
            <a:off x="877937" y="1909000"/>
            <a:ext cx="10488455" cy="2020824"/>
          </a:xfrm>
          <a:prstGeom prst="rect">
            <a:avLst/>
          </a:prstGeom>
        </p:spPr>
        <p:txBody>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s-EC" sz="7200" b="1" dirty="0">
                <a:latin typeface="Rockwell (Body)"/>
              </a:rPr>
              <a:t>RECOMENDACIONES</a:t>
            </a:r>
            <a:endParaRPr lang="es-ES" sz="7200" b="1" dirty="0">
              <a:latin typeface="Rockwell (Body)"/>
            </a:endParaRPr>
          </a:p>
        </p:txBody>
      </p:sp>
    </p:spTree>
    <p:extLst>
      <p:ext uri="{BB962C8B-B14F-4D97-AF65-F5344CB8AC3E}">
        <p14:creationId xmlns:p14="http://schemas.microsoft.com/office/powerpoint/2010/main" val="447470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2"/>
          <a:stretch>
            <a:fillRect/>
          </a:stretch>
        </p:blipFill>
        <p:spPr>
          <a:xfrm>
            <a:off x="-14288" y="-14288"/>
            <a:ext cx="12272907" cy="6858000"/>
          </a:xfrm>
          <a:prstGeom prst="rect">
            <a:avLst/>
          </a:prstGeom>
        </p:spPr>
      </p:pic>
      <p:graphicFrame>
        <p:nvGraphicFramePr>
          <p:cNvPr id="7" name="Diagrama 5">
            <a:extLst>
              <a:ext uri="{FF2B5EF4-FFF2-40B4-BE49-F238E27FC236}">
                <a16:creationId xmlns:a16="http://schemas.microsoft.com/office/drawing/2014/main" id="{9A7BC0F9-08F3-4A56-B570-DACB07AD59FB}"/>
              </a:ext>
            </a:extLst>
          </p:cNvPr>
          <p:cNvGraphicFramePr/>
          <p:nvPr>
            <p:extLst>
              <p:ext uri="{D42A27DB-BD31-4B8C-83A1-F6EECF244321}">
                <p14:modId xmlns:p14="http://schemas.microsoft.com/office/powerpoint/2010/main" val="4151102154"/>
              </p:ext>
            </p:extLst>
          </p:nvPr>
        </p:nvGraphicFramePr>
        <p:xfrm>
          <a:off x="190500" y="838200"/>
          <a:ext cx="11071860" cy="4533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4177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3"/>
          <a:stretch>
            <a:fillRect/>
          </a:stretch>
        </p:blipFill>
        <p:spPr>
          <a:xfrm>
            <a:off x="-40454" y="0"/>
            <a:ext cx="12272907" cy="6858000"/>
          </a:xfrm>
          <a:prstGeom prst="rect">
            <a:avLst/>
          </a:prstGeom>
        </p:spPr>
      </p:pic>
      <p:sp>
        <p:nvSpPr>
          <p:cNvPr id="3" name="Título 1">
            <a:extLst>
              <a:ext uri="{FF2B5EF4-FFF2-40B4-BE49-F238E27FC236}">
                <a16:creationId xmlns:a16="http://schemas.microsoft.com/office/drawing/2014/main" id="{A51EF0E2-A80A-442B-9982-507294F9C8B2}"/>
              </a:ext>
            </a:extLst>
          </p:cNvPr>
          <p:cNvSpPr txBox="1">
            <a:spLocks/>
          </p:cNvSpPr>
          <p:nvPr/>
        </p:nvSpPr>
        <p:spPr>
          <a:xfrm>
            <a:off x="453683" y="2951246"/>
            <a:ext cx="11738317" cy="20530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4800" b="1" dirty="0">
                <a:latin typeface="Rockwell (Body)"/>
                <a:ea typeface="+mn-ea"/>
                <a:cs typeface="Times New Roman" panose="02020603050405020304" pitchFamily="18" charset="0"/>
              </a:rPr>
              <a:t>GRACIAS POR SU ATENCIÓN</a:t>
            </a:r>
          </a:p>
        </p:txBody>
      </p:sp>
    </p:spTree>
    <p:extLst>
      <p:ext uri="{BB962C8B-B14F-4D97-AF65-F5344CB8AC3E}">
        <p14:creationId xmlns:p14="http://schemas.microsoft.com/office/powerpoint/2010/main" val="3703916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2"/>
          <a:stretch>
            <a:fillRect/>
          </a:stretch>
        </p:blipFill>
        <p:spPr>
          <a:xfrm>
            <a:off x="-14288" y="-14288"/>
            <a:ext cx="12272907" cy="6858000"/>
          </a:xfrm>
          <a:prstGeom prst="rect">
            <a:avLst/>
          </a:prstGeom>
        </p:spPr>
      </p:pic>
      <p:sp>
        <p:nvSpPr>
          <p:cNvPr id="3" name="Título 1">
            <a:extLst>
              <a:ext uri="{FF2B5EF4-FFF2-40B4-BE49-F238E27FC236}">
                <a16:creationId xmlns:a16="http://schemas.microsoft.com/office/drawing/2014/main" id="{577CE99B-54FE-4E68-BE03-1FDCB3D3865B}"/>
              </a:ext>
            </a:extLst>
          </p:cNvPr>
          <p:cNvSpPr txBox="1">
            <a:spLocks/>
          </p:cNvSpPr>
          <p:nvPr/>
        </p:nvSpPr>
        <p:spPr>
          <a:xfrm>
            <a:off x="465131" y="502367"/>
            <a:ext cx="9875520" cy="1158640"/>
          </a:xfrm>
          <a:prstGeom prst="rect">
            <a:avLst/>
          </a:prstGeom>
        </p:spPr>
        <p:txBody>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s-ES_tradnl" b="1" dirty="0">
                <a:latin typeface="Rockwell (Body)"/>
              </a:rPr>
              <a:t>Temario</a:t>
            </a:r>
          </a:p>
        </p:txBody>
      </p:sp>
      <p:graphicFrame>
        <p:nvGraphicFramePr>
          <p:cNvPr id="4" name="Diagrama 2">
            <a:extLst>
              <a:ext uri="{FF2B5EF4-FFF2-40B4-BE49-F238E27FC236}">
                <a16:creationId xmlns:a16="http://schemas.microsoft.com/office/drawing/2014/main" id="{9353B5F9-0FA1-4E6E-ACA1-D2F674E81F38}"/>
              </a:ext>
            </a:extLst>
          </p:cNvPr>
          <p:cNvGraphicFramePr/>
          <p:nvPr>
            <p:extLst>
              <p:ext uri="{D42A27DB-BD31-4B8C-83A1-F6EECF244321}">
                <p14:modId xmlns:p14="http://schemas.microsoft.com/office/powerpoint/2010/main" val="896821577"/>
              </p:ext>
            </p:extLst>
          </p:nvPr>
        </p:nvGraphicFramePr>
        <p:xfrm>
          <a:off x="777240" y="1417320"/>
          <a:ext cx="9875520" cy="46475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13429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2"/>
          <a:stretch>
            <a:fillRect/>
          </a:stretch>
        </p:blipFill>
        <p:spPr>
          <a:xfrm>
            <a:off x="-14288" y="-14288"/>
            <a:ext cx="12272907" cy="6858000"/>
          </a:xfrm>
          <a:prstGeom prst="rect">
            <a:avLst/>
          </a:prstGeom>
        </p:spPr>
      </p:pic>
      <p:sp>
        <p:nvSpPr>
          <p:cNvPr id="3" name="Título 1">
            <a:extLst>
              <a:ext uri="{FF2B5EF4-FFF2-40B4-BE49-F238E27FC236}">
                <a16:creationId xmlns:a16="http://schemas.microsoft.com/office/drawing/2014/main" id="{8A23377A-D402-443D-A090-0D78B9DD70F0}"/>
              </a:ext>
            </a:extLst>
          </p:cNvPr>
          <p:cNvSpPr txBox="1">
            <a:spLocks/>
          </p:cNvSpPr>
          <p:nvPr/>
        </p:nvSpPr>
        <p:spPr>
          <a:xfrm>
            <a:off x="869429" y="2629687"/>
            <a:ext cx="10871036" cy="1356360"/>
          </a:xfrm>
          <a:prstGeom prst="rect">
            <a:avLst/>
          </a:prstGeom>
        </p:spPr>
        <p:txBody>
          <a:bodyPr>
            <a:normAutofit fontScale="97500"/>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s-ES" sz="4800" b="1" dirty="0">
                <a:latin typeface="Rockwell (Body)"/>
              </a:rPr>
              <a:t>Justificación e Importancia</a:t>
            </a:r>
          </a:p>
        </p:txBody>
      </p:sp>
    </p:spTree>
    <p:extLst>
      <p:ext uri="{BB962C8B-B14F-4D97-AF65-F5344CB8AC3E}">
        <p14:creationId xmlns:p14="http://schemas.microsoft.com/office/powerpoint/2010/main" val="190084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2"/>
          <a:stretch>
            <a:fillRect/>
          </a:stretch>
        </p:blipFill>
        <p:spPr>
          <a:xfrm>
            <a:off x="-14288" y="-14288"/>
            <a:ext cx="12272907" cy="6858000"/>
          </a:xfrm>
          <a:prstGeom prst="rect">
            <a:avLst/>
          </a:prstGeom>
        </p:spPr>
      </p:pic>
      <p:sp>
        <p:nvSpPr>
          <p:cNvPr id="3" name="Título 1">
            <a:extLst>
              <a:ext uri="{FF2B5EF4-FFF2-40B4-BE49-F238E27FC236}">
                <a16:creationId xmlns:a16="http://schemas.microsoft.com/office/drawing/2014/main" id="{4A2BB734-2492-432F-9324-A7EDC4C59B4C}"/>
              </a:ext>
            </a:extLst>
          </p:cNvPr>
          <p:cNvSpPr txBox="1">
            <a:spLocks/>
          </p:cNvSpPr>
          <p:nvPr/>
        </p:nvSpPr>
        <p:spPr>
          <a:xfrm>
            <a:off x="3916680" y="2154936"/>
            <a:ext cx="5044440" cy="1609344"/>
          </a:xfrm>
          <a:prstGeom prst="rect">
            <a:avLst/>
          </a:prstGeom>
        </p:spPr>
        <p:txBody>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s-ES" b="1" dirty="0">
                <a:latin typeface="Rockwell (Body)"/>
              </a:rPr>
              <a:t>Objetivos</a:t>
            </a:r>
          </a:p>
        </p:txBody>
      </p:sp>
    </p:spTree>
    <p:extLst>
      <p:ext uri="{BB962C8B-B14F-4D97-AF65-F5344CB8AC3E}">
        <p14:creationId xmlns:p14="http://schemas.microsoft.com/office/powerpoint/2010/main" val="3053677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3"/>
          <a:stretch>
            <a:fillRect/>
          </a:stretch>
        </p:blipFill>
        <p:spPr>
          <a:xfrm>
            <a:off x="0" y="0"/>
            <a:ext cx="12272907" cy="6858000"/>
          </a:xfrm>
          <a:prstGeom prst="rect">
            <a:avLst/>
          </a:prstGeom>
        </p:spPr>
      </p:pic>
      <p:sp>
        <p:nvSpPr>
          <p:cNvPr id="3" name="Título 1">
            <a:extLst>
              <a:ext uri="{FF2B5EF4-FFF2-40B4-BE49-F238E27FC236}">
                <a16:creationId xmlns:a16="http://schemas.microsoft.com/office/drawing/2014/main" id="{A51EF0E2-A80A-442B-9982-507294F9C8B2}"/>
              </a:ext>
            </a:extLst>
          </p:cNvPr>
          <p:cNvSpPr txBox="1">
            <a:spLocks/>
          </p:cNvSpPr>
          <p:nvPr/>
        </p:nvSpPr>
        <p:spPr>
          <a:xfrm>
            <a:off x="701947" y="543945"/>
            <a:ext cx="11738317" cy="6142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dirty="0">
                <a:latin typeface="Times New Roman" panose="02020603050405020304" pitchFamily="18" charset="0"/>
                <a:ea typeface="+mn-ea"/>
                <a:cs typeface="Times New Roman" panose="02020603050405020304" pitchFamily="18" charset="0"/>
              </a:rPr>
              <a:t>OBJETIVO GENERAL</a:t>
            </a:r>
          </a:p>
        </p:txBody>
      </p:sp>
      <p:graphicFrame>
        <p:nvGraphicFramePr>
          <p:cNvPr id="6" name="Diagrama 5">
            <a:extLst>
              <a:ext uri="{FF2B5EF4-FFF2-40B4-BE49-F238E27FC236}">
                <a16:creationId xmlns:a16="http://schemas.microsoft.com/office/drawing/2014/main" id="{BEA94A65-626B-4BE6-AD6B-C2CB4D839BA2}"/>
              </a:ext>
            </a:extLst>
          </p:cNvPr>
          <p:cNvGraphicFramePr/>
          <p:nvPr>
            <p:extLst>
              <p:ext uri="{D42A27DB-BD31-4B8C-83A1-F6EECF244321}">
                <p14:modId xmlns:p14="http://schemas.microsoft.com/office/powerpoint/2010/main" val="1759937609"/>
              </p:ext>
            </p:extLst>
          </p:nvPr>
        </p:nvGraphicFramePr>
        <p:xfrm>
          <a:off x="1844040" y="838200"/>
          <a:ext cx="9418320" cy="56083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56793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3"/>
          <a:stretch>
            <a:fillRect/>
          </a:stretch>
        </p:blipFill>
        <p:spPr>
          <a:xfrm>
            <a:off x="0" y="0"/>
            <a:ext cx="12272907" cy="6858000"/>
          </a:xfrm>
          <a:prstGeom prst="rect">
            <a:avLst/>
          </a:prstGeom>
        </p:spPr>
      </p:pic>
      <p:sp>
        <p:nvSpPr>
          <p:cNvPr id="3" name="Título 1">
            <a:extLst>
              <a:ext uri="{FF2B5EF4-FFF2-40B4-BE49-F238E27FC236}">
                <a16:creationId xmlns:a16="http://schemas.microsoft.com/office/drawing/2014/main" id="{A51EF0E2-A80A-442B-9982-507294F9C8B2}"/>
              </a:ext>
            </a:extLst>
          </p:cNvPr>
          <p:cNvSpPr txBox="1">
            <a:spLocks/>
          </p:cNvSpPr>
          <p:nvPr/>
        </p:nvSpPr>
        <p:spPr>
          <a:xfrm>
            <a:off x="453683" y="440798"/>
            <a:ext cx="11738317" cy="6142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 sz="3200" dirty="0">
              <a:latin typeface="Times New Roman" panose="02020603050405020304" pitchFamily="18" charset="0"/>
              <a:ea typeface="+mn-ea"/>
              <a:cs typeface="Times New Roman" panose="02020603050405020304" pitchFamily="18" charset="0"/>
            </a:endParaRPr>
          </a:p>
        </p:txBody>
      </p:sp>
      <p:graphicFrame>
        <p:nvGraphicFramePr>
          <p:cNvPr id="4" name="Diagrama 3">
            <a:extLst>
              <a:ext uri="{FF2B5EF4-FFF2-40B4-BE49-F238E27FC236}">
                <a16:creationId xmlns:a16="http://schemas.microsoft.com/office/drawing/2014/main" id="{79678CCC-8AB4-4892-BC3D-6F66389DAF2E}"/>
              </a:ext>
            </a:extLst>
          </p:cNvPr>
          <p:cNvGraphicFramePr/>
          <p:nvPr>
            <p:extLst>
              <p:ext uri="{D42A27DB-BD31-4B8C-83A1-F6EECF244321}">
                <p14:modId xmlns:p14="http://schemas.microsoft.com/office/powerpoint/2010/main" val="3333915590"/>
              </p:ext>
            </p:extLst>
          </p:nvPr>
        </p:nvGraphicFramePr>
        <p:xfrm>
          <a:off x="1844040" y="624840"/>
          <a:ext cx="9418320" cy="58216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ítulo 1">
            <a:extLst>
              <a:ext uri="{FF2B5EF4-FFF2-40B4-BE49-F238E27FC236}">
                <a16:creationId xmlns:a16="http://schemas.microsoft.com/office/drawing/2014/main" id="{CC7DACEA-E10C-4A9C-8ECB-A4FE18B97C4F}"/>
              </a:ext>
            </a:extLst>
          </p:cNvPr>
          <p:cNvSpPr txBox="1">
            <a:spLocks/>
          </p:cNvSpPr>
          <p:nvPr/>
        </p:nvSpPr>
        <p:spPr>
          <a:xfrm>
            <a:off x="640987" y="195772"/>
            <a:ext cx="11738317" cy="6142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dirty="0">
                <a:latin typeface="Times New Roman" panose="02020603050405020304" pitchFamily="18" charset="0"/>
                <a:ea typeface="+mn-ea"/>
                <a:cs typeface="Times New Roman" panose="02020603050405020304" pitchFamily="18" charset="0"/>
              </a:rPr>
              <a:t>OBJETIVOS ESPECÍFICOS</a:t>
            </a:r>
          </a:p>
        </p:txBody>
      </p:sp>
    </p:spTree>
    <p:extLst>
      <p:ext uri="{BB962C8B-B14F-4D97-AF65-F5344CB8AC3E}">
        <p14:creationId xmlns:p14="http://schemas.microsoft.com/office/powerpoint/2010/main" val="4214781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3"/>
          <a:stretch>
            <a:fillRect/>
          </a:stretch>
        </p:blipFill>
        <p:spPr>
          <a:xfrm>
            <a:off x="0" y="0"/>
            <a:ext cx="12272907" cy="6858000"/>
          </a:xfrm>
          <a:prstGeom prst="rect">
            <a:avLst/>
          </a:prstGeom>
        </p:spPr>
      </p:pic>
      <p:sp>
        <p:nvSpPr>
          <p:cNvPr id="3" name="Título 1">
            <a:extLst>
              <a:ext uri="{FF2B5EF4-FFF2-40B4-BE49-F238E27FC236}">
                <a16:creationId xmlns:a16="http://schemas.microsoft.com/office/drawing/2014/main" id="{A51EF0E2-A80A-442B-9982-507294F9C8B2}"/>
              </a:ext>
            </a:extLst>
          </p:cNvPr>
          <p:cNvSpPr txBox="1">
            <a:spLocks/>
          </p:cNvSpPr>
          <p:nvPr/>
        </p:nvSpPr>
        <p:spPr>
          <a:xfrm>
            <a:off x="453683" y="440798"/>
            <a:ext cx="11738317" cy="6142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 sz="3200" dirty="0">
              <a:latin typeface="Times New Roman" panose="02020603050405020304" pitchFamily="18" charset="0"/>
              <a:ea typeface="+mn-ea"/>
              <a:cs typeface="Times New Roman" panose="02020603050405020304" pitchFamily="18" charset="0"/>
            </a:endParaRPr>
          </a:p>
        </p:txBody>
      </p:sp>
      <p:graphicFrame>
        <p:nvGraphicFramePr>
          <p:cNvPr id="4" name="Diagrama 3">
            <a:extLst>
              <a:ext uri="{FF2B5EF4-FFF2-40B4-BE49-F238E27FC236}">
                <a16:creationId xmlns:a16="http://schemas.microsoft.com/office/drawing/2014/main" id="{79678CCC-8AB4-4892-BC3D-6F66389DAF2E}"/>
              </a:ext>
            </a:extLst>
          </p:cNvPr>
          <p:cNvGraphicFramePr/>
          <p:nvPr>
            <p:extLst>
              <p:ext uri="{D42A27DB-BD31-4B8C-83A1-F6EECF244321}">
                <p14:modId xmlns:p14="http://schemas.microsoft.com/office/powerpoint/2010/main" val="597030681"/>
              </p:ext>
            </p:extLst>
          </p:nvPr>
        </p:nvGraphicFramePr>
        <p:xfrm>
          <a:off x="1844040" y="624840"/>
          <a:ext cx="9418320" cy="58216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ítulo 1">
            <a:extLst>
              <a:ext uri="{FF2B5EF4-FFF2-40B4-BE49-F238E27FC236}">
                <a16:creationId xmlns:a16="http://schemas.microsoft.com/office/drawing/2014/main" id="{CC7DACEA-E10C-4A9C-8ECB-A4FE18B97C4F}"/>
              </a:ext>
            </a:extLst>
          </p:cNvPr>
          <p:cNvSpPr txBox="1">
            <a:spLocks/>
          </p:cNvSpPr>
          <p:nvPr/>
        </p:nvSpPr>
        <p:spPr>
          <a:xfrm>
            <a:off x="640987" y="195772"/>
            <a:ext cx="11738317" cy="6142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dirty="0">
                <a:latin typeface="Times New Roman" panose="02020603050405020304" pitchFamily="18" charset="0"/>
                <a:ea typeface="+mn-ea"/>
                <a:cs typeface="Times New Roman" panose="02020603050405020304" pitchFamily="18" charset="0"/>
              </a:rPr>
              <a:t>OBJETIVOS ESPECÍFICOS</a:t>
            </a:r>
          </a:p>
        </p:txBody>
      </p:sp>
    </p:spTree>
    <p:extLst>
      <p:ext uri="{BB962C8B-B14F-4D97-AF65-F5344CB8AC3E}">
        <p14:creationId xmlns:p14="http://schemas.microsoft.com/office/powerpoint/2010/main" val="25537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2"/>
          <a:stretch>
            <a:fillRect/>
          </a:stretch>
        </p:blipFill>
        <p:spPr>
          <a:xfrm>
            <a:off x="-14288" y="-14288"/>
            <a:ext cx="12272907" cy="6858000"/>
          </a:xfrm>
          <a:prstGeom prst="rect">
            <a:avLst/>
          </a:prstGeom>
        </p:spPr>
      </p:pic>
      <p:sp>
        <p:nvSpPr>
          <p:cNvPr id="9" name="Título 1">
            <a:extLst>
              <a:ext uri="{FF2B5EF4-FFF2-40B4-BE49-F238E27FC236}">
                <a16:creationId xmlns:a16="http://schemas.microsoft.com/office/drawing/2014/main" id="{96142681-78C7-462E-8102-4EAC20045CCE}"/>
              </a:ext>
            </a:extLst>
          </p:cNvPr>
          <p:cNvSpPr txBox="1">
            <a:spLocks/>
          </p:cNvSpPr>
          <p:nvPr/>
        </p:nvSpPr>
        <p:spPr>
          <a:xfrm>
            <a:off x="1951195" y="783336"/>
            <a:ext cx="8341939" cy="1609344"/>
          </a:xfrm>
          <a:prstGeom prst="rect">
            <a:avLst/>
          </a:prstGeom>
        </p:spPr>
        <p:txBody>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s-ES" b="1" dirty="0">
                <a:latin typeface="Rockwell (Body)"/>
              </a:rPr>
              <a:t>COMPONENTES EPC</a:t>
            </a:r>
          </a:p>
        </p:txBody>
      </p:sp>
      <p:pic>
        <p:nvPicPr>
          <p:cNvPr id="4" name="Imagen 3">
            <a:extLst>
              <a:ext uri="{FF2B5EF4-FFF2-40B4-BE49-F238E27FC236}">
                <a16:creationId xmlns:a16="http://schemas.microsoft.com/office/drawing/2014/main" id="{54991F52-3F7E-4C57-98ED-BE45AF03D539}"/>
              </a:ext>
            </a:extLst>
          </p:cNvPr>
          <p:cNvPicPr/>
          <p:nvPr/>
        </p:nvPicPr>
        <p:blipFill>
          <a:blip r:embed="rId4"/>
          <a:stretch>
            <a:fillRect/>
          </a:stretch>
        </p:blipFill>
        <p:spPr>
          <a:xfrm>
            <a:off x="3412037" y="2392680"/>
            <a:ext cx="6552883" cy="3299460"/>
          </a:xfrm>
          <a:prstGeom prst="rect">
            <a:avLst/>
          </a:prstGeom>
        </p:spPr>
      </p:pic>
    </p:spTree>
    <p:extLst>
      <p:ext uri="{BB962C8B-B14F-4D97-AF65-F5344CB8AC3E}">
        <p14:creationId xmlns:p14="http://schemas.microsoft.com/office/powerpoint/2010/main" val="1577755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69170B6-564B-40BC-BE18-2F4A9B6BC00C}"/>
              </a:ext>
            </a:extLst>
          </p:cNvPr>
          <p:cNvPicPr>
            <a:picLocks noChangeAspect="1"/>
          </p:cNvPicPr>
          <p:nvPr/>
        </p:nvPicPr>
        <p:blipFill>
          <a:blip r:embed="rId2"/>
          <a:stretch>
            <a:fillRect/>
          </a:stretch>
        </p:blipFill>
        <p:spPr>
          <a:xfrm>
            <a:off x="-14288" y="-14288"/>
            <a:ext cx="12272907" cy="6858000"/>
          </a:xfrm>
          <a:prstGeom prst="rect">
            <a:avLst/>
          </a:prstGeom>
        </p:spPr>
      </p:pic>
      <p:sp>
        <p:nvSpPr>
          <p:cNvPr id="9" name="Título 1">
            <a:extLst>
              <a:ext uri="{FF2B5EF4-FFF2-40B4-BE49-F238E27FC236}">
                <a16:creationId xmlns:a16="http://schemas.microsoft.com/office/drawing/2014/main" id="{96142681-78C7-462E-8102-4EAC20045CCE}"/>
              </a:ext>
            </a:extLst>
          </p:cNvPr>
          <p:cNvSpPr txBox="1">
            <a:spLocks/>
          </p:cNvSpPr>
          <p:nvPr/>
        </p:nvSpPr>
        <p:spPr>
          <a:xfrm>
            <a:off x="1295638" y="775716"/>
            <a:ext cx="9653054" cy="1609344"/>
          </a:xfrm>
          <a:prstGeom prst="rect">
            <a:avLst/>
          </a:prstGeom>
        </p:spPr>
        <p:txBody>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s-ES" b="1" dirty="0">
                <a:latin typeface="Rockwell (Body)"/>
              </a:rPr>
              <a:t>Arquitectura E-ULTRAN</a:t>
            </a:r>
          </a:p>
        </p:txBody>
      </p:sp>
      <p:pic>
        <p:nvPicPr>
          <p:cNvPr id="6" name="Imagen 5">
            <a:extLst>
              <a:ext uri="{FF2B5EF4-FFF2-40B4-BE49-F238E27FC236}">
                <a16:creationId xmlns:a16="http://schemas.microsoft.com/office/drawing/2014/main" id="{6C2C974F-2BF6-4E9F-83A9-C7FB89EF3189}"/>
              </a:ext>
            </a:extLst>
          </p:cNvPr>
          <p:cNvPicPr/>
          <p:nvPr/>
        </p:nvPicPr>
        <p:blipFill>
          <a:blip r:embed="rId4"/>
          <a:stretch>
            <a:fillRect/>
          </a:stretch>
        </p:blipFill>
        <p:spPr>
          <a:xfrm>
            <a:off x="2361882" y="1915000"/>
            <a:ext cx="7422198" cy="3411380"/>
          </a:xfrm>
          <a:prstGeom prst="rect">
            <a:avLst/>
          </a:prstGeom>
        </p:spPr>
      </p:pic>
    </p:spTree>
    <p:extLst>
      <p:ext uri="{BB962C8B-B14F-4D97-AF65-F5344CB8AC3E}">
        <p14:creationId xmlns:p14="http://schemas.microsoft.com/office/powerpoint/2010/main" val="30565994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6205</TotalTime>
  <Words>657</Words>
  <Application>Microsoft Office PowerPoint</Application>
  <PresentationFormat>Panorámica</PresentationFormat>
  <Paragraphs>46</Paragraphs>
  <Slides>19</Slides>
  <Notes>6</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Arial</vt:lpstr>
      <vt:lpstr>Calibri</vt:lpstr>
      <vt:lpstr>Calibri Light</vt:lpstr>
      <vt:lpstr>Rockwell (Body)</vt:lpstr>
      <vt:lpstr>Symbol</vt:lpstr>
      <vt:lpstr>Times New Roman</vt:lpstr>
      <vt:lpstr>Tema de Office</vt:lpstr>
      <vt:lpstr>ARQUITECTURA DE RED BASADA EN SEAMLESS MPLS PARA EL BACKHAUL DE TRANSMISIÓN IP-RAN DE UNA OPERADORA MÓVIL PARA INTERCONECTAR LA RED MÓVIL 4G LTE EN LA CIUDAD DE CUENCA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Orti</dc:creator>
  <cp:lastModifiedBy>Alex Moran</cp:lastModifiedBy>
  <cp:revision>147</cp:revision>
  <dcterms:created xsi:type="dcterms:W3CDTF">2017-08-13T19:11:25Z</dcterms:created>
  <dcterms:modified xsi:type="dcterms:W3CDTF">2020-01-22T20:32:38Z</dcterms:modified>
</cp:coreProperties>
</file>