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notesMasterIdLst>
    <p:notesMasterId r:id="rId33"/>
  </p:notesMasterIdLst>
  <p:handoutMasterIdLst>
    <p:handoutMasterId r:id="rId34"/>
  </p:handoutMasterIdLst>
  <p:sldIdLst>
    <p:sldId id="256" r:id="rId2"/>
    <p:sldId id="315" r:id="rId3"/>
    <p:sldId id="268" r:id="rId4"/>
    <p:sldId id="316" r:id="rId5"/>
    <p:sldId id="317" r:id="rId6"/>
    <p:sldId id="318" r:id="rId7"/>
    <p:sldId id="319" r:id="rId8"/>
    <p:sldId id="321" r:id="rId9"/>
    <p:sldId id="327" r:id="rId10"/>
    <p:sldId id="324" r:id="rId11"/>
    <p:sldId id="328" r:id="rId12"/>
    <p:sldId id="323" r:id="rId13"/>
    <p:sldId id="329" r:id="rId14"/>
    <p:sldId id="332" r:id="rId15"/>
    <p:sldId id="331" r:id="rId16"/>
    <p:sldId id="330" r:id="rId17"/>
    <p:sldId id="333" r:id="rId18"/>
    <p:sldId id="334" r:id="rId19"/>
    <p:sldId id="335" r:id="rId20"/>
    <p:sldId id="336" r:id="rId21"/>
    <p:sldId id="337" r:id="rId22"/>
    <p:sldId id="339" r:id="rId23"/>
    <p:sldId id="340" r:id="rId24"/>
    <p:sldId id="341" r:id="rId25"/>
    <p:sldId id="342" r:id="rId26"/>
    <p:sldId id="343" r:id="rId27"/>
    <p:sldId id="345" r:id="rId28"/>
    <p:sldId id="347" r:id="rId29"/>
    <p:sldId id="348" r:id="rId30"/>
    <p:sldId id="349" r:id="rId31"/>
    <p:sldId id="350" r:id="rId32"/>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31" autoAdjust="0"/>
    <p:restoredTop sz="94660"/>
  </p:normalViewPr>
  <p:slideViewPr>
    <p:cSldViewPr snapToGrid="0">
      <p:cViewPr varScale="1">
        <p:scale>
          <a:sx n="77" d="100"/>
          <a:sy n="77" d="100"/>
        </p:scale>
        <p:origin x="54" y="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12700" cap="rnd">
              <a:solidFill>
                <a:schemeClr val="tx1"/>
              </a:solidFill>
              <a:round/>
            </a:ln>
            <a:effectLst/>
          </c:spPr>
          <c:marker>
            <c:symbol val="none"/>
          </c:marker>
          <c:cat>
            <c:numRef>
              <c:f>Hoja2!$B$1:$B$465</c:f>
              <c:numCache>
                <c:formatCode>General</c:formatCode>
                <c:ptCount val="46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numCache>
            </c:numRef>
          </c:cat>
          <c:val>
            <c:numRef>
              <c:f>Hoja2!$C$1:$C$465</c:f>
              <c:numCache>
                <c:formatCode>General</c:formatCode>
                <c:ptCount val="465"/>
                <c:pt idx="0">
                  <c:v>5</c:v>
                </c:pt>
                <c:pt idx="1">
                  <c:v>5</c:v>
                </c:pt>
                <c:pt idx="2">
                  <c:v>4</c:v>
                </c:pt>
                <c:pt idx="3">
                  <c:v>4</c:v>
                </c:pt>
                <c:pt idx="4">
                  <c:v>4</c:v>
                </c:pt>
                <c:pt idx="5">
                  <c:v>5</c:v>
                </c:pt>
                <c:pt idx="6">
                  <c:v>5</c:v>
                </c:pt>
                <c:pt idx="7">
                  <c:v>5</c:v>
                </c:pt>
                <c:pt idx="8">
                  <c:v>4</c:v>
                </c:pt>
                <c:pt idx="9">
                  <c:v>4</c:v>
                </c:pt>
                <c:pt idx="10">
                  <c:v>4</c:v>
                </c:pt>
                <c:pt idx="11">
                  <c:v>5</c:v>
                </c:pt>
                <c:pt idx="12">
                  <c:v>5</c:v>
                </c:pt>
                <c:pt idx="13">
                  <c:v>4</c:v>
                </c:pt>
                <c:pt idx="14">
                  <c:v>4</c:v>
                </c:pt>
                <c:pt idx="15">
                  <c:v>4</c:v>
                </c:pt>
                <c:pt idx="16">
                  <c:v>4</c:v>
                </c:pt>
                <c:pt idx="17">
                  <c:v>4</c:v>
                </c:pt>
                <c:pt idx="18">
                  <c:v>4</c:v>
                </c:pt>
                <c:pt idx="19">
                  <c:v>5</c:v>
                </c:pt>
                <c:pt idx="20">
                  <c:v>5</c:v>
                </c:pt>
                <c:pt idx="21">
                  <c:v>5</c:v>
                </c:pt>
                <c:pt idx="22">
                  <c:v>5</c:v>
                </c:pt>
                <c:pt idx="23">
                  <c:v>5</c:v>
                </c:pt>
                <c:pt idx="24">
                  <c:v>5</c:v>
                </c:pt>
                <c:pt idx="25">
                  <c:v>5</c:v>
                </c:pt>
                <c:pt idx="26">
                  <c:v>5</c:v>
                </c:pt>
                <c:pt idx="27">
                  <c:v>5</c:v>
                </c:pt>
                <c:pt idx="28">
                  <c:v>5</c:v>
                </c:pt>
                <c:pt idx="29">
                  <c:v>5</c:v>
                </c:pt>
                <c:pt idx="30">
                  <c:v>4</c:v>
                </c:pt>
                <c:pt idx="31">
                  <c:v>4</c:v>
                </c:pt>
                <c:pt idx="32">
                  <c:v>4</c:v>
                </c:pt>
                <c:pt idx="33">
                  <c:v>4</c:v>
                </c:pt>
                <c:pt idx="34">
                  <c:v>4</c:v>
                </c:pt>
                <c:pt idx="35">
                  <c:v>4</c:v>
                </c:pt>
                <c:pt idx="36">
                  <c:v>4</c:v>
                </c:pt>
                <c:pt idx="37">
                  <c:v>4</c:v>
                </c:pt>
                <c:pt idx="38">
                  <c:v>5</c:v>
                </c:pt>
                <c:pt idx="39">
                  <c:v>5</c:v>
                </c:pt>
                <c:pt idx="40">
                  <c:v>5</c:v>
                </c:pt>
                <c:pt idx="41">
                  <c:v>5</c:v>
                </c:pt>
                <c:pt idx="42">
                  <c:v>5</c:v>
                </c:pt>
                <c:pt idx="43">
                  <c:v>5</c:v>
                </c:pt>
                <c:pt idx="44">
                  <c:v>5</c:v>
                </c:pt>
                <c:pt idx="45">
                  <c:v>5</c:v>
                </c:pt>
                <c:pt idx="46">
                  <c:v>5</c:v>
                </c:pt>
                <c:pt idx="47">
                  <c:v>5</c:v>
                </c:pt>
                <c:pt idx="48">
                  <c:v>5</c:v>
                </c:pt>
                <c:pt idx="49">
                  <c:v>5</c:v>
                </c:pt>
                <c:pt idx="50">
                  <c:v>5</c:v>
                </c:pt>
                <c:pt idx="51">
                  <c:v>4</c:v>
                </c:pt>
                <c:pt idx="52">
                  <c:v>4</c:v>
                </c:pt>
                <c:pt idx="53">
                  <c:v>4</c:v>
                </c:pt>
                <c:pt idx="54">
                  <c:v>4</c:v>
                </c:pt>
                <c:pt idx="55">
                  <c:v>4</c:v>
                </c:pt>
                <c:pt idx="56">
                  <c:v>4</c:v>
                </c:pt>
                <c:pt idx="57">
                  <c:v>4</c:v>
                </c:pt>
                <c:pt idx="58">
                  <c:v>5</c:v>
                </c:pt>
                <c:pt idx="59">
                  <c:v>5</c:v>
                </c:pt>
                <c:pt idx="60">
                  <c:v>5</c:v>
                </c:pt>
                <c:pt idx="61">
                  <c:v>5</c:v>
                </c:pt>
                <c:pt idx="62">
                  <c:v>5</c:v>
                </c:pt>
                <c:pt idx="63">
                  <c:v>5</c:v>
                </c:pt>
                <c:pt idx="64">
                  <c:v>5</c:v>
                </c:pt>
                <c:pt idx="65">
                  <c:v>5</c:v>
                </c:pt>
                <c:pt idx="66">
                  <c:v>5</c:v>
                </c:pt>
                <c:pt idx="67">
                  <c:v>5</c:v>
                </c:pt>
                <c:pt idx="68">
                  <c:v>5</c:v>
                </c:pt>
                <c:pt idx="69">
                  <c:v>5</c:v>
                </c:pt>
                <c:pt idx="70">
                  <c:v>5</c:v>
                </c:pt>
                <c:pt idx="71">
                  <c:v>4</c:v>
                </c:pt>
                <c:pt idx="72">
                  <c:v>4</c:v>
                </c:pt>
                <c:pt idx="73">
                  <c:v>4</c:v>
                </c:pt>
                <c:pt idx="74">
                  <c:v>4</c:v>
                </c:pt>
                <c:pt idx="75">
                  <c:v>4</c:v>
                </c:pt>
                <c:pt idx="76">
                  <c:v>4</c:v>
                </c:pt>
                <c:pt idx="77">
                  <c:v>5</c:v>
                </c:pt>
                <c:pt idx="78">
                  <c:v>5</c:v>
                </c:pt>
                <c:pt idx="79">
                  <c:v>5</c:v>
                </c:pt>
                <c:pt idx="80">
                  <c:v>5</c:v>
                </c:pt>
                <c:pt idx="81">
                  <c:v>5</c:v>
                </c:pt>
                <c:pt idx="82">
                  <c:v>5</c:v>
                </c:pt>
                <c:pt idx="83">
                  <c:v>5</c:v>
                </c:pt>
                <c:pt idx="84">
                  <c:v>5</c:v>
                </c:pt>
                <c:pt idx="85">
                  <c:v>5</c:v>
                </c:pt>
                <c:pt idx="86">
                  <c:v>5</c:v>
                </c:pt>
                <c:pt idx="87">
                  <c:v>5</c:v>
                </c:pt>
                <c:pt idx="88">
                  <c:v>5</c:v>
                </c:pt>
                <c:pt idx="89">
                  <c:v>5</c:v>
                </c:pt>
                <c:pt idx="90">
                  <c:v>5</c:v>
                </c:pt>
                <c:pt idx="91">
                  <c:v>5</c:v>
                </c:pt>
                <c:pt idx="92">
                  <c:v>5</c:v>
                </c:pt>
                <c:pt idx="93">
                  <c:v>4</c:v>
                </c:pt>
                <c:pt idx="94">
                  <c:v>4</c:v>
                </c:pt>
                <c:pt idx="95">
                  <c:v>4</c:v>
                </c:pt>
                <c:pt idx="96">
                  <c:v>5</c:v>
                </c:pt>
                <c:pt idx="97">
                  <c:v>5</c:v>
                </c:pt>
                <c:pt idx="98">
                  <c:v>5</c:v>
                </c:pt>
                <c:pt idx="99">
                  <c:v>5</c:v>
                </c:pt>
                <c:pt idx="100">
                  <c:v>5</c:v>
                </c:pt>
                <c:pt idx="101">
                  <c:v>5</c:v>
                </c:pt>
                <c:pt idx="102">
                  <c:v>5</c:v>
                </c:pt>
                <c:pt idx="103">
                  <c:v>5</c:v>
                </c:pt>
                <c:pt idx="104">
                  <c:v>5</c:v>
                </c:pt>
                <c:pt idx="105">
                  <c:v>5</c:v>
                </c:pt>
                <c:pt idx="106">
                  <c:v>5</c:v>
                </c:pt>
                <c:pt idx="107">
                  <c:v>5</c:v>
                </c:pt>
                <c:pt idx="108">
                  <c:v>5</c:v>
                </c:pt>
                <c:pt idx="109">
                  <c:v>5</c:v>
                </c:pt>
                <c:pt idx="110">
                  <c:v>4</c:v>
                </c:pt>
                <c:pt idx="111">
                  <c:v>4</c:v>
                </c:pt>
                <c:pt idx="112">
                  <c:v>4</c:v>
                </c:pt>
                <c:pt idx="113">
                  <c:v>4</c:v>
                </c:pt>
                <c:pt idx="114">
                  <c:v>4</c:v>
                </c:pt>
                <c:pt idx="115">
                  <c:v>4</c:v>
                </c:pt>
                <c:pt idx="116">
                  <c:v>5</c:v>
                </c:pt>
                <c:pt idx="117">
                  <c:v>5</c:v>
                </c:pt>
                <c:pt idx="118">
                  <c:v>5</c:v>
                </c:pt>
                <c:pt idx="119">
                  <c:v>5</c:v>
                </c:pt>
                <c:pt idx="120">
                  <c:v>5</c:v>
                </c:pt>
                <c:pt idx="121">
                  <c:v>5</c:v>
                </c:pt>
                <c:pt idx="122">
                  <c:v>5</c:v>
                </c:pt>
                <c:pt idx="123">
                  <c:v>5</c:v>
                </c:pt>
                <c:pt idx="124">
                  <c:v>5</c:v>
                </c:pt>
                <c:pt idx="125">
                  <c:v>5</c:v>
                </c:pt>
                <c:pt idx="126">
                  <c:v>5</c:v>
                </c:pt>
                <c:pt idx="127">
                  <c:v>5</c:v>
                </c:pt>
                <c:pt idx="128">
                  <c:v>5</c:v>
                </c:pt>
                <c:pt idx="129">
                  <c:v>5</c:v>
                </c:pt>
                <c:pt idx="130">
                  <c:v>4</c:v>
                </c:pt>
                <c:pt idx="131">
                  <c:v>4</c:v>
                </c:pt>
                <c:pt idx="132">
                  <c:v>4</c:v>
                </c:pt>
                <c:pt idx="133">
                  <c:v>4</c:v>
                </c:pt>
                <c:pt idx="134">
                  <c:v>4</c:v>
                </c:pt>
                <c:pt idx="135">
                  <c:v>5</c:v>
                </c:pt>
                <c:pt idx="136">
                  <c:v>5</c:v>
                </c:pt>
                <c:pt idx="137">
                  <c:v>5</c:v>
                </c:pt>
                <c:pt idx="138">
                  <c:v>5</c:v>
                </c:pt>
                <c:pt idx="139">
                  <c:v>5</c:v>
                </c:pt>
                <c:pt idx="140">
                  <c:v>5</c:v>
                </c:pt>
                <c:pt idx="141">
                  <c:v>5</c:v>
                </c:pt>
                <c:pt idx="142">
                  <c:v>5</c:v>
                </c:pt>
                <c:pt idx="143">
                  <c:v>5</c:v>
                </c:pt>
                <c:pt idx="144">
                  <c:v>5</c:v>
                </c:pt>
                <c:pt idx="145">
                  <c:v>5</c:v>
                </c:pt>
                <c:pt idx="146">
                  <c:v>5</c:v>
                </c:pt>
                <c:pt idx="147">
                  <c:v>5</c:v>
                </c:pt>
                <c:pt idx="148">
                  <c:v>5</c:v>
                </c:pt>
                <c:pt idx="149">
                  <c:v>4</c:v>
                </c:pt>
                <c:pt idx="150">
                  <c:v>4</c:v>
                </c:pt>
                <c:pt idx="151">
                  <c:v>4</c:v>
                </c:pt>
                <c:pt idx="152">
                  <c:v>4</c:v>
                </c:pt>
                <c:pt idx="153">
                  <c:v>4</c:v>
                </c:pt>
                <c:pt idx="154">
                  <c:v>5</c:v>
                </c:pt>
                <c:pt idx="155">
                  <c:v>5</c:v>
                </c:pt>
                <c:pt idx="156">
                  <c:v>5</c:v>
                </c:pt>
                <c:pt idx="157">
                  <c:v>5</c:v>
                </c:pt>
                <c:pt idx="158">
                  <c:v>5</c:v>
                </c:pt>
                <c:pt idx="159">
                  <c:v>5</c:v>
                </c:pt>
                <c:pt idx="160">
                  <c:v>5</c:v>
                </c:pt>
                <c:pt idx="161">
                  <c:v>5</c:v>
                </c:pt>
                <c:pt idx="162">
                  <c:v>5</c:v>
                </c:pt>
                <c:pt idx="163">
                  <c:v>5</c:v>
                </c:pt>
                <c:pt idx="164">
                  <c:v>5</c:v>
                </c:pt>
                <c:pt idx="165">
                  <c:v>4</c:v>
                </c:pt>
                <c:pt idx="166">
                  <c:v>4</c:v>
                </c:pt>
                <c:pt idx="167">
                  <c:v>4</c:v>
                </c:pt>
                <c:pt idx="168">
                  <c:v>4</c:v>
                </c:pt>
                <c:pt idx="169">
                  <c:v>4</c:v>
                </c:pt>
                <c:pt idx="170">
                  <c:v>4</c:v>
                </c:pt>
                <c:pt idx="171">
                  <c:v>4</c:v>
                </c:pt>
                <c:pt idx="172">
                  <c:v>4</c:v>
                </c:pt>
                <c:pt idx="173">
                  <c:v>4</c:v>
                </c:pt>
                <c:pt idx="174">
                  <c:v>5</c:v>
                </c:pt>
                <c:pt idx="175">
                  <c:v>5</c:v>
                </c:pt>
                <c:pt idx="176">
                  <c:v>5</c:v>
                </c:pt>
                <c:pt idx="177">
                  <c:v>5</c:v>
                </c:pt>
                <c:pt idx="178">
                  <c:v>5</c:v>
                </c:pt>
                <c:pt idx="179">
                  <c:v>5</c:v>
                </c:pt>
                <c:pt idx="180">
                  <c:v>5</c:v>
                </c:pt>
                <c:pt idx="181">
                  <c:v>5</c:v>
                </c:pt>
                <c:pt idx="182">
                  <c:v>5</c:v>
                </c:pt>
                <c:pt idx="183">
                  <c:v>5</c:v>
                </c:pt>
                <c:pt idx="184">
                  <c:v>5</c:v>
                </c:pt>
                <c:pt idx="185">
                  <c:v>4</c:v>
                </c:pt>
                <c:pt idx="186">
                  <c:v>4</c:v>
                </c:pt>
                <c:pt idx="187">
                  <c:v>4</c:v>
                </c:pt>
                <c:pt idx="188">
                  <c:v>4</c:v>
                </c:pt>
                <c:pt idx="189">
                  <c:v>4</c:v>
                </c:pt>
                <c:pt idx="190">
                  <c:v>4</c:v>
                </c:pt>
                <c:pt idx="191">
                  <c:v>4</c:v>
                </c:pt>
                <c:pt idx="192">
                  <c:v>4</c:v>
                </c:pt>
                <c:pt idx="193">
                  <c:v>5</c:v>
                </c:pt>
                <c:pt idx="194">
                  <c:v>5</c:v>
                </c:pt>
                <c:pt idx="195">
                  <c:v>5</c:v>
                </c:pt>
                <c:pt idx="196">
                  <c:v>5</c:v>
                </c:pt>
                <c:pt idx="197">
                  <c:v>5</c:v>
                </c:pt>
                <c:pt idx="198">
                  <c:v>5</c:v>
                </c:pt>
                <c:pt idx="199">
                  <c:v>5</c:v>
                </c:pt>
                <c:pt idx="200">
                  <c:v>5</c:v>
                </c:pt>
                <c:pt idx="201">
                  <c:v>5</c:v>
                </c:pt>
                <c:pt idx="202">
                  <c:v>5</c:v>
                </c:pt>
                <c:pt idx="203">
                  <c:v>5</c:v>
                </c:pt>
                <c:pt idx="204">
                  <c:v>5</c:v>
                </c:pt>
                <c:pt idx="205">
                  <c:v>4</c:v>
                </c:pt>
                <c:pt idx="206">
                  <c:v>4</c:v>
                </c:pt>
                <c:pt idx="207">
                  <c:v>4</c:v>
                </c:pt>
                <c:pt idx="208">
                  <c:v>4</c:v>
                </c:pt>
                <c:pt idx="209">
                  <c:v>4</c:v>
                </c:pt>
                <c:pt idx="210">
                  <c:v>4</c:v>
                </c:pt>
                <c:pt idx="211">
                  <c:v>4</c:v>
                </c:pt>
                <c:pt idx="212">
                  <c:v>5</c:v>
                </c:pt>
                <c:pt idx="213">
                  <c:v>5</c:v>
                </c:pt>
                <c:pt idx="214">
                  <c:v>5</c:v>
                </c:pt>
                <c:pt idx="215">
                  <c:v>5</c:v>
                </c:pt>
                <c:pt idx="216">
                  <c:v>5</c:v>
                </c:pt>
                <c:pt idx="217">
                  <c:v>5</c:v>
                </c:pt>
                <c:pt idx="218">
                  <c:v>5</c:v>
                </c:pt>
                <c:pt idx="219">
                  <c:v>5</c:v>
                </c:pt>
                <c:pt idx="220">
                  <c:v>5</c:v>
                </c:pt>
                <c:pt idx="221">
                  <c:v>5</c:v>
                </c:pt>
                <c:pt idx="222">
                  <c:v>5</c:v>
                </c:pt>
                <c:pt idx="223">
                  <c:v>5</c:v>
                </c:pt>
                <c:pt idx="224">
                  <c:v>5</c:v>
                </c:pt>
                <c:pt idx="225">
                  <c:v>4</c:v>
                </c:pt>
                <c:pt idx="226">
                  <c:v>4</c:v>
                </c:pt>
                <c:pt idx="227">
                  <c:v>4</c:v>
                </c:pt>
                <c:pt idx="228">
                  <c:v>4</c:v>
                </c:pt>
                <c:pt idx="229">
                  <c:v>4</c:v>
                </c:pt>
                <c:pt idx="230">
                  <c:v>4</c:v>
                </c:pt>
                <c:pt idx="231">
                  <c:v>4</c:v>
                </c:pt>
                <c:pt idx="232">
                  <c:v>5</c:v>
                </c:pt>
                <c:pt idx="233">
                  <c:v>5</c:v>
                </c:pt>
                <c:pt idx="234">
                  <c:v>5</c:v>
                </c:pt>
                <c:pt idx="235">
                  <c:v>5</c:v>
                </c:pt>
                <c:pt idx="236">
                  <c:v>5</c:v>
                </c:pt>
                <c:pt idx="237">
                  <c:v>5</c:v>
                </c:pt>
                <c:pt idx="238">
                  <c:v>5</c:v>
                </c:pt>
                <c:pt idx="239">
                  <c:v>5</c:v>
                </c:pt>
                <c:pt idx="240">
                  <c:v>5</c:v>
                </c:pt>
                <c:pt idx="241">
                  <c:v>5</c:v>
                </c:pt>
                <c:pt idx="242">
                  <c:v>5</c:v>
                </c:pt>
                <c:pt idx="243">
                  <c:v>5</c:v>
                </c:pt>
                <c:pt idx="244">
                  <c:v>5</c:v>
                </c:pt>
                <c:pt idx="245">
                  <c:v>4</c:v>
                </c:pt>
                <c:pt idx="246">
                  <c:v>4</c:v>
                </c:pt>
                <c:pt idx="247">
                  <c:v>4</c:v>
                </c:pt>
                <c:pt idx="248">
                  <c:v>4</c:v>
                </c:pt>
                <c:pt idx="249">
                  <c:v>4</c:v>
                </c:pt>
                <c:pt idx="250">
                  <c:v>4</c:v>
                </c:pt>
                <c:pt idx="251">
                  <c:v>5</c:v>
                </c:pt>
                <c:pt idx="252">
                  <c:v>5</c:v>
                </c:pt>
                <c:pt idx="253">
                  <c:v>5</c:v>
                </c:pt>
                <c:pt idx="254">
                  <c:v>5</c:v>
                </c:pt>
                <c:pt idx="255">
                  <c:v>5</c:v>
                </c:pt>
                <c:pt idx="256">
                  <c:v>5</c:v>
                </c:pt>
                <c:pt idx="257">
                  <c:v>5</c:v>
                </c:pt>
                <c:pt idx="258">
                  <c:v>5</c:v>
                </c:pt>
                <c:pt idx="259">
                  <c:v>5</c:v>
                </c:pt>
                <c:pt idx="260">
                  <c:v>5</c:v>
                </c:pt>
                <c:pt idx="261">
                  <c:v>5</c:v>
                </c:pt>
                <c:pt idx="262">
                  <c:v>5</c:v>
                </c:pt>
                <c:pt idx="263">
                  <c:v>4</c:v>
                </c:pt>
                <c:pt idx="264">
                  <c:v>4</c:v>
                </c:pt>
                <c:pt idx="265">
                  <c:v>4</c:v>
                </c:pt>
                <c:pt idx="266">
                  <c:v>4</c:v>
                </c:pt>
                <c:pt idx="267">
                  <c:v>4</c:v>
                </c:pt>
                <c:pt idx="268">
                  <c:v>4</c:v>
                </c:pt>
                <c:pt idx="269">
                  <c:v>4</c:v>
                </c:pt>
                <c:pt idx="270">
                  <c:v>4</c:v>
                </c:pt>
                <c:pt idx="271">
                  <c:v>5</c:v>
                </c:pt>
                <c:pt idx="272">
                  <c:v>5</c:v>
                </c:pt>
                <c:pt idx="273">
                  <c:v>5</c:v>
                </c:pt>
                <c:pt idx="274">
                  <c:v>5</c:v>
                </c:pt>
                <c:pt idx="275">
                  <c:v>5</c:v>
                </c:pt>
                <c:pt idx="276">
                  <c:v>5</c:v>
                </c:pt>
                <c:pt idx="277">
                  <c:v>5</c:v>
                </c:pt>
                <c:pt idx="278">
                  <c:v>5</c:v>
                </c:pt>
                <c:pt idx="279">
                  <c:v>5</c:v>
                </c:pt>
                <c:pt idx="280">
                  <c:v>5</c:v>
                </c:pt>
                <c:pt idx="281">
                  <c:v>5</c:v>
                </c:pt>
                <c:pt idx="282">
                  <c:v>5</c:v>
                </c:pt>
                <c:pt idx="283">
                  <c:v>5</c:v>
                </c:pt>
                <c:pt idx="284">
                  <c:v>5</c:v>
                </c:pt>
                <c:pt idx="285">
                  <c:v>5</c:v>
                </c:pt>
                <c:pt idx="286">
                  <c:v>5</c:v>
                </c:pt>
                <c:pt idx="287">
                  <c:v>5</c:v>
                </c:pt>
                <c:pt idx="288">
                  <c:v>4</c:v>
                </c:pt>
                <c:pt idx="289">
                  <c:v>4</c:v>
                </c:pt>
                <c:pt idx="290">
                  <c:v>5</c:v>
                </c:pt>
                <c:pt idx="291">
                  <c:v>5</c:v>
                </c:pt>
                <c:pt idx="292">
                  <c:v>5</c:v>
                </c:pt>
                <c:pt idx="293">
                  <c:v>5</c:v>
                </c:pt>
                <c:pt idx="294">
                  <c:v>5</c:v>
                </c:pt>
                <c:pt idx="295">
                  <c:v>5</c:v>
                </c:pt>
                <c:pt idx="296">
                  <c:v>5</c:v>
                </c:pt>
                <c:pt idx="297">
                  <c:v>5</c:v>
                </c:pt>
                <c:pt idx="298">
                  <c:v>5</c:v>
                </c:pt>
                <c:pt idx="299">
                  <c:v>5</c:v>
                </c:pt>
                <c:pt idx="300">
                  <c:v>5</c:v>
                </c:pt>
                <c:pt idx="301">
                  <c:v>5</c:v>
                </c:pt>
                <c:pt idx="302">
                  <c:v>5</c:v>
                </c:pt>
                <c:pt idx="303">
                  <c:v>5</c:v>
                </c:pt>
                <c:pt idx="304">
                  <c:v>4</c:v>
                </c:pt>
                <c:pt idx="305">
                  <c:v>4</c:v>
                </c:pt>
                <c:pt idx="306">
                  <c:v>4</c:v>
                </c:pt>
                <c:pt idx="307">
                  <c:v>4</c:v>
                </c:pt>
                <c:pt idx="308">
                  <c:v>4</c:v>
                </c:pt>
                <c:pt idx="309">
                  <c:v>5</c:v>
                </c:pt>
                <c:pt idx="310">
                  <c:v>5</c:v>
                </c:pt>
                <c:pt idx="311">
                  <c:v>5</c:v>
                </c:pt>
                <c:pt idx="312">
                  <c:v>5</c:v>
                </c:pt>
                <c:pt idx="313">
                  <c:v>5</c:v>
                </c:pt>
                <c:pt idx="314">
                  <c:v>5</c:v>
                </c:pt>
                <c:pt idx="315">
                  <c:v>5</c:v>
                </c:pt>
                <c:pt idx="316">
                  <c:v>5</c:v>
                </c:pt>
                <c:pt idx="317">
                  <c:v>5</c:v>
                </c:pt>
                <c:pt idx="318">
                  <c:v>5</c:v>
                </c:pt>
                <c:pt idx="319">
                  <c:v>5</c:v>
                </c:pt>
                <c:pt idx="320">
                  <c:v>5</c:v>
                </c:pt>
                <c:pt idx="321">
                  <c:v>5</c:v>
                </c:pt>
                <c:pt idx="322">
                  <c:v>5</c:v>
                </c:pt>
                <c:pt idx="323">
                  <c:v>4</c:v>
                </c:pt>
                <c:pt idx="324">
                  <c:v>4</c:v>
                </c:pt>
                <c:pt idx="325">
                  <c:v>4</c:v>
                </c:pt>
                <c:pt idx="326">
                  <c:v>4</c:v>
                </c:pt>
                <c:pt idx="327">
                  <c:v>4</c:v>
                </c:pt>
                <c:pt idx="328">
                  <c:v>4</c:v>
                </c:pt>
                <c:pt idx="329">
                  <c:v>5</c:v>
                </c:pt>
                <c:pt idx="330">
                  <c:v>5</c:v>
                </c:pt>
                <c:pt idx="331">
                  <c:v>5</c:v>
                </c:pt>
                <c:pt idx="332">
                  <c:v>5</c:v>
                </c:pt>
                <c:pt idx="333">
                  <c:v>5</c:v>
                </c:pt>
                <c:pt idx="334">
                  <c:v>5</c:v>
                </c:pt>
                <c:pt idx="335">
                  <c:v>5</c:v>
                </c:pt>
                <c:pt idx="336">
                  <c:v>5</c:v>
                </c:pt>
                <c:pt idx="337">
                  <c:v>5</c:v>
                </c:pt>
                <c:pt idx="338">
                  <c:v>5</c:v>
                </c:pt>
                <c:pt idx="339">
                  <c:v>5</c:v>
                </c:pt>
                <c:pt idx="340">
                  <c:v>5</c:v>
                </c:pt>
                <c:pt idx="341">
                  <c:v>5</c:v>
                </c:pt>
                <c:pt idx="342">
                  <c:v>4</c:v>
                </c:pt>
                <c:pt idx="343">
                  <c:v>4</c:v>
                </c:pt>
                <c:pt idx="344">
                  <c:v>4</c:v>
                </c:pt>
                <c:pt idx="345">
                  <c:v>4</c:v>
                </c:pt>
                <c:pt idx="346">
                  <c:v>4</c:v>
                </c:pt>
                <c:pt idx="347">
                  <c:v>4</c:v>
                </c:pt>
                <c:pt idx="348">
                  <c:v>5</c:v>
                </c:pt>
                <c:pt idx="349">
                  <c:v>5</c:v>
                </c:pt>
                <c:pt idx="350">
                  <c:v>5</c:v>
                </c:pt>
                <c:pt idx="351">
                  <c:v>5</c:v>
                </c:pt>
                <c:pt idx="352">
                  <c:v>5</c:v>
                </c:pt>
                <c:pt idx="353">
                  <c:v>5</c:v>
                </c:pt>
                <c:pt idx="354">
                  <c:v>5</c:v>
                </c:pt>
                <c:pt idx="355">
                  <c:v>5</c:v>
                </c:pt>
                <c:pt idx="356">
                  <c:v>5</c:v>
                </c:pt>
                <c:pt idx="357">
                  <c:v>5</c:v>
                </c:pt>
                <c:pt idx="358">
                  <c:v>5</c:v>
                </c:pt>
                <c:pt idx="359">
                  <c:v>4</c:v>
                </c:pt>
                <c:pt idx="360">
                  <c:v>4</c:v>
                </c:pt>
                <c:pt idx="361">
                  <c:v>4</c:v>
                </c:pt>
                <c:pt idx="362">
                  <c:v>4</c:v>
                </c:pt>
                <c:pt idx="363">
                  <c:v>4</c:v>
                </c:pt>
                <c:pt idx="364">
                  <c:v>4</c:v>
                </c:pt>
                <c:pt idx="365">
                  <c:v>4</c:v>
                </c:pt>
                <c:pt idx="366">
                  <c:v>4</c:v>
                </c:pt>
                <c:pt idx="367">
                  <c:v>5</c:v>
                </c:pt>
                <c:pt idx="368">
                  <c:v>5</c:v>
                </c:pt>
                <c:pt idx="369">
                  <c:v>5</c:v>
                </c:pt>
                <c:pt idx="370">
                  <c:v>5</c:v>
                </c:pt>
                <c:pt idx="371">
                  <c:v>5</c:v>
                </c:pt>
                <c:pt idx="372">
                  <c:v>5</c:v>
                </c:pt>
                <c:pt idx="373">
                  <c:v>5</c:v>
                </c:pt>
                <c:pt idx="374">
                  <c:v>5</c:v>
                </c:pt>
                <c:pt idx="375">
                  <c:v>5</c:v>
                </c:pt>
                <c:pt idx="376">
                  <c:v>5</c:v>
                </c:pt>
                <c:pt idx="377">
                  <c:v>5</c:v>
                </c:pt>
                <c:pt idx="378">
                  <c:v>4</c:v>
                </c:pt>
                <c:pt idx="379">
                  <c:v>4</c:v>
                </c:pt>
                <c:pt idx="380">
                  <c:v>4</c:v>
                </c:pt>
                <c:pt idx="381">
                  <c:v>4</c:v>
                </c:pt>
                <c:pt idx="382">
                  <c:v>4</c:v>
                </c:pt>
                <c:pt idx="383">
                  <c:v>4</c:v>
                </c:pt>
                <c:pt idx="384">
                  <c:v>4</c:v>
                </c:pt>
                <c:pt idx="385">
                  <c:v>4</c:v>
                </c:pt>
                <c:pt idx="386">
                  <c:v>4</c:v>
                </c:pt>
                <c:pt idx="387">
                  <c:v>5</c:v>
                </c:pt>
                <c:pt idx="388">
                  <c:v>5</c:v>
                </c:pt>
                <c:pt idx="389">
                  <c:v>5</c:v>
                </c:pt>
                <c:pt idx="390">
                  <c:v>5</c:v>
                </c:pt>
                <c:pt idx="391">
                  <c:v>5</c:v>
                </c:pt>
                <c:pt idx="392">
                  <c:v>5</c:v>
                </c:pt>
                <c:pt idx="393">
                  <c:v>5</c:v>
                </c:pt>
                <c:pt idx="394">
                  <c:v>5</c:v>
                </c:pt>
                <c:pt idx="395">
                  <c:v>5</c:v>
                </c:pt>
                <c:pt idx="396">
                  <c:v>5</c:v>
                </c:pt>
                <c:pt idx="397">
                  <c:v>5</c:v>
                </c:pt>
                <c:pt idx="398">
                  <c:v>5</c:v>
                </c:pt>
                <c:pt idx="399">
                  <c:v>5</c:v>
                </c:pt>
                <c:pt idx="400">
                  <c:v>4</c:v>
                </c:pt>
                <c:pt idx="401">
                  <c:v>4</c:v>
                </c:pt>
                <c:pt idx="402">
                  <c:v>4</c:v>
                </c:pt>
                <c:pt idx="403">
                  <c:v>4</c:v>
                </c:pt>
                <c:pt idx="404">
                  <c:v>4</c:v>
                </c:pt>
                <c:pt idx="405">
                  <c:v>4</c:v>
                </c:pt>
                <c:pt idx="406">
                  <c:v>5</c:v>
                </c:pt>
                <c:pt idx="407">
                  <c:v>5</c:v>
                </c:pt>
                <c:pt idx="408">
                  <c:v>5</c:v>
                </c:pt>
                <c:pt idx="409">
                  <c:v>5</c:v>
                </c:pt>
                <c:pt idx="410">
                  <c:v>5</c:v>
                </c:pt>
                <c:pt idx="411">
                  <c:v>5</c:v>
                </c:pt>
                <c:pt idx="412">
                  <c:v>5</c:v>
                </c:pt>
                <c:pt idx="413">
                  <c:v>5</c:v>
                </c:pt>
                <c:pt idx="414">
                  <c:v>5</c:v>
                </c:pt>
                <c:pt idx="415">
                  <c:v>5</c:v>
                </c:pt>
                <c:pt idx="416">
                  <c:v>5</c:v>
                </c:pt>
                <c:pt idx="417">
                  <c:v>5</c:v>
                </c:pt>
                <c:pt idx="418">
                  <c:v>4</c:v>
                </c:pt>
                <c:pt idx="419">
                  <c:v>4</c:v>
                </c:pt>
                <c:pt idx="420">
                  <c:v>4</c:v>
                </c:pt>
                <c:pt idx="421">
                  <c:v>4</c:v>
                </c:pt>
                <c:pt idx="422">
                  <c:v>4</c:v>
                </c:pt>
                <c:pt idx="423">
                  <c:v>4</c:v>
                </c:pt>
                <c:pt idx="424">
                  <c:v>4</c:v>
                </c:pt>
                <c:pt idx="425">
                  <c:v>5</c:v>
                </c:pt>
                <c:pt idx="426">
                  <c:v>5</c:v>
                </c:pt>
                <c:pt idx="427">
                  <c:v>5</c:v>
                </c:pt>
                <c:pt idx="428">
                  <c:v>5</c:v>
                </c:pt>
                <c:pt idx="429">
                  <c:v>5</c:v>
                </c:pt>
                <c:pt idx="430">
                  <c:v>5</c:v>
                </c:pt>
                <c:pt idx="431">
                  <c:v>5</c:v>
                </c:pt>
                <c:pt idx="432">
                  <c:v>5</c:v>
                </c:pt>
                <c:pt idx="433">
                  <c:v>5</c:v>
                </c:pt>
                <c:pt idx="434">
                  <c:v>5</c:v>
                </c:pt>
                <c:pt idx="435">
                  <c:v>5</c:v>
                </c:pt>
                <c:pt idx="436">
                  <c:v>5</c:v>
                </c:pt>
                <c:pt idx="437">
                  <c:v>5</c:v>
                </c:pt>
                <c:pt idx="438">
                  <c:v>5</c:v>
                </c:pt>
                <c:pt idx="439">
                  <c:v>4</c:v>
                </c:pt>
                <c:pt idx="440">
                  <c:v>4</c:v>
                </c:pt>
                <c:pt idx="441">
                  <c:v>4</c:v>
                </c:pt>
                <c:pt idx="442">
                  <c:v>4</c:v>
                </c:pt>
                <c:pt idx="443">
                  <c:v>4</c:v>
                </c:pt>
                <c:pt idx="444">
                  <c:v>4</c:v>
                </c:pt>
                <c:pt idx="445">
                  <c:v>5</c:v>
                </c:pt>
                <c:pt idx="446">
                  <c:v>5</c:v>
                </c:pt>
                <c:pt idx="447">
                  <c:v>5</c:v>
                </c:pt>
                <c:pt idx="448">
                  <c:v>5</c:v>
                </c:pt>
                <c:pt idx="449">
                  <c:v>5</c:v>
                </c:pt>
                <c:pt idx="450">
                  <c:v>5</c:v>
                </c:pt>
                <c:pt idx="451">
                  <c:v>5</c:v>
                </c:pt>
                <c:pt idx="452">
                  <c:v>5</c:v>
                </c:pt>
                <c:pt idx="453">
                  <c:v>5</c:v>
                </c:pt>
                <c:pt idx="454">
                  <c:v>5</c:v>
                </c:pt>
                <c:pt idx="455">
                  <c:v>5</c:v>
                </c:pt>
                <c:pt idx="456">
                  <c:v>5</c:v>
                </c:pt>
                <c:pt idx="457">
                  <c:v>4</c:v>
                </c:pt>
                <c:pt idx="458">
                  <c:v>4</c:v>
                </c:pt>
                <c:pt idx="459">
                  <c:v>4</c:v>
                </c:pt>
                <c:pt idx="460">
                  <c:v>4</c:v>
                </c:pt>
                <c:pt idx="461">
                  <c:v>4</c:v>
                </c:pt>
                <c:pt idx="462">
                  <c:v>5</c:v>
                </c:pt>
                <c:pt idx="463">
                  <c:v>4</c:v>
                </c:pt>
                <c:pt idx="464">
                  <c:v>4</c:v>
                </c:pt>
              </c:numCache>
            </c:numRef>
          </c:val>
          <c:smooth val="0"/>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smooth val="0"/>
        <c:axId val="607461664"/>
        <c:axId val="607462224"/>
      </c:lineChart>
      <c:catAx>
        <c:axId val="607461664"/>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a:t>Numero de paso del encoder</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607462224"/>
        <c:crosses val="autoZero"/>
        <c:auto val="1"/>
        <c:lblAlgn val="ctr"/>
        <c:lblOffset val="100"/>
        <c:noMultiLvlLbl val="0"/>
      </c:catAx>
      <c:valAx>
        <c:axId val="607462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a:t>Tiempo que tarda en [ms]</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607461664"/>
        <c:crosses val="autoZero"/>
        <c:crossBetween val="between"/>
      </c:valAx>
      <c:spPr>
        <a:noFill/>
        <a:ln w="12700">
          <a:noFill/>
        </a:ln>
        <a:effectLst/>
      </c:spPr>
    </c:plotArea>
    <c:plotVisOnly val="1"/>
    <c:dispBlanksAs val="gap"/>
    <c:showDLblsOverMax val="0"/>
  </c:chart>
  <c:spPr>
    <a:noFill/>
    <a:ln>
      <a:noFill/>
    </a:ln>
    <a:effectLst/>
  </c:spPr>
  <c:txPr>
    <a:bodyPr/>
    <a:lstStyle/>
    <a:p>
      <a:pPr>
        <a:defRPr sz="1200">
          <a:solidFill>
            <a:sysClr val="windowText" lastClr="000000"/>
          </a:solidFill>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B5CCC0-5D77-42C9-B031-C0BF994C68DC}" type="doc">
      <dgm:prSet loTypeId="urn:microsoft.com/office/officeart/2008/layout/LinedList" loCatId="list" qsTypeId="urn:microsoft.com/office/officeart/2005/8/quickstyle/simple1" qsCatId="simple" csTypeId="urn:microsoft.com/office/officeart/2005/8/colors/accent0_2" csCatId="mainScheme" phldr="1"/>
      <dgm:spPr/>
      <dgm:t>
        <a:bodyPr/>
        <a:lstStyle/>
        <a:p>
          <a:endParaRPr lang="es-EC"/>
        </a:p>
      </dgm:t>
    </dgm:pt>
    <dgm:pt modelId="{23C23640-AC95-4F7C-A6C7-E7E58224A875}">
      <dgm:prSet phldrT="[Texto]"/>
      <dgm:spPr/>
      <dgm:t>
        <a:bodyPr/>
        <a:lstStyle/>
        <a:p>
          <a:r>
            <a:rPr lang="es-EC" dirty="0" smtClean="0"/>
            <a:t>Índice</a:t>
          </a:r>
          <a:endParaRPr lang="es-EC" dirty="0"/>
        </a:p>
      </dgm:t>
    </dgm:pt>
    <dgm:pt modelId="{15BC2C61-A0C1-4CB6-BC30-89B62CFF2EEC}" type="parTrans" cxnId="{73E9D59A-BC45-403D-AEAE-BFC7DF81B7B2}">
      <dgm:prSet/>
      <dgm:spPr/>
      <dgm:t>
        <a:bodyPr/>
        <a:lstStyle/>
        <a:p>
          <a:endParaRPr lang="es-EC"/>
        </a:p>
      </dgm:t>
    </dgm:pt>
    <dgm:pt modelId="{C6586B9E-C323-4E81-AEFC-9C08B14D6D06}" type="sibTrans" cxnId="{73E9D59A-BC45-403D-AEAE-BFC7DF81B7B2}">
      <dgm:prSet/>
      <dgm:spPr/>
      <dgm:t>
        <a:bodyPr/>
        <a:lstStyle/>
        <a:p>
          <a:endParaRPr lang="es-EC"/>
        </a:p>
      </dgm:t>
    </dgm:pt>
    <dgm:pt modelId="{C95DD08A-CBF3-4324-A65F-1BCA19064D8E}">
      <dgm:prSet phldrT="[Texto]"/>
      <dgm:spPr/>
      <dgm:t>
        <a:bodyPr/>
        <a:lstStyle/>
        <a:p>
          <a:r>
            <a:rPr lang="es-EC" dirty="0" smtClean="0"/>
            <a:t>Introducción</a:t>
          </a:r>
          <a:endParaRPr lang="es-EC" dirty="0"/>
        </a:p>
      </dgm:t>
    </dgm:pt>
    <dgm:pt modelId="{D0687878-8278-413F-AEA3-0E59A909B4BE}" type="parTrans" cxnId="{890BED42-42B1-478E-B381-B07504A99635}">
      <dgm:prSet/>
      <dgm:spPr/>
      <dgm:t>
        <a:bodyPr/>
        <a:lstStyle/>
        <a:p>
          <a:endParaRPr lang="es-EC"/>
        </a:p>
      </dgm:t>
    </dgm:pt>
    <dgm:pt modelId="{6D81CC44-43D7-4935-934C-2A214B9607DB}" type="sibTrans" cxnId="{890BED42-42B1-478E-B381-B07504A99635}">
      <dgm:prSet/>
      <dgm:spPr/>
      <dgm:t>
        <a:bodyPr/>
        <a:lstStyle/>
        <a:p>
          <a:endParaRPr lang="es-EC"/>
        </a:p>
      </dgm:t>
    </dgm:pt>
    <dgm:pt modelId="{3041CB03-D6ED-4EF6-BD85-0E050B46BFBF}">
      <dgm:prSet phldrT="[Texto]"/>
      <dgm:spPr/>
      <dgm:t>
        <a:bodyPr/>
        <a:lstStyle/>
        <a:p>
          <a:r>
            <a:rPr lang="es-EC" dirty="0" smtClean="0"/>
            <a:t>Objetivos</a:t>
          </a:r>
          <a:endParaRPr lang="es-EC" dirty="0"/>
        </a:p>
      </dgm:t>
    </dgm:pt>
    <dgm:pt modelId="{697A8BB2-0320-483F-B467-F5019F071123}" type="parTrans" cxnId="{B6961824-7685-4AEB-BBFD-CA3B9696D248}">
      <dgm:prSet/>
      <dgm:spPr/>
      <dgm:t>
        <a:bodyPr/>
        <a:lstStyle/>
        <a:p>
          <a:endParaRPr lang="es-EC"/>
        </a:p>
      </dgm:t>
    </dgm:pt>
    <dgm:pt modelId="{544758BF-F8C8-4E73-88C2-27AEFB170C6A}" type="sibTrans" cxnId="{B6961824-7685-4AEB-BBFD-CA3B9696D248}">
      <dgm:prSet/>
      <dgm:spPr/>
      <dgm:t>
        <a:bodyPr/>
        <a:lstStyle/>
        <a:p>
          <a:endParaRPr lang="es-EC"/>
        </a:p>
      </dgm:t>
    </dgm:pt>
    <dgm:pt modelId="{990E9C53-8BEB-49E7-BBD8-B286567F3F52}">
      <dgm:prSet phldrT="[Texto]"/>
      <dgm:spPr/>
      <dgm:t>
        <a:bodyPr/>
        <a:lstStyle/>
        <a:p>
          <a:r>
            <a:rPr lang="es-EC" dirty="0" smtClean="0"/>
            <a:t>Diagnóstico, mantenimiento y funcionamiento</a:t>
          </a:r>
          <a:endParaRPr lang="es-EC" dirty="0"/>
        </a:p>
      </dgm:t>
    </dgm:pt>
    <dgm:pt modelId="{D9148A2D-9F15-4BED-AC24-82725F937DFF}" type="parTrans" cxnId="{3FC60350-FA5E-45FC-9EF8-A3C17BC959BD}">
      <dgm:prSet/>
      <dgm:spPr/>
      <dgm:t>
        <a:bodyPr/>
        <a:lstStyle/>
        <a:p>
          <a:endParaRPr lang="es-EC"/>
        </a:p>
      </dgm:t>
    </dgm:pt>
    <dgm:pt modelId="{5CC6D2CB-BA2C-43FC-A57C-ABE7A3E1D89C}" type="sibTrans" cxnId="{3FC60350-FA5E-45FC-9EF8-A3C17BC959BD}">
      <dgm:prSet/>
      <dgm:spPr/>
      <dgm:t>
        <a:bodyPr/>
        <a:lstStyle/>
        <a:p>
          <a:endParaRPr lang="es-EC"/>
        </a:p>
      </dgm:t>
    </dgm:pt>
    <dgm:pt modelId="{ABCC6C04-0BF4-4CF4-B4E4-02B976306055}">
      <dgm:prSet phldrT="[Texto]"/>
      <dgm:spPr/>
      <dgm:t>
        <a:bodyPr/>
        <a:lstStyle/>
        <a:p>
          <a:r>
            <a:rPr lang="es-EC" dirty="0" smtClean="0"/>
            <a:t>Diseño </a:t>
          </a:r>
          <a:endParaRPr lang="es-EC" dirty="0"/>
        </a:p>
      </dgm:t>
    </dgm:pt>
    <dgm:pt modelId="{DEAFD934-ECA8-48E4-8CFF-02D9F0E269CE}" type="parTrans" cxnId="{6405FF90-72C7-433C-B8CF-BEEA5DDD136F}">
      <dgm:prSet/>
      <dgm:spPr/>
      <dgm:t>
        <a:bodyPr/>
        <a:lstStyle/>
        <a:p>
          <a:endParaRPr lang="es-EC"/>
        </a:p>
      </dgm:t>
    </dgm:pt>
    <dgm:pt modelId="{7B0C8B38-8A23-42F7-911F-19B7BFF666F1}" type="sibTrans" cxnId="{6405FF90-72C7-433C-B8CF-BEEA5DDD136F}">
      <dgm:prSet/>
      <dgm:spPr/>
      <dgm:t>
        <a:bodyPr/>
        <a:lstStyle/>
        <a:p>
          <a:endParaRPr lang="es-EC"/>
        </a:p>
      </dgm:t>
    </dgm:pt>
    <dgm:pt modelId="{7FFDE737-BABF-40A6-9DEE-D848D7232E82}">
      <dgm:prSet phldrT="[Texto]"/>
      <dgm:spPr/>
      <dgm:t>
        <a:bodyPr/>
        <a:lstStyle/>
        <a:p>
          <a:r>
            <a:rPr lang="es-EC" dirty="0" smtClean="0"/>
            <a:t>Conclusiones y recomendaciones</a:t>
          </a:r>
          <a:endParaRPr lang="es-EC" dirty="0"/>
        </a:p>
      </dgm:t>
    </dgm:pt>
    <dgm:pt modelId="{59782B50-719A-4BE8-BE2A-FD69BCAD5B6D}" type="parTrans" cxnId="{305BBD85-F599-4B00-BE17-4E9E9C6AFE5C}">
      <dgm:prSet/>
      <dgm:spPr/>
      <dgm:t>
        <a:bodyPr/>
        <a:lstStyle/>
        <a:p>
          <a:endParaRPr lang="es-EC"/>
        </a:p>
      </dgm:t>
    </dgm:pt>
    <dgm:pt modelId="{9D1609D1-66C0-40B8-9C92-D854ACFF4D49}" type="sibTrans" cxnId="{305BBD85-F599-4B00-BE17-4E9E9C6AFE5C}">
      <dgm:prSet/>
      <dgm:spPr/>
      <dgm:t>
        <a:bodyPr/>
        <a:lstStyle/>
        <a:p>
          <a:endParaRPr lang="es-EC"/>
        </a:p>
      </dgm:t>
    </dgm:pt>
    <dgm:pt modelId="{9E3F5644-66BF-4F15-B325-EBF52EBC92E1}">
      <dgm:prSet phldrT="[Texto]"/>
      <dgm:spPr/>
      <dgm:t>
        <a:bodyPr/>
        <a:lstStyle/>
        <a:p>
          <a:r>
            <a:rPr lang="es-EC" dirty="0" smtClean="0"/>
            <a:t>Integración e implementación</a:t>
          </a:r>
          <a:endParaRPr lang="es-EC" dirty="0"/>
        </a:p>
      </dgm:t>
    </dgm:pt>
    <dgm:pt modelId="{578A7FC4-CBBA-4EFD-B88B-CA8E2F455150}" type="parTrans" cxnId="{364E93D3-4141-4930-829A-E66FEACFD564}">
      <dgm:prSet/>
      <dgm:spPr/>
      <dgm:t>
        <a:bodyPr/>
        <a:lstStyle/>
        <a:p>
          <a:endParaRPr lang="es-EC"/>
        </a:p>
      </dgm:t>
    </dgm:pt>
    <dgm:pt modelId="{71907C80-999A-4E9A-BD86-93F6547B8A21}" type="sibTrans" cxnId="{364E93D3-4141-4930-829A-E66FEACFD564}">
      <dgm:prSet/>
      <dgm:spPr/>
      <dgm:t>
        <a:bodyPr/>
        <a:lstStyle/>
        <a:p>
          <a:endParaRPr lang="es-EC"/>
        </a:p>
      </dgm:t>
    </dgm:pt>
    <dgm:pt modelId="{6A51A9CC-EDC3-4A8D-9FAC-6EBAF6BDAB0B}">
      <dgm:prSet/>
      <dgm:spPr/>
      <dgm:t>
        <a:bodyPr/>
        <a:lstStyle/>
        <a:p>
          <a:r>
            <a:rPr lang="es-EC" dirty="0" smtClean="0"/>
            <a:t>Fundamentación Teórica</a:t>
          </a:r>
          <a:endParaRPr lang="es-EC" dirty="0"/>
        </a:p>
      </dgm:t>
    </dgm:pt>
    <dgm:pt modelId="{9A68F353-0580-4227-ADA7-01E0AD2179D6}" type="parTrans" cxnId="{8017087A-7FFF-4345-9741-088E70C5A16F}">
      <dgm:prSet/>
      <dgm:spPr/>
      <dgm:t>
        <a:bodyPr/>
        <a:lstStyle/>
        <a:p>
          <a:endParaRPr lang="es-EC"/>
        </a:p>
      </dgm:t>
    </dgm:pt>
    <dgm:pt modelId="{9AC3F05A-4F59-4985-9979-4AF01BF91AB1}" type="sibTrans" cxnId="{8017087A-7FFF-4345-9741-088E70C5A16F}">
      <dgm:prSet/>
      <dgm:spPr/>
      <dgm:t>
        <a:bodyPr/>
        <a:lstStyle/>
        <a:p>
          <a:endParaRPr lang="es-EC"/>
        </a:p>
      </dgm:t>
    </dgm:pt>
    <dgm:pt modelId="{69608387-513D-4B2D-8CFB-1E423B588E9E}" type="pres">
      <dgm:prSet presAssocID="{E1B5CCC0-5D77-42C9-B031-C0BF994C68DC}" presName="vert0" presStyleCnt="0">
        <dgm:presLayoutVars>
          <dgm:dir/>
          <dgm:animOne val="branch"/>
          <dgm:animLvl val="lvl"/>
        </dgm:presLayoutVars>
      </dgm:prSet>
      <dgm:spPr/>
      <dgm:t>
        <a:bodyPr/>
        <a:lstStyle/>
        <a:p>
          <a:endParaRPr lang="es-EC"/>
        </a:p>
      </dgm:t>
    </dgm:pt>
    <dgm:pt modelId="{3F5474C4-DBBC-442F-A0A2-C4B810F2A97F}" type="pres">
      <dgm:prSet presAssocID="{23C23640-AC95-4F7C-A6C7-E7E58224A875}" presName="thickLine" presStyleLbl="alignNode1" presStyleIdx="0" presStyleCnt="1"/>
      <dgm:spPr/>
    </dgm:pt>
    <dgm:pt modelId="{0C88A5FC-B2C3-4EB1-979C-35229870BCBF}" type="pres">
      <dgm:prSet presAssocID="{23C23640-AC95-4F7C-A6C7-E7E58224A875}" presName="horz1" presStyleCnt="0"/>
      <dgm:spPr/>
    </dgm:pt>
    <dgm:pt modelId="{7DDAE196-85B0-40F2-B844-C21C9C49B313}" type="pres">
      <dgm:prSet presAssocID="{23C23640-AC95-4F7C-A6C7-E7E58224A875}" presName="tx1" presStyleLbl="revTx" presStyleIdx="0" presStyleCnt="8"/>
      <dgm:spPr/>
      <dgm:t>
        <a:bodyPr/>
        <a:lstStyle/>
        <a:p>
          <a:endParaRPr lang="es-EC"/>
        </a:p>
      </dgm:t>
    </dgm:pt>
    <dgm:pt modelId="{33A270B7-59FD-4A80-A853-5DEEBA26AF6C}" type="pres">
      <dgm:prSet presAssocID="{23C23640-AC95-4F7C-A6C7-E7E58224A875}" presName="vert1" presStyleCnt="0"/>
      <dgm:spPr/>
    </dgm:pt>
    <dgm:pt modelId="{E98875C8-1BD7-4B9F-9299-24845E3C33E5}" type="pres">
      <dgm:prSet presAssocID="{C95DD08A-CBF3-4324-A65F-1BCA19064D8E}" presName="vertSpace2a" presStyleCnt="0"/>
      <dgm:spPr/>
    </dgm:pt>
    <dgm:pt modelId="{F326F0CD-A94C-4615-8197-8AD123AFD4C8}" type="pres">
      <dgm:prSet presAssocID="{C95DD08A-CBF3-4324-A65F-1BCA19064D8E}" presName="horz2" presStyleCnt="0"/>
      <dgm:spPr/>
    </dgm:pt>
    <dgm:pt modelId="{9C424F2F-E195-4903-9E0C-F9F6E6D823A7}" type="pres">
      <dgm:prSet presAssocID="{C95DD08A-CBF3-4324-A65F-1BCA19064D8E}" presName="horzSpace2" presStyleCnt="0"/>
      <dgm:spPr/>
    </dgm:pt>
    <dgm:pt modelId="{23850C13-0E2F-4CB7-8F9A-B27AEF3EC26D}" type="pres">
      <dgm:prSet presAssocID="{C95DD08A-CBF3-4324-A65F-1BCA19064D8E}" presName="tx2" presStyleLbl="revTx" presStyleIdx="1" presStyleCnt="8"/>
      <dgm:spPr/>
      <dgm:t>
        <a:bodyPr/>
        <a:lstStyle/>
        <a:p>
          <a:endParaRPr lang="es-EC"/>
        </a:p>
      </dgm:t>
    </dgm:pt>
    <dgm:pt modelId="{113C1DA6-711B-4D9D-954E-979E82036ED8}" type="pres">
      <dgm:prSet presAssocID="{C95DD08A-CBF3-4324-A65F-1BCA19064D8E}" presName="vert2" presStyleCnt="0"/>
      <dgm:spPr/>
    </dgm:pt>
    <dgm:pt modelId="{1106BFFB-520E-4F22-A189-5E31BAE6C9FB}" type="pres">
      <dgm:prSet presAssocID="{C95DD08A-CBF3-4324-A65F-1BCA19064D8E}" presName="thinLine2b" presStyleLbl="callout" presStyleIdx="0" presStyleCnt="7"/>
      <dgm:spPr/>
    </dgm:pt>
    <dgm:pt modelId="{493AEC6A-A6BC-4E99-81BB-D0E6218D6447}" type="pres">
      <dgm:prSet presAssocID="{C95DD08A-CBF3-4324-A65F-1BCA19064D8E}" presName="vertSpace2b" presStyleCnt="0"/>
      <dgm:spPr/>
    </dgm:pt>
    <dgm:pt modelId="{0E9F74A3-CD20-4793-8DDB-B9490A5C8F00}" type="pres">
      <dgm:prSet presAssocID="{3041CB03-D6ED-4EF6-BD85-0E050B46BFBF}" presName="horz2" presStyleCnt="0"/>
      <dgm:spPr/>
    </dgm:pt>
    <dgm:pt modelId="{D68E53DD-0A4B-45C8-B908-0789B1BA542A}" type="pres">
      <dgm:prSet presAssocID="{3041CB03-D6ED-4EF6-BD85-0E050B46BFBF}" presName="horzSpace2" presStyleCnt="0"/>
      <dgm:spPr/>
    </dgm:pt>
    <dgm:pt modelId="{4EFB8FD2-2475-4536-A8AE-4981147BE9D8}" type="pres">
      <dgm:prSet presAssocID="{3041CB03-D6ED-4EF6-BD85-0E050B46BFBF}" presName="tx2" presStyleLbl="revTx" presStyleIdx="2" presStyleCnt="8"/>
      <dgm:spPr/>
      <dgm:t>
        <a:bodyPr/>
        <a:lstStyle/>
        <a:p>
          <a:endParaRPr lang="es-EC"/>
        </a:p>
      </dgm:t>
    </dgm:pt>
    <dgm:pt modelId="{267D571C-1B10-4626-B274-F3560C296A11}" type="pres">
      <dgm:prSet presAssocID="{3041CB03-D6ED-4EF6-BD85-0E050B46BFBF}" presName="vert2" presStyleCnt="0"/>
      <dgm:spPr/>
    </dgm:pt>
    <dgm:pt modelId="{FB09050E-8481-4F53-8409-6F8DBC249FBD}" type="pres">
      <dgm:prSet presAssocID="{3041CB03-D6ED-4EF6-BD85-0E050B46BFBF}" presName="thinLine2b" presStyleLbl="callout" presStyleIdx="1" presStyleCnt="7"/>
      <dgm:spPr/>
    </dgm:pt>
    <dgm:pt modelId="{2052DF30-4947-432E-8577-D42ED8532C16}" type="pres">
      <dgm:prSet presAssocID="{3041CB03-D6ED-4EF6-BD85-0E050B46BFBF}" presName="vertSpace2b" presStyleCnt="0"/>
      <dgm:spPr/>
    </dgm:pt>
    <dgm:pt modelId="{2DE26734-F2DD-444A-B29A-368C8F4A3F19}" type="pres">
      <dgm:prSet presAssocID="{6A51A9CC-EDC3-4A8D-9FAC-6EBAF6BDAB0B}" presName="horz2" presStyleCnt="0"/>
      <dgm:spPr/>
    </dgm:pt>
    <dgm:pt modelId="{1F57206A-6210-4E8F-9EFB-2E51F3009941}" type="pres">
      <dgm:prSet presAssocID="{6A51A9CC-EDC3-4A8D-9FAC-6EBAF6BDAB0B}" presName="horzSpace2" presStyleCnt="0"/>
      <dgm:spPr/>
    </dgm:pt>
    <dgm:pt modelId="{B1592920-4821-4701-9B41-A4C297B3B46A}" type="pres">
      <dgm:prSet presAssocID="{6A51A9CC-EDC3-4A8D-9FAC-6EBAF6BDAB0B}" presName="tx2" presStyleLbl="revTx" presStyleIdx="3" presStyleCnt="8"/>
      <dgm:spPr/>
      <dgm:t>
        <a:bodyPr/>
        <a:lstStyle/>
        <a:p>
          <a:endParaRPr lang="es-EC"/>
        </a:p>
      </dgm:t>
    </dgm:pt>
    <dgm:pt modelId="{BF5BE40A-4A25-4BA0-810C-505A1EE0E665}" type="pres">
      <dgm:prSet presAssocID="{6A51A9CC-EDC3-4A8D-9FAC-6EBAF6BDAB0B}" presName="vert2" presStyleCnt="0"/>
      <dgm:spPr/>
    </dgm:pt>
    <dgm:pt modelId="{B9A602DF-B84A-4C36-9E63-80ECBE1522A5}" type="pres">
      <dgm:prSet presAssocID="{6A51A9CC-EDC3-4A8D-9FAC-6EBAF6BDAB0B}" presName="thinLine2b" presStyleLbl="callout" presStyleIdx="2" presStyleCnt="7"/>
      <dgm:spPr/>
    </dgm:pt>
    <dgm:pt modelId="{2E71BD0A-A889-48A3-B5D5-A10AA0BE4ECE}" type="pres">
      <dgm:prSet presAssocID="{6A51A9CC-EDC3-4A8D-9FAC-6EBAF6BDAB0B}" presName="vertSpace2b" presStyleCnt="0"/>
      <dgm:spPr/>
    </dgm:pt>
    <dgm:pt modelId="{31B6DB90-0046-4449-BB47-91331954447B}" type="pres">
      <dgm:prSet presAssocID="{990E9C53-8BEB-49E7-BBD8-B286567F3F52}" presName="horz2" presStyleCnt="0"/>
      <dgm:spPr/>
    </dgm:pt>
    <dgm:pt modelId="{E70EFFCD-DD28-4269-A56F-E35CF22CA0EF}" type="pres">
      <dgm:prSet presAssocID="{990E9C53-8BEB-49E7-BBD8-B286567F3F52}" presName="horzSpace2" presStyleCnt="0"/>
      <dgm:spPr/>
    </dgm:pt>
    <dgm:pt modelId="{33CAAAE4-88DA-4251-A715-B7F0D3B67C30}" type="pres">
      <dgm:prSet presAssocID="{990E9C53-8BEB-49E7-BBD8-B286567F3F52}" presName="tx2" presStyleLbl="revTx" presStyleIdx="4" presStyleCnt="8"/>
      <dgm:spPr/>
      <dgm:t>
        <a:bodyPr/>
        <a:lstStyle/>
        <a:p>
          <a:endParaRPr lang="es-EC"/>
        </a:p>
      </dgm:t>
    </dgm:pt>
    <dgm:pt modelId="{30CCF3B2-F9F2-4FF1-A498-8578B84B9A07}" type="pres">
      <dgm:prSet presAssocID="{990E9C53-8BEB-49E7-BBD8-B286567F3F52}" presName="vert2" presStyleCnt="0"/>
      <dgm:spPr/>
    </dgm:pt>
    <dgm:pt modelId="{5F10A094-091A-4262-A9A5-C48032D9FF63}" type="pres">
      <dgm:prSet presAssocID="{990E9C53-8BEB-49E7-BBD8-B286567F3F52}" presName="thinLine2b" presStyleLbl="callout" presStyleIdx="3" presStyleCnt="7"/>
      <dgm:spPr/>
    </dgm:pt>
    <dgm:pt modelId="{2738E0DF-C958-4513-BB4E-A686575086C5}" type="pres">
      <dgm:prSet presAssocID="{990E9C53-8BEB-49E7-BBD8-B286567F3F52}" presName="vertSpace2b" presStyleCnt="0"/>
      <dgm:spPr/>
    </dgm:pt>
    <dgm:pt modelId="{68D382F1-618C-4E4A-B475-4754641183FE}" type="pres">
      <dgm:prSet presAssocID="{ABCC6C04-0BF4-4CF4-B4E4-02B976306055}" presName="horz2" presStyleCnt="0"/>
      <dgm:spPr/>
    </dgm:pt>
    <dgm:pt modelId="{13970767-F8AA-474E-A8EB-DA1E04305C63}" type="pres">
      <dgm:prSet presAssocID="{ABCC6C04-0BF4-4CF4-B4E4-02B976306055}" presName="horzSpace2" presStyleCnt="0"/>
      <dgm:spPr/>
    </dgm:pt>
    <dgm:pt modelId="{58DABA1E-A021-4C25-B08B-F6ADBF70042E}" type="pres">
      <dgm:prSet presAssocID="{ABCC6C04-0BF4-4CF4-B4E4-02B976306055}" presName="tx2" presStyleLbl="revTx" presStyleIdx="5" presStyleCnt="8"/>
      <dgm:spPr/>
      <dgm:t>
        <a:bodyPr/>
        <a:lstStyle/>
        <a:p>
          <a:endParaRPr lang="es-EC"/>
        </a:p>
      </dgm:t>
    </dgm:pt>
    <dgm:pt modelId="{BA9AD645-12B0-461D-9D14-CE1A0DE6D3ED}" type="pres">
      <dgm:prSet presAssocID="{ABCC6C04-0BF4-4CF4-B4E4-02B976306055}" presName="vert2" presStyleCnt="0"/>
      <dgm:spPr/>
    </dgm:pt>
    <dgm:pt modelId="{1FEE694B-87EA-4C26-B4E1-C52759B9E80C}" type="pres">
      <dgm:prSet presAssocID="{ABCC6C04-0BF4-4CF4-B4E4-02B976306055}" presName="thinLine2b" presStyleLbl="callout" presStyleIdx="4" presStyleCnt="7"/>
      <dgm:spPr/>
    </dgm:pt>
    <dgm:pt modelId="{84F7ECFC-A17C-4EEB-AF7C-EF59BB825F4B}" type="pres">
      <dgm:prSet presAssocID="{ABCC6C04-0BF4-4CF4-B4E4-02B976306055}" presName="vertSpace2b" presStyleCnt="0"/>
      <dgm:spPr/>
    </dgm:pt>
    <dgm:pt modelId="{C28EA94A-9095-42E6-B0B0-D00111060760}" type="pres">
      <dgm:prSet presAssocID="{9E3F5644-66BF-4F15-B325-EBF52EBC92E1}" presName="horz2" presStyleCnt="0"/>
      <dgm:spPr/>
    </dgm:pt>
    <dgm:pt modelId="{0BC2C8F2-6D7B-43AA-9A41-10BA91A45B0C}" type="pres">
      <dgm:prSet presAssocID="{9E3F5644-66BF-4F15-B325-EBF52EBC92E1}" presName="horzSpace2" presStyleCnt="0"/>
      <dgm:spPr/>
    </dgm:pt>
    <dgm:pt modelId="{51D43D30-D627-4CCC-A62E-ABAC4FA786EA}" type="pres">
      <dgm:prSet presAssocID="{9E3F5644-66BF-4F15-B325-EBF52EBC92E1}" presName="tx2" presStyleLbl="revTx" presStyleIdx="6" presStyleCnt="8"/>
      <dgm:spPr/>
      <dgm:t>
        <a:bodyPr/>
        <a:lstStyle/>
        <a:p>
          <a:endParaRPr lang="es-EC"/>
        </a:p>
      </dgm:t>
    </dgm:pt>
    <dgm:pt modelId="{7F655D48-F143-4321-BA62-37B9A8E08727}" type="pres">
      <dgm:prSet presAssocID="{9E3F5644-66BF-4F15-B325-EBF52EBC92E1}" presName="vert2" presStyleCnt="0"/>
      <dgm:spPr/>
    </dgm:pt>
    <dgm:pt modelId="{96F2C8FA-0934-4BDC-ACD2-B0A26CD07CBB}" type="pres">
      <dgm:prSet presAssocID="{9E3F5644-66BF-4F15-B325-EBF52EBC92E1}" presName="thinLine2b" presStyleLbl="callout" presStyleIdx="5" presStyleCnt="7"/>
      <dgm:spPr/>
    </dgm:pt>
    <dgm:pt modelId="{22E4337F-98D6-4476-BFD0-7A5878AC88FF}" type="pres">
      <dgm:prSet presAssocID="{9E3F5644-66BF-4F15-B325-EBF52EBC92E1}" presName="vertSpace2b" presStyleCnt="0"/>
      <dgm:spPr/>
    </dgm:pt>
    <dgm:pt modelId="{C6E666A4-CB2C-44CC-B55F-3FD7E2063F75}" type="pres">
      <dgm:prSet presAssocID="{7FFDE737-BABF-40A6-9DEE-D848D7232E82}" presName="horz2" presStyleCnt="0"/>
      <dgm:spPr/>
    </dgm:pt>
    <dgm:pt modelId="{8F60EA9D-5E73-4AA0-8FFF-A8DBD203146F}" type="pres">
      <dgm:prSet presAssocID="{7FFDE737-BABF-40A6-9DEE-D848D7232E82}" presName="horzSpace2" presStyleCnt="0"/>
      <dgm:spPr/>
    </dgm:pt>
    <dgm:pt modelId="{B35A3C6D-0320-4955-8D7A-C3688BAFFF88}" type="pres">
      <dgm:prSet presAssocID="{7FFDE737-BABF-40A6-9DEE-D848D7232E82}" presName="tx2" presStyleLbl="revTx" presStyleIdx="7" presStyleCnt="8"/>
      <dgm:spPr/>
      <dgm:t>
        <a:bodyPr/>
        <a:lstStyle/>
        <a:p>
          <a:endParaRPr lang="es-EC"/>
        </a:p>
      </dgm:t>
    </dgm:pt>
    <dgm:pt modelId="{6603456C-9D5A-4C2F-8F99-A668CD07345B}" type="pres">
      <dgm:prSet presAssocID="{7FFDE737-BABF-40A6-9DEE-D848D7232E82}" presName="vert2" presStyleCnt="0"/>
      <dgm:spPr/>
    </dgm:pt>
    <dgm:pt modelId="{18EA77DA-B969-4C9C-AD26-8D3B009F82F2}" type="pres">
      <dgm:prSet presAssocID="{7FFDE737-BABF-40A6-9DEE-D848D7232E82}" presName="thinLine2b" presStyleLbl="callout" presStyleIdx="6" presStyleCnt="7"/>
      <dgm:spPr/>
    </dgm:pt>
    <dgm:pt modelId="{B08B7E7D-6F6E-493C-AB8A-5F3A0760C34B}" type="pres">
      <dgm:prSet presAssocID="{7FFDE737-BABF-40A6-9DEE-D848D7232E82}" presName="vertSpace2b" presStyleCnt="0"/>
      <dgm:spPr/>
    </dgm:pt>
  </dgm:ptLst>
  <dgm:cxnLst>
    <dgm:cxn modelId="{76948A02-9524-4F3B-B71B-10888EC0050C}" type="presOf" srcId="{9E3F5644-66BF-4F15-B325-EBF52EBC92E1}" destId="{51D43D30-D627-4CCC-A62E-ABAC4FA786EA}" srcOrd="0" destOrd="0" presId="urn:microsoft.com/office/officeart/2008/layout/LinedList"/>
    <dgm:cxn modelId="{B6961824-7685-4AEB-BBFD-CA3B9696D248}" srcId="{23C23640-AC95-4F7C-A6C7-E7E58224A875}" destId="{3041CB03-D6ED-4EF6-BD85-0E050B46BFBF}" srcOrd="1" destOrd="0" parTransId="{697A8BB2-0320-483F-B467-F5019F071123}" sibTransId="{544758BF-F8C8-4E73-88C2-27AEFB170C6A}"/>
    <dgm:cxn modelId="{305BBD85-F599-4B00-BE17-4E9E9C6AFE5C}" srcId="{23C23640-AC95-4F7C-A6C7-E7E58224A875}" destId="{7FFDE737-BABF-40A6-9DEE-D848D7232E82}" srcOrd="6" destOrd="0" parTransId="{59782B50-719A-4BE8-BE2A-FD69BCAD5B6D}" sibTransId="{9D1609D1-66C0-40B8-9C92-D854ACFF4D49}"/>
    <dgm:cxn modelId="{2F8FB97C-F8E4-4768-B949-5F6F6C85AC8D}" type="presOf" srcId="{ABCC6C04-0BF4-4CF4-B4E4-02B976306055}" destId="{58DABA1E-A021-4C25-B08B-F6ADBF70042E}" srcOrd="0" destOrd="0" presId="urn:microsoft.com/office/officeart/2008/layout/LinedList"/>
    <dgm:cxn modelId="{7A3C2F39-2BAB-4DA4-AAA9-E87BA04D077B}" type="presOf" srcId="{23C23640-AC95-4F7C-A6C7-E7E58224A875}" destId="{7DDAE196-85B0-40F2-B844-C21C9C49B313}" srcOrd="0" destOrd="0" presId="urn:microsoft.com/office/officeart/2008/layout/LinedList"/>
    <dgm:cxn modelId="{A152CD5E-C3FA-441F-8D63-76B90F74B4CC}" type="presOf" srcId="{C95DD08A-CBF3-4324-A65F-1BCA19064D8E}" destId="{23850C13-0E2F-4CB7-8F9A-B27AEF3EC26D}" srcOrd="0" destOrd="0" presId="urn:microsoft.com/office/officeart/2008/layout/LinedList"/>
    <dgm:cxn modelId="{8017087A-7FFF-4345-9741-088E70C5A16F}" srcId="{23C23640-AC95-4F7C-A6C7-E7E58224A875}" destId="{6A51A9CC-EDC3-4A8D-9FAC-6EBAF6BDAB0B}" srcOrd="2" destOrd="0" parTransId="{9A68F353-0580-4227-ADA7-01E0AD2179D6}" sibTransId="{9AC3F05A-4F59-4985-9979-4AF01BF91AB1}"/>
    <dgm:cxn modelId="{73E9D59A-BC45-403D-AEAE-BFC7DF81B7B2}" srcId="{E1B5CCC0-5D77-42C9-B031-C0BF994C68DC}" destId="{23C23640-AC95-4F7C-A6C7-E7E58224A875}" srcOrd="0" destOrd="0" parTransId="{15BC2C61-A0C1-4CB6-BC30-89B62CFF2EEC}" sibTransId="{C6586B9E-C323-4E81-AEFC-9C08B14D6D06}"/>
    <dgm:cxn modelId="{3FC60350-FA5E-45FC-9EF8-A3C17BC959BD}" srcId="{23C23640-AC95-4F7C-A6C7-E7E58224A875}" destId="{990E9C53-8BEB-49E7-BBD8-B286567F3F52}" srcOrd="3" destOrd="0" parTransId="{D9148A2D-9F15-4BED-AC24-82725F937DFF}" sibTransId="{5CC6D2CB-BA2C-43FC-A57C-ABE7A3E1D89C}"/>
    <dgm:cxn modelId="{6405FF90-72C7-433C-B8CF-BEEA5DDD136F}" srcId="{23C23640-AC95-4F7C-A6C7-E7E58224A875}" destId="{ABCC6C04-0BF4-4CF4-B4E4-02B976306055}" srcOrd="4" destOrd="0" parTransId="{DEAFD934-ECA8-48E4-8CFF-02D9F0E269CE}" sibTransId="{7B0C8B38-8A23-42F7-911F-19B7BFF666F1}"/>
    <dgm:cxn modelId="{890BED42-42B1-478E-B381-B07504A99635}" srcId="{23C23640-AC95-4F7C-A6C7-E7E58224A875}" destId="{C95DD08A-CBF3-4324-A65F-1BCA19064D8E}" srcOrd="0" destOrd="0" parTransId="{D0687878-8278-413F-AEA3-0E59A909B4BE}" sibTransId="{6D81CC44-43D7-4935-934C-2A214B9607DB}"/>
    <dgm:cxn modelId="{0D77D582-6783-4C71-9530-E7A4D163E388}" type="presOf" srcId="{7FFDE737-BABF-40A6-9DEE-D848D7232E82}" destId="{B35A3C6D-0320-4955-8D7A-C3688BAFFF88}" srcOrd="0" destOrd="0" presId="urn:microsoft.com/office/officeart/2008/layout/LinedList"/>
    <dgm:cxn modelId="{364E93D3-4141-4930-829A-E66FEACFD564}" srcId="{23C23640-AC95-4F7C-A6C7-E7E58224A875}" destId="{9E3F5644-66BF-4F15-B325-EBF52EBC92E1}" srcOrd="5" destOrd="0" parTransId="{578A7FC4-CBBA-4EFD-B88B-CA8E2F455150}" sibTransId="{71907C80-999A-4E9A-BD86-93F6547B8A21}"/>
    <dgm:cxn modelId="{C35A4789-1D6F-4CC2-BEEC-45775A5A51CF}" type="presOf" srcId="{990E9C53-8BEB-49E7-BBD8-B286567F3F52}" destId="{33CAAAE4-88DA-4251-A715-B7F0D3B67C30}" srcOrd="0" destOrd="0" presId="urn:microsoft.com/office/officeart/2008/layout/LinedList"/>
    <dgm:cxn modelId="{68650E7D-62A2-4E1E-806C-4E2E096E53FB}" type="presOf" srcId="{3041CB03-D6ED-4EF6-BD85-0E050B46BFBF}" destId="{4EFB8FD2-2475-4536-A8AE-4981147BE9D8}" srcOrd="0" destOrd="0" presId="urn:microsoft.com/office/officeart/2008/layout/LinedList"/>
    <dgm:cxn modelId="{FED7DF74-A34B-46A4-8085-BBBE2266B96B}" type="presOf" srcId="{6A51A9CC-EDC3-4A8D-9FAC-6EBAF6BDAB0B}" destId="{B1592920-4821-4701-9B41-A4C297B3B46A}" srcOrd="0" destOrd="0" presId="urn:microsoft.com/office/officeart/2008/layout/LinedList"/>
    <dgm:cxn modelId="{74B6DC80-56EE-46E4-94DF-8861525650DF}" type="presOf" srcId="{E1B5CCC0-5D77-42C9-B031-C0BF994C68DC}" destId="{69608387-513D-4B2D-8CFB-1E423B588E9E}" srcOrd="0" destOrd="0" presId="urn:microsoft.com/office/officeart/2008/layout/LinedList"/>
    <dgm:cxn modelId="{496D80C0-7895-4980-B4FE-50F942522113}" type="presParOf" srcId="{69608387-513D-4B2D-8CFB-1E423B588E9E}" destId="{3F5474C4-DBBC-442F-A0A2-C4B810F2A97F}" srcOrd="0" destOrd="0" presId="urn:microsoft.com/office/officeart/2008/layout/LinedList"/>
    <dgm:cxn modelId="{B0274275-86E4-4DC7-9EB1-1EADE2862E6A}" type="presParOf" srcId="{69608387-513D-4B2D-8CFB-1E423B588E9E}" destId="{0C88A5FC-B2C3-4EB1-979C-35229870BCBF}" srcOrd="1" destOrd="0" presId="urn:microsoft.com/office/officeart/2008/layout/LinedList"/>
    <dgm:cxn modelId="{FB116A37-419E-47BA-968B-44DF0640DCAF}" type="presParOf" srcId="{0C88A5FC-B2C3-4EB1-979C-35229870BCBF}" destId="{7DDAE196-85B0-40F2-B844-C21C9C49B313}" srcOrd="0" destOrd="0" presId="urn:microsoft.com/office/officeart/2008/layout/LinedList"/>
    <dgm:cxn modelId="{B7155927-B923-464A-BDA6-A9828FD5E86C}" type="presParOf" srcId="{0C88A5FC-B2C3-4EB1-979C-35229870BCBF}" destId="{33A270B7-59FD-4A80-A853-5DEEBA26AF6C}" srcOrd="1" destOrd="0" presId="urn:microsoft.com/office/officeart/2008/layout/LinedList"/>
    <dgm:cxn modelId="{BE2149EC-2C10-4BF1-B743-6B1558AA9BE0}" type="presParOf" srcId="{33A270B7-59FD-4A80-A853-5DEEBA26AF6C}" destId="{E98875C8-1BD7-4B9F-9299-24845E3C33E5}" srcOrd="0" destOrd="0" presId="urn:microsoft.com/office/officeart/2008/layout/LinedList"/>
    <dgm:cxn modelId="{C6305F38-CA95-4585-A132-A0E6ABCAF08C}" type="presParOf" srcId="{33A270B7-59FD-4A80-A853-5DEEBA26AF6C}" destId="{F326F0CD-A94C-4615-8197-8AD123AFD4C8}" srcOrd="1" destOrd="0" presId="urn:microsoft.com/office/officeart/2008/layout/LinedList"/>
    <dgm:cxn modelId="{B327CBD2-4B0A-4E16-B7BE-5C662D22C300}" type="presParOf" srcId="{F326F0CD-A94C-4615-8197-8AD123AFD4C8}" destId="{9C424F2F-E195-4903-9E0C-F9F6E6D823A7}" srcOrd="0" destOrd="0" presId="urn:microsoft.com/office/officeart/2008/layout/LinedList"/>
    <dgm:cxn modelId="{E69A96B8-D620-406A-B75C-EBC5CE69DCB1}" type="presParOf" srcId="{F326F0CD-A94C-4615-8197-8AD123AFD4C8}" destId="{23850C13-0E2F-4CB7-8F9A-B27AEF3EC26D}" srcOrd="1" destOrd="0" presId="urn:microsoft.com/office/officeart/2008/layout/LinedList"/>
    <dgm:cxn modelId="{558121AA-32AD-43B5-BF25-F74E073CFA86}" type="presParOf" srcId="{F326F0CD-A94C-4615-8197-8AD123AFD4C8}" destId="{113C1DA6-711B-4D9D-954E-979E82036ED8}" srcOrd="2" destOrd="0" presId="urn:microsoft.com/office/officeart/2008/layout/LinedList"/>
    <dgm:cxn modelId="{1C355DD7-D022-42B7-8DF6-17B57FF6FE30}" type="presParOf" srcId="{33A270B7-59FD-4A80-A853-5DEEBA26AF6C}" destId="{1106BFFB-520E-4F22-A189-5E31BAE6C9FB}" srcOrd="2" destOrd="0" presId="urn:microsoft.com/office/officeart/2008/layout/LinedList"/>
    <dgm:cxn modelId="{BD7F4970-2FB5-47EF-91BF-81031CA26741}" type="presParOf" srcId="{33A270B7-59FD-4A80-A853-5DEEBA26AF6C}" destId="{493AEC6A-A6BC-4E99-81BB-D0E6218D6447}" srcOrd="3" destOrd="0" presId="urn:microsoft.com/office/officeart/2008/layout/LinedList"/>
    <dgm:cxn modelId="{58802437-6BD1-4D3F-9E5A-DE82835AD757}" type="presParOf" srcId="{33A270B7-59FD-4A80-A853-5DEEBA26AF6C}" destId="{0E9F74A3-CD20-4793-8DDB-B9490A5C8F00}" srcOrd="4" destOrd="0" presId="urn:microsoft.com/office/officeart/2008/layout/LinedList"/>
    <dgm:cxn modelId="{85B30D8B-9746-4F04-8031-C39371E897A6}" type="presParOf" srcId="{0E9F74A3-CD20-4793-8DDB-B9490A5C8F00}" destId="{D68E53DD-0A4B-45C8-B908-0789B1BA542A}" srcOrd="0" destOrd="0" presId="urn:microsoft.com/office/officeart/2008/layout/LinedList"/>
    <dgm:cxn modelId="{B6D5382A-25D6-4793-9691-2AAD35A77780}" type="presParOf" srcId="{0E9F74A3-CD20-4793-8DDB-B9490A5C8F00}" destId="{4EFB8FD2-2475-4536-A8AE-4981147BE9D8}" srcOrd="1" destOrd="0" presId="urn:microsoft.com/office/officeart/2008/layout/LinedList"/>
    <dgm:cxn modelId="{BE8E062A-20E2-4496-9E17-0572E893A5CB}" type="presParOf" srcId="{0E9F74A3-CD20-4793-8DDB-B9490A5C8F00}" destId="{267D571C-1B10-4626-B274-F3560C296A11}" srcOrd="2" destOrd="0" presId="urn:microsoft.com/office/officeart/2008/layout/LinedList"/>
    <dgm:cxn modelId="{F28F2FE2-BED7-4DF1-97BD-13D03DD85723}" type="presParOf" srcId="{33A270B7-59FD-4A80-A853-5DEEBA26AF6C}" destId="{FB09050E-8481-4F53-8409-6F8DBC249FBD}" srcOrd="5" destOrd="0" presId="urn:microsoft.com/office/officeart/2008/layout/LinedList"/>
    <dgm:cxn modelId="{D1119C42-AED1-4FEC-A47F-0FD4C10761FC}" type="presParOf" srcId="{33A270B7-59FD-4A80-A853-5DEEBA26AF6C}" destId="{2052DF30-4947-432E-8577-D42ED8532C16}" srcOrd="6" destOrd="0" presId="urn:microsoft.com/office/officeart/2008/layout/LinedList"/>
    <dgm:cxn modelId="{05C650A9-30C4-4F2F-9F3C-3EC3998A8795}" type="presParOf" srcId="{33A270B7-59FD-4A80-A853-5DEEBA26AF6C}" destId="{2DE26734-F2DD-444A-B29A-368C8F4A3F19}" srcOrd="7" destOrd="0" presId="urn:microsoft.com/office/officeart/2008/layout/LinedList"/>
    <dgm:cxn modelId="{49C23129-A9F9-472E-AE1D-A86AC0E402EF}" type="presParOf" srcId="{2DE26734-F2DD-444A-B29A-368C8F4A3F19}" destId="{1F57206A-6210-4E8F-9EFB-2E51F3009941}" srcOrd="0" destOrd="0" presId="urn:microsoft.com/office/officeart/2008/layout/LinedList"/>
    <dgm:cxn modelId="{05EB5B61-6FE2-4EAF-A4ED-438B64855D25}" type="presParOf" srcId="{2DE26734-F2DD-444A-B29A-368C8F4A3F19}" destId="{B1592920-4821-4701-9B41-A4C297B3B46A}" srcOrd="1" destOrd="0" presId="urn:microsoft.com/office/officeart/2008/layout/LinedList"/>
    <dgm:cxn modelId="{97A22998-EB0D-4F30-BC78-C96A9C33CC26}" type="presParOf" srcId="{2DE26734-F2DD-444A-B29A-368C8F4A3F19}" destId="{BF5BE40A-4A25-4BA0-810C-505A1EE0E665}" srcOrd="2" destOrd="0" presId="urn:microsoft.com/office/officeart/2008/layout/LinedList"/>
    <dgm:cxn modelId="{6C0394E3-A302-464B-8352-70177D0A69C1}" type="presParOf" srcId="{33A270B7-59FD-4A80-A853-5DEEBA26AF6C}" destId="{B9A602DF-B84A-4C36-9E63-80ECBE1522A5}" srcOrd="8" destOrd="0" presId="urn:microsoft.com/office/officeart/2008/layout/LinedList"/>
    <dgm:cxn modelId="{8B7C7342-5AB6-470E-BF65-CAE1C715BDCD}" type="presParOf" srcId="{33A270B7-59FD-4A80-A853-5DEEBA26AF6C}" destId="{2E71BD0A-A889-48A3-B5D5-A10AA0BE4ECE}" srcOrd="9" destOrd="0" presId="urn:microsoft.com/office/officeart/2008/layout/LinedList"/>
    <dgm:cxn modelId="{5046BDAA-D955-4F5D-9A3E-EDE99F70EDCE}" type="presParOf" srcId="{33A270B7-59FD-4A80-A853-5DEEBA26AF6C}" destId="{31B6DB90-0046-4449-BB47-91331954447B}" srcOrd="10" destOrd="0" presId="urn:microsoft.com/office/officeart/2008/layout/LinedList"/>
    <dgm:cxn modelId="{31388719-F5BC-476A-8DA1-47B2C8F7BC21}" type="presParOf" srcId="{31B6DB90-0046-4449-BB47-91331954447B}" destId="{E70EFFCD-DD28-4269-A56F-E35CF22CA0EF}" srcOrd="0" destOrd="0" presId="urn:microsoft.com/office/officeart/2008/layout/LinedList"/>
    <dgm:cxn modelId="{51294BB4-4811-468D-9440-1A1EFA936352}" type="presParOf" srcId="{31B6DB90-0046-4449-BB47-91331954447B}" destId="{33CAAAE4-88DA-4251-A715-B7F0D3B67C30}" srcOrd="1" destOrd="0" presId="urn:microsoft.com/office/officeart/2008/layout/LinedList"/>
    <dgm:cxn modelId="{67472B7B-51FB-43D1-BBAF-935669C56F2F}" type="presParOf" srcId="{31B6DB90-0046-4449-BB47-91331954447B}" destId="{30CCF3B2-F9F2-4FF1-A498-8578B84B9A07}" srcOrd="2" destOrd="0" presId="urn:microsoft.com/office/officeart/2008/layout/LinedList"/>
    <dgm:cxn modelId="{A572BEF2-6611-45A5-BD18-47A6DA2E7614}" type="presParOf" srcId="{33A270B7-59FD-4A80-A853-5DEEBA26AF6C}" destId="{5F10A094-091A-4262-A9A5-C48032D9FF63}" srcOrd="11" destOrd="0" presId="urn:microsoft.com/office/officeart/2008/layout/LinedList"/>
    <dgm:cxn modelId="{627333BF-D22E-4295-BA84-2362BD7A296B}" type="presParOf" srcId="{33A270B7-59FD-4A80-A853-5DEEBA26AF6C}" destId="{2738E0DF-C958-4513-BB4E-A686575086C5}" srcOrd="12" destOrd="0" presId="urn:microsoft.com/office/officeart/2008/layout/LinedList"/>
    <dgm:cxn modelId="{FD3FFE42-6A06-4956-92FF-330AC6585A6E}" type="presParOf" srcId="{33A270B7-59FD-4A80-A853-5DEEBA26AF6C}" destId="{68D382F1-618C-4E4A-B475-4754641183FE}" srcOrd="13" destOrd="0" presId="urn:microsoft.com/office/officeart/2008/layout/LinedList"/>
    <dgm:cxn modelId="{6D1FEEF8-628E-480D-9A51-352C8FFBB79F}" type="presParOf" srcId="{68D382F1-618C-4E4A-B475-4754641183FE}" destId="{13970767-F8AA-474E-A8EB-DA1E04305C63}" srcOrd="0" destOrd="0" presId="urn:microsoft.com/office/officeart/2008/layout/LinedList"/>
    <dgm:cxn modelId="{5F6D0890-6AD1-454C-8847-33D867EFF41D}" type="presParOf" srcId="{68D382F1-618C-4E4A-B475-4754641183FE}" destId="{58DABA1E-A021-4C25-B08B-F6ADBF70042E}" srcOrd="1" destOrd="0" presId="urn:microsoft.com/office/officeart/2008/layout/LinedList"/>
    <dgm:cxn modelId="{D4E57BEB-9C09-417C-ADC7-12E3EF98AA38}" type="presParOf" srcId="{68D382F1-618C-4E4A-B475-4754641183FE}" destId="{BA9AD645-12B0-461D-9D14-CE1A0DE6D3ED}" srcOrd="2" destOrd="0" presId="urn:microsoft.com/office/officeart/2008/layout/LinedList"/>
    <dgm:cxn modelId="{48EBCB38-98F5-4FFC-A486-798D59D72BAC}" type="presParOf" srcId="{33A270B7-59FD-4A80-A853-5DEEBA26AF6C}" destId="{1FEE694B-87EA-4C26-B4E1-C52759B9E80C}" srcOrd="14" destOrd="0" presId="urn:microsoft.com/office/officeart/2008/layout/LinedList"/>
    <dgm:cxn modelId="{B7FADF78-67A2-42F8-AD6F-D0D5EB36874E}" type="presParOf" srcId="{33A270B7-59FD-4A80-A853-5DEEBA26AF6C}" destId="{84F7ECFC-A17C-4EEB-AF7C-EF59BB825F4B}" srcOrd="15" destOrd="0" presId="urn:microsoft.com/office/officeart/2008/layout/LinedList"/>
    <dgm:cxn modelId="{3BBB65BA-FEBE-4BAA-8B46-A8DDB682A025}" type="presParOf" srcId="{33A270B7-59FD-4A80-A853-5DEEBA26AF6C}" destId="{C28EA94A-9095-42E6-B0B0-D00111060760}" srcOrd="16" destOrd="0" presId="urn:microsoft.com/office/officeart/2008/layout/LinedList"/>
    <dgm:cxn modelId="{8624942C-28EC-47D4-A7BA-1E18631B1E42}" type="presParOf" srcId="{C28EA94A-9095-42E6-B0B0-D00111060760}" destId="{0BC2C8F2-6D7B-43AA-9A41-10BA91A45B0C}" srcOrd="0" destOrd="0" presId="urn:microsoft.com/office/officeart/2008/layout/LinedList"/>
    <dgm:cxn modelId="{AD2F5C5F-CB2B-4A40-826C-0307CE4D1406}" type="presParOf" srcId="{C28EA94A-9095-42E6-B0B0-D00111060760}" destId="{51D43D30-D627-4CCC-A62E-ABAC4FA786EA}" srcOrd="1" destOrd="0" presId="urn:microsoft.com/office/officeart/2008/layout/LinedList"/>
    <dgm:cxn modelId="{03650438-85F5-4612-9A8E-F6F350E4141E}" type="presParOf" srcId="{C28EA94A-9095-42E6-B0B0-D00111060760}" destId="{7F655D48-F143-4321-BA62-37B9A8E08727}" srcOrd="2" destOrd="0" presId="urn:microsoft.com/office/officeart/2008/layout/LinedList"/>
    <dgm:cxn modelId="{E1FB1D0D-F559-45FB-81A9-0BEC19304EC3}" type="presParOf" srcId="{33A270B7-59FD-4A80-A853-5DEEBA26AF6C}" destId="{96F2C8FA-0934-4BDC-ACD2-B0A26CD07CBB}" srcOrd="17" destOrd="0" presId="urn:microsoft.com/office/officeart/2008/layout/LinedList"/>
    <dgm:cxn modelId="{1B5669FB-5DE4-44EE-AE5F-2A45CEF611F6}" type="presParOf" srcId="{33A270B7-59FD-4A80-A853-5DEEBA26AF6C}" destId="{22E4337F-98D6-4476-BFD0-7A5878AC88FF}" srcOrd="18" destOrd="0" presId="urn:microsoft.com/office/officeart/2008/layout/LinedList"/>
    <dgm:cxn modelId="{848F1406-004F-4E96-8093-2377342C6ED4}" type="presParOf" srcId="{33A270B7-59FD-4A80-A853-5DEEBA26AF6C}" destId="{C6E666A4-CB2C-44CC-B55F-3FD7E2063F75}" srcOrd="19" destOrd="0" presId="urn:microsoft.com/office/officeart/2008/layout/LinedList"/>
    <dgm:cxn modelId="{4BD7AE62-5162-4118-8356-B9D127804AE9}" type="presParOf" srcId="{C6E666A4-CB2C-44CC-B55F-3FD7E2063F75}" destId="{8F60EA9D-5E73-4AA0-8FFF-A8DBD203146F}" srcOrd="0" destOrd="0" presId="urn:microsoft.com/office/officeart/2008/layout/LinedList"/>
    <dgm:cxn modelId="{DB9E9F6D-3034-4AF6-913E-AFEA2CD7D43D}" type="presParOf" srcId="{C6E666A4-CB2C-44CC-B55F-3FD7E2063F75}" destId="{B35A3C6D-0320-4955-8D7A-C3688BAFFF88}" srcOrd="1" destOrd="0" presId="urn:microsoft.com/office/officeart/2008/layout/LinedList"/>
    <dgm:cxn modelId="{F52AF819-4F69-47E3-AD00-52C3BC368F5C}" type="presParOf" srcId="{C6E666A4-CB2C-44CC-B55F-3FD7E2063F75}" destId="{6603456C-9D5A-4C2F-8F99-A668CD07345B}" srcOrd="2" destOrd="0" presId="urn:microsoft.com/office/officeart/2008/layout/LinedList"/>
    <dgm:cxn modelId="{C3E632E0-4942-4B09-A26D-BF22E8C497BC}" type="presParOf" srcId="{33A270B7-59FD-4A80-A853-5DEEBA26AF6C}" destId="{18EA77DA-B969-4C9C-AD26-8D3B009F82F2}" srcOrd="20" destOrd="0" presId="urn:microsoft.com/office/officeart/2008/layout/LinedList"/>
    <dgm:cxn modelId="{7F5B4214-E22F-4955-AE67-7C789BB97113}" type="presParOf" srcId="{33A270B7-59FD-4A80-A853-5DEEBA26AF6C}" destId="{B08B7E7D-6F6E-493C-AB8A-5F3A0760C34B}" srcOrd="2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DE24858-649D-4DCE-A113-0104EAA2029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C"/>
        </a:p>
      </dgm:t>
    </dgm:pt>
    <dgm:pt modelId="{B91E8FB2-1E13-45E1-AFA0-2F3D0CEFB9CB}">
      <dgm:prSet phldrT="[Texto]"/>
      <dgm:spPr/>
      <dgm:t>
        <a:bodyPr/>
        <a:lstStyle/>
        <a:p>
          <a:r>
            <a:rPr lang="es-EC" dirty="0" smtClean="0"/>
            <a:t>Máquina de torneado</a:t>
          </a:r>
          <a:endParaRPr lang="es-EC" dirty="0"/>
        </a:p>
      </dgm:t>
    </dgm:pt>
    <dgm:pt modelId="{DDF88A4D-D2E6-4AC8-B12E-4F6803A2C5CD}" type="parTrans" cxnId="{7C2343AE-0E21-4A1A-8E24-007FE88CBDB6}">
      <dgm:prSet/>
      <dgm:spPr/>
      <dgm:t>
        <a:bodyPr/>
        <a:lstStyle/>
        <a:p>
          <a:endParaRPr lang="es-EC"/>
        </a:p>
      </dgm:t>
    </dgm:pt>
    <dgm:pt modelId="{AF951226-BE9F-4ECF-A874-EC4F6198773B}" type="sibTrans" cxnId="{7C2343AE-0E21-4A1A-8E24-007FE88CBDB6}">
      <dgm:prSet/>
      <dgm:spPr/>
      <dgm:t>
        <a:bodyPr/>
        <a:lstStyle/>
        <a:p>
          <a:endParaRPr lang="es-EC"/>
        </a:p>
      </dgm:t>
    </dgm:pt>
    <dgm:pt modelId="{319F2264-73DB-4241-91C5-007AE8EF9A90}">
      <dgm:prSet phldrT="[Texto]"/>
      <dgm:spPr/>
      <dgm:t>
        <a:bodyPr/>
        <a:lstStyle/>
        <a:p>
          <a:r>
            <a:rPr lang="es-EC" dirty="0" smtClean="0"/>
            <a:t>Gira la pieza </a:t>
          </a:r>
          <a:endParaRPr lang="es-EC" dirty="0"/>
        </a:p>
      </dgm:t>
    </dgm:pt>
    <dgm:pt modelId="{C9C1C6DD-05F5-4108-A0BC-615F3AF28E2F}" type="parTrans" cxnId="{7900C08A-17D6-478C-AA2B-4B9841A48CD5}">
      <dgm:prSet/>
      <dgm:spPr/>
      <dgm:t>
        <a:bodyPr/>
        <a:lstStyle/>
        <a:p>
          <a:endParaRPr lang="es-EC"/>
        </a:p>
      </dgm:t>
    </dgm:pt>
    <dgm:pt modelId="{AD9D5325-24C4-4452-B95C-CF1F1978F9F5}" type="sibTrans" cxnId="{7900C08A-17D6-478C-AA2B-4B9841A48CD5}">
      <dgm:prSet/>
      <dgm:spPr/>
      <dgm:t>
        <a:bodyPr/>
        <a:lstStyle/>
        <a:p>
          <a:endParaRPr lang="es-EC"/>
        </a:p>
      </dgm:t>
    </dgm:pt>
    <dgm:pt modelId="{0F030978-D583-43F3-A7F7-D8F554B339CF}">
      <dgm:prSet phldrT="[Texto]"/>
      <dgm:spPr/>
      <dgm:t>
        <a:bodyPr/>
        <a:lstStyle/>
        <a:p>
          <a:endParaRPr lang="es-EC" dirty="0"/>
        </a:p>
      </dgm:t>
    </dgm:pt>
    <dgm:pt modelId="{C9F045DF-67F4-44E8-9C15-2D534C11DE2C}" type="parTrans" cxnId="{F25E612B-3B9D-4087-8DFC-F25990E88142}">
      <dgm:prSet/>
      <dgm:spPr/>
      <dgm:t>
        <a:bodyPr/>
        <a:lstStyle/>
        <a:p>
          <a:endParaRPr lang="es-EC"/>
        </a:p>
      </dgm:t>
    </dgm:pt>
    <dgm:pt modelId="{BEFD817B-74AE-4886-8198-9645684C639E}" type="sibTrans" cxnId="{F25E612B-3B9D-4087-8DFC-F25990E88142}">
      <dgm:prSet/>
      <dgm:spPr/>
      <dgm:t>
        <a:bodyPr/>
        <a:lstStyle/>
        <a:p>
          <a:endParaRPr lang="es-EC"/>
        </a:p>
      </dgm:t>
    </dgm:pt>
    <dgm:pt modelId="{C14B7048-F51F-4AD4-9FB9-5A1E7513FF61}">
      <dgm:prSet phldrT="[Texto]"/>
      <dgm:spPr/>
      <dgm:t>
        <a:bodyPr/>
        <a:lstStyle/>
        <a:p>
          <a:r>
            <a:rPr lang="es-EC" dirty="0" smtClean="0"/>
            <a:t>Herramienta de corte</a:t>
          </a:r>
          <a:endParaRPr lang="es-EC" dirty="0"/>
        </a:p>
      </dgm:t>
    </dgm:pt>
    <dgm:pt modelId="{01A7FF33-9AE1-4121-8CBC-54CC692B5179}" type="parTrans" cxnId="{F04E7EE3-725A-4627-ABC4-825F9F9579E9}">
      <dgm:prSet/>
      <dgm:spPr/>
      <dgm:t>
        <a:bodyPr/>
        <a:lstStyle/>
        <a:p>
          <a:endParaRPr lang="es-EC"/>
        </a:p>
      </dgm:t>
    </dgm:pt>
    <dgm:pt modelId="{4189640E-1E8D-4F98-A054-631749ADB9D7}" type="sibTrans" cxnId="{F04E7EE3-725A-4627-ABC4-825F9F9579E9}">
      <dgm:prSet/>
      <dgm:spPr/>
      <dgm:t>
        <a:bodyPr/>
        <a:lstStyle/>
        <a:p>
          <a:endParaRPr lang="es-EC"/>
        </a:p>
      </dgm:t>
    </dgm:pt>
    <dgm:pt modelId="{2E9B5B15-59E9-4DD2-83DC-474F698BDE25}" type="pres">
      <dgm:prSet presAssocID="{6DE24858-649D-4DCE-A113-0104EAA20290}" presName="Name0" presStyleCnt="0">
        <dgm:presLayoutVars>
          <dgm:dir/>
          <dgm:animLvl val="lvl"/>
          <dgm:resizeHandles val="exact"/>
        </dgm:presLayoutVars>
      </dgm:prSet>
      <dgm:spPr/>
      <dgm:t>
        <a:bodyPr/>
        <a:lstStyle/>
        <a:p>
          <a:endParaRPr lang="es-EC"/>
        </a:p>
      </dgm:t>
    </dgm:pt>
    <dgm:pt modelId="{724F5A9F-2038-49C5-AB54-5ADC1D3F7DBF}" type="pres">
      <dgm:prSet presAssocID="{B91E8FB2-1E13-45E1-AFA0-2F3D0CEFB9CB}" presName="composite" presStyleCnt="0"/>
      <dgm:spPr/>
    </dgm:pt>
    <dgm:pt modelId="{C6894143-4D2A-4BE1-9123-7E1E71B4FB15}" type="pres">
      <dgm:prSet presAssocID="{B91E8FB2-1E13-45E1-AFA0-2F3D0CEFB9CB}" presName="parTx" presStyleLbl="alignNode1" presStyleIdx="0" presStyleCnt="1">
        <dgm:presLayoutVars>
          <dgm:chMax val="0"/>
          <dgm:chPref val="0"/>
          <dgm:bulletEnabled val="1"/>
        </dgm:presLayoutVars>
      </dgm:prSet>
      <dgm:spPr/>
      <dgm:t>
        <a:bodyPr/>
        <a:lstStyle/>
        <a:p>
          <a:endParaRPr lang="es-EC"/>
        </a:p>
      </dgm:t>
    </dgm:pt>
    <dgm:pt modelId="{256BAC04-F2E5-44C9-B858-A4AA761D1418}" type="pres">
      <dgm:prSet presAssocID="{B91E8FB2-1E13-45E1-AFA0-2F3D0CEFB9CB}" presName="desTx" presStyleLbl="alignAccFollowNode1" presStyleIdx="0" presStyleCnt="1">
        <dgm:presLayoutVars>
          <dgm:bulletEnabled val="1"/>
        </dgm:presLayoutVars>
      </dgm:prSet>
      <dgm:spPr/>
      <dgm:t>
        <a:bodyPr/>
        <a:lstStyle/>
        <a:p>
          <a:endParaRPr lang="es-EC"/>
        </a:p>
      </dgm:t>
    </dgm:pt>
  </dgm:ptLst>
  <dgm:cxnLst>
    <dgm:cxn modelId="{F25E612B-3B9D-4087-8DFC-F25990E88142}" srcId="{B91E8FB2-1E13-45E1-AFA0-2F3D0CEFB9CB}" destId="{0F030978-D583-43F3-A7F7-D8F554B339CF}" srcOrd="2" destOrd="0" parTransId="{C9F045DF-67F4-44E8-9C15-2D534C11DE2C}" sibTransId="{BEFD817B-74AE-4886-8198-9645684C639E}"/>
    <dgm:cxn modelId="{F04E7EE3-725A-4627-ABC4-825F9F9579E9}" srcId="{B91E8FB2-1E13-45E1-AFA0-2F3D0CEFB9CB}" destId="{C14B7048-F51F-4AD4-9FB9-5A1E7513FF61}" srcOrd="1" destOrd="0" parTransId="{01A7FF33-9AE1-4121-8CBC-54CC692B5179}" sibTransId="{4189640E-1E8D-4F98-A054-631749ADB9D7}"/>
    <dgm:cxn modelId="{4C735D5D-7248-41B7-B979-CD4314FB7777}" type="presOf" srcId="{0F030978-D583-43F3-A7F7-D8F554B339CF}" destId="{256BAC04-F2E5-44C9-B858-A4AA761D1418}" srcOrd="0" destOrd="2" presId="urn:microsoft.com/office/officeart/2005/8/layout/hList1"/>
    <dgm:cxn modelId="{32219684-C086-4C08-BBE6-BE6DD84397B8}" type="presOf" srcId="{C14B7048-F51F-4AD4-9FB9-5A1E7513FF61}" destId="{256BAC04-F2E5-44C9-B858-A4AA761D1418}" srcOrd="0" destOrd="1" presId="urn:microsoft.com/office/officeart/2005/8/layout/hList1"/>
    <dgm:cxn modelId="{F0A338B9-FC0B-4BAD-9EEB-8B6587358B90}" type="presOf" srcId="{6DE24858-649D-4DCE-A113-0104EAA20290}" destId="{2E9B5B15-59E9-4DD2-83DC-474F698BDE25}" srcOrd="0" destOrd="0" presId="urn:microsoft.com/office/officeart/2005/8/layout/hList1"/>
    <dgm:cxn modelId="{793B019F-1810-44F5-8220-57B432454C22}" type="presOf" srcId="{B91E8FB2-1E13-45E1-AFA0-2F3D0CEFB9CB}" destId="{C6894143-4D2A-4BE1-9123-7E1E71B4FB15}" srcOrd="0" destOrd="0" presId="urn:microsoft.com/office/officeart/2005/8/layout/hList1"/>
    <dgm:cxn modelId="{AFF0F7A6-EA60-4417-9BED-E82F276FFDA8}" type="presOf" srcId="{319F2264-73DB-4241-91C5-007AE8EF9A90}" destId="{256BAC04-F2E5-44C9-B858-A4AA761D1418}" srcOrd="0" destOrd="0" presId="urn:microsoft.com/office/officeart/2005/8/layout/hList1"/>
    <dgm:cxn modelId="{7900C08A-17D6-478C-AA2B-4B9841A48CD5}" srcId="{B91E8FB2-1E13-45E1-AFA0-2F3D0CEFB9CB}" destId="{319F2264-73DB-4241-91C5-007AE8EF9A90}" srcOrd="0" destOrd="0" parTransId="{C9C1C6DD-05F5-4108-A0BC-615F3AF28E2F}" sibTransId="{AD9D5325-24C4-4452-B95C-CF1F1978F9F5}"/>
    <dgm:cxn modelId="{7C2343AE-0E21-4A1A-8E24-007FE88CBDB6}" srcId="{6DE24858-649D-4DCE-A113-0104EAA20290}" destId="{B91E8FB2-1E13-45E1-AFA0-2F3D0CEFB9CB}" srcOrd="0" destOrd="0" parTransId="{DDF88A4D-D2E6-4AC8-B12E-4F6803A2C5CD}" sibTransId="{AF951226-BE9F-4ECF-A874-EC4F6198773B}"/>
    <dgm:cxn modelId="{BFC45C03-376C-4854-B5D9-D987456E4BF9}" type="presParOf" srcId="{2E9B5B15-59E9-4DD2-83DC-474F698BDE25}" destId="{724F5A9F-2038-49C5-AB54-5ADC1D3F7DBF}" srcOrd="0" destOrd="0" presId="urn:microsoft.com/office/officeart/2005/8/layout/hList1"/>
    <dgm:cxn modelId="{7E42985A-62E3-4D5E-9C2C-2E59583D0727}" type="presParOf" srcId="{724F5A9F-2038-49C5-AB54-5ADC1D3F7DBF}" destId="{C6894143-4D2A-4BE1-9123-7E1E71B4FB15}" srcOrd="0" destOrd="0" presId="urn:microsoft.com/office/officeart/2005/8/layout/hList1"/>
    <dgm:cxn modelId="{E34DDDF6-2A2A-4ABB-8A00-21EB2E5EF4AA}" type="presParOf" srcId="{724F5A9F-2038-49C5-AB54-5ADC1D3F7DBF}" destId="{256BAC04-F2E5-44C9-B858-A4AA761D141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2" qsCatId="simple" csTypeId="urn:microsoft.com/office/officeart/2005/8/colors/accent0_1" csCatId="mainScheme" phldr="1"/>
      <dgm:spPr/>
      <dgm:t>
        <a:bodyPr/>
        <a:lstStyle/>
        <a:p>
          <a:endParaRPr lang="es-EC"/>
        </a:p>
      </dgm:t>
    </dgm:pt>
    <dgm:pt modelId="{1658B542-0D90-4AC6-9B28-9E86DCA3566A}">
      <dgm:prSet phldrT="[Texto]"/>
      <dgm:spPr/>
      <dgm:t>
        <a:bodyPr/>
        <a:lstStyle/>
        <a:p>
          <a:r>
            <a:rPr lang="es-EC" dirty="0" smtClean="0"/>
            <a:t>Fundamentación Teórica</a:t>
          </a:r>
          <a:endParaRPr lang="es-EC"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3251E7BC-AD9C-44BB-98AC-26926FD6EE19}" srcId="{24F45CE8-17ED-4733-9F19-FAA490AC67BD}" destId="{1658B542-0D90-4AC6-9B28-9E86DCA3566A}" srcOrd="0" destOrd="0" parTransId="{E8146963-8F21-4C94-BE56-F9F9BC9CE692}" sibTransId="{8709A7E8-BA70-4017-BC41-01700FA275BA}"/>
    <dgm:cxn modelId="{95BA4B25-8140-4C9D-A709-713620469CAE}" type="presOf" srcId="{1658B542-0D90-4AC6-9B28-9E86DCA3566A}" destId="{679023B1-6975-478D-9B8E-A57C4D21F6AF}" srcOrd="0" destOrd="0" presId="urn:microsoft.com/office/officeart/2008/layout/LinedList"/>
    <dgm:cxn modelId="{15B4D233-74CF-4FE0-BD4B-1FFAA13BE44F}" type="presOf" srcId="{24F45CE8-17ED-4733-9F19-FAA490AC67BD}" destId="{6A8772DD-D06E-45DD-8956-C1812163BA57}" srcOrd="0" destOrd="0" presId="urn:microsoft.com/office/officeart/2008/layout/LinedList"/>
    <dgm:cxn modelId="{E991F7B0-7D1D-4DBB-8193-6C1612ECCCD3}" type="presParOf" srcId="{6A8772DD-D06E-45DD-8956-C1812163BA57}" destId="{9BD51BD8-3A81-480E-944C-1FC3FB41A433}" srcOrd="0" destOrd="0" presId="urn:microsoft.com/office/officeart/2008/layout/LinedList"/>
    <dgm:cxn modelId="{92FB618C-3451-4E43-9E2E-3C0FF389239D}" type="presParOf" srcId="{6A8772DD-D06E-45DD-8956-C1812163BA57}" destId="{0D36C31F-C4EE-4311-97C6-E4B68889385A}" srcOrd="1" destOrd="0" presId="urn:microsoft.com/office/officeart/2008/layout/LinedList"/>
    <dgm:cxn modelId="{E0D32A4C-3BE1-4E66-BB47-A07D616D6D5F}" type="presParOf" srcId="{0D36C31F-C4EE-4311-97C6-E4B68889385A}" destId="{679023B1-6975-478D-9B8E-A57C4D21F6AF}" srcOrd="0" destOrd="0" presId="urn:microsoft.com/office/officeart/2008/layout/LinedList"/>
    <dgm:cxn modelId="{7D498B83-CC17-4A49-9336-99448A9CAF9F}"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DE24858-649D-4DCE-A113-0104EAA2029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C"/>
        </a:p>
      </dgm:t>
    </dgm:pt>
    <dgm:pt modelId="{B91E8FB2-1E13-45E1-AFA0-2F3D0CEFB9CB}">
      <dgm:prSet phldrT="[Texto]"/>
      <dgm:spPr/>
      <dgm:t>
        <a:bodyPr/>
        <a:lstStyle/>
        <a:p>
          <a:r>
            <a:rPr lang="es-EC" dirty="0" smtClean="0"/>
            <a:t>Máquina de fresar</a:t>
          </a:r>
          <a:endParaRPr lang="es-EC" dirty="0"/>
        </a:p>
      </dgm:t>
    </dgm:pt>
    <dgm:pt modelId="{DDF88A4D-D2E6-4AC8-B12E-4F6803A2C5CD}" type="parTrans" cxnId="{7C2343AE-0E21-4A1A-8E24-007FE88CBDB6}">
      <dgm:prSet/>
      <dgm:spPr/>
      <dgm:t>
        <a:bodyPr/>
        <a:lstStyle/>
        <a:p>
          <a:endParaRPr lang="es-EC"/>
        </a:p>
      </dgm:t>
    </dgm:pt>
    <dgm:pt modelId="{AF951226-BE9F-4ECF-A874-EC4F6198773B}" type="sibTrans" cxnId="{7C2343AE-0E21-4A1A-8E24-007FE88CBDB6}">
      <dgm:prSet/>
      <dgm:spPr/>
      <dgm:t>
        <a:bodyPr/>
        <a:lstStyle/>
        <a:p>
          <a:endParaRPr lang="es-EC"/>
        </a:p>
      </dgm:t>
    </dgm:pt>
    <dgm:pt modelId="{4EB9F340-D8CC-4E71-A4BB-71E42929630B}">
      <dgm:prSet phldrT="[Texto]"/>
      <dgm:spPr/>
      <dgm:t>
        <a:bodyPr/>
        <a:lstStyle/>
        <a:p>
          <a:r>
            <a:rPr lang="es-EC" dirty="0" smtClean="0"/>
            <a:t>Herramienta rotativa -Fresa</a:t>
          </a:r>
          <a:endParaRPr lang="es-EC" dirty="0"/>
        </a:p>
      </dgm:t>
    </dgm:pt>
    <dgm:pt modelId="{161B0712-E427-4739-BCEC-A39D2C9F26EA}" type="sibTrans" cxnId="{4DD43047-615A-434B-9C03-F0D37E42E5CD}">
      <dgm:prSet/>
      <dgm:spPr/>
      <dgm:t>
        <a:bodyPr/>
        <a:lstStyle/>
        <a:p>
          <a:endParaRPr lang="es-EC"/>
        </a:p>
      </dgm:t>
    </dgm:pt>
    <dgm:pt modelId="{033B0ADB-ABB9-4B9C-84A3-ADBA5193F78F}" type="parTrans" cxnId="{4DD43047-615A-434B-9C03-F0D37E42E5CD}">
      <dgm:prSet/>
      <dgm:spPr/>
      <dgm:t>
        <a:bodyPr/>
        <a:lstStyle/>
        <a:p>
          <a:endParaRPr lang="es-EC"/>
        </a:p>
      </dgm:t>
    </dgm:pt>
    <dgm:pt modelId="{319F2264-73DB-4241-91C5-007AE8EF9A90}">
      <dgm:prSet phldrT="[Texto]"/>
      <dgm:spPr/>
      <dgm:t>
        <a:bodyPr/>
        <a:lstStyle/>
        <a:p>
          <a:r>
            <a:rPr lang="es-EC" dirty="0" smtClean="0"/>
            <a:t>Arranque de viruta</a:t>
          </a:r>
          <a:endParaRPr lang="es-EC" dirty="0"/>
        </a:p>
      </dgm:t>
    </dgm:pt>
    <dgm:pt modelId="{AD9D5325-24C4-4452-B95C-CF1F1978F9F5}" type="sibTrans" cxnId="{7900C08A-17D6-478C-AA2B-4B9841A48CD5}">
      <dgm:prSet/>
      <dgm:spPr/>
      <dgm:t>
        <a:bodyPr/>
        <a:lstStyle/>
        <a:p>
          <a:endParaRPr lang="es-EC"/>
        </a:p>
      </dgm:t>
    </dgm:pt>
    <dgm:pt modelId="{C9C1C6DD-05F5-4108-A0BC-615F3AF28E2F}" type="parTrans" cxnId="{7900C08A-17D6-478C-AA2B-4B9841A48CD5}">
      <dgm:prSet/>
      <dgm:spPr/>
      <dgm:t>
        <a:bodyPr/>
        <a:lstStyle/>
        <a:p>
          <a:endParaRPr lang="es-EC"/>
        </a:p>
      </dgm:t>
    </dgm:pt>
    <dgm:pt modelId="{946193BA-BF11-443E-A54B-7B03B751F32C}">
      <dgm:prSet phldrT="[Texto]"/>
      <dgm:spPr/>
      <dgm:t>
        <a:bodyPr/>
        <a:lstStyle/>
        <a:p>
          <a:r>
            <a:rPr lang="es-EC" dirty="0" smtClean="0"/>
            <a:t>Mecanizar</a:t>
          </a:r>
          <a:endParaRPr lang="es-EC" dirty="0"/>
        </a:p>
      </dgm:t>
    </dgm:pt>
    <dgm:pt modelId="{F3356BC2-F3E1-4037-B5F9-BCB36EEC6925}" type="sibTrans" cxnId="{A3A9EE7C-22F3-48CE-B4E4-308DDD4E7E48}">
      <dgm:prSet/>
      <dgm:spPr/>
      <dgm:t>
        <a:bodyPr/>
        <a:lstStyle/>
        <a:p>
          <a:endParaRPr lang="es-EC"/>
        </a:p>
      </dgm:t>
    </dgm:pt>
    <dgm:pt modelId="{5E51603B-71A4-430B-99A6-CE052321C004}" type="parTrans" cxnId="{A3A9EE7C-22F3-48CE-B4E4-308DDD4E7E48}">
      <dgm:prSet/>
      <dgm:spPr/>
      <dgm:t>
        <a:bodyPr/>
        <a:lstStyle/>
        <a:p>
          <a:endParaRPr lang="es-EC"/>
        </a:p>
      </dgm:t>
    </dgm:pt>
    <dgm:pt modelId="{2E9B5B15-59E9-4DD2-83DC-474F698BDE25}" type="pres">
      <dgm:prSet presAssocID="{6DE24858-649D-4DCE-A113-0104EAA20290}" presName="Name0" presStyleCnt="0">
        <dgm:presLayoutVars>
          <dgm:dir/>
          <dgm:animLvl val="lvl"/>
          <dgm:resizeHandles val="exact"/>
        </dgm:presLayoutVars>
      </dgm:prSet>
      <dgm:spPr/>
      <dgm:t>
        <a:bodyPr/>
        <a:lstStyle/>
        <a:p>
          <a:endParaRPr lang="es-EC"/>
        </a:p>
      </dgm:t>
    </dgm:pt>
    <dgm:pt modelId="{724F5A9F-2038-49C5-AB54-5ADC1D3F7DBF}" type="pres">
      <dgm:prSet presAssocID="{B91E8FB2-1E13-45E1-AFA0-2F3D0CEFB9CB}" presName="composite" presStyleCnt="0"/>
      <dgm:spPr/>
    </dgm:pt>
    <dgm:pt modelId="{C6894143-4D2A-4BE1-9123-7E1E71B4FB15}" type="pres">
      <dgm:prSet presAssocID="{B91E8FB2-1E13-45E1-AFA0-2F3D0CEFB9CB}" presName="parTx" presStyleLbl="alignNode1" presStyleIdx="0" presStyleCnt="1">
        <dgm:presLayoutVars>
          <dgm:chMax val="0"/>
          <dgm:chPref val="0"/>
          <dgm:bulletEnabled val="1"/>
        </dgm:presLayoutVars>
      </dgm:prSet>
      <dgm:spPr/>
      <dgm:t>
        <a:bodyPr/>
        <a:lstStyle/>
        <a:p>
          <a:endParaRPr lang="es-EC"/>
        </a:p>
      </dgm:t>
    </dgm:pt>
    <dgm:pt modelId="{256BAC04-F2E5-44C9-B858-A4AA761D1418}" type="pres">
      <dgm:prSet presAssocID="{B91E8FB2-1E13-45E1-AFA0-2F3D0CEFB9CB}" presName="desTx" presStyleLbl="alignAccFollowNode1" presStyleIdx="0" presStyleCnt="1">
        <dgm:presLayoutVars>
          <dgm:bulletEnabled val="1"/>
        </dgm:presLayoutVars>
      </dgm:prSet>
      <dgm:spPr/>
      <dgm:t>
        <a:bodyPr/>
        <a:lstStyle/>
        <a:p>
          <a:endParaRPr lang="es-EC"/>
        </a:p>
      </dgm:t>
    </dgm:pt>
  </dgm:ptLst>
  <dgm:cxnLst>
    <dgm:cxn modelId="{4DD43047-615A-434B-9C03-F0D37E42E5CD}" srcId="{B91E8FB2-1E13-45E1-AFA0-2F3D0CEFB9CB}" destId="{4EB9F340-D8CC-4E71-A4BB-71E42929630B}" srcOrd="2" destOrd="0" parTransId="{033B0ADB-ABB9-4B9C-84A3-ADBA5193F78F}" sibTransId="{161B0712-E427-4739-BCEC-A39D2C9F26EA}"/>
    <dgm:cxn modelId="{D1DE727A-C1F8-4C17-A8D3-79D40A084FAE}" type="presOf" srcId="{4EB9F340-D8CC-4E71-A4BB-71E42929630B}" destId="{256BAC04-F2E5-44C9-B858-A4AA761D1418}" srcOrd="0" destOrd="2" presId="urn:microsoft.com/office/officeart/2005/8/layout/hList1"/>
    <dgm:cxn modelId="{7900C08A-17D6-478C-AA2B-4B9841A48CD5}" srcId="{B91E8FB2-1E13-45E1-AFA0-2F3D0CEFB9CB}" destId="{319F2264-73DB-4241-91C5-007AE8EF9A90}" srcOrd="1" destOrd="0" parTransId="{C9C1C6DD-05F5-4108-A0BC-615F3AF28E2F}" sibTransId="{AD9D5325-24C4-4452-B95C-CF1F1978F9F5}"/>
    <dgm:cxn modelId="{7C2343AE-0E21-4A1A-8E24-007FE88CBDB6}" srcId="{6DE24858-649D-4DCE-A113-0104EAA20290}" destId="{B91E8FB2-1E13-45E1-AFA0-2F3D0CEFB9CB}" srcOrd="0" destOrd="0" parTransId="{DDF88A4D-D2E6-4AC8-B12E-4F6803A2C5CD}" sibTransId="{AF951226-BE9F-4ECF-A874-EC4F6198773B}"/>
    <dgm:cxn modelId="{FDFC756B-3264-4163-88B8-49CCEBBDAC9F}" type="presOf" srcId="{B91E8FB2-1E13-45E1-AFA0-2F3D0CEFB9CB}" destId="{C6894143-4D2A-4BE1-9123-7E1E71B4FB15}" srcOrd="0" destOrd="0" presId="urn:microsoft.com/office/officeart/2005/8/layout/hList1"/>
    <dgm:cxn modelId="{A3A9EE7C-22F3-48CE-B4E4-308DDD4E7E48}" srcId="{B91E8FB2-1E13-45E1-AFA0-2F3D0CEFB9CB}" destId="{946193BA-BF11-443E-A54B-7B03B751F32C}" srcOrd="0" destOrd="0" parTransId="{5E51603B-71A4-430B-99A6-CE052321C004}" sibTransId="{F3356BC2-F3E1-4037-B5F9-BCB36EEC6925}"/>
    <dgm:cxn modelId="{CC08D968-93F6-44BB-9EED-E415541AD7C3}" type="presOf" srcId="{6DE24858-649D-4DCE-A113-0104EAA20290}" destId="{2E9B5B15-59E9-4DD2-83DC-474F698BDE25}" srcOrd="0" destOrd="0" presId="urn:microsoft.com/office/officeart/2005/8/layout/hList1"/>
    <dgm:cxn modelId="{8761A152-0D39-406C-BBC3-47C86045D03C}" type="presOf" srcId="{946193BA-BF11-443E-A54B-7B03B751F32C}" destId="{256BAC04-F2E5-44C9-B858-A4AA761D1418}" srcOrd="0" destOrd="0" presId="urn:microsoft.com/office/officeart/2005/8/layout/hList1"/>
    <dgm:cxn modelId="{03CB5BA0-3251-4D43-B2DF-860F03FDA580}" type="presOf" srcId="{319F2264-73DB-4241-91C5-007AE8EF9A90}" destId="{256BAC04-F2E5-44C9-B858-A4AA761D1418}" srcOrd="0" destOrd="1" presId="urn:microsoft.com/office/officeart/2005/8/layout/hList1"/>
    <dgm:cxn modelId="{2869F521-C46D-456E-8DCF-2D81E6058260}" type="presParOf" srcId="{2E9B5B15-59E9-4DD2-83DC-474F698BDE25}" destId="{724F5A9F-2038-49C5-AB54-5ADC1D3F7DBF}" srcOrd="0" destOrd="0" presId="urn:microsoft.com/office/officeart/2005/8/layout/hList1"/>
    <dgm:cxn modelId="{BAB73774-75F0-466E-A931-FA4A771AC74E}" type="presParOf" srcId="{724F5A9F-2038-49C5-AB54-5ADC1D3F7DBF}" destId="{C6894143-4D2A-4BE1-9123-7E1E71B4FB15}" srcOrd="0" destOrd="0" presId="urn:microsoft.com/office/officeart/2005/8/layout/hList1"/>
    <dgm:cxn modelId="{7F39FC28-B2D5-4973-9DC0-BEBD1129F9C6}" type="presParOf" srcId="{724F5A9F-2038-49C5-AB54-5ADC1D3F7DBF}" destId="{256BAC04-F2E5-44C9-B858-A4AA761D1418}"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1658B542-0D90-4AC6-9B28-9E86DCA3566A}">
      <dgm:prSet phldrT="[Texto]" custT="1"/>
      <dgm:spPr/>
      <dgm:t>
        <a:bodyPr/>
        <a:lstStyle/>
        <a:p>
          <a:r>
            <a:rPr lang="es-EC" sz="3400" dirty="0" smtClean="0"/>
            <a:t>Estado anterior de la estación FMS 2101</a:t>
          </a:r>
          <a:endParaRPr lang="es-EC" sz="3400"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3251E7BC-AD9C-44BB-98AC-26926FD6EE19}" srcId="{24F45CE8-17ED-4733-9F19-FAA490AC67BD}" destId="{1658B542-0D90-4AC6-9B28-9E86DCA3566A}" srcOrd="0" destOrd="0" parTransId="{E8146963-8F21-4C94-BE56-F9F9BC9CE692}" sibTransId="{8709A7E8-BA70-4017-BC41-01700FA275BA}"/>
    <dgm:cxn modelId="{98604EEA-562D-413D-A07F-B9D5E4CBCE3E}" type="presOf" srcId="{24F45CE8-17ED-4733-9F19-FAA490AC67BD}" destId="{6A8772DD-D06E-45DD-8956-C1812163BA57}" srcOrd="0" destOrd="0" presId="urn:microsoft.com/office/officeart/2008/layout/LinedList"/>
    <dgm:cxn modelId="{C54C7375-E25C-43FD-95B0-5EE48FF7707C}" type="presOf" srcId="{1658B542-0D90-4AC6-9B28-9E86DCA3566A}" destId="{679023B1-6975-478D-9B8E-A57C4D21F6AF}" srcOrd="0" destOrd="0" presId="urn:microsoft.com/office/officeart/2008/layout/LinedList"/>
    <dgm:cxn modelId="{DFA13444-0EAE-4144-83A8-F2C3B5A5136A}" type="presParOf" srcId="{6A8772DD-D06E-45DD-8956-C1812163BA57}" destId="{9BD51BD8-3A81-480E-944C-1FC3FB41A433}" srcOrd="0" destOrd="0" presId="urn:microsoft.com/office/officeart/2008/layout/LinedList"/>
    <dgm:cxn modelId="{1DD2A988-6EC0-41DC-AF1E-65706D78D44C}" type="presParOf" srcId="{6A8772DD-D06E-45DD-8956-C1812163BA57}" destId="{0D36C31F-C4EE-4311-97C6-E4B68889385A}" srcOrd="1" destOrd="0" presId="urn:microsoft.com/office/officeart/2008/layout/LinedList"/>
    <dgm:cxn modelId="{ECABDB81-24CD-4141-907E-2E73143375B3}" type="presParOf" srcId="{0D36C31F-C4EE-4311-97C6-E4B68889385A}" destId="{679023B1-6975-478D-9B8E-A57C4D21F6AF}" srcOrd="0" destOrd="0" presId="urn:microsoft.com/office/officeart/2008/layout/LinedList"/>
    <dgm:cxn modelId="{B9AB3125-B90A-4BE4-8937-0BBE537BA58F}"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D18D915-39D0-40EF-9165-6FE34954B0B3}"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s-EC"/>
        </a:p>
      </dgm:t>
    </dgm:pt>
    <dgm:pt modelId="{28B7058D-1044-4FD9-9267-991354B416B7}">
      <dgm:prSet/>
      <dgm:spPr/>
      <dgm:t>
        <a:bodyPr/>
        <a:lstStyle/>
        <a:p>
          <a:r>
            <a:rPr lang="es-EC" dirty="0" smtClean="0"/>
            <a:t>Fresadora NCL 2000</a:t>
          </a:r>
          <a:endParaRPr lang="es-EC" dirty="0"/>
        </a:p>
      </dgm:t>
    </dgm:pt>
    <dgm:pt modelId="{ED784C6D-85A4-4AD0-9864-D29919C212E6}" type="parTrans" cxnId="{CF530D08-42F9-4D90-971A-E672F0B8F1C7}">
      <dgm:prSet/>
      <dgm:spPr/>
      <dgm:t>
        <a:bodyPr/>
        <a:lstStyle/>
        <a:p>
          <a:endParaRPr lang="es-EC"/>
        </a:p>
      </dgm:t>
    </dgm:pt>
    <dgm:pt modelId="{B7A84A7D-D9B3-43B9-B620-3C1685655012}" type="sibTrans" cxnId="{CF530D08-42F9-4D90-971A-E672F0B8F1C7}">
      <dgm:prSet/>
      <dgm:spPr/>
      <dgm:t>
        <a:bodyPr/>
        <a:lstStyle/>
        <a:p>
          <a:endParaRPr lang="es-EC"/>
        </a:p>
      </dgm:t>
    </dgm:pt>
    <dgm:pt modelId="{5F47C473-62E9-4DF0-B8CB-15E9B9BE700C}">
      <dgm:prSet/>
      <dgm:spPr/>
      <dgm:t>
        <a:bodyPr/>
        <a:lstStyle/>
        <a:p>
          <a:r>
            <a:rPr lang="es-EC" dirty="0" smtClean="0"/>
            <a:t>Torno NCL 2000</a:t>
          </a:r>
          <a:endParaRPr lang="es-EC" dirty="0"/>
        </a:p>
      </dgm:t>
    </dgm:pt>
    <dgm:pt modelId="{1178DE60-22DA-47F9-87A3-E793F6889292}" type="parTrans" cxnId="{BCFDC9FC-0768-4F56-B978-00CEF51D3FC5}">
      <dgm:prSet/>
      <dgm:spPr/>
      <dgm:t>
        <a:bodyPr/>
        <a:lstStyle/>
        <a:p>
          <a:endParaRPr lang="es-EC"/>
        </a:p>
      </dgm:t>
    </dgm:pt>
    <dgm:pt modelId="{0C26430A-EED6-4C45-99F3-E5EA6FBDEB20}" type="sibTrans" cxnId="{BCFDC9FC-0768-4F56-B978-00CEF51D3FC5}">
      <dgm:prSet/>
      <dgm:spPr/>
      <dgm:t>
        <a:bodyPr/>
        <a:lstStyle/>
        <a:p>
          <a:endParaRPr lang="es-EC"/>
        </a:p>
      </dgm:t>
    </dgm:pt>
    <dgm:pt modelId="{1E29F51D-1304-46AA-ACBC-FCDA0B70DC75}">
      <dgm:prSet/>
      <dgm:spPr/>
      <dgm:t>
        <a:bodyPr/>
        <a:lstStyle/>
        <a:p>
          <a:r>
            <a:rPr lang="es-EC" dirty="0" smtClean="0"/>
            <a:t>Tablero principal</a:t>
          </a:r>
          <a:endParaRPr lang="es-EC" dirty="0"/>
        </a:p>
      </dgm:t>
    </dgm:pt>
    <dgm:pt modelId="{4076D439-08D4-4CF8-9C32-77B60F4370DC}" type="sibTrans" cxnId="{5D9B3F4B-47DA-4049-9065-78EFCF4AEF60}">
      <dgm:prSet/>
      <dgm:spPr/>
      <dgm:t>
        <a:bodyPr/>
        <a:lstStyle/>
        <a:p>
          <a:endParaRPr lang="es-EC"/>
        </a:p>
      </dgm:t>
    </dgm:pt>
    <dgm:pt modelId="{CB4AF78C-2755-48C1-A68B-4D93D4A4E4F0}" type="parTrans" cxnId="{5D9B3F4B-47DA-4049-9065-78EFCF4AEF60}">
      <dgm:prSet/>
      <dgm:spPr/>
      <dgm:t>
        <a:bodyPr/>
        <a:lstStyle/>
        <a:p>
          <a:endParaRPr lang="es-EC"/>
        </a:p>
      </dgm:t>
    </dgm:pt>
    <dgm:pt modelId="{D01296FC-4F97-42E1-A6A9-ED6DB2E4C86E}" type="pres">
      <dgm:prSet presAssocID="{CD18D915-39D0-40EF-9165-6FE34954B0B3}" presName="Name0" presStyleCnt="0">
        <dgm:presLayoutVars>
          <dgm:chMax val="7"/>
          <dgm:chPref val="7"/>
          <dgm:dir/>
        </dgm:presLayoutVars>
      </dgm:prSet>
      <dgm:spPr/>
      <dgm:t>
        <a:bodyPr/>
        <a:lstStyle/>
        <a:p>
          <a:endParaRPr lang="es-EC"/>
        </a:p>
      </dgm:t>
    </dgm:pt>
    <dgm:pt modelId="{8C552E47-55C2-4105-9AC2-F0A7F5AF1C35}" type="pres">
      <dgm:prSet presAssocID="{CD18D915-39D0-40EF-9165-6FE34954B0B3}" presName="Name1" presStyleCnt="0"/>
      <dgm:spPr/>
    </dgm:pt>
    <dgm:pt modelId="{B95C911A-1733-463E-B144-F6E3BE4883B8}" type="pres">
      <dgm:prSet presAssocID="{CD18D915-39D0-40EF-9165-6FE34954B0B3}" presName="cycle" presStyleCnt="0"/>
      <dgm:spPr/>
    </dgm:pt>
    <dgm:pt modelId="{EE95190A-EEEB-4508-861F-E7D1E35176C8}" type="pres">
      <dgm:prSet presAssocID="{CD18D915-39D0-40EF-9165-6FE34954B0B3}" presName="srcNode" presStyleLbl="node1" presStyleIdx="0" presStyleCnt="3"/>
      <dgm:spPr/>
    </dgm:pt>
    <dgm:pt modelId="{3AF2BF5F-6317-4B48-B144-9911C47D19A9}" type="pres">
      <dgm:prSet presAssocID="{CD18D915-39D0-40EF-9165-6FE34954B0B3}" presName="conn" presStyleLbl="parChTrans1D2" presStyleIdx="0" presStyleCnt="1"/>
      <dgm:spPr/>
      <dgm:t>
        <a:bodyPr/>
        <a:lstStyle/>
        <a:p>
          <a:endParaRPr lang="es-EC"/>
        </a:p>
      </dgm:t>
    </dgm:pt>
    <dgm:pt modelId="{E8959B55-66C2-4CEC-828C-D2297CCF62AB}" type="pres">
      <dgm:prSet presAssocID="{CD18D915-39D0-40EF-9165-6FE34954B0B3}" presName="extraNode" presStyleLbl="node1" presStyleIdx="0" presStyleCnt="3"/>
      <dgm:spPr/>
    </dgm:pt>
    <dgm:pt modelId="{8D4F8E48-7D6B-4C68-A283-22290F3FA69F}" type="pres">
      <dgm:prSet presAssocID="{CD18D915-39D0-40EF-9165-6FE34954B0B3}" presName="dstNode" presStyleLbl="node1" presStyleIdx="0" presStyleCnt="3"/>
      <dgm:spPr/>
    </dgm:pt>
    <dgm:pt modelId="{BF128C75-9257-4B18-9A58-70F7449564FD}" type="pres">
      <dgm:prSet presAssocID="{28B7058D-1044-4FD9-9267-991354B416B7}" presName="text_1" presStyleLbl="node1" presStyleIdx="0" presStyleCnt="3">
        <dgm:presLayoutVars>
          <dgm:bulletEnabled val="1"/>
        </dgm:presLayoutVars>
      </dgm:prSet>
      <dgm:spPr/>
      <dgm:t>
        <a:bodyPr/>
        <a:lstStyle/>
        <a:p>
          <a:endParaRPr lang="es-EC"/>
        </a:p>
      </dgm:t>
    </dgm:pt>
    <dgm:pt modelId="{6C30F11F-879E-4462-9958-29B9D05EF0C0}" type="pres">
      <dgm:prSet presAssocID="{28B7058D-1044-4FD9-9267-991354B416B7}" presName="accent_1" presStyleCnt="0"/>
      <dgm:spPr/>
    </dgm:pt>
    <dgm:pt modelId="{1219D9B5-7AC6-49BA-AA21-A321136784D1}" type="pres">
      <dgm:prSet presAssocID="{28B7058D-1044-4FD9-9267-991354B416B7}" presName="accentRepeatNode" presStyleLbl="solidFgAcc1" presStyleIdx="0" presStyleCnt="3"/>
      <dgm:spPr/>
    </dgm:pt>
    <dgm:pt modelId="{BB92E57C-789D-46F2-9626-9FC1CB8564B5}" type="pres">
      <dgm:prSet presAssocID="{5F47C473-62E9-4DF0-B8CB-15E9B9BE700C}" presName="text_2" presStyleLbl="node1" presStyleIdx="1" presStyleCnt="3">
        <dgm:presLayoutVars>
          <dgm:bulletEnabled val="1"/>
        </dgm:presLayoutVars>
      </dgm:prSet>
      <dgm:spPr/>
      <dgm:t>
        <a:bodyPr/>
        <a:lstStyle/>
        <a:p>
          <a:endParaRPr lang="es-EC"/>
        </a:p>
      </dgm:t>
    </dgm:pt>
    <dgm:pt modelId="{01E24EF3-C783-4899-8051-8D0EF9FBA46F}" type="pres">
      <dgm:prSet presAssocID="{5F47C473-62E9-4DF0-B8CB-15E9B9BE700C}" presName="accent_2" presStyleCnt="0"/>
      <dgm:spPr/>
    </dgm:pt>
    <dgm:pt modelId="{89071655-6C1D-4BD6-A994-CF124C144AA3}" type="pres">
      <dgm:prSet presAssocID="{5F47C473-62E9-4DF0-B8CB-15E9B9BE700C}" presName="accentRepeatNode" presStyleLbl="solidFgAcc1" presStyleIdx="1" presStyleCnt="3"/>
      <dgm:spPr/>
    </dgm:pt>
    <dgm:pt modelId="{57A59AAE-DC52-4E35-A99C-ACE976FFF6AA}" type="pres">
      <dgm:prSet presAssocID="{1E29F51D-1304-46AA-ACBC-FCDA0B70DC75}" presName="text_3" presStyleLbl="node1" presStyleIdx="2" presStyleCnt="3">
        <dgm:presLayoutVars>
          <dgm:bulletEnabled val="1"/>
        </dgm:presLayoutVars>
      </dgm:prSet>
      <dgm:spPr/>
      <dgm:t>
        <a:bodyPr/>
        <a:lstStyle/>
        <a:p>
          <a:endParaRPr lang="es-EC"/>
        </a:p>
      </dgm:t>
    </dgm:pt>
    <dgm:pt modelId="{13ABA513-49A7-4659-8ACB-C041BF82C7CC}" type="pres">
      <dgm:prSet presAssocID="{1E29F51D-1304-46AA-ACBC-FCDA0B70DC75}" presName="accent_3" presStyleCnt="0"/>
      <dgm:spPr/>
    </dgm:pt>
    <dgm:pt modelId="{F06FC35B-A817-4A80-9BBC-27ED1C2EE26E}" type="pres">
      <dgm:prSet presAssocID="{1E29F51D-1304-46AA-ACBC-FCDA0B70DC75}" presName="accentRepeatNode" presStyleLbl="solidFgAcc1" presStyleIdx="2" presStyleCnt="3"/>
      <dgm:spPr/>
    </dgm:pt>
  </dgm:ptLst>
  <dgm:cxnLst>
    <dgm:cxn modelId="{33A7FAC6-3B5E-4243-9837-3DB965DC8EB2}" type="presOf" srcId="{28B7058D-1044-4FD9-9267-991354B416B7}" destId="{BF128C75-9257-4B18-9A58-70F7449564FD}" srcOrd="0" destOrd="0" presId="urn:microsoft.com/office/officeart/2008/layout/VerticalCurvedList"/>
    <dgm:cxn modelId="{D3FC65B5-CE51-4CB5-8D61-6C451F3AC2D7}" type="presOf" srcId="{5F47C473-62E9-4DF0-B8CB-15E9B9BE700C}" destId="{BB92E57C-789D-46F2-9626-9FC1CB8564B5}" srcOrd="0" destOrd="0" presId="urn:microsoft.com/office/officeart/2008/layout/VerticalCurvedList"/>
    <dgm:cxn modelId="{A825422A-4B32-4963-B78B-4463FAD8AD70}" type="presOf" srcId="{CD18D915-39D0-40EF-9165-6FE34954B0B3}" destId="{D01296FC-4F97-42E1-A6A9-ED6DB2E4C86E}" srcOrd="0" destOrd="0" presId="urn:microsoft.com/office/officeart/2008/layout/VerticalCurvedList"/>
    <dgm:cxn modelId="{BCFDC9FC-0768-4F56-B978-00CEF51D3FC5}" srcId="{CD18D915-39D0-40EF-9165-6FE34954B0B3}" destId="{5F47C473-62E9-4DF0-B8CB-15E9B9BE700C}" srcOrd="1" destOrd="0" parTransId="{1178DE60-22DA-47F9-87A3-E793F6889292}" sibTransId="{0C26430A-EED6-4C45-99F3-E5EA6FBDEB20}"/>
    <dgm:cxn modelId="{5D9B3F4B-47DA-4049-9065-78EFCF4AEF60}" srcId="{CD18D915-39D0-40EF-9165-6FE34954B0B3}" destId="{1E29F51D-1304-46AA-ACBC-FCDA0B70DC75}" srcOrd="2" destOrd="0" parTransId="{CB4AF78C-2755-48C1-A68B-4D93D4A4E4F0}" sibTransId="{4076D439-08D4-4CF8-9C32-77B60F4370DC}"/>
    <dgm:cxn modelId="{516B4985-4663-462C-8779-80529BE4E914}" type="presOf" srcId="{B7A84A7D-D9B3-43B9-B620-3C1685655012}" destId="{3AF2BF5F-6317-4B48-B144-9911C47D19A9}" srcOrd="0" destOrd="0" presId="urn:microsoft.com/office/officeart/2008/layout/VerticalCurvedList"/>
    <dgm:cxn modelId="{CF530D08-42F9-4D90-971A-E672F0B8F1C7}" srcId="{CD18D915-39D0-40EF-9165-6FE34954B0B3}" destId="{28B7058D-1044-4FD9-9267-991354B416B7}" srcOrd="0" destOrd="0" parTransId="{ED784C6D-85A4-4AD0-9864-D29919C212E6}" sibTransId="{B7A84A7D-D9B3-43B9-B620-3C1685655012}"/>
    <dgm:cxn modelId="{092C746C-691C-4886-BE6C-48F1A0CB5490}" type="presOf" srcId="{1E29F51D-1304-46AA-ACBC-FCDA0B70DC75}" destId="{57A59AAE-DC52-4E35-A99C-ACE976FFF6AA}" srcOrd="0" destOrd="0" presId="urn:microsoft.com/office/officeart/2008/layout/VerticalCurvedList"/>
    <dgm:cxn modelId="{598E261F-951E-48FE-A0CA-45845536F046}" type="presParOf" srcId="{D01296FC-4F97-42E1-A6A9-ED6DB2E4C86E}" destId="{8C552E47-55C2-4105-9AC2-F0A7F5AF1C35}" srcOrd="0" destOrd="0" presId="urn:microsoft.com/office/officeart/2008/layout/VerticalCurvedList"/>
    <dgm:cxn modelId="{4B7FD078-2896-4DD5-863D-3753F7A89B78}" type="presParOf" srcId="{8C552E47-55C2-4105-9AC2-F0A7F5AF1C35}" destId="{B95C911A-1733-463E-B144-F6E3BE4883B8}" srcOrd="0" destOrd="0" presId="urn:microsoft.com/office/officeart/2008/layout/VerticalCurvedList"/>
    <dgm:cxn modelId="{9AB651C8-BF29-450E-9A86-348E52143CDA}" type="presParOf" srcId="{B95C911A-1733-463E-B144-F6E3BE4883B8}" destId="{EE95190A-EEEB-4508-861F-E7D1E35176C8}" srcOrd="0" destOrd="0" presId="urn:microsoft.com/office/officeart/2008/layout/VerticalCurvedList"/>
    <dgm:cxn modelId="{5895F3FA-B24F-42E0-8AB4-792BA1D80503}" type="presParOf" srcId="{B95C911A-1733-463E-B144-F6E3BE4883B8}" destId="{3AF2BF5F-6317-4B48-B144-9911C47D19A9}" srcOrd="1" destOrd="0" presId="urn:microsoft.com/office/officeart/2008/layout/VerticalCurvedList"/>
    <dgm:cxn modelId="{83089404-669E-4243-B038-43709208FBEC}" type="presParOf" srcId="{B95C911A-1733-463E-B144-F6E3BE4883B8}" destId="{E8959B55-66C2-4CEC-828C-D2297CCF62AB}" srcOrd="2" destOrd="0" presId="urn:microsoft.com/office/officeart/2008/layout/VerticalCurvedList"/>
    <dgm:cxn modelId="{75E72319-D665-480B-B38D-9026ABB0E0D4}" type="presParOf" srcId="{B95C911A-1733-463E-B144-F6E3BE4883B8}" destId="{8D4F8E48-7D6B-4C68-A283-22290F3FA69F}" srcOrd="3" destOrd="0" presId="urn:microsoft.com/office/officeart/2008/layout/VerticalCurvedList"/>
    <dgm:cxn modelId="{E4286300-44FD-4504-BD59-7E06CED9B280}" type="presParOf" srcId="{8C552E47-55C2-4105-9AC2-F0A7F5AF1C35}" destId="{BF128C75-9257-4B18-9A58-70F7449564FD}" srcOrd="1" destOrd="0" presId="urn:microsoft.com/office/officeart/2008/layout/VerticalCurvedList"/>
    <dgm:cxn modelId="{7901F63E-73B4-4883-B38E-9DCC201C32C1}" type="presParOf" srcId="{8C552E47-55C2-4105-9AC2-F0A7F5AF1C35}" destId="{6C30F11F-879E-4462-9958-29B9D05EF0C0}" srcOrd="2" destOrd="0" presId="urn:microsoft.com/office/officeart/2008/layout/VerticalCurvedList"/>
    <dgm:cxn modelId="{23566A8B-9124-4ADC-AECE-6F97564399EF}" type="presParOf" srcId="{6C30F11F-879E-4462-9958-29B9D05EF0C0}" destId="{1219D9B5-7AC6-49BA-AA21-A321136784D1}" srcOrd="0" destOrd="0" presId="urn:microsoft.com/office/officeart/2008/layout/VerticalCurvedList"/>
    <dgm:cxn modelId="{9D994A66-1E87-4F53-995A-A026F159613C}" type="presParOf" srcId="{8C552E47-55C2-4105-9AC2-F0A7F5AF1C35}" destId="{BB92E57C-789D-46F2-9626-9FC1CB8564B5}" srcOrd="3" destOrd="0" presId="urn:microsoft.com/office/officeart/2008/layout/VerticalCurvedList"/>
    <dgm:cxn modelId="{BDE55714-87E0-425C-887B-F2889ADD2B8A}" type="presParOf" srcId="{8C552E47-55C2-4105-9AC2-F0A7F5AF1C35}" destId="{01E24EF3-C783-4899-8051-8D0EF9FBA46F}" srcOrd="4" destOrd="0" presId="urn:microsoft.com/office/officeart/2008/layout/VerticalCurvedList"/>
    <dgm:cxn modelId="{DE83D0B6-699B-4A46-A3FB-C1C176F55A91}" type="presParOf" srcId="{01E24EF3-C783-4899-8051-8D0EF9FBA46F}" destId="{89071655-6C1D-4BD6-A994-CF124C144AA3}" srcOrd="0" destOrd="0" presId="urn:microsoft.com/office/officeart/2008/layout/VerticalCurvedList"/>
    <dgm:cxn modelId="{1806A276-DD86-4E24-B10C-A698E4038C0F}" type="presParOf" srcId="{8C552E47-55C2-4105-9AC2-F0A7F5AF1C35}" destId="{57A59AAE-DC52-4E35-A99C-ACE976FFF6AA}" srcOrd="5" destOrd="0" presId="urn:microsoft.com/office/officeart/2008/layout/VerticalCurvedList"/>
    <dgm:cxn modelId="{E892E82D-BA1C-4891-99B9-40DBBB2D9DD6}" type="presParOf" srcId="{8C552E47-55C2-4105-9AC2-F0A7F5AF1C35}" destId="{13ABA513-49A7-4659-8ACB-C041BF82C7CC}" srcOrd="6" destOrd="0" presId="urn:microsoft.com/office/officeart/2008/layout/VerticalCurvedList"/>
    <dgm:cxn modelId="{FBAEA7DB-3ACC-495A-8237-F6BCDD8A6082}" type="presParOf" srcId="{13ABA513-49A7-4659-8ACB-C041BF82C7CC}" destId="{F06FC35B-A817-4A80-9BBC-27ED1C2EE26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1658B542-0D90-4AC6-9B28-9E86DCA3566A}">
      <dgm:prSet phldrT="[Texto]" custT="1"/>
      <dgm:spPr/>
      <dgm:t>
        <a:bodyPr/>
        <a:lstStyle/>
        <a:p>
          <a:r>
            <a:rPr lang="es-EC" sz="3400" dirty="0" smtClean="0"/>
            <a:t>Diagnóstico de la estación FMS 2101</a:t>
          </a:r>
          <a:endParaRPr lang="es-EC" sz="3400"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3D02B8C8-D350-422E-B901-DF4DBF28DB0D}" type="presOf" srcId="{1658B542-0D90-4AC6-9B28-9E86DCA3566A}" destId="{679023B1-6975-478D-9B8E-A57C4D21F6AF}" srcOrd="0" destOrd="0" presId="urn:microsoft.com/office/officeart/2008/layout/LinedList"/>
    <dgm:cxn modelId="{3251E7BC-AD9C-44BB-98AC-26926FD6EE19}" srcId="{24F45CE8-17ED-4733-9F19-FAA490AC67BD}" destId="{1658B542-0D90-4AC6-9B28-9E86DCA3566A}" srcOrd="0" destOrd="0" parTransId="{E8146963-8F21-4C94-BE56-F9F9BC9CE692}" sibTransId="{8709A7E8-BA70-4017-BC41-01700FA275BA}"/>
    <dgm:cxn modelId="{BA54EA18-9C31-477A-B4C3-95CDF32EF93F}" type="presOf" srcId="{24F45CE8-17ED-4733-9F19-FAA490AC67BD}" destId="{6A8772DD-D06E-45DD-8956-C1812163BA57}" srcOrd="0" destOrd="0" presId="urn:microsoft.com/office/officeart/2008/layout/LinedList"/>
    <dgm:cxn modelId="{490B8D6E-91E4-45B1-9D07-58EB756F8565}" type="presParOf" srcId="{6A8772DD-D06E-45DD-8956-C1812163BA57}" destId="{9BD51BD8-3A81-480E-944C-1FC3FB41A433}" srcOrd="0" destOrd="0" presId="urn:microsoft.com/office/officeart/2008/layout/LinedList"/>
    <dgm:cxn modelId="{B3CFEF3A-12AA-45AB-874F-203F458DC176}" type="presParOf" srcId="{6A8772DD-D06E-45DD-8956-C1812163BA57}" destId="{0D36C31F-C4EE-4311-97C6-E4B68889385A}" srcOrd="1" destOrd="0" presId="urn:microsoft.com/office/officeart/2008/layout/LinedList"/>
    <dgm:cxn modelId="{B2D7D857-DD3A-4C06-913D-26EE31406634}" type="presParOf" srcId="{0D36C31F-C4EE-4311-97C6-E4B68889385A}" destId="{679023B1-6975-478D-9B8E-A57C4D21F6AF}" srcOrd="0" destOrd="0" presId="urn:microsoft.com/office/officeart/2008/layout/LinedList"/>
    <dgm:cxn modelId="{350CFB9A-6A2B-400B-B1AF-C7BB390E3A2E}"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D18D915-39D0-40EF-9165-6FE34954B0B3}"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s-EC"/>
        </a:p>
      </dgm:t>
    </dgm:pt>
    <dgm:pt modelId="{2474EC36-A32C-4AFC-A731-24EA6C5858C4}">
      <dgm:prSet phldrT="[Texto]"/>
      <dgm:spPr/>
      <dgm:t>
        <a:bodyPr/>
        <a:lstStyle/>
        <a:p>
          <a:r>
            <a:rPr lang="es-EC" dirty="0" smtClean="0"/>
            <a:t>Sistema neumático</a:t>
          </a:r>
          <a:endParaRPr lang="es-EC" dirty="0"/>
        </a:p>
      </dgm:t>
    </dgm:pt>
    <dgm:pt modelId="{4FF2C05C-49A9-427A-AED9-668F09D5F74B}" type="parTrans" cxnId="{A429F96B-DD8B-44F7-912E-030D074C4FB6}">
      <dgm:prSet/>
      <dgm:spPr/>
      <dgm:t>
        <a:bodyPr/>
        <a:lstStyle/>
        <a:p>
          <a:endParaRPr lang="es-EC"/>
        </a:p>
      </dgm:t>
    </dgm:pt>
    <dgm:pt modelId="{106EE24F-E6F3-4867-927B-CEAFE13FEC5E}" type="sibTrans" cxnId="{A429F96B-DD8B-44F7-912E-030D074C4FB6}">
      <dgm:prSet/>
      <dgm:spPr/>
      <dgm:t>
        <a:bodyPr/>
        <a:lstStyle/>
        <a:p>
          <a:endParaRPr lang="es-EC"/>
        </a:p>
      </dgm:t>
    </dgm:pt>
    <dgm:pt modelId="{E745793E-5BB2-406F-A3B6-1963E47664E2}">
      <dgm:prSet/>
      <dgm:spPr/>
      <dgm:t>
        <a:bodyPr/>
        <a:lstStyle/>
        <a:p>
          <a:r>
            <a:rPr lang="es-EC" dirty="0" smtClean="0"/>
            <a:t>Riel de desplazamiento lineal</a:t>
          </a:r>
          <a:endParaRPr lang="es-EC" dirty="0"/>
        </a:p>
      </dgm:t>
    </dgm:pt>
    <dgm:pt modelId="{2F42784A-B68E-450F-830B-E576033A3AE7}" type="parTrans" cxnId="{3847A3E1-8803-4CB8-BCE2-4031982DB1F6}">
      <dgm:prSet/>
      <dgm:spPr/>
      <dgm:t>
        <a:bodyPr/>
        <a:lstStyle/>
        <a:p>
          <a:endParaRPr lang="es-EC"/>
        </a:p>
      </dgm:t>
    </dgm:pt>
    <dgm:pt modelId="{1FD06CC7-AB8B-4E59-99ED-1532AD040286}" type="sibTrans" cxnId="{3847A3E1-8803-4CB8-BCE2-4031982DB1F6}">
      <dgm:prSet/>
      <dgm:spPr/>
      <dgm:t>
        <a:bodyPr/>
        <a:lstStyle/>
        <a:p>
          <a:endParaRPr lang="es-EC"/>
        </a:p>
      </dgm:t>
    </dgm:pt>
    <dgm:pt modelId="{42942EB2-FDC9-451C-87C8-C9198CCB5E0D}">
      <dgm:prSet/>
      <dgm:spPr/>
      <dgm:t>
        <a:bodyPr/>
        <a:lstStyle/>
        <a:p>
          <a:r>
            <a:rPr lang="es-EC" dirty="0" smtClean="0"/>
            <a:t>Módulo de entradas y salidas</a:t>
          </a:r>
          <a:endParaRPr lang="es-EC" dirty="0"/>
        </a:p>
      </dgm:t>
    </dgm:pt>
    <dgm:pt modelId="{E46FBC79-9BB0-4187-BC33-D519592B8E7C}" type="parTrans" cxnId="{D3762AA0-935A-47EF-8D8E-707BEED13D30}">
      <dgm:prSet/>
      <dgm:spPr/>
      <dgm:t>
        <a:bodyPr/>
        <a:lstStyle/>
        <a:p>
          <a:endParaRPr lang="es-EC"/>
        </a:p>
      </dgm:t>
    </dgm:pt>
    <dgm:pt modelId="{DC8BCFC6-ED97-4A48-9958-19DA873EF959}" type="sibTrans" cxnId="{D3762AA0-935A-47EF-8D8E-707BEED13D30}">
      <dgm:prSet/>
      <dgm:spPr/>
      <dgm:t>
        <a:bodyPr/>
        <a:lstStyle/>
        <a:p>
          <a:endParaRPr lang="es-EC"/>
        </a:p>
      </dgm:t>
    </dgm:pt>
    <dgm:pt modelId="{00B3B9E1-81BB-4A83-95BB-9F331748E565}">
      <dgm:prSet/>
      <dgm:spPr/>
      <dgm:t>
        <a:bodyPr/>
        <a:lstStyle/>
        <a:p>
          <a:r>
            <a:rPr lang="es-EC" dirty="0" smtClean="0"/>
            <a:t>Teach box</a:t>
          </a:r>
          <a:endParaRPr lang="es-EC" dirty="0"/>
        </a:p>
      </dgm:t>
    </dgm:pt>
    <dgm:pt modelId="{7E95EB5A-A471-41CF-B382-FBC0A649E8F1}" type="parTrans" cxnId="{9A08563A-A176-467F-9E77-D81228EC8BB1}">
      <dgm:prSet/>
      <dgm:spPr/>
      <dgm:t>
        <a:bodyPr/>
        <a:lstStyle/>
        <a:p>
          <a:endParaRPr lang="es-EC"/>
        </a:p>
      </dgm:t>
    </dgm:pt>
    <dgm:pt modelId="{8B407A7D-B9F4-4B5A-8BBC-7AFA35079950}" type="sibTrans" cxnId="{9A08563A-A176-467F-9E77-D81228EC8BB1}">
      <dgm:prSet/>
      <dgm:spPr/>
      <dgm:t>
        <a:bodyPr/>
        <a:lstStyle/>
        <a:p>
          <a:endParaRPr lang="es-EC"/>
        </a:p>
      </dgm:t>
    </dgm:pt>
    <dgm:pt modelId="{1E29F51D-1304-46AA-ACBC-FCDA0B70DC75}">
      <dgm:prSet/>
      <dgm:spPr/>
      <dgm:t>
        <a:bodyPr/>
        <a:lstStyle/>
        <a:p>
          <a:r>
            <a:rPr lang="es-EC" dirty="0" smtClean="0"/>
            <a:t>Tablero principal</a:t>
          </a:r>
          <a:endParaRPr lang="es-EC" dirty="0"/>
        </a:p>
      </dgm:t>
    </dgm:pt>
    <dgm:pt modelId="{4076D439-08D4-4CF8-9C32-77B60F4370DC}" type="sibTrans" cxnId="{5D9B3F4B-47DA-4049-9065-78EFCF4AEF60}">
      <dgm:prSet/>
      <dgm:spPr/>
      <dgm:t>
        <a:bodyPr/>
        <a:lstStyle/>
        <a:p>
          <a:endParaRPr lang="es-EC"/>
        </a:p>
      </dgm:t>
    </dgm:pt>
    <dgm:pt modelId="{CB4AF78C-2755-48C1-A68B-4D93D4A4E4F0}" type="parTrans" cxnId="{5D9B3F4B-47DA-4049-9065-78EFCF4AEF60}">
      <dgm:prSet/>
      <dgm:spPr/>
      <dgm:t>
        <a:bodyPr/>
        <a:lstStyle/>
        <a:p>
          <a:endParaRPr lang="es-EC"/>
        </a:p>
      </dgm:t>
    </dgm:pt>
    <dgm:pt modelId="{D01296FC-4F97-42E1-A6A9-ED6DB2E4C86E}" type="pres">
      <dgm:prSet presAssocID="{CD18D915-39D0-40EF-9165-6FE34954B0B3}" presName="Name0" presStyleCnt="0">
        <dgm:presLayoutVars>
          <dgm:chMax val="7"/>
          <dgm:chPref val="7"/>
          <dgm:dir/>
        </dgm:presLayoutVars>
      </dgm:prSet>
      <dgm:spPr/>
      <dgm:t>
        <a:bodyPr/>
        <a:lstStyle/>
        <a:p>
          <a:endParaRPr lang="es-EC"/>
        </a:p>
      </dgm:t>
    </dgm:pt>
    <dgm:pt modelId="{8C552E47-55C2-4105-9AC2-F0A7F5AF1C35}" type="pres">
      <dgm:prSet presAssocID="{CD18D915-39D0-40EF-9165-6FE34954B0B3}" presName="Name1" presStyleCnt="0"/>
      <dgm:spPr/>
    </dgm:pt>
    <dgm:pt modelId="{B95C911A-1733-463E-B144-F6E3BE4883B8}" type="pres">
      <dgm:prSet presAssocID="{CD18D915-39D0-40EF-9165-6FE34954B0B3}" presName="cycle" presStyleCnt="0"/>
      <dgm:spPr/>
    </dgm:pt>
    <dgm:pt modelId="{EE95190A-EEEB-4508-861F-E7D1E35176C8}" type="pres">
      <dgm:prSet presAssocID="{CD18D915-39D0-40EF-9165-6FE34954B0B3}" presName="srcNode" presStyleLbl="node1" presStyleIdx="0" presStyleCnt="5"/>
      <dgm:spPr/>
    </dgm:pt>
    <dgm:pt modelId="{3AF2BF5F-6317-4B48-B144-9911C47D19A9}" type="pres">
      <dgm:prSet presAssocID="{CD18D915-39D0-40EF-9165-6FE34954B0B3}" presName="conn" presStyleLbl="parChTrans1D2" presStyleIdx="0" presStyleCnt="1"/>
      <dgm:spPr/>
      <dgm:t>
        <a:bodyPr/>
        <a:lstStyle/>
        <a:p>
          <a:endParaRPr lang="es-EC"/>
        </a:p>
      </dgm:t>
    </dgm:pt>
    <dgm:pt modelId="{E8959B55-66C2-4CEC-828C-D2297CCF62AB}" type="pres">
      <dgm:prSet presAssocID="{CD18D915-39D0-40EF-9165-6FE34954B0B3}" presName="extraNode" presStyleLbl="node1" presStyleIdx="0" presStyleCnt="5"/>
      <dgm:spPr/>
    </dgm:pt>
    <dgm:pt modelId="{8D4F8E48-7D6B-4C68-A283-22290F3FA69F}" type="pres">
      <dgm:prSet presAssocID="{CD18D915-39D0-40EF-9165-6FE34954B0B3}" presName="dstNode" presStyleLbl="node1" presStyleIdx="0" presStyleCnt="5"/>
      <dgm:spPr/>
    </dgm:pt>
    <dgm:pt modelId="{12B08A0A-F8EF-42C1-9D92-65D7F06D9D40}" type="pres">
      <dgm:prSet presAssocID="{2474EC36-A32C-4AFC-A731-24EA6C5858C4}" presName="text_1" presStyleLbl="node1" presStyleIdx="0" presStyleCnt="5">
        <dgm:presLayoutVars>
          <dgm:bulletEnabled val="1"/>
        </dgm:presLayoutVars>
      </dgm:prSet>
      <dgm:spPr/>
      <dgm:t>
        <a:bodyPr/>
        <a:lstStyle/>
        <a:p>
          <a:endParaRPr lang="es-EC"/>
        </a:p>
      </dgm:t>
    </dgm:pt>
    <dgm:pt modelId="{C00A355C-2292-4A3F-863C-4A99E9D3651A}" type="pres">
      <dgm:prSet presAssocID="{2474EC36-A32C-4AFC-A731-24EA6C5858C4}" presName="accent_1" presStyleCnt="0"/>
      <dgm:spPr/>
    </dgm:pt>
    <dgm:pt modelId="{8B8842DA-E1C2-4754-85BC-BDDD9B9A7C41}" type="pres">
      <dgm:prSet presAssocID="{2474EC36-A32C-4AFC-A731-24EA6C5858C4}" presName="accentRepeatNode" presStyleLbl="solidFgAcc1" presStyleIdx="0" presStyleCnt="5"/>
      <dgm:spPr/>
    </dgm:pt>
    <dgm:pt modelId="{49FA0C97-CCCE-4EB0-BD71-FA5E2CB5DED8}" type="pres">
      <dgm:prSet presAssocID="{E745793E-5BB2-406F-A3B6-1963E47664E2}" presName="text_2" presStyleLbl="node1" presStyleIdx="1" presStyleCnt="5">
        <dgm:presLayoutVars>
          <dgm:bulletEnabled val="1"/>
        </dgm:presLayoutVars>
      </dgm:prSet>
      <dgm:spPr/>
      <dgm:t>
        <a:bodyPr/>
        <a:lstStyle/>
        <a:p>
          <a:endParaRPr lang="es-EC"/>
        </a:p>
      </dgm:t>
    </dgm:pt>
    <dgm:pt modelId="{FD7C4190-2224-49E4-B352-088DD4B1F83F}" type="pres">
      <dgm:prSet presAssocID="{E745793E-5BB2-406F-A3B6-1963E47664E2}" presName="accent_2" presStyleCnt="0"/>
      <dgm:spPr/>
    </dgm:pt>
    <dgm:pt modelId="{0D1D4BF9-1D1F-4487-AF6F-15247A408BE2}" type="pres">
      <dgm:prSet presAssocID="{E745793E-5BB2-406F-A3B6-1963E47664E2}" presName="accentRepeatNode" presStyleLbl="solidFgAcc1" presStyleIdx="1" presStyleCnt="5"/>
      <dgm:spPr/>
    </dgm:pt>
    <dgm:pt modelId="{E7894B73-421D-4C38-9089-1C1BEC92B41A}" type="pres">
      <dgm:prSet presAssocID="{42942EB2-FDC9-451C-87C8-C9198CCB5E0D}" presName="text_3" presStyleLbl="node1" presStyleIdx="2" presStyleCnt="5">
        <dgm:presLayoutVars>
          <dgm:bulletEnabled val="1"/>
        </dgm:presLayoutVars>
      </dgm:prSet>
      <dgm:spPr/>
      <dgm:t>
        <a:bodyPr/>
        <a:lstStyle/>
        <a:p>
          <a:endParaRPr lang="es-EC"/>
        </a:p>
      </dgm:t>
    </dgm:pt>
    <dgm:pt modelId="{5BEA9713-FE73-4714-B888-436E01562F24}" type="pres">
      <dgm:prSet presAssocID="{42942EB2-FDC9-451C-87C8-C9198CCB5E0D}" presName="accent_3" presStyleCnt="0"/>
      <dgm:spPr/>
    </dgm:pt>
    <dgm:pt modelId="{BD818175-00FC-482D-93DD-157D5CFAA795}" type="pres">
      <dgm:prSet presAssocID="{42942EB2-FDC9-451C-87C8-C9198CCB5E0D}" presName="accentRepeatNode" presStyleLbl="solidFgAcc1" presStyleIdx="2" presStyleCnt="5"/>
      <dgm:spPr/>
    </dgm:pt>
    <dgm:pt modelId="{EC443BB4-5D83-4943-83C5-BFDC724EE3E4}" type="pres">
      <dgm:prSet presAssocID="{00B3B9E1-81BB-4A83-95BB-9F331748E565}" presName="text_4" presStyleLbl="node1" presStyleIdx="3" presStyleCnt="5">
        <dgm:presLayoutVars>
          <dgm:bulletEnabled val="1"/>
        </dgm:presLayoutVars>
      </dgm:prSet>
      <dgm:spPr/>
      <dgm:t>
        <a:bodyPr/>
        <a:lstStyle/>
        <a:p>
          <a:endParaRPr lang="es-EC"/>
        </a:p>
      </dgm:t>
    </dgm:pt>
    <dgm:pt modelId="{65D38165-0368-47F1-965A-669DB88C9B1B}" type="pres">
      <dgm:prSet presAssocID="{00B3B9E1-81BB-4A83-95BB-9F331748E565}" presName="accent_4" presStyleCnt="0"/>
      <dgm:spPr/>
    </dgm:pt>
    <dgm:pt modelId="{60F3D53F-D6FD-414D-951E-FEB103CA3D4A}" type="pres">
      <dgm:prSet presAssocID="{00B3B9E1-81BB-4A83-95BB-9F331748E565}" presName="accentRepeatNode" presStyleLbl="solidFgAcc1" presStyleIdx="3" presStyleCnt="5"/>
      <dgm:spPr/>
    </dgm:pt>
    <dgm:pt modelId="{A1C3B245-0FC1-4233-8614-6D2FECB60983}" type="pres">
      <dgm:prSet presAssocID="{1E29F51D-1304-46AA-ACBC-FCDA0B70DC75}" presName="text_5" presStyleLbl="node1" presStyleIdx="4" presStyleCnt="5">
        <dgm:presLayoutVars>
          <dgm:bulletEnabled val="1"/>
        </dgm:presLayoutVars>
      </dgm:prSet>
      <dgm:spPr/>
      <dgm:t>
        <a:bodyPr/>
        <a:lstStyle/>
        <a:p>
          <a:endParaRPr lang="es-EC"/>
        </a:p>
      </dgm:t>
    </dgm:pt>
    <dgm:pt modelId="{0D17FE30-1ADB-443C-8337-2DD6F8094A5F}" type="pres">
      <dgm:prSet presAssocID="{1E29F51D-1304-46AA-ACBC-FCDA0B70DC75}" presName="accent_5" presStyleCnt="0"/>
      <dgm:spPr/>
    </dgm:pt>
    <dgm:pt modelId="{F06FC35B-A817-4A80-9BBC-27ED1C2EE26E}" type="pres">
      <dgm:prSet presAssocID="{1E29F51D-1304-46AA-ACBC-FCDA0B70DC75}" presName="accentRepeatNode" presStyleLbl="solidFgAcc1" presStyleIdx="4" presStyleCnt="5"/>
      <dgm:spPr/>
    </dgm:pt>
  </dgm:ptLst>
  <dgm:cxnLst>
    <dgm:cxn modelId="{70CBFBCB-38DB-487D-83AF-524B129FDB01}" type="presOf" srcId="{2474EC36-A32C-4AFC-A731-24EA6C5858C4}" destId="{12B08A0A-F8EF-42C1-9D92-65D7F06D9D40}" srcOrd="0" destOrd="0" presId="urn:microsoft.com/office/officeart/2008/layout/VerticalCurvedList"/>
    <dgm:cxn modelId="{A429F96B-DD8B-44F7-912E-030D074C4FB6}" srcId="{CD18D915-39D0-40EF-9165-6FE34954B0B3}" destId="{2474EC36-A32C-4AFC-A731-24EA6C5858C4}" srcOrd="0" destOrd="0" parTransId="{4FF2C05C-49A9-427A-AED9-668F09D5F74B}" sibTransId="{106EE24F-E6F3-4867-927B-CEAFE13FEC5E}"/>
    <dgm:cxn modelId="{932F555D-2311-4AF8-A627-5D1949D85417}" type="presOf" srcId="{00B3B9E1-81BB-4A83-95BB-9F331748E565}" destId="{EC443BB4-5D83-4943-83C5-BFDC724EE3E4}" srcOrd="0" destOrd="0" presId="urn:microsoft.com/office/officeart/2008/layout/VerticalCurvedList"/>
    <dgm:cxn modelId="{4B3D9AF5-EE29-486C-A32F-01B30BFDE5C1}" type="presOf" srcId="{106EE24F-E6F3-4867-927B-CEAFE13FEC5E}" destId="{3AF2BF5F-6317-4B48-B144-9911C47D19A9}" srcOrd="0" destOrd="0" presId="urn:microsoft.com/office/officeart/2008/layout/VerticalCurvedList"/>
    <dgm:cxn modelId="{DA41992C-466D-4DCD-8C88-69EC3CA7D76F}" type="presOf" srcId="{1E29F51D-1304-46AA-ACBC-FCDA0B70DC75}" destId="{A1C3B245-0FC1-4233-8614-6D2FECB60983}" srcOrd="0" destOrd="0" presId="urn:microsoft.com/office/officeart/2008/layout/VerticalCurvedList"/>
    <dgm:cxn modelId="{9A08563A-A176-467F-9E77-D81228EC8BB1}" srcId="{CD18D915-39D0-40EF-9165-6FE34954B0B3}" destId="{00B3B9E1-81BB-4A83-95BB-9F331748E565}" srcOrd="3" destOrd="0" parTransId="{7E95EB5A-A471-41CF-B382-FBC0A649E8F1}" sibTransId="{8B407A7D-B9F4-4B5A-8BBC-7AFA35079950}"/>
    <dgm:cxn modelId="{D3762AA0-935A-47EF-8D8E-707BEED13D30}" srcId="{CD18D915-39D0-40EF-9165-6FE34954B0B3}" destId="{42942EB2-FDC9-451C-87C8-C9198CCB5E0D}" srcOrd="2" destOrd="0" parTransId="{E46FBC79-9BB0-4187-BC33-D519592B8E7C}" sibTransId="{DC8BCFC6-ED97-4A48-9958-19DA873EF959}"/>
    <dgm:cxn modelId="{75C83E18-A8F0-461E-9FE5-A3CA87EBFCAC}" type="presOf" srcId="{E745793E-5BB2-406F-A3B6-1963E47664E2}" destId="{49FA0C97-CCCE-4EB0-BD71-FA5E2CB5DED8}" srcOrd="0" destOrd="0" presId="urn:microsoft.com/office/officeart/2008/layout/VerticalCurvedList"/>
    <dgm:cxn modelId="{931650C5-829C-4E34-A84E-CDB48DE1E403}" type="presOf" srcId="{CD18D915-39D0-40EF-9165-6FE34954B0B3}" destId="{D01296FC-4F97-42E1-A6A9-ED6DB2E4C86E}" srcOrd="0" destOrd="0" presId="urn:microsoft.com/office/officeart/2008/layout/VerticalCurvedList"/>
    <dgm:cxn modelId="{8D1DA4A1-2623-4EBE-B5B9-8C6C0973DD9D}" type="presOf" srcId="{42942EB2-FDC9-451C-87C8-C9198CCB5E0D}" destId="{E7894B73-421D-4C38-9089-1C1BEC92B41A}" srcOrd="0" destOrd="0" presId="urn:microsoft.com/office/officeart/2008/layout/VerticalCurvedList"/>
    <dgm:cxn modelId="{3847A3E1-8803-4CB8-BCE2-4031982DB1F6}" srcId="{CD18D915-39D0-40EF-9165-6FE34954B0B3}" destId="{E745793E-5BB2-406F-A3B6-1963E47664E2}" srcOrd="1" destOrd="0" parTransId="{2F42784A-B68E-450F-830B-E576033A3AE7}" sibTransId="{1FD06CC7-AB8B-4E59-99ED-1532AD040286}"/>
    <dgm:cxn modelId="{5D9B3F4B-47DA-4049-9065-78EFCF4AEF60}" srcId="{CD18D915-39D0-40EF-9165-6FE34954B0B3}" destId="{1E29F51D-1304-46AA-ACBC-FCDA0B70DC75}" srcOrd="4" destOrd="0" parTransId="{CB4AF78C-2755-48C1-A68B-4D93D4A4E4F0}" sibTransId="{4076D439-08D4-4CF8-9C32-77B60F4370DC}"/>
    <dgm:cxn modelId="{95537D14-1C40-48B7-95F6-2E718F76EE89}" type="presParOf" srcId="{D01296FC-4F97-42E1-A6A9-ED6DB2E4C86E}" destId="{8C552E47-55C2-4105-9AC2-F0A7F5AF1C35}" srcOrd="0" destOrd="0" presId="urn:microsoft.com/office/officeart/2008/layout/VerticalCurvedList"/>
    <dgm:cxn modelId="{F4B7083E-A7E1-420C-9DC2-8230DB986978}" type="presParOf" srcId="{8C552E47-55C2-4105-9AC2-F0A7F5AF1C35}" destId="{B95C911A-1733-463E-B144-F6E3BE4883B8}" srcOrd="0" destOrd="0" presId="urn:microsoft.com/office/officeart/2008/layout/VerticalCurvedList"/>
    <dgm:cxn modelId="{5FE07FA6-EE65-49BA-8FFE-B6ABF63F5EBE}" type="presParOf" srcId="{B95C911A-1733-463E-B144-F6E3BE4883B8}" destId="{EE95190A-EEEB-4508-861F-E7D1E35176C8}" srcOrd="0" destOrd="0" presId="urn:microsoft.com/office/officeart/2008/layout/VerticalCurvedList"/>
    <dgm:cxn modelId="{A5BF5846-6D18-4E01-8C3D-1CE852240E09}" type="presParOf" srcId="{B95C911A-1733-463E-B144-F6E3BE4883B8}" destId="{3AF2BF5F-6317-4B48-B144-9911C47D19A9}" srcOrd="1" destOrd="0" presId="urn:microsoft.com/office/officeart/2008/layout/VerticalCurvedList"/>
    <dgm:cxn modelId="{C361F270-4EEF-49EF-AAE2-977A2E0144D2}" type="presParOf" srcId="{B95C911A-1733-463E-B144-F6E3BE4883B8}" destId="{E8959B55-66C2-4CEC-828C-D2297CCF62AB}" srcOrd="2" destOrd="0" presId="urn:microsoft.com/office/officeart/2008/layout/VerticalCurvedList"/>
    <dgm:cxn modelId="{4B03AE28-A527-4711-9D8B-4F434E0E4362}" type="presParOf" srcId="{B95C911A-1733-463E-B144-F6E3BE4883B8}" destId="{8D4F8E48-7D6B-4C68-A283-22290F3FA69F}" srcOrd="3" destOrd="0" presId="urn:microsoft.com/office/officeart/2008/layout/VerticalCurvedList"/>
    <dgm:cxn modelId="{427F5C97-0C71-434C-9B83-23BB07557C86}" type="presParOf" srcId="{8C552E47-55C2-4105-9AC2-F0A7F5AF1C35}" destId="{12B08A0A-F8EF-42C1-9D92-65D7F06D9D40}" srcOrd="1" destOrd="0" presId="urn:microsoft.com/office/officeart/2008/layout/VerticalCurvedList"/>
    <dgm:cxn modelId="{2C3EDF15-3182-4C6E-8449-FE05D93E64A2}" type="presParOf" srcId="{8C552E47-55C2-4105-9AC2-F0A7F5AF1C35}" destId="{C00A355C-2292-4A3F-863C-4A99E9D3651A}" srcOrd="2" destOrd="0" presId="urn:microsoft.com/office/officeart/2008/layout/VerticalCurvedList"/>
    <dgm:cxn modelId="{CDD71C8C-0B5D-4F2A-BA5F-C235720CBBE9}" type="presParOf" srcId="{C00A355C-2292-4A3F-863C-4A99E9D3651A}" destId="{8B8842DA-E1C2-4754-85BC-BDDD9B9A7C41}" srcOrd="0" destOrd="0" presId="urn:microsoft.com/office/officeart/2008/layout/VerticalCurvedList"/>
    <dgm:cxn modelId="{0601532D-1F75-47CE-87B8-A1EDC67A5667}" type="presParOf" srcId="{8C552E47-55C2-4105-9AC2-F0A7F5AF1C35}" destId="{49FA0C97-CCCE-4EB0-BD71-FA5E2CB5DED8}" srcOrd="3" destOrd="0" presId="urn:microsoft.com/office/officeart/2008/layout/VerticalCurvedList"/>
    <dgm:cxn modelId="{A0F97AFC-EFA5-4D5A-BB65-374120DACFD5}" type="presParOf" srcId="{8C552E47-55C2-4105-9AC2-F0A7F5AF1C35}" destId="{FD7C4190-2224-49E4-B352-088DD4B1F83F}" srcOrd="4" destOrd="0" presId="urn:microsoft.com/office/officeart/2008/layout/VerticalCurvedList"/>
    <dgm:cxn modelId="{19371B1B-2FAE-4170-9132-719315286973}" type="presParOf" srcId="{FD7C4190-2224-49E4-B352-088DD4B1F83F}" destId="{0D1D4BF9-1D1F-4487-AF6F-15247A408BE2}" srcOrd="0" destOrd="0" presId="urn:microsoft.com/office/officeart/2008/layout/VerticalCurvedList"/>
    <dgm:cxn modelId="{DBCB22A2-05F4-4345-BD9A-D2BECFC5E446}" type="presParOf" srcId="{8C552E47-55C2-4105-9AC2-F0A7F5AF1C35}" destId="{E7894B73-421D-4C38-9089-1C1BEC92B41A}" srcOrd="5" destOrd="0" presId="urn:microsoft.com/office/officeart/2008/layout/VerticalCurvedList"/>
    <dgm:cxn modelId="{511274F8-3EB7-4A7D-B51D-66E927144871}" type="presParOf" srcId="{8C552E47-55C2-4105-9AC2-F0A7F5AF1C35}" destId="{5BEA9713-FE73-4714-B888-436E01562F24}" srcOrd="6" destOrd="0" presId="urn:microsoft.com/office/officeart/2008/layout/VerticalCurvedList"/>
    <dgm:cxn modelId="{4B2779D3-90D9-40D1-B80D-4736C703B77E}" type="presParOf" srcId="{5BEA9713-FE73-4714-B888-436E01562F24}" destId="{BD818175-00FC-482D-93DD-157D5CFAA795}" srcOrd="0" destOrd="0" presId="urn:microsoft.com/office/officeart/2008/layout/VerticalCurvedList"/>
    <dgm:cxn modelId="{5AA41790-5059-47B0-9B37-2034A73DAA6B}" type="presParOf" srcId="{8C552E47-55C2-4105-9AC2-F0A7F5AF1C35}" destId="{EC443BB4-5D83-4943-83C5-BFDC724EE3E4}" srcOrd="7" destOrd="0" presId="urn:microsoft.com/office/officeart/2008/layout/VerticalCurvedList"/>
    <dgm:cxn modelId="{3054B7BC-5F90-4AC6-95C4-0D06C059D3DA}" type="presParOf" srcId="{8C552E47-55C2-4105-9AC2-F0A7F5AF1C35}" destId="{65D38165-0368-47F1-965A-669DB88C9B1B}" srcOrd="8" destOrd="0" presId="urn:microsoft.com/office/officeart/2008/layout/VerticalCurvedList"/>
    <dgm:cxn modelId="{7E36BEBF-14DC-4158-9EDB-96BFE5CAB5FD}" type="presParOf" srcId="{65D38165-0368-47F1-965A-669DB88C9B1B}" destId="{60F3D53F-D6FD-414D-951E-FEB103CA3D4A}" srcOrd="0" destOrd="0" presId="urn:microsoft.com/office/officeart/2008/layout/VerticalCurvedList"/>
    <dgm:cxn modelId="{AA49692A-F9BE-454A-8272-7BAFB77C15A7}" type="presParOf" srcId="{8C552E47-55C2-4105-9AC2-F0A7F5AF1C35}" destId="{A1C3B245-0FC1-4233-8614-6D2FECB60983}" srcOrd="9" destOrd="0" presId="urn:microsoft.com/office/officeart/2008/layout/VerticalCurvedList"/>
    <dgm:cxn modelId="{F351394E-FCD5-40D4-BD4A-2B2335C604B2}" type="presParOf" srcId="{8C552E47-55C2-4105-9AC2-F0A7F5AF1C35}" destId="{0D17FE30-1ADB-443C-8337-2DD6F8094A5F}" srcOrd="10" destOrd="0" presId="urn:microsoft.com/office/officeart/2008/layout/VerticalCurvedList"/>
    <dgm:cxn modelId="{E8506314-8135-4D41-B995-2F2E5371E9F7}" type="presParOf" srcId="{0D17FE30-1ADB-443C-8337-2DD6F8094A5F}" destId="{F06FC35B-A817-4A80-9BBC-27ED1C2EE26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1658B542-0D90-4AC6-9B28-9E86DCA3566A}">
      <dgm:prSet phldrT="[Texto]" custT="1"/>
      <dgm:spPr/>
      <dgm:t>
        <a:bodyPr/>
        <a:lstStyle/>
        <a:p>
          <a:r>
            <a:rPr lang="es-EC" sz="3400" dirty="0" smtClean="0"/>
            <a:t>Diagnóstico </a:t>
          </a:r>
          <a:r>
            <a:rPr lang="es-EC" sz="3400" dirty="0" smtClean="0"/>
            <a:t>de la estación FMS 2101</a:t>
          </a:r>
          <a:endParaRPr lang="es-EC" sz="3400"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0AA5B4A5-CDDF-4E3B-B006-2C8318012E49}" type="presOf" srcId="{24F45CE8-17ED-4733-9F19-FAA490AC67BD}" destId="{6A8772DD-D06E-45DD-8956-C1812163BA57}" srcOrd="0" destOrd="0" presId="urn:microsoft.com/office/officeart/2008/layout/LinedList"/>
    <dgm:cxn modelId="{3251E7BC-AD9C-44BB-98AC-26926FD6EE19}" srcId="{24F45CE8-17ED-4733-9F19-FAA490AC67BD}" destId="{1658B542-0D90-4AC6-9B28-9E86DCA3566A}" srcOrd="0" destOrd="0" parTransId="{E8146963-8F21-4C94-BE56-F9F9BC9CE692}" sibTransId="{8709A7E8-BA70-4017-BC41-01700FA275BA}"/>
    <dgm:cxn modelId="{E13BC0D2-05D6-42D1-B528-CBE6653ACA5F}" type="presOf" srcId="{1658B542-0D90-4AC6-9B28-9E86DCA3566A}" destId="{679023B1-6975-478D-9B8E-A57C4D21F6AF}" srcOrd="0" destOrd="0" presId="urn:microsoft.com/office/officeart/2008/layout/LinedList"/>
    <dgm:cxn modelId="{BFC8DE00-9733-4678-85DC-055412E5D83B}" type="presParOf" srcId="{6A8772DD-D06E-45DD-8956-C1812163BA57}" destId="{9BD51BD8-3A81-480E-944C-1FC3FB41A433}" srcOrd="0" destOrd="0" presId="urn:microsoft.com/office/officeart/2008/layout/LinedList"/>
    <dgm:cxn modelId="{9F345C2A-56ED-489E-BBA7-0C4FF4D4034F}" type="presParOf" srcId="{6A8772DD-D06E-45DD-8956-C1812163BA57}" destId="{0D36C31F-C4EE-4311-97C6-E4B68889385A}" srcOrd="1" destOrd="0" presId="urn:microsoft.com/office/officeart/2008/layout/LinedList"/>
    <dgm:cxn modelId="{711E0A4D-475E-43DD-ADB7-3CD9D0C98F6E}" type="presParOf" srcId="{0D36C31F-C4EE-4311-97C6-E4B68889385A}" destId="{679023B1-6975-478D-9B8E-A57C4D21F6AF}" srcOrd="0" destOrd="0" presId="urn:microsoft.com/office/officeart/2008/layout/LinedList"/>
    <dgm:cxn modelId="{F7767B39-AD2D-42E1-855B-F40039F635D3}"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D18D915-39D0-40EF-9165-6FE34954B0B3}"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s-EC"/>
        </a:p>
      </dgm:t>
    </dgm:pt>
    <dgm:pt modelId="{28B7058D-1044-4FD9-9267-991354B416B7}">
      <dgm:prSet/>
      <dgm:spPr/>
      <dgm:t>
        <a:bodyPr/>
        <a:lstStyle/>
        <a:p>
          <a:r>
            <a:rPr lang="es-EC" dirty="0" smtClean="0"/>
            <a:t>Fresadora NCL 2000</a:t>
          </a:r>
          <a:endParaRPr lang="es-EC" dirty="0"/>
        </a:p>
      </dgm:t>
    </dgm:pt>
    <dgm:pt modelId="{ED784C6D-85A4-4AD0-9864-D29919C212E6}" type="parTrans" cxnId="{CF530D08-42F9-4D90-971A-E672F0B8F1C7}">
      <dgm:prSet/>
      <dgm:spPr/>
      <dgm:t>
        <a:bodyPr/>
        <a:lstStyle/>
        <a:p>
          <a:endParaRPr lang="es-EC"/>
        </a:p>
      </dgm:t>
    </dgm:pt>
    <dgm:pt modelId="{B7A84A7D-D9B3-43B9-B620-3C1685655012}" type="sibTrans" cxnId="{CF530D08-42F9-4D90-971A-E672F0B8F1C7}">
      <dgm:prSet/>
      <dgm:spPr/>
      <dgm:t>
        <a:bodyPr/>
        <a:lstStyle/>
        <a:p>
          <a:endParaRPr lang="es-EC"/>
        </a:p>
      </dgm:t>
    </dgm:pt>
    <dgm:pt modelId="{5F47C473-62E9-4DF0-B8CB-15E9B9BE700C}">
      <dgm:prSet/>
      <dgm:spPr/>
      <dgm:t>
        <a:bodyPr/>
        <a:lstStyle/>
        <a:p>
          <a:r>
            <a:rPr lang="es-EC" dirty="0" smtClean="0"/>
            <a:t>Torno NCL 2000</a:t>
          </a:r>
          <a:endParaRPr lang="es-EC" dirty="0"/>
        </a:p>
      </dgm:t>
    </dgm:pt>
    <dgm:pt modelId="{1178DE60-22DA-47F9-87A3-E793F6889292}" type="parTrans" cxnId="{BCFDC9FC-0768-4F56-B978-00CEF51D3FC5}">
      <dgm:prSet/>
      <dgm:spPr/>
      <dgm:t>
        <a:bodyPr/>
        <a:lstStyle/>
        <a:p>
          <a:endParaRPr lang="es-EC"/>
        </a:p>
      </dgm:t>
    </dgm:pt>
    <dgm:pt modelId="{0C26430A-EED6-4C45-99F3-E5EA6FBDEB20}" type="sibTrans" cxnId="{BCFDC9FC-0768-4F56-B978-00CEF51D3FC5}">
      <dgm:prSet/>
      <dgm:spPr/>
      <dgm:t>
        <a:bodyPr/>
        <a:lstStyle/>
        <a:p>
          <a:endParaRPr lang="es-EC"/>
        </a:p>
      </dgm:t>
    </dgm:pt>
    <dgm:pt modelId="{D01296FC-4F97-42E1-A6A9-ED6DB2E4C86E}" type="pres">
      <dgm:prSet presAssocID="{CD18D915-39D0-40EF-9165-6FE34954B0B3}" presName="Name0" presStyleCnt="0">
        <dgm:presLayoutVars>
          <dgm:chMax val="7"/>
          <dgm:chPref val="7"/>
          <dgm:dir/>
        </dgm:presLayoutVars>
      </dgm:prSet>
      <dgm:spPr/>
      <dgm:t>
        <a:bodyPr/>
        <a:lstStyle/>
        <a:p>
          <a:endParaRPr lang="es-EC"/>
        </a:p>
      </dgm:t>
    </dgm:pt>
    <dgm:pt modelId="{8C552E47-55C2-4105-9AC2-F0A7F5AF1C35}" type="pres">
      <dgm:prSet presAssocID="{CD18D915-39D0-40EF-9165-6FE34954B0B3}" presName="Name1" presStyleCnt="0"/>
      <dgm:spPr/>
    </dgm:pt>
    <dgm:pt modelId="{B95C911A-1733-463E-B144-F6E3BE4883B8}" type="pres">
      <dgm:prSet presAssocID="{CD18D915-39D0-40EF-9165-6FE34954B0B3}" presName="cycle" presStyleCnt="0"/>
      <dgm:spPr/>
    </dgm:pt>
    <dgm:pt modelId="{EE95190A-EEEB-4508-861F-E7D1E35176C8}" type="pres">
      <dgm:prSet presAssocID="{CD18D915-39D0-40EF-9165-6FE34954B0B3}" presName="srcNode" presStyleLbl="node1" presStyleIdx="0" presStyleCnt="2"/>
      <dgm:spPr/>
    </dgm:pt>
    <dgm:pt modelId="{3AF2BF5F-6317-4B48-B144-9911C47D19A9}" type="pres">
      <dgm:prSet presAssocID="{CD18D915-39D0-40EF-9165-6FE34954B0B3}" presName="conn" presStyleLbl="parChTrans1D2" presStyleIdx="0" presStyleCnt="1"/>
      <dgm:spPr/>
      <dgm:t>
        <a:bodyPr/>
        <a:lstStyle/>
        <a:p>
          <a:endParaRPr lang="es-EC"/>
        </a:p>
      </dgm:t>
    </dgm:pt>
    <dgm:pt modelId="{E8959B55-66C2-4CEC-828C-D2297CCF62AB}" type="pres">
      <dgm:prSet presAssocID="{CD18D915-39D0-40EF-9165-6FE34954B0B3}" presName="extraNode" presStyleLbl="node1" presStyleIdx="0" presStyleCnt="2"/>
      <dgm:spPr/>
    </dgm:pt>
    <dgm:pt modelId="{8D4F8E48-7D6B-4C68-A283-22290F3FA69F}" type="pres">
      <dgm:prSet presAssocID="{CD18D915-39D0-40EF-9165-6FE34954B0B3}" presName="dstNode" presStyleLbl="node1" presStyleIdx="0" presStyleCnt="2"/>
      <dgm:spPr/>
    </dgm:pt>
    <dgm:pt modelId="{BF128C75-9257-4B18-9A58-70F7449564FD}" type="pres">
      <dgm:prSet presAssocID="{28B7058D-1044-4FD9-9267-991354B416B7}" presName="text_1" presStyleLbl="node1" presStyleIdx="0" presStyleCnt="2">
        <dgm:presLayoutVars>
          <dgm:bulletEnabled val="1"/>
        </dgm:presLayoutVars>
      </dgm:prSet>
      <dgm:spPr/>
      <dgm:t>
        <a:bodyPr/>
        <a:lstStyle/>
        <a:p>
          <a:endParaRPr lang="es-EC"/>
        </a:p>
      </dgm:t>
    </dgm:pt>
    <dgm:pt modelId="{6C30F11F-879E-4462-9958-29B9D05EF0C0}" type="pres">
      <dgm:prSet presAssocID="{28B7058D-1044-4FD9-9267-991354B416B7}" presName="accent_1" presStyleCnt="0"/>
      <dgm:spPr/>
    </dgm:pt>
    <dgm:pt modelId="{1219D9B5-7AC6-49BA-AA21-A321136784D1}" type="pres">
      <dgm:prSet presAssocID="{28B7058D-1044-4FD9-9267-991354B416B7}" presName="accentRepeatNode" presStyleLbl="solidFgAcc1" presStyleIdx="0" presStyleCnt="2"/>
      <dgm:spPr/>
    </dgm:pt>
    <dgm:pt modelId="{BB92E57C-789D-46F2-9626-9FC1CB8564B5}" type="pres">
      <dgm:prSet presAssocID="{5F47C473-62E9-4DF0-B8CB-15E9B9BE700C}" presName="text_2" presStyleLbl="node1" presStyleIdx="1" presStyleCnt="2">
        <dgm:presLayoutVars>
          <dgm:bulletEnabled val="1"/>
        </dgm:presLayoutVars>
      </dgm:prSet>
      <dgm:spPr/>
      <dgm:t>
        <a:bodyPr/>
        <a:lstStyle/>
        <a:p>
          <a:endParaRPr lang="es-EC"/>
        </a:p>
      </dgm:t>
    </dgm:pt>
    <dgm:pt modelId="{01E24EF3-C783-4899-8051-8D0EF9FBA46F}" type="pres">
      <dgm:prSet presAssocID="{5F47C473-62E9-4DF0-B8CB-15E9B9BE700C}" presName="accent_2" presStyleCnt="0"/>
      <dgm:spPr/>
    </dgm:pt>
    <dgm:pt modelId="{89071655-6C1D-4BD6-A994-CF124C144AA3}" type="pres">
      <dgm:prSet presAssocID="{5F47C473-62E9-4DF0-B8CB-15E9B9BE700C}" presName="accentRepeatNode" presStyleLbl="solidFgAcc1" presStyleIdx="1" presStyleCnt="2"/>
      <dgm:spPr/>
    </dgm:pt>
  </dgm:ptLst>
  <dgm:cxnLst>
    <dgm:cxn modelId="{B014DDF7-86F5-4DB2-BEF9-327907F73B91}" type="presOf" srcId="{28B7058D-1044-4FD9-9267-991354B416B7}" destId="{BF128C75-9257-4B18-9A58-70F7449564FD}" srcOrd="0" destOrd="0" presId="urn:microsoft.com/office/officeart/2008/layout/VerticalCurvedList"/>
    <dgm:cxn modelId="{742F2CD2-2576-4593-A261-A9B3A56D469B}" type="presOf" srcId="{B7A84A7D-D9B3-43B9-B620-3C1685655012}" destId="{3AF2BF5F-6317-4B48-B144-9911C47D19A9}" srcOrd="0" destOrd="0" presId="urn:microsoft.com/office/officeart/2008/layout/VerticalCurvedList"/>
    <dgm:cxn modelId="{CF530D08-42F9-4D90-971A-E672F0B8F1C7}" srcId="{CD18D915-39D0-40EF-9165-6FE34954B0B3}" destId="{28B7058D-1044-4FD9-9267-991354B416B7}" srcOrd="0" destOrd="0" parTransId="{ED784C6D-85A4-4AD0-9864-D29919C212E6}" sibTransId="{B7A84A7D-D9B3-43B9-B620-3C1685655012}"/>
    <dgm:cxn modelId="{62B7AE94-F1FE-40E1-947B-FEABC3493817}" type="presOf" srcId="{CD18D915-39D0-40EF-9165-6FE34954B0B3}" destId="{D01296FC-4F97-42E1-A6A9-ED6DB2E4C86E}" srcOrd="0" destOrd="0" presId="urn:microsoft.com/office/officeart/2008/layout/VerticalCurvedList"/>
    <dgm:cxn modelId="{BCFDC9FC-0768-4F56-B978-00CEF51D3FC5}" srcId="{CD18D915-39D0-40EF-9165-6FE34954B0B3}" destId="{5F47C473-62E9-4DF0-B8CB-15E9B9BE700C}" srcOrd="1" destOrd="0" parTransId="{1178DE60-22DA-47F9-87A3-E793F6889292}" sibTransId="{0C26430A-EED6-4C45-99F3-E5EA6FBDEB20}"/>
    <dgm:cxn modelId="{A7C33FF8-7E1F-43EF-998D-761D352AAA7A}" type="presOf" srcId="{5F47C473-62E9-4DF0-B8CB-15E9B9BE700C}" destId="{BB92E57C-789D-46F2-9626-9FC1CB8564B5}" srcOrd="0" destOrd="0" presId="urn:microsoft.com/office/officeart/2008/layout/VerticalCurvedList"/>
    <dgm:cxn modelId="{1DF7CDC5-B196-4B7E-BA8C-1D81DC668090}" type="presParOf" srcId="{D01296FC-4F97-42E1-A6A9-ED6DB2E4C86E}" destId="{8C552E47-55C2-4105-9AC2-F0A7F5AF1C35}" srcOrd="0" destOrd="0" presId="urn:microsoft.com/office/officeart/2008/layout/VerticalCurvedList"/>
    <dgm:cxn modelId="{999D381E-6B46-4728-A0A9-887399402015}" type="presParOf" srcId="{8C552E47-55C2-4105-9AC2-F0A7F5AF1C35}" destId="{B95C911A-1733-463E-B144-F6E3BE4883B8}" srcOrd="0" destOrd="0" presId="urn:microsoft.com/office/officeart/2008/layout/VerticalCurvedList"/>
    <dgm:cxn modelId="{6036D33D-4046-4CA7-9E2A-31B985C1825D}" type="presParOf" srcId="{B95C911A-1733-463E-B144-F6E3BE4883B8}" destId="{EE95190A-EEEB-4508-861F-E7D1E35176C8}" srcOrd="0" destOrd="0" presId="urn:microsoft.com/office/officeart/2008/layout/VerticalCurvedList"/>
    <dgm:cxn modelId="{569EF7EA-F31F-4B8F-ACD0-16ACF74785CA}" type="presParOf" srcId="{B95C911A-1733-463E-B144-F6E3BE4883B8}" destId="{3AF2BF5F-6317-4B48-B144-9911C47D19A9}" srcOrd="1" destOrd="0" presId="urn:microsoft.com/office/officeart/2008/layout/VerticalCurvedList"/>
    <dgm:cxn modelId="{8D27A710-9F49-4AA9-A351-EB390EFA91A7}" type="presParOf" srcId="{B95C911A-1733-463E-B144-F6E3BE4883B8}" destId="{E8959B55-66C2-4CEC-828C-D2297CCF62AB}" srcOrd="2" destOrd="0" presId="urn:microsoft.com/office/officeart/2008/layout/VerticalCurvedList"/>
    <dgm:cxn modelId="{0422CEFA-930A-4515-953F-01CF1CA22ED1}" type="presParOf" srcId="{B95C911A-1733-463E-B144-F6E3BE4883B8}" destId="{8D4F8E48-7D6B-4C68-A283-22290F3FA69F}" srcOrd="3" destOrd="0" presId="urn:microsoft.com/office/officeart/2008/layout/VerticalCurvedList"/>
    <dgm:cxn modelId="{94A75EB7-5745-4E79-929C-7DFC2B3A9B13}" type="presParOf" srcId="{8C552E47-55C2-4105-9AC2-F0A7F5AF1C35}" destId="{BF128C75-9257-4B18-9A58-70F7449564FD}" srcOrd="1" destOrd="0" presId="urn:microsoft.com/office/officeart/2008/layout/VerticalCurvedList"/>
    <dgm:cxn modelId="{49B935EB-1A7D-44AE-9DA9-833DC977347F}" type="presParOf" srcId="{8C552E47-55C2-4105-9AC2-F0A7F5AF1C35}" destId="{6C30F11F-879E-4462-9958-29B9D05EF0C0}" srcOrd="2" destOrd="0" presId="urn:microsoft.com/office/officeart/2008/layout/VerticalCurvedList"/>
    <dgm:cxn modelId="{D687BC53-8987-430C-9968-4CD12E303CEC}" type="presParOf" srcId="{6C30F11F-879E-4462-9958-29B9D05EF0C0}" destId="{1219D9B5-7AC6-49BA-AA21-A321136784D1}" srcOrd="0" destOrd="0" presId="urn:microsoft.com/office/officeart/2008/layout/VerticalCurvedList"/>
    <dgm:cxn modelId="{120151C0-55DE-4CF3-80AD-AD9A320362E6}" type="presParOf" srcId="{8C552E47-55C2-4105-9AC2-F0A7F5AF1C35}" destId="{BB92E57C-789D-46F2-9626-9FC1CB8564B5}" srcOrd="3" destOrd="0" presId="urn:microsoft.com/office/officeart/2008/layout/VerticalCurvedList"/>
    <dgm:cxn modelId="{910A0DA9-AACF-4D83-B488-C65BCF50B17D}" type="presParOf" srcId="{8C552E47-55C2-4105-9AC2-F0A7F5AF1C35}" destId="{01E24EF3-C783-4899-8051-8D0EF9FBA46F}" srcOrd="4" destOrd="0" presId="urn:microsoft.com/office/officeart/2008/layout/VerticalCurvedList"/>
    <dgm:cxn modelId="{E02CB925-1313-4E4E-8F28-148956BA2279}" type="presParOf" srcId="{01E24EF3-C783-4899-8051-8D0EF9FBA46F}" destId="{89071655-6C1D-4BD6-A994-CF124C144AA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1658B542-0D90-4AC6-9B28-9E86DCA3566A}">
      <dgm:prSet phldrT="[Texto]" custT="1"/>
      <dgm:spPr/>
      <dgm:t>
        <a:bodyPr/>
        <a:lstStyle/>
        <a:p>
          <a:r>
            <a:rPr lang="es-EC" sz="3400" dirty="0" smtClean="0"/>
            <a:t>Mantenimiento de la estación FMS 2101</a:t>
          </a:r>
          <a:endParaRPr lang="es-EC" sz="3400"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3251E7BC-AD9C-44BB-98AC-26926FD6EE19}" srcId="{24F45CE8-17ED-4733-9F19-FAA490AC67BD}" destId="{1658B542-0D90-4AC6-9B28-9E86DCA3566A}" srcOrd="0" destOrd="0" parTransId="{E8146963-8F21-4C94-BE56-F9F9BC9CE692}" sibTransId="{8709A7E8-BA70-4017-BC41-01700FA275BA}"/>
    <dgm:cxn modelId="{97CD5F9A-DE07-4C0B-B5A2-455D730D67F7}" type="presOf" srcId="{24F45CE8-17ED-4733-9F19-FAA490AC67BD}" destId="{6A8772DD-D06E-45DD-8956-C1812163BA57}" srcOrd="0" destOrd="0" presId="urn:microsoft.com/office/officeart/2008/layout/LinedList"/>
    <dgm:cxn modelId="{C5E5FC8E-7FBF-427D-AD4F-CF57E267B8D7}" type="presOf" srcId="{1658B542-0D90-4AC6-9B28-9E86DCA3566A}" destId="{679023B1-6975-478D-9B8E-A57C4D21F6AF}" srcOrd="0" destOrd="0" presId="urn:microsoft.com/office/officeart/2008/layout/LinedList"/>
    <dgm:cxn modelId="{42CFCC54-23F7-4138-84C6-DB6E19051065}" type="presParOf" srcId="{6A8772DD-D06E-45DD-8956-C1812163BA57}" destId="{9BD51BD8-3A81-480E-944C-1FC3FB41A433}" srcOrd="0" destOrd="0" presId="urn:microsoft.com/office/officeart/2008/layout/LinedList"/>
    <dgm:cxn modelId="{83B6D510-E2C9-481F-BDA2-61F73643D6AE}" type="presParOf" srcId="{6A8772DD-D06E-45DD-8956-C1812163BA57}" destId="{0D36C31F-C4EE-4311-97C6-E4B68889385A}" srcOrd="1" destOrd="0" presId="urn:microsoft.com/office/officeart/2008/layout/LinedList"/>
    <dgm:cxn modelId="{1C22566B-5571-4D88-8D2F-C297977F1225}" type="presParOf" srcId="{0D36C31F-C4EE-4311-97C6-E4B68889385A}" destId="{679023B1-6975-478D-9B8E-A57C4D21F6AF}" srcOrd="0" destOrd="0" presId="urn:microsoft.com/office/officeart/2008/layout/LinedList"/>
    <dgm:cxn modelId="{56729FB7-73DF-4306-9C4E-2E69FD4BD005}"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2" qsCatId="simple" csTypeId="urn:microsoft.com/office/officeart/2005/8/colors/accent0_1" csCatId="mainScheme" phldr="1"/>
      <dgm:spPr/>
      <dgm:t>
        <a:bodyPr/>
        <a:lstStyle/>
        <a:p>
          <a:endParaRPr lang="es-EC"/>
        </a:p>
      </dgm:t>
    </dgm:pt>
    <dgm:pt modelId="{1658B542-0D90-4AC6-9B28-9E86DCA3566A}">
      <dgm:prSet phldrT="[Texto]"/>
      <dgm:spPr/>
      <dgm:t>
        <a:bodyPr/>
        <a:lstStyle/>
        <a:p>
          <a:r>
            <a:rPr lang="es-EC" dirty="0" smtClean="0"/>
            <a:t>Introducción</a:t>
          </a:r>
          <a:endParaRPr lang="es-EC"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3251E7BC-AD9C-44BB-98AC-26926FD6EE19}" srcId="{24F45CE8-17ED-4733-9F19-FAA490AC67BD}" destId="{1658B542-0D90-4AC6-9B28-9E86DCA3566A}" srcOrd="0" destOrd="0" parTransId="{E8146963-8F21-4C94-BE56-F9F9BC9CE692}" sibTransId="{8709A7E8-BA70-4017-BC41-01700FA275BA}"/>
    <dgm:cxn modelId="{5C57264B-A561-4622-9797-84E892322723}" type="presOf" srcId="{1658B542-0D90-4AC6-9B28-9E86DCA3566A}" destId="{679023B1-6975-478D-9B8E-A57C4D21F6AF}" srcOrd="0" destOrd="0" presId="urn:microsoft.com/office/officeart/2008/layout/LinedList"/>
    <dgm:cxn modelId="{B162183E-A066-4190-8EEF-EDCE8266EDFF}" type="presOf" srcId="{24F45CE8-17ED-4733-9F19-FAA490AC67BD}" destId="{6A8772DD-D06E-45DD-8956-C1812163BA57}" srcOrd="0" destOrd="0" presId="urn:microsoft.com/office/officeart/2008/layout/LinedList"/>
    <dgm:cxn modelId="{D8B0A00B-93A8-46AC-8E7C-A62D84857B25}" type="presParOf" srcId="{6A8772DD-D06E-45DD-8956-C1812163BA57}" destId="{9BD51BD8-3A81-480E-944C-1FC3FB41A433}" srcOrd="0" destOrd="0" presId="urn:microsoft.com/office/officeart/2008/layout/LinedList"/>
    <dgm:cxn modelId="{5682C72A-DF8D-4ED4-AC96-273E9897C014}" type="presParOf" srcId="{6A8772DD-D06E-45DD-8956-C1812163BA57}" destId="{0D36C31F-C4EE-4311-97C6-E4B68889385A}" srcOrd="1" destOrd="0" presId="urn:microsoft.com/office/officeart/2008/layout/LinedList"/>
    <dgm:cxn modelId="{CE01C078-2DEA-4424-836C-5F1AD86278B1}" type="presParOf" srcId="{0D36C31F-C4EE-4311-97C6-E4B68889385A}" destId="{679023B1-6975-478D-9B8E-A57C4D21F6AF}" srcOrd="0" destOrd="0" presId="urn:microsoft.com/office/officeart/2008/layout/LinedList"/>
    <dgm:cxn modelId="{E01F1393-4956-4FF5-9619-DCE48B20890E}"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D18D915-39D0-40EF-9165-6FE34954B0B3}"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s-EC"/>
        </a:p>
      </dgm:t>
    </dgm:pt>
    <dgm:pt modelId="{2474EC36-A32C-4AFC-A731-24EA6C5858C4}">
      <dgm:prSet phldrT="[Texto]" custT="1"/>
      <dgm:spPr/>
      <dgm:t>
        <a:bodyPr/>
        <a:lstStyle/>
        <a:p>
          <a:r>
            <a:rPr lang="es-EC" sz="2400" dirty="0" smtClean="0"/>
            <a:t>Sistema neumático</a:t>
          </a:r>
          <a:endParaRPr lang="es-EC" sz="2400" dirty="0"/>
        </a:p>
      </dgm:t>
    </dgm:pt>
    <dgm:pt modelId="{4FF2C05C-49A9-427A-AED9-668F09D5F74B}" type="parTrans" cxnId="{A429F96B-DD8B-44F7-912E-030D074C4FB6}">
      <dgm:prSet/>
      <dgm:spPr/>
      <dgm:t>
        <a:bodyPr/>
        <a:lstStyle/>
        <a:p>
          <a:endParaRPr lang="es-EC" sz="2000"/>
        </a:p>
      </dgm:t>
    </dgm:pt>
    <dgm:pt modelId="{106EE24F-E6F3-4867-927B-CEAFE13FEC5E}" type="sibTrans" cxnId="{A429F96B-DD8B-44F7-912E-030D074C4FB6}">
      <dgm:prSet/>
      <dgm:spPr/>
      <dgm:t>
        <a:bodyPr/>
        <a:lstStyle/>
        <a:p>
          <a:endParaRPr lang="es-EC" sz="2000"/>
        </a:p>
      </dgm:t>
    </dgm:pt>
    <dgm:pt modelId="{E745793E-5BB2-406F-A3B6-1963E47664E2}">
      <dgm:prSet custT="1"/>
      <dgm:spPr/>
      <dgm:t>
        <a:bodyPr/>
        <a:lstStyle/>
        <a:p>
          <a:r>
            <a:rPr lang="es-EC" sz="2400" dirty="0" smtClean="0"/>
            <a:t>Riel de desplazamiento lineal</a:t>
          </a:r>
          <a:endParaRPr lang="es-EC" sz="2400" dirty="0"/>
        </a:p>
      </dgm:t>
    </dgm:pt>
    <dgm:pt modelId="{2F42784A-B68E-450F-830B-E576033A3AE7}" type="parTrans" cxnId="{3847A3E1-8803-4CB8-BCE2-4031982DB1F6}">
      <dgm:prSet/>
      <dgm:spPr/>
      <dgm:t>
        <a:bodyPr/>
        <a:lstStyle/>
        <a:p>
          <a:endParaRPr lang="es-EC" sz="2000"/>
        </a:p>
      </dgm:t>
    </dgm:pt>
    <dgm:pt modelId="{1FD06CC7-AB8B-4E59-99ED-1532AD040286}" type="sibTrans" cxnId="{3847A3E1-8803-4CB8-BCE2-4031982DB1F6}">
      <dgm:prSet/>
      <dgm:spPr/>
      <dgm:t>
        <a:bodyPr/>
        <a:lstStyle/>
        <a:p>
          <a:endParaRPr lang="es-EC" sz="2000"/>
        </a:p>
      </dgm:t>
    </dgm:pt>
    <dgm:pt modelId="{D01296FC-4F97-42E1-A6A9-ED6DB2E4C86E}" type="pres">
      <dgm:prSet presAssocID="{CD18D915-39D0-40EF-9165-6FE34954B0B3}" presName="Name0" presStyleCnt="0">
        <dgm:presLayoutVars>
          <dgm:chMax val="7"/>
          <dgm:chPref val="7"/>
          <dgm:dir/>
        </dgm:presLayoutVars>
      </dgm:prSet>
      <dgm:spPr/>
      <dgm:t>
        <a:bodyPr/>
        <a:lstStyle/>
        <a:p>
          <a:endParaRPr lang="es-EC"/>
        </a:p>
      </dgm:t>
    </dgm:pt>
    <dgm:pt modelId="{8C552E47-55C2-4105-9AC2-F0A7F5AF1C35}" type="pres">
      <dgm:prSet presAssocID="{CD18D915-39D0-40EF-9165-6FE34954B0B3}" presName="Name1" presStyleCnt="0"/>
      <dgm:spPr/>
    </dgm:pt>
    <dgm:pt modelId="{B95C911A-1733-463E-B144-F6E3BE4883B8}" type="pres">
      <dgm:prSet presAssocID="{CD18D915-39D0-40EF-9165-6FE34954B0B3}" presName="cycle" presStyleCnt="0"/>
      <dgm:spPr/>
    </dgm:pt>
    <dgm:pt modelId="{EE95190A-EEEB-4508-861F-E7D1E35176C8}" type="pres">
      <dgm:prSet presAssocID="{CD18D915-39D0-40EF-9165-6FE34954B0B3}" presName="srcNode" presStyleLbl="node1" presStyleIdx="0" presStyleCnt="2"/>
      <dgm:spPr/>
    </dgm:pt>
    <dgm:pt modelId="{3AF2BF5F-6317-4B48-B144-9911C47D19A9}" type="pres">
      <dgm:prSet presAssocID="{CD18D915-39D0-40EF-9165-6FE34954B0B3}" presName="conn" presStyleLbl="parChTrans1D2" presStyleIdx="0" presStyleCnt="1"/>
      <dgm:spPr/>
      <dgm:t>
        <a:bodyPr/>
        <a:lstStyle/>
        <a:p>
          <a:endParaRPr lang="es-EC"/>
        </a:p>
      </dgm:t>
    </dgm:pt>
    <dgm:pt modelId="{E8959B55-66C2-4CEC-828C-D2297CCF62AB}" type="pres">
      <dgm:prSet presAssocID="{CD18D915-39D0-40EF-9165-6FE34954B0B3}" presName="extraNode" presStyleLbl="node1" presStyleIdx="0" presStyleCnt="2"/>
      <dgm:spPr/>
    </dgm:pt>
    <dgm:pt modelId="{8D4F8E48-7D6B-4C68-A283-22290F3FA69F}" type="pres">
      <dgm:prSet presAssocID="{CD18D915-39D0-40EF-9165-6FE34954B0B3}" presName="dstNode" presStyleLbl="node1" presStyleIdx="0" presStyleCnt="2"/>
      <dgm:spPr/>
    </dgm:pt>
    <dgm:pt modelId="{12B08A0A-F8EF-42C1-9D92-65D7F06D9D40}" type="pres">
      <dgm:prSet presAssocID="{2474EC36-A32C-4AFC-A731-24EA6C5858C4}" presName="text_1" presStyleLbl="node1" presStyleIdx="0" presStyleCnt="2">
        <dgm:presLayoutVars>
          <dgm:bulletEnabled val="1"/>
        </dgm:presLayoutVars>
      </dgm:prSet>
      <dgm:spPr/>
      <dgm:t>
        <a:bodyPr/>
        <a:lstStyle/>
        <a:p>
          <a:endParaRPr lang="es-EC"/>
        </a:p>
      </dgm:t>
    </dgm:pt>
    <dgm:pt modelId="{C00A355C-2292-4A3F-863C-4A99E9D3651A}" type="pres">
      <dgm:prSet presAssocID="{2474EC36-A32C-4AFC-A731-24EA6C5858C4}" presName="accent_1" presStyleCnt="0"/>
      <dgm:spPr/>
    </dgm:pt>
    <dgm:pt modelId="{8B8842DA-E1C2-4754-85BC-BDDD9B9A7C41}" type="pres">
      <dgm:prSet presAssocID="{2474EC36-A32C-4AFC-A731-24EA6C5858C4}" presName="accentRepeatNode" presStyleLbl="solidFgAcc1" presStyleIdx="0" presStyleCnt="2"/>
      <dgm:spPr/>
    </dgm:pt>
    <dgm:pt modelId="{49FA0C97-CCCE-4EB0-BD71-FA5E2CB5DED8}" type="pres">
      <dgm:prSet presAssocID="{E745793E-5BB2-406F-A3B6-1963E47664E2}" presName="text_2" presStyleLbl="node1" presStyleIdx="1" presStyleCnt="2">
        <dgm:presLayoutVars>
          <dgm:bulletEnabled val="1"/>
        </dgm:presLayoutVars>
      </dgm:prSet>
      <dgm:spPr/>
      <dgm:t>
        <a:bodyPr/>
        <a:lstStyle/>
        <a:p>
          <a:endParaRPr lang="es-EC"/>
        </a:p>
      </dgm:t>
    </dgm:pt>
    <dgm:pt modelId="{FD7C4190-2224-49E4-B352-088DD4B1F83F}" type="pres">
      <dgm:prSet presAssocID="{E745793E-5BB2-406F-A3B6-1963E47664E2}" presName="accent_2" presStyleCnt="0"/>
      <dgm:spPr/>
    </dgm:pt>
    <dgm:pt modelId="{0D1D4BF9-1D1F-4487-AF6F-15247A408BE2}" type="pres">
      <dgm:prSet presAssocID="{E745793E-5BB2-406F-A3B6-1963E47664E2}" presName="accentRepeatNode" presStyleLbl="solidFgAcc1" presStyleIdx="1" presStyleCnt="2"/>
      <dgm:spPr/>
    </dgm:pt>
  </dgm:ptLst>
  <dgm:cxnLst>
    <dgm:cxn modelId="{A429F96B-DD8B-44F7-912E-030D074C4FB6}" srcId="{CD18D915-39D0-40EF-9165-6FE34954B0B3}" destId="{2474EC36-A32C-4AFC-A731-24EA6C5858C4}" srcOrd="0" destOrd="0" parTransId="{4FF2C05C-49A9-427A-AED9-668F09D5F74B}" sibTransId="{106EE24F-E6F3-4867-927B-CEAFE13FEC5E}"/>
    <dgm:cxn modelId="{78A4D105-D0FE-4426-9EA0-9A8DE36D0174}" type="presOf" srcId="{106EE24F-E6F3-4867-927B-CEAFE13FEC5E}" destId="{3AF2BF5F-6317-4B48-B144-9911C47D19A9}" srcOrd="0" destOrd="0" presId="urn:microsoft.com/office/officeart/2008/layout/VerticalCurvedList"/>
    <dgm:cxn modelId="{F51B250D-DD28-4C62-978B-F6DFA8ADDC19}" type="presOf" srcId="{CD18D915-39D0-40EF-9165-6FE34954B0B3}" destId="{D01296FC-4F97-42E1-A6A9-ED6DB2E4C86E}" srcOrd="0" destOrd="0" presId="urn:microsoft.com/office/officeart/2008/layout/VerticalCurvedList"/>
    <dgm:cxn modelId="{3847A3E1-8803-4CB8-BCE2-4031982DB1F6}" srcId="{CD18D915-39D0-40EF-9165-6FE34954B0B3}" destId="{E745793E-5BB2-406F-A3B6-1963E47664E2}" srcOrd="1" destOrd="0" parTransId="{2F42784A-B68E-450F-830B-E576033A3AE7}" sibTransId="{1FD06CC7-AB8B-4E59-99ED-1532AD040286}"/>
    <dgm:cxn modelId="{9591E16D-80D8-40C0-A9C5-23052965C4B4}" type="presOf" srcId="{E745793E-5BB2-406F-A3B6-1963E47664E2}" destId="{49FA0C97-CCCE-4EB0-BD71-FA5E2CB5DED8}" srcOrd="0" destOrd="0" presId="urn:microsoft.com/office/officeart/2008/layout/VerticalCurvedList"/>
    <dgm:cxn modelId="{4E96A330-790A-40C1-9677-B53904A7854F}" type="presOf" srcId="{2474EC36-A32C-4AFC-A731-24EA6C5858C4}" destId="{12B08A0A-F8EF-42C1-9D92-65D7F06D9D40}" srcOrd="0" destOrd="0" presId="urn:microsoft.com/office/officeart/2008/layout/VerticalCurvedList"/>
    <dgm:cxn modelId="{BA8604EB-E7B0-4C77-9164-E642BD7F5EF7}" type="presParOf" srcId="{D01296FC-4F97-42E1-A6A9-ED6DB2E4C86E}" destId="{8C552E47-55C2-4105-9AC2-F0A7F5AF1C35}" srcOrd="0" destOrd="0" presId="urn:microsoft.com/office/officeart/2008/layout/VerticalCurvedList"/>
    <dgm:cxn modelId="{6DF492FB-0FEF-4B53-B526-5EB9909AEF02}" type="presParOf" srcId="{8C552E47-55C2-4105-9AC2-F0A7F5AF1C35}" destId="{B95C911A-1733-463E-B144-F6E3BE4883B8}" srcOrd="0" destOrd="0" presId="urn:microsoft.com/office/officeart/2008/layout/VerticalCurvedList"/>
    <dgm:cxn modelId="{73B7C0FB-9177-4217-B1AC-271132A6DCD4}" type="presParOf" srcId="{B95C911A-1733-463E-B144-F6E3BE4883B8}" destId="{EE95190A-EEEB-4508-861F-E7D1E35176C8}" srcOrd="0" destOrd="0" presId="urn:microsoft.com/office/officeart/2008/layout/VerticalCurvedList"/>
    <dgm:cxn modelId="{4C92A65F-E83B-487E-882D-DBB5319E035E}" type="presParOf" srcId="{B95C911A-1733-463E-B144-F6E3BE4883B8}" destId="{3AF2BF5F-6317-4B48-B144-9911C47D19A9}" srcOrd="1" destOrd="0" presId="urn:microsoft.com/office/officeart/2008/layout/VerticalCurvedList"/>
    <dgm:cxn modelId="{B0DFA42A-86AA-47B8-B47B-CDDE711E2312}" type="presParOf" srcId="{B95C911A-1733-463E-B144-F6E3BE4883B8}" destId="{E8959B55-66C2-4CEC-828C-D2297CCF62AB}" srcOrd="2" destOrd="0" presId="urn:microsoft.com/office/officeart/2008/layout/VerticalCurvedList"/>
    <dgm:cxn modelId="{0F3F01E8-4A48-40C5-AA4A-1AA167AC271C}" type="presParOf" srcId="{B95C911A-1733-463E-B144-F6E3BE4883B8}" destId="{8D4F8E48-7D6B-4C68-A283-22290F3FA69F}" srcOrd="3" destOrd="0" presId="urn:microsoft.com/office/officeart/2008/layout/VerticalCurvedList"/>
    <dgm:cxn modelId="{CD8DB545-9C49-4A3E-B931-CB23BB4DED22}" type="presParOf" srcId="{8C552E47-55C2-4105-9AC2-F0A7F5AF1C35}" destId="{12B08A0A-F8EF-42C1-9D92-65D7F06D9D40}" srcOrd="1" destOrd="0" presId="urn:microsoft.com/office/officeart/2008/layout/VerticalCurvedList"/>
    <dgm:cxn modelId="{3830504F-9A75-43AB-9608-C0E346E36433}" type="presParOf" srcId="{8C552E47-55C2-4105-9AC2-F0A7F5AF1C35}" destId="{C00A355C-2292-4A3F-863C-4A99E9D3651A}" srcOrd="2" destOrd="0" presId="urn:microsoft.com/office/officeart/2008/layout/VerticalCurvedList"/>
    <dgm:cxn modelId="{0EFB229A-1927-4D96-BF48-48ED36125EFA}" type="presParOf" srcId="{C00A355C-2292-4A3F-863C-4A99E9D3651A}" destId="{8B8842DA-E1C2-4754-85BC-BDDD9B9A7C41}" srcOrd="0" destOrd="0" presId="urn:microsoft.com/office/officeart/2008/layout/VerticalCurvedList"/>
    <dgm:cxn modelId="{B09965AA-09B0-42FA-BB49-093195BD6E52}" type="presParOf" srcId="{8C552E47-55C2-4105-9AC2-F0A7F5AF1C35}" destId="{49FA0C97-CCCE-4EB0-BD71-FA5E2CB5DED8}" srcOrd="3" destOrd="0" presId="urn:microsoft.com/office/officeart/2008/layout/VerticalCurvedList"/>
    <dgm:cxn modelId="{714FBAC3-5F50-48A4-8749-AFDDEEB9F8CA}" type="presParOf" srcId="{8C552E47-55C2-4105-9AC2-F0A7F5AF1C35}" destId="{FD7C4190-2224-49E4-B352-088DD4B1F83F}" srcOrd="4" destOrd="0" presId="urn:microsoft.com/office/officeart/2008/layout/VerticalCurvedList"/>
    <dgm:cxn modelId="{34475D70-AA3D-4B9B-A7E6-DD7157147849}" type="presParOf" srcId="{FD7C4190-2224-49E4-B352-088DD4B1F83F}" destId="{0D1D4BF9-1D1F-4487-AF6F-15247A408BE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1658B542-0D90-4AC6-9B28-9E86DCA3566A}">
      <dgm:prSet phldrT="[Texto]" custT="1"/>
      <dgm:spPr/>
      <dgm:t>
        <a:bodyPr/>
        <a:lstStyle/>
        <a:p>
          <a:r>
            <a:rPr lang="es-EC" sz="3400" dirty="0" smtClean="0"/>
            <a:t>Mantenimiento de la estación FMS 2101</a:t>
          </a:r>
          <a:endParaRPr lang="es-EC" sz="3400"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B952CB16-200D-4B23-8273-1F3D7D530A68}" type="presOf" srcId="{24F45CE8-17ED-4733-9F19-FAA490AC67BD}" destId="{6A8772DD-D06E-45DD-8956-C1812163BA57}" srcOrd="0" destOrd="0" presId="urn:microsoft.com/office/officeart/2008/layout/LinedList"/>
    <dgm:cxn modelId="{3251E7BC-AD9C-44BB-98AC-26926FD6EE19}" srcId="{24F45CE8-17ED-4733-9F19-FAA490AC67BD}" destId="{1658B542-0D90-4AC6-9B28-9E86DCA3566A}" srcOrd="0" destOrd="0" parTransId="{E8146963-8F21-4C94-BE56-F9F9BC9CE692}" sibTransId="{8709A7E8-BA70-4017-BC41-01700FA275BA}"/>
    <dgm:cxn modelId="{32F010BD-05A9-4C6E-BE90-53833600F32A}" type="presOf" srcId="{1658B542-0D90-4AC6-9B28-9E86DCA3566A}" destId="{679023B1-6975-478D-9B8E-A57C4D21F6AF}" srcOrd="0" destOrd="0" presId="urn:microsoft.com/office/officeart/2008/layout/LinedList"/>
    <dgm:cxn modelId="{DB4289D4-6A6F-4B32-BBF8-703BA5B3B60B}" type="presParOf" srcId="{6A8772DD-D06E-45DD-8956-C1812163BA57}" destId="{9BD51BD8-3A81-480E-944C-1FC3FB41A433}" srcOrd="0" destOrd="0" presId="urn:microsoft.com/office/officeart/2008/layout/LinedList"/>
    <dgm:cxn modelId="{74DEF48E-C372-4F4B-8F3F-0A3F53601266}" type="presParOf" srcId="{6A8772DD-D06E-45DD-8956-C1812163BA57}" destId="{0D36C31F-C4EE-4311-97C6-E4B68889385A}" srcOrd="1" destOrd="0" presId="urn:microsoft.com/office/officeart/2008/layout/LinedList"/>
    <dgm:cxn modelId="{EF59B2CE-A33B-4427-AADF-BD3C4A832E1C}" type="presParOf" srcId="{0D36C31F-C4EE-4311-97C6-E4B68889385A}" destId="{679023B1-6975-478D-9B8E-A57C4D21F6AF}" srcOrd="0" destOrd="0" presId="urn:microsoft.com/office/officeart/2008/layout/LinedList"/>
    <dgm:cxn modelId="{A6E5620E-77B8-4D29-B093-8CC120CC9786}"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D18D915-39D0-40EF-9165-6FE34954B0B3}" type="doc">
      <dgm:prSet loTypeId="urn:microsoft.com/office/officeart/2008/layout/VerticalCurvedList" loCatId="list" qsTypeId="urn:microsoft.com/office/officeart/2005/8/quickstyle/simple5" qsCatId="simple" csTypeId="urn:microsoft.com/office/officeart/2005/8/colors/accent1_1" csCatId="accent1" phldr="1"/>
      <dgm:spPr/>
      <dgm:t>
        <a:bodyPr/>
        <a:lstStyle/>
        <a:p>
          <a:endParaRPr lang="es-EC"/>
        </a:p>
      </dgm:t>
    </dgm:pt>
    <dgm:pt modelId="{2474EC36-A32C-4AFC-A731-24EA6C5858C4}">
      <dgm:prSet phldrT="[Texto]" custT="1"/>
      <dgm:spPr/>
      <dgm:t>
        <a:bodyPr/>
        <a:lstStyle/>
        <a:p>
          <a:r>
            <a:rPr lang="es-EC" sz="2000" dirty="0" smtClean="0"/>
            <a:t>Investigación del tablero principal</a:t>
          </a:r>
          <a:endParaRPr lang="es-EC" sz="2000" dirty="0"/>
        </a:p>
      </dgm:t>
    </dgm:pt>
    <dgm:pt modelId="{4FF2C05C-49A9-427A-AED9-668F09D5F74B}" type="parTrans" cxnId="{A429F96B-DD8B-44F7-912E-030D074C4FB6}">
      <dgm:prSet/>
      <dgm:spPr/>
      <dgm:t>
        <a:bodyPr/>
        <a:lstStyle/>
        <a:p>
          <a:endParaRPr lang="es-EC" sz="2000"/>
        </a:p>
      </dgm:t>
    </dgm:pt>
    <dgm:pt modelId="{106EE24F-E6F3-4867-927B-CEAFE13FEC5E}" type="sibTrans" cxnId="{A429F96B-DD8B-44F7-912E-030D074C4FB6}">
      <dgm:prSet/>
      <dgm:spPr/>
      <dgm:t>
        <a:bodyPr/>
        <a:lstStyle/>
        <a:p>
          <a:endParaRPr lang="es-EC" sz="2000"/>
        </a:p>
      </dgm:t>
    </dgm:pt>
    <dgm:pt modelId="{E745793E-5BB2-406F-A3B6-1963E47664E2}">
      <dgm:prSet custT="1"/>
      <dgm:spPr/>
      <dgm:t>
        <a:bodyPr/>
        <a:lstStyle/>
        <a:p>
          <a:r>
            <a:rPr lang="es-EC" sz="2000" dirty="0" smtClean="0"/>
            <a:t>Investigación de la fresadora NCM 2000 y el torno NCL 2000</a:t>
          </a:r>
          <a:endParaRPr lang="es-EC" sz="2000" dirty="0"/>
        </a:p>
      </dgm:t>
    </dgm:pt>
    <dgm:pt modelId="{2F42784A-B68E-450F-830B-E576033A3AE7}" type="parTrans" cxnId="{3847A3E1-8803-4CB8-BCE2-4031982DB1F6}">
      <dgm:prSet/>
      <dgm:spPr/>
      <dgm:t>
        <a:bodyPr/>
        <a:lstStyle/>
        <a:p>
          <a:endParaRPr lang="es-EC" sz="2000"/>
        </a:p>
      </dgm:t>
    </dgm:pt>
    <dgm:pt modelId="{1FD06CC7-AB8B-4E59-99ED-1532AD040286}" type="sibTrans" cxnId="{3847A3E1-8803-4CB8-BCE2-4031982DB1F6}">
      <dgm:prSet/>
      <dgm:spPr/>
      <dgm:t>
        <a:bodyPr/>
        <a:lstStyle/>
        <a:p>
          <a:endParaRPr lang="es-EC" sz="2000"/>
        </a:p>
      </dgm:t>
    </dgm:pt>
    <dgm:pt modelId="{42942EB2-FDC9-451C-87C8-C9198CCB5E0D}">
      <dgm:prSet custT="1"/>
      <dgm:spPr/>
      <dgm:t>
        <a:bodyPr/>
        <a:lstStyle/>
        <a:p>
          <a:r>
            <a:rPr lang="es-EC" sz="2000" dirty="0" smtClean="0"/>
            <a:t>Agrupación y clasificación de los datos en tablas, diagramas y esquemas.</a:t>
          </a:r>
          <a:endParaRPr lang="es-EC" sz="2000" dirty="0"/>
        </a:p>
      </dgm:t>
    </dgm:pt>
    <dgm:pt modelId="{E46FBC79-9BB0-4187-BC33-D519592B8E7C}" type="parTrans" cxnId="{D3762AA0-935A-47EF-8D8E-707BEED13D30}">
      <dgm:prSet/>
      <dgm:spPr/>
      <dgm:t>
        <a:bodyPr/>
        <a:lstStyle/>
        <a:p>
          <a:endParaRPr lang="es-EC" sz="2000"/>
        </a:p>
      </dgm:t>
    </dgm:pt>
    <dgm:pt modelId="{DC8BCFC6-ED97-4A48-9958-19DA873EF959}" type="sibTrans" cxnId="{D3762AA0-935A-47EF-8D8E-707BEED13D30}">
      <dgm:prSet/>
      <dgm:spPr/>
      <dgm:t>
        <a:bodyPr/>
        <a:lstStyle/>
        <a:p>
          <a:endParaRPr lang="es-EC" sz="2000"/>
        </a:p>
      </dgm:t>
    </dgm:pt>
    <dgm:pt modelId="{1E29F51D-1304-46AA-ACBC-FCDA0B70DC75}">
      <dgm:prSet custT="1"/>
      <dgm:spPr/>
      <dgm:t>
        <a:bodyPr/>
        <a:lstStyle/>
        <a:p>
          <a:r>
            <a:rPr lang="es-EC" sz="2000" dirty="0" smtClean="0"/>
            <a:t>Funcionamiento de la estación</a:t>
          </a:r>
          <a:endParaRPr lang="es-EC" sz="2000" dirty="0"/>
        </a:p>
      </dgm:t>
    </dgm:pt>
    <dgm:pt modelId="{4076D439-08D4-4CF8-9C32-77B60F4370DC}" type="sibTrans" cxnId="{5D9B3F4B-47DA-4049-9065-78EFCF4AEF60}">
      <dgm:prSet/>
      <dgm:spPr/>
      <dgm:t>
        <a:bodyPr/>
        <a:lstStyle/>
        <a:p>
          <a:endParaRPr lang="es-EC" sz="2000"/>
        </a:p>
      </dgm:t>
    </dgm:pt>
    <dgm:pt modelId="{CB4AF78C-2755-48C1-A68B-4D93D4A4E4F0}" type="parTrans" cxnId="{5D9B3F4B-47DA-4049-9065-78EFCF4AEF60}">
      <dgm:prSet/>
      <dgm:spPr/>
      <dgm:t>
        <a:bodyPr/>
        <a:lstStyle/>
        <a:p>
          <a:endParaRPr lang="es-EC" sz="2000"/>
        </a:p>
      </dgm:t>
    </dgm:pt>
    <dgm:pt modelId="{3F7390FC-BB7A-4799-B7C0-F1397D9D8746}">
      <dgm:prSet custT="1"/>
      <dgm:spPr/>
      <dgm:t>
        <a:bodyPr/>
        <a:lstStyle/>
        <a:p>
          <a:r>
            <a:rPr lang="es-EC" sz="2000" dirty="0" smtClean="0"/>
            <a:t>Análisis de los circuitos eléctricos, electrónicos y neumáticos</a:t>
          </a:r>
          <a:endParaRPr lang="es-EC" sz="2000" dirty="0"/>
        </a:p>
      </dgm:t>
    </dgm:pt>
    <dgm:pt modelId="{EFCB36B0-F0F1-40E6-8B21-C3168A404C4E}" type="parTrans" cxnId="{2B4D5A8C-ABFC-48DB-8FB8-B61D1DF88065}">
      <dgm:prSet/>
      <dgm:spPr/>
      <dgm:t>
        <a:bodyPr/>
        <a:lstStyle/>
        <a:p>
          <a:endParaRPr lang="es-EC"/>
        </a:p>
      </dgm:t>
    </dgm:pt>
    <dgm:pt modelId="{4DDAD451-EC22-4221-AE2C-9F5863EC7745}" type="sibTrans" cxnId="{2B4D5A8C-ABFC-48DB-8FB8-B61D1DF88065}">
      <dgm:prSet/>
      <dgm:spPr/>
      <dgm:t>
        <a:bodyPr/>
        <a:lstStyle/>
        <a:p>
          <a:endParaRPr lang="es-EC"/>
        </a:p>
      </dgm:t>
    </dgm:pt>
    <dgm:pt modelId="{D01296FC-4F97-42E1-A6A9-ED6DB2E4C86E}" type="pres">
      <dgm:prSet presAssocID="{CD18D915-39D0-40EF-9165-6FE34954B0B3}" presName="Name0" presStyleCnt="0">
        <dgm:presLayoutVars>
          <dgm:chMax val="7"/>
          <dgm:chPref val="7"/>
          <dgm:dir/>
        </dgm:presLayoutVars>
      </dgm:prSet>
      <dgm:spPr/>
      <dgm:t>
        <a:bodyPr/>
        <a:lstStyle/>
        <a:p>
          <a:endParaRPr lang="es-EC"/>
        </a:p>
      </dgm:t>
    </dgm:pt>
    <dgm:pt modelId="{8C552E47-55C2-4105-9AC2-F0A7F5AF1C35}" type="pres">
      <dgm:prSet presAssocID="{CD18D915-39D0-40EF-9165-6FE34954B0B3}" presName="Name1" presStyleCnt="0"/>
      <dgm:spPr/>
    </dgm:pt>
    <dgm:pt modelId="{B95C911A-1733-463E-B144-F6E3BE4883B8}" type="pres">
      <dgm:prSet presAssocID="{CD18D915-39D0-40EF-9165-6FE34954B0B3}" presName="cycle" presStyleCnt="0"/>
      <dgm:spPr/>
    </dgm:pt>
    <dgm:pt modelId="{EE95190A-EEEB-4508-861F-E7D1E35176C8}" type="pres">
      <dgm:prSet presAssocID="{CD18D915-39D0-40EF-9165-6FE34954B0B3}" presName="srcNode" presStyleLbl="node1" presStyleIdx="0" presStyleCnt="5"/>
      <dgm:spPr/>
    </dgm:pt>
    <dgm:pt modelId="{3AF2BF5F-6317-4B48-B144-9911C47D19A9}" type="pres">
      <dgm:prSet presAssocID="{CD18D915-39D0-40EF-9165-6FE34954B0B3}" presName="conn" presStyleLbl="parChTrans1D2" presStyleIdx="0" presStyleCnt="1"/>
      <dgm:spPr/>
      <dgm:t>
        <a:bodyPr/>
        <a:lstStyle/>
        <a:p>
          <a:endParaRPr lang="es-EC"/>
        </a:p>
      </dgm:t>
    </dgm:pt>
    <dgm:pt modelId="{E8959B55-66C2-4CEC-828C-D2297CCF62AB}" type="pres">
      <dgm:prSet presAssocID="{CD18D915-39D0-40EF-9165-6FE34954B0B3}" presName="extraNode" presStyleLbl="node1" presStyleIdx="0" presStyleCnt="5"/>
      <dgm:spPr/>
    </dgm:pt>
    <dgm:pt modelId="{8D4F8E48-7D6B-4C68-A283-22290F3FA69F}" type="pres">
      <dgm:prSet presAssocID="{CD18D915-39D0-40EF-9165-6FE34954B0B3}" presName="dstNode" presStyleLbl="node1" presStyleIdx="0" presStyleCnt="5"/>
      <dgm:spPr/>
    </dgm:pt>
    <dgm:pt modelId="{12B08A0A-F8EF-42C1-9D92-65D7F06D9D40}" type="pres">
      <dgm:prSet presAssocID="{2474EC36-A32C-4AFC-A731-24EA6C5858C4}" presName="text_1" presStyleLbl="node1" presStyleIdx="0" presStyleCnt="5">
        <dgm:presLayoutVars>
          <dgm:bulletEnabled val="1"/>
        </dgm:presLayoutVars>
      </dgm:prSet>
      <dgm:spPr/>
      <dgm:t>
        <a:bodyPr/>
        <a:lstStyle/>
        <a:p>
          <a:endParaRPr lang="es-EC"/>
        </a:p>
      </dgm:t>
    </dgm:pt>
    <dgm:pt modelId="{C00A355C-2292-4A3F-863C-4A99E9D3651A}" type="pres">
      <dgm:prSet presAssocID="{2474EC36-A32C-4AFC-A731-24EA6C5858C4}" presName="accent_1" presStyleCnt="0"/>
      <dgm:spPr/>
    </dgm:pt>
    <dgm:pt modelId="{8B8842DA-E1C2-4754-85BC-BDDD9B9A7C41}" type="pres">
      <dgm:prSet presAssocID="{2474EC36-A32C-4AFC-A731-24EA6C5858C4}" presName="accentRepeatNode" presStyleLbl="solidFgAcc1" presStyleIdx="0" presStyleCnt="5"/>
      <dgm:spPr/>
    </dgm:pt>
    <dgm:pt modelId="{49FA0C97-CCCE-4EB0-BD71-FA5E2CB5DED8}" type="pres">
      <dgm:prSet presAssocID="{E745793E-5BB2-406F-A3B6-1963E47664E2}" presName="text_2" presStyleLbl="node1" presStyleIdx="1" presStyleCnt="5">
        <dgm:presLayoutVars>
          <dgm:bulletEnabled val="1"/>
        </dgm:presLayoutVars>
      </dgm:prSet>
      <dgm:spPr/>
      <dgm:t>
        <a:bodyPr/>
        <a:lstStyle/>
        <a:p>
          <a:endParaRPr lang="es-EC"/>
        </a:p>
      </dgm:t>
    </dgm:pt>
    <dgm:pt modelId="{FD7C4190-2224-49E4-B352-088DD4B1F83F}" type="pres">
      <dgm:prSet presAssocID="{E745793E-5BB2-406F-A3B6-1963E47664E2}" presName="accent_2" presStyleCnt="0"/>
      <dgm:spPr/>
    </dgm:pt>
    <dgm:pt modelId="{0D1D4BF9-1D1F-4487-AF6F-15247A408BE2}" type="pres">
      <dgm:prSet presAssocID="{E745793E-5BB2-406F-A3B6-1963E47664E2}" presName="accentRepeatNode" presStyleLbl="solidFgAcc1" presStyleIdx="1" presStyleCnt="5"/>
      <dgm:spPr/>
    </dgm:pt>
    <dgm:pt modelId="{E7894B73-421D-4C38-9089-1C1BEC92B41A}" type="pres">
      <dgm:prSet presAssocID="{42942EB2-FDC9-451C-87C8-C9198CCB5E0D}" presName="text_3" presStyleLbl="node1" presStyleIdx="2" presStyleCnt="5">
        <dgm:presLayoutVars>
          <dgm:bulletEnabled val="1"/>
        </dgm:presLayoutVars>
      </dgm:prSet>
      <dgm:spPr/>
      <dgm:t>
        <a:bodyPr/>
        <a:lstStyle/>
        <a:p>
          <a:endParaRPr lang="es-EC"/>
        </a:p>
      </dgm:t>
    </dgm:pt>
    <dgm:pt modelId="{5BEA9713-FE73-4714-B888-436E01562F24}" type="pres">
      <dgm:prSet presAssocID="{42942EB2-FDC9-451C-87C8-C9198CCB5E0D}" presName="accent_3" presStyleCnt="0"/>
      <dgm:spPr/>
    </dgm:pt>
    <dgm:pt modelId="{BD818175-00FC-482D-93DD-157D5CFAA795}" type="pres">
      <dgm:prSet presAssocID="{42942EB2-FDC9-451C-87C8-C9198CCB5E0D}" presName="accentRepeatNode" presStyleLbl="solidFgAcc1" presStyleIdx="2" presStyleCnt="5"/>
      <dgm:spPr/>
    </dgm:pt>
    <dgm:pt modelId="{D05EF848-02B3-4B8A-B1A8-0096DE4BFE14}" type="pres">
      <dgm:prSet presAssocID="{3F7390FC-BB7A-4799-B7C0-F1397D9D8746}" presName="text_4" presStyleLbl="node1" presStyleIdx="3" presStyleCnt="5">
        <dgm:presLayoutVars>
          <dgm:bulletEnabled val="1"/>
        </dgm:presLayoutVars>
      </dgm:prSet>
      <dgm:spPr/>
      <dgm:t>
        <a:bodyPr/>
        <a:lstStyle/>
        <a:p>
          <a:endParaRPr lang="es-EC"/>
        </a:p>
      </dgm:t>
    </dgm:pt>
    <dgm:pt modelId="{F8ABFEA0-5CD2-408C-A821-A88960C61CCD}" type="pres">
      <dgm:prSet presAssocID="{3F7390FC-BB7A-4799-B7C0-F1397D9D8746}" presName="accent_4" presStyleCnt="0"/>
      <dgm:spPr/>
    </dgm:pt>
    <dgm:pt modelId="{1F2EBFBE-50EC-415D-B380-96A5768B4CD3}" type="pres">
      <dgm:prSet presAssocID="{3F7390FC-BB7A-4799-B7C0-F1397D9D8746}" presName="accentRepeatNode" presStyleLbl="solidFgAcc1" presStyleIdx="3" presStyleCnt="5"/>
      <dgm:spPr/>
    </dgm:pt>
    <dgm:pt modelId="{A1C3B245-0FC1-4233-8614-6D2FECB60983}" type="pres">
      <dgm:prSet presAssocID="{1E29F51D-1304-46AA-ACBC-FCDA0B70DC75}" presName="text_5" presStyleLbl="node1" presStyleIdx="4" presStyleCnt="5">
        <dgm:presLayoutVars>
          <dgm:bulletEnabled val="1"/>
        </dgm:presLayoutVars>
      </dgm:prSet>
      <dgm:spPr/>
      <dgm:t>
        <a:bodyPr/>
        <a:lstStyle/>
        <a:p>
          <a:endParaRPr lang="es-EC"/>
        </a:p>
      </dgm:t>
    </dgm:pt>
    <dgm:pt modelId="{0D17FE30-1ADB-443C-8337-2DD6F8094A5F}" type="pres">
      <dgm:prSet presAssocID="{1E29F51D-1304-46AA-ACBC-FCDA0B70DC75}" presName="accent_5" presStyleCnt="0"/>
      <dgm:spPr/>
    </dgm:pt>
    <dgm:pt modelId="{F06FC35B-A817-4A80-9BBC-27ED1C2EE26E}" type="pres">
      <dgm:prSet presAssocID="{1E29F51D-1304-46AA-ACBC-FCDA0B70DC75}" presName="accentRepeatNode" presStyleLbl="solidFgAcc1" presStyleIdx="4" presStyleCnt="5"/>
      <dgm:spPr/>
    </dgm:pt>
  </dgm:ptLst>
  <dgm:cxnLst>
    <dgm:cxn modelId="{BE4B836B-F6B3-4D16-A7E6-E2EDB2DF5D03}" type="presOf" srcId="{E745793E-5BB2-406F-A3B6-1963E47664E2}" destId="{49FA0C97-CCCE-4EB0-BD71-FA5E2CB5DED8}" srcOrd="0" destOrd="0" presId="urn:microsoft.com/office/officeart/2008/layout/VerticalCurvedList"/>
    <dgm:cxn modelId="{A429F96B-DD8B-44F7-912E-030D074C4FB6}" srcId="{CD18D915-39D0-40EF-9165-6FE34954B0B3}" destId="{2474EC36-A32C-4AFC-A731-24EA6C5858C4}" srcOrd="0" destOrd="0" parTransId="{4FF2C05C-49A9-427A-AED9-668F09D5F74B}" sibTransId="{106EE24F-E6F3-4867-927B-CEAFE13FEC5E}"/>
    <dgm:cxn modelId="{2B4D5A8C-ABFC-48DB-8FB8-B61D1DF88065}" srcId="{CD18D915-39D0-40EF-9165-6FE34954B0B3}" destId="{3F7390FC-BB7A-4799-B7C0-F1397D9D8746}" srcOrd="3" destOrd="0" parTransId="{EFCB36B0-F0F1-40E6-8B21-C3168A404C4E}" sibTransId="{4DDAD451-EC22-4221-AE2C-9F5863EC7745}"/>
    <dgm:cxn modelId="{377DF764-389B-4A43-8D92-6B9A48BA83EB}" type="presOf" srcId="{106EE24F-E6F3-4867-927B-CEAFE13FEC5E}" destId="{3AF2BF5F-6317-4B48-B144-9911C47D19A9}" srcOrd="0" destOrd="0" presId="urn:microsoft.com/office/officeart/2008/layout/VerticalCurvedList"/>
    <dgm:cxn modelId="{932D40C6-9A80-4CF7-B8A9-610A41C0AD23}" type="presOf" srcId="{1E29F51D-1304-46AA-ACBC-FCDA0B70DC75}" destId="{A1C3B245-0FC1-4233-8614-6D2FECB60983}" srcOrd="0" destOrd="0" presId="urn:microsoft.com/office/officeart/2008/layout/VerticalCurvedList"/>
    <dgm:cxn modelId="{D3762AA0-935A-47EF-8D8E-707BEED13D30}" srcId="{CD18D915-39D0-40EF-9165-6FE34954B0B3}" destId="{42942EB2-FDC9-451C-87C8-C9198CCB5E0D}" srcOrd="2" destOrd="0" parTransId="{E46FBC79-9BB0-4187-BC33-D519592B8E7C}" sibTransId="{DC8BCFC6-ED97-4A48-9958-19DA873EF959}"/>
    <dgm:cxn modelId="{C71FDA4F-05E0-49CF-B83D-D2CD6D9402D8}" type="presOf" srcId="{3F7390FC-BB7A-4799-B7C0-F1397D9D8746}" destId="{D05EF848-02B3-4B8A-B1A8-0096DE4BFE14}" srcOrd="0" destOrd="0" presId="urn:microsoft.com/office/officeart/2008/layout/VerticalCurvedList"/>
    <dgm:cxn modelId="{58D4A9DB-5B53-49A6-9FFB-14D262138C58}" type="presOf" srcId="{CD18D915-39D0-40EF-9165-6FE34954B0B3}" destId="{D01296FC-4F97-42E1-A6A9-ED6DB2E4C86E}" srcOrd="0" destOrd="0" presId="urn:microsoft.com/office/officeart/2008/layout/VerticalCurvedList"/>
    <dgm:cxn modelId="{98E28A92-17B7-4AF8-8852-DBC9A83A544C}" type="presOf" srcId="{2474EC36-A32C-4AFC-A731-24EA6C5858C4}" destId="{12B08A0A-F8EF-42C1-9D92-65D7F06D9D40}" srcOrd="0" destOrd="0" presId="urn:microsoft.com/office/officeart/2008/layout/VerticalCurvedList"/>
    <dgm:cxn modelId="{3847A3E1-8803-4CB8-BCE2-4031982DB1F6}" srcId="{CD18D915-39D0-40EF-9165-6FE34954B0B3}" destId="{E745793E-5BB2-406F-A3B6-1963E47664E2}" srcOrd="1" destOrd="0" parTransId="{2F42784A-B68E-450F-830B-E576033A3AE7}" sibTransId="{1FD06CC7-AB8B-4E59-99ED-1532AD040286}"/>
    <dgm:cxn modelId="{1D54449D-A779-410D-B6FA-6BBE14BE3C1C}" type="presOf" srcId="{42942EB2-FDC9-451C-87C8-C9198CCB5E0D}" destId="{E7894B73-421D-4C38-9089-1C1BEC92B41A}" srcOrd="0" destOrd="0" presId="urn:microsoft.com/office/officeart/2008/layout/VerticalCurvedList"/>
    <dgm:cxn modelId="{5D9B3F4B-47DA-4049-9065-78EFCF4AEF60}" srcId="{CD18D915-39D0-40EF-9165-6FE34954B0B3}" destId="{1E29F51D-1304-46AA-ACBC-FCDA0B70DC75}" srcOrd="4" destOrd="0" parTransId="{CB4AF78C-2755-48C1-A68B-4D93D4A4E4F0}" sibTransId="{4076D439-08D4-4CF8-9C32-77B60F4370DC}"/>
    <dgm:cxn modelId="{E57EE7E2-BCA6-4AB0-BC4B-455B542345FF}" type="presParOf" srcId="{D01296FC-4F97-42E1-A6A9-ED6DB2E4C86E}" destId="{8C552E47-55C2-4105-9AC2-F0A7F5AF1C35}" srcOrd="0" destOrd="0" presId="urn:microsoft.com/office/officeart/2008/layout/VerticalCurvedList"/>
    <dgm:cxn modelId="{73CC6DF9-382C-4D59-8E6C-4757F1258B8F}" type="presParOf" srcId="{8C552E47-55C2-4105-9AC2-F0A7F5AF1C35}" destId="{B95C911A-1733-463E-B144-F6E3BE4883B8}" srcOrd="0" destOrd="0" presId="urn:microsoft.com/office/officeart/2008/layout/VerticalCurvedList"/>
    <dgm:cxn modelId="{FFEE8095-CF5F-4F00-AA91-C7BD7CBC6C8C}" type="presParOf" srcId="{B95C911A-1733-463E-B144-F6E3BE4883B8}" destId="{EE95190A-EEEB-4508-861F-E7D1E35176C8}" srcOrd="0" destOrd="0" presId="urn:microsoft.com/office/officeart/2008/layout/VerticalCurvedList"/>
    <dgm:cxn modelId="{14DBA883-D6DC-4907-AE23-344F75546652}" type="presParOf" srcId="{B95C911A-1733-463E-B144-F6E3BE4883B8}" destId="{3AF2BF5F-6317-4B48-B144-9911C47D19A9}" srcOrd="1" destOrd="0" presId="urn:microsoft.com/office/officeart/2008/layout/VerticalCurvedList"/>
    <dgm:cxn modelId="{B24651C0-AF54-4ED8-860A-BAD658D3FADE}" type="presParOf" srcId="{B95C911A-1733-463E-B144-F6E3BE4883B8}" destId="{E8959B55-66C2-4CEC-828C-D2297CCF62AB}" srcOrd="2" destOrd="0" presId="urn:microsoft.com/office/officeart/2008/layout/VerticalCurvedList"/>
    <dgm:cxn modelId="{84535236-A619-4120-AE9D-60C80ABA3450}" type="presParOf" srcId="{B95C911A-1733-463E-B144-F6E3BE4883B8}" destId="{8D4F8E48-7D6B-4C68-A283-22290F3FA69F}" srcOrd="3" destOrd="0" presId="urn:microsoft.com/office/officeart/2008/layout/VerticalCurvedList"/>
    <dgm:cxn modelId="{4E0F1105-1772-4FC6-AF70-5DF809B5721C}" type="presParOf" srcId="{8C552E47-55C2-4105-9AC2-F0A7F5AF1C35}" destId="{12B08A0A-F8EF-42C1-9D92-65D7F06D9D40}" srcOrd="1" destOrd="0" presId="urn:microsoft.com/office/officeart/2008/layout/VerticalCurvedList"/>
    <dgm:cxn modelId="{1444A47C-F53C-4280-A25E-113F1CA98F4E}" type="presParOf" srcId="{8C552E47-55C2-4105-9AC2-F0A7F5AF1C35}" destId="{C00A355C-2292-4A3F-863C-4A99E9D3651A}" srcOrd="2" destOrd="0" presId="urn:microsoft.com/office/officeart/2008/layout/VerticalCurvedList"/>
    <dgm:cxn modelId="{11D4283D-853C-4F90-A442-C0BED232A7CE}" type="presParOf" srcId="{C00A355C-2292-4A3F-863C-4A99E9D3651A}" destId="{8B8842DA-E1C2-4754-85BC-BDDD9B9A7C41}" srcOrd="0" destOrd="0" presId="urn:microsoft.com/office/officeart/2008/layout/VerticalCurvedList"/>
    <dgm:cxn modelId="{68F7CC12-B6D3-48E1-9C66-FB1BE95E73BE}" type="presParOf" srcId="{8C552E47-55C2-4105-9AC2-F0A7F5AF1C35}" destId="{49FA0C97-CCCE-4EB0-BD71-FA5E2CB5DED8}" srcOrd="3" destOrd="0" presId="urn:microsoft.com/office/officeart/2008/layout/VerticalCurvedList"/>
    <dgm:cxn modelId="{DE790766-EEF9-4964-B44F-5F639F54F11A}" type="presParOf" srcId="{8C552E47-55C2-4105-9AC2-F0A7F5AF1C35}" destId="{FD7C4190-2224-49E4-B352-088DD4B1F83F}" srcOrd="4" destOrd="0" presId="urn:microsoft.com/office/officeart/2008/layout/VerticalCurvedList"/>
    <dgm:cxn modelId="{ADD5414B-7783-4ACA-ACE8-4A6DA8595620}" type="presParOf" srcId="{FD7C4190-2224-49E4-B352-088DD4B1F83F}" destId="{0D1D4BF9-1D1F-4487-AF6F-15247A408BE2}" srcOrd="0" destOrd="0" presId="urn:microsoft.com/office/officeart/2008/layout/VerticalCurvedList"/>
    <dgm:cxn modelId="{08C3944A-2068-47B7-AF93-E83823D49104}" type="presParOf" srcId="{8C552E47-55C2-4105-9AC2-F0A7F5AF1C35}" destId="{E7894B73-421D-4C38-9089-1C1BEC92B41A}" srcOrd="5" destOrd="0" presId="urn:microsoft.com/office/officeart/2008/layout/VerticalCurvedList"/>
    <dgm:cxn modelId="{BCC2A7DB-B3D8-4044-A624-04A4AFFD6CA1}" type="presParOf" srcId="{8C552E47-55C2-4105-9AC2-F0A7F5AF1C35}" destId="{5BEA9713-FE73-4714-B888-436E01562F24}" srcOrd="6" destOrd="0" presId="urn:microsoft.com/office/officeart/2008/layout/VerticalCurvedList"/>
    <dgm:cxn modelId="{07A7FCAA-A737-4A6A-9DAC-93A776E5F073}" type="presParOf" srcId="{5BEA9713-FE73-4714-B888-436E01562F24}" destId="{BD818175-00FC-482D-93DD-157D5CFAA795}" srcOrd="0" destOrd="0" presId="urn:microsoft.com/office/officeart/2008/layout/VerticalCurvedList"/>
    <dgm:cxn modelId="{B5D039FC-450A-4BE1-801D-DB89212424B4}" type="presParOf" srcId="{8C552E47-55C2-4105-9AC2-F0A7F5AF1C35}" destId="{D05EF848-02B3-4B8A-B1A8-0096DE4BFE14}" srcOrd="7" destOrd="0" presId="urn:microsoft.com/office/officeart/2008/layout/VerticalCurvedList"/>
    <dgm:cxn modelId="{DB64945B-87C8-4D7B-8CF5-F481B0C8C9FC}" type="presParOf" srcId="{8C552E47-55C2-4105-9AC2-F0A7F5AF1C35}" destId="{F8ABFEA0-5CD2-408C-A821-A88960C61CCD}" srcOrd="8" destOrd="0" presId="urn:microsoft.com/office/officeart/2008/layout/VerticalCurvedList"/>
    <dgm:cxn modelId="{330A0B4B-1B0B-485F-9A18-FC999333CE1D}" type="presParOf" srcId="{F8ABFEA0-5CD2-408C-A821-A88960C61CCD}" destId="{1F2EBFBE-50EC-415D-B380-96A5768B4CD3}" srcOrd="0" destOrd="0" presId="urn:microsoft.com/office/officeart/2008/layout/VerticalCurvedList"/>
    <dgm:cxn modelId="{6A5885D9-2ABC-4A90-AF99-58820B9E9DFF}" type="presParOf" srcId="{8C552E47-55C2-4105-9AC2-F0A7F5AF1C35}" destId="{A1C3B245-0FC1-4233-8614-6D2FECB60983}" srcOrd="9" destOrd="0" presId="urn:microsoft.com/office/officeart/2008/layout/VerticalCurvedList"/>
    <dgm:cxn modelId="{9CA2E8E1-FF02-442D-9398-9F30A6E368EE}" type="presParOf" srcId="{8C552E47-55C2-4105-9AC2-F0A7F5AF1C35}" destId="{0D17FE30-1ADB-443C-8337-2DD6F8094A5F}" srcOrd="10" destOrd="0" presId="urn:microsoft.com/office/officeart/2008/layout/VerticalCurvedList"/>
    <dgm:cxn modelId="{92BB68AE-7A43-41F5-8F34-0133BCB05E8B}" type="presParOf" srcId="{0D17FE30-1ADB-443C-8337-2DD6F8094A5F}" destId="{F06FC35B-A817-4A80-9BBC-27ED1C2EE26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1658B542-0D90-4AC6-9B28-9E86DCA3566A}">
      <dgm:prSet phldrT="[Texto]" custT="1"/>
      <dgm:spPr/>
      <dgm:t>
        <a:bodyPr/>
        <a:lstStyle/>
        <a:p>
          <a:r>
            <a:rPr lang="es-EC" sz="3400" dirty="0" smtClean="0"/>
            <a:t>Funcionamiento de la estación FMS 2101</a:t>
          </a:r>
          <a:endParaRPr lang="es-EC" sz="3400"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3251E7BC-AD9C-44BB-98AC-26926FD6EE19}" srcId="{24F45CE8-17ED-4733-9F19-FAA490AC67BD}" destId="{1658B542-0D90-4AC6-9B28-9E86DCA3566A}" srcOrd="0" destOrd="0" parTransId="{E8146963-8F21-4C94-BE56-F9F9BC9CE692}" sibTransId="{8709A7E8-BA70-4017-BC41-01700FA275BA}"/>
    <dgm:cxn modelId="{397D2B30-3C15-4122-9EF6-20FF82530579}" type="presOf" srcId="{1658B542-0D90-4AC6-9B28-9E86DCA3566A}" destId="{679023B1-6975-478D-9B8E-A57C4D21F6AF}" srcOrd="0" destOrd="0" presId="urn:microsoft.com/office/officeart/2008/layout/LinedList"/>
    <dgm:cxn modelId="{981D8ECD-A9EC-438F-9D03-01C32587810D}" type="presOf" srcId="{24F45CE8-17ED-4733-9F19-FAA490AC67BD}" destId="{6A8772DD-D06E-45DD-8956-C1812163BA57}" srcOrd="0" destOrd="0" presId="urn:microsoft.com/office/officeart/2008/layout/LinedList"/>
    <dgm:cxn modelId="{4059187F-7B5B-40AD-B4CC-EFDA2E2CC092}" type="presParOf" srcId="{6A8772DD-D06E-45DD-8956-C1812163BA57}" destId="{9BD51BD8-3A81-480E-944C-1FC3FB41A433}" srcOrd="0" destOrd="0" presId="urn:microsoft.com/office/officeart/2008/layout/LinedList"/>
    <dgm:cxn modelId="{D8839381-D579-48AB-884A-DD8F860F9C1D}" type="presParOf" srcId="{6A8772DD-D06E-45DD-8956-C1812163BA57}" destId="{0D36C31F-C4EE-4311-97C6-E4B68889385A}" srcOrd="1" destOrd="0" presId="urn:microsoft.com/office/officeart/2008/layout/LinedList"/>
    <dgm:cxn modelId="{9E8961FD-4F29-46C8-8626-B03025F8B763}" type="presParOf" srcId="{0D36C31F-C4EE-4311-97C6-E4B68889385A}" destId="{679023B1-6975-478D-9B8E-A57C4D21F6AF}" srcOrd="0" destOrd="0" presId="urn:microsoft.com/office/officeart/2008/layout/LinedList"/>
    <dgm:cxn modelId="{A40CD641-AB42-4BAC-93A1-A8703E8581D4}"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1658B542-0D90-4AC6-9B28-9E86DCA3566A}">
      <dgm:prSet phldrT="[Texto]" custT="1"/>
      <dgm:spPr/>
      <dgm:t>
        <a:bodyPr/>
        <a:lstStyle/>
        <a:p>
          <a:r>
            <a:rPr lang="es-EC" sz="3400" dirty="0" smtClean="0"/>
            <a:t>Funcionamiento de la estación FMS 2101  </a:t>
          </a:r>
          <a:endParaRPr lang="es-EC" sz="3400"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3251E7BC-AD9C-44BB-98AC-26926FD6EE19}" srcId="{24F45CE8-17ED-4733-9F19-FAA490AC67BD}" destId="{1658B542-0D90-4AC6-9B28-9E86DCA3566A}" srcOrd="0" destOrd="0" parTransId="{E8146963-8F21-4C94-BE56-F9F9BC9CE692}" sibTransId="{8709A7E8-BA70-4017-BC41-01700FA275BA}"/>
    <dgm:cxn modelId="{42A9962C-24E1-48CE-981D-765CFD09EEAB}" type="presOf" srcId="{1658B542-0D90-4AC6-9B28-9E86DCA3566A}" destId="{679023B1-6975-478D-9B8E-A57C4D21F6AF}" srcOrd="0" destOrd="0" presId="urn:microsoft.com/office/officeart/2008/layout/LinedList"/>
    <dgm:cxn modelId="{AE7BEF10-EAF8-4107-95F7-C4A3B660F987}" type="presOf" srcId="{24F45CE8-17ED-4733-9F19-FAA490AC67BD}" destId="{6A8772DD-D06E-45DD-8956-C1812163BA57}" srcOrd="0" destOrd="0" presId="urn:microsoft.com/office/officeart/2008/layout/LinedList"/>
    <dgm:cxn modelId="{6D68840C-8E8D-4782-916C-1D8C12F589D3}" type="presParOf" srcId="{6A8772DD-D06E-45DD-8956-C1812163BA57}" destId="{9BD51BD8-3A81-480E-944C-1FC3FB41A433}" srcOrd="0" destOrd="0" presId="urn:microsoft.com/office/officeart/2008/layout/LinedList"/>
    <dgm:cxn modelId="{B3736204-1D9A-4340-A225-A7FEA031B7E9}" type="presParOf" srcId="{6A8772DD-D06E-45DD-8956-C1812163BA57}" destId="{0D36C31F-C4EE-4311-97C6-E4B68889385A}" srcOrd="1" destOrd="0" presId="urn:microsoft.com/office/officeart/2008/layout/LinedList"/>
    <dgm:cxn modelId="{429CDB83-4633-4F6E-A756-6A7D69EAD41C}" type="presParOf" srcId="{0D36C31F-C4EE-4311-97C6-E4B68889385A}" destId="{679023B1-6975-478D-9B8E-A57C4D21F6AF}" srcOrd="0" destOrd="0" presId="urn:microsoft.com/office/officeart/2008/layout/LinedList"/>
    <dgm:cxn modelId="{D1369882-4E79-4371-9EF9-3EBE2A600F76}"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1658B542-0D90-4AC6-9B28-9E86DCA3566A}">
      <dgm:prSet phldrT="[Texto]"/>
      <dgm:spPr/>
      <dgm:t>
        <a:bodyPr/>
        <a:lstStyle/>
        <a:p>
          <a:r>
            <a:rPr lang="es-EC" dirty="0" smtClean="0"/>
            <a:t>Diseño</a:t>
          </a:r>
          <a:endParaRPr lang="es-EC"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974061F7-39BC-4050-BE51-B9C7982167EA}">
      <dgm:prSet/>
      <dgm:spPr/>
      <dgm:t>
        <a:bodyPr/>
        <a:lstStyle/>
        <a:p>
          <a:r>
            <a:rPr lang="es-EC" dirty="0" smtClean="0"/>
            <a:t>Características y requisitos del controlador de la estación FMS</a:t>
          </a:r>
          <a:endParaRPr lang="es-EC" dirty="0"/>
        </a:p>
      </dgm:t>
    </dgm:pt>
    <dgm:pt modelId="{6157F5DF-89A2-4714-B761-6F6221979FDF}" type="parTrans" cxnId="{84DD177A-9695-4681-BECB-3FBCC7FF5964}">
      <dgm:prSet/>
      <dgm:spPr/>
      <dgm:t>
        <a:bodyPr/>
        <a:lstStyle/>
        <a:p>
          <a:endParaRPr lang="es-EC"/>
        </a:p>
      </dgm:t>
    </dgm:pt>
    <dgm:pt modelId="{29C96551-156B-486D-A407-03C0E800CF58}" type="sibTrans" cxnId="{84DD177A-9695-4681-BECB-3FBCC7FF5964}">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2"/>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2"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 modelId="{624B46D5-7D1A-4EB2-A67F-7344A711B311}" type="pres">
      <dgm:prSet presAssocID="{974061F7-39BC-4050-BE51-B9C7982167EA}" presName="thickLine" presStyleLbl="alignNode1" presStyleIdx="1" presStyleCnt="2"/>
      <dgm:spPr/>
    </dgm:pt>
    <dgm:pt modelId="{E7D1199E-2920-4302-82F9-8A7216F8CA43}" type="pres">
      <dgm:prSet presAssocID="{974061F7-39BC-4050-BE51-B9C7982167EA}" presName="horz1" presStyleCnt="0"/>
      <dgm:spPr/>
    </dgm:pt>
    <dgm:pt modelId="{F85F990A-2D64-4EA9-8B3E-8C4F2AB803E1}" type="pres">
      <dgm:prSet presAssocID="{974061F7-39BC-4050-BE51-B9C7982167EA}" presName="tx1" presStyleLbl="revTx" presStyleIdx="1" presStyleCnt="2"/>
      <dgm:spPr/>
      <dgm:t>
        <a:bodyPr/>
        <a:lstStyle/>
        <a:p>
          <a:endParaRPr lang="es-EC"/>
        </a:p>
      </dgm:t>
    </dgm:pt>
    <dgm:pt modelId="{0EBA3B8F-79CF-4342-8132-111762687B6C}" type="pres">
      <dgm:prSet presAssocID="{974061F7-39BC-4050-BE51-B9C7982167EA}" presName="vert1" presStyleCnt="0"/>
      <dgm:spPr/>
    </dgm:pt>
  </dgm:ptLst>
  <dgm:cxnLst>
    <dgm:cxn modelId="{B10113C3-C337-4A98-AA11-ED42CD29889F}" type="presOf" srcId="{974061F7-39BC-4050-BE51-B9C7982167EA}" destId="{F85F990A-2D64-4EA9-8B3E-8C4F2AB803E1}" srcOrd="0" destOrd="0" presId="urn:microsoft.com/office/officeart/2008/layout/LinedList"/>
    <dgm:cxn modelId="{7B582DA5-BA26-44B1-AA9C-0A5281A24E9C}" type="presOf" srcId="{1658B542-0D90-4AC6-9B28-9E86DCA3566A}" destId="{679023B1-6975-478D-9B8E-A57C4D21F6AF}" srcOrd="0" destOrd="0" presId="urn:microsoft.com/office/officeart/2008/layout/LinedList"/>
    <dgm:cxn modelId="{466432C5-DDEC-436B-A87A-7CF8A5FC8F35}" type="presOf" srcId="{24F45CE8-17ED-4733-9F19-FAA490AC67BD}" destId="{6A8772DD-D06E-45DD-8956-C1812163BA57}" srcOrd="0" destOrd="0" presId="urn:microsoft.com/office/officeart/2008/layout/LinedList"/>
    <dgm:cxn modelId="{84DD177A-9695-4681-BECB-3FBCC7FF5964}" srcId="{24F45CE8-17ED-4733-9F19-FAA490AC67BD}" destId="{974061F7-39BC-4050-BE51-B9C7982167EA}" srcOrd="1" destOrd="0" parTransId="{6157F5DF-89A2-4714-B761-6F6221979FDF}" sibTransId="{29C96551-156B-486D-A407-03C0E800CF58}"/>
    <dgm:cxn modelId="{3251E7BC-AD9C-44BB-98AC-26926FD6EE19}" srcId="{24F45CE8-17ED-4733-9F19-FAA490AC67BD}" destId="{1658B542-0D90-4AC6-9B28-9E86DCA3566A}" srcOrd="0" destOrd="0" parTransId="{E8146963-8F21-4C94-BE56-F9F9BC9CE692}" sibTransId="{8709A7E8-BA70-4017-BC41-01700FA275BA}"/>
    <dgm:cxn modelId="{F3EEDF5D-C226-4790-A687-2912E00ACDDF}" type="presParOf" srcId="{6A8772DD-D06E-45DD-8956-C1812163BA57}" destId="{9BD51BD8-3A81-480E-944C-1FC3FB41A433}" srcOrd="0" destOrd="0" presId="urn:microsoft.com/office/officeart/2008/layout/LinedList"/>
    <dgm:cxn modelId="{468E22C9-23C9-4C4C-ADCF-5C36342A5A67}" type="presParOf" srcId="{6A8772DD-D06E-45DD-8956-C1812163BA57}" destId="{0D36C31F-C4EE-4311-97C6-E4B68889385A}" srcOrd="1" destOrd="0" presId="urn:microsoft.com/office/officeart/2008/layout/LinedList"/>
    <dgm:cxn modelId="{46038C77-0DEB-42C1-B462-8D2D1EE87683}" type="presParOf" srcId="{0D36C31F-C4EE-4311-97C6-E4B68889385A}" destId="{679023B1-6975-478D-9B8E-A57C4D21F6AF}" srcOrd="0" destOrd="0" presId="urn:microsoft.com/office/officeart/2008/layout/LinedList"/>
    <dgm:cxn modelId="{BE1E4120-7A73-43CC-A232-CA1AE73B93DA}" type="presParOf" srcId="{0D36C31F-C4EE-4311-97C6-E4B68889385A}" destId="{CB727EE5-B4ED-4C81-9268-7BCB83FB6E4E}" srcOrd="1" destOrd="0" presId="urn:microsoft.com/office/officeart/2008/layout/LinedList"/>
    <dgm:cxn modelId="{3A8640C3-A9A1-4CCD-8E35-F5F729BFB35F}" type="presParOf" srcId="{6A8772DD-D06E-45DD-8956-C1812163BA57}" destId="{624B46D5-7D1A-4EB2-A67F-7344A711B311}" srcOrd="2" destOrd="0" presId="urn:microsoft.com/office/officeart/2008/layout/LinedList"/>
    <dgm:cxn modelId="{59FCCFF1-DDDA-4E7E-8778-05CA12B10C9A}" type="presParOf" srcId="{6A8772DD-D06E-45DD-8956-C1812163BA57}" destId="{E7D1199E-2920-4302-82F9-8A7216F8CA43}" srcOrd="3" destOrd="0" presId="urn:microsoft.com/office/officeart/2008/layout/LinedList"/>
    <dgm:cxn modelId="{35E5B05A-0F63-4FFC-B25E-FFC06470681C}" type="presParOf" srcId="{E7D1199E-2920-4302-82F9-8A7216F8CA43}" destId="{F85F990A-2D64-4EA9-8B3E-8C4F2AB803E1}" srcOrd="0" destOrd="0" presId="urn:microsoft.com/office/officeart/2008/layout/LinedList"/>
    <dgm:cxn modelId="{2DEF4D33-0ED6-4048-9688-EE95532D2135}" type="presParOf" srcId="{E7D1199E-2920-4302-82F9-8A7216F8CA43}" destId="{0EBA3B8F-79CF-4342-8132-111762687B6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CD18D915-39D0-40EF-9165-6FE34954B0B3}"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s-EC"/>
        </a:p>
      </dgm:t>
    </dgm:pt>
    <dgm:pt modelId="{2474EC36-A32C-4AFC-A731-24EA6C5858C4}">
      <dgm:prSet phldrT="[Texto]" custT="1"/>
      <dgm:spPr/>
      <dgm:t>
        <a:bodyPr/>
        <a:lstStyle/>
        <a:p>
          <a:r>
            <a:rPr lang="es-EC" sz="2000" dirty="0" smtClean="0"/>
            <a:t>Controlador principal</a:t>
          </a:r>
          <a:endParaRPr lang="es-EC" sz="2000" dirty="0"/>
        </a:p>
      </dgm:t>
    </dgm:pt>
    <dgm:pt modelId="{4FF2C05C-49A9-427A-AED9-668F09D5F74B}" type="parTrans" cxnId="{A429F96B-DD8B-44F7-912E-030D074C4FB6}">
      <dgm:prSet/>
      <dgm:spPr/>
      <dgm:t>
        <a:bodyPr/>
        <a:lstStyle/>
        <a:p>
          <a:endParaRPr lang="es-EC" sz="2800"/>
        </a:p>
      </dgm:t>
    </dgm:pt>
    <dgm:pt modelId="{106EE24F-E6F3-4867-927B-CEAFE13FEC5E}" type="sibTrans" cxnId="{A429F96B-DD8B-44F7-912E-030D074C4FB6}">
      <dgm:prSet/>
      <dgm:spPr/>
      <dgm:t>
        <a:bodyPr/>
        <a:lstStyle/>
        <a:p>
          <a:endParaRPr lang="es-EC" sz="2800"/>
        </a:p>
      </dgm:t>
    </dgm:pt>
    <dgm:pt modelId="{E745793E-5BB2-406F-A3B6-1963E47664E2}">
      <dgm:prSet custT="1"/>
      <dgm:spPr/>
      <dgm:t>
        <a:bodyPr/>
        <a:lstStyle/>
        <a:p>
          <a:r>
            <a:rPr lang="es-EC" sz="2000" dirty="0" smtClean="0"/>
            <a:t>Modularidad</a:t>
          </a:r>
          <a:endParaRPr lang="es-EC" sz="2000" dirty="0"/>
        </a:p>
      </dgm:t>
    </dgm:pt>
    <dgm:pt modelId="{2F42784A-B68E-450F-830B-E576033A3AE7}" type="parTrans" cxnId="{3847A3E1-8803-4CB8-BCE2-4031982DB1F6}">
      <dgm:prSet/>
      <dgm:spPr/>
      <dgm:t>
        <a:bodyPr/>
        <a:lstStyle/>
        <a:p>
          <a:endParaRPr lang="es-EC" sz="2800"/>
        </a:p>
      </dgm:t>
    </dgm:pt>
    <dgm:pt modelId="{1FD06CC7-AB8B-4E59-99ED-1532AD040286}" type="sibTrans" cxnId="{3847A3E1-8803-4CB8-BCE2-4031982DB1F6}">
      <dgm:prSet/>
      <dgm:spPr/>
      <dgm:t>
        <a:bodyPr/>
        <a:lstStyle/>
        <a:p>
          <a:endParaRPr lang="es-EC" sz="2800"/>
        </a:p>
      </dgm:t>
    </dgm:pt>
    <dgm:pt modelId="{42942EB2-FDC9-451C-87C8-C9198CCB5E0D}">
      <dgm:prSet custT="1"/>
      <dgm:spPr/>
      <dgm:t>
        <a:bodyPr/>
        <a:lstStyle/>
        <a:p>
          <a:r>
            <a:rPr lang="es-EC" sz="2000" dirty="0" smtClean="0"/>
            <a:t>Controlador de motorreductores </a:t>
          </a:r>
        </a:p>
        <a:p>
          <a:r>
            <a:rPr lang="es-EC" sz="2000" dirty="0" smtClean="0"/>
            <a:t>DC y encoder</a:t>
          </a:r>
          <a:endParaRPr lang="es-EC" sz="2000" dirty="0"/>
        </a:p>
      </dgm:t>
    </dgm:pt>
    <dgm:pt modelId="{E46FBC79-9BB0-4187-BC33-D519592B8E7C}" type="parTrans" cxnId="{D3762AA0-935A-47EF-8D8E-707BEED13D30}">
      <dgm:prSet/>
      <dgm:spPr/>
      <dgm:t>
        <a:bodyPr/>
        <a:lstStyle/>
        <a:p>
          <a:endParaRPr lang="es-EC" sz="2800"/>
        </a:p>
      </dgm:t>
    </dgm:pt>
    <dgm:pt modelId="{DC8BCFC6-ED97-4A48-9958-19DA873EF959}" type="sibTrans" cxnId="{D3762AA0-935A-47EF-8D8E-707BEED13D30}">
      <dgm:prSet/>
      <dgm:spPr/>
      <dgm:t>
        <a:bodyPr/>
        <a:lstStyle/>
        <a:p>
          <a:endParaRPr lang="es-EC" sz="2800"/>
        </a:p>
      </dgm:t>
    </dgm:pt>
    <dgm:pt modelId="{1E29F51D-1304-46AA-ACBC-FCDA0B70DC75}">
      <dgm:prSet custT="1"/>
      <dgm:spPr/>
      <dgm:t>
        <a:bodyPr/>
        <a:lstStyle/>
        <a:p>
          <a:r>
            <a:rPr lang="es-EC" sz="2000" dirty="0" smtClean="0"/>
            <a:t>Interfaz CNC</a:t>
          </a:r>
          <a:endParaRPr lang="es-EC" sz="2000" dirty="0"/>
        </a:p>
      </dgm:t>
    </dgm:pt>
    <dgm:pt modelId="{4076D439-08D4-4CF8-9C32-77B60F4370DC}" type="sibTrans" cxnId="{5D9B3F4B-47DA-4049-9065-78EFCF4AEF60}">
      <dgm:prSet/>
      <dgm:spPr/>
      <dgm:t>
        <a:bodyPr/>
        <a:lstStyle/>
        <a:p>
          <a:endParaRPr lang="es-EC" sz="2800"/>
        </a:p>
      </dgm:t>
    </dgm:pt>
    <dgm:pt modelId="{CB4AF78C-2755-48C1-A68B-4D93D4A4E4F0}" type="parTrans" cxnId="{5D9B3F4B-47DA-4049-9065-78EFCF4AEF60}">
      <dgm:prSet/>
      <dgm:spPr/>
      <dgm:t>
        <a:bodyPr/>
        <a:lstStyle/>
        <a:p>
          <a:endParaRPr lang="es-EC" sz="2800"/>
        </a:p>
      </dgm:t>
    </dgm:pt>
    <dgm:pt modelId="{0CC03B7D-E245-4B77-A03F-B380C5B12056}">
      <dgm:prSet custT="1"/>
      <dgm:spPr/>
      <dgm:t>
        <a:bodyPr/>
        <a:lstStyle/>
        <a:p>
          <a:r>
            <a:rPr lang="es-EC" sz="2000" dirty="0" smtClean="0"/>
            <a:t>Mando de control</a:t>
          </a:r>
          <a:endParaRPr lang="es-EC" sz="2000" dirty="0"/>
        </a:p>
      </dgm:t>
    </dgm:pt>
    <dgm:pt modelId="{E2308398-43F8-40B0-B632-86DE745C56D7}" type="parTrans" cxnId="{60BF8D9A-83E9-418A-80D8-5A45A95A12C5}">
      <dgm:prSet/>
      <dgm:spPr/>
      <dgm:t>
        <a:bodyPr/>
        <a:lstStyle/>
        <a:p>
          <a:endParaRPr lang="es-EC" sz="2800"/>
        </a:p>
      </dgm:t>
    </dgm:pt>
    <dgm:pt modelId="{883010F6-159D-4A76-9A31-E3118287A573}" type="sibTrans" cxnId="{60BF8D9A-83E9-418A-80D8-5A45A95A12C5}">
      <dgm:prSet/>
      <dgm:spPr/>
      <dgm:t>
        <a:bodyPr/>
        <a:lstStyle/>
        <a:p>
          <a:endParaRPr lang="es-EC" sz="2800"/>
        </a:p>
      </dgm:t>
    </dgm:pt>
    <dgm:pt modelId="{4D86F757-02CB-4FDD-AC95-C1B6CD03BBF8}">
      <dgm:prSet custT="1"/>
      <dgm:spPr/>
      <dgm:t>
        <a:bodyPr/>
        <a:lstStyle/>
        <a:p>
          <a:r>
            <a:rPr lang="es-EC" sz="2000" dirty="0" smtClean="0"/>
            <a:t>Diseño robusto e industrial</a:t>
          </a:r>
          <a:endParaRPr lang="es-EC" sz="2000" dirty="0"/>
        </a:p>
      </dgm:t>
    </dgm:pt>
    <dgm:pt modelId="{786AEA21-B49F-4BA5-891B-8F6D14E796E7}" type="parTrans" cxnId="{16BCD53D-4206-48AB-B57B-C1CE3D3940F2}">
      <dgm:prSet/>
      <dgm:spPr/>
      <dgm:t>
        <a:bodyPr/>
        <a:lstStyle/>
        <a:p>
          <a:endParaRPr lang="es-EC" sz="2800"/>
        </a:p>
      </dgm:t>
    </dgm:pt>
    <dgm:pt modelId="{3CF70C53-8EBF-4508-AD96-13FE312895BA}" type="sibTrans" cxnId="{16BCD53D-4206-48AB-B57B-C1CE3D3940F2}">
      <dgm:prSet/>
      <dgm:spPr/>
      <dgm:t>
        <a:bodyPr/>
        <a:lstStyle/>
        <a:p>
          <a:endParaRPr lang="es-EC" sz="2800"/>
        </a:p>
      </dgm:t>
    </dgm:pt>
    <dgm:pt modelId="{D01296FC-4F97-42E1-A6A9-ED6DB2E4C86E}" type="pres">
      <dgm:prSet presAssocID="{CD18D915-39D0-40EF-9165-6FE34954B0B3}" presName="Name0" presStyleCnt="0">
        <dgm:presLayoutVars>
          <dgm:chMax val="7"/>
          <dgm:chPref val="7"/>
          <dgm:dir/>
        </dgm:presLayoutVars>
      </dgm:prSet>
      <dgm:spPr/>
      <dgm:t>
        <a:bodyPr/>
        <a:lstStyle/>
        <a:p>
          <a:endParaRPr lang="es-EC"/>
        </a:p>
      </dgm:t>
    </dgm:pt>
    <dgm:pt modelId="{8C552E47-55C2-4105-9AC2-F0A7F5AF1C35}" type="pres">
      <dgm:prSet presAssocID="{CD18D915-39D0-40EF-9165-6FE34954B0B3}" presName="Name1" presStyleCnt="0"/>
      <dgm:spPr/>
    </dgm:pt>
    <dgm:pt modelId="{B95C911A-1733-463E-B144-F6E3BE4883B8}" type="pres">
      <dgm:prSet presAssocID="{CD18D915-39D0-40EF-9165-6FE34954B0B3}" presName="cycle" presStyleCnt="0"/>
      <dgm:spPr/>
    </dgm:pt>
    <dgm:pt modelId="{EE95190A-EEEB-4508-861F-E7D1E35176C8}" type="pres">
      <dgm:prSet presAssocID="{CD18D915-39D0-40EF-9165-6FE34954B0B3}" presName="srcNode" presStyleLbl="node1" presStyleIdx="0" presStyleCnt="6"/>
      <dgm:spPr/>
    </dgm:pt>
    <dgm:pt modelId="{3AF2BF5F-6317-4B48-B144-9911C47D19A9}" type="pres">
      <dgm:prSet presAssocID="{CD18D915-39D0-40EF-9165-6FE34954B0B3}" presName="conn" presStyleLbl="parChTrans1D2" presStyleIdx="0" presStyleCnt="1"/>
      <dgm:spPr/>
      <dgm:t>
        <a:bodyPr/>
        <a:lstStyle/>
        <a:p>
          <a:endParaRPr lang="es-EC"/>
        </a:p>
      </dgm:t>
    </dgm:pt>
    <dgm:pt modelId="{E8959B55-66C2-4CEC-828C-D2297CCF62AB}" type="pres">
      <dgm:prSet presAssocID="{CD18D915-39D0-40EF-9165-6FE34954B0B3}" presName="extraNode" presStyleLbl="node1" presStyleIdx="0" presStyleCnt="6"/>
      <dgm:spPr/>
    </dgm:pt>
    <dgm:pt modelId="{8D4F8E48-7D6B-4C68-A283-22290F3FA69F}" type="pres">
      <dgm:prSet presAssocID="{CD18D915-39D0-40EF-9165-6FE34954B0B3}" presName="dstNode" presStyleLbl="node1" presStyleIdx="0" presStyleCnt="6"/>
      <dgm:spPr/>
    </dgm:pt>
    <dgm:pt modelId="{12B08A0A-F8EF-42C1-9D92-65D7F06D9D40}" type="pres">
      <dgm:prSet presAssocID="{2474EC36-A32C-4AFC-A731-24EA6C5858C4}" presName="text_1" presStyleLbl="node1" presStyleIdx="0" presStyleCnt="6">
        <dgm:presLayoutVars>
          <dgm:bulletEnabled val="1"/>
        </dgm:presLayoutVars>
      </dgm:prSet>
      <dgm:spPr/>
      <dgm:t>
        <a:bodyPr/>
        <a:lstStyle/>
        <a:p>
          <a:endParaRPr lang="es-EC"/>
        </a:p>
      </dgm:t>
    </dgm:pt>
    <dgm:pt modelId="{C00A355C-2292-4A3F-863C-4A99E9D3651A}" type="pres">
      <dgm:prSet presAssocID="{2474EC36-A32C-4AFC-A731-24EA6C5858C4}" presName="accent_1" presStyleCnt="0"/>
      <dgm:spPr/>
    </dgm:pt>
    <dgm:pt modelId="{8B8842DA-E1C2-4754-85BC-BDDD9B9A7C41}" type="pres">
      <dgm:prSet presAssocID="{2474EC36-A32C-4AFC-A731-24EA6C5858C4}" presName="accentRepeatNode" presStyleLbl="solidFgAcc1" presStyleIdx="0" presStyleCnt="6"/>
      <dgm:spPr/>
    </dgm:pt>
    <dgm:pt modelId="{49FA0C97-CCCE-4EB0-BD71-FA5E2CB5DED8}" type="pres">
      <dgm:prSet presAssocID="{E745793E-5BB2-406F-A3B6-1963E47664E2}" presName="text_2" presStyleLbl="node1" presStyleIdx="1" presStyleCnt="6">
        <dgm:presLayoutVars>
          <dgm:bulletEnabled val="1"/>
        </dgm:presLayoutVars>
      </dgm:prSet>
      <dgm:spPr/>
      <dgm:t>
        <a:bodyPr/>
        <a:lstStyle/>
        <a:p>
          <a:endParaRPr lang="es-EC"/>
        </a:p>
      </dgm:t>
    </dgm:pt>
    <dgm:pt modelId="{FD7C4190-2224-49E4-B352-088DD4B1F83F}" type="pres">
      <dgm:prSet presAssocID="{E745793E-5BB2-406F-A3B6-1963E47664E2}" presName="accent_2" presStyleCnt="0"/>
      <dgm:spPr/>
    </dgm:pt>
    <dgm:pt modelId="{0D1D4BF9-1D1F-4487-AF6F-15247A408BE2}" type="pres">
      <dgm:prSet presAssocID="{E745793E-5BB2-406F-A3B6-1963E47664E2}" presName="accentRepeatNode" presStyleLbl="solidFgAcc1" presStyleIdx="1" presStyleCnt="6"/>
      <dgm:spPr/>
    </dgm:pt>
    <dgm:pt modelId="{E7894B73-421D-4C38-9089-1C1BEC92B41A}" type="pres">
      <dgm:prSet presAssocID="{42942EB2-FDC9-451C-87C8-C9198CCB5E0D}" presName="text_3" presStyleLbl="node1" presStyleIdx="2" presStyleCnt="6" custScaleY="123359">
        <dgm:presLayoutVars>
          <dgm:bulletEnabled val="1"/>
        </dgm:presLayoutVars>
      </dgm:prSet>
      <dgm:spPr/>
      <dgm:t>
        <a:bodyPr/>
        <a:lstStyle/>
        <a:p>
          <a:endParaRPr lang="es-EC"/>
        </a:p>
      </dgm:t>
    </dgm:pt>
    <dgm:pt modelId="{5BEA9713-FE73-4714-B888-436E01562F24}" type="pres">
      <dgm:prSet presAssocID="{42942EB2-FDC9-451C-87C8-C9198CCB5E0D}" presName="accent_3" presStyleCnt="0"/>
      <dgm:spPr/>
    </dgm:pt>
    <dgm:pt modelId="{BD818175-00FC-482D-93DD-157D5CFAA795}" type="pres">
      <dgm:prSet presAssocID="{42942EB2-FDC9-451C-87C8-C9198CCB5E0D}" presName="accentRepeatNode" presStyleLbl="solidFgAcc1" presStyleIdx="2" presStyleCnt="6"/>
      <dgm:spPr/>
    </dgm:pt>
    <dgm:pt modelId="{4B38D4E5-F5E2-4680-A166-27B33D97C191}" type="pres">
      <dgm:prSet presAssocID="{1E29F51D-1304-46AA-ACBC-FCDA0B70DC75}" presName="text_4" presStyleLbl="node1" presStyleIdx="3" presStyleCnt="6">
        <dgm:presLayoutVars>
          <dgm:bulletEnabled val="1"/>
        </dgm:presLayoutVars>
      </dgm:prSet>
      <dgm:spPr/>
      <dgm:t>
        <a:bodyPr/>
        <a:lstStyle/>
        <a:p>
          <a:endParaRPr lang="es-EC"/>
        </a:p>
      </dgm:t>
    </dgm:pt>
    <dgm:pt modelId="{D11CFE15-B7BB-42F0-BB26-79235A3FE6BC}" type="pres">
      <dgm:prSet presAssocID="{1E29F51D-1304-46AA-ACBC-FCDA0B70DC75}" presName="accent_4" presStyleCnt="0"/>
      <dgm:spPr/>
    </dgm:pt>
    <dgm:pt modelId="{F06FC35B-A817-4A80-9BBC-27ED1C2EE26E}" type="pres">
      <dgm:prSet presAssocID="{1E29F51D-1304-46AA-ACBC-FCDA0B70DC75}" presName="accentRepeatNode" presStyleLbl="solidFgAcc1" presStyleIdx="3" presStyleCnt="6"/>
      <dgm:spPr/>
    </dgm:pt>
    <dgm:pt modelId="{4883CA44-5C20-4C14-91FF-FF8D12EF2F39}" type="pres">
      <dgm:prSet presAssocID="{0CC03B7D-E245-4B77-A03F-B380C5B12056}" presName="text_5" presStyleLbl="node1" presStyleIdx="4" presStyleCnt="6">
        <dgm:presLayoutVars>
          <dgm:bulletEnabled val="1"/>
        </dgm:presLayoutVars>
      </dgm:prSet>
      <dgm:spPr/>
      <dgm:t>
        <a:bodyPr/>
        <a:lstStyle/>
        <a:p>
          <a:endParaRPr lang="es-EC"/>
        </a:p>
      </dgm:t>
    </dgm:pt>
    <dgm:pt modelId="{0F2B0DEF-0332-4488-B5A0-C52A36AF324D}" type="pres">
      <dgm:prSet presAssocID="{0CC03B7D-E245-4B77-A03F-B380C5B12056}" presName="accent_5" presStyleCnt="0"/>
      <dgm:spPr/>
    </dgm:pt>
    <dgm:pt modelId="{24D923AD-10B1-41A9-975D-F83B01CC89D2}" type="pres">
      <dgm:prSet presAssocID="{0CC03B7D-E245-4B77-A03F-B380C5B12056}" presName="accentRepeatNode" presStyleLbl="solidFgAcc1" presStyleIdx="4" presStyleCnt="6"/>
      <dgm:spPr/>
    </dgm:pt>
    <dgm:pt modelId="{C5BFA557-70E5-4B12-860E-5B9A37B75F13}" type="pres">
      <dgm:prSet presAssocID="{4D86F757-02CB-4FDD-AC95-C1B6CD03BBF8}" presName="text_6" presStyleLbl="node1" presStyleIdx="5" presStyleCnt="6">
        <dgm:presLayoutVars>
          <dgm:bulletEnabled val="1"/>
        </dgm:presLayoutVars>
      </dgm:prSet>
      <dgm:spPr/>
      <dgm:t>
        <a:bodyPr/>
        <a:lstStyle/>
        <a:p>
          <a:endParaRPr lang="es-EC"/>
        </a:p>
      </dgm:t>
    </dgm:pt>
    <dgm:pt modelId="{E0B265B0-C777-40F6-BAE5-0F1CA2F40719}" type="pres">
      <dgm:prSet presAssocID="{4D86F757-02CB-4FDD-AC95-C1B6CD03BBF8}" presName="accent_6" presStyleCnt="0"/>
      <dgm:spPr/>
    </dgm:pt>
    <dgm:pt modelId="{31736FF0-D44B-4043-8F68-81C759E0AAF4}" type="pres">
      <dgm:prSet presAssocID="{4D86F757-02CB-4FDD-AC95-C1B6CD03BBF8}" presName="accentRepeatNode" presStyleLbl="solidFgAcc1" presStyleIdx="5" presStyleCnt="6"/>
      <dgm:spPr/>
    </dgm:pt>
  </dgm:ptLst>
  <dgm:cxnLst>
    <dgm:cxn modelId="{E5AB9887-077E-4A41-B1AF-61DD8123D1AE}" type="presOf" srcId="{2474EC36-A32C-4AFC-A731-24EA6C5858C4}" destId="{12B08A0A-F8EF-42C1-9D92-65D7F06D9D40}" srcOrd="0" destOrd="0" presId="urn:microsoft.com/office/officeart/2008/layout/VerticalCurvedList"/>
    <dgm:cxn modelId="{0F5172A7-8A83-4A8D-AEAF-8391BE383EDD}" type="presOf" srcId="{42942EB2-FDC9-451C-87C8-C9198CCB5E0D}" destId="{E7894B73-421D-4C38-9089-1C1BEC92B41A}" srcOrd="0" destOrd="0" presId="urn:microsoft.com/office/officeart/2008/layout/VerticalCurvedList"/>
    <dgm:cxn modelId="{439EAFA5-9B63-4F84-A5E2-1DC854D93E33}" type="presOf" srcId="{E745793E-5BB2-406F-A3B6-1963E47664E2}" destId="{49FA0C97-CCCE-4EB0-BD71-FA5E2CB5DED8}" srcOrd="0" destOrd="0" presId="urn:microsoft.com/office/officeart/2008/layout/VerticalCurvedList"/>
    <dgm:cxn modelId="{65FB515E-BC91-4F07-9D47-9AF5C77E2637}" type="presOf" srcId="{0CC03B7D-E245-4B77-A03F-B380C5B12056}" destId="{4883CA44-5C20-4C14-91FF-FF8D12EF2F39}" srcOrd="0" destOrd="0" presId="urn:microsoft.com/office/officeart/2008/layout/VerticalCurvedList"/>
    <dgm:cxn modelId="{5D9B3F4B-47DA-4049-9065-78EFCF4AEF60}" srcId="{CD18D915-39D0-40EF-9165-6FE34954B0B3}" destId="{1E29F51D-1304-46AA-ACBC-FCDA0B70DC75}" srcOrd="3" destOrd="0" parTransId="{CB4AF78C-2755-48C1-A68B-4D93D4A4E4F0}" sibTransId="{4076D439-08D4-4CF8-9C32-77B60F4370DC}"/>
    <dgm:cxn modelId="{60BF8D9A-83E9-418A-80D8-5A45A95A12C5}" srcId="{CD18D915-39D0-40EF-9165-6FE34954B0B3}" destId="{0CC03B7D-E245-4B77-A03F-B380C5B12056}" srcOrd="4" destOrd="0" parTransId="{E2308398-43F8-40B0-B632-86DE745C56D7}" sibTransId="{883010F6-159D-4A76-9A31-E3118287A573}"/>
    <dgm:cxn modelId="{A395320B-44DA-4554-836E-C14EBB50B7EE}" type="presOf" srcId="{106EE24F-E6F3-4867-927B-CEAFE13FEC5E}" destId="{3AF2BF5F-6317-4B48-B144-9911C47D19A9}" srcOrd="0" destOrd="0" presId="urn:microsoft.com/office/officeart/2008/layout/VerticalCurvedList"/>
    <dgm:cxn modelId="{A429F96B-DD8B-44F7-912E-030D074C4FB6}" srcId="{CD18D915-39D0-40EF-9165-6FE34954B0B3}" destId="{2474EC36-A32C-4AFC-A731-24EA6C5858C4}" srcOrd="0" destOrd="0" parTransId="{4FF2C05C-49A9-427A-AED9-668F09D5F74B}" sibTransId="{106EE24F-E6F3-4867-927B-CEAFE13FEC5E}"/>
    <dgm:cxn modelId="{16BCD53D-4206-48AB-B57B-C1CE3D3940F2}" srcId="{CD18D915-39D0-40EF-9165-6FE34954B0B3}" destId="{4D86F757-02CB-4FDD-AC95-C1B6CD03BBF8}" srcOrd="5" destOrd="0" parTransId="{786AEA21-B49F-4BA5-891B-8F6D14E796E7}" sibTransId="{3CF70C53-8EBF-4508-AD96-13FE312895BA}"/>
    <dgm:cxn modelId="{754A7C6A-F175-4AD0-B5C1-AFC3261BCAE0}" type="presOf" srcId="{4D86F757-02CB-4FDD-AC95-C1B6CD03BBF8}" destId="{C5BFA557-70E5-4B12-860E-5B9A37B75F13}" srcOrd="0" destOrd="0" presId="urn:microsoft.com/office/officeart/2008/layout/VerticalCurvedList"/>
    <dgm:cxn modelId="{ABF5F5A0-5F18-4455-9824-AE6EF1A20D6D}" type="presOf" srcId="{1E29F51D-1304-46AA-ACBC-FCDA0B70DC75}" destId="{4B38D4E5-F5E2-4680-A166-27B33D97C191}" srcOrd="0" destOrd="0" presId="urn:microsoft.com/office/officeart/2008/layout/VerticalCurvedList"/>
    <dgm:cxn modelId="{3847A3E1-8803-4CB8-BCE2-4031982DB1F6}" srcId="{CD18D915-39D0-40EF-9165-6FE34954B0B3}" destId="{E745793E-5BB2-406F-A3B6-1963E47664E2}" srcOrd="1" destOrd="0" parTransId="{2F42784A-B68E-450F-830B-E576033A3AE7}" sibTransId="{1FD06CC7-AB8B-4E59-99ED-1532AD040286}"/>
    <dgm:cxn modelId="{CC7E110B-1FEE-4DB2-BD70-F8A25DAFE569}" type="presOf" srcId="{CD18D915-39D0-40EF-9165-6FE34954B0B3}" destId="{D01296FC-4F97-42E1-A6A9-ED6DB2E4C86E}" srcOrd="0" destOrd="0" presId="urn:microsoft.com/office/officeart/2008/layout/VerticalCurvedList"/>
    <dgm:cxn modelId="{D3762AA0-935A-47EF-8D8E-707BEED13D30}" srcId="{CD18D915-39D0-40EF-9165-6FE34954B0B3}" destId="{42942EB2-FDC9-451C-87C8-C9198CCB5E0D}" srcOrd="2" destOrd="0" parTransId="{E46FBC79-9BB0-4187-BC33-D519592B8E7C}" sibTransId="{DC8BCFC6-ED97-4A48-9958-19DA873EF959}"/>
    <dgm:cxn modelId="{E8AF6AA7-301A-4E3D-A728-0E9767C2E85A}" type="presParOf" srcId="{D01296FC-4F97-42E1-A6A9-ED6DB2E4C86E}" destId="{8C552E47-55C2-4105-9AC2-F0A7F5AF1C35}" srcOrd="0" destOrd="0" presId="urn:microsoft.com/office/officeart/2008/layout/VerticalCurvedList"/>
    <dgm:cxn modelId="{BB514D2A-10CB-4B30-BA53-CC546A8500B2}" type="presParOf" srcId="{8C552E47-55C2-4105-9AC2-F0A7F5AF1C35}" destId="{B95C911A-1733-463E-B144-F6E3BE4883B8}" srcOrd="0" destOrd="0" presId="urn:microsoft.com/office/officeart/2008/layout/VerticalCurvedList"/>
    <dgm:cxn modelId="{19B7839F-F375-4BC3-972A-B0DE64B99108}" type="presParOf" srcId="{B95C911A-1733-463E-B144-F6E3BE4883B8}" destId="{EE95190A-EEEB-4508-861F-E7D1E35176C8}" srcOrd="0" destOrd="0" presId="urn:microsoft.com/office/officeart/2008/layout/VerticalCurvedList"/>
    <dgm:cxn modelId="{37629281-9A3B-48A7-8ECA-EF9A74CE25FE}" type="presParOf" srcId="{B95C911A-1733-463E-B144-F6E3BE4883B8}" destId="{3AF2BF5F-6317-4B48-B144-9911C47D19A9}" srcOrd="1" destOrd="0" presId="urn:microsoft.com/office/officeart/2008/layout/VerticalCurvedList"/>
    <dgm:cxn modelId="{5430BDD7-627E-4AB7-A7DC-695C859EE52E}" type="presParOf" srcId="{B95C911A-1733-463E-B144-F6E3BE4883B8}" destId="{E8959B55-66C2-4CEC-828C-D2297CCF62AB}" srcOrd="2" destOrd="0" presId="urn:microsoft.com/office/officeart/2008/layout/VerticalCurvedList"/>
    <dgm:cxn modelId="{4EBDEF5C-1BAC-4D83-9BF8-D74EB79B189F}" type="presParOf" srcId="{B95C911A-1733-463E-B144-F6E3BE4883B8}" destId="{8D4F8E48-7D6B-4C68-A283-22290F3FA69F}" srcOrd="3" destOrd="0" presId="urn:microsoft.com/office/officeart/2008/layout/VerticalCurvedList"/>
    <dgm:cxn modelId="{83E12F8E-F7CE-4388-BBBA-970CC6612784}" type="presParOf" srcId="{8C552E47-55C2-4105-9AC2-F0A7F5AF1C35}" destId="{12B08A0A-F8EF-42C1-9D92-65D7F06D9D40}" srcOrd="1" destOrd="0" presId="urn:microsoft.com/office/officeart/2008/layout/VerticalCurvedList"/>
    <dgm:cxn modelId="{6BF1DA3B-C83A-4A69-976B-6DC58AD284ED}" type="presParOf" srcId="{8C552E47-55C2-4105-9AC2-F0A7F5AF1C35}" destId="{C00A355C-2292-4A3F-863C-4A99E9D3651A}" srcOrd="2" destOrd="0" presId="urn:microsoft.com/office/officeart/2008/layout/VerticalCurvedList"/>
    <dgm:cxn modelId="{EEE64651-6905-4EBC-9423-1656B2395000}" type="presParOf" srcId="{C00A355C-2292-4A3F-863C-4A99E9D3651A}" destId="{8B8842DA-E1C2-4754-85BC-BDDD9B9A7C41}" srcOrd="0" destOrd="0" presId="urn:microsoft.com/office/officeart/2008/layout/VerticalCurvedList"/>
    <dgm:cxn modelId="{AF975B81-55C4-45BC-A073-42D4D722E8C5}" type="presParOf" srcId="{8C552E47-55C2-4105-9AC2-F0A7F5AF1C35}" destId="{49FA0C97-CCCE-4EB0-BD71-FA5E2CB5DED8}" srcOrd="3" destOrd="0" presId="urn:microsoft.com/office/officeart/2008/layout/VerticalCurvedList"/>
    <dgm:cxn modelId="{E2DA9F38-D311-4FAC-85B4-4F8E7AAFA8E2}" type="presParOf" srcId="{8C552E47-55C2-4105-9AC2-F0A7F5AF1C35}" destId="{FD7C4190-2224-49E4-B352-088DD4B1F83F}" srcOrd="4" destOrd="0" presId="urn:microsoft.com/office/officeart/2008/layout/VerticalCurvedList"/>
    <dgm:cxn modelId="{4C57F31F-7CB1-41EF-8072-FAD4CFA890AC}" type="presParOf" srcId="{FD7C4190-2224-49E4-B352-088DD4B1F83F}" destId="{0D1D4BF9-1D1F-4487-AF6F-15247A408BE2}" srcOrd="0" destOrd="0" presId="urn:microsoft.com/office/officeart/2008/layout/VerticalCurvedList"/>
    <dgm:cxn modelId="{41CD65EA-69A6-4AD6-8C4B-88A345C7CC5A}" type="presParOf" srcId="{8C552E47-55C2-4105-9AC2-F0A7F5AF1C35}" destId="{E7894B73-421D-4C38-9089-1C1BEC92B41A}" srcOrd="5" destOrd="0" presId="urn:microsoft.com/office/officeart/2008/layout/VerticalCurvedList"/>
    <dgm:cxn modelId="{E53EC5F0-D578-4AE6-837C-92E7F4B47671}" type="presParOf" srcId="{8C552E47-55C2-4105-9AC2-F0A7F5AF1C35}" destId="{5BEA9713-FE73-4714-B888-436E01562F24}" srcOrd="6" destOrd="0" presId="urn:microsoft.com/office/officeart/2008/layout/VerticalCurvedList"/>
    <dgm:cxn modelId="{79709F68-A630-45DB-9751-BA7A757E7DC0}" type="presParOf" srcId="{5BEA9713-FE73-4714-B888-436E01562F24}" destId="{BD818175-00FC-482D-93DD-157D5CFAA795}" srcOrd="0" destOrd="0" presId="urn:microsoft.com/office/officeart/2008/layout/VerticalCurvedList"/>
    <dgm:cxn modelId="{F2EB37CA-DA46-4F97-96CA-5397675925A5}" type="presParOf" srcId="{8C552E47-55C2-4105-9AC2-F0A7F5AF1C35}" destId="{4B38D4E5-F5E2-4680-A166-27B33D97C191}" srcOrd="7" destOrd="0" presId="urn:microsoft.com/office/officeart/2008/layout/VerticalCurvedList"/>
    <dgm:cxn modelId="{02B6A993-B266-459C-856A-E2E08ED7EE83}" type="presParOf" srcId="{8C552E47-55C2-4105-9AC2-F0A7F5AF1C35}" destId="{D11CFE15-B7BB-42F0-BB26-79235A3FE6BC}" srcOrd="8" destOrd="0" presId="urn:microsoft.com/office/officeart/2008/layout/VerticalCurvedList"/>
    <dgm:cxn modelId="{221FE80A-AEFF-4D87-A942-0B177CA2506B}" type="presParOf" srcId="{D11CFE15-B7BB-42F0-BB26-79235A3FE6BC}" destId="{F06FC35B-A817-4A80-9BBC-27ED1C2EE26E}" srcOrd="0" destOrd="0" presId="urn:microsoft.com/office/officeart/2008/layout/VerticalCurvedList"/>
    <dgm:cxn modelId="{9467F3FC-BEA3-4327-8B9F-5F3366A305E0}" type="presParOf" srcId="{8C552E47-55C2-4105-9AC2-F0A7F5AF1C35}" destId="{4883CA44-5C20-4C14-91FF-FF8D12EF2F39}" srcOrd="9" destOrd="0" presId="urn:microsoft.com/office/officeart/2008/layout/VerticalCurvedList"/>
    <dgm:cxn modelId="{1D727E12-231C-4E73-A098-D3CB511CF379}" type="presParOf" srcId="{8C552E47-55C2-4105-9AC2-F0A7F5AF1C35}" destId="{0F2B0DEF-0332-4488-B5A0-C52A36AF324D}" srcOrd="10" destOrd="0" presId="urn:microsoft.com/office/officeart/2008/layout/VerticalCurvedList"/>
    <dgm:cxn modelId="{9F49227A-ADB6-47CC-950A-133A95AD2C4F}" type="presParOf" srcId="{0F2B0DEF-0332-4488-B5A0-C52A36AF324D}" destId="{24D923AD-10B1-41A9-975D-F83B01CC89D2}" srcOrd="0" destOrd="0" presId="urn:microsoft.com/office/officeart/2008/layout/VerticalCurvedList"/>
    <dgm:cxn modelId="{08B5F49D-9E45-4833-B8C6-25326E2528DD}" type="presParOf" srcId="{8C552E47-55C2-4105-9AC2-F0A7F5AF1C35}" destId="{C5BFA557-70E5-4B12-860E-5B9A37B75F13}" srcOrd="11" destOrd="0" presId="urn:microsoft.com/office/officeart/2008/layout/VerticalCurvedList"/>
    <dgm:cxn modelId="{3B5538BD-2D8F-4218-99AA-11D2265F2ADE}" type="presParOf" srcId="{8C552E47-55C2-4105-9AC2-F0A7F5AF1C35}" destId="{E0B265B0-C777-40F6-BAE5-0F1CA2F40719}" srcOrd="12" destOrd="0" presId="urn:microsoft.com/office/officeart/2008/layout/VerticalCurvedList"/>
    <dgm:cxn modelId="{68B8113C-5B02-455F-A98C-14FA312C9BA0}" type="presParOf" srcId="{E0B265B0-C777-40F6-BAE5-0F1CA2F40719}" destId="{31736FF0-D44B-4043-8F68-81C759E0AAF4}"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D18D915-39D0-40EF-9165-6FE34954B0B3}"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s-EC"/>
        </a:p>
      </dgm:t>
    </dgm:pt>
    <dgm:pt modelId="{2474EC36-A32C-4AFC-A731-24EA6C5858C4}">
      <dgm:prSet phldrT="[Texto]" custT="1"/>
      <dgm:spPr/>
      <dgm:t>
        <a:bodyPr/>
        <a:lstStyle/>
        <a:p>
          <a:r>
            <a:rPr lang="es-EC" sz="2000" dirty="0" smtClean="0"/>
            <a:t>Controlador principal de la estación FMS 2101</a:t>
          </a:r>
          <a:endParaRPr lang="es-EC" sz="2000" dirty="0"/>
        </a:p>
      </dgm:t>
    </dgm:pt>
    <dgm:pt modelId="{4FF2C05C-49A9-427A-AED9-668F09D5F74B}" type="parTrans" cxnId="{A429F96B-DD8B-44F7-912E-030D074C4FB6}">
      <dgm:prSet/>
      <dgm:spPr/>
      <dgm:t>
        <a:bodyPr/>
        <a:lstStyle/>
        <a:p>
          <a:endParaRPr lang="es-EC" sz="2800"/>
        </a:p>
      </dgm:t>
    </dgm:pt>
    <dgm:pt modelId="{106EE24F-E6F3-4867-927B-CEAFE13FEC5E}" type="sibTrans" cxnId="{A429F96B-DD8B-44F7-912E-030D074C4FB6}">
      <dgm:prSet/>
      <dgm:spPr/>
      <dgm:t>
        <a:bodyPr/>
        <a:lstStyle/>
        <a:p>
          <a:endParaRPr lang="es-EC" sz="2800"/>
        </a:p>
      </dgm:t>
    </dgm:pt>
    <dgm:pt modelId="{42942EB2-FDC9-451C-87C8-C9198CCB5E0D}">
      <dgm:prSet custT="1"/>
      <dgm:spPr/>
      <dgm:t>
        <a:bodyPr/>
        <a:lstStyle/>
        <a:p>
          <a:r>
            <a:rPr lang="es-EC" sz="2000" dirty="0" smtClean="0"/>
            <a:t>Controlador e interfaz CNC de la Fresadora NCM 2000 y el Torno NCL 2000</a:t>
          </a:r>
          <a:endParaRPr lang="es-EC" sz="2000" dirty="0"/>
        </a:p>
      </dgm:t>
    </dgm:pt>
    <dgm:pt modelId="{E46FBC79-9BB0-4187-BC33-D519592B8E7C}" type="parTrans" cxnId="{D3762AA0-935A-47EF-8D8E-707BEED13D30}">
      <dgm:prSet/>
      <dgm:spPr/>
      <dgm:t>
        <a:bodyPr/>
        <a:lstStyle/>
        <a:p>
          <a:endParaRPr lang="es-EC" sz="2800"/>
        </a:p>
      </dgm:t>
    </dgm:pt>
    <dgm:pt modelId="{DC8BCFC6-ED97-4A48-9958-19DA873EF959}" type="sibTrans" cxnId="{D3762AA0-935A-47EF-8D8E-707BEED13D30}">
      <dgm:prSet/>
      <dgm:spPr/>
      <dgm:t>
        <a:bodyPr/>
        <a:lstStyle/>
        <a:p>
          <a:endParaRPr lang="es-EC" sz="2800"/>
        </a:p>
      </dgm:t>
    </dgm:pt>
    <dgm:pt modelId="{0CC03B7D-E245-4B77-A03F-B380C5B12056}">
      <dgm:prSet custT="1"/>
      <dgm:spPr/>
      <dgm:t>
        <a:bodyPr/>
        <a:lstStyle/>
        <a:p>
          <a:r>
            <a:rPr lang="es-EC" sz="2000" dirty="0" smtClean="0"/>
            <a:t>Mando FMS 2101</a:t>
          </a:r>
          <a:endParaRPr lang="es-EC" sz="2000" dirty="0"/>
        </a:p>
      </dgm:t>
    </dgm:pt>
    <dgm:pt modelId="{E2308398-43F8-40B0-B632-86DE745C56D7}" type="parTrans" cxnId="{60BF8D9A-83E9-418A-80D8-5A45A95A12C5}">
      <dgm:prSet/>
      <dgm:spPr/>
      <dgm:t>
        <a:bodyPr/>
        <a:lstStyle/>
        <a:p>
          <a:endParaRPr lang="es-EC" sz="2800"/>
        </a:p>
      </dgm:t>
    </dgm:pt>
    <dgm:pt modelId="{883010F6-159D-4A76-9A31-E3118287A573}" type="sibTrans" cxnId="{60BF8D9A-83E9-418A-80D8-5A45A95A12C5}">
      <dgm:prSet/>
      <dgm:spPr/>
      <dgm:t>
        <a:bodyPr/>
        <a:lstStyle/>
        <a:p>
          <a:endParaRPr lang="es-EC" sz="2800"/>
        </a:p>
      </dgm:t>
    </dgm:pt>
    <dgm:pt modelId="{D01296FC-4F97-42E1-A6A9-ED6DB2E4C86E}" type="pres">
      <dgm:prSet presAssocID="{CD18D915-39D0-40EF-9165-6FE34954B0B3}" presName="Name0" presStyleCnt="0">
        <dgm:presLayoutVars>
          <dgm:chMax val="7"/>
          <dgm:chPref val="7"/>
          <dgm:dir/>
        </dgm:presLayoutVars>
      </dgm:prSet>
      <dgm:spPr/>
      <dgm:t>
        <a:bodyPr/>
        <a:lstStyle/>
        <a:p>
          <a:endParaRPr lang="es-EC"/>
        </a:p>
      </dgm:t>
    </dgm:pt>
    <dgm:pt modelId="{8C552E47-55C2-4105-9AC2-F0A7F5AF1C35}" type="pres">
      <dgm:prSet presAssocID="{CD18D915-39D0-40EF-9165-6FE34954B0B3}" presName="Name1" presStyleCnt="0"/>
      <dgm:spPr/>
    </dgm:pt>
    <dgm:pt modelId="{B95C911A-1733-463E-B144-F6E3BE4883B8}" type="pres">
      <dgm:prSet presAssocID="{CD18D915-39D0-40EF-9165-6FE34954B0B3}" presName="cycle" presStyleCnt="0"/>
      <dgm:spPr/>
    </dgm:pt>
    <dgm:pt modelId="{EE95190A-EEEB-4508-861F-E7D1E35176C8}" type="pres">
      <dgm:prSet presAssocID="{CD18D915-39D0-40EF-9165-6FE34954B0B3}" presName="srcNode" presStyleLbl="node1" presStyleIdx="0" presStyleCnt="3"/>
      <dgm:spPr/>
    </dgm:pt>
    <dgm:pt modelId="{3AF2BF5F-6317-4B48-B144-9911C47D19A9}" type="pres">
      <dgm:prSet presAssocID="{CD18D915-39D0-40EF-9165-6FE34954B0B3}" presName="conn" presStyleLbl="parChTrans1D2" presStyleIdx="0" presStyleCnt="1"/>
      <dgm:spPr/>
      <dgm:t>
        <a:bodyPr/>
        <a:lstStyle/>
        <a:p>
          <a:endParaRPr lang="es-EC"/>
        </a:p>
      </dgm:t>
    </dgm:pt>
    <dgm:pt modelId="{E8959B55-66C2-4CEC-828C-D2297CCF62AB}" type="pres">
      <dgm:prSet presAssocID="{CD18D915-39D0-40EF-9165-6FE34954B0B3}" presName="extraNode" presStyleLbl="node1" presStyleIdx="0" presStyleCnt="3"/>
      <dgm:spPr/>
    </dgm:pt>
    <dgm:pt modelId="{8D4F8E48-7D6B-4C68-A283-22290F3FA69F}" type="pres">
      <dgm:prSet presAssocID="{CD18D915-39D0-40EF-9165-6FE34954B0B3}" presName="dstNode" presStyleLbl="node1" presStyleIdx="0" presStyleCnt="3"/>
      <dgm:spPr/>
    </dgm:pt>
    <dgm:pt modelId="{12B08A0A-F8EF-42C1-9D92-65D7F06D9D40}" type="pres">
      <dgm:prSet presAssocID="{2474EC36-A32C-4AFC-A731-24EA6C5858C4}" presName="text_1" presStyleLbl="node1" presStyleIdx="0" presStyleCnt="3">
        <dgm:presLayoutVars>
          <dgm:bulletEnabled val="1"/>
        </dgm:presLayoutVars>
      </dgm:prSet>
      <dgm:spPr/>
      <dgm:t>
        <a:bodyPr/>
        <a:lstStyle/>
        <a:p>
          <a:endParaRPr lang="es-EC"/>
        </a:p>
      </dgm:t>
    </dgm:pt>
    <dgm:pt modelId="{C00A355C-2292-4A3F-863C-4A99E9D3651A}" type="pres">
      <dgm:prSet presAssocID="{2474EC36-A32C-4AFC-A731-24EA6C5858C4}" presName="accent_1" presStyleCnt="0"/>
      <dgm:spPr/>
    </dgm:pt>
    <dgm:pt modelId="{8B8842DA-E1C2-4754-85BC-BDDD9B9A7C41}" type="pres">
      <dgm:prSet presAssocID="{2474EC36-A32C-4AFC-A731-24EA6C5858C4}" presName="accentRepeatNode" presStyleLbl="solidFgAcc1" presStyleIdx="0" presStyleCnt="3"/>
      <dgm:spPr/>
    </dgm:pt>
    <dgm:pt modelId="{100C4357-5626-47A3-9BB4-3C6F10146E3F}" type="pres">
      <dgm:prSet presAssocID="{42942EB2-FDC9-451C-87C8-C9198CCB5E0D}" presName="text_2" presStyleLbl="node1" presStyleIdx="1" presStyleCnt="3">
        <dgm:presLayoutVars>
          <dgm:bulletEnabled val="1"/>
        </dgm:presLayoutVars>
      </dgm:prSet>
      <dgm:spPr/>
      <dgm:t>
        <a:bodyPr/>
        <a:lstStyle/>
        <a:p>
          <a:endParaRPr lang="es-EC"/>
        </a:p>
      </dgm:t>
    </dgm:pt>
    <dgm:pt modelId="{7636F603-DDB0-46C3-AC1B-47517912964F}" type="pres">
      <dgm:prSet presAssocID="{42942EB2-FDC9-451C-87C8-C9198CCB5E0D}" presName="accent_2" presStyleCnt="0"/>
      <dgm:spPr/>
    </dgm:pt>
    <dgm:pt modelId="{BD818175-00FC-482D-93DD-157D5CFAA795}" type="pres">
      <dgm:prSet presAssocID="{42942EB2-FDC9-451C-87C8-C9198CCB5E0D}" presName="accentRepeatNode" presStyleLbl="solidFgAcc1" presStyleIdx="1" presStyleCnt="3"/>
      <dgm:spPr/>
    </dgm:pt>
    <dgm:pt modelId="{96305244-635C-46C9-A2A0-7F6F3F0DAE8F}" type="pres">
      <dgm:prSet presAssocID="{0CC03B7D-E245-4B77-A03F-B380C5B12056}" presName="text_3" presStyleLbl="node1" presStyleIdx="2" presStyleCnt="3">
        <dgm:presLayoutVars>
          <dgm:bulletEnabled val="1"/>
        </dgm:presLayoutVars>
      </dgm:prSet>
      <dgm:spPr/>
      <dgm:t>
        <a:bodyPr/>
        <a:lstStyle/>
        <a:p>
          <a:endParaRPr lang="es-EC"/>
        </a:p>
      </dgm:t>
    </dgm:pt>
    <dgm:pt modelId="{3C3E49B6-C59E-4364-9A82-CB7FAFE02720}" type="pres">
      <dgm:prSet presAssocID="{0CC03B7D-E245-4B77-A03F-B380C5B12056}" presName="accent_3" presStyleCnt="0"/>
      <dgm:spPr/>
    </dgm:pt>
    <dgm:pt modelId="{24D923AD-10B1-41A9-975D-F83B01CC89D2}" type="pres">
      <dgm:prSet presAssocID="{0CC03B7D-E245-4B77-A03F-B380C5B12056}" presName="accentRepeatNode" presStyleLbl="solidFgAcc1" presStyleIdx="2" presStyleCnt="3"/>
      <dgm:spPr/>
    </dgm:pt>
  </dgm:ptLst>
  <dgm:cxnLst>
    <dgm:cxn modelId="{A78549DB-6276-468C-90A8-61CF2C57ECFB}" type="presOf" srcId="{42942EB2-FDC9-451C-87C8-C9198CCB5E0D}" destId="{100C4357-5626-47A3-9BB4-3C6F10146E3F}" srcOrd="0" destOrd="0" presId="urn:microsoft.com/office/officeart/2008/layout/VerticalCurvedList"/>
    <dgm:cxn modelId="{146D8625-7AB8-4CF5-9184-6B5B8A6CC449}" type="presOf" srcId="{0CC03B7D-E245-4B77-A03F-B380C5B12056}" destId="{96305244-635C-46C9-A2A0-7F6F3F0DAE8F}" srcOrd="0" destOrd="0" presId="urn:microsoft.com/office/officeart/2008/layout/VerticalCurvedList"/>
    <dgm:cxn modelId="{A429F96B-DD8B-44F7-912E-030D074C4FB6}" srcId="{CD18D915-39D0-40EF-9165-6FE34954B0B3}" destId="{2474EC36-A32C-4AFC-A731-24EA6C5858C4}" srcOrd="0" destOrd="0" parTransId="{4FF2C05C-49A9-427A-AED9-668F09D5F74B}" sibTransId="{106EE24F-E6F3-4867-927B-CEAFE13FEC5E}"/>
    <dgm:cxn modelId="{D3762AA0-935A-47EF-8D8E-707BEED13D30}" srcId="{CD18D915-39D0-40EF-9165-6FE34954B0B3}" destId="{42942EB2-FDC9-451C-87C8-C9198CCB5E0D}" srcOrd="1" destOrd="0" parTransId="{E46FBC79-9BB0-4187-BC33-D519592B8E7C}" sibTransId="{DC8BCFC6-ED97-4A48-9958-19DA873EF959}"/>
    <dgm:cxn modelId="{3081C984-1C09-42A9-BEB0-3A8568506970}" type="presOf" srcId="{CD18D915-39D0-40EF-9165-6FE34954B0B3}" destId="{D01296FC-4F97-42E1-A6A9-ED6DB2E4C86E}" srcOrd="0" destOrd="0" presId="urn:microsoft.com/office/officeart/2008/layout/VerticalCurvedList"/>
    <dgm:cxn modelId="{AAF05F44-0F9E-4DE7-B652-D5967626F04B}" type="presOf" srcId="{2474EC36-A32C-4AFC-A731-24EA6C5858C4}" destId="{12B08A0A-F8EF-42C1-9D92-65D7F06D9D40}" srcOrd="0" destOrd="0" presId="urn:microsoft.com/office/officeart/2008/layout/VerticalCurvedList"/>
    <dgm:cxn modelId="{C0DBD383-5D3B-49EE-AC3A-9CDBAD1B3721}" type="presOf" srcId="{106EE24F-E6F3-4867-927B-CEAFE13FEC5E}" destId="{3AF2BF5F-6317-4B48-B144-9911C47D19A9}" srcOrd="0" destOrd="0" presId="urn:microsoft.com/office/officeart/2008/layout/VerticalCurvedList"/>
    <dgm:cxn modelId="{60BF8D9A-83E9-418A-80D8-5A45A95A12C5}" srcId="{CD18D915-39D0-40EF-9165-6FE34954B0B3}" destId="{0CC03B7D-E245-4B77-A03F-B380C5B12056}" srcOrd="2" destOrd="0" parTransId="{E2308398-43F8-40B0-B632-86DE745C56D7}" sibTransId="{883010F6-159D-4A76-9A31-E3118287A573}"/>
    <dgm:cxn modelId="{E93EFB7C-F0BA-4DA1-B9E8-48E4FAC17473}" type="presParOf" srcId="{D01296FC-4F97-42E1-A6A9-ED6DB2E4C86E}" destId="{8C552E47-55C2-4105-9AC2-F0A7F5AF1C35}" srcOrd="0" destOrd="0" presId="urn:microsoft.com/office/officeart/2008/layout/VerticalCurvedList"/>
    <dgm:cxn modelId="{39F16E56-B002-4676-A700-B02775773535}" type="presParOf" srcId="{8C552E47-55C2-4105-9AC2-F0A7F5AF1C35}" destId="{B95C911A-1733-463E-B144-F6E3BE4883B8}" srcOrd="0" destOrd="0" presId="urn:microsoft.com/office/officeart/2008/layout/VerticalCurvedList"/>
    <dgm:cxn modelId="{8C79C8A7-331E-4C1B-ADB3-DABAA2AEE292}" type="presParOf" srcId="{B95C911A-1733-463E-B144-F6E3BE4883B8}" destId="{EE95190A-EEEB-4508-861F-E7D1E35176C8}" srcOrd="0" destOrd="0" presId="urn:microsoft.com/office/officeart/2008/layout/VerticalCurvedList"/>
    <dgm:cxn modelId="{9D70DC83-CAA8-455A-B5B0-79104A0AEB50}" type="presParOf" srcId="{B95C911A-1733-463E-B144-F6E3BE4883B8}" destId="{3AF2BF5F-6317-4B48-B144-9911C47D19A9}" srcOrd="1" destOrd="0" presId="urn:microsoft.com/office/officeart/2008/layout/VerticalCurvedList"/>
    <dgm:cxn modelId="{DB4B2F19-D9CC-48B1-A9F4-8FB07D62BBE3}" type="presParOf" srcId="{B95C911A-1733-463E-B144-F6E3BE4883B8}" destId="{E8959B55-66C2-4CEC-828C-D2297CCF62AB}" srcOrd="2" destOrd="0" presId="urn:microsoft.com/office/officeart/2008/layout/VerticalCurvedList"/>
    <dgm:cxn modelId="{42BDC91D-7883-49E6-A2E0-0E0F5FF9E134}" type="presParOf" srcId="{B95C911A-1733-463E-B144-F6E3BE4883B8}" destId="{8D4F8E48-7D6B-4C68-A283-22290F3FA69F}" srcOrd="3" destOrd="0" presId="urn:microsoft.com/office/officeart/2008/layout/VerticalCurvedList"/>
    <dgm:cxn modelId="{89A15CBE-403B-4BDC-9B50-19B1A19CCAAF}" type="presParOf" srcId="{8C552E47-55C2-4105-9AC2-F0A7F5AF1C35}" destId="{12B08A0A-F8EF-42C1-9D92-65D7F06D9D40}" srcOrd="1" destOrd="0" presId="urn:microsoft.com/office/officeart/2008/layout/VerticalCurvedList"/>
    <dgm:cxn modelId="{F646B3BD-5238-431A-9DC8-A3B7E3D488B0}" type="presParOf" srcId="{8C552E47-55C2-4105-9AC2-F0A7F5AF1C35}" destId="{C00A355C-2292-4A3F-863C-4A99E9D3651A}" srcOrd="2" destOrd="0" presId="urn:microsoft.com/office/officeart/2008/layout/VerticalCurvedList"/>
    <dgm:cxn modelId="{B1B73141-C714-443B-88D3-24D510050FC1}" type="presParOf" srcId="{C00A355C-2292-4A3F-863C-4A99E9D3651A}" destId="{8B8842DA-E1C2-4754-85BC-BDDD9B9A7C41}" srcOrd="0" destOrd="0" presId="urn:microsoft.com/office/officeart/2008/layout/VerticalCurvedList"/>
    <dgm:cxn modelId="{B6CE6D5E-52D3-4AA4-AD03-9120787E4AEA}" type="presParOf" srcId="{8C552E47-55C2-4105-9AC2-F0A7F5AF1C35}" destId="{100C4357-5626-47A3-9BB4-3C6F10146E3F}" srcOrd="3" destOrd="0" presId="urn:microsoft.com/office/officeart/2008/layout/VerticalCurvedList"/>
    <dgm:cxn modelId="{77A2A3B1-94B6-45EE-9CC3-2FE991FCC54D}" type="presParOf" srcId="{8C552E47-55C2-4105-9AC2-F0A7F5AF1C35}" destId="{7636F603-DDB0-46C3-AC1B-47517912964F}" srcOrd="4" destOrd="0" presId="urn:microsoft.com/office/officeart/2008/layout/VerticalCurvedList"/>
    <dgm:cxn modelId="{972904F8-4244-4D7C-B136-BB7876CFFB5B}" type="presParOf" srcId="{7636F603-DDB0-46C3-AC1B-47517912964F}" destId="{BD818175-00FC-482D-93DD-157D5CFAA795}" srcOrd="0" destOrd="0" presId="urn:microsoft.com/office/officeart/2008/layout/VerticalCurvedList"/>
    <dgm:cxn modelId="{0F1F74DB-A0A7-424C-A74B-FD8D81C204BE}" type="presParOf" srcId="{8C552E47-55C2-4105-9AC2-F0A7F5AF1C35}" destId="{96305244-635C-46C9-A2A0-7F6F3F0DAE8F}" srcOrd="5" destOrd="0" presId="urn:microsoft.com/office/officeart/2008/layout/VerticalCurvedList"/>
    <dgm:cxn modelId="{7381AD23-80CE-4BC3-8406-1BACED25C0FA}" type="presParOf" srcId="{8C552E47-55C2-4105-9AC2-F0A7F5AF1C35}" destId="{3C3E49B6-C59E-4364-9A82-CB7FAFE02720}" srcOrd="6" destOrd="0" presId="urn:microsoft.com/office/officeart/2008/layout/VerticalCurvedList"/>
    <dgm:cxn modelId="{5FB152C2-5939-429F-B978-6BBDA1B67CA0}" type="presParOf" srcId="{3C3E49B6-C59E-4364-9A82-CB7FAFE02720}" destId="{24D923AD-10B1-41A9-975D-F83B01CC89D2}" srcOrd="0" destOrd="0" presId="urn:microsoft.com/office/officeart/2008/layout/VerticalCurved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1658B542-0D90-4AC6-9B28-9E86DCA3566A}">
      <dgm:prSet phldrT="[Texto]" custT="1"/>
      <dgm:spPr/>
      <dgm:t>
        <a:bodyPr/>
        <a:lstStyle/>
        <a:p>
          <a:r>
            <a:rPr lang="es-EC" sz="3400" dirty="0" smtClean="0"/>
            <a:t>Diseño de la estación FMS 2101</a:t>
          </a:r>
          <a:r>
            <a:rPr lang="es-EC" sz="3300" dirty="0" smtClean="0"/>
            <a:t> </a:t>
          </a:r>
          <a:endParaRPr lang="es-EC" sz="3300"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3251E7BC-AD9C-44BB-98AC-26926FD6EE19}" srcId="{24F45CE8-17ED-4733-9F19-FAA490AC67BD}" destId="{1658B542-0D90-4AC6-9B28-9E86DCA3566A}" srcOrd="0" destOrd="0" parTransId="{E8146963-8F21-4C94-BE56-F9F9BC9CE692}" sibTransId="{8709A7E8-BA70-4017-BC41-01700FA275BA}"/>
    <dgm:cxn modelId="{B996B6FF-2347-4C8C-A798-7A745D7A69E4}" type="presOf" srcId="{24F45CE8-17ED-4733-9F19-FAA490AC67BD}" destId="{6A8772DD-D06E-45DD-8956-C1812163BA57}" srcOrd="0" destOrd="0" presId="urn:microsoft.com/office/officeart/2008/layout/LinedList"/>
    <dgm:cxn modelId="{4FBBAB9C-4163-497D-9CF9-1AF0E971411B}" type="presOf" srcId="{1658B542-0D90-4AC6-9B28-9E86DCA3566A}" destId="{679023B1-6975-478D-9B8E-A57C4D21F6AF}" srcOrd="0" destOrd="0" presId="urn:microsoft.com/office/officeart/2008/layout/LinedList"/>
    <dgm:cxn modelId="{16EE7B7A-71AE-4CF2-8DFF-8B6DCED7403B}" type="presParOf" srcId="{6A8772DD-D06E-45DD-8956-C1812163BA57}" destId="{9BD51BD8-3A81-480E-944C-1FC3FB41A433}" srcOrd="0" destOrd="0" presId="urn:microsoft.com/office/officeart/2008/layout/LinedList"/>
    <dgm:cxn modelId="{82AAD8A6-45A9-4D89-8E6F-8AADE686B640}" type="presParOf" srcId="{6A8772DD-D06E-45DD-8956-C1812163BA57}" destId="{0D36C31F-C4EE-4311-97C6-E4B68889385A}" srcOrd="1" destOrd="0" presId="urn:microsoft.com/office/officeart/2008/layout/LinedList"/>
    <dgm:cxn modelId="{8599230B-DCC9-4368-BB9C-3DE496BC0ED5}" type="presParOf" srcId="{0D36C31F-C4EE-4311-97C6-E4B68889385A}" destId="{679023B1-6975-478D-9B8E-A57C4D21F6AF}" srcOrd="0" destOrd="0" presId="urn:microsoft.com/office/officeart/2008/layout/LinedList"/>
    <dgm:cxn modelId="{6DE96026-49D4-4659-B6A3-B6366C8420A3}"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1658B542-0D90-4AC6-9B28-9E86DCA3566A}">
      <dgm:prSet phldrT="[Texto]" custT="1"/>
      <dgm:spPr/>
      <dgm:t>
        <a:bodyPr/>
        <a:lstStyle/>
        <a:p>
          <a:r>
            <a:rPr lang="es-EC" sz="3400" dirty="0" smtClean="0"/>
            <a:t>Controlador principal de la estación FMS 2101</a:t>
          </a:r>
          <a:endParaRPr lang="es-EC" sz="3300"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3251E7BC-AD9C-44BB-98AC-26926FD6EE19}" srcId="{24F45CE8-17ED-4733-9F19-FAA490AC67BD}" destId="{1658B542-0D90-4AC6-9B28-9E86DCA3566A}" srcOrd="0" destOrd="0" parTransId="{E8146963-8F21-4C94-BE56-F9F9BC9CE692}" sibTransId="{8709A7E8-BA70-4017-BC41-01700FA275BA}"/>
    <dgm:cxn modelId="{62E729A1-87F9-4AD3-A167-8BF1CE543267}" type="presOf" srcId="{1658B542-0D90-4AC6-9B28-9E86DCA3566A}" destId="{679023B1-6975-478D-9B8E-A57C4D21F6AF}" srcOrd="0" destOrd="0" presId="urn:microsoft.com/office/officeart/2008/layout/LinedList"/>
    <dgm:cxn modelId="{52977C67-A663-4F2A-BEE6-6CBEDC3D33C6}" type="presOf" srcId="{24F45CE8-17ED-4733-9F19-FAA490AC67BD}" destId="{6A8772DD-D06E-45DD-8956-C1812163BA57}" srcOrd="0" destOrd="0" presId="urn:microsoft.com/office/officeart/2008/layout/LinedList"/>
    <dgm:cxn modelId="{6731C4F9-2613-4546-BD12-D77F60780C6F}" type="presParOf" srcId="{6A8772DD-D06E-45DD-8956-C1812163BA57}" destId="{9BD51BD8-3A81-480E-944C-1FC3FB41A433}" srcOrd="0" destOrd="0" presId="urn:microsoft.com/office/officeart/2008/layout/LinedList"/>
    <dgm:cxn modelId="{24C6B6BD-75D9-489E-AD9D-7A8FCB8DE33D}" type="presParOf" srcId="{6A8772DD-D06E-45DD-8956-C1812163BA57}" destId="{0D36C31F-C4EE-4311-97C6-E4B68889385A}" srcOrd="1" destOrd="0" presId="urn:microsoft.com/office/officeart/2008/layout/LinedList"/>
    <dgm:cxn modelId="{B08DB5FF-CE06-4D71-993D-169D9BCE8EC7}" type="presParOf" srcId="{0D36C31F-C4EE-4311-97C6-E4B68889385A}" destId="{679023B1-6975-478D-9B8E-A57C4D21F6AF}" srcOrd="0" destOrd="0" presId="urn:microsoft.com/office/officeart/2008/layout/LinedList"/>
    <dgm:cxn modelId="{B7660570-DFD0-4774-A62C-EF673F41E8F8}"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825DEA-D66C-4CF4-A462-05FFE7E5B48E}" type="doc">
      <dgm:prSet loTypeId="urn:microsoft.com/office/officeart/2005/8/layout/hierarchy3" loCatId="list" qsTypeId="urn:microsoft.com/office/officeart/2005/8/quickstyle/simple2" qsCatId="simple" csTypeId="urn:microsoft.com/office/officeart/2005/8/colors/accent1_2" csCatId="accent1" phldr="1"/>
      <dgm:spPr/>
      <dgm:t>
        <a:bodyPr/>
        <a:lstStyle/>
        <a:p>
          <a:endParaRPr lang="es-EC"/>
        </a:p>
      </dgm:t>
    </dgm:pt>
    <dgm:pt modelId="{4E2FF7AB-5988-4971-A638-87CD4700525C}">
      <dgm:prSet phldrT="[Texto]" custT="1"/>
      <dgm:spPr/>
      <dgm:t>
        <a:bodyPr/>
        <a:lstStyle/>
        <a:p>
          <a:r>
            <a:rPr lang="es-EC" sz="4800" dirty="0"/>
            <a:t>Objetivo general </a:t>
          </a:r>
        </a:p>
      </dgm:t>
    </dgm:pt>
    <dgm:pt modelId="{A7FF27E9-6932-44C7-8058-BC0F25B7FE98}" type="parTrans" cxnId="{68F3E1B4-DF1B-4EAE-8B5D-5E41C91884BF}">
      <dgm:prSet/>
      <dgm:spPr/>
      <dgm:t>
        <a:bodyPr/>
        <a:lstStyle/>
        <a:p>
          <a:endParaRPr lang="es-EC"/>
        </a:p>
      </dgm:t>
    </dgm:pt>
    <dgm:pt modelId="{6D3EE255-6FD2-4E23-8C7B-4EB76BB95E09}" type="sibTrans" cxnId="{68F3E1B4-DF1B-4EAE-8B5D-5E41C91884BF}">
      <dgm:prSet/>
      <dgm:spPr/>
      <dgm:t>
        <a:bodyPr/>
        <a:lstStyle/>
        <a:p>
          <a:endParaRPr lang="es-EC"/>
        </a:p>
      </dgm:t>
    </dgm:pt>
    <dgm:pt modelId="{5CFF1AD9-F7C4-4FEB-9BE5-267BA165341B}">
      <dgm:prSet phldrT="[Texto]" custT="1"/>
      <dgm:spPr/>
      <dgm:t>
        <a:bodyPr/>
        <a:lstStyle/>
        <a:p>
          <a:pPr algn="just">
            <a:buFont typeface="Symbol" panose="05050102010706020507" pitchFamily="18" charset="2"/>
            <a:buChar char=""/>
          </a:pPr>
          <a:r>
            <a:rPr lang="es-EC" sz="2800" dirty="0" smtClean="0"/>
            <a:t> Efectuar una repotenciación y modernización a la estación FMS2101 del Departamento de Eléctrica,  Electrónica y Telecomunicaciones de la Universidad de las Fuerzas Armadas ESPE, para que sea aprovechada y utilizada como una herramienta del laboratorio en  el aprendizaje de los estudiantes.</a:t>
          </a:r>
          <a:endParaRPr lang="es-EC" sz="2800" dirty="0"/>
        </a:p>
      </dgm:t>
    </dgm:pt>
    <dgm:pt modelId="{DE289394-24B2-4805-9E6F-C833FBCB185E}" type="parTrans" cxnId="{5205E26B-7727-4ED9-9446-4C6C2A9C17EC}">
      <dgm:prSet/>
      <dgm:spPr/>
      <dgm:t>
        <a:bodyPr/>
        <a:lstStyle/>
        <a:p>
          <a:endParaRPr lang="es-EC"/>
        </a:p>
      </dgm:t>
    </dgm:pt>
    <dgm:pt modelId="{836B43CC-2170-4C75-9D81-ED9D9B485308}" type="sibTrans" cxnId="{5205E26B-7727-4ED9-9446-4C6C2A9C17EC}">
      <dgm:prSet/>
      <dgm:spPr/>
      <dgm:t>
        <a:bodyPr/>
        <a:lstStyle/>
        <a:p>
          <a:endParaRPr lang="es-EC"/>
        </a:p>
      </dgm:t>
    </dgm:pt>
    <dgm:pt modelId="{F88E5FED-A648-4DC5-BC4E-EBDBF4221F52}" type="pres">
      <dgm:prSet presAssocID="{33825DEA-D66C-4CF4-A462-05FFE7E5B48E}" presName="diagram" presStyleCnt="0">
        <dgm:presLayoutVars>
          <dgm:chPref val="1"/>
          <dgm:dir/>
          <dgm:animOne val="branch"/>
          <dgm:animLvl val="lvl"/>
          <dgm:resizeHandles/>
        </dgm:presLayoutVars>
      </dgm:prSet>
      <dgm:spPr/>
      <dgm:t>
        <a:bodyPr/>
        <a:lstStyle/>
        <a:p>
          <a:endParaRPr lang="es-EC"/>
        </a:p>
      </dgm:t>
    </dgm:pt>
    <dgm:pt modelId="{50DEAF0B-40C4-4EA1-A89B-D64F1174916F}" type="pres">
      <dgm:prSet presAssocID="{4E2FF7AB-5988-4971-A638-87CD4700525C}" presName="root" presStyleCnt="0"/>
      <dgm:spPr/>
      <dgm:t>
        <a:bodyPr/>
        <a:lstStyle/>
        <a:p>
          <a:endParaRPr lang="es-EC"/>
        </a:p>
      </dgm:t>
    </dgm:pt>
    <dgm:pt modelId="{B938D6F4-4F58-4276-A75A-6B05164F2CD2}" type="pres">
      <dgm:prSet presAssocID="{4E2FF7AB-5988-4971-A638-87CD4700525C}" presName="rootComposite" presStyleCnt="0"/>
      <dgm:spPr/>
      <dgm:t>
        <a:bodyPr/>
        <a:lstStyle/>
        <a:p>
          <a:endParaRPr lang="es-EC"/>
        </a:p>
      </dgm:t>
    </dgm:pt>
    <dgm:pt modelId="{40E5F799-A0E3-447A-A783-6749C1A84088}" type="pres">
      <dgm:prSet presAssocID="{4E2FF7AB-5988-4971-A638-87CD4700525C}" presName="rootText" presStyleLbl="node1" presStyleIdx="0" presStyleCnt="1" custScaleX="433379" custScaleY="88892"/>
      <dgm:spPr/>
      <dgm:t>
        <a:bodyPr/>
        <a:lstStyle/>
        <a:p>
          <a:endParaRPr lang="es-EC"/>
        </a:p>
      </dgm:t>
    </dgm:pt>
    <dgm:pt modelId="{4AABA2FE-C0F6-4DC4-A95C-CE8FC0DD14FD}" type="pres">
      <dgm:prSet presAssocID="{4E2FF7AB-5988-4971-A638-87CD4700525C}" presName="rootConnector" presStyleLbl="node1" presStyleIdx="0" presStyleCnt="1"/>
      <dgm:spPr/>
      <dgm:t>
        <a:bodyPr/>
        <a:lstStyle/>
        <a:p>
          <a:endParaRPr lang="es-EC"/>
        </a:p>
      </dgm:t>
    </dgm:pt>
    <dgm:pt modelId="{F46EDA77-86C2-4030-8F71-57085E3074A1}" type="pres">
      <dgm:prSet presAssocID="{4E2FF7AB-5988-4971-A638-87CD4700525C}" presName="childShape" presStyleCnt="0"/>
      <dgm:spPr/>
      <dgm:t>
        <a:bodyPr/>
        <a:lstStyle/>
        <a:p>
          <a:endParaRPr lang="es-EC"/>
        </a:p>
      </dgm:t>
    </dgm:pt>
    <dgm:pt modelId="{BC416D64-EE6B-4BD5-8D19-2871174DC620}" type="pres">
      <dgm:prSet presAssocID="{DE289394-24B2-4805-9E6F-C833FBCB185E}" presName="Name13" presStyleLbl="parChTrans1D2" presStyleIdx="0" presStyleCnt="1"/>
      <dgm:spPr/>
      <dgm:t>
        <a:bodyPr/>
        <a:lstStyle/>
        <a:p>
          <a:endParaRPr lang="es-EC"/>
        </a:p>
      </dgm:t>
    </dgm:pt>
    <dgm:pt modelId="{A65E0F47-EC32-4D66-9CF9-4FCFA2A5959F}" type="pres">
      <dgm:prSet presAssocID="{5CFF1AD9-F7C4-4FEB-9BE5-267BA165341B}" presName="childText" presStyleLbl="bgAcc1" presStyleIdx="0" presStyleCnt="1" custScaleX="704336" custScaleY="302015">
        <dgm:presLayoutVars>
          <dgm:bulletEnabled val="1"/>
        </dgm:presLayoutVars>
      </dgm:prSet>
      <dgm:spPr/>
      <dgm:t>
        <a:bodyPr/>
        <a:lstStyle/>
        <a:p>
          <a:endParaRPr lang="es-EC"/>
        </a:p>
      </dgm:t>
    </dgm:pt>
  </dgm:ptLst>
  <dgm:cxnLst>
    <dgm:cxn modelId="{13CA873B-964E-45C0-B766-3C09F60FAA5B}" type="presOf" srcId="{33825DEA-D66C-4CF4-A462-05FFE7E5B48E}" destId="{F88E5FED-A648-4DC5-BC4E-EBDBF4221F52}" srcOrd="0" destOrd="0" presId="urn:microsoft.com/office/officeart/2005/8/layout/hierarchy3"/>
    <dgm:cxn modelId="{1E019766-42CF-4262-9B15-19C9AC920FC0}" type="presOf" srcId="{DE289394-24B2-4805-9E6F-C833FBCB185E}" destId="{BC416D64-EE6B-4BD5-8D19-2871174DC620}" srcOrd="0" destOrd="0" presId="urn:microsoft.com/office/officeart/2005/8/layout/hierarchy3"/>
    <dgm:cxn modelId="{A728B9DE-4E82-41A7-BBF1-F5BF14E80C44}" type="presOf" srcId="{4E2FF7AB-5988-4971-A638-87CD4700525C}" destId="{40E5F799-A0E3-447A-A783-6749C1A84088}" srcOrd="0" destOrd="0" presId="urn:microsoft.com/office/officeart/2005/8/layout/hierarchy3"/>
    <dgm:cxn modelId="{83B4E04D-0391-4529-B51B-0553A11056E1}" type="presOf" srcId="{5CFF1AD9-F7C4-4FEB-9BE5-267BA165341B}" destId="{A65E0F47-EC32-4D66-9CF9-4FCFA2A5959F}" srcOrd="0" destOrd="0" presId="urn:microsoft.com/office/officeart/2005/8/layout/hierarchy3"/>
    <dgm:cxn modelId="{5205E26B-7727-4ED9-9446-4C6C2A9C17EC}" srcId="{4E2FF7AB-5988-4971-A638-87CD4700525C}" destId="{5CFF1AD9-F7C4-4FEB-9BE5-267BA165341B}" srcOrd="0" destOrd="0" parTransId="{DE289394-24B2-4805-9E6F-C833FBCB185E}" sibTransId="{836B43CC-2170-4C75-9D81-ED9D9B485308}"/>
    <dgm:cxn modelId="{68F3E1B4-DF1B-4EAE-8B5D-5E41C91884BF}" srcId="{33825DEA-D66C-4CF4-A462-05FFE7E5B48E}" destId="{4E2FF7AB-5988-4971-A638-87CD4700525C}" srcOrd="0" destOrd="0" parTransId="{A7FF27E9-6932-44C7-8058-BC0F25B7FE98}" sibTransId="{6D3EE255-6FD2-4E23-8C7B-4EB76BB95E09}"/>
    <dgm:cxn modelId="{92CB7011-761E-4BE6-BD25-68CD3B606BC6}" type="presOf" srcId="{4E2FF7AB-5988-4971-A638-87CD4700525C}" destId="{4AABA2FE-C0F6-4DC4-A95C-CE8FC0DD14FD}" srcOrd="1" destOrd="0" presId="urn:microsoft.com/office/officeart/2005/8/layout/hierarchy3"/>
    <dgm:cxn modelId="{960EB9BC-D493-43EA-A2FF-C29A97B82DD7}" type="presParOf" srcId="{F88E5FED-A648-4DC5-BC4E-EBDBF4221F52}" destId="{50DEAF0B-40C4-4EA1-A89B-D64F1174916F}" srcOrd="0" destOrd="0" presId="urn:microsoft.com/office/officeart/2005/8/layout/hierarchy3"/>
    <dgm:cxn modelId="{6F7882E1-8045-40F4-8612-6CE0C0900F86}" type="presParOf" srcId="{50DEAF0B-40C4-4EA1-A89B-D64F1174916F}" destId="{B938D6F4-4F58-4276-A75A-6B05164F2CD2}" srcOrd="0" destOrd="0" presId="urn:microsoft.com/office/officeart/2005/8/layout/hierarchy3"/>
    <dgm:cxn modelId="{9F6E32F2-CF4A-4BF4-9DB1-CFE4DFB6677A}" type="presParOf" srcId="{B938D6F4-4F58-4276-A75A-6B05164F2CD2}" destId="{40E5F799-A0E3-447A-A783-6749C1A84088}" srcOrd="0" destOrd="0" presId="urn:microsoft.com/office/officeart/2005/8/layout/hierarchy3"/>
    <dgm:cxn modelId="{0EF3BFE0-403A-4F2A-9358-D65FC2A9509D}" type="presParOf" srcId="{B938D6F4-4F58-4276-A75A-6B05164F2CD2}" destId="{4AABA2FE-C0F6-4DC4-A95C-CE8FC0DD14FD}" srcOrd="1" destOrd="0" presId="urn:microsoft.com/office/officeart/2005/8/layout/hierarchy3"/>
    <dgm:cxn modelId="{E5D3E28D-B237-4B01-B623-3B2533052A26}" type="presParOf" srcId="{50DEAF0B-40C4-4EA1-A89B-D64F1174916F}" destId="{F46EDA77-86C2-4030-8F71-57085E3074A1}" srcOrd="1" destOrd="0" presId="urn:microsoft.com/office/officeart/2005/8/layout/hierarchy3"/>
    <dgm:cxn modelId="{F54D1E77-5A14-44ED-A5F3-1B857DFF61AF}" type="presParOf" srcId="{F46EDA77-86C2-4030-8F71-57085E3074A1}" destId="{BC416D64-EE6B-4BD5-8D19-2871174DC620}" srcOrd="0" destOrd="0" presId="urn:microsoft.com/office/officeart/2005/8/layout/hierarchy3"/>
    <dgm:cxn modelId="{C13F3965-6EB3-4078-9228-F0696CF94800}" type="presParOf" srcId="{F46EDA77-86C2-4030-8F71-57085E3074A1}" destId="{A65E0F47-EC32-4D66-9CF9-4FCFA2A5959F}"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0.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1658B542-0D90-4AC6-9B28-9E86DCA3566A}">
      <dgm:prSet phldrT="[Texto]" custT="1"/>
      <dgm:spPr/>
      <dgm:t>
        <a:bodyPr/>
        <a:lstStyle/>
        <a:p>
          <a:r>
            <a:rPr lang="es-EC" sz="3400" dirty="0" smtClean="0"/>
            <a:t>Controlador e interfaz CNC de la fresadora y el torno</a:t>
          </a:r>
          <a:endParaRPr lang="es-EC" sz="3300"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3251E7BC-AD9C-44BB-98AC-26926FD6EE19}" srcId="{24F45CE8-17ED-4733-9F19-FAA490AC67BD}" destId="{1658B542-0D90-4AC6-9B28-9E86DCA3566A}" srcOrd="0" destOrd="0" parTransId="{E8146963-8F21-4C94-BE56-F9F9BC9CE692}" sibTransId="{8709A7E8-BA70-4017-BC41-01700FA275BA}"/>
    <dgm:cxn modelId="{41392CDC-8663-4819-A745-216D9F3EE716}" type="presOf" srcId="{24F45CE8-17ED-4733-9F19-FAA490AC67BD}" destId="{6A8772DD-D06E-45DD-8956-C1812163BA57}" srcOrd="0" destOrd="0" presId="urn:microsoft.com/office/officeart/2008/layout/LinedList"/>
    <dgm:cxn modelId="{22B05DAF-14DA-486D-9F6E-03A8A8F55B43}" type="presOf" srcId="{1658B542-0D90-4AC6-9B28-9E86DCA3566A}" destId="{679023B1-6975-478D-9B8E-A57C4D21F6AF}" srcOrd="0" destOrd="0" presId="urn:microsoft.com/office/officeart/2008/layout/LinedList"/>
    <dgm:cxn modelId="{06B57126-1D36-410D-81C0-C44453F32479}" type="presParOf" srcId="{6A8772DD-D06E-45DD-8956-C1812163BA57}" destId="{9BD51BD8-3A81-480E-944C-1FC3FB41A433}" srcOrd="0" destOrd="0" presId="urn:microsoft.com/office/officeart/2008/layout/LinedList"/>
    <dgm:cxn modelId="{93E579C9-0ABA-49B0-B099-B8173DB63006}" type="presParOf" srcId="{6A8772DD-D06E-45DD-8956-C1812163BA57}" destId="{0D36C31F-C4EE-4311-97C6-E4B68889385A}" srcOrd="1" destOrd="0" presId="urn:microsoft.com/office/officeart/2008/layout/LinedList"/>
    <dgm:cxn modelId="{0A00217C-9DF0-4744-9E57-7AA9347385A8}" type="presParOf" srcId="{0D36C31F-C4EE-4311-97C6-E4B68889385A}" destId="{679023B1-6975-478D-9B8E-A57C4D21F6AF}" srcOrd="0" destOrd="0" presId="urn:microsoft.com/office/officeart/2008/layout/LinedList"/>
    <dgm:cxn modelId="{D94838B5-6EBB-4817-9E90-384EE277DCAF}"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1658B542-0D90-4AC6-9B28-9E86DCA3566A}">
      <dgm:prSet phldrT="[Texto]" custT="1"/>
      <dgm:spPr/>
      <dgm:t>
        <a:bodyPr/>
        <a:lstStyle/>
        <a:p>
          <a:r>
            <a:rPr lang="es-EC" sz="3400" dirty="0" smtClean="0"/>
            <a:t>Controlador e interfaz CNC de la fresadora y el torno</a:t>
          </a:r>
          <a:endParaRPr lang="es-EC" sz="3300"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3251E7BC-AD9C-44BB-98AC-26926FD6EE19}" srcId="{24F45CE8-17ED-4733-9F19-FAA490AC67BD}" destId="{1658B542-0D90-4AC6-9B28-9E86DCA3566A}" srcOrd="0" destOrd="0" parTransId="{E8146963-8F21-4C94-BE56-F9F9BC9CE692}" sibTransId="{8709A7E8-BA70-4017-BC41-01700FA275BA}"/>
    <dgm:cxn modelId="{E05DB046-021B-4C1C-BB62-5F43560C6FF3}" type="presOf" srcId="{24F45CE8-17ED-4733-9F19-FAA490AC67BD}" destId="{6A8772DD-D06E-45DD-8956-C1812163BA57}" srcOrd="0" destOrd="0" presId="urn:microsoft.com/office/officeart/2008/layout/LinedList"/>
    <dgm:cxn modelId="{52B5B788-F4C9-4140-8100-7C3D360A7B37}" type="presOf" srcId="{1658B542-0D90-4AC6-9B28-9E86DCA3566A}" destId="{679023B1-6975-478D-9B8E-A57C4D21F6AF}" srcOrd="0" destOrd="0" presId="urn:microsoft.com/office/officeart/2008/layout/LinedList"/>
    <dgm:cxn modelId="{E9ACF911-9617-410E-85A4-8780B9BFA6E7}" type="presParOf" srcId="{6A8772DD-D06E-45DD-8956-C1812163BA57}" destId="{9BD51BD8-3A81-480E-944C-1FC3FB41A433}" srcOrd="0" destOrd="0" presId="urn:microsoft.com/office/officeart/2008/layout/LinedList"/>
    <dgm:cxn modelId="{A9ADFAA7-946D-467A-A5B9-A9B2FAA62646}" type="presParOf" srcId="{6A8772DD-D06E-45DD-8956-C1812163BA57}" destId="{0D36C31F-C4EE-4311-97C6-E4B68889385A}" srcOrd="1" destOrd="0" presId="urn:microsoft.com/office/officeart/2008/layout/LinedList"/>
    <dgm:cxn modelId="{25719C5F-368D-4444-8B94-E9DD6F0C6A03}" type="presParOf" srcId="{0D36C31F-C4EE-4311-97C6-E4B68889385A}" destId="{679023B1-6975-478D-9B8E-A57C4D21F6AF}" srcOrd="0" destOrd="0" presId="urn:microsoft.com/office/officeart/2008/layout/LinedList"/>
    <dgm:cxn modelId="{2DC07C22-31B3-4BE2-8344-C9105E052ADD}"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1658B542-0D90-4AC6-9B28-9E86DCA3566A}">
      <dgm:prSet phldrT="[Texto]" custT="1"/>
      <dgm:spPr/>
      <dgm:t>
        <a:bodyPr/>
        <a:lstStyle/>
        <a:p>
          <a:r>
            <a:rPr lang="es-EC" sz="3400" dirty="0" smtClean="0"/>
            <a:t>Mando – FMS 2101</a:t>
          </a:r>
          <a:endParaRPr lang="es-EC" sz="3300"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FAB6691E-8B0E-4822-9A64-2A85ED66E5FE}" type="presOf" srcId="{24F45CE8-17ED-4733-9F19-FAA490AC67BD}" destId="{6A8772DD-D06E-45DD-8956-C1812163BA57}" srcOrd="0" destOrd="0" presId="urn:microsoft.com/office/officeart/2008/layout/LinedList"/>
    <dgm:cxn modelId="{3251E7BC-AD9C-44BB-98AC-26926FD6EE19}" srcId="{24F45CE8-17ED-4733-9F19-FAA490AC67BD}" destId="{1658B542-0D90-4AC6-9B28-9E86DCA3566A}" srcOrd="0" destOrd="0" parTransId="{E8146963-8F21-4C94-BE56-F9F9BC9CE692}" sibTransId="{8709A7E8-BA70-4017-BC41-01700FA275BA}"/>
    <dgm:cxn modelId="{375A150B-7932-4EFB-890B-739B9757FC1D}" type="presOf" srcId="{1658B542-0D90-4AC6-9B28-9E86DCA3566A}" destId="{679023B1-6975-478D-9B8E-A57C4D21F6AF}" srcOrd="0" destOrd="0" presId="urn:microsoft.com/office/officeart/2008/layout/LinedList"/>
    <dgm:cxn modelId="{29E68D63-94CA-4656-96DC-1ED726FA0F5F}" type="presParOf" srcId="{6A8772DD-D06E-45DD-8956-C1812163BA57}" destId="{9BD51BD8-3A81-480E-944C-1FC3FB41A433}" srcOrd="0" destOrd="0" presId="urn:microsoft.com/office/officeart/2008/layout/LinedList"/>
    <dgm:cxn modelId="{D8FA2482-0662-4D98-B085-5456986A5EE5}" type="presParOf" srcId="{6A8772DD-D06E-45DD-8956-C1812163BA57}" destId="{0D36C31F-C4EE-4311-97C6-E4B68889385A}" srcOrd="1" destOrd="0" presId="urn:microsoft.com/office/officeart/2008/layout/LinedList"/>
    <dgm:cxn modelId="{2A06A9ED-BB7B-496C-8F98-78FF3EE19C51}" type="presParOf" srcId="{0D36C31F-C4EE-4311-97C6-E4B68889385A}" destId="{679023B1-6975-478D-9B8E-A57C4D21F6AF}" srcOrd="0" destOrd="0" presId="urn:microsoft.com/office/officeart/2008/layout/LinedList"/>
    <dgm:cxn modelId="{D1A46404-EAB1-42E1-AC0A-0AF7FF2A2C06}"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1658B542-0D90-4AC6-9B28-9E86DCA3566A}">
      <dgm:prSet phldrT="[Texto]" custT="1"/>
      <dgm:spPr/>
      <dgm:t>
        <a:bodyPr/>
        <a:lstStyle/>
        <a:p>
          <a:r>
            <a:rPr lang="es-EC" sz="3400" dirty="0" smtClean="0"/>
            <a:t>Integración e implementación de la estación FMS 2101 </a:t>
          </a:r>
          <a:endParaRPr lang="es-EC" sz="3300"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C83BF69A-6FB5-46E7-8D39-951B097AA09C}" type="presOf" srcId="{24F45CE8-17ED-4733-9F19-FAA490AC67BD}" destId="{6A8772DD-D06E-45DD-8956-C1812163BA57}" srcOrd="0" destOrd="0" presId="urn:microsoft.com/office/officeart/2008/layout/LinedList"/>
    <dgm:cxn modelId="{3251E7BC-AD9C-44BB-98AC-26926FD6EE19}" srcId="{24F45CE8-17ED-4733-9F19-FAA490AC67BD}" destId="{1658B542-0D90-4AC6-9B28-9E86DCA3566A}" srcOrd="0" destOrd="0" parTransId="{E8146963-8F21-4C94-BE56-F9F9BC9CE692}" sibTransId="{8709A7E8-BA70-4017-BC41-01700FA275BA}"/>
    <dgm:cxn modelId="{198177B7-462D-4A52-B4CB-42BBCC6114E0}" type="presOf" srcId="{1658B542-0D90-4AC6-9B28-9E86DCA3566A}" destId="{679023B1-6975-478D-9B8E-A57C4D21F6AF}" srcOrd="0" destOrd="0" presId="urn:microsoft.com/office/officeart/2008/layout/LinedList"/>
    <dgm:cxn modelId="{A5F4C9DF-820E-4210-8E4C-6DC2161C221A}" type="presParOf" srcId="{6A8772DD-D06E-45DD-8956-C1812163BA57}" destId="{9BD51BD8-3A81-480E-944C-1FC3FB41A433}" srcOrd="0" destOrd="0" presId="urn:microsoft.com/office/officeart/2008/layout/LinedList"/>
    <dgm:cxn modelId="{A8979859-22D9-44B6-91AB-D8AEE74F10F8}" type="presParOf" srcId="{6A8772DD-D06E-45DD-8956-C1812163BA57}" destId="{0D36C31F-C4EE-4311-97C6-E4B68889385A}" srcOrd="1" destOrd="0" presId="urn:microsoft.com/office/officeart/2008/layout/LinedList"/>
    <dgm:cxn modelId="{C243DD64-D92C-4590-8641-379313B06D0C}" type="presParOf" srcId="{0D36C31F-C4EE-4311-97C6-E4B68889385A}" destId="{679023B1-6975-478D-9B8E-A57C4D21F6AF}" srcOrd="0" destOrd="0" presId="urn:microsoft.com/office/officeart/2008/layout/LinedList"/>
    <dgm:cxn modelId="{C108D757-C3A2-4DBE-8ED2-A61C638CE830}"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1658B542-0D90-4AC6-9B28-9E86DCA3566A}">
      <dgm:prSet phldrT="[Texto]" custT="1"/>
      <dgm:spPr/>
      <dgm:t>
        <a:bodyPr/>
        <a:lstStyle/>
        <a:p>
          <a:r>
            <a:rPr lang="es-EC" sz="3400" dirty="0" smtClean="0"/>
            <a:t>Integración e implementación de la estación FMS 2101 </a:t>
          </a:r>
          <a:endParaRPr lang="es-EC" sz="3300"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3251E7BC-AD9C-44BB-98AC-26926FD6EE19}" srcId="{24F45CE8-17ED-4733-9F19-FAA490AC67BD}" destId="{1658B542-0D90-4AC6-9B28-9E86DCA3566A}" srcOrd="0" destOrd="0" parTransId="{E8146963-8F21-4C94-BE56-F9F9BC9CE692}" sibTransId="{8709A7E8-BA70-4017-BC41-01700FA275BA}"/>
    <dgm:cxn modelId="{2DAAB23E-1560-4CFC-BFA8-A2C6FF6C3B60}" type="presOf" srcId="{24F45CE8-17ED-4733-9F19-FAA490AC67BD}" destId="{6A8772DD-D06E-45DD-8956-C1812163BA57}" srcOrd="0" destOrd="0" presId="urn:microsoft.com/office/officeart/2008/layout/LinedList"/>
    <dgm:cxn modelId="{07F2B675-4DEA-47C0-9862-8B16430AC722}" type="presOf" srcId="{1658B542-0D90-4AC6-9B28-9E86DCA3566A}" destId="{679023B1-6975-478D-9B8E-A57C4D21F6AF}" srcOrd="0" destOrd="0" presId="urn:microsoft.com/office/officeart/2008/layout/LinedList"/>
    <dgm:cxn modelId="{D9FE689A-34C0-4836-A372-5A23D848FF39}" type="presParOf" srcId="{6A8772DD-D06E-45DD-8956-C1812163BA57}" destId="{9BD51BD8-3A81-480E-944C-1FC3FB41A433}" srcOrd="0" destOrd="0" presId="urn:microsoft.com/office/officeart/2008/layout/LinedList"/>
    <dgm:cxn modelId="{39B074A4-1F4F-44EB-A870-64A504DEEB1D}" type="presParOf" srcId="{6A8772DD-D06E-45DD-8956-C1812163BA57}" destId="{0D36C31F-C4EE-4311-97C6-E4B68889385A}" srcOrd="1" destOrd="0" presId="urn:microsoft.com/office/officeart/2008/layout/LinedList"/>
    <dgm:cxn modelId="{72504B52-A539-4AE9-B3DC-8076A0563125}" type="presParOf" srcId="{0D36C31F-C4EE-4311-97C6-E4B68889385A}" destId="{679023B1-6975-478D-9B8E-A57C4D21F6AF}" srcOrd="0" destOrd="0" presId="urn:microsoft.com/office/officeart/2008/layout/LinedList"/>
    <dgm:cxn modelId="{981F4E08-4296-4077-9452-9BB6D0D2E2BC}"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1658B542-0D90-4AC6-9B28-9E86DCA3566A}">
      <dgm:prSet phldrT="[Texto]" custT="1"/>
      <dgm:spPr/>
      <dgm:t>
        <a:bodyPr/>
        <a:lstStyle/>
        <a:p>
          <a:r>
            <a:rPr lang="es-EC" sz="3400" dirty="0" smtClean="0"/>
            <a:t>Pruebas y resultados</a:t>
          </a:r>
          <a:endParaRPr lang="es-EC" sz="3300"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E0589BAA-3C08-4168-B28A-634733BA797F}" type="presOf" srcId="{1658B542-0D90-4AC6-9B28-9E86DCA3566A}" destId="{679023B1-6975-478D-9B8E-A57C4D21F6AF}" srcOrd="0" destOrd="0" presId="urn:microsoft.com/office/officeart/2008/layout/LinedList"/>
    <dgm:cxn modelId="{3251E7BC-AD9C-44BB-98AC-26926FD6EE19}" srcId="{24F45CE8-17ED-4733-9F19-FAA490AC67BD}" destId="{1658B542-0D90-4AC6-9B28-9E86DCA3566A}" srcOrd="0" destOrd="0" parTransId="{E8146963-8F21-4C94-BE56-F9F9BC9CE692}" sibTransId="{8709A7E8-BA70-4017-BC41-01700FA275BA}"/>
    <dgm:cxn modelId="{9ABC9611-6DF0-4723-BC8B-81570F1199A4}" type="presOf" srcId="{24F45CE8-17ED-4733-9F19-FAA490AC67BD}" destId="{6A8772DD-D06E-45DD-8956-C1812163BA57}" srcOrd="0" destOrd="0" presId="urn:microsoft.com/office/officeart/2008/layout/LinedList"/>
    <dgm:cxn modelId="{E62E3260-F5EA-4065-8790-56A01BC34E4E}" type="presParOf" srcId="{6A8772DD-D06E-45DD-8956-C1812163BA57}" destId="{9BD51BD8-3A81-480E-944C-1FC3FB41A433}" srcOrd="0" destOrd="0" presId="urn:microsoft.com/office/officeart/2008/layout/LinedList"/>
    <dgm:cxn modelId="{116AB795-D0F1-4BDA-93B3-1F8041393B4B}" type="presParOf" srcId="{6A8772DD-D06E-45DD-8956-C1812163BA57}" destId="{0D36C31F-C4EE-4311-97C6-E4B68889385A}" srcOrd="1" destOrd="0" presId="urn:microsoft.com/office/officeart/2008/layout/LinedList"/>
    <dgm:cxn modelId="{5A7EDA4C-2A1D-4EE6-963F-7B4D27C99994}" type="presParOf" srcId="{0D36C31F-C4EE-4311-97C6-E4B68889385A}" destId="{679023B1-6975-478D-9B8E-A57C4D21F6AF}" srcOrd="0" destOrd="0" presId="urn:microsoft.com/office/officeart/2008/layout/LinedList"/>
    <dgm:cxn modelId="{A4B2E042-D46C-4718-87E2-4502E1D52D82}"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1658B542-0D90-4AC6-9B28-9E86DCA3566A}">
      <dgm:prSet phldrT="[Texto]" custT="1"/>
      <dgm:spPr/>
      <dgm:t>
        <a:bodyPr/>
        <a:lstStyle/>
        <a:p>
          <a:r>
            <a:rPr lang="es-EC" sz="3400" dirty="0" smtClean="0"/>
            <a:t>Pruebas y resultados</a:t>
          </a:r>
          <a:endParaRPr lang="es-EC" sz="3300"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FB334C71-7995-4230-A718-1F764D117686}" type="presOf" srcId="{1658B542-0D90-4AC6-9B28-9E86DCA3566A}" destId="{679023B1-6975-478D-9B8E-A57C4D21F6AF}" srcOrd="0" destOrd="0" presId="urn:microsoft.com/office/officeart/2008/layout/LinedList"/>
    <dgm:cxn modelId="{A8DD6AF7-7F16-4383-900C-8B7D3B6EC0AB}" type="presOf" srcId="{24F45CE8-17ED-4733-9F19-FAA490AC67BD}" destId="{6A8772DD-D06E-45DD-8956-C1812163BA57}" srcOrd="0" destOrd="0" presId="urn:microsoft.com/office/officeart/2008/layout/LinedList"/>
    <dgm:cxn modelId="{3251E7BC-AD9C-44BB-98AC-26926FD6EE19}" srcId="{24F45CE8-17ED-4733-9F19-FAA490AC67BD}" destId="{1658B542-0D90-4AC6-9B28-9E86DCA3566A}" srcOrd="0" destOrd="0" parTransId="{E8146963-8F21-4C94-BE56-F9F9BC9CE692}" sibTransId="{8709A7E8-BA70-4017-BC41-01700FA275BA}"/>
    <dgm:cxn modelId="{3FACB989-A95C-443C-ADC8-AC04F7F53E4B}" type="presParOf" srcId="{6A8772DD-D06E-45DD-8956-C1812163BA57}" destId="{9BD51BD8-3A81-480E-944C-1FC3FB41A433}" srcOrd="0" destOrd="0" presId="urn:microsoft.com/office/officeart/2008/layout/LinedList"/>
    <dgm:cxn modelId="{361FF723-77AC-4413-B582-4420B20CDFCA}" type="presParOf" srcId="{6A8772DD-D06E-45DD-8956-C1812163BA57}" destId="{0D36C31F-C4EE-4311-97C6-E4B68889385A}" srcOrd="1" destOrd="0" presId="urn:microsoft.com/office/officeart/2008/layout/LinedList"/>
    <dgm:cxn modelId="{542747D8-CA7E-44BA-8D9B-EF46EF2433B8}" type="presParOf" srcId="{0D36C31F-C4EE-4311-97C6-E4B68889385A}" destId="{679023B1-6975-478D-9B8E-A57C4D21F6AF}" srcOrd="0" destOrd="0" presId="urn:microsoft.com/office/officeart/2008/layout/LinedList"/>
    <dgm:cxn modelId="{32F014BE-E2F4-428B-ADFD-F8EDBADCEF7B}"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1658B542-0D90-4AC6-9B28-9E86DCA3566A}">
      <dgm:prSet phldrT="[Texto]" custT="1"/>
      <dgm:spPr/>
      <dgm:t>
        <a:bodyPr/>
        <a:lstStyle/>
        <a:p>
          <a:r>
            <a:rPr lang="es-EC" sz="3400" dirty="0" smtClean="0"/>
            <a:t>Pruebas y resultados</a:t>
          </a:r>
          <a:endParaRPr lang="es-EC" sz="3300"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3251E7BC-AD9C-44BB-98AC-26926FD6EE19}" srcId="{24F45CE8-17ED-4733-9F19-FAA490AC67BD}" destId="{1658B542-0D90-4AC6-9B28-9E86DCA3566A}" srcOrd="0" destOrd="0" parTransId="{E8146963-8F21-4C94-BE56-F9F9BC9CE692}" sibTransId="{8709A7E8-BA70-4017-BC41-01700FA275BA}"/>
    <dgm:cxn modelId="{DA9FDC95-5AB1-4945-B962-BA132BC0FDB4}" type="presOf" srcId="{24F45CE8-17ED-4733-9F19-FAA490AC67BD}" destId="{6A8772DD-D06E-45DD-8956-C1812163BA57}" srcOrd="0" destOrd="0" presId="urn:microsoft.com/office/officeart/2008/layout/LinedList"/>
    <dgm:cxn modelId="{C22DB11B-676D-418D-8B3F-05DF2D4A25B2}" type="presOf" srcId="{1658B542-0D90-4AC6-9B28-9E86DCA3566A}" destId="{679023B1-6975-478D-9B8E-A57C4D21F6AF}" srcOrd="0" destOrd="0" presId="urn:microsoft.com/office/officeart/2008/layout/LinedList"/>
    <dgm:cxn modelId="{5E42FDF7-0941-431B-BDAE-5CD2381F127C}" type="presParOf" srcId="{6A8772DD-D06E-45DD-8956-C1812163BA57}" destId="{9BD51BD8-3A81-480E-944C-1FC3FB41A433}" srcOrd="0" destOrd="0" presId="urn:microsoft.com/office/officeart/2008/layout/LinedList"/>
    <dgm:cxn modelId="{291E968B-6523-43E4-B714-05D4A5DE2A23}" type="presParOf" srcId="{6A8772DD-D06E-45DD-8956-C1812163BA57}" destId="{0D36C31F-C4EE-4311-97C6-E4B68889385A}" srcOrd="1" destOrd="0" presId="urn:microsoft.com/office/officeart/2008/layout/LinedList"/>
    <dgm:cxn modelId="{86CD030F-4C5E-4585-9D16-6B3DB2E3E323}" type="presParOf" srcId="{0D36C31F-C4EE-4311-97C6-E4B68889385A}" destId="{679023B1-6975-478D-9B8E-A57C4D21F6AF}" srcOrd="0" destOrd="0" presId="urn:microsoft.com/office/officeart/2008/layout/LinedList"/>
    <dgm:cxn modelId="{4C36949A-3A3C-440D-B19B-0ECBAC7BCEEE}"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1658B542-0D90-4AC6-9B28-9E86DCA3566A}">
      <dgm:prSet phldrT="[Texto]" custT="1"/>
      <dgm:spPr/>
      <dgm:t>
        <a:bodyPr/>
        <a:lstStyle/>
        <a:p>
          <a:r>
            <a:rPr lang="es-EC" sz="3400" dirty="0" smtClean="0"/>
            <a:t>Pruebas y resultados</a:t>
          </a:r>
          <a:endParaRPr lang="es-EC" sz="3300"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3251E7BC-AD9C-44BB-98AC-26926FD6EE19}" srcId="{24F45CE8-17ED-4733-9F19-FAA490AC67BD}" destId="{1658B542-0D90-4AC6-9B28-9E86DCA3566A}" srcOrd="0" destOrd="0" parTransId="{E8146963-8F21-4C94-BE56-F9F9BC9CE692}" sibTransId="{8709A7E8-BA70-4017-BC41-01700FA275BA}"/>
    <dgm:cxn modelId="{969DE673-4D69-4BF5-98AC-2207917970FD}" type="presOf" srcId="{24F45CE8-17ED-4733-9F19-FAA490AC67BD}" destId="{6A8772DD-D06E-45DD-8956-C1812163BA57}" srcOrd="0" destOrd="0" presId="urn:microsoft.com/office/officeart/2008/layout/LinedList"/>
    <dgm:cxn modelId="{2E8937F1-2D86-412F-A1BA-E87C9C643463}" type="presOf" srcId="{1658B542-0D90-4AC6-9B28-9E86DCA3566A}" destId="{679023B1-6975-478D-9B8E-A57C4D21F6AF}" srcOrd="0" destOrd="0" presId="urn:microsoft.com/office/officeart/2008/layout/LinedList"/>
    <dgm:cxn modelId="{580D42E0-4BE6-4562-A05E-3492D6B9FF34}" type="presParOf" srcId="{6A8772DD-D06E-45DD-8956-C1812163BA57}" destId="{9BD51BD8-3A81-480E-944C-1FC3FB41A433}" srcOrd="0" destOrd="0" presId="urn:microsoft.com/office/officeart/2008/layout/LinedList"/>
    <dgm:cxn modelId="{4B84C974-3A31-4D26-B703-8A684F18E0CE}" type="presParOf" srcId="{6A8772DD-D06E-45DD-8956-C1812163BA57}" destId="{0D36C31F-C4EE-4311-97C6-E4B68889385A}" srcOrd="1" destOrd="0" presId="urn:microsoft.com/office/officeart/2008/layout/LinedList"/>
    <dgm:cxn modelId="{936D0A8D-051D-4A29-AD04-ACCAAA342FBB}" type="presParOf" srcId="{0D36C31F-C4EE-4311-97C6-E4B68889385A}" destId="{679023B1-6975-478D-9B8E-A57C4D21F6AF}" srcOrd="0" destOrd="0" presId="urn:microsoft.com/office/officeart/2008/layout/LinedList"/>
    <dgm:cxn modelId="{F145997D-0E79-43DF-9AED-2C4A5C49DD0E}"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1658B542-0D90-4AC6-9B28-9E86DCA3566A}">
      <dgm:prSet phldrT="[Texto]" custT="1"/>
      <dgm:spPr/>
      <dgm:t>
        <a:bodyPr/>
        <a:lstStyle/>
        <a:p>
          <a:r>
            <a:rPr lang="es-EC" sz="3400" dirty="0" smtClean="0"/>
            <a:t>Conclusiones</a:t>
          </a:r>
          <a:endParaRPr lang="es-EC" sz="3300"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6C0654DF-2381-4DFC-91A2-72043605E9AE}" type="presOf" srcId="{24F45CE8-17ED-4733-9F19-FAA490AC67BD}" destId="{6A8772DD-D06E-45DD-8956-C1812163BA57}" srcOrd="0" destOrd="0" presId="urn:microsoft.com/office/officeart/2008/layout/LinedList"/>
    <dgm:cxn modelId="{3251E7BC-AD9C-44BB-98AC-26926FD6EE19}" srcId="{24F45CE8-17ED-4733-9F19-FAA490AC67BD}" destId="{1658B542-0D90-4AC6-9B28-9E86DCA3566A}" srcOrd="0" destOrd="0" parTransId="{E8146963-8F21-4C94-BE56-F9F9BC9CE692}" sibTransId="{8709A7E8-BA70-4017-BC41-01700FA275BA}"/>
    <dgm:cxn modelId="{713D1340-E47D-4242-B407-727E56FF818D}" type="presOf" srcId="{1658B542-0D90-4AC6-9B28-9E86DCA3566A}" destId="{679023B1-6975-478D-9B8E-A57C4D21F6AF}" srcOrd="0" destOrd="0" presId="urn:microsoft.com/office/officeart/2008/layout/LinedList"/>
    <dgm:cxn modelId="{03E28F05-0024-4817-971B-A20D838991C6}" type="presParOf" srcId="{6A8772DD-D06E-45DD-8956-C1812163BA57}" destId="{9BD51BD8-3A81-480E-944C-1FC3FB41A433}" srcOrd="0" destOrd="0" presId="urn:microsoft.com/office/officeart/2008/layout/LinedList"/>
    <dgm:cxn modelId="{505AAD04-5B22-4052-BF4E-7F67EDEBACCD}" type="presParOf" srcId="{6A8772DD-D06E-45DD-8956-C1812163BA57}" destId="{0D36C31F-C4EE-4311-97C6-E4B68889385A}" srcOrd="1" destOrd="0" presId="urn:microsoft.com/office/officeart/2008/layout/LinedList"/>
    <dgm:cxn modelId="{2B183F2C-2717-4F79-BE43-FF5A8A59CDE5}" type="presParOf" srcId="{0D36C31F-C4EE-4311-97C6-E4B68889385A}" destId="{679023B1-6975-478D-9B8E-A57C4D21F6AF}" srcOrd="0" destOrd="0" presId="urn:microsoft.com/office/officeart/2008/layout/LinedList"/>
    <dgm:cxn modelId="{D17C0B98-3E66-40E5-982E-8603C13D8DC1}"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2" qsCatId="simple" csTypeId="urn:microsoft.com/office/officeart/2005/8/colors/accent0_1" csCatId="mainScheme" phldr="1"/>
      <dgm:spPr/>
      <dgm:t>
        <a:bodyPr/>
        <a:lstStyle/>
        <a:p>
          <a:endParaRPr lang="es-EC"/>
        </a:p>
      </dgm:t>
    </dgm:pt>
    <dgm:pt modelId="{1658B542-0D90-4AC6-9B28-9E86DCA3566A}">
      <dgm:prSet phldrT="[Texto]"/>
      <dgm:spPr/>
      <dgm:t>
        <a:bodyPr/>
        <a:lstStyle/>
        <a:p>
          <a:r>
            <a:rPr lang="es-EC" dirty="0" smtClean="0"/>
            <a:t>Objetivos</a:t>
          </a:r>
          <a:endParaRPr lang="es-EC"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3251E7BC-AD9C-44BB-98AC-26926FD6EE19}" srcId="{24F45CE8-17ED-4733-9F19-FAA490AC67BD}" destId="{1658B542-0D90-4AC6-9B28-9E86DCA3566A}" srcOrd="0" destOrd="0" parTransId="{E8146963-8F21-4C94-BE56-F9F9BC9CE692}" sibTransId="{8709A7E8-BA70-4017-BC41-01700FA275BA}"/>
    <dgm:cxn modelId="{C77436DE-1A5C-46F9-AB19-39009AED3917}" type="presOf" srcId="{24F45CE8-17ED-4733-9F19-FAA490AC67BD}" destId="{6A8772DD-D06E-45DD-8956-C1812163BA57}" srcOrd="0" destOrd="0" presId="urn:microsoft.com/office/officeart/2008/layout/LinedList"/>
    <dgm:cxn modelId="{E1DB06F7-BDD7-4B21-8943-B3EBFF84E065}" type="presOf" srcId="{1658B542-0D90-4AC6-9B28-9E86DCA3566A}" destId="{679023B1-6975-478D-9B8E-A57C4D21F6AF}" srcOrd="0" destOrd="0" presId="urn:microsoft.com/office/officeart/2008/layout/LinedList"/>
    <dgm:cxn modelId="{4DC7DED2-80A9-46C7-8CA5-FAF9A8DBD0EE}" type="presParOf" srcId="{6A8772DD-D06E-45DD-8956-C1812163BA57}" destId="{9BD51BD8-3A81-480E-944C-1FC3FB41A433}" srcOrd="0" destOrd="0" presId="urn:microsoft.com/office/officeart/2008/layout/LinedList"/>
    <dgm:cxn modelId="{0EF1CC14-7D6F-43E6-9A11-F0D203F733E9}" type="presParOf" srcId="{6A8772DD-D06E-45DD-8956-C1812163BA57}" destId="{0D36C31F-C4EE-4311-97C6-E4B68889385A}" srcOrd="1" destOrd="0" presId="urn:microsoft.com/office/officeart/2008/layout/LinedList"/>
    <dgm:cxn modelId="{51275EFF-84C1-445B-AE3A-383F4E742EAB}" type="presParOf" srcId="{0D36C31F-C4EE-4311-97C6-E4B68889385A}" destId="{679023B1-6975-478D-9B8E-A57C4D21F6AF}" srcOrd="0" destOrd="0" presId="urn:microsoft.com/office/officeart/2008/layout/LinedList"/>
    <dgm:cxn modelId="{65C96576-00B2-4EF0-9152-DA388CFED11D}"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1658B542-0D90-4AC6-9B28-9E86DCA3566A}">
      <dgm:prSet phldrT="[Texto]" custT="1"/>
      <dgm:spPr/>
      <dgm:t>
        <a:bodyPr/>
        <a:lstStyle/>
        <a:p>
          <a:r>
            <a:rPr lang="es-EC" sz="3400" dirty="0" smtClean="0"/>
            <a:t>Conclusiones</a:t>
          </a:r>
          <a:endParaRPr lang="es-EC" sz="3300"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BC3E76EE-718F-493C-9F11-0709D56EDDFB}" type="presOf" srcId="{1658B542-0D90-4AC6-9B28-9E86DCA3566A}" destId="{679023B1-6975-478D-9B8E-A57C4D21F6AF}" srcOrd="0" destOrd="0" presId="urn:microsoft.com/office/officeart/2008/layout/LinedList"/>
    <dgm:cxn modelId="{3251E7BC-AD9C-44BB-98AC-26926FD6EE19}" srcId="{24F45CE8-17ED-4733-9F19-FAA490AC67BD}" destId="{1658B542-0D90-4AC6-9B28-9E86DCA3566A}" srcOrd="0" destOrd="0" parTransId="{E8146963-8F21-4C94-BE56-F9F9BC9CE692}" sibTransId="{8709A7E8-BA70-4017-BC41-01700FA275BA}"/>
    <dgm:cxn modelId="{465F69CB-DB29-4100-908E-CAF12182D9E5}" type="presOf" srcId="{24F45CE8-17ED-4733-9F19-FAA490AC67BD}" destId="{6A8772DD-D06E-45DD-8956-C1812163BA57}" srcOrd="0" destOrd="0" presId="urn:microsoft.com/office/officeart/2008/layout/LinedList"/>
    <dgm:cxn modelId="{B23BFBDC-C86E-40CD-9B3A-B580D6E0FED8}" type="presParOf" srcId="{6A8772DD-D06E-45DD-8956-C1812163BA57}" destId="{9BD51BD8-3A81-480E-944C-1FC3FB41A433}" srcOrd="0" destOrd="0" presId="urn:microsoft.com/office/officeart/2008/layout/LinedList"/>
    <dgm:cxn modelId="{B3C79835-D95D-4DA7-BD0A-1C3B2AD03C56}" type="presParOf" srcId="{6A8772DD-D06E-45DD-8956-C1812163BA57}" destId="{0D36C31F-C4EE-4311-97C6-E4B68889385A}" srcOrd="1" destOrd="0" presId="urn:microsoft.com/office/officeart/2008/layout/LinedList"/>
    <dgm:cxn modelId="{2DE6DF8A-1127-4B30-8A3C-09178805E2B5}" type="presParOf" srcId="{0D36C31F-C4EE-4311-97C6-E4B68889385A}" destId="{679023B1-6975-478D-9B8E-A57C4D21F6AF}" srcOrd="0" destOrd="0" presId="urn:microsoft.com/office/officeart/2008/layout/LinedList"/>
    <dgm:cxn modelId="{A77B6AE6-E97D-4974-AC5A-4ED2E9C5A870}"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1658B542-0D90-4AC6-9B28-9E86DCA3566A}">
      <dgm:prSet phldrT="[Texto]" custT="1"/>
      <dgm:spPr/>
      <dgm:t>
        <a:bodyPr/>
        <a:lstStyle/>
        <a:p>
          <a:r>
            <a:rPr lang="es-EC" sz="3400" dirty="0" smtClean="0"/>
            <a:t>Recomendaciones</a:t>
          </a:r>
          <a:endParaRPr lang="es-EC" sz="3300"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A007D010-72CD-45FE-993B-05CD3E7BE465}" type="presOf" srcId="{1658B542-0D90-4AC6-9B28-9E86DCA3566A}" destId="{679023B1-6975-478D-9B8E-A57C4D21F6AF}" srcOrd="0" destOrd="0" presId="urn:microsoft.com/office/officeart/2008/layout/LinedList"/>
    <dgm:cxn modelId="{0BDDE3C8-6694-4855-9C9C-C1AF16D1912E}" type="presOf" srcId="{24F45CE8-17ED-4733-9F19-FAA490AC67BD}" destId="{6A8772DD-D06E-45DD-8956-C1812163BA57}" srcOrd="0" destOrd="0" presId="urn:microsoft.com/office/officeart/2008/layout/LinedList"/>
    <dgm:cxn modelId="{3251E7BC-AD9C-44BB-98AC-26926FD6EE19}" srcId="{24F45CE8-17ED-4733-9F19-FAA490AC67BD}" destId="{1658B542-0D90-4AC6-9B28-9E86DCA3566A}" srcOrd="0" destOrd="0" parTransId="{E8146963-8F21-4C94-BE56-F9F9BC9CE692}" sibTransId="{8709A7E8-BA70-4017-BC41-01700FA275BA}"/>
    <dgm:cxn modelId="{A8F42781-48D5-40F0-BDC5-357BCF846A2C}" type="presParOf" srcId="{6A8772DD-D06E-45DD-8956-C1812163BA57}" destId="{9BD51BD8-3A81-480E-944C-1FC3FB41A433}" srcOrd="0" destOrd="0" presId="urn:microsoft.com/office/officeart/2008/layout/LinedList"/>
    <dgm:cxn modelId="{B3D0108A-095B-4099-A942-D735062D0FBE}" type="presParOf" srcId="{6A8772DD-D06E-45DD-8956-C1812163BA57}" destId="{0D36C31F-C4EE-4311-97C6-E4B68889385A}" srcOrd="1" destOrd="0" presId="urn:microsoft.com/office/officeart/2008/layout/LinedList"/>
    <dgm:cxn modelId="{A58E6B2C-0460-4202-9529-88E12D361C0B}" type="presParOf" srcId="{0D36C31F-C4EE-4311-97C6-E4B68889385A}" destId="{679023B1-6975-478D-9B8E-A57C4D21F6AF}" srcOrd="0" destOrd="0" presId="urn:microsoft.com/office/officeart/2008/layout/LinedList"/>
    <dgm:cxn modelId="{0A9E9BE3-E377-456F-9CEA-5A919A26322E}"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s-EC"/>
        </a:p>
      </dgm:t>
    </dgm:pt>
    <dgm:pt modelId="{1658B542-0D90-4AC6-9B28-9E86DCA3566A}">
      <dgm:prSet phldrT="[Texto]" custT="1"/>
      <dgm:spPr/>
      <dgm:t>
        <a:bodyPr/>
        <a:lstStyle/>
        <a:p>
          <a:r>
            <a:rPr lang="es-EC" sz="3400" dirty="0" smtClean="0"/>
            <a:t>Recomendaciones</a:t>
          </a:r>
          <a:endParaRPr lang="es-EC" sz="3300"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EC0BFDF9-FCD1-47AD-920F-782BBD009F8A}" type="presOf" srcId="{1658B542-0D90-4AC6-9B28-9E86DCA3566A}" destId="{679023B1-6975-478D-9B8E-A57C4D21F6AF}" srcOrd="0" destOrd="0" presId="urn:microsoft.com/office/officeart/2008/layout/LinedList"/>
    <dgm:cxn modelId="{3251E7BC-AD9C-44BB-98AC-26926FD6EE19}" srcId="{24F45CE8-17ED-4733-9F19-FAA490AC67BD}" destId="{1658B542-0D90-4AC6-9B28-9E86DCA3566A}" srcOrd="0" destOrd="0" parTransId="{E8146963-8F21-4C94-BE56-F9F9BC9CE692}" sibTransId="{8709A7E8-BA70-4017-BC41-01700FA275BA}"/>
    <dgm:cxn modelId="{AB304845-36F1-428F-94B5-BD85773C8576}" type="presOf" srcId="{24F45CE8-17ED-4733-9F19-FAA490AC67BD}" destId="{6A8772DD-D06E-45DD-8956-C1812163BA57}" srcOrd="0" destOrd="0" presId="urn:microsoft.com/office/officeart/2008/layout/LinedList"/>
    <dgm:cxn modelId="{B7EF9F6C-DCD5-4AC1-AEC5-0B0C1A0470D1}" type="presParOf" srcId="{6A8772DD-D06E-45DD-8956-C1812163BA57}" destId="{9BD51BD8-3A81-480E-944C-1FC3FB41A433}" srcOrd="0" destOrd="0" presId="urn:microsoft.com/office/officeart/2008/layout/LinedList"/>
    <dgm:cxn modelId="{3AACB17E-FEC9-4658-80EC-565B7F02F2DB}" type="presParOf" srcId="{6A8772DD-D06E-45DD-8956-C1812163BA57}" destId="{0D36C31F-C4EE-4311-97C6-E4B68889385A}" srcOrd="1" destOrd="0" presId="urn:microsoft.com/office/officeart/2008/layout/LinedList"/>
    <dgm:cxn modelId="{1CDA9290-2110-4970-8C9F-DA0468ED2737}" type="presParOf" srcId="{0D36C31F-C4EE-4311-97C6-E4B68889385A}" destId="{679023B1-6975-478D-9B8E-A57C4D21F6AF}" srcOrd="0" destOrd="0" presId="urn:microsoft.com/office/officeart/2008/layout/LinedList"/>
    <dgm:cxn modelId="{E189E9D4-4EF8-4B03-81A4-6A94F9CE2343}"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825DEA-D66C-4CF4-A462-05FFE7E5B48E}" type="doc">
      <dgm:prSet loTypeId="urn:microsoft.com/office/officeart/2005/8/layout/hierarchy3" loCatId="list" qsTypeId="urn:microsoft.com/office/officeart/2005/8/quickstyle/simple2" qsCatId="simple" csTypeId="urn:microsoft.com/office/officeart/2005/8/colors/accent1_2" csCatId="accent1" phldr="1"/>
      <dgm:spPr/>
      <dgm:t>
        <a:bodyPr/>
        <a:lstStyle/>
        <a:p>
          <a:endParaRPr lang="es-EC"/>
        </a:p>
      </dgm:t>
    </dgm:pt>
    <dgm:pt modelId="{4E2FF7AB-5988-4971-A638-87CD4700525C}">
      <dgm:prSet phldrT="[Texto]" custT="1"/>
      <dgm:spPr/>
      <dgm:t>
        <a:bodyPr/>
        <a:lstStyle/>
        <a:p>
          <a:pPr algn="ctr"/>
          <a:r>
            <a:rPr lang="es-EC" sz="5400" dirty="0" smtClean="0"/>
            <a:t>Objetivos específicos</a:t>
          </a:r>
          <a:endParaRPr lang="es-EC" sz="5400" dirty="0"/>
        </a:p>
      </dgm:t>
    </dgm:pt>
    <dgm:pt modelId="{A7FF27E9-6932-44C7-8058-BC0F25B7FE98}" type="parTrans" cxnId="{68F3E1B4-DF1B-4EAE-8B5D-5E41C91884BF}">
      <dgm:prSet/>
      <dgm:spPr/>
      <dgm:t>
        <a:bodyPr/>
        <a:lstStyle/>
        <a:p>
          <a:pPr algn="l"/>
          <a:endParaRPr lang="es-EC" sz="2000"/>
        </a:p>
      </dgm:t>
    </dgm:pt>
    <dgm:pt modelId="{6D3EE255-6FD2-4E23-8C7B-4EB76BB95E09}" type="sibTrans" cxnId="{68F3E1B4-DF1B-4EAE-8B5D-5E41C91884BF}">
      <dgm:prSet/>
      <dgm:spPr/>
      <dgm:t>
        <a:bodyPr/>
        <a:lstStyle/>
        <a:p>
          <a:pPr algn="l"/>
          <a:endParaRPr lang="es-EC" sz="2000"/>
        </a:p>
      </dgm:t>
    </dgm:pt>
    <dgm:pt modelId="{5CFF1AD9-F7C4-4FEB-9BE5-267BA165341B}">
      <dgm:prSet phldrT="[Texto]" custT="1"/>
      <dgm:spPr/>
      <dgm:t>
        <a:bodyPr/>
        <a:lstStyle/>
        <a:p>
          <a:pPr algn="l">
            <a:buFont typeface="Symbol" panose="05050102010706020507" pitchFamily="18" charset="2"/>
            <a:buNone/>
          </a:pPr>
          <a:r>
            <a:rPr lang="es-EC" sz="2400" dirty="0" smtClean="0"/>
            <a:t>Detallar el diagnóstico, reparación, mantenimiento y verificación del funcionamiento de: la máquina de fresado NCM 2000, la máquina de torneado NCL 2000, el rail de desplazamiento lineal de la estación FMS2101.</a:t>
          </a:r>
        </a:p>
      </dgm:t>
    </dgm:pt>
    <dgm:pt modelId="{DE289394-24B2-4805-9E6F-C833FBCB185E}" type="parTrans" cxnId="{5205E26B-7727-4ED9-9446-4C6C2A9C17EC}">
      <dgm:prSet/>
      <dgm:spPr/>
      <dgm:t>
        <a:bodyPr/>
        <a:lstStyle/>
        <a:p>
          <a:pPr algn="l"/>
          <a:endParaRPr lang="es-EC" sz="2000"/>
        </a:p>
      </dgm:t>
    </dgm:pt>
    <dgm:pt modelId="{836B43CC-2170-4C75-9D81-ED9D9B485308}" type="sibTrans" cxnId="{5205E26B-7727-4ED9-9446-4C6C2A9C17EC}">
      <dgm:prSet/>
      <dgm:spPr/>
      <dgm:t>
        <a:bodyPr/>
        <a:lstStyle/>
        <a:p>
          <a:pPr algn="l"/>
          <a:endParaRPr lang="es-EC" sz="2000"/>
        </a:p>
      </dgm:t>
    </dgm:pt>
    <dgm:pt modelId="{92DDDC72-AA89-4E82-8F06-7D1AEBD812EA}">
      <dgm:prSet phldrT="[Texto]" custT="1"/>
      <dgm:spPr/>
      <dgm:t>
        <a:bodyPr/>
        <a:lstStyle/>
        <a:p>
          <a:pPr algn="l">
            <a:buFont typeface="Symbol" panose="05050102010706020507" pitchFamily="18" charset="2"/>
          </a:pPr>
          <a:r>
            <a:rPr lang="es-EC" sz="2400" dirty="0" smtClean="0"/>
            <a:t>Diseñar y construir un controlador de motores DC para la fresadora NCM 2000 y el torno NCL 2000.</a:t>
          </a:r>
        </a:p>
      </dgm:t>
    </dgm:pt>
    <dgm:pt modelId="{D7356F7E-4E24-4FAB-8342-B387E9B54FA1}" type="parTrans" cxnId="{93289D73-6676-4D05-81D8-EC0275D753E5}">
      <dgm:prSet/>
      <dgm:spPr/>
      <dgm:t>
        <a:bodyPr/>
        <a:lstStyle/>
        <a:p>
          <a:pPr algn="l"/>
          <a:endParaRPr lang="es-EC" sz="2000"/>
        </a:p>
      </dgm:t>
    </dgm:pt>
    <dgm:pt modelId="{3E46F444-ACDD-4CF5-9A67-C1922F35DD74}" type="sibTrans" cxnId="{93289D73-6676-4D05-81D8-EC0275D753E5}">
      <dgm:prSet/>
      <dgm:spPr/>
      <dgm:t>
        <a:bodyPr/>
        <a:lstStyle/>
        <a:p>
          <a:pPr algn="l"/>
          <a:endParaRPr lang="es-EC" sz="2000"/>
        </a:p>
      </dgm:t>
    </dgm:pt>
    <dgm:pt modelId="{CF94E239-D49E-40AE-BFCE-FB75E82A7AD5}">
      <dgm:prSet phldrT="[Texto]" custT="1"/>
      <dgm:spPr/>
      <dgm:t>
        <a:bodyPr/>
        <a:lstStyle/>
        <a:p>
          <a:pPr algn="l">
            <a:buFont typeface="Symbol" panose="05050102010706020507" pitchFamily="18" charset="2"/>
          </a:pPr>
          <a:r>
            <a:rPr lang="es-EC" sz="2400" dirty="0" smtClean="0"/>
            <a:t>Integrar un controlador para la automatización de la estación FMS2101 y seguridad de los usuarios.</a:t>
          </a:r>
        </a:p>
      </dgm:t>
    </dgm:pt>
    <dgm:pt modelId="{DCE39665-6034-497B-9D31-F543C0C10D7F}" type="parTrans" cxnId="{F48AE93F-346C-45CE-A481-C8F4EDCD32F8}">
      <dgm:prSet/>
      <dgm:spPr/>
      <dgm:t>
        <a:bodyPr/>
        <a:lstStyle/>
        <a:p>
          <a:pPr algn="l"/>
          <a:endParaRPr lang="es-EC" sz="2000"/>
        </a:p>
      </dgm:t>
    </dgm:pt>
    <dgm:pt modelId="{8446E44B-0A16-4573-BFB0-DD6A23FC5C3F}" type="sibTrans" cxnId="{F48AE93F-346C-45CE-A481-C8F4EDCD32F8}">
      <dgm:prSet/>
      <dgm:spPr/>
      <dgm:t>
        <a:bodyPr/>
        <a:lstStyle/>
        <a:p>
          <a:pPr algn="l"/>
          <a:endParaRPr lang="es-EC" sz="2000"/>
        </a:p>
      </dgm:t>
    </dgm:pt>
    <dgm:pt modelId="{77330960-695E-4C74-B4BD-38990C3FDBAA}">
      <dgm:prSet phldrT="[Texto]" custT="1"/>
      <dgm:spPr/>
      <dgm:t>
        <a:bodyPr/>
        <a:lstStyle/>
        <a:p>
          <a:pPr algn="l"/>
          <a:r>
            <a:rPr lang="es-EC" sz="2400" dirty="0" smtClean="0"/>
            <a:t>Crear una guía de inicio para el aprendizaje en la operación de la estación FMS2101.</a:t>
          </a:r>
          <a:endParaRPr lang="es-EC" sz="2400" dirty="0"/>
        </a:p>
      </dgm:t>
    </dgm:pt>
    <dgm:pt modelId="{385A4E3A-35C0-403E-9B84-D9BC5AAAECF8}" type="parTrans" cxnId="{2CF8F0E0-79BB-4436-90CC-82F69DD0B262}">
      <dgm:prSet/>
      <dgm:spPr/>
      <dgm:t>
        <a:bodyPr/>
        <a:lstStyle/>
        <a:p>
          <a:pPr algn="l"/>
          <a:endParaRPr lang="es-EC" sz="2000"/>
        </a:p>
      </dgm:t>
    </dgm:pt>
    <dgm:pt modelId="{B9AA31C6-DAA8-45F1-9C22-B641054C04F5}" type="sibTrans" cxnId="{2CF8F0E0-79BB-4436-90CC-82F69DD0B262}">
      <dgm:prSet/>
      <dgm:spPr/>
      <dgm:t>
        <a:bodyPr/>
        <a:lstStyle/>
        <a:p>
          <a:pPr algn="l"/>
          <a:endParaRPr lang="es-EC" sz="2000"/>
        </a:p>
      </dgm:t>
    </dgm:pt>
    <dgm:pt modelId="{F88E5FED-A648-4DC5-BC4E-EBDBF4221F52}" type="pres">
      <dgm:prSet presAssocID="{33825DEA-D66C-4CF4-A462-05FFE7E5B48E}" presName="diagram" presStyleCnt="0">
        <dgm:presLayoutVars>
          <dgm:chPref val="1"/>
          <dgm:dir/>
          <dgm:animOne val="branch"/>
          <dgm:animLvl val="lvl"/>
          <dgm:resizeHandles/>
        </dgm:presLayoutVars>
      </dgm:prSet>
      <dgm:spPr/>
      <dgm:t>
        <a:bodyPr/>
        <a:lstStyle/>
        <a:p>
          <a:endParaRPr lang="es-EC"/>
        </a:p>
      </dgm:t>
    </dgm:pt>
    <dgm:pt modelId="{50DEAF0B-40C4-4EA1-A89B-D64F1174916F}" type="pres">
      <dgm:prSet presAssocID="{4E2FF7AB-5988-4971-A638-87CD4700525C}" presName="root" presStyleCnt="0"/>
      <dgm:spPr/>
      <dgm:t>
        <a:bodyPr/>
        <a:lstStyle/>
        <a:p>
          <a:endParaRPr lang="es-EC"/>
        </a:p>
      </dgm:t>
    </dgm:pt>
    <dgm:pt modelId="{B938D6F4-4F58-4276-A75A-6B05164F2CD2}" type="pres">
      <dgm:prSet presAssocID="{4E2FF7AB-5988-4971-A638-87CD4700525C}" presName="rootComposite" presStyleCnt="0"/>
      <dgm:spPr/>
      <dgm:t>
        <a:bodyPr/>
        <a:lstStyle/>
        <a:p>
          <a:endParaRPr lang="es-EC"/>
        </a:p>
      </dgm:t>
    </dgm:pt>
    <dgm:pt modelId="{40E5F799-A0E3-447A-A783-6749C1A84088}" type="pres">
      <dgm:prSet presAssocID="{4E2FF7AB-5988-4971-A638-87CD4700525C}" presName="rootText" presStyleLbl="node1" presStyleIdx="0" presStyleCnt="1" custScaleX="1124526" custScaleY="231600" custLinFactNeighborX="18056" custLinFactNeighborY="14168"/>
      <dgm:spPr/>
      <dgm:t>
        <a:bodyPr/>
        <a:lstStyle/>
        <a:p>
          <a:endParaRPr lang="es-EC"/>
        </a:p>
      </dgm:t>
    </dgm:pt>
    <dgm:pt modelId="{4AABA2FE-C0F6-4DC4-A95C-CE8FC0DD14FD}" type="pres">
      <dgm:prSet presAssocID="{4E2FF7AB-5988-4971-A638-87CD4700525C}" presName="rootConnector" presStyleLbl="node1" presStyleIdx="0" presStyleCnt="1"/>
      <dgm:spPr/>
      <dgm:t>
        <a:bodyPr/>
        <a:lstStyle/>
        <a:p>
          <a:endParaRPr lang="es-EC"/>
        </a:p>
      </dgm:t>
    </dgm:pt>
    <dgm:pt modelId="{F46EDA77-86C2-4030-8F71-57085E3074A1}" type="pres">
      <dgm:prSet presAssocID="{4E2FF7AB-5988-4971-A638-87CD4700525C}" presName="childShape" presStyleCnt="0"/>
      <dgm:spPr/>
      <dgm:t>
        <a:bodyPr/>
        <a:lstStyle/>
        <a:p>
          <a:endParaRPr lang="es-EC"/>
        </a:p>
      </dgm:t>
    </dgm:pt>
    <dgm:pt modelId="{BC416D64-EE6B-4BD5-8D19-2871174DC620}" type="pres">
      <dgm:prSet presAssocID="{DE289394-24B2-4805-9E6F-C833FBCB185E}" presName="Name13" presStyleLbl="parChTrans1D2" presStyleIdx="0" presStyleCnt="4"/>
      <dgm:spPr/>
      <dgm:t>
        <a:bodyPr/>
        <a:lstStyle/>
        <a:p>
          <a:endParaRPr lang="es-EC"/>
        </a:p>
      </dgm:t>
    </dgm:pt>
    <dgm:pt modelId="{A65E0F47-EC32-4D66-9CF9-4FCFA2A5959F}" type="pres">
      <dgm:prSet presAssocID="{5CFF1AD9-F7C4-4FEB-9BE5-267BA165341B}" presName="childText" presStyleLbl="bgAcc1" presStyleIdx="0" presStyleCnt="4" custScaleX="1197204" custScaleY="297107">
        <dgm:presLayoutVars>
          <dgm:bulletEnabled val="1"/>
        </dgm:presLayoutVars>
      </dgm:prSet>
      <dgm:spPr/>
      <dgm:t>
        <a:bodyPr/>
        <a:lstStyle/>
        <a:p>
          <a:endParaRPr lang="es-EC"/>
        </a:p>
      </dgm:t>
    </dgm:pt>
    <dgm:pt modelId="{D387B3B7-14B7-4B7A-937D-23D08CB85E51}" type="pres">
      <dgm:prSet presAssocID="{D7356F7E-4E24-4FAB-8342-B387E9B54FA1}" presName="Name13" presStyleLbl="parChTrans1D2" presStyleIdx="1" presStyleCnt="4"/>
      <dgm:spPr/>
      <dgm:t>
        <a:bodyPr/>
        <a:lstStyle/>
        <a:p>
          <a:endParaRPr lang="es-EC"/>
        </a:p>
      </dgm:t>
    </dgm:pt>
    <dgm:pt modelId="{8D356591-6790-470B-89FF-4DFDFF9B6961}" type="pres">
      <dgm:prSet presAssocID="{92DDDC72-AA89-4E82-8F06-7D1AEBD812EA}" presName="childText" presStyleLbl="bgAcc1" presStyleIdx="1" presStyleCnt="4" custScaleX="1200619" custScaleY="159418">
        <dgm:presLayoutVars>
          <dgm:bulletEnabled val="1"/>
        </dgm:presLayoutVars>
      </dgm:prSet>
      <dgm:spPr/>
      <dgm:t>
        <a:bodyPr/>
        <a:lstStyle/>
        <a:p>
          <a:endParaRPr lang="es-EC"/>
        </a:p>
      </dgm:t>
    </dgm:pt>
    <dgm:pt modelId="{2A292E3D-C39D-47E4-9267-EA406C0BE607}" type="pres">
      <dgm:prSet presAssocID="{DCE39665-6034-497B-9D31-F543C0C10D7F}" presName="Name13" presStyleLbl="parChTrans1D2" presStyleIdx="2" presStyleCnt="4"/>
      <dgm:spPr/>
      <dgm:t>
        <a:bodyPr/>
        <a:lstStyle/>
        <a:p>
          <a:endParaRPr lang="es-EC"/>
        </a:p>
      </dgm:t>
    </dgm:pt>
    <dgm:pt modelId="{51EA3EC0-D615-4A3E-8AFF-5AD20569AB61}" type="pres">
      <dgm:prSet presAssocID="{CF94E239-D49E-40AE-BFCE-FB75E82A7AD5}" presName="childText" presStyleLbl="bgAcc1" presStyleIdx="2" presStyleCnt="4" custScaleX="1207013" custScaleY="171701">
        <dgm:presLayoutVars>
          <dgm:bulletEnabled val="1"/>
        </dgm:presLayoutVars>
      </dgm:prSet>
      <dgm:spPr/>
      <dgm:t>
        <a:bodyPr/>
        <a:lstStyle/>
        <a:p>
          <a:endParaRPr lang="es-EC"/>
        </a:p>
      </dgm:t>
    </dgm:pt>
    <dgm:pt modelId="{719853ED-57EC-43C5-A828-CB83096936F9}" type="pres">
      <dgm:prSet presAssocID="{385A4E3A-35C0-403E-9B84-D9BC5AAAECF8}" presName="Name13" presStyleLbl="parChTrans1D2" presStyleIdx="3" presStyleCnt="4"/>
      <dgm:spPr/>
      <dgm:t>
        <a:bodyPr/>
        <a:lstStyle/>
        <a:p>
          <a:endParaRPr lang="es-EC"/>
        </a:p>
      </dgm:t>
    </dgm:pt>
    <dgm:pt modelId="{8C10ADA2-CC91-46ED-BA6B-E57377A47649}" type="pres">
      <dgm:prSet presAssocID="{77330960-695E-4C74-B4BD-38990C3FDBAA}" presName="childText" presStyleLbl="bgAcc1" presStyleIdx="3" presStyleCnt="4" custScaleX="1211997" custScaleY="165407">
        <dgm:presLayoutVars>
          <dgm:bulletEnabled val="1"/>
        </dgm:presLayoutVars>
      </dgm:prSet>
      <dgm:spPr/>
      <dgm:t>
        <a:bodyPr/>
        <a:lstStyle/>
        <a:p>
          <a:endParaRPr lang="es-EC"/>
        </a:p>
      </dgm:t>
    </dgm:pt>
  </dgm:ptLst>
  <dgm:cxnLst>
    <dgm:cxn modelId="{F48AE93F-346C-45CE-A481-C8F4EDCD32F8}" srcId="{4E2FF7AB-5988-4971-A638-87CD4700525C}" destId="{CF94E239-D49E-40AE-BFCE-FB75E82A7AD5}" srcOrd="2" destOrd="0" parTransId="{DCE39665-6034-497B-9D31-F543C0C10D7F}" sibTransId="{8446E44B-0A16-4573-BFB0-DD6A23FC5C3F}"/>
    <dgm:cxn modelId="{5205E26B-7727-4ED9-9446-4C6C2A9C17EC}" srcId="{4E2FF7AB-5988-4971-A638-87CD4700525C}" destId="{5CFF1AD9-F7C4-4FEB-9BE5-267BA165341B}" srcOrd="0" destOrd="0" parTransId="{DE289394-24B2-4805-9E6F-C833FBCB185E}" sibTransId="{836B43CC-2170-4C75-9D81-ED9D9B485308}"/>
    <dgm:cxn modelId="{941FABFA-78F8-4A76-BAF2-06F6EB264C2C}" type="presOf" srcId="{385A4E3A-35C0-403E-9B84-D9BC5AAAECF8}" destId="{719853ED-57EC-43C5-A828-CB83096936F9}" srcOrd="0" destOrd="0" presId="urn:microsoft.com/office/officeart/2005/8/layout/hierarchy3"/>
    <dgm:cxn modelId="{29F9F2D6-CE9B-40BB-84E1-46D9A409B087}" type="presOf" srcId="{4E2FF7AB-5988-4971-A638-87CD4700525C}" destId="{40E5F799-A0E3-447A-A783-6749C1A84088}" srcOrd="0" destOrd="0" presId="urn:microsoft.com/office/officeart/2005/8/layout/hierarchy3"/>
    <dgm:cxn modelId="{59B126B2-3920-4BA0-A12A-FE6C25585268}" type="presOf" srcId="{33825DEA-D66C-4CF4-A462-05FFE7E5B48E}" destId="{F88E5FED-A648-4DC5-BC4E-EBDBF4221F52}" srcOrd="0" destOrd="0" presId="urn:microsoft.com/office/officeart/2005/8/layout/hierarchy3"/>
    <dgm:cxn modelId="{905036E3-8935-4B9D-A0A2-A445B55BCCC8}" type="presOf" srcId="{4E2FF7AB-5988-4971-A638-87CD4700525C}" destId="{4AABA2FE-C0F6-4DC4-A95C-CE8FC0DD14FD}" srcOrd="1" destOrd="0" presId="urn:microsoft.com/office/officeart/2005/8/layout/hierarchy3"/>
    <dgm:cxn modelId="{EBB35B4E-1C8E-4040-A534-8F9E447A0D3F}" type="presOf" srcId="{DE289394-24B2-4805-9E6F-C833FBCB185E}" destId="{BC416D64-EE6B-4BD5-8D19-2871174DC620}" srcOrd="0" destOrd="0" presId="urn:microsoft.com/office/officeart/2005/8/layout/hierarchy3"/>
    <dgm:cxn modelId="{8E4380CC-F836-49FA-A0FD-6C015679B60F}" type="presOf" srcId="{77330960-695E-4C74-B4BD-38990C3FDBAA}" destId="{8C10ADA2-CC91-46ED-BA6B-E57377A47649}" srcOrd="0" destOrd="0" presId="urn:microsoft.com/office/officeart/2005/8/layout/hierarchy3"/>
    <dgm:cxn modelId="{9FE8CF8D-3D89-4067-822C-39259880D89C}" type="presOf" srcId="{CF94E239-D49E-40AE-BFCE-FB75E82A7AD5}" destId="{51EA3EC0-D615-4A3E-8AFF-5AD20569AB61}" srcOrd="0" destOrd="0" presId="urn:microsoft.com/office/officeart/2005/8/layout/hierarchy3"/>
    <dgm:cxn modelId="{C386BDE4-BC31-4910-B34F-C696CA8031C0}" type="presOf" srcId="{D7356F7E-4E24-4FAB-8342-B387E9B54FA1}" destId="{D387B3B7-14B7-4B7A-937D-23D08CB85E51}" srcOrd="0" destOrd="0" presId="urn:microsoft.com/office/officeart/2005/8/layout/hierarchy3"/>
    <dgm:cxn modelId="{1EE65901-8383-47BB-B09D-9A8E0B104832}" type="presOf" srcId="{92DDDC72-AA89-4E82-8F06-7D1AEBD812EA}" destId="{8D356591-6790-470B-89FF-4DFDFF9B6961}" srcOrd="0" destOrd="0" presId="urn:microsoft.com/office/officeart/2005/8/layout/hierarchy3"/>
    <dgm:cxn modelId="{93289D73-6676-4D05-81D8-EC0275D753E5}" srcId="{4E2FF7AB-5988-4971-A638-87CD4700525C}" destId="{92DDDC72-AA89-4E82-8F06-7D1AEBD812EA}" srcOrd="1" destOrd="0" parTransId="{D7356F7E-4E24-4FAB-8342-B387E9B54FA1}" sibTransId="{3E46F444-ACDD-4CF5-9A67-C1922F35DD74}"/>
    <dgm:cxn modelId="{F7E57071-B02D-4A4E-8E81-9296A3BA4540}" type="presOf" srcId="{DCE39665-6034-497B-9D31-F543C0C10D7F}" destId="{2A292E3D-C39D-47E4-9267-EA406C0BE607}" srcOrd="0" destOrd="0" presId="urn:microsoft.com/office/officeart/2005/8/layout/hierarchy3"/>
    <dgm:cxn modelId="{60E48B7D-F398-4EE2-9AA9-EEEF88C6FA8A}" type="presOf" srcId="{5CFF1AD9-F7C4-4FEB-9BE5-267BA165341B}" destId="{A65E0F47-EC32-4D66-9CF9-4FCFA2A5959F}" srcOrd="0" destOrd="0" presId="urn:microsoft.com/office/officeart/2005/8/layout/hierarchy3"/>
    <dgm:cxn modelId="{2CF8F0E0-79BB-4436-90CC-82F69DD0B262}" srcId="{4E2FF7AB-5988-4971-A638-87CD4700525C}" destId="{77330960-695E-4C74-B4BD-38990C3FDBAA}" srcOrd="3" destOrd="0" parTransId="{385A4E3A-35C0-403E-9B84-D9BC5AAAECF8}" sibTransId="{B9AA31C6-DAA8-45F1-9C22-B641054C04F5}"/>
    <dgm:cxn modelId="{68F3E1B4-DF1B-4EAE-8B5D-5E41C91884BF}" srcId="{33825DEA-D66C-4CF4-A462-05FFE7E5B48E}" destId="{4E2FF7AB-5988-4971-A638-87CD4700525C}" srcOrd="0" destOrd="0" parTransId="{A7FF27E9-6932-44C7-8058-BC0F25B7FE98}" sibTransId="{6D3EE255-6FD2-4E23-8C7B-4EB76BB95E09}"/>
    <dgm:cxn modelId="{CF412298-57AD-42CD-964A-697A0502A761}" type="presParOf" srcId="{F88E5FED-A648-4DC5-BC4E-EBDBF4221F52}" destId="{50DEAF0B-40C4-4EA1-A89B-D64F1174916F}" srcOrd="0" destOrd="0" presId="urn:microsoft.com/office/officeart/2005/8/layout/hierarchy3"/>
    <dgm:cxn modelId="{CB9C7E51-2F39-4B9A-BB83-0FCC87E79C15}" type="presParOf" srcId="{50DEAF0B-40C4-4EA1-A89B-D64F1174916F}" destId="{B938D6F4-4F58-4276-A75A-6B05164F2CD2}" srcOrd="0" destOrd="0" presId="urn:microsoft.com/office/officeart/2005/8/layout/hierarchy3"/>
    <dgm:cxn modelId="{B7166DEF-2054-4655-9FD3-A5E8AE8700BE}" type="presParOf" srcId="{B938D6F4-4F58-4276-A75A-6B05164F2CD2}" destId="{40E5F799-A0E3-447A-A783-6749C1A84088}" srcOrd="0" destOrd="0" presId="urn:microsoft.com/office/officeart/2005/8/layout/hierarchy3"/>
    <dgm:cxn modelId="{7898317E-F572-41AE-BDD4-0DABCBD2C5A6}" type="presParOf" srcId="{B938D6F4-4F58-4276-A75A-6B05164F2CD2}" destId="{4AABA2FE-C0F6-4DC4-A95C-CE8FC0DD14FD}" srcOrd="1" destOrd="0" presId="urn:microsoft.com/office/officeart/2005/8/layout/hierarchy3"/>
    <dgm:cxn modelId="{64623608-1993-4F87-9463-4AEC72E9761F}" type="presParOf" srcId="{50DEAF0B-40C4-4EA1-A89B-D64F1174916F}" destId="{F46EDA77-86C2-4030-8F71-57085E3074A1}" srcOrd="1" destOrd="0" presId="urn:microsoft.com/office/officeart/2005/8/layout/hierarchy3"/>
    <dgm:cxn modelId="{2363AB73-F5FE-4D13-8D16-EFAD64C696B6}" type="presParOf" srcId="{F46EDA77-86C2-4030-8F71-57085E3074A1}" destId="{BC416D64-EE6B-4BD5-8D19-2871174DC620}" srcOrd="0" destOrd="0" presId="urn:microsoft.com/office/officeart/2005/8/layout/hierarchy3"/>
    <dgm:cxn modelId="{BBFB0236-6FB5-41FB-9F43-B11E18ABC619}" type="presParOf" srcId="{F46EDA77-86C2-4030-8F71-57085E3074A1}" destId="{A65E0F47-EC32-4D66-9CF9-4FCFA2A5959F}" srcOrd="1" destOrd="0" presId="urn:microsoft.com/office/officeart/2005/8/layout/hierarchy3"/>
    <dgm:cxn modelId="{D09F7DF8-A4E7-473A-BAF1-1326073FEA63}" type="presParOf" srcId="{F46EDA77-86C2-4030-8F71-57085E3074A1}" destId="{D387B3B7-14B7-4B7A-937D-23D08CB85E51}" srcOrd="2" destOrd="0" presId="urn:microsoft.com/office/officeart/2005/8/layout/hierarchy3"/>
    <dgm:cxn modelId="{A7807CB5-E07F-4677-B87E-0CB27FC1E9A1}" type="presParOf" srcId="{F46EDA77-86C2-4030-8F71-57085E3074A1}" destId="{8D356591-6790-470B-89FF-4DFDFF9B6961}" srcOrd="3" destOrd="0" presId="urn:microsoft.com/office/officeart/2005/8/layout/hierarchy3"/>
    <dgm:cxn modelId="{18E5567D-71E2-4454-8C59-1550299198ED}" type="presParOf" srcId="{F46EDA77-86C2-4030-8F71-57085E3074A1}" destId="{2A292E3D-C39D-47E4-9267-EA406C0BE607}" srcOrd="4" destOrd="0" presId="urn:microsoft.com/office/officeart/2005/8/layout/hierarchy3"/>
    <dgm:cxn modelId="{29DEA314-B5E1-4447-A165-EDDF05E5BF08}" type="presParOf" srcId="{F46EDA77-86C2-4030-8F71-57085E3074A1}" destId="{51EA3EC0-D615-4A3E-8AFF-5AD20569AB61}" srcOrd="5" destOrd="0" presId="urn:microsoft.com/office/officeart/2005/8/layout/hierarchy3"/>
    <dgm:cxn modelId="{C1C48182-C931-463F-B62B-67BACA7C661A}" type="presParOf" srcId="{F46EDA77-86C2-4030-8F71-57085E3074A1}" destId="{719853ED-57EC-43C5-A828-CB83096936F9}" srcOrd="6" destOrd="0" presId="urn:microsoft.com/office/officeart/2005/8/layout/hierarchy3"/>
    <dgm:cxn modelId="{DE2060CC-F175-4E3D-8B13-B48305DFB686}" type="presParOf" srcId="{F46EDA77-86C2-4030-8F71-57085E3074A1}" destId="{8C10ADA2-CC91-46ED-BA6B-E57377A47649}"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2" qsCatId="simple" csTypeId="urn:microsoft.com/office/officeart/2005/8/colors/accent0_1" csCatId="mainScheme" phldr="1"/>
      <dgm:spPr/>
      <dgm:t>
        <a:bodyPr/>
        <a:lstStyle/>
        <a:p>
          <a:endParaRPr lang="es-EC"/>
        </a:p>
      </dgm:t>
    </dgm:pt>
    <dgm:pt modelId="{1658B542-0D90-4AC6-9B28-9E86DCA3566A}">
      <dgm:prSet phldrT="[Texto]"/>
      <dgm:spPr/>
      <dgm:t>
        <a:bodyPr/>
        <a:lstStyle/>
        <a:p>
          <a:r>
            <a:rPr lang="es-EC" dirty="0" smtClean="0"/>
            <a:t>Objetivos</a:t>
          </a:r>
          <a:endParaRPr lang="es-EC"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3251E7BC-AD9C-44BB-98AC-26926FD6EE19}" srcId="{24F45CE8-17ED-4733-9F19-FAA490AC67BD}" destId="{1658B542-0D90-4AC6-9B28-9E86DCA3566A}" srcOrd="0" destOrd="0" parTransId="{E8146963-8F21-4C94-BE56-F9F9BC9CE692}" sibTransId="{8709A7E8-BA70-4017-BC41-01700FA275BA}"/>
    <dgm:cxn modelId="{ED7DDE36-C467-43AD-9914-EEFE4AA906A4}" type="presOf" srcId="{1658B542-0D90-4AC6-9B28-9E86DCA3566A}" destId="{679023B1-6975-478D-9B8E-A57C4D21F6AF}" srcOrd="0" destOrd="0" presId="urn:microsoft.com/office/officeart/2008/layout/LinedList"/>
    <dgm:cxn modelId="{05779839-E418-4546-8084-1F8B992A24A4}" type="presOf" srcId="{24F45CE8-17ED-4733-9F19-FAA490AC67BD}" destId="{6A8772DD-D06E-45DD-8956-C1812163BA57}" srcOrd="0" destOrd="0" presId="urn:microsoft.com/office/officeart/2008/layout/LinedList"/>
    <dgm:cxn modelId="{67B3E1CF-CD8D-4F6E-9F50-1272F9E581AA}" type="presParOf" srcId="{6A8772DD-D06E-45DD-8956-C1812163BA57}" destId="{9BD51BD8-3A81-480E-944C-1FC3FB41A433}" srcOrd="0" destOrd="0" presId="urn:microsoft.com/office/officeart/2008/layout/LinedList"/>
    <dgm:cxn modelId="{B33693FB-B800-47AE-8011-A133A9DDF107}" type="presParOf" srcId="{6A8772DD-D06E-45DD-8956-C1812163BA57}" destId="{0D36C31F-C4EE-4311-97C6-E4B68889385A}" srcOrd="1" destOrd="0" presId="urn:microsoft.com/office/officeart/2008/layout/LinedList"/>
    <dgm:cxn modelId="{D0B28832-8813-4319-A562-3BE0B197C1E8}" type="presParOf" srcId="{0D36C31F-C4EE-4311-97C6-E4B68889385A}" destId="{679023B1-6975-478D-9B8E-A57C4D21F6AF}" srcOrd="0" destOrd="0" presId="urn:microsoft.com/office/officeart/2008/layout/LinedList"/>
    <dgm:cxn modelId="{AF3A337F-BA2C-4C9E-B1E2-2A54CEA5AF6C}"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DE24858-649D-4DCE-A113-0104EAA2029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C"/>
        </a:p>
      </dgm:t>
    </dgm:pt>
    <dgm:pt modelId="{B91E8FB2-1E13-45E1-AFA0-2F3D0CEFB9CB}">
      <dgm:prSet phldrT="[Texto]"/>
      <dgm:spPr/>
      <dgm:t>
        <a:bodyPr/>
        <a:lstStyle/>
        <a:p>
          <a:r>
            <a:rPr lang="es-EC" dirty="0" smtClean="0"/>
            <a:t>Sistema de manufactura Flexible o FMS</a:t>
          </a:r>
          <a:endParaRPr lang="es-EC" dirty="0"/>
        </a:p>
      </dgm:t>
    </dgm:pt>
    <dgm:pt modelId="{DDF88A4D-D2E6-4AC8-B12E-4F6803A2C5CD}" type="parTrans" cxnId="{7C2343AE-0E21-4A1A-8E24-007FE88CBDB6}">
      <dgm:prSet/>
      <dgm:spPr/>
      <dgm:t>
        <a:bodyPr/>
        <a:lstStyle/>
        <a:p>
          <a:endParaRPr lang="es-EC"/>
        </a:p>
      </dgm:t>
    </dgm:pt>
    <dgm:pt modelId="{AF951226-BE9F-4ECF-A874-EC4F6198773B}" type="sibTrans" cxnId="{7C2343AE-0E21-4A1A-8E24-007FE88CBDB6}">
      <dgm:prSet/>
      <dgm:spPr/>
      <dgm:t>
        <a:bodyPr/>
        <a:lstStyle/>
        <a:p>
          <a:endParaRPr lang="es-EC"/>
        </a:p>
      </dgm:t>
    </dgm:pt>
    <dgm:pt modelId="{319F2264-73DB-4241-91C5-007AE8EF9A90}">
      <dgm:prSet phldrT="[Texto]"/>
      <dgm:spPr/>
      <dgm:t>
        <a:bodyPr/>
        <a:lstStyle/>
        <a:p>
          <a:r>
            <a:rPr lang="es-EC" dirty="0" smtClean="0"/>
            <a:t>Una celda de mecanizado</a:t>
          </a:r>
          <a:endParaRPr lang="es-EC" dirty="0"/>
        </a:p>
      </dgm:t>
    </dgm:pt>
    <dgm:pt modelId="{C9C1C6DD-05F5-4108-A0BC-615F3AF28E2F}" type="parTrans" cxnId="{7900C08A-17D6-478C-AA2B-4B9841A48CD5}">
      <dgm:prSet/>
      <dgm:spPr/>
      <dgm:t>
        <a:bodyPr/>
        <a:lstStyle/>
        <a:p>
          <a:endParaRPr lang="es-EC"/>
        </a:p>
      </dgm:t>
    </dgm:pt>
    <dgm:pt modelId="{AD9D5325-24C4-4452-B95C-CF1F1978F9F5}" type="sibTrans" cxnId="{7900C08A-17D6-478C-AA2B-4B9841A48CD5}">
      <dgm:prSet/>
      <dgm:spPr/>
      <dgm:t>
        <a:bodyPr/>
        <a:lstStyle/>
        <a:p>
          <a:endParaRPr lang="es-EC"/>
        </a:p>
      </dgm:t>
    </dgm:pt>
    <dgm:pt modelId="{4EB9F340-D8CC-4E71-A4BB-71E42929630B}">
      <dgm:prSet phldrT="[Texto]"/>
      <dgm:spPr/>
      <dgm:t>
        <a:bodyPr/>
        <a:lstStyle/>
        <a:p>
          <a:r>
            <a:rPr lang="es-EC" dirty="0" smtClean="0"/>
            <a:t>Estaciones de procesamiento, Máquinas CNC</a:t>
          </a:r>
          <a:endParaRPr lang="es-EC" dirty="0"/>
        </a:p>
      </dgm:t>
    </dgm:pt>
    <dgm:pt modelId="{033B0ADB-ABB9-4B9C-84A3-ADBA5193F78F}" type="parTrans" cxnId="{4DD43047-615A-434B-9C03-F0D37E42E5CD}">
      <dgm:prSet/>
      <dgm:spPr/>
      <dgm:t>
        <a:bodyPr/>
        <a:lstStyle/>
        <a:p>
          <a:endParaRPr lang="es-EC"/>
        </a:p>
      </dgm:t>
    </dgm:pt>
    <dgm:pt modelId="{161B0712-E427-4739-BCEC-A39D2C9F26EA}" type="sibTrans" cxnId="{4DD43047-615A-434B-9C03-F0D37E42E5CD}">
      <dgm:prSet/>
      <dgm:spPr/>
      <dgm:t>
        <a:bodyPr/>
        <a:lstStyle/>
        <a:p>
          <a:endParaRPr lang="es-EC"/>
        </a:p>
      </dgm:t>
    </dgm:pt>
    <dgm:pt modelId="{2E9B5B15-59E9-4DD2-83DC-474F698BDE25}" type="pres">
      <dgm:prSet presAssocID="{6DE24858-649D-4DCE-A113-0104EAA20290}" presName="Name0" presStyleCnt="0">
        <dgm:presLayoutVars>
          <dgm:dir/>
          <dgm:animLvl val="lvl"/>
          <dgm:resizeHandles val="exact"/>
        </dgm:presLayoutVars>
      </dgm:prSet>
      <dgm:spPr/>
      <dgm:t>
        <a:bodyPr/>
        <a:lstStyle/>
        <a:p>
          <a:endParaRPr lang="es-EC"/>
        </a:p>
      </dgm:t>
    </dgm:pt>
    <dgm:pt modelId="{724F5A9F-2038-49C5-AB54-5ADC1D3F7DBF}" type="pres">
      <dgm:prSet presAssocID="{B91E8FB2-1E13-45E1-AFA0-2F3D0CEFB9CB}" presName="composite" presStyleCnt="0"/>
      <dgm:spPr/>
    </dgm:pt>
    <dgm:pt modelId="{C6894143-4D2A-4BE1-9123-7E1E71B4FB15}" type="pres">
      <dgm:prSet presAssocID="{B91E8FB2-1E13-45E1-AFA0-2F3D0CEFB9CB}" presName="parTx" presStyleLbl="alignNode1" presStyleIdx="0" presStyleCnt="1">
        <dgm:presLayoutVars>
          <dgm:chMax val="0"/>
          <dgm:chPref val="0"/>
          <dgm:bulletEnabled val="1"/>
        </dgm:presLayoutVars>
      </dgm:prSet>
      <dgm:spPr/>
      <dgm:t>
        <a:bodyPr/>
        <a:lstStyle/>
        <a:p>
          <a:endParaRPr lang="es-EC"/>
        </a:p>
      </dgm:t>
    </dgm:pt>
    <dgm:pt modelId="{256BAC04-F2E5-44C9-B858-A4AA761D1418}" type="pres">
      <dgm:prSet presAssocID="{B91E8FB2-1E13-45E1-AFA0-2F3D0CEFB9CB}" presName="desTx" presStyleLbl="alignAccFollowNode1" presStyleIdx="0" presStyleCnt="1">
        <dgm:presLayoutVars>
          <dgm:bulletEnabled val="1"/>
        </dgm:presLayoutVars>
      </dgm:prSet>
      <dgm:spPr/>
      <dgm:t>
        <a:bodyPr/>
        <a:lstStyle/>
        <a:p>
          <a:endParaRPr lang="es-EC"/>
        </a:p>
      </dgm:t>
    </dgm:pt>
  </dgm:ptLst>
  <dgm:cxnLst>
    <dgm:cxn modelId="{4DD43047-615A-434B-9C03-F0D37E42E5CD}" srcId="{B91E8FB2-1E13-45E1-AFA0-2F3D0CEFB9CB}" destId="{4EB9F340-D8CC-4E71-A4BB-71E42929630B}" srcOrd="1" destOrd="0" parTransId="{033B0ADB-ABB9-4B9C-84A3-ADBA5193F78F}" sibTransId="{161B0712-E427-4739-BCEC-A39D2C9F26EA}"/>
    <dgm:cxn modelId="{3DBC184F-E040-4310-A48E-A501A137E03E}" type="presOf" srcId="{B91E8FB2-1E13-45E1-AFA0-2F3D0CEFB9CB}" destId="{C6894143-4D2A-4BE1-9123-7E1E71B4FB15}" srcOrd="0" destOrd="0" presId="urn:microsoft.com/office/officeart/2005/8/layout/hList1"/>
    <dgm:cxn modelId="{A2CC48C3-6968-472C-AB1F-C5D92667B403}" type="presOf" srcId="{6DE24858-649D-4DCE-A113-0104EAA20290}" destId="{2E9B5B15-59E9-4DD2-83DC-474F698BDE25}" srcOrd="0" destOrd="0" presId="urn:microsoft.com/office/officeart/2005/8/layout/hList1"/>
    <dgm:cxn modelId="{5E0B6BA7-B655-4C6D-A09D-DF7A3FB7207D}" type="presOf" srcId="{4EB9F340-D8CC-4E71-A4BB-71E42929630B}" destId="{256BAC04-F2E5-44C9-B858-A4AA761D1418}" srcOrd="0" destOrd="1" presId="urn:microsoft.com/office/officeart/2005/8/layout/hList1"/>
    <dgm:cxn modelId="{7900C08A-17D6-478C-AA2B-4B9841A48CD5}" srcId="{B91E8FB2-1E13-45E1-AFA0-2F3D0CEFB9CB}" destId="{319F2264-73DB-4241-91C5-007AE8EF9A90}" srcOrd="0" destOrd="0" parTransId="{C9C1C6DD-05F5-4108-A0BC-615F3AF28E2F}" sibTransId="{AD9D5325-24C4-4452-B95C-CF1F1978F9F5}"/>
    <dgm:cxn modelId="{7C2343AE-0E21-4A1A-8E24-007FE88CBDB6}" srcId="{6DE24858-649D-4DCE-A113-0104EAA20290}" destId="{B91E8FB2-1E13-45E1-AFA0-2F3D0CEFB9CB}" srcOrd="0" destOrd="0" parTransId="{DDF88A4D-D2E6-4AC8-B12E-4F6803A2C5CD}" sibTransId="{AF951226-BE9F-4ECF-A874-EC4F6198773B}"/>
    <dgm:cxn modelId="{C115C13F-20A1-4697-B2FA-BF0DB5C047C5}" type="presOf" srcId="{319F2264-73DB-4241-91C5-007AE8EF9A90}" destId="{256BAC04-F2E5-44C9-B858-A4AA761D1418}" srcOrd="0" destOrd="0" presId="urn:microsoft.com/office/officeart/2005/8/layout/hList1"/>
    <dgm:cxn modelId="{C7C07EAB-FDFD-4486-ADEC-4BE36BA7EB71}" type="presParOf" srcId="{2E9B5B15-59E9-4DD2-83DC-474F698BDE25}" destId="{724F5A9F-2038-49C5-AB54-5ADC1D3F7DBF}" srcOrd="0" destOrd="0" presId="urn:microsoft.com/office/officeart/2005/8/layout/hList1"/>
    <dgm:cxn modelId="{A539F030-4A70-47C0-BEF6-175ACB65B427}" type="presParOf" srcId="{724F5A9F-2038-49C5-AB54-5ADC1D3F7DBF}" destId="{C6894143-4D2A-4BE1-9123-7E1E71B4FB15}" srcOrd="0" destOrd="0" presId="urn:microsoft.com/office/officeart/2005/8/layout/hList1"/>
    <dgm:cxn modelId="{CB302416-9E86-443B-BE65-C81E587453D3}" type="presParOf" srcId="{724F5A9F-2038-49C5-AB54-5ADC1D3F7DBF}" destId="{256BAC04-F2E5-44C9-B858-A4AA761D141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F45CE8-17ED-4733-9F19-FAA490AC67BD}" type="doc">
      <dgm:prSet loTypeId="urn:microsoft.com/office/officeart/2008/layout/LinedList" loCatId="list" qsTypeId="urn:microsoft.com/office/officeart/2005/8/quickstyle/simple2" qsCatId="simple" csTypeId="urn:microsoft.com/office/officeart/2005/8/colors/accent0_1" csCatId="mainScheme" phldr="1"/>
      <dgm:spPr/>
      <dgm:t>
        <a:bodyPr/>
        <a:lstStyle/>
        <a:p>
          <a:endParaRPr lang="es-EC"/>
        </a:p>
      </dgm:t>
    </dgm:pt>
    <dgm:pt modelId="{1658B542-0D90-4AC6-9B28-9E86DCA3566A}">
      <dgm:prSet phldrT="[Texto]"/>
      <dgm:spPr/>
      <dgm:t>
        <a:bodyPr/>
        <a:lstStyle/>
        <a:p>
          <a:r>
            <a:rPr lang="es-EC" dirty="0" smtClean="0"/>
            <a:t>Fundamentación Teórica</a:t>
          </a:r>
          <a:endParaRPr lang="es-EC" dirty="0"/>
        </a:p>
      </dgm:t>
    </dgm:pt>
    <dgm:pt modelId="{E8146963-8F21-4C94-BE56-F9F9BC9CE692}" type="parTrans" cxnId="{3251E7BC-AD9C-44BB-98AC-26926FD6EE19}">
      <dgm:prSet/>
      <dgm:spPr/>
      <dgm:t>
        <a:bodyPr/>
        <a:lstStyle/>
        <a:p>
          <a:endParaRPr lang="es-EC"/>
        </a:p>
      </dgm:t>
    </dgm:pt>
    <dgm:pt modelId="{8709A7E8-BA70-4017-BC41-01700FA275BA}" type="sibTrans" cxnId="{3251E7BC-AD9C-44BB-98AC-26926FD6EE19}">
      <dgm:prSet/>
      <dgm:spPr/>
      <dgm:t>
        <a:bodyPr/>
        <a:lstStyle/>
        <a:p>
          <a:endParaRPr lang="es-EC"/>
        </a:p>
      </dgm:t>
    </dgm:pt>
    <dgm:pt modelId="{6A8772DD-D06E-45DD-8956-C1812163BA57}" type="pres">
      <dgm:prSet presAssocID="{24F45CE8-17ED-4733-9F19-FAA490AC67BD}" presName="vert0" presStyleCnt="0">
        <dgm:presLayoutVars>
          <dgm:dir/>
          <dgm:animOne val="branch"/>
          <dgm:animLvl val="lvl"/>
        </dgm:presLayoutVars>
      </dgm:prSet>
      <dgm:spPr/>
      <dgm:t>
        <a:bodyPr/>
        <a:lstStyle/>
        <a:p>
          <a:endParaRPr lang="es-EC"/>
        </a:p>
      </dgm:t>
    </dgm:pt>
    <dgm:pt modelId="{9BD51BD8-3A81-480E-944C-1FC3FB41A433}" type="pres">
      <dgm:prSet presAssocID="{1658B542-0D90-4AC6-9B28-9E86DCA3566A}" presName="thickLine" presStyleLbl="alignNode1" presStyleIdx="0" presStyleCnt="1"/>
      <dgm:spPr/>
    </dgm:pt>
    <dgm:pt modelId="{0D36C31F-C4EE-4311-97C6-E4B68889385A}" type="pres">
      <dgm:prSet presAssocID="{1658B542-0D90-4AC6-9B28-9E86DCA3566A}" presName="horz1" presStyleCnt="0"/>
      <dgm:spPr/>
    </dgm:pt>
    <dgm:pt modelId="{679023B1-6975-478D-9B8E-A57C4D21F6AF}" type="pres">
      <dgm:prSet presAssocID="{1658B542-0D90-4AC6-9B28-9E86DCA3566A}" presName="tx1" presStyleLbl="revTx" presStyleIdx="0" presStyleCnt="1" custScaleY="92209" custLinFactY="-14285" custLinFactNeighborX="-8750" custLinFactNeighborY="-100000"/>
      <dgm:spPr/>
      <dgm:t>
        <a:bodyPr/>
        <a:lstStyle/>
        <a:p>
          <a:endParaRPr lang="es-EC"/>
        </a:p>
      </dgm:t>
    </dgm:pt>
    <dgm:pt modelId="{CB727EE5-B4ED-4C81-9268-7BCB83FB6E4E}" type="pres">
      <dgm:prSet presAssocID="{1658B542-0D90-4AC6-9B28-9E86DCA3566A}" presName="vert1" presStyleCnt="0"/>
      <dgm:spPr/>
    </dgm:pt>
  </dgm:ptLst>
  <dgm:cxnLst>
    <dgm:cxn modelId="{3251E7BC-AD9C-44BB-98AC-26926FD6EE19}" srcId="{24F45CE8-17ED-4733-9F19-FAA490AC67BD}" destId="{1658B542-0D90-4AC6-9B28-9E86DCA3566A}" srcOrd="0" destOrd="0" parTransId="{E8146963-8F21-4C94-BE56-F9F9BC9CE692}" sibTransId="{8709A7E8-BA70-4017-BC41-01700FA275BA}"/>
    <dgm:cxn modelId="{340C429F-56A8-48E2-896D-36217312FA29}" type="presOf" srcId="{24F45CE8-17ED-4733-9F19-FAA490AC67BD}" destId="{6A8772DD-D06E-45DD-8956-C1812163BA57}" srcOrd="0" destOrd="0" presId="urn:microsoft.com/office/officeart/2008/layout/LinedList"/>
    <dgm:cxn modelId="{B449413F-3C77-4913-A9DC-54EED636D34B}" type="presOf" srcId="{1658B542-0D90-4AC6-9B28-9E86DCA3566A}" destId="{679023B1-6975-478D-9B8E-A57C4D21F6AF}" srcOrd="0" destOrd="0" presId="urn:microsoft.com/office/officeart/2008/layout/LinedList"/>
    <dgm:cxn modelId="{8305DC03-73A6-407E-9967-19FBE18FEC4E}" type="presParOf" srcId="{6A8772DD-D06E-45DD-8956-C1812163BA57}" destId="{9BD51BD8-3A81-480E-944C-1FC3FB41A433}" srcOrd="0" destOrd="0" presId="urn:microsoft.com/office/officeart/2008/layout/LinedList"/>
    <dgm:cxn modelId="{A4677692-D8A1-4921-A17C-6822C0EAC2D7}" type="presParOf" srcId="{6A8772DD-D06E-45DD-8956-C1812163BA57}" destId="{0D36C31F-C4EE-4311-97C6-E4B68889385A}" srcOrd="1" destOrd="0" presId="urn:microsoft.com/office/officeart/2008/layout/LinedList"/>
    <dgm:cxn modelId="{3F9249AE-F390-469F-89F5-A63E46CA8C5E}" type="presParOf" srcId="{0D36C31F-C4EE-4311-97C6-E4B68889385A}" destId="{679023B1-6975-478D-9B8E-A57C4D21F6AF}" srcOrd="0" destOrd="0" presId="urn:microsoft.com/office/officeart/2008/layout/LinedList"/>
    <dgm:cxn modelId="{3EE203A4-1B66-44FF-BF1C-C2AFDC34D83A}" type="presParOf" srcId="{0D36C31F-C4EE-4311-97C6-E4B68889385A}" destId="{CB727EE5-B4ED-4C81-9268-7BCB83FB6E4E}"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DE24858-649D-4DCE-A113-0104EAA2029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C"/>
        </a:p>
      </dgm:t>
    </dgm:pt>
    <dgm:pt modelId="{B91E8FB2-1E13-45E1-AFA0-2F3D0CEFB9CB}">
      <dgm:prSet phldrT="[Texto]"/>
      <dgm:spPr/>
      <dgm:t>
        <a:bodyPr/>
        <a:lstStyle/>
        <a:p>
          <a:r>
            <a:rPr lang="es-EC" dirty="0" smtClean="0"/>
            <a:t>Control numérico por computador o CNC</a:t>
          </a:r>
          <a:endParaRPr lang="es-EC" dirty="0"/>
        </a:p>
      </dgm:t>
    </dgm:pt>
    <dgm:pt modelId="{DDF88A4D-D2E6-4AC8-B12E-4F6803A2C5CD}" type="parTrans" cxnId="{7C2343AE-0E21-4A1A-8E24-007FE88CBDB6}">
      <dgm:prSet/>
      <dgm:spPr/>
      <dgm:t>
        <a:bodyPr/>
        <a:lstStyle/>
        <a:p>
          <a:endParaRPr lang="es-EC"/>
        </a:p>
      </dgm:t>
    </dgm:pt>
    <dgm:pt modelId="{AF951226-BE9F-4ECF-A874-EC4F6198773B}" type="sibTrans" cxnId="{7C2343AE-0E21-4A1A-8E24-007FE88CBDB6}">
      <dgm:prSet/>
      <dgm:spPr/>
      <dgm:t>
        <a:bodyPr/>
        <a:lstStyle/>
        <a:p>
          <a:endParaRPr lang="es-EC"/>
        </a:p>
      </dgm:t>
    </dgm:pt>
    <dgm:pt modelId="{319F2264-73DB-4241-91C5-007AE8EF9A90}">
      <dgm:prSet phldrT="[Texto]"/>
      <dgm:spPr/>
      <dgm:t>
        <a:bodyPr/>
        <a:lstStyle/>
        <a:p>
          <a:r>
            <a:rPr lang="es-EC" dirty="0" smtClean="0"/>
            <a:t>Sistema de automatización</a:t>
          </a:r>
          <a:endParaRPr lang="es-EC" dirty="0"/>
        </a:p>
      </dgm:t>
    </dgm:pt>
    <dgm:pt modelId="{C9C1C6DD-05F5-4108-A0BC-615F3AF28E2F}" type="parTrans" cxnId="{7900C08A-17D6-478C-AA2B-4B9841A48CD5}">
      <dgm:prSet/>
      <dgm:spPr/>
      <dgm:t>
        <a:bodyPr/>
        <a:lstStyle/>
        <a:p>
          <a:endParaRPr lang="es-EC"/>
        </a:p>
      </dgm:t>
    </dgm:pt>
    <dgm:pt modelId="{AD9D5325-24C4-4452-B95C-CF1F1978F9F5}" type="sibTrans" cxnId="{7900C08A-17D6-478C-AA2B-4B9841A48CD5}">
      <dgm:prSet/>
      <dgm:spPr/>
      <dgm:t>
        <a:bodyPr/>
        <a:lstStyle/>
        <a:p>
          <a:endParaRPr lang="es-EC"/>
        </a:p>
      </dgm:t>
    </dgm:pt>
    <dgm:pt modelId="{B8818FDB-C891-4D29-B2BA-6E056660D0C2}">
      <dgm:prSet phldrT="[Texto]"/>
      <dgm:spPr/>
      <dgm:t>
        <a:bodyPr/>
        <a:lstStyle/>
        <a:p>
          <a:r>
            <a:rPr lang="es-EC" dirty="0" smtClean="0"/>
            <a:t>Operación mediante comandos programados en Código G</a:t>
          </a:r>
          <a:endParaRPr lang="es-EC" dirty="0"/>
        </a:p>
      </dgm:t>
    </dgm:pt>
    <dgm:pt modelId="{22A7B693-075B-48C0-9FEB-0961700734E3}" type="sibTrans" cxnId="{106EA371-3978-4887-8C56-89DC676B883E}">
      <dgm:prSet/>
      <dgm:spPr/>
      <dgm:t>
        <a:bodyPr/>
        <a:lstStyle/>
        <a:p>
          <a:endParaRPr lang="es-EC"/>
        </a:p>
      </dgm:t>
    </dgm:pt>
    <dgm:pt modelId="{550734A5-283A-447B-854A-635F4B85137F}" type="parTrans" cxnId="{106EA371-3978-4887-8C56-89DC676B883E}">
      <dgm:prSet/>
      <dgm:spPr/>
      <dgm:t>
        <a:bodyPr/>
        <a:lstStyle/>
        <a:p>
          <a:endParaRPr lang="es-EC"/>
        </a:p>
      </dgm:t>
    </dgm:pt>
    <dgm:pt modelId="{30A2F902-2F96-4DE7-B474-07F5AA5A746C}">
      <dgm:prSet phldrT="[Texto]"/>
      <dgm:spPr/>
      <dgm:t>
        <a:bodyPr/>
        <a:lstStyle/>
        <a:p>
          <a:r>
            <a:rPr lang="es-EC" dirty="0" smtClean="0"/>
            <a:t>Medio de almacenamiento</a:t>
          </a:r>
          <a:endParaRPr lang="es-EC" dirty="0"/>
        </a:p>
      </dgm:t>
    </dgm:pt>
    <dgm:pt modelId="{A4E195CC-0C21-4E97-9248-4F3485C23411}" type="parTrans" cxnId="{C1A31E42-0433-44EB-95E3-172389C44787}">
      <dgm:prSet/>
      <dgm:spPr/>
      <dgm:t>
        <a:bodyPr/>
        <a:lstStyle/>
        <a:p>
          <a:endParaRPr lang="es-EC"/>
        </a:p>
      </dgm:t>
    </dgm:pt>
    <dgm:pt modelId="{B6DBDC38-AFB0-4F90-B882-1DE1D9B10FBD}" type="sibTrans" cxnId="{C1A31E42-0433-44EB-95E3-172389C44787}">
      <dgm:prSet/>
      <dgm:spPr/>
      <dgm:t>
        <a:bodyPr/>
        <a:lstStyle/>
        <a:p>
          <a:endParaRPr lang="es-EC"/>
        </a:p>
      </dgm:t>
    </dgm:pt>
    <dgm:pt modelId="{2E9B5B15-59E9-4DD2-83DC-474F698BDE25}" type="pres">
      <dgm:prSet presAssocID="{6DE24858-649D-4DCE-A113-0104EAA20290}" presName="Name0" presStyleCnt="0">
        <dgm:presLayoutVars>
          <dgm:dir/>
          <dgm:animLvl val="lvl"/>
          <dgm:resizeHandles val="exact"/>
        </dgm:presLayoutVars>
      </dgm:prSet>
      <dgm:spPr/>
      <dgm:t>
        <a:bodyPr/>
        <a:lstStyle/>
        <a:p>
          <a:endParaRPr lang="es-EC"/>
        </a:p>
      </dgm:t>
    </dgm:pt>
    <dgm:pt modelId="{724F5A9F-2038-49C5-AB54-5ADC1D3F7DBF}" type="pres">
      <dgm:prSet presAssocID="{B91E8FB2-1E13-45E1-AFA0-2F3D0CEFB9CB}" presName="composite" presStyleCnt="0"/>
      <dgm:spPr/>
    </dgm:pt>
    <dgm:pt modelId="{C6894143-4D2A-4BE1-9123-7E1E71B4FB15}" type="pres">
      <dgm:prSet presAssocID="{B91E8FB2-1E13-45E1-AFA0-2F3D0CEFB9CB}" presName="parTx" presStyleLbl="alignNode1" presStyleIdx="0" presStyleCnt="1" custLinFactNeighborX="5677" custLinFactNeighborY="3266">
        <dgm:presLayoutVars>
          <dgm:chMax val="0"/>
          <dgm:chPref val="0"/>
          <dgm:bulletEnabled val="1"/>
        </dgm:presLayoutVars>
      </dgm:prSet>
      <dgm:spPr/>
      <dgm:t>
        <a:bodyPr/>
        <a:lstStyle/>
        <a:p>
          <a:endParaRPr lang="es-EC"/>
        </a:p>
      </dgm:t>
    </dgm:pt>
    <dgm:pt modelId="{256BAC04-F2E5-44C9-B858-A4AA761D1418}" type="pres">
      <dgm:prSet presAssocID="{B91E8FB2-1E13-45E1-AFA0-2F3D0CEFB9CB}" presName="desTx" presStyleLbl="alignAccFollowNode1" presStyleIdx="0" presStyleCnt="1" custLinFactNeighborX="935">
        <dgm:presLayoutVars>
          <dgm:bulletEnabled val="1"/>
        </dgm:presLayoutVars>
      </dgm:prSet>
      <dgm:spPr/>
      <dgm:t>
        <a:bodyPr/>
        <a:lstStyle/>
        <a:p>
          <a:endParaRPr lang="es-EC"/>
        </a:p>
      </dgm:t>
    </dgm:pt>
  </dgm:ptLst>
  <dgm:cxnLst>
    <dgm:cxn modelId="{F5FCB248-DFD4-4192-9CE3-EB3E38C89594}" type="presOf" srcId="{319F2264-73DB-4241-91C5-007AE8EF9A90}" destId="{256BAC04-F2E5-44C9-B858-A4AA761D1418}" srcOrd="0" destOrd="0" presId="urn:microsoft.com/office/officeart/2005/8/layout/hList1"/>
    <dgm:cxn modelId="{955C0B1A-5AD4-4ED4-9346-36457D703593}" type="presOf" srcId="{6DE24858-649D-4DCE-A113-0104EAA20290}" destId="{2E9B5B15-59E9-4DD2-83DC-474F698BDE25}" srcOrd="0" destOrd="0" presId="urn:microsoft.com/office/officeart/2005/8/layout/hList1"/>
    <dgm:cxn modelId="{7900C08A-17D6-478C-AA2B-4B9841A48CD5}" srcId="{B91E8FB2-1E13-45E1-AFA0-2F3D0CEFB9CB}" destId="{319F2264-73DB-4241-91C5-007AE8EF9A90}" srcOrd="0" destOrd="0" parTransId="{C9C1C6DD-05F5-4108-A0BC-615F3AF28E2F}" sibTransId="{AD9D5325-24C4-4452-B95C-CF1F1978F9F5}"/>
    <dgm:cxn modelId="{EE59764C-5B69-4E39-8ECA-D6DD19765800}" type="presOf" srcId="{B8818FDB-C891-4D29-B2BA-6E056660D0C2}" destId="{256BAC04-F2E5-44C9-B858-A4AA761D1418}" srcOrd="0" destOrd="1" presId="urn:microsoft.com/office/officeart/2005/8/layout/hList1"/>
    <dgm:cxn modelId="{7C2343AE-0E21-4A1A-8E24-007FE88CBDB6}" srcId="{6DE24858-649D-4DCE-A113-0104EAA20290}" destId="{B91E8FB2-1E13-45E1-AFA0-2F3D0CEFB9CB}" srcOrd="0" destOrd="0" parTransId="{DDF88A4D-D2E6-4AC8-B12E-4F6803A2C5CD}" sibTransId="{AF951226-BE9F-4ECF-A874-EC4F6198773B}"/>
    <dgm:cxn modelId="{5FD0AF55-818C-40E2-9010-95BB0ECCCACD}" type="presOf" srcId="{30A2F902-2F96-4DE7-B474-07F5AA5A746C}" destId="{256BAC04-F2E5-44C9-B858-A4AA761D1418}" srcOrd="0" destOrd="2" presId="urn:microsoft.com/office/officeart/2005/8/layout/hList1"/>
    <dgm:cxn modelId="{106EA371-3978-4887-8C56-89DC676B883E}" srcId="{B91E8FB2-1E13-45E1-AFA0-2F3D0CEFB9CB}" destId="{B8818FDB-C891-4D29-B2BA-6E056660D0C2}" srcOrd="1" destOrd="0" parTransId="{550734A5-283A-447B-854A-635F4B85137F}" sibTransId="{22A7B693-075B-48C0-9FEB-0961700734E3}"/>
    <dgm:cxn modelId="{88EC61EE-8313-4F34-ADED-AE10E2463EE8}" type="presOf" srcId="{B91E8FB2-1E13-45E1-AFA0-2F3D0CEFB9CB}" destId="{C6894143-4D2A-4BE1-9123-7E1E71B4FB15}" srcOrd="0" destOrd="0" presId="urn:microsoft.com/office/officeart/2005/8/layout/hList1"/>
    <dgm:cxn modelId="{C1A31E42-0433-44EB-95E3-172389C44787}" srcId="{B91E8FB2-1E13-45E1-AFA0-2F3D0CEFB9CB}" destId="{30A2F902-2F96-4DE7-B474-07F5AA5A746C}" srcOrd="2" destOrd="0" parTransId="{A4E195CC-0C21-4E97-9248-4F3485C23411}" sibTransId="{B6DBDC38-AFB0-4F90-B882-1DE1D9B10FBD}"/>
    <dgm:cxn modelId="{90E30B64-DD1A-4AFC-B9F7-8C3C3CE2D5B1}" type="presParOf" srcId="{2E9B5B15-59E9-4DD2-83DC-474F698BDE25}" destId="{724F5A9F-2038-49C5-AB54-5ADC1D3F7DBF}" srcOrd="0" destOrd="0" presId="urn:microsoft.com/office/officeart/2005/8/layout/hList1"/>
    <dgm:cxn modelId="{CA463BC4-93CC-4D0D-B0D8-3B9F16AB9A03}" type="presParOf" srcId="{724F5A9F-2038-49C5-AB54-5ADC1D3F7DBF}" destId="{C6894143-4D2A-4BE1-9123-7E1E71B4FB15}" srcOrd="0" destOrd="0" presId="urn:microsoft.com/office/officeart/2005/8/layout/hList1"/>
    <dgm:cxn modelId="{BACA17DE-4E7C-45A2-9320-E89FB70850AA}" type="presParOf" srcId="{724F5A9F-2038-49C5-AB54-5ADC1D3F7DBF}" destId="{256BAC04-F2E5-44C9-B858-A4AA761D1418}" srcOrd="1" destOrd="0" presId="urn:microsoft.com/office/officeart/2005/8/layout/h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474C4-DBBC-442F-A0A2-C4B810F2A97F}">
      <dsp:nvSpPr>
        <dsp:cNvPr id="0" name=""/>
        <dsp:cNvSpPr/>
      </dsp:nvSpPr>
      <dsp:spPr>
        <a:xfrm>
          <a:off x="0" y="0"/>
          <a:ext cx="9906000" cy="0"/>
        </a:xfrm>
        <a:prstGeom prst="line">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DAE196-85B0-40F2-B844-C21C9C49B313}">
      <dsp:nvSpPr>
        <dsp:cNvPr id="0" name=""/>
        <dsp:cNvSpPr/>
      </dsp:nvSpPr>
      <dsp:spPr>
        <a:xfrm>
          <a:off x="0" y="0"/>
          <a:ext cx="1981200" cy="510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lvl="0" algn="l" defTabSz="2222500">
            <a:lnSpc>
              <a:spcPct val="90000"/>
            </a:lnSpc>
            <a:spcBef>
              <a:spcPct val="0"/>
            </a:spcBef>
            <a:spcAft>
              <a:spcPct val="35000"/>
            </a:spcAft>
          </a:pPr>
          <a:r>
            <a:rPr lang="es-EC" sz="5000" kern="1200" dirty="0" smtClean="0"/>
            <a:t>Índice</a:t>
          </a:r>
          <a:endParaRPr lang="es-EC" sz="5000" kern="1200" dirty="0"/>
        </a:p>
      </dsp:txBody>
      <dsp:txXfrm>
        <a:off x="0" y="0"/>
        <a:ext cx="1981200" cy="5105400"/>
      </dsp:txXfrm>
    </dsp:sp>
    <dsp:sp modelId="{23850C13-0E2F-4CB7-8F9A-B27AEF3EC26D}">
      <dsp:nvSpPr>
        <dsp:cNvPr id="0" name=""/>
        <dsp:cNvSpPr/>
      </dsp:nvSpPr>
      <dsp:spPr>
        <a:xfrm>
          <a:off x="2129790" y="34463"/>
          <a:ext cx="7776210" cy="689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s-EC" sz="3100" kern="1200" dirty="0" smtClean="0"/>
            <a:t>Introducción</a:t>
          </a:r>
          <a:endParaRPr lang="es-EC" sz="3100" kern="1200" dirty="0"/>
        </a:p>
      </dsp:txBody>
      <dsp:txXfrm>
        <a:off x="2129790" y="34463"/>
        <a:ext cx="7776210" cy="689278"/>
      </dsp:txXfrm>
    </dsp:sp>
    <dsp:sp modelId="{1106BFFB-520E-4F22-A189-5E31BAE6C9FB}">
      <dsp:nvSpPr>
        <dsp:cNvPr id="0" name=""/>
        <dsp:cNvSpPr/>
      </dsp:nvSpPr>
      <dsp:spPr>
        <a:xfrm>
          <a:off x="1981200" y="723742"/>
          <a:ext cx="7924800"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FB8FD2-2475-4536-A8AE-4981147BE9D8}">
      <dsp:nvSpPr>
        <dsp:cNvPr id="0" name=""/>
        <dsp:cNvSpPr/>
      </dsp:nvSpPr>
      <dsp:spPr>
        <a:xfrm>
          <a:off x="2129790" y="758206"/>
          <a:ext cx="7776210" cy="689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s-EC" sz="3100" kern="1200" dirty="0" smtClean="0"/>
            <a:t>Objetivos</a:t>
          </a:r>
          <a:endParaRPr lang="es-EC" sz="3100" kern="1200" dirty="0"/>
        </a:p>
      </dsp:txBody>
      <dsp:txXfrm>
        <a:off x="2129790" y="758206"/>
        <a:ext cx="7776210" cy="689278"/>
      </dsp:txXfrm>
    </dsp:sp>
    <dsp:sp modelId="{FB09050E-8481-4F53-8409-6F8DBC249FBD}">
      <dsp:nvSpPr>
        <dsp:cNvPr id="0" name=""/>
        <dsp:cNvSpPr/>
      </dsp:nvSpPr>
      <dsp:spPr>
        <a:xfrm>
          <a:off x="1981200" y="1447485"/>
          <a:ext cx="7924800"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592920-4821-4701-9B41-A4C297B3B46A}">
      <dsp:nvSpPr>
        <dsp:cNvPr id="0" name=""/>
        <dsp:cNvSpPr/>
      </dsp:nvSpPr>
      <dsp:spPr>
        <a:xfrm>
          <a:off x="2129790" y="1481949"/>
          <a:ext cx="7776210" cy="689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s-EC" sz="3100" kern="1200" dirty="0" smtClean="0"/>
            <a:t>Fundamentación Teórica</a:t>
          </a:r>
          <a:endParaRPr lang="es-EC" sz="3100" kern="1200" dirty="0"/>
        </a:p>
      </dsp:txBody>
      <dsp:txXfrm>
        <a:off x="2129790" y="1481949"/>
        <a:ext cx="7776210" cy="689278"/>
      </dsp:txXfrm>
    </dsp:sp>
    <dsp:sp modelId="{B9A602DF-B84A-4C36-9E63-80ECBE1522A5}">
      <dsp:nvSpPr>
        <dsp:cNvPr id="0" name=""/>
        <dsp:cNvSpPr/>
      </dsp:nvSpPr>
      <dsp:spPr>
        <a:xfrm>
          <a:off x="1981200" y="2171228"/>
          <a:ext cx="7924800"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CAAAE4-88DA-4251-A715-B7F0D3B67C30}">
      <dsp:nvSpPr>
        <dsp:cNvPr id="0" name=""/>
        <dsp:cNvSpPr/>
      </dsp:nvSpPr>
      <dsp:spPr>
        <a:xfrm>
          <a:off x="2129790" y="2205692"/>
          <a:ext cx="7776210" cy="689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s-EC" sz="3100" kern="1200" dirty="0" smtClean="0"/>
            <a:t>Diagnóstico, mantenimiento y funcionamiento</a:t>
          </a:r>
          <a:endParaRPr lang="es-EC" sz="3100" kern="1200" dirty="0"/>
        </a:p>
      </dsp:txBody>
      <dsp:txXfrm>
        <a:off x="2129790" y="2205692"/>
        <a:ext cx="7776210" cy="689278"/>
      </dsp:txXfrm>
    </dsp:sp>
    <dsp:sp modelId="{5F10A094-091A-4262-A9A5-C48032D9FF63}">
      <dsp:nvSpPr>
        <dsp:cNvPr id="0" name=""/>
        <dsp:cNvSpPr/>
      </dsp:nvSpPr>
      <dsp:spPr>
        <a:xfrm>
          <a:off x="1981200" y="2894971"/>
          <a:ext cx="7924800"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DABA1E-A021-4C25-B08B-F6ADBF70042E}">
      <dsp:nvSpPr>
        <dsp:cNvPr id="0" name=""/>
        <dsp:cNvSpPr/>
      </dsp:nvSpPr>
      <dsp:spPr>
        <a:xfrm>
          <a:off x="2129790" y="2929435"/>
          <a:ext cx="7776210" cy="689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s-EC" sz="3100" kern="1200" dirty="0" smtClean="0"/>
            <a:t>Diseño </a:t>
          </a:r>
          <a:endParaRPr lang="es-EC" sz="3100" kern="1200" dirty="0"/>
        </a:p>
      </dsp:txBody>
      <dsp:txXfrm>
        <a:off x="2129790" y="2929435"/>
        <a:ext cx="7776210" cy="689278"/>
      </dsp:txXfrm>
    </dsp:sp>
    <dsp:sp modelId="{1FEE694B-87EA-4C26-B4E1-C52759B9E80C}">
      <dsp:nvSpPr>
        <dsp:cNvPr id="0" name=""/>
        <dsp:cNvSpPr/>
      </dsp:nvSpPr>
      <dsp:spPr>
        <a:xfrm>
          <a:off x="1981200" y="3618714"/>
          <a:ext cx="7924800"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D43D30-D627-4CCC-A62E-ABAC4FA786EA}">
      <dsp:nvSpPr>
        <dsp:cNvPr id="0" name=""/>
        <dsp:cNvSpPr/>
      </dsp:nvSpPr>
      <dsp:spPr>
        <a:xfrm>
          <a:off x="2129790" y="3653177"/>
          <a:ext cx="7776210" cy="689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s-EC" sz="3100" kern="1200" dirty="0" smtClean="0"/>
            <a:t>Integración e implementación</a:t>
          </a:r>
          <a:endParaRPr lang="es-EC" sz="3100" kern="1200" dirty="0"/>
        </a:p>
      </dsp:txBody>
      <dsp:txXfrm>
        <a:off x="2129790" y="3653177"/>
        <a:ext cx="7776210" cy="689278"/>
      </dsp:txXfrm>
    </dsp:sp>
    <dsp:sp modelId="{96F2C8FA-0934-4BDC-ACD2-B0A26CD07CBB}">
      <dsp:nvSpPr>
        <dsp:cNvPr id="0" name=""/>
        <dsp:cNvSpPr/>
      </dsp:nvSpPr>
      <dsp:spPr>
        <a:xfrm>
          <a:off x="1981200" y="4342456"/>
          <a:ext cx="7924800"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5A3C6D-0320-4955-8D7A-C3688BAFFF88}">
      <dsp:nvSpPr>
        <dsp:cNvPr id="0" name=""/>
        <dsp:cNvSpPr/>
      </dsp:nvSpPr>
      <dsp:spPr>
        <a:xfrm>
          <a:off x="2129790" y="4376920"/>
          <a:ext cx="7776210" cy="689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a:lnSpc>
              <a:spcPct val="90000"/>
            </a:lnSpc>
            <a:spcBef>
              <a:spcPct val="0"/>
            </a:spcBef>
            <a:spcAft>
              <a:spcPct val="35000"/>
            </a:spcAft>
          </a:pPr>
          <a:r>
            <a:rPr lang="es-EC" sz="3100" kern="1200" dirty="0" smtClean="0"/>
            <a:t>Conclusiones y recomendaciones</a:t>
          </a:r>
          <a:endParaRPr lang="es-EC" sz="3100" kern="1200" dirty="0"/>
        </a:p>
      </dsp:txBody>
      <dsp:txXfrm>
        <a:off x="2129790" y="4376920"/>
        <a:ext cx="7776210" cy="689278"/>
      </dsp:txXfrm>
    </dsp:sp>
    <dsp:sp modelId="{18EA77DA-B969-4C9C-AD26-8D3B009F82F2}">
      <dsp:nvSpPr>
        <dsp:cNvPr id="0" name=""/>
        <dsp:cNvSpPr/>
      </dsp:nvSpPr>
      <dsp:spPr>
        <a:xfrm>
          <a:off x="1981200" y="5066199"/>
          <a:ext cx="7924800"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2BF5F-6317-4B48-B144-9911C47D19A9}">
      <dsp:nvSpPr>
        <dsp:cNvPr id="0" name=""/>
        <dsp:cNvSpPr/>
      </dsp:nvSpPr>
      <dsp:spPr>
        <a:xfrm>
          <a:off x="-4890678" y="-749459"/>
          <a:ext cx="5824849" cy="5824849"/>
        </a:xfrm>
        <a:prstGeom prst="blockArc">
          <a:avLst>
            <a:gd name="adj1" fmla="val 18900000"/>
            <a:gd name="adj2" fmla="val 2700000"/>
            <a:gd name="adj3" fmla="val 371"/>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128C75-9257-4B18-9A58-70F7449564FD}">
      <dsp:nvSpPr>
        <dsp:cNvPr id="0" name=""/>
        <dsp:cNvSpPr/>
      </dsp:nvSpPr>
      <dsp:spPr>
        <a:xfrm>
          <a:off x="600813" y="432593"/>
          <a:ext cx="3403863" cy="865186"/>
        </a:xfrm>
        <a:prstGeom prst="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6741" tIns="68580" rIns="68580" bIns="68580" numCol="1" spcCol="1270" anchor="ctr" anchorCtr="0">
          <a:noAutofit/>
        </a:bodyPr>
        <a:lstStyle/>
        <a:p>
          <a:pPr lvl="0" algn="l" defTabSz="1200150">
            <a:lnSpc>
              <a:spcPct val="90000"/>
            </a:lnSpc>
            <a:spcBef>
              <a:spcPct val="0"/>
            </a:spcBef>
            <a:spcAft>
              <a:spcPct val="35000"/>
            </a:spcAft>
          </a:pPr>
          <a:r>
            <a:rPr lang="es-EC" sz="2700" kern="1200" dirty="0" smtClean="0"/>
            <a:t>Fresadora NCL 2000</a:t>
          </a:r>
          <a:endParaRPr lang="es-EC" sz="2700" kern="1200" dirty="0"/>
        </a:p>
      </dsp:txBody>
      <dsp:txXfrm>
        <a:off x="600813" y="432593"/>
        <a:ext cx="3403863" cy="865186"/>
      </dsp:txXfrm>
    </dsp:sp>
    <dsp:sp modelId="{1219D9B5-7AC6-49BA-AA21-A321136784D1}">
      <dsp:nvSpPr>
        <dsp:cNvPr id="0" name=""/>
        <dsp:cNvSpPr/>
      </dsp:nvSpPr>
      <dsp:spPr>
        <a:xfrm>
          <a:off x="60072" y="324444"/>
          <a:ext cx="1081482" cy="1081482"/>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92E57C-789D-46F2-9626-9FC1CB8564B5}">
      <dsp:nvSpPr>
        <dsp:cNvPr id="0" name=""/>
        <dsp:cNvSpPr/>
      </dsp:nvSpPr>
      <dsp:spPr>
        <a:xfrm>
          <a:off x="915308" y="1730372"/>
          <a:ext cx="3089367" cy="865186"/>
        </a:xfrm>
        <a:prstGeom prst="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6741" tIns="68580" rIns="68580" bIns="68580" numCol="1" spcCol="1270" anchor="ctr" anchorCtr="0">
          <a:noAutofit/>
        </a:bodyPr>
        <a:lstStyle/>
        <a:p>
          <a:pPr lvl="0" algn="l" defTabSz="1200150">
            <a:lnSpc>
              <a:spcPct val="90000"/>
            </a:lnSpc>
            <a:spcBef>
              <a:spcPct val="0"/>
            </a:spcBef>
            <a:spcAft>
              <a:spcPct val="35000"/>
            </a:spcAft>
          </a:pPr>
          <a:r>
            <a:rPr lang="es-EC" sz="2700" kern="1200" dirty="0" smtClean="0"/>
            <a:t>Torno NCL 2000</a:t>
          </a:r>
          <a:endParaRPr lang="es-EC" sz="2700" kern="1200" dirty="0"/>
        </a:p>
      </dsp:txBody>
      <dsp:txXfrm>
        <a:off x="915308" y="1730372"/>
        <a:ext cx="3089367" cy="865186"/>
      </dsp:txXfrm>
    </dsp:sp>
    <dsp:sp modelId="{89071655-6C1D-4BD6-A994-CF124C144AA3}">
      <dsp:nvSpPr>
        <dsp:cNvPr id="0" name=""/>
        <dsp:cNvSpPr/>
      </dsp:nvSpPr>
      <dsp:spPr>
        <a:xfrm>
          <a:off x="374567" y="1622223"/>
          <a:ext cx="1081482" cy="1081482"/>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59AAE-DC52-4E35-A99C-ACE976FFF6AA}">
      <dsp:nvSpPr>
        <dsp:cNvPr id="0" name=""/>
        <dsp:cNvSpPr/>
      </dsp:nvSpPr>
      <dsp:spPr>
        <a:xfrm>
          <a:off x="600813" y="3028151"/>
          <a:ext cx="3403863" cy="865186"/>
        </a:xfrm>
        <a:prstGeom prst="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6741" tIns="68580" rIns="68580" bIns="68580" numCol="1" spcCol="1270" anchor="ctr" anchorCtr="0">
          <a:noAutofit/>
        </a:bodyPr>
        <a:lstStyle/>
        <a:p>
          <a:pPr lvl="0" algn="l" defTabSz="1200150">
            <a:lnSpc>
              <a:spcPct val="90000"/>
            </a:lnSpc>
            <a:spcBef>
              <a:spcPct val="0"/>
            </a:spcBef>
            <a:spcAft>
              <a:spcPct val="35000"/>
            </a:spcAft>
          </a:pPr>
          <a:r>
            <a:rPr lang="es-EC" sz="2700" kern="1200" dirty="0" smtClean="0"/>
            <a:t>Tablero principal</a:t>
          </a:r>
          <a:endParaRPr lang="es-EC" sz="2700" kern="1200" dirty="0"/>
        </a:p>
      </dsp:txBody>
      <dsp:txXfrm>
        <a:off x="600813" y="3028151"/>
        <a:ext cx="3403863" cy="865186"/>
      </dsp:txXfrm>
    </dsp:sp>
    <dsp:sp modelId="{F06FC35B-A817-4A80-9BBC-27ED1C2EE26E}">
      <dsp:nvSpPr>
        <dsp:cNvPr id="0" name=""/>
        <dsp:cNvSpPr/>
      </dsp:nvSpPr>
      <dsp:spPr>
        <a:xfrm>
          <a:off x="60072" y="2920002"/>
          <a:ext cx="1081482" cy="1081482"/>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51BD8-3A81-480E-944C-1FC3FB41A433}">
      <dsp:nvSpPr>
        <dsp:cNvPr id="0" name=""/>
        <dsp:cNvSpPr/>
      </dsp:nvSpPr>
      <dsp:spPr>
        <a:xfrm>
          <a:off x="0" y="32033"/>
          <a:ext cx="10318750" cy="0"/>
        </a:xfrm>
        <a:prstGeom prst="line">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9023B1-6975-478D-9B8E-A57C4D21F6AF}">
      <dsp:nvSpPr>
        <dsp:cNvPr id="0" name=""/>
        <dsp:cNvSpPr/>
      </dsp:nvSpPr>
      <dsp:spPr>
        <a:xfrm>
          <a:off x="0" y="0"/>
          <a:ext cx="10318750" cy="758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lvl="0" algn="l" defTabSz="1511300">
            <a:lnSpc>
              <a:spcPct val="90000"/>
            </a:lnSpc>
            <a:spcBef>
              <a:spcPct val="0"/>
            </a:spcBef>
            <a:spcAft>
              <a:spcPct val="35000"/>
            </a:spcAft>
          </a:pPr>
          <a:r>
            <a:rPr lang="es-EC" sz="3400" kern="1200" dirty="0" smtClean="0"/>
            <a:t>Diagnóstico de la estación FMS 2101</a:t>
          </a:r>
          <a:endParaRPr lang="es-EC" sz="3400" kern="1200" dirty="0"/>
        </a:p>
      </dsp:txBody>
      <dsp:txXfrm>
        <a:off x="0" y="0"/>
        <a:ext cx="10318750" cy="75825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2BF5F-6317-4B48-B144-9911C47D19A9}">
      <dsp:nvSpPr>
        <dsp:cNvPr id="0" name=""/>
        <dsp:cNvSpPr/>
      </dsp:nvSpPr>
      <dsp:spPr>
        <a:xfrm>
          <a:off x="-5891365" y="-901590"/>
          <a:ext cx="7013593" cy="7013593"/>
        </a:xfrm>
        <a:prstGeom prst="blockArc">
          <a:avLst>
            <a:gd name="adj1" fmla="val 18900000"/>
            <a:gd name="adj2" fmla="val 2700000"/>
            <a:gd name="adj3" fmla="val 308"/>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B08A0A-F8EF-42C1-9D92-65D7F06D9D40}">
      <dsp:nvSpPr>
        <dsp:cNvPr id="0" name=""/>
        <dsp:cNvSpPr/>
      </dsp:nvSpPr>
      <dsp:spPr>
        <a:xfrm>
          <a:off x="490473" y="325546"/>
          <a:ext cx="4612146" cy="651509"/>
        </a:xfrm>
        <a:prstGeom prst="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7136" tIns="58420" rIns="58420" bIns="58420" numCol="1" spcCol="1270" anchor="ctr" anchorCtr="0">
          <a:noAutofit/>
        </a:bodyPr>
        <a:lstStyle/>
        <a:p>
          <a:pPr lvl="0" algn="l" defTabSz="1022350">
            <a:lnSpc>
              <a:spcPct val="90000"/>
            </a:lnSpc>
            <a:spcBef>
              <a:spcPct val="0"/>
            </a:spcBef>
            <a:spcAft>
              <a:spcPct val="35000"/>
            </a:spcAft>
          </a:pPr>
          <a:r>
            <a:rPr lang="es-EC" sz="2300" kern="1200" dirty="0" smtClean="0"/>
            <a:t>Sistema neumático</a:t>
          </a:r>
          <a:endParaRPr lang="es-EC" sz="2300" kern="1200" dirty="0"/>
        </a:p>
      </dsp:txBody>
      <dsp:txXfrm>
        <a:off x="490473" y="325546"/>
        <a:ext cx="4612146" cy="651509"/>
      </dsp:txXfrm>
    </dsp:sp>
    <dsp:sp modelId="{8B8842DA-E1C2-4754-85BC-BDDD9B9A7C41}">
      <dsp:nvSpPr>
        <dsp:cNvPr id="0" name=""/>
        <dsp:cNvSpPr/>
      </dsp:nvSpPr>
      <dsp:spPr>
        <a:xfrm>
          <a:off x="83279" y="244107"/>
          <a:ext cx="814387" cy="814387"/>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FA0C97-CCCE-4EB0-BD71-FA5E2CB5DED8}">
      <dsp:nvSpPr>
        <dsp:cNvPr id="0" name=""/>
        <dsp:cNvSpPr/>
      </dsp:nvSpPr>
      <dsp:spPr>
        <a:xfrm>
          <a:off x="957326" y="1302498"/>
          <a:ext cx="4145293" cy="651509"/>
        </a:xfrm>
        <a:prstGeom prst="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7136" tIns="58420" rIns="58420" bIns="58420" numCol="1" spcCol="1270" anchor="ctr" anchorCtr="0">
          <a:noAutofit/>
        </a:bodyPr>
        <a:lstStyle/>
        <a:p>
          <a:pPr lvl="0" algn="l" defTabSz="1022350">
            <a:lnSpc>
              <a:spcPct val="90000"/>
            </a:lnSpc>
            <a:spcBef>
              <a:spcPct val="0"/>
            </a:spcBef>
            <a:spcAft>
              <a:spcPct val="35000"/>
            </a:spcAft>
          </a:pPr>
          <a:r>
            <a:rPr lang="es-EC" sz="2300" kern="1200" dirty="0" smtClean="0"/>
            <a:t>Riel de desplazamiento lineal</a:t>
          </a:r>
          <a:endParaRPr lang="es-EC" sz="2300" kern="1200" dirty="0"/>
        </a:p>
      </dsp:txBody>
      <dsp:txXfrm>
        <a:off x="957326" y="1302498"/>
        <a:ext cx="4145293" cy="651509"/>
      </dsp:txXfrm>
    </dsp:sp>
    <dsp:sp modelId="{0D1D4BF9-1D1F-4487-AF6F-15247A408BE2}">
      <dsp:nvSpPr>
        <dsp:cNvPr id="0" name=""/>
        <dsp:cNvSpPr/>
      </dsp:nvSpPr>
      <dsp:spPr>
        <a:xfrm>
          <a:off x="550132" y="1221060"/>
          <a:ext cx="814387" cy="814387"/>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894B73-421D-4C38-9089-1C1BEC92B41A}">
      <dsp:nvSpPr>
        <dsp:cNvPr id="0" name=""/>
        <dsp:cNvSpPr/>
      </dsp:nvSpPr>
      <dsp:spPr>
        <a:xfrm>
          <a:off x="1100612" y="2279451"/>
          <a:ext cx="4002007" cy="651509"/>
        </a:xfrm>
        <a:prstGeom prst="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7136" tIns="58420" rIns="58420" bIns="58420" numCol="1" spcCol="1270" anchor="ctr" anchorCtr="0">
          <a:noAutofit/>
        </a:bodyPr>
        <a:lstStyle/>
        <a:p>
          <a:pPr lvl="0" algn="l" defTabSz="1022350">
            <a:lnSpc>
              <a:spcPct val="90000"/>
            </a:lnSpc>
            <a:spcBef>
              <a:spcPct val="0"/>
            </a:spcBef>
            <a:spcAft>
              <a:spcPct val="35000"/>
            </a:spcAft>
          </a:pPr>
          <a:r>
            <a:rPr lang="es-EC" sz="2300" kern="1200" dirty="0" smtClean="0"/>
            <a:t>Módulo de entradas y salidas</a:t>
          </a:r>
          <a:endParaRPr lang="es-EC" sz="2300" kern="1200" dirty="0"/>
        </a:p>
      </dsp:txBody>
      <dsp:txXfrm>
        <a:off x="1100612" y="2279451"/>
        <a:ext cx="4002007" cy="651509"/>
      </dsp:txXfrm>
    </dsp:sp>
    <dsp:sp modelId="{BD818175-00FC-482D-93DD-157D5CFAA795}">
      <dsp:nvSpPr>
        <dsp:cNvPr id="0" name=""/>
        <dsp:cNvSpPr/>
      </dsp:nvSpPr>
      <dsp:spPr>
        <a:xfrm>
          <a:off x="693419" y="2198012"/>
          <a:ext cx="814387" cy="814387"/>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443BB4-5D83-4943-83C5-BFDC724EE3E4}">
      <dsp:nvSpPr>
        <dsp:cNvPr id="0" name=""/>
        <dsp:cNvSpPr/>
      </dsp:nvSpPr>
      <dsp:spPr>
        <a:xfrm>
          <a:off x="957326" y="3256403"/>
          <a:ext cx="4145293" cy="651509"/>
        </a:xfrm>
        <a:prstGeom prst="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7136" tIns="58420" rIns="58420" bIns="58420" numCol="1" spcCol="1270" anchor="ctr" anchorCtr="0">
          <a:noAutofit/>
        </a:bodyPr>
        <a:lstStyle/>
        <a:p>
          <a:pPr lvl="0" algn="l" defTabSz="1022350">
            <a:lnSpc>
              <a:spcPct val="90000"/>
            </a:lnSpc>
            <a:spcBef>
              <a:spcPct val="0"/>
            </a:spcBef>
            <a:spcAft>
              <a:spcPct val="35000"/>
            </a:spcAft>
          </a:pPr>
          <a:r>
            <a:rPr lang="es-EC" sz="2300" kern="1200" dirty="0" smtClean="0"/>
            <a:t>Teach box</a:t>
          </a:r>
          <a:endParaRPr lang="es-EC" sz="2300" kern="1200" dirty="0"/>
        </a:p>
      </dsp:txBody>
      <dsp:txXfrm>
        <a:off x="957326" y="3256403"/>
        <a:ext cx="4145293" cy="651509"/>
      </dsp:txXfrm>
    </dsp:sp>
    <dsp:sp modelId="{60F3D53F-D6FD-414D-951E-FEB103CA3D4A}">
      <dsp:nvSpPr>
        <dsp:cNvPr id="0" name=""/>
        <dsp:cNvSpPr/>
      </dsp:nvSpPr>
      <dsp:spPr>
        <a:xfrm>
          <a:off x="550132" y="3174964"/>
          <a:ext cx="814387" cy="814387"/>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C3B245-0FC1-4233-8614-6D2FECB60983}">
      <dsp:nvSpPr>
        <dsp:cNvPr id="0" name=""/>
        <dsp:cNvSpPr/>
      </dsp:nvSpPr>
      <dsp:spPr>
        <a:xfrm>
          <a:off x="490473" y="4233355"/>
          <a:ext cx="4612146" cy="651509"/>
        </a:xfrm>
        <a:prstGeom prst="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7136" tIns="58420" rIns="58420" bIns="58420" numCol="1" spcCol="1270" anchor="ctr" anchorCtr="0">
          <a:noAutofit/>
        </a:bodyPr>
        <a:lstStyle/>
        <a:p>
          <a:pPr lvl="0" algn="l" defTabSz="1022350">
            <a:lnSpc>
              <a:spcPct val="90000"/>
            </a:lnSpc>
            <a:spcBef>
              <a:spcPct val="0"/>
            </a:spcBef>
            <a:spcAft>
              <a:spcPct val="35000"/>
            </a:spcAft>
          </a:pPr>
          <a:r>
            <a:rPr lang="es-EC" sz="2300" kern="1200" dirty="0" smtClean="0"/>
            <a:t>Tablero principal</a:t>
          </a:r>
          <a:endParaRPr lang="es-EC" sz="2300" kern="1200" dirty="0"/>
        </a:p>
      </dsp:txBody>
      <dsp:txXfrm>
        <a:off x="490473" y="4233355"/>
        <a:ext cx="4612146" cy="651509"/>
      </dsp:txXfrm>
    </dsp:sp>
    <dsp:sp modelId="{F06FC35B-A817-4A80-9BBC-27ED1C2EE26E}">
      <dsp:nvSpPr>
        <dsp:cNvPr id="0" name=""/>
        <dsp:cNvSpPr/>
      </dsp:nvSpPr>
      <dsp:spPr>
        <a:xfrm>
          <a:off x="83279" y="4151916"/>
          <a:ext cx="814387" cy="814387"/>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51BD8-3A81-480E-944C-1FC3FB41A433}">
      <dsp:nvSpPr>
        <dsp:cNvPr id="0" name=""/>
        <dsp:cNvSpPr/>
      </dsp:nvSpPr>
      <dsp:spPr>
        <a:xfrm>
          <a:off x="0" y="32033"/>
          <a:ext cx="10318750" cy="0"/>
        </a:xfrm>
        <a:prstGeom prst="line">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9023B1-6975-478D-9B8E-A57C4D21F6AF}">
      <dsp:nvSpPr>
        <dsp:cNvPr id="0" name=""/>
        <dsp:cNvSpPr/>
      </dsp:nvSpPr>
      <dsp:spPr>
        <a:xfrm>
          <a:off x="0" y="0"/>
          <a:ext cx="10318750" cy="758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lvl="0" algn="l" defTabSz="1511300">
            <a:lnSpc>
              <a:spcPct val="90000"/>
            </a:lnSpc>
            <a:spcBef>
              <a:spcPct val="0"/>
            </a:spcBef>
            <a:spcAft>
              <a:spcPct val="35000"/>
            </a:spcAft>
          </a:pPr>
          <a:r>
            <a:rPr lang="es-EC" sz="3400" kern="1200" dirty="0" smtClean="0"/>
            <a:t>Diagnóstico </a:t>
          </a:r>
          <a:r>
            <a:rPr lang="es-EC" sz="3400" kern="1200" dirty="0" smtClean="0"/>
            <a:t>de la estación FMS 2101</a:t>
          </a:r>
          <a:endParaRPr lang="es-EC" sz="3400" kern="1200" dirty="0"/>
        </a:p>
      </dsp:txBody>
      <dsp:txXfrm>
        <a:off x="0" y="0"/>
        <a:ext cx="10318750" cy="75825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51BD8-3A81-480E-944C-1FC3FB41A433}">
      <dsp:nvSpPr>
        <dsp:cNvPr id="0" name=""/>
        <dsp:cNvSpPr/>
      </dsp:nvSpPr>
      <dsp:spPr>
        <a:xfrm>
          <a:off x="0" y="24736"/>
          <a:ext cx="10318750" cy="0"/>
        </a:xfrm>
        <a:prstGeom prst="line">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79023B1-6975-478D-9B8E-A57C4D21F6AF}">
      <dsp:nvSpPr>
        <dsp:cNvPr id="0" name=""/>
        <dsp:cNvSpPr/>
      </dsp:nvSpPr>
      <dsp:spPr>
        <a:xfrm>
          <a:off x="0" y="0"/>
          <a:ext cx="10318750" cy="585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s-EC" sz="2800" kern="1200" dirty="0" smtClean="0"/>
            <a:t>Introducción</a:t>
          </a:r>
          <a:endParaRPr lang="es-EC" sz="2800" kern="1200" dirty="0"/>
        </a:p>
      </dsp:txBody>
      <dsp:txXfrm>
        <a:off x="0" y="0"/>
        <a:ext cx="10318750" cy="58552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51BD8-3A81-480E-944C-1FC3FB41A433}">
      <dsp:nvSpPr>
        <dsp:cNvPr id="0" name=""/>
        <dsp:cNvSpPr/>
      </dsp:nvSpPr>
      <dsp:spPr>
        <a:xfrm>
          <a:off x="0" y="29401"/>
          <a:ext cx="10318750" cy="0"/>
        </a:xfrm>
        <a:prstGeom prst="line">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9023B1-6975-478D-9B8E-A57C4D21F6AF}">
      <dsp:nvSpPr>
        <dsp:cNvPr id="0" name=""/>
        <dsp:cNvSpPr/>
      </dsp:nvSpPr>
      <dsp:spPr>
        <a:xfrm>
          <a:off x="0" y="0"/>
          <a:ext cx="10318750" cy="687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lvl="0" algn="l" defTabSz="1511300">
            <a:lnSpc>
              <a:spcPct val="90000"/>
            </a:lnSpc>
            <a:spcBef>
              <a:spcPct val="0"/>
            </a:spcBef>
            <a:spcAft>
              <a:spcPct val="35000"/>
            </a:spcAft>
          </a:pPr>
          <a:r>
            <a:rPr lang="es-EC" sz="3400" kern="1200" dirty="0" smtClean="0"/>
            <a:t>Conclusiones</a:t>
          </a:r>
          <a:endParaRPr lang="es-EC" sz="3300" kern="1200" dirty="0"/>
        </a:p>
      </dsp:txBody>
      <dsp:txXfrm>
        <a:off x="0" y="0"/>
        <a:ext cx="10318750" cy="6873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5F799-A0E3-447A-A783-6749C1A84088}">
      <dsp:nvSpPr>
        <dsp:cNvPr id="0" name=""/>
        <dsp:cNvSpPr/>
      </dsp:nvSpPr>
      <dsp:spPr>
        <a:xfrm>
          <a:off x="170765" y="88393"/>
          <a:ext cx="10235710" cy="1054039"/>
        </a:xfrm>
        <a:prstGeom prst="roundRect">
          <a:avLst>
            <a:gd name="adj" fmla="val 1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68580" rIns="102870" bIns="68580" numCol="1" spcCol="1270" anchor="ctr" anchorCtr="0">
          <a:noAutofit/>
        </a:bodyPr>
        <a:lstStyle/>
        <a:p>
          <a:pPr lvl="0" algn="ctr" defTabSz="2400300">
            <a:lnSpc>
              <a:spcPct val="90000"/>
            </a:lnSpc>
            <a:spcBef>
              <a:spcPct val="0"/>
            </a:spcBef>
            <a:spcAft>
              <a:spcPct val="35000"/>
            </a:spcAft>
          </a:pPr>
          <a:r>
            <a:rPr lang="es-EC" sz="5400" kern="1200" dirty="0" smtClean="0"/>
            <a:t>Objetivos específicos</a:t>
          </a:r>
          <a:endParaRPr lang="es-EC" sz="5400" kern="1200" dirty="0"/>
        </a:p>
      </dsp:txBody>
      <dsp:txXfrm>
        <a:off x="201637" y="119265"/>
        <a:ext cx="10173966" cy="992295"/>
      </dsp:txXfrm>
    </dsp:sp>
    <dsp:sp modelId="{BC416D64-EE6B-4BD5-8D19-2871174DC620}">
      <dsp:nvSpPr>
        <dsp:cNvPr id="0" name=""/>
        <dsp:cNvSpPr/>
      </dsp:nvSpPr>
      <dsp:spPr>
        <a:xfrm>
          <a:off x="1194336" y="1142433"/>
          <a:ext cx="859220" cy="725382"/>
        </a:xfrm>
        <a:custGeom>
          <a:avLst/>
          <a:gdLst/>
          <a:ahLst/>
          <a:cxnLst/>
          <a:rect l="0" t="0" r="0" b="0"/>
          <a:pathLst>
            <a:path>
              <a:moveTo>
                <a:pt x="0" y="0"/>
              </a:moveTo>
              <a:lnTo>
                <a:pt x="0" y="725382"/>
              </a:lnTo>
              <a:lnTo>
                <a:pt x="859220" y="72538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5E0F47-EC32-4D66-9CF9-4FCFA2A5959F}">
      <dsp:nvSpPr>
        <dsp:cNvPr id="0" name=""/>
        <dsp:cNvSpPr/>
      </dsp:nvSpPr>
      <dsp:spPr>
        <a:xfrm>
          <a:off x="2053557" y="1191731"/>
          <a:ext cx="8717794" cy="135217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buFont typeface="Symbol" panose="05050102010706020507" pitchFamily="18" charset="2"/>
            <a:buNone/>
          </a:pPr>
          <a:r>
            <a:rPr lang="es-EC" sz="2400" kern="1200" dirty="0" smtClean="0"/>
            <a:t>Detallar el diagnóstico, reparación, mantenimiento y verificación del funcionamiento de: la máquina de fresado NCM 2000, la máquina de torneado NCL 2000, el rail de desplazamiento lineal de la estación FMS2101.</a:t>
          </a:r>
        </a:p>
      </dsp:txBody>
      <dsp:txXfrm>
        <a:off x="2093161" y="1231335"/>
        <a:ext cx="8638586" cy="1272962"/>
      </dsp:txXfrm>
    </dsp:sp>
    <dsp:sp modelId="{D387B3B7-14B7-4B7A-937D-23D08CB85E51}">
      <dsp:nvSpPr>
        <dsp:cNvPr id="0" name=""/>
        <dsp:cNvSpPr/>
      </dsp:nvSpPr>
      <dsp:spPr>
        <a:xfrm>
          <a:off x="1194336" y="1142433"/>
          <a:ext cx="859220" cy="1878011"/>
        </a:xfrm>
        <a:custGeom>
          <a:avLst/>
          <a:gdLst/>
          <a:ahLst/>
          <a:cxnLst/>
          <a:rect l="0" t="0" r="0" b="0"/>
          <a:pathLst>
            <a:path>
              <a:moveTo>
                <a:pt x="0" y="0"/>
              </a:moveTo>
              <a:lnTo>
                <a:pt x="0" y="1878011"/>
              </a:lnTo>
              <a:lnTo>
                <a:pt x="859220" y="187801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356591-6790-470B-89FF-4DFDFF9B6961}">
      <dsp:nvSpPr>
        <dsp:cNvPr id="0" name=""/>
        <dsp:cNvSpPr/>
      </dsp:nvSpPr>
      <dsp:spPr>
        <a:xfrm>
          <a:off x="2053557" y="2657679"/>
          <a:ext cx="8742662" cy="72553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buFont typeface="Symbol" panose="05050102010706020507" pitchFamily="18" charset="2"/>
          </a:pPr>
          <a:r>
            <a:rPr lang="es-EC" sz="2400" kern="1200" dirty="0" smtClean="0"/>
            <a:t>Diseñar y construir un controlador de motores DC para la fresadora NCM 2000 y el torno NCL 2000.</a:t>
          </a:r>
        </a:p>
      </dsp:txBody>
      <dsp:txXfrm>
        <a:off x="2074807" y="2678929"/>
        <a:ext cx="8700162" cy="683030"/>
      </dsp:txXfrm>
    </dsp:sp>
    <dsp:sp modelId="{2A292E3D-C39D-47E4-9267-EA406C0BE607}">
      <dsp:nvSpPr>
        <dsp:cNvPr id="0" name=""/>
        <dsp:cNvSpPr/>
      </dsp:nvSpPr>
      <dsp:spPr>
        <a:xfrm>
          <a:off x="1194336" y="1142433"/>
          <a:ext cx="859220" cy="2745271"/>
        </a:xfrm>
        <a:custGeom>
          <a:avLst/>
          <a:gdLst/>
          <a:ahLst/>
          <a:cxnLst/>
          <a:rect l="0" t="0" r="0" b="0"/>
          <a:pathLst>
            <a:path>
              <a:moveTo>
                <a:pt x="0" y="0"/>
              </a:moveTo>
              <a:lnTo>
                <a:pt x="0" y="2745271"/>
              </a:lnTo>
              <a:lnTo>
                <a:pt x="859220" y="274527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EA3EC0-D615-4A3E-8AFF-5AD20569AB61}">
      <dsp:nvSpPr>
        <dsp:cNvPr id="0" name=""/>
        <dsp:cNvSpPr/>
      </dsp:nvSpPr>
      <dsp:spPr>
        <a:xfrm>
          <a:off x="2053557" y="3496988"/>
          <a:ext cx="8789221" cy="78143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buFont typeface="Symbol" panose="05050102010706020507" pitchFamily="18" charset="2"/>
          </a:pPr>
          <a:r>
            <a:rPr lang="es-EC" sz="2400" kern="1200" dirty="0" smtClean="0"/>
            <a:t>Integrar un controlador para la automatización de la estación FMS2101 y seguridad de los usuarios.</a:t>
          </a:r>
        </a:p>
      </dsp:txBody>
      <dsp:txXfrm>
        <a:off x="2076444" y="3519875"/>
        <a:ext cx="8743447" cy="735658"/>
      </dsp:txXfrm>
    </dsp:sp>
    <dsp:sp modelId="{719853ED-57EC-43C5-A828-CB83096936F9}">
      <dsp:nvSpPr>
        <dsp:cNvPr id="0" name=""/>
        <dsp:cNvSpPr/>
      </dsp:nvSpPr>
      <dsp:spPr>
        <a:xfrm>
          <a:off x="1194336" y="1142433"/>
          <a:ext cx="859220" cy="3626158"/>
        </a:xfrm>
        <a:custGeom>
          <a:avLst/>
          <a:gdLst/>
          <a:ahLst/>
          <a:cxnLst/>
          <a:rect l="0" t="0" r="0" b="0"/>
          <a:pathLst>
            <a:path>
              <a:moveTo>
                <a:pt x="0" y="0"/>
              </a:moveTo>
              <a:lnTo>
                <a:pt x="0" y="3626158"/>
              </a:lnTo>
              <a:lnTo>
                <a:pt x="859220" y="362615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10ADA2-CC91-46ED-BA6B-E57377A47649}">
      <dsp:nvSpPr>
        <dsp:cNvPr id="0" name=""/>
        <dsp:cNvSpPr/>
      </dsp:nvSpPr>
      <dsp:spPr>
        <a:xfrm>
          <a:off x="2053557" y="4392198"/>
          <a:ext cx="8825514" cy="75278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s-EC" sz="2400" kern="1200" dirty="0" smtClean="0"/>
            <a:t>Crear una guía de inicio para el aprendizaje en la operación de la estación FMS2101.</a:t>
          </a:r>
          <a:endParaRPr lang="es-EC" sz="2400" kern="1200" dirty="0"/>
        </a:p>
      </dsp:txBody>
      <dsp:txXfrm>
        <a:off x="2075605" y="4414246"/>
        <a:ext cx="8781418" cy="7086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51BD8-3A81-480E-944C-1FC3FB41A433}">
      <dsp:nvSpPr>
        <dsp:cNvPr id="0" name=""/>
        <dsp:cNvSpPr/>
      </dsp:nvSpPr>
      <dsp:spPr>
        <a:xfrm>
          <a:off x="0" y="24736"/>
          <a:ext cx="10318750" cy="0"/>
        </a:xfrm>
        <a:prstGeom prst="line">
          <a:avLst/>
        </a:prstGeom>
        <a:solidFill>
          <a:schemeClr val="lt1">
            <a:hueOff val="0"/>
            <a:satOff val="0"/>
            <a:lumOff val="0"/>
            <a:alphaOff val="0"/>
          </a:schemeClr>
        </a:solidFill>
        <a:ln w="1587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79023B1-6975-478D-9B8E-A57C4D21F6AF}">
      <dsp:nvSpPr>
        <dsp:cNvPr id="0" name=""/>
        <dsp:cNvSpPr/>
      </dsp:nvSpPr>
      <dsp:spPr>
        <a:xfrm>
          <a:off x="0" y="0"/>
          <a:ext cx="10318750" cy="585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s-EC" sz="2800" kern="1200" dirty="0" smtClean="0"/>
            <a:t>Objetivos</a:t>
          </a:r>
          <a:endParaRPr lang="es-EC" sz="2800" kern="1200" dirty="0"/>
        </a:p>
      </dsp:txBody>
      <dsp:txXfrm>
        <a:off x="0" y="0"/>
        <a:ext cx="10318750" cy="5855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4BD153-DB17-4653-92A7-5A367EB54CE9}" type="datetimeFigureOut">
              <a:rPr lang="es-EC" smtClean="0"/>
              <a:t>23/01/2020</a:t>
            </a:fld>
            <a:endParaRPr lang="es-EC"/>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EF5172-FBE7-4A44-89CF-74F6B43A7621}" type="slidenum">
              <a:rPr lang="es-EC" smtClean="0"/>
              <a:t>‹Nº›</a:t>
            </a:fld>
            <a:endParaRPr lang="es-EC"/>
          </a:p>
        </p:txBody>
      </p:sp>
    </p:spTree>
    <p:extLst>
      <p:ext uri="{BB962C8B-B14F-4D97-AF65-F5344CB8AC3E}">
        <p14:creationId xmlns:p14="http://schemas.microsoft.com/office/powerpoint/2010/main" val="14478073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1A701F-7BBB-47A6-83A4-D02A97184F5A}" type="datetimeFigureOut">
              <a:rPr lang="es-EC" smtClean="0"/>
              <a:t>23/01/2020</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CECEF1-7CD7-4A3C-A8B8-F44DC1F0F256}" type="slidenum">
              <a:rPr lang="es-EC" smtClean="0"/>
              <a:t>‹Nº›</a:t>
            </a:fld>
            <a:endParaRPr lang="es-EC"/>
          </a:p>
        </p:txBody>
      </p:sp>
    </p:spTree>
    <p:extLst>
      <p:ext uri="{BB962C8B-B14F-4D97-AF65-F5344CB8AC3E}">
        <p14:creationId xmlns:p14="http://schemas.microsoft.com/office/powerpoint/2010/main" val="14298838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8FCECEF1-7CD7-4A3C-A8B8-F44DC1F0F256}" type="slidenum">
              <a:rPr lang="es-EC" smtClean="0"/>
              <a:t>1</a:t>
            </a:fld>
            <a:endParaRPr lang="es-EC"/>
          </a:p>
        </p:txBody>
      </p:sp>
    </p:spTree>
    <p:extLst>
      <p:ext uri="{BB962C8B-B14F-4D97-AF65-F5344CB8AC3E}">
        <p14:creationId xmlns:p14="http://schemas.microsoft.com/office/powerpoint/2010/main" val="3250886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7" name="Título 6"/>
          <p:cNvSpPr>
            <a:spLocks noGrp="1"/>
          </p:cNvSpPr>
          <p:nvPr>
            <p:ph type="title"/>
          </p:nvPr>
        </p:nvSpPr>
        <p:spPr/>
        <p:txBody>
          <a:bodyPr/>
          <a:lstStyle/>
          <a:p>
            <a:r>
              <a:rPr lang="es-ES" smtClean="0"/>
              <a:t>Haga clic para modificar el estilo de título del patrón</a:t>
            </a:r>
            <a:endParaRPr lang="es-EC"/>
          </a:p>
        </p:txBody>
      </p:sp>
    </p:spTree>
    <p:extLst>
      <p:ext uri="{BB962C8B-B14F-4D97-AF65-F5344CB8AC3E}">
        <p14:creationId xmlns:p14="http://schemas.microsoft.com/office/powerpoint/2010/main" val="49425762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s-ES" smtClean="0"/>
              <a:t>Haga clic en el icono para agregar una imagen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A2817A7-4298-41CB-929F-B1F74CF31B6C}" type="datetimeFigureOut">
              <a:rPr lang="es-EC" smtClean="0"/>
              <a:t>23/01/2020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92CCE59A-CB9D-41EE-B4B0-0B7A877B73C0}" type="slidenum">
              <a:rPr lang="es-EC" smtClean="0"/>
              <a:t>‹Nº›</a:t>
            </a:fld>
            <a:endParaRPr lang="es-EC"/>
          </a:p>
        </p:txBody>
      </p:sp>
    </p:spTree>
    <p:extLst>
      <p:ext uri="{BB962C8B-B14F-4D97-AF65-F5344CB8AC3E}">
        <p14:creationId xmlns:p14="http://schemas.microsoft.com/office/powerpoint/2010/main" val="259143162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A2817A7-4298-41CB-929F-B1F74CF31B6C}" type="datetimeFigureOut">
              <a:rPr lang="es-EC" smtClean="0"/>
              <a:t>23/01/2020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92CCE59A-CB9D-41EE-B4B0-0B7A877B73C0}" type="slidenum">
              <a:rPr lang="es-EC" smtClean="0"/>
              <a:t>‹Nº›</a:t>
            </a:fld>
            <a:endParaRPr lang="es-EC"/>
          </a:p>
        </p:txBody>
      </p:sp>
    </p:spTree>
    <p:extLst>
      <p:ext uri="{BB962C8B-B14F-4D97-AF65-F5344CB8AC3E}">
        <p14:creationId xmlns:p14="http://schemas.microsoft.com/office/powerpoint/2010/main" val="14701367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A2817A7-4298-41CB-929F-B1F74CF31B6C}" type="datetimeFigureOut">
              <a:rPr lang="es-EC" smtClean="0"/>
              <a:t>23/01/2020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92CCE59A-CB9D-41EE-B4B0-0B7A877B73C0}" type="slidenum">
              <a:rPr lang="es-EC" smtClean="0"/>
              <a:t>‹Nº›</a:t>
            </a:fld>
            <a:endParaRPr lang="es-EC"/>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3417136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A2817A7-4298-41CB-929F-B1F74CF31B6C}" type="datetimeFigureOut">
              <a:rPr lang="es-EC" smtClean="0"/>
              <a:t>23/01/2020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92CCE59A-CB9D-41EE-B4B0-0B7A877B73C0}" type="slidenum">
              <a:rPr lang="es-EC" smtClean="0"/>
              <a:t>‹Nº›</a:t>
            </a:fld>
            <a:endParaRPr lang="es-EC"/>
          </a:p>
        </p:txBody>
      </p:sp>
    </p:spTree>
    <p:extLst>
      <p:ext uri="{BB962C8B-B14F-4D97-AF65-F5344CB8AC3E}">
        <p14:creationId xmlns:p14="http://schemas.microsoft.com/office/powerpoint/2010/main" val="303705302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6A2817A7-4298-41CB-929F-B1F74CF31B6C}" type="datetimeFigureOut">
              <a:rPr lang="es-EC" smtClean="0"/>
              <a:t>23/01/2020</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92CCE59A-CB9D-41EE-B4B0-0B7A877B73C0}" type="slidenum">
              <a:rPr lang="es-EC" smtClean="0"/>
              <a:t>‹Nº›</a:t>
            </a:fld>
            <a:endParaRPr lang="es-EC"/>
          </a:p>
        </p:txBody>
      </p:sp>
    </p:spTree>
    <p:extLst>
      <p:ext uri="{BB962C8B-B14F-4D97-AF65-F5344CB8AC3E}">
        <p14:creationId xmlns:p14="http://schemas.microsoft.com/office/powerpoint/2010/main" val="103838018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smtClean="0"/>
              <a:t>Haga clic en el icono para agregar una imagen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smtClean="0"/>
              <a:t>Haga clic en el icono para agregar una imagen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smtClean="0"/>
              <a:t>Haga clic en el icono para agregar una imagen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6A2817A7-4298-41CB-929F-B1F74CF31B6C}" type="datetimeFigureOut">
              <a:rPr lang="es-EC" smtClean="0"/>
              <a:t>23/01/2020</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92CCE59A-CB9D-41EE-B4B0-0B7A877B73C0}" type="slidenum">
              <a:rPr lang="es-EC" smtClean="0"/>
              <a:t>‹Nº›</a:t>
            </a:fld>
            <a:endParaRPr lang="es-EC"/>
          </a:p>
        </p:txBody>
      </p:sp>
    </p:spTree>
    <p:extLst>
      <p:ext uri="{BB962C8B-B14F-4D97-AF65-F5344CB8AC3E}">
        <p14:creationId xmlns:p14="http://schemas.microsoft.com/office/powerpoint/2010/main" val="251071293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A2817A7-4298-41CB-929F-B1F74CF31B6C}" type="datetimeFigureOut">
              <a:rPr lang="es-EC" smtClean="0"/>
              <a:t>23/01/2020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2CCE59A-CB9D-41EE-B4B0-0B7A877B73C0}" type="slidenum">
              <a:rPr lang="es-EC" smtClean="0"/>
              <a:t>‹Nº›</a:t>
            </a:fld>
            <a:endParaRPr lang="es-EC"/>
          </a:p>
        </p:txBody>
      </p:sp>
    </p:spTree>
    <p:extLst>
      <p:ext uri="{BB962C8B-B14F-4D97-AF65-F5344CB8AC3E}">
        <p14:creationId xmlns:p14="http://schemas.microsoft.com/office/powerpoint/2010/main" val="423471831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A2817A7-4298-41CB-929F-B1F74CF31B6C}" type="datetimeFigureOut">
              <a:rPr lang="es-EC" smtClean="0"/>
              <a:t>23/01/2020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2CCE59A-CB9D-41EE-B4B0-0B7A877B73C0}" type="slidenum">
              <a:rPr lang="es-EC" smtClean="0"/>
              <a:t>‹Nº›</a:t>
            </a:fld>
            <a:endParaRPr lang="es-EC"/>
          </a:p>
        </p:txBody>
      </p:sp>
    </p:spTree>
    <p:extLst>
      <p:ext uri="{BB962C8B-B14F-4D97-AF65-F5344CB8AC3E}">
        <p14:creationId xmlns:p14="http://schemas.microsoft.com/office/powerpoint/2010/main" val="22489240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A2817A7-4298-41CB-929F-B1F74CF31B6C}" type="datetimeFigureOut">
              <a:rPr lang="es-EC" smtClean="0"/>
              <a:t>23/01/2020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2CCE59A-CB9D-41EE-B4B0-0B7A877B73C0}" type="slidenum">
              <a:rPr lang="es-EC" smtClean="0"/>
              <a:t>‹Nº›</a:t>
            </a:fld>
            <a:endParaRPr lang="es-EC"/>
          </a:p>
        </p:txBody>
      </p:sp>
    </p:spTree>
    <p:extLst>
      <p:ext uri="{BB962C8B-B14F-4D97-AF65-F5344CB8AC3E}">
        <p14:creationId xmlns:p14="http://schemas.microsoft.com/office/powerpoint/2010/main" val="235912294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A2817A7-4298-41CB-929F-B1F74CF31B6C}" type="datetimeFigureOut">
              <a:rPr lang="es-EC" smtClean="0"/>
              <a:t>23/01/2020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2CCE59A-CB9D-41EE-B4B0-0B7A877B73C0}" type="slidenum">
              <a:rPr lang="es-EC" smtClean="0"/>
              <a:t>‹Nº›</a:t>
            </a:fld>
            <a:endParaRPr lang="es-EC"/>
          </a:p>
        </p:txBody>
      </p:sp>
    </p:spTree>
    <p:extLst>
      <p:ext uri="{BB962C8B-B14F-4D97-AF65-F5344CB8AC3E}">
        <p14:creationId xmlns:p14="http://schemas.microsoft.com/office/powerpoint/2010/main" val="42234224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A2817A7-4298-41CB-929F-B1F74CF31B6C}" type="datetimeFigureOut">
              <a:rPr lang="es-EC" smtClean="0"/>
              <a:t>23/01/2020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92CCE59A-CB9D-41EE-B4B0-0B7A877B73C0}" type="slidenum">
              <a:rPr lang="es-EC" smtClean="0"/>
              <a:t>‹Nº›</a:t>
            </a:fld>
            <a:endParaRPr lang="es-EC"/>
          </a:p>
        </p:txBody>
      </p:sp>
    </p:spTree>
    <p:extLst>
      <p:ext uri="{BB962C8B-B14F-4D97-AF65-F5344CB8AC3E}">
        <p14:creationId xmlns:p14="http://schemas.microsoft.com/office/powerpoint/2010/main" val="7061683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41410" y="3073397"/>
            <a:ext cx="4878391" cy="271780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0" y="3073397"/>
            <a:ext cx="4875210" cy="271780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A2817A7-4298-41CB-929F-B1F74CF31B6C}" type="datetimeFigureOut">
              <a:rPr lang="es-EC" smtClean="0"/>
              <a:t>23/01/2020</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92CCE59A-CB9D-41EE-B4B0-0B7A877B73C0}" type="slidenum">
              <a:rPr lang="es-EC" smtClean="0"/>
              <a:t>‹Nº›</a:t>
            </a:fld>
            <a:endParaRPr lang="es-EC"/>
          </a:p>
        </p:txBody>
      </p:sp>
    </p:spTree>
    <p:extLst>
      <p:ext uri="{BB962C8B-B14F-4D97-AF65-F5344CB8AC3E}">
        <p14:creationId xmlns:p14="http://schemas.microsoft.com/office/powerpoint/2010/main" val="3460626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A2817A7-4298-41CB-929F-B1F74CF31B6C}" type="datetimeFigureOut">
              <a:rPr lang="es-EC" smtClean="0"/>
              <a:t>23/01/2020</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92CCE59A-CB9D-41EE-B4B0-0B7A877B73C0}" type="slidenum">
              <a:rPr lang="es-EC" smtClean="0"/>
              <a:t>‹Nº›</a:t>
            </a:fld>
            <a:endParaRPr lang="es-EC"/>
          </a:p>
        </p:txBody>
      </p:sp>
    </p:spTree>
    <p:extLst>
      <p:ext uri="{BB962C8B-B14F-4D97-AF65-F5344CB8AC3E}">
        <p14:creationId xmlns:p14="http://schemas.microsoft.com/office/powerpoint/2010/main" val="363461883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2817A7-4298-41CB-929F-B1F74CF31B6C}" type="datetimeFigureOut">
              <a:rPr lang="es-EC" smtClean="0"/>
              <a:t>23/01/2020</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92CCE59A-CB9D-41EE-B4B0-0B7A877B73C0}" type="slidenum">
              <a:rPr lang="es-EC" smtClean="0"/>
              <a:t>‹Nº›</a:t>
            </a:fld>
            <a:endParaRPr lang="es-EC"/>
          </a:p>
        </p:txBody>
      </p:sp>
    </p:spTree>
    <p:extLst>
      <p:ext uri="{BB962C8B-B14F-4D97-AF65-F5344CB8AC3E}">
        <p14:creationId xmlns:p14="http://schemas.microsoft.com/office/powerpoint/2010/main" val="145148930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A2817A7-4298-41CB-929F-B1F74CF31B6C}" type="datetimeFigureOut">
              <a:rPr lang="es-EC" smtClean="0"/>
              <a:t>23/01/2020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92CCE59A-CB9D-41EE-B4B0-0B7A877B73C0}" type="slidenum">
              <a:rPr lang="es-EC" smtClean="0"/>
              <a:t>‹Nº›</a:t>
            </a:fld>
            <a:endParaRPr lang="es-EC"/>
          </a:p>
        </p:txBody>
      </p:sp>
    </p:spTree>
    <p:extLst>
      <p:ext uri="{BB962C8B-B14F-4D97-AF65-F5344CB8AC3E}">
        <p14:creationId xmlns:p14="http://schemas.microsoft.com/office/powerpoint/2010/main" val="86053881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A2817A7-4298-41CB-929F-B1F74CF31B6C}" type="datetimeFigureOut">
              <a:rPr lang="es-EC" smtClean="0"/>
              <a:t>23/01/2020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92CCE59A-CB9D-41EE-B4B0-0B7A877B73C0}" type="slidenum">
              <a:rPr lang="es-EC" smtClean="0"/>
              <a:t>‹Nº›</a:t>
            </a:fld>
            <a:endParaRPr lang="es-EC"/>
          </a:p>
        </p:txBody>
      </p:sp>
    </p:spTree>
    <p:extLst>
      <p:ext uri="{BB962C8B-B14F-4D97-AF65-F5344CB8AC3E}">
        <p14:creationId xmlns:p14="http://schemas.microsoft.com/office/powerpoint/2010/main" val="2078465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6000">
              <a:schemeClr val="accent6">
                <a:lumMod val="5000"/>
                <a:lumOff val="95000"/>
              </a:schemeClr>
            </a:gs>
            <a:gs pos="95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612775" y="-252413"/>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0"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A2817A7-4298-41CB-929F-B1F74CF31B6C}" type="datetimeFigureOut">
              <a:rPr lang="es-EC" smtClean="0"/>
              <a:t>23/01/2020</a:t>
            </a:fld>
            <a:endParaRPr lang="es-EC"/>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2CCE59A-CB9D-41EE-B4B0-0B7A877B73C0}" type="slidenum">
              <a:rPr lang="es-EC" smtClean="0"/>
              <a:t>‹Nº›</a:t>
            </a:fld>
            <a:endParaRPr lang="es-EC"/>
          </a:p>
        </p:txBody>
      </p:sp>
    </p:spTree>
    <p:extLst>
      <p:ext uri="{BB962C8B-B14F-4D97-AF65-F5344CB8AC3E}">
        <p14:creationId xmlns:p14="http://schemas.microsoft.com/office/powerpoint/2010/main" val="420404536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diagramLayout" Target="../diagrams/layout17.xml"/><Relationship Id="rId3" Type="http://schemas.openxmlformats.org/officeDocument/2006/relationships/diagramData" Target="../diagrams/data16.xml"/><Relationship Id="rId7" Type="http://schemas.microsoft.com/office/2007/relationships/diagramDrawing" Target="../diagrams/drawing16.xml"/><Relationship Id="rId12" Type="http://schemas.openxmlformats.org/officeDocument/2006/relationships/diagramData" Target="../diagrams/data17.xml"/><Relationship Id="rId2" Type="http://schemas.openxmlformats.org/officeDocument/2006/relationships/image" Target="../media/image19.png"/><Relationship Id="rId16" Type="http://schemas.microsoft.com/office/2007/relationships/diagramDrawing" Target="../diagrams/drawing17.xml"/><Relationship Id="rId1" Type="http://schemas.openxmlformats.org/officeDocument/2006/relationships/slideLayout" Target="../slideLayouts/slideLayout2.xml"/><Relationship Id="rId6" Type="http://schemas.openxmlformats.org/officeDocument/2006/relationships/diagramColors" Target="../diagrams/colors16.xml"/><Relationship Id="rId11" Type="http://schemas.openxmlformats.org/officeDocument/2006/relationships/image" Target="../media/image23.png"/><Relationship Id="rId5" Type="http://schemas.openxmlformats.org/officeDocument/2006/relationships/diagramQuickStyle" Target="../diagrams/quickStyle16.xml"/><Relationship Id="rId15" Type="http://schemas.openxmlformats.org/officeDocument/2006/relationships/diagramColors" Target="../diagrams/colors17.xml"/><Relationship Id="rId10" Type="http://schemas.openxmlformats.org/officeDocument/2006/relationships/image" Target="../media/image22.png"/><Relationship Id="rId4" Type="http://schemas.openxmlformats.org/officeDocument/2006/relationships/diagramLayout" Target="../diagrams/layout16.xml"/><Relationship Id="rId9" Type="http://schemas.openxmlformats.org/officeDocument/2006/relationships/image" Target="../media/image21.png"/><Relationship Id="rId14" Type="http://schemas.openxmlformats.org/officeDocument/2006/relationships/diagramQuickStyle" Target="../diagrams/quickStyle17.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diagramData" Target="../diagrams/data19.xml"/><Relationship Id="rId3" Type="http://schemas.openxmlformats.org/officeDocument/2006/relationships/diagramLayout" Target="../diagrams/layout18.xml"/><Relationship Id="rId7" Type="http://schemas.openxmlformats.org/officeDocument/2006/relationships/image" Target="../media/image24.png"/><Relationship Id="rId12" Type="http://schemas.openxmlformats.org/officeDocument/2006/relationships/image" Target="../media/image29.png"/><Relationship Id="rId17" Type="http://schemas.microsoft.com/office/2007/relationships/diagramDrawing" Target="../diagrams/drawing19.xml"/><Relationship Id="rId2" Type="http://schemas.openxmlformats.org/officeDocument/2006/relationships/diagramData" Target="../diagrams/data18.xml"/><Relationship Id="rId16" Type="http://schemas.openxmlformats.org/officeDocument/2006/relationships/diagramColors" Target="../diagrams/colors19.xml"/><Relationship Id="rId1" Type="http://schemas.openxmlformats.org/officeDocument/2006/relationships/slideLayout" Target="../slideLayouts/slideLayout2.xml"/><Relationship Id="rId6" Type="http://schemas.microsoft.com/office/2007/relationships/diagramDrawing" Target="../diagrams/drawing18.xml"/><Relationship Id="rId11" Type="http://schemas.openxmlformats.org/officeDocument/2006/relationships/image" Target="../media/image28.png"/><Relationship Id="rId5" Type="http://schemas.openxmlformats.org/officeDocument/2006/relationships/diagramColors" Target="../diagrams/colors18.xml"/><Relationship Id="rId15" Type="http://schemas.openxmlformats.org/officeDocument/2006/relationships/diagramQuickStyle" Target="../diagrams/quickStyle19.xml"/><Relationship Id="rId10" Type="http://schemas.openxmlformats.org/officeDocument/2006/relationships/image" Target="../media/image27.png"/><Relationship Id="rId4" Type="http://schemas.openxmlformats.org/officeDocument/2006/relationships/diagramQuickStyle" Target="../diagrams/quickStyle18.xml"/><Relationship Id="rId9" Type="http://schemas.openxmlformats.org/officeDocument/2006/relationships/image" Target="../media/image26.png"/><Relationship Id="rId14" Type="http://schemas.openxmlformats.org/officeDocument/2006/relationships/diagramLayout" Target="../diagrams/layout19.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diagramColors" Target="../diagrams/colors21.xml"/><Relationship Id="rId3" Type="http://schemas.openxmlformats.org/officeDocument/2006/relationships/diagramLayout" Target="../diagrams/layout20.xml"/><Relationship Id="rId7" Type="http://schemas.openxmlformats.org/officeDocument/2006/relationships/image" Target="../media/image30.png"/><Relationship Id="rId12" Type="http://schemas.openxmlformats.org/officeDocument/2006/relationships/diagramQuickStyle" Target="../diagrams/quickStyle21.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11" Type="http://schemas.openxmlformats.org/officeDocument/2006/relationships/diagramLayout" Target="../diagrams/layout21.xml"/><Relationship Id="rId5" Type="http://schemas.openxmlformats.org/officeDocument/2006/relationships/diagramColors" Target="../diagrams/colors20.xml"/><Relationship Id="rId10" Type="http://schemas.openxmlformats.org/officeDocument/2006/relationships/diagramData" Target="../diagrams/data21.xml"/><Relationship Id="rId4" Type="http://schemas.openxmlformats.org/officeDocument/2006/relationships/diagramQuickStyle" Target="../diagrams/quickStyle20.xml"/><Relationship Id="rId9" Type="http://schemas.openxmlformats.org/officeDocument/2006/relationships/image" Target="../media/image32.png"/><Relationship Id="rId14" Type="http://schemas.microsoft.com/office/2007/relationships/diagramDrawing" Target="../diagrams/drawing21.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diagramDrawing" Target="../diagrams/drawing23.xml"/><Relationship Id="rId3" Type="http://schemas.openxmlformats.org/officeDocument/2006/relationships/diagramLayout" Target="../diagrams/layout22.xml"/><Relationship Id="rId7" Type="http://schemas.openxmlformats.org/officeDocument/2006/relationships/image" Target="../media/image33.png"/><Relationship Id="rId12" Type="http://schemas.openxmlformats.org/officeDocument/2006/relationships/diagramColors" Target="../diagrams/colors23.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11" Type="http://schemas.openxmlformats.org/officeDocument/2006/relationships/diagramQuickStyle" Target="../diagrams/quickStyle23.xml"/><Relationship Id="rId5" Type="http://schemas.openxmlformats.org/officeDocument/2006/relationships/diagramColors" Target="../diagrams/colors22.xml"/><Relationship Id="rId10" Type="http://schemas.openxmlformats.org/officeDocument/2006/relationships/diagramLayout" Target="../diagrams/layout23.xml"/><Relationship Id="rId4" Type="http://schemas.openxmlformats.org/officeDocument/2006/relationships/diagramQuickStyle" Target="../diagrams/quickStyle22.xml"/><Relationship Id="rId9" Type="http://schemas.openxmlformats.org/officeDocument/2006/relationships/diagramData" Target="../diagrams/data23.xml"/></Relationships>
</file>

<file path=ppt/slides/_rels/slide14.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diagramLayout" Target="../diagrams/layout24.xml"/><Relationship Id="rId7" Type="http://schemas.openxmlformats.org/officeDocument/2006/relationships/image" Target="../media/image35.emf"/><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26.xml"/><Relationship Id="rId13" Type="http://schemas.openxmlformats.org/officeDocument/2006/relationships/diagramLayout" Target="../diagrams/layout27.xml"/><Relationship Id="rId3" Type="http://schemas.openxmlformats.org/officeDocument/2006/relationships/diagramLayout" Target="../diagrams/layout25.xml"/><Relationship Id="rId7" Type="http://schemas.openxmlformats.org/officeDocument/2006/relationships/diagramData" Target="../diagrams/data26.xml"/><Relationship Id="rId12" Type="http://schemas.openxmlformats.org/officeDocument/2006/relationships/diagramData" Target="../diagrams/data27.xml"/><Relationship Id="rId2" Type="http://schemas.openxmlformats.org/officeDocument/2006/relationships/diagramData" Target="../diagrams/data25.xml"/><Relationship Id="rId16" Type="http://schemas.microsoft.com/office/2007/relationships/diagramDrawing" Target="../diagrams/drawing27.xml"/><Relationship Id="rId1" Type="http://schemas.openxmlformats.org/officeDocument/2006/relationships/slideLayout" Target="../slideLayouts/slideLayout2.xml"/><Relationship Id="rId6" Type="http://schemas.microsoft.com/office/2007/relationships/diagramDrawing" Target="../diagrams/drawing25.xml"/><Relationship Id="rId11" Type="http://schemas.microsoft.com/office/2007/relationships/diagramDrawing" Target="../diagrams/drawing26.xml"/><Relationship Id="rId5" Type="http://schemas.openxmlformats.org/officeDocument/2006/relationships/diagramColors" Target="../diagrams/colors25.xml"/><Relationship Id="rId15" Type="http://schemas.openxmlformats.org/officeDocument/2006/relationships/diagramColors" Target="../diagrams/colors27.xml"/><Relationship Id="rId10" Type="http://schemas.openxmlformats.org/officeDocument/2006/relationships/diagramColors" Target="../diagrams/colors26.xml"/><Relationship Id="rId4" Type="http://schemas.openxmlformats.org/officeDocument/2006/relationships/diagramQuickStyle" Target="../diagrams/quickStyle25.xml"/><Relationship Id="rId9" Type="http://schemas.openxmlformats.org/officeDocument/2006/relationships/diagramQuickStyle" Target="../diagrams/quickStyle26.xml"/><Relationship Id="rId14" Type="http://schemas.openxmlformats.org/officeDocument/2006/relationships/diagramQuickStyle" Target="../diagrams/quickStyle2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8.xml"/><Relationship Id="rId7" Type="http://schemas.openxmlformats.org/officeDocument/2006/relationships/image" Target="../media/image37.emf"/><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Layout" Target="../diagrams/layout29.xml"/><Relationship Id="rId7" Type="http://schemas.openxmlformats.org/officeDocument/2006/relationships/image" Target="../media/image38.emf"/><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Layout" Target="../diagrams/layout30.xml"/><Relationship Id="rId7" Type="http://schemas.openxmlformats.org/officeDocument/2006/relationships/image" Target="../media/image41.png"/><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Layout" Target="../diagrams/layout31.xml"/><Relationship Id="rId7" Type="http://schemas.openxmlformats.org/officeDocument/2006/relationships/image" Target="../media/image44.png"/><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2.xml"/><Relationship Id="rId7" Type="http://schemas.openxmlformats.org/officeDocument/2006/relationships/image" Target="../media/image47.emf"/><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diagramLayout" Target="../diagrams/layout33.xml"/><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11" Type="http://schemas.openxmlformats.org/officeDocument/2006/relationships/image" Target="../media/image52.png"/><Relationship Id="rId5" Type="http://schemas.openxmlformats.org/officeDocument/2006/relationships/diagramColors" Target="../diagrams/colors33.xml"/><Relationship Id="rId10" Type="http://schemas.openxmlformats.org/officeDocument/2006/relationships/image" Target="../media/image51.png"/><Relationship Id="rId4" Type="http://schemas.openxmlformats.org/officeDocument/2006/relationships/diagramQuickStyle" Target="../diagrams/quickStyle33.xml"/><Relationship Id="rId9" Type="http://schemas.openxmlformats.org/officeDocument/2006/relationships/image" Target="../media/image50.png"/><Relationship Id="rId1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diagramLayout" Target="../diagrams/layout34.xml"/><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11" Type="http://schemas.openxmlformats.org/officeDocument/2006/relationships/image" Target="../media/image60.png"/><Relationship Id="rId5" Type="http://schemas.openxmlformats.org/officeDocument/2006/relationships/diagramColors" Target="../diagrams/colors34.xml"/><Relationship Id="rId10" Type="http://schemas.openxmlformats.org/officeDocument/2006/relationships/image" Target="../media/image59.png"/><Relationship Id="rId4" Type="http://schemas.openxmlformats.org/officeDocument/2006/relationships/diagramQuickStyle" Target="../diagrams/quickStyle34.xml"/><Relationship Id="rId9"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Layout" Target="../diagrams/layout35.xml"/><Relationship Id="rId7" Type="http://schemas.openxmlformats.org/officeDocument/2006/relationships/image" Target="../media/image63.png"/><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10" Type="http://schemas.openxmlformats.org/officeDocument/2006/relationships/image" Target="../media/image66.png"/><Relationship Id="rId4" Type="http://schemas.openxmlformats.org/officeDocument/2006/relationships/diagramQuickStyle" Target="../diagrams/quickStyle35.xml"/><Relationship Id="rId9"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Layout" Target="../diagrams/layout36.xml"/><Relationship Id="rId7" Type="http://schemas.openxmlformats.org/officeDocument/2006/relationships/image" Target="../media/image67.png"/><Relationship Id="rId12" Type="http://schemas.openxmlformats.org/officeDocument/2006/relationships/image" Target="../media/image71.png"/><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11" Type="http://schemas.openxmlformats.org/officeDocument/2006/relationships/image" Target="../media/image70.png"/><Relationship Id="rId5" Type="http://schemas.openxmlformats.org/officeDocument/2006/relationships/diagramColors" Target="../diagrams/colors36.xml"/><Relationship Id="rId10" Type="http://schemas.openxmlformats.org/officeDocument/2006/relationships/image" Target="../media/image46.png"/><Relationship Id="rId4" Type="http://schemas.openxmlformats.org/officeDocument/2006/relationships/diagramQuickStyle" Target="../diagrams/quickStyle36.xml"/><Relationship Id="rId9"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Layout" Target="../diagrams/layout37.xml"/><Relationship Id="rId7" Type="http://schemas.openxmlformats.org/officeDocument/2006/relationships/chart" Target="../charts/chart1.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10" Type="http://schemas.openxmlformats.org/officeDocument/2006/relationships/image" Target="../media/image74.png"/><Relationship Id="rId4" Type="http://schemas.openxmlformats.org/officeDocument/2006/relationships/diagramQuickStyle" Target="../diagrams/quickStyle37.xml"/><Relationship Id="rId9"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Layout" Target="../diagrams/layout38.xml"/><Relationship Id="rId7" Type="http://schemas.openxmlformats.org/officeDocument/2006/relationships/image" Target="../media/image62.png"/><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10" Type="http://schemas.openxmlformats.org/officeDocument/2006/relationships/image" Target="../media/image77.png"/><Relationship Id="rId4" Type="http://schemas.openxmlformats.org/officeDocument/2006/relationships/diagramQuickStyle" Target="../diagrams/quickStyle38.xml"/><Relationship Id="rId9"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6.png"/><Relationship Id="rId7" Type="http://schemas.openxmlformats.org/officeDocument/2006/relationships/diagramLayout" Target="../diagrams/layout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8.png"/><Relationship Id="rId10" Type="http://schemas.microsoft.com/office/2007/relationships/diagramDrawing" Target="../diagrams/drawing2.xml"/><Relationship Id="rId4" Type="http://schemas.openxmlformats.org/officeDocument/2006/relationships/image" Target="../media/image7.png"/><Relationship Id="rId9" Type="http://schemas.openxmlformats.org/officeDocument/2006/relationships/diagramColors" Target="../diagrams/colors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diagramLayout" Target="../diagrams/layout9.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diagramData" Target="../diagrams/data9.xml"/><Relationship Id="rId17" Type="http://schemas.openxmlformats.org/officeDocument/2006/relationships/image" Target="../media/image9.png"/><Relationship Id="rId2" Type="http://schemas.openxmlformats.org/officeDocument/2006/relationships/diagramData" Target="../diagrams/data7.xml"/><Relationship Id="rId16" Type="http://schemas.microsoft.com/office/2007/relationships/diagramDrawing" Target="../diagrams/drawing9.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5" Type="http://schemas.openxmlformats.org/officeDocument/2006/relationships/diagramColors" Target="../diagrams/colors9.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 Id="rId14" Type="http://schemas.openxmlformats.org/officeDocument/2006/relationships/diagramQuickStyle" Target="../diagrams/quickStyle9.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diagramData" Target="../diagrams/data12.xml"/><Relationship Id="rId18" Type="http://schemas.openxmlformats.org/officeDocument/2006/relationships/image" Target="../media/image11.png"/><Relationship Id="rId3" Type="http://schemas.openxmlformats.org/officeDocument/2006/relationships/diagramLayout" Target="../diagrams/layout10.xml"/><Relationship Id="rId7" Type="http://schemas.openxmlformats.org/officeDocument/2006/relationships/image" Target="../media/image10.png"/><Relationship Id="rId12" Type="http://schemas.microsoft.com/office/2007/relationships/diagramDrawing" Target="../diagrams/drawing11.xml"/><Relationship Id="rId17" Type="http://schemas.microsoft.com/office/2007/relationships/diagramDrawing" Target="../diagrams/drawing12.xml"/><Relationship Id="rId2" Type="http://schemas.openxmlformats.org/officeDocument/2006/relationships/diagramData" Target="../diagrams/data10.xml"/><Relationship Id="rId16" Type="http://schemas.openxmlformats.org/officeDocument/2006/relationships/diagramColors" Target="../diagrams/colors12.xml"/><Relationship Id="rId1" Type="http://schemas.openxmlformats.org/officeDocument/2006/relationships/slideLayout" Target="../slideLayouts/slideLayout2.xml"/><Relationship Id="rId6" Type="http://schemas.microsoft.com/office/2007/relationships/diagramDrawing" Target="../diagrams/drawing10.xml"/><Relationship Id="rId11" Type="http://schemas.openxmlformats.org/officeDocument/2006/relationships/diagramColors" Target="../diagrams/colors11.xml"/><Relationship Id="rId5" Type="http://schemas.openxmlformats.org/officeDocument/2006/relationships/diagramColors" Target="../diagrams/colors10.xml"/><Relationship Id="rId15" Type="http://schemas.openxmlformats.org/officeDocument/2006/relationships/diagramQuickStyle" Target="../diagrams/quickStyle12.xml"/><Relationship Id="rId10" Type="http://schemas.openxmlformats.org/officeDocument/2006/relationships/diagramQuickStyle" Target="../diagrams/quickStyle11.xml"/><Relationship Id="rId4" Type="http://schemas.openxmlformats.org/officeDocument/2006/relationships/diagramQuickStyle" Target="../diagrams/quickStyle10.xml"/><Relationship Id="rId9" Type="http://schemas.openxmlformats.org/officeDocument/2006/relationships/diagramLayout" Target="../diagrams/layout11.xml"/><Relationship Id="rId14" Type="http://schemas.openxmlformats.org/officeDocument/2006/relationships/diagramLayout" Target="../diagrams/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image" Target="../media/image14.png"/><Relationship Id="rId12" Type="http://schemas.openxmlformats.org/officeDocument/2006/relationships/diagramData" Target="../diagrams/data15.xml"/><Relationship Id="rId2" Type="http://schemas.openxmlformats.org/officeDocument/2006/relationships/diagramData" Target="../diagrams/data14.xml"/><Relationship Id="rId16" Type="http://schemas.microsoft.com/office/2007/relationships/diagramDrawing" Target="../diagrams/drawing15.xml"/><Relationship Id="rId1" Type="http://schemas.openxmlformats.org/officeDocument/2006/relationships/slideLayout" Target="../slideLayouts/slideLayout2.xml"/><Relationship Id="rId6" Type="http://schemas.microsoft.com/office/2007/relationships/diagramDrawing" Target="../diagrams/drawing14.xml"/><Relationship Id="rId11" Type="http://schemas.openxmlformats.org/officeDocument/2006/relationships/image" Target="../media/image18.png"/><Relationship Id="rId5" Type="http://schemas.openxmlformats.org/officeDocument/2006/relationships/diagramColors" Target="../diagrams/colors14.xml"/><Relationship Id="rId15" Type="http://schemas.openxmlformats.org/officeDocument/2006/relationships/diagramColors" Target="../diagrams/colors15.xml"/><Relationship Id="rId10" Type="http://schemas.openxmlformats.org/officeDocument/2006/relationships/image" Target="../media/image17.png"/><Relationship Id="rId4" Type="http://schemas.openxmlformats.org/officeDocument/2006/relationships/diagramQuickStyle" Target="../diagrams/quickStyle14.xml"/><Relationship Id="rId9" Type="http://schemas.openxmlformats.org/officeDocument/2006/relationships/image" Target="../media/image16.png"/><Relationship Id="rId14" Type="http://schemas.openxmlformats.org/officeDocument/2006/relationships/diagramQuickStyle" Target="../diagrams/quickStyle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440036" y="2195198"/>
            <a:ext cx="9595262" cy="1491694"/>
          </a:xfrm>
        </p:spPr>
        <p:txBody>
          <a:bodyPr>
            <a:noAutofit/>
          </a:bodyPr>
          <a:lstStyle/>
          <a:p>
            <a:pPr algn="ctr"/>
            <a:r>
              <a:rPr lang="es-EC" sz="2400" b="1" dirty="0" smtClean="0">
                <a:solidFill>
                  <a:srgbClr val="002060"/>
                </a:solidFill>
                <a:latin typeface="Times New Roman" panose="02020603050405020304" pitchFamily="18" charset="0"/>
                <a:cs typeface="Times New Roman" panose="02020603050405020304" pitchFamily="18" charset="0"/>
              </a:rPr>
              <a:t>Repotenciación y modernización de la estación de manufactura FMS 2101 del Departamento De Eléctrica, Electrónica Y Telecomunicaciones de la Universidad De Las Fuerzas Armadas ESPE</a:t>
            </a:r>
            <a:endParaRPr lang="es-EC" sz="2400" dirty="0">
              <a:solidFill>
                <a:srgbClr val="002060"/>
              </a:solidFill>
              <a:latin typeface="Times New Roman" panose="02020603050405020304" pitchFamily="18" charset="0"/>
              <a:cs typeface="Times New Roman" panose="02020603050405020304" pitchFamily="18" charset="0"/>
            </a:endParaRPr>
          </a:p>
        </p:txBody>
      </p:sp>
      <p:sp>
        <p:nvSpPr>
          <p:cNvPr id="3" name="Subtítulo 2"/>
          <p:cNvSpPr>
            <a:spLocks noGrp="1"/>
          </p:cNvSpPr>
          <p:nvPr>
            <p:ph type="subTitle" idx="1"/>
          </p:nvPr>
        </p:nvSpPr>
        <p:spPr>
          <a:xfrm>
            <a:off x="1569863" y="4115259"/>
            <a:ext cx="9144000" cy="1039654"/>
          </a:xfrm>
        </p:spPr>
        <p:txBody>
          <a:bodyPr>
            <a:noAutofit/>
          </a:bodyPr>
          <a:lstStyle/>
          <a:p>
            <a:r>
              <a:rPr lang="es-EC" b="1" dirty="0">
                <a:solidFill>
                  <a:srgbClr val="002060"/>
                </a:solidFill>
                <a:latin typeface="Times New Roman" panose="02020603050405020304" pitchFamily="18" charset="0"/>
                <a:cs typeface="Times New Roman" panose="02020603050405020304" pitchFamily="18" charset="0"/>
              </a:rPr>
              <a:t>AUTOR: </a:t>
            </a:r>
            <a:r>
              <a:rPr lang="es-EC" b="1" dirty="0" smtClean="0">
                <a:solidFill>
                  <a:srgbClr val="002060"/>
                </a:solidFill>
                <a:latin typeface="Times New Roman" panose="02020603050405020304" pitchFamily="18" charset="0"/>
                <a:cs typeface="Times New Roman" panose="02020603050405020304" pitchFamily="18" charset="0"/>
              </a:rPr>
              <a:t>	FERNANDO </a:t>
            </a:r>
            <a:r>
              <a:rPr lang="es-EC" b="1" dirty="0">
                <a:solidFill>
                  <a:srgbClr val="002060"/>
                </a:solidFill>
                <a:latin typeface="Times New Roman" panose="02020603050405020304" pitchFamily="18" charset="0"/>
                <a:cs typeface="Times New Roman" panose="02020603050405020304" pitchFamily="18" charset="0"/>
              </a:rPr>
              <a:t>PAUL MUÑOZ JARAMILLO</a:t>
            </a:r>
            <a:endParaRPr lang="es-EC" dirty="0">
              <a:solidFill>
                <a:srgbClr val="002060"/>
              </a:solidFill>
              <a:latin typeface="Times New Roman" panose="02020603050405020304" pitchFamily="18" charset="0"/>
              <a:cs typeface="Times New Roman" panose="02020603050405020304" pitchFamily="18" charset="0"/>
            </a:endParaRPr>
          </a:p>
          <a:p>
            <a:r>
              <a:rPr lang="es-EC" b="1" dirty="0" smtClean="0">
                <a:solidFill>
                  <a:srgbClr val="002060"/>
                </a:solidFill>
                <a:latin typeface="Times New Roman" panose="02020603050405020304" pitchFamily="18" charset="0"/>
                <a:cs typeface="Times New Roman" panose="02020603050405020304" pitchFamily="18" charset="0"/>
              </a:rPr>
              <a:t>DIRECTOR</a:t>
            </a:r>
            <a:r>
              <a:rPr lang="es-EC" b="1" dirty="0">
                <a:solidFill>
                  <a:srgbClr val="002060"/>
                </a:solidFill>
                <a:latin typeface="Times New Roman" panose="02020603050405020304" pitchFamily="18" charset="0"/>
                <a:cs typeface="Times New Roman" panose="02020603050405020304" pitchFamily="18" charset="0"/>
              </a:rPr>
              <a:t>: </a:t>
            </a:r>
            <a:r>
              <a:rPr lang="es-EC" b="1" dirty="0" smtClean="0">
                <a:solidFill>
                  <a:srgbClr val="002060"/>
                </a:solidFill>
                <a:latin typeface="Times New Roman" panose="02020603050405020304" pitchFamily="18" charset="0"/>
                <a:cs typeface="Times New Roman" panose="02020603050405020304" pitchFamily="18" charset="0"/>
              </a:rPr>
              <a:t>	ING</a:t>
            </a:r>
            <a:r>
              <a:rPr lang="es-EC" b="1" dirty="0">
                <a:solidFill>
                  <a:srgbClr val="002060"/>
                </a:solidFill>
                <a:latin typeface="Times New Roman" panose="02020603050405020304" pitchFamily="18" charset="0"/>
                <a:cs typeface="Times New Roman" panose="02020603050405020304" pitchFamily="18" charset="0"/>
              </a:rPr>
              <a:t>. LUIS OROZCO BRITO </a:t>
            </a:r>
            <a:r>
              <a:rPr lang="es-EC" b="1" dirty="0" smtClean="0">
                <a:solidFill>
                  <a:srgbClr val="002060"/>
                </a:solidFill>
                <a:latin typeface="Times New Roman" panose="02020603050405020304" pitchFamily="18" charset="0"/>
                <a:cs typeface="Times New Roman" panose="02020603050405020304" pitchFamily="18" charset="0"/>
              </a:rPr>
              <a:t>MSc.</a:t>
            </a:r>
            <a:endParaRPr lang="es-EC" dirty="0">
              <a:solidFill>
                <a:srgbClr val="002060"/>
              </a:solidFill>
              <a:latin typeface="Times New Roman" panose="02020603050405020304" pitchFamily="18" charset="0"/>
              <a:cs typeface="Times New Roman" panose="02020603050405020304" pitchFamily="18" charset="0"/>
            </a:endParaRPr>
          </a:p>
        </p:txBody>
      </p:sp>
      <p:sp>
        <p:nvSpPr>
          <p:cNvPr id="8" name="Subtítulo 2">
            <a:extLst>
              <a:ext uri="{FF2B5EF4-FFF2-40B4-BE49-F238E27FC236}">
                <a16:creationId xmlns="" xmlns:a16="http://schemas.microsoft.com/office/drawing/2014/main" id="{0D684920-A94F-4DBD-8C1C-32207AE7E7D6}"/>
              </a:ext>
            </a:extLst>
          </p:cNvPr>
          <p:cNvSpPr txBox="1">
            <a:spLocks/>
          </p:cNvSpPr>
          <p:nvPr/>
        </p:nvSpPr>
        <p:spPr>
          <a:xfrm>
            <a:off x="1569863" y="427201"/>
            <a:ext cx="9335608" cy="1503405"/>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C" sz="2800" b="1" dirty="0" smtClean="0">
                <a:solidFill>
                  <a:srgbClr val="002060"/>
                </a:solidFill>
                <a:latin typeface="Times New Roman" panose="02020603050405020304" pitchFamily="18" charset="0"/>
                <a:cs typeface="Times New Roman" panose="02020603050405020304" pitchFamily="18" charset="0"/>
              </a:rPr>
              <a:t>DEPARTAMENTO DE ELÉCTRICA Y ELECTRÓNICA</a:t>
            </a:r>
          </a:p>
          <a:p>
            <a:pPr algn="ctr"/>
            <a:r>
              <a:rPr lang="es-EC" sz="2800" b="1" dirty="0" smtClean="0">
                <a:solidFill>
                  <a:srgbClr val="002060"/>
                </a:solidFill>
                <a:latin typeface="Times New Roman" panose="02020603050405020304" pitchFamily="18" charset="0"/>
                <a:cs typeface="Times New Roman" panose="02020603050405020304" pitchFamily="18" charset="0"/>
              </a:rPr>
              <a:t>CARRERA DE INGENIERÍA EN ELECTRÓNICA, AUTOMATIZACIÓN Y CONTROL</a:t>
            </a:r>
            <a:endParaRPr lang="es-EC" sz="2800" b="1" dirty="0">
              <a:solidFill>
                <a:srgbClr val="002060"/>
              </a:solidFill>
              <a:latin typeface="Times New Roman" panose="02020603050405020304" pitchFamily="18" charset="0"/>
              <a:cs typeface="Times New Roman" panose="02020603050405020304" pitchFamily="18" charset="0"/>
            </a:endParaRPr>
          </a:p>
        </p:txBody>
      </p:sp>
      <p:pic>
        <p:nvPicPr>
          <p:cNvPr id="11" name="Picture 9" descr="http://mercadotecnia.espe.edu.ec/wp-content/uploads/tmp/LOGO-PRINCIPAL-ESPE2.png">
            <a:hlinkClick r:id="rId3"/>
            <a:extLst>
              <a:ext uri="{FF2B5EF4-FFF2-40B4-BE49-F238E27FC236}">
                <a16:creationId xmlns="" xmlns:a16="http://schemas.microsoft.com/office/drawing/2014/main" id="{A13EBD54-30A5-4DE3-9E63-96AE7F86057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0670" y="6117465"/>
            <a:ext cx="2343959" cy="561729"/>
          </a:xfrm>
          <a:prstGeom prst="rect">
            <a:avLst/>
          </a:prstGeom>
          <a:noFill/>
          <a:ln>
            <a:noFill/>
          </a:ln>
        </p:spPr>
      </p:pic>
      <p:pic>
        <p:nvPicPr>
          <p:cNvPr id="12" name="Picture 8" descr="Resultado de imagen para automatizacion y control espe">
            <a:extLst>
              <a:ext uri="{FF2B5EF4-FFF2-40B4-BE49-F238E27FC236}">
                <a16:creationId xmlns="" xmlns:a16="http://schemas.microsoft.com/office/drawing/2014/main" id="{5C0216FE-D328-45A2-A501-0393B9BC9EED}"/>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455" b="99091" l="437" r="98253"/>
                    </a14:imgEffect>
                  </a14:imgLayer>
                </a14:imgProps>
              </a:ext>
              <a:ext uri="{28A0092B-C50C-407E-A947-70E740481C1C}">
                <a14:useLocalDpi xmlns:a14="http://schemas.microsoft.com/office/drawing/2010/main" val="0"/>
              </a:ext>
            </a:extLst>
          </a:blip>
          <a:srcRect/>
          <a:stretch>
            <a:fillRect/>
          </a:stretch>
        </p:blipFill>
        <p:spPr bwMode="auto">
          <a:xfrm>
            <a:off x="153357" y="5864241"/>
            <a:ext cx="925694" cy="889314"/>
          </a:xfrm>
          <a:prstGeom prst="rect">
            <a:avLst/>
          </a:prstGeom>
          <a:noFill/>
          <a:extLst>
            <a:ext uri="{909E8E84-426E-40DD-AFC4-6F175D3DCCD1}">
              <a14:hiddenFill xmlns:a14="http://schemas.microsoft.com/office/drawing/2010/main">
                <a:solidFill>
                  <a:srgbClr val="FFFFFF"/>
                </a:solidFill>
              </a14:hiddenFill>
            </a:ext>
          </a:extLst>
        </p:spPr>
      </p:pic>
      <p:sp>
        <p:nvSpPr>
          <p:cNvPr id="14" name="Subtítulo 2"/>
          <p:cNvSpPr txBox="1">
            <a:spLocks/>
          </p:cNvSpPr>
          <p:nvPr/>
        </p:nvSpPr>
        <p:spPr>
          <a:xfrm>
            <a:off x="1665667" y="5583280"/>
            <a:ext cx="9144000" cy="970498"/>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algn="ctr"/>
            <a:r>
              <a:rPr lang="es-EC" b="1" dirty="0" smtClean="0">
                <a:solidFill>
                  <a:srgbClr val="002060"/>
                </a:solidFill>
                <a:latin typeface="Times New Roman" panose="02020603050405020304" pitchFamily="18" charset="0"/>
                <a:cs typeface="Times New Roman" panose="02020603050405020304" pitchFamily="18" charset="0"/>
              </a:rPr>
              <a:t>SANGOLQUÍ – ECUADOR</a:t>
            </a:r>
            <a:endParaRPr lang="es-EC" dirty="0" smtClean="0">
              <a:solidFill>
                <a:srgbClr val="002060"/>
              </a:solidFill>
              <a:latin typeface="Times New Roman" panose="02020603050405020304" pitchFamily="18" charset="0"/>
              <a:cs typeface="Times New Roman" panose="02020603050405020304" pitchFamily="18" charset="0"/>
            </a:endParaRPr>
          </a:p>
          <a:p>
            <a:pPr algn="ctr"/>
            <a:r>
              <a:rPr lang="es-EC" b="1" dirty="0" smtClean="0">
                <a:solidFill>
                  <a:srgbClr val="002060"/>
                </a:solidFill>
                <a:latin typeface="Times New Roman" panose="02020603050405020304" pitchFamily="18" charset="0"/>
                <a:cs typeface="Times New Roman" panose="02020603050405020304" pitchFamily="18" charset="0"/>
              </a:rPr>
              <a:t>2020</a:t>
            </a:r>
            <a:endParaRPr lang="es-EC" dirty="0" smtClean="0">
              <a:solidFill>
                <a:srgbClr val="002060"/>
              </a:solidFill>
              <a:latin typeface="Times New Roman" panose="02020603050405020304" pitchFamily="18" charset="0"/>
              <a:cs typeface="Times New Roman" panose="02020603050405020304" pitchFamily="18" charset="0"/>
            </a:endParaRPr>
          </a:p>
          <a:p>
            <a:endParaRPr lang="es-EC"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332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p:cNvPicPr/>
          <p:nvPr/>
        </p:nvPicPr>
        <p:blipFill rotWithShape="1">
          <a:blip r:embed="rId2"/>
          <a:srcRect l="23517"/>
          <a:stretch/>
        </p:blipFill>
        <p:spPr bwMode="auto">
          <a:xfrm>
            <a:off x="3225800" y="1574803"/>
            <a:ext cx="2794000" cy="2819397"/>
          </a:xfrm>
          <a:prstGeom prst="rect">
            <a:avLst/>
          </a:prstGeom>
          <a:ln>
            <a:noFill/>
          </a:ln>
          <a:extLst>
            <a:ext uri="{53640926-AAD7-44D8-BBD7-CCE9431645EC}">
              <a14:shadowObscured xmlns:a14="http://schemas.microsoft.com/office/drawing/2010/main"/>
            </a:ext>
          </a:extLst>
        </p:spPr>
      </p:pic>
      <p:graphicFrame>
        <p:nvGraphicFramePr>
          <p:cNvPr id="2" name="Diagrama 1"/>
          <p:cNvGraphicFramePr/>
          <p:nvPr>
            <p:extLst>
              <p:ext uri="{D42A27DB-BD31-4B8C-83A1-F6EECF244321}">
                <p14:modId xmlns:p14="http://schemas.microsoft.com/office/powerpoint/2010/main" val="4063011152"/>
              </p:ext>
            </p:extLst>
          </p:nvPr>
        </p:nvGraphicFramePr>
        <p:xfrm>
          <a:off x="6482686" y="1422400"/>
          <a:ext cx="5175913" cy="5210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Imagen 17"/>
          <p:cNvPicPr/>
          <p:nvPr/>
        </p:nvPicPr>
        <p:blipFill>
          <a:blip r:embed="rId8"/>
          <a:stretch>
            <a:fillRect/>
          </a:stretch>
        </p:blipFill>
        <p:spPr>
          <a:xfrm>
            <a:off x="901700" y="1574803"/>
            <a:ext cx="2324100" cy="2819397"/>
          </a:xfrm>
          <a:prstGeom prst="rect">
            <a:avLst/>
          </a:prstGeom>
        </p:spPr>
      </p:pic>
      <p:pic>
        <p:nvPicPr>
          <p:cNvPr id="19" name="Imagen 18"/>
          <p:cNvPicPr/>
          <p:nvPr/>
        </p:nvPicPr>
        <p:blipFill>
          <a:blip r:embed="rId9"/>
          <a:stretch>
            <a:fillRect/>
          </a:stretch>
        </p:blipFill>
        <p:spPr>
          <a:xfrm>
            <a:off x="4340416" y="3816890"/>
            <a:ext cx="1679384" cy="3041110"/>
          </a:xfrm>
          <a:prstGeom prst="rect">
            <a:avLst/>
          </a:prstGeom>
        </p:spPr>
      </p:pic>
      <p:pic>
        <p:nvPicPr>
          <p:cNvPr id="21" name="Imagen 20"/>
          <p:cNvPicPr/>
          <p:nvPr/>
        </p:nvPicPr>
        <p:blipFill>
          <a:blip r:embed="rId10"/>
          <a:stretch>
            <a:fillRect/>
          </a:stretch>
        </p:blipFill>
        <p:spPr>
          <a:xfrm>
            <a:off x="2449608" y="4394200"/>
            <a:ext cx="1890808" cy="2463800"/>
          </a:xfrm>
          <a:prstGeom prst="rect">
            <a:avLst/>
          </a:prstGeom>
        </p:spPr>
      </p:pic>
      <p:pic>
        <p:nvPicPr>
          <p:cNvPr id="22" name="Imagen 21"/>
          <p:cNvPicPr/>
          <p:nvPr/>
        </p:nvPicPr>
        <p:blipFill rotWithShape="1">
          <a:blip r:embed="rId11"/>
          <a:srcRect r="25063"/>
          <a:stretch/>
        </p:blipFill>
        <p:spPr bwMode="auto">
          <a:xfrm rot="5400000">
            <a:off x="423433" y="4872467"/>
            <a:ext cx="2491741" cy="1535208"/>
          </a:xfrm>
          <a:prstGeom prst="rect">
            <a:avLst/>
          </a:prstGeom>
          <a:ln>
            <a:noFill/>
          </a:ln>
          <a:extLst>
            <a:ext uri="{53640926-AAD7-44D8-BBD7-CCE9431645EC}">
              <a14:shadowObscured xmlns:a14="http://schemas.microsoft.com/office/drawing/2010/main"/>
            </a:ext>
          </a:extLst>
        </p:spPr>
      </p:pic>
      <p:graphicFrame>
        <p:nvGraphicFramePr>
          <p:cNvPr id="23" name="Diagrama 22"/>
          <p:cNvGraphicFramePr/>
          <p:nvPr>
            <p:extLst>
              <p:ext uri="{D42A27DB-BD31-4B8C-83A1-F6EECF244321}">
                <p14:modId xmlns:p14="http://schemas.microsoft.com/office/powerpoint/2010/main" val="3165375541"/>
              </p:ext>
            </p:extLst>
          </p:nvPr>
        </p:nvGraphicFramePr>
        <p:xfrm>
          <a:off x="1419569" y="66675"/>
          <a:ext cx="10318750" cy="82232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4" name="Marcador de contenido 2"/>
          <p:cNvSpPr>
            <a:spLocks noGrp="1"/>
          </p:cNvSpPr>
          <p:nvPr>
            <p:ph idx="1"/>
          </p:nvPr>
        </p:nvSpPr>
        <p:spPr>
          <a:xfrm>
            <a:off x="1127765" y="679993"/>
            <a:ext cx="9367364" cy="1012329"/>
          </a:xfrm>
        </p:spPr>
        <p:txBody>
          <a:bodyPr>
            <a:normAutofit fontScale="92500" lnSpcReduction="10000"/>
          </a:bodyPr>
          <a:lstStyle/>
          <a:p>
            <a:r>
              <a:rPr lang="es-EC" dirty="0" smtClean="0"/>
              <a:t>Sistema neumático piezas faltantes.</a:t>
            </a:r>
          </a:p>
          <a:p>
            <a:r>
              <a:rPr lang="es-EC" dirty="0" smtClean="0"/>
              <a:t>Componentes Desconectados </a:t>
            </a:r>
          </a:p>
        </p:txBody>
      </p:sp>
    </p:spTree>
    <p:extLst>
      <p:ext uri="{BB962C8B-B14F-4D97-AF65-F5344CB8AC3E}">
        <p14:creationId xmlns:p14="http://schemas.microsoft.com/office/powerpoint/2010/main" val="333223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3731501851"/>
              </p:ext>
            </p:extLst>
          </p:nvPr>
        </p:nvGraphicFramePr>
        <p:xfrm>
          <a:off x="8460740" y="1488286"/>
          <a:ext cx="2641600" cy="33948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Imagen 11"/>
          <p:cNvPicPr/>
          <p:nvPr/>
        </p:nvPicPr>
        <p:blipFill>
          <a:blip r:embed="rId7"/>
          <a:stretch>
            <a:fillRect/>
          </a:stretch>
        </p:blipFill>
        <p:spPr>
          <a:xfrm>
            <a:off x="941705" y="1686560"/>
            <a:ext cx="4517390" cy="2519680"/>
          </a:xfrm>
          <a:prstGeom prst="rect">
            <a:avLst/>
          </a:prstGeom>
        </p:spPr>
      </p:pic>
      <p:pic>
        <p:nvPicPr>
          <p:cNvPr id="14" name="Imagen 13"/>
          <p:cNvPicPr/>
          <p:nvPr/>
        </p:nvPicPr>
        <p:blipFill>
          <a:blip r:embed="rId8"/>
          <a:stretch>
            <a:fillRect/>
          </a:stretch>
        </p:blipFill>
        <p:spPr>
          <a:xfrm>
            <a:off x="4873625" y="1686560"/>
            <a:ext cx="2876550" cy="1799590"/>
          </a:xfrm>
          <a:prstGeom prst="rect">
            <a:avLst/>
          </a:prstGeom>
        </p:spPr>
      </p:pic>
      <p:pic>
        <p:nvPicPr>
          <p:cNvPr id="15" name="Imagen 14"/>
          <p:cNvPicPr/>
          <p:nvPr/>
        </p:nvPicPr>
        <p:blipFill>
          <a:blip r:embed="rId9"/>
          <a:stretch>
            <a:fillRect/>
          </a:stretch>
        </p:blipFill>
        <p:spPr>
          <a:xfrm>
            <a:off x="4870450" y="3486150"/>
            <a:ext cx="2879725" cy="1611630"/>
          </a:xfrm>
          <a:prstGeom prst="rect">
            <a:avLst/>
          </a:prstGeom>
        </p:spPr>
      </p:pic>
      <p:pic>
        <p:nvPicPr>
          <p:cNvPr id="16" name="Imagen 15"/>
          <p:cNvPicPr/>
          <p:nvPr/>
        </p:nvPicPr>
        <p:blipFill rotWithShape="1">
          <a:blip r:embed="rId10"/>
          <a:srcRect r="14410"/>
          <a:stretch/>
        </p:blipFill>
        <p:spPr bwMode="auto">
          <a:xfrm>
            <a:off x="941705" y="3744595"/>
            <a:ext cx="3943349" cy="2524760"/>
          </a:xfrm>
          <a:prstGeom prst="rect">
            <a:avLst/>
          </a:prstGeom>
          <a:ln>
            <a:noFill/>
          </a:ln>
          <a:extLst>
            <a:ext uri="{53640926-AAD7-44D8-BBD7-CCE9431645EC}">
              <a14:shadowObscured xmlns:a14="http://schemas.microsoft.com/office/drawing/2010/main"/>
            </a:ext>
          </a:extLst>
        </p:spPr>
      </p:pic>
      <p:pic>
        <p:nvPicPr>
          <p:cNvPr id="17" name="Imagen 16"/>
          <p:cNvPicPr/>
          <p:nvPr/>
        </p:nvPicPr>
        <p:blipFill>
          <a:blip r:embed="rId11"/>
          <a:stretch>
            <a:fillRect/>
          </a:stretch>
        </p:blipFill>
        <p:spPr>
          <a:xfrm>
            <a:off x="4673600" y="4610100"/>
            <a:ext cx="3076575" cy="1659255"/>
          </a:xfrm>
          <a:prstGeom prst="rect">
            <a:avLst/>
          </a:prstGeom>
        </p:spPr>
      </p:pic>
      <p:pic>
        <p:nvPicPr>
          <p:cNvPr id="18" name="Imagen 17"/>
          <p:cNvPicPr/>
          <p:nvPr/>
        </p:nvPicPr>
        <p:blipFill rotWithShape="1">
          <a:blip r:embed="rId12"/>
          <a:srcRect t="36998" b="19733"/>
          <a:stretch/>
        </p:blipFill>
        <p:spPr bwMode="auto">
          <a:xfrm>
            <a:off x="7750175" y="4949825"/>
            <a:ext cx="2205355" cy="1319530"/>
          </a:xfrm>
          <a:prstGeom prst="rect">
            <a:avLst/>
          </a:prstGeom>
          <a:ln>
            <a:noFill/>
          </a:ln>
          <a:extLst>
            <a:ext uri="{53640926-AAD7-44D8-BBD7-CCE9431645EC}">
              <a14:shadowObscured xmlns:a14="http://schemas.microsoft.com/office/drawing/2010/main"/>
            </a:ext>
          </a:extLst>
        </p:spPr>
      </p:pic>
      <p:graphicFrame>
        <p:nvGraphicFramePr>
          <p:cNvPr id="19" name="Diagrama 18"/>
          <p:cNvGraphicFramePr/>
          <p:nvPr>
            <p:extLst>
              <p:ext uri="{D42A27DB-BD31-4B8C-83A1-F6EECF244321}">
                <p14:modId xmlns:p14="http://schemas.microsoft.com/office/powerpoint/2010/main" val="2773255540"/>
              </p:ext>
            </p:extLst>
          </p:nvPr>
        </p:nvGraphicFramePr>
        <p:xfrm>
          <a:off x="1419569" y="66675"/>
          <a:ext cx="10318750" cy="82232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0" name="Marcador de contenido 2"/>
          <p:cNvSpPr>
            <a:spLocks noGrp="1"/>
          </p:cNvSpPr>
          <p:nvPr>
            <p:ph idx="1"/>
          </p:nvPr>
        </p:nvSpPr>
        <p:spPr>
          <a:xfrm>
            <a:off x="1127765" y="966470"/>
            <a:ext cx="9367364" cy="725852"/>
          </a:xfrm>
        </p:spPr>
        <p:txBody>
          <a:bodyPr>
            <a:normAutofit/>
          </a:bodyPr>
          <a:lstStyle/>
          <a:p>
            <a:r>
              <a:rPr lang="es-EC" dirty="0" smtClean="0"/>
              <a:t>Desarmado, lubricación y cambio de piezas.</a:t>
            </a:r>
          </a:p>
        </p:txBody>
      </p:sp>
    </p:spTree>
    <p:extLst>
      <p:ext uri="{BB962C8B-B14F-4D97-AF65-F5344CB8AC3E}">
        <p14:creationId xmlns:p14="http://schemas.microsoft.com/office/powerpoint/2010/main" val="207868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a 12"/>
          <p:cNvGraphicFramePr/>
          <p:nvPr>
            <p:extLst>
              <p:ext uri="{D42A27DB-BD31-4B8C-83A1-F6EECF244321}">
                <p14:modId xmlns:p14="http://schemas.microsoft.com/office/powerpoint/2010/main" val="3844365114"/>
              </p:ext>
            </p:extLst>
          </p:nvPr>
        </p:nvGraphicFramePr>
        <p:xfrm>
          <a:off x="8447879" y="2120900"/>
          <a:ext cx="3638103" cy="360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Imagen 13"/>
          <p:cNvPicPr>
            <a:picLocks noChangeAspect="1"/>
          </p:cNvPicPr>
          <p:nvPr/>
        </p:nvPicPr>
        <p:blipFill>
          <a:blip r:embed="rId7"/>
          <a:stretch>
            <a:fillRect/>
          </a:stretch>
        </p:blipFill>
        <p:spPr>
          <a:xfrm>
            <a:off x="1950244" y="1541462"/>
            <a:ext cx="6497637" cy="2897489"/>
          </a:xfrm>
          <a:prstGeom prst="rect">
            <a:avLst/>
          </a:prstGeom>
        </p:spPr>
      </p:pic>
      <p:pic>
        <p:nvPicPr>
          <p:cNvPr id="15" name="Imagen 14"/>
          <p:cNvPicPr/>
          <p:nvPr/>
        </p:nvPicPr>
        <p:blipFill>
          <a:blip r:embed="rId8"/>
          <a:stretch>
            <a:fillRect/>
          </a:stretch>
        </p:blipFill>
        <p:spPr>
          <a:xfrm>
            <a:off x="1950244" y="4438951"/>
            <a:ext cx="3505200" cy="2095500"/>
          </a:xfrm>
          <a:prstGeom prst="rect">
            <a:avLst/>
          </a:prstGeom>
        </p:spPr>
      </p:pic>
      <p:pic>
        <p:nvPicPr>
          <p:cNvPr id="16" name="Imagen 15"/>
          <p:cNvPicPr/>
          <p:nvPr/>
        </p:nvPicPr>
        <p:blipFill>
          <a:blip r:embed="rId9"/>
          <a:stretch>
            <a:fillRect/>
          </a:stretch>
        </p:blipFill>
        <p:spPr>
          <a:xfrm>
            <a:off x="5455443" y="4438951"/>
            <a:ext cx="2992437" cy="2095500"/>
          </a:xfrm>
          <a:prstGeom prst="rect">
            <a:avLst/>
          </a:prstGeom>
        </p:spPr>
      </p:pic>
      <p:graphicFrame>
        <p:nvGraphicFramePr>
          <p:cNvPr id="17" name="Diagrama 16"/>
          <p:cNvGraphicFramePr/>
          <p:nvPr>
            <p:extLst>
              <p:ext uri="{D42A27DB-BD31-4B8C-83A1-F6EECF244321}">
                <p14:modId xmlns:p14="http://schemas.microsoft.com/office/powerpoint/2010/main" val="113117348"/>
              </p:ext>
            </p:extLst>
          </p:nvPr>
        </p:nvGraphicFramePr>
        <p:xfrm>
          <a:off x="1419569" y="66675"/>
          <a:ext cx="10318750" cy="8223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8" name="Marcador de contenido 2"/>
          <p:cNvSpPr>
            <a:spLocks noGrp="1"/>
          </p:cNvSpPr>
          <p:nvPr>
            <p:ph idx="1"/>
          </p:nvPr>
        </p:nvSpPr>
        <p:spPr>
          <a:xfrm>
            <a:off x="1155061" y="815610"/>
            <a:ext cx="9367364" cy="725852"/>
          </a:xfrm>
        </p:spPr>
        <p:txBody>
          <a:bodyPr>
            <a:normAutofit/>
          </a:bodyPr>
          <a:lstStyle/>
          <a:p>
            <a:r>
              <a:rPr lang="es-EC" dirty="0" smtClean="0"/>
              <a:t>Desarmado, lubricación y cambio de piezas.</a:t>
            </a:r>
          </a:p>
        </p:txBody>
      </p:sp>
    </p:spTree>
    <p:extLst>
      <p:ext uri="{BB962C8B-B14F-4D97-AF65-F5344CB8AC3E}">
        <p14:creationId xmlns:p14="http://schemas.microsoft.com/office/powerpoint/2010/main" val="89423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p:cNvGraphicFramePr/>
          <p:nvPr>
            <p:extLst>
              <p:ext uri="{D42A27DB-BD31-4B8C-83A1-F6EECF244321}">
                <p14:modId xmlns:p14="http://schemas.microsoft.com/office/powerpoint/2010/main" val="2600305426"/>
              </p:ext>
            </p:extLst>
          </p:nvPr>
        </p:nvGraphicFramePr>
        <p:xfrm>
          <a:off x="5461000" y="1326824"/>
          <a:ext cx="65151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Elipse 7">
            <a:extLst>
              <a:ext uri="{FF2B5EF4-FFF2-40B4-BE49-F238E27FC236}">
                <a16:creationId xmlns:lc="http://schemas.openxmlformats.org/drawingml/2006/lockedCanvas" xmlns:a16="http://schemas.microsoft.com/office/drawing/2014/main" xmlns="" id="{9901AB4A-7681-4B61-BAA3-764926795509}"/>
              </a:ext>
            </a:extLst>
          </p:cNvPr>
          <p:cNvSpPr/>
          <p:nvPr/>
        </p:nvSpPr>
        <p:spPr>
          <a:xfrm>
            <a:off x="3441263" y="2793275"/>
            <a:ext cx="2438898" cy="232489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C" sz="2000" dirty="0" smtClean="0">
                <a:solidFill>
                  <a:schemeClr val="tx1"/>
                </a:solidFill>
                <a:latin typeface="+mj-lt"/>
                <a:cs typeface="Arial" panose="020B0604020202020204" pitchFamily="34" charset="0"/>
              </a:rPr>
              <a:t>Ingeniería Inversa de la estación FMS 2101</a:t>
            </a:r>
            <a:endParaRPr lang="es-EC" sz="2000" dirty="0">
              <a:solidFill>
                <a:schemeClr val="tx1"/>
              </a:solidFill>
              <a:latin typeface="+mj-lt"/>
              <a:cs typeface="Arial" panose="020B0604020202020204" pitchFamily="34" charset="0"/>
            </a:endParaRPr>
          </a:p>
        </p:txBody>
      </p:sp>
      <p:pic>
        <p:nvPicPr>
          <p:cNvPr id="2" name="Imagen 1"/>
          <p:cNvPicPr>
            <a:picLocks noChangeAspect="1"/>
          </p:cNvPicPr>
          <p:nvPr/>
        </p:nvPicPr>
        <p:blipFill>
          <a:blip r:embed="rId7"/>
          <a:stretch>
            <a:fillRect/>
          </a:stretch>
        </p:blipFill>
        <p:spPr>
          <a:xfrm>
            <a:off x="985837" y="3834745"/>
            <a:ext cx="2176463" cy="2966582"/>
          </a:xfrm>
          <a:prstGeom prst="rect">
            <a:avLst/>
          </a:prstGeom>
        </p:spPr>
      </p:pic>
      <p:pic>
        <p:nvPicPr>
          <p:cNvPr id="3" name="Imagen 2"/>
          <p:cNvPicPr>
            <a:picLocks noChangeAspect="1"/>
          </p:cNvPicPr>
          <p:nvPr/>
        </p:nvPicPr>
        <p:blipFill>
          <a:blip r:embed="rId8"/>
          <a:stretch>
            <a:fillRect/>
          </a:stretch>
        </p:blipFill>
        <p:spPr>
          <a:xfrm>
            <a:off x="985837" y="1385270"/>
            <a:ext cx="2176463" cy="2360575"/>
          </a:xfrm>
          <a:prstGeom prst="rect">
            <a:avLst/>
          </a:prstGeom>
        </p:spPr>
      </p:pic>
      <p:graphicFrame>
        <p:nvGraphicFramePr>
          <p:cNvPr id="11" name="Diagrama 10"/>
          <p:cNvGraphicFramePr/>
          <p:nvPr>
            <p:extLst>
              <p:ext uri="{D42A27DB-BD31-4B8C-83A1-F6EECF244321}">
                <p14:modId xmlns:p14="http://schemas.microsoft.com/office/powerpoint/2010/main" val="4032119070"/>
              </p:ext>
            </p:extLst>
          </p:nvPr>
        </p:nvGraphicFramePr>
        <p:xfrm>
          <a:off x="1419569" y="66675"/>
          <a:ext cx="10318750" cy="82232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38154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a 13"/>
          <p:cNvGraphicFramePr/>
          <p:nvPr>
            <p:extLst>
              <p:ext uri="{D42A27DB-BD31-4B8C-83A1-F6EECF244321}">
                <p14:modId xmlns:p14="http://schemas.microsoft.com/office/powerpoint/2010/main" val="1311444249"/>
              </p:ext>
            </p:extLst>
          </p:nvPr>
        </p:nvGraphicFramePr>
        <p:xfrm>
          <a:off x="1419569" y="66675"/>
          <a:ext cx="10318750" cy="822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n 9"/>
          <p:cNvPicPr>
            <a:picLocks noChangeAspect="1"/>
          </p:cNvPicPr>
          <p:nvPr/>
        </p:nvPicPr>
        <p:blipFill>
          <a:blip r:embed="rId7"/>
          <a:stretch>
            <a:fillRect/>
          </a:stretch>
        </p:blipFill>
        <p:spPr>
          <a:xfrm>
            <a:off x="7531099" y="6592618"/>
            <a:ext cx="4782111" cy="379731"/>
          </a:xfrm>
          <a:prstGeom prst="rect">
            <a:avLst/>
          </a:prstGeom>
        </p:spPr>
      </p:pic>
      <p:pic>
        <p:nvPicPr>
          <p:cNvPr id="2" name="Imagen 1"/>
          <p:cNvPicPr>
            <a:picLocks noChangeAspect="1"/>
          </p:cNvPicPr>
          <p:nvPr/>
        </p:nvPicPr>
        <p:blipFill>
          <a:blip r:embed="rId8"/>
          <a:stretch>
            <a:fillRect/>
          </a:stretch>
        </p:blipFill>
        <p:spPr>
          <a:xfrm>
            <a:off x="1160060" y="701675"/>
            <a:ext cx="10661488" cy="5890943"/>
          </a:xfrm>
          <a:prstGeom prst="rect">
            <a:avLst/>
          </a:prstGeom>
        </p:spPr>
      </p:pic>
    </p:spTree>
    <p:extLst>
      <p:ext uri="{BB962C8B-B14F-4D97-AF65-F5344CB8AC3E}">
        <p14:creationId xmlns:p14="http://schemas.microsoft.com/office/powerpoint/2010/main" val="221624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p:cNvGraphicFramePr/>
          <p:nvPr>
            <p:extLst>
              <p:ext uri="{D42A27DB-BD31-4B8C-83A1-F6EECF244321}">
                <p14:modId xmlns:p14="http://schemas.microsoft.com/office/powerpoint/2010/main" val="1186546530"/>
              </p:ext>
            </p:extLst>
          </p:nvPr>
        </p:nvGraphicFramePr>
        <p:xfrm>
          <a:off x="1419569" y="66675"/>
          <a:ext cx="10318750" cy="1495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a 6"/>
          <p:cNvGraphicFramePr/>
          <p:nvPr>
            <p:extLst>
              <p:ext uri="{D42A27DB-BD31-4B8C-83A1-F6EECF244321}">
                <p14:modId xmlns:p14="http://schemas.microsoft.com/office/powerpoint/2010/main" val="1894270977"/>
              </p:ext>
            </p:extLst>
          </p:nvPr>
        </p:nvGraphicFramePr>
        <p:xfrm>
          <a:off x="1016000" y="1257300"/>
          <a:ext cx="5041900" cy="5283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 name="Diagrama 3"/>
          <p:cNvGraphicFramePr/>
          <p:nvPr>
            <p:extLst>
              <p:ext uri="{D42A27DB-BD31-4B8C-83A1-F6EECF244321}">
                <p14:modId xmlns:p14="http://schemas.microsoft.com/office/powerpoint/2010/main" val="1036034545"/>
              </p:ext>
            </p:extLst>
          </p:nvPr>
        </p:nvGraphicFramePr>
        <p:xfrm>
          <a:off x="6489700" y="1270000"/>
          <a:ext cx="5041900" cy="52832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95735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p:cNvGraphicFramePr/>
          <p:nvPr>
            <p:extLst>
              <p:ext uri="{D42A27DB-BD31-4B8C-83A1-F6EECF244321}">
                <p14:modId xmlns:p14="http://schemas.microsoft.com/office/powerpoint/2010/main" val="2842436492"/>
              </p:ext>
            </p:extLst>
          </p:nvPr>
        </p:nvGraphicFramePr>
        <p:xfrm>
          <a:off x="1419569" y="66675"/>
          <a:ext cx="10318750" cy="74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p:cNvPicPr>
            <a:picLocks noChangeAspect="1"/>
          </p:cNvPicPr>
          <p:nvPr/>
        </p:nvPicPr>
        <p:blipFill>
          <a:blip r:embed="rId7"/>
          <a:stretch>
            <a:fillRect/>
          </a:stretch>
        </p:blipFill>
        <p:spPr>
          <a:xfrm>
            <a:off x="2070100" y="690722"/>
            <a:ext cx="9208635" cy="6263395"/>
          </a:xfrm>
          <a:prstGeom prst="rect">
            <a:avLst/>
          </a:prstGeom>
        </p:spPr>
      </p:pic>
    </p:spTree>
    <p:extLst>
      <p:ext uri="{BB962C8B-B14F-4D97-AF65-F5344CB8AC3E}">
        <p14:creationId xmlns:p14="http://schemas.microsoft.com/office/powerpoint/2010/main" val="311870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p:cNvGraphicFramePr/>
          <p:nvPr>
            <p:extLst>
              <p:ext uri="{D42A27DB-BD31-4B8C-83A1-F6EECF244321}">
                <p14:modId xmlns:p14="http://schemas.microsoft.com/office/powerpoint/2010/main" val="1546640298"/>
              </p:ext>
            </p:extLst>
          </p:nvPr>
        </p:nvGraphicFramePr>
        <p:xfrm>
          <a:off x="1419569" y="66675"/>
          <a:ext cx="10318750" cy="74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7358025" y="812801"/>
            <a:ext cx="4833976" cy="6045200"/>
          </a:xfrm>
          <a:prstGeom prst="rect">
            <a:avLst/>
          </a:prstGeom>
        </p:spPr>
      </p:pic>
      <p:pic>
        <p:nvPicPr>
          <p:cNvPr id="10" name="Imagen 9"/>
          <p:cNvPicPr/>
          <p:nvPr/>
        </p:nvPicPr>
        <p:blipFill>
          <a:blip r:embed="rId8"/>
          <a:stretch>
            <a:fillRect/>
          </a:stretch>
        </p:blipFill>
        <p:spPr>
          <a:xfrm>
            <a:off x="1141412" y="3963129"/>
            <a:ext cx="4945489" cy="2717451"/>
          </a:xfrm>
          <a:prstGeom prst="rect">
            <a:avLst/>
          </a:prstGeom>
        </p:spPr>
      </p:pic>
      <p:pic>
        <p:nvPicPr>
          <p:cNvPr id="11" name="Imagen 10"/>
          <p:cNvPicPr/>
          <p:nvPr/>
        </p:nvPicPr>
        <p:blipFill>
          <a:blip r:embed="rId9"/>
          <a:stretch>
            <a:fillRect/>
          </a:stretch>
        </p:blipFill>
        <p:spPr>
          <a:xfrm>
            <a:off x="2923464" y="1630907"/>
            <a:ext cx="4246113" cy="2332222"/>
          </a:xfrm>
          <a:prstGeom prst="rect">
            <a:avLst/>
          </a:prstGeom>
        </p:spPr>
      </p:pic>
      <p:sp>
        <p:nvSpPr>
          <p:cNvPr id="6" name="Marcador de contenido 5"/>
          <p:cNvSpPr>
            <a:spLocks noGrp="1"/>
          </p:cNvSpPr>
          <p:nvPr>
            <p:ph idx="1"/>
          </p:nvPr>
        </p:nvSpPr>
        <p:spPr>
          <a:xfrm>
            <a:off x="1141412" y="1023582"/>
            <a:ext cx="9905999" cy="1214651"/>
          </a:xfrm>
        </p:spPr>
        <p:txBody>
          <a:bodyPr/>
          <a:lstStyle/>
          <a:p>
            <a:r>
              <a:rPr lang="es-EC" dirty="0" smtClean="0"/>
              <a:t>Circuitos de acoplamiento óptico</a:t>
            </a:r>
          </a:p>
          <a:p>
            <a:r>
              <a:rPr lang="es-EC" dirty="0"/>
              <a:t>MAX232</a:t>
            </a:r>
          </a:p>
          <a:p>
            <a:endParaRPr lang="es-EC" dirty="0"/>
          </a:p>
        </p:txBody>
      </p:sp>
    </p:spTree>
    <p:extLst>
      <p:ext uri="{BB962C8B-B14F-4D97-AF65-F5344CB8AC3E}">
        <p14:creationId xmlns:p14="http://schemas.microsoft.com/office/powerpoint/2010/main" val="101460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p:cNvGraphicFramePr/>
          <p:nvPr>
            <p:extLst>
              <p:ext uri="{D42A27DB-BD31-4B8C-83A1-F6EECF244321}">
                <p14:modId xmlns:p14="http://schemas.microsoft.com/office/powerpoint/2010/main" val="2358271066"/>
              </p:ext>
            </p:extLst>
          </p:nvPr>
        </p:nvGraphicFramePr>
        <p:xfrm>
          <a:off x="1419569" y="66675"/>
          <a:ext cx="10318750" cy="74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contenido 5"/>
          <p:cNvSpPr>
            <a:spLocks noGrp="1"/>
          </p:cNvSpPr>
          <p:nvPr>
            <p:ph idx="1"/>
          </p:nvPr>
        </p:nvSpPr>
        <p:spPr>
          <a:xfrm>
            <a:off x="1141413" y="1023582"/>
            <a:ext cx="3198576" cy="1965278"/>
          </a:xfrm>
        </p:spPr>
        <p:txBody>
          <a:bodyPr>
            <a:normAutofit fontScale="85000" lnSpcReduction="20000"/>
          </a:bodyPr>
          <a:lstStyle/>
          <a:p>
            <a:r>
              <a:rPr lang="es-EC" dirty="0" smtClean="0"/>
              <a:t>Circuitos de acoplamiento óptico</a:t>
            </a:r>
          </a:p>
          <a:p>
            <a:r>
              <a:rPr lang="es-EC" dirty="0" smtClean="0"/>
              <a:t>MAX232</a:t>
            </a:r>
          </a:p>
          <a:p>
            <a:r>
              <a:rPr lang="es-EC" dirty="0" smtClean="0"/>
              <a:t>Cambio de nivel - </a:t>
            </a:r>
            <a:r>
              <a:rPr lang="es-EC" dirty="0" err="1" smtClean="0"/>
              <a:t>Level</a:t>
            </a:r>
            <a:r>
              <a:rPr lang="es-EC" dirty="0" smtClean="0"/>
              <a:t> </a:t>
            </a:r>
            <a:r>
              <a:rPr lang="es-EC" dirty="0" err="1" smtClean="0"/>
              <a:t>Shifter</a:t>
            </a:r>
            <a:endParaRPr lang="es-EC" dirty="0"/>
          </a:p>
          <a:p>
            <a:endParaRPr lang="es-EC" dirty="0"/>
          </a:p>
        </p:txBody>
      </p:sp>
      <p:pic>
        <p:nvPicPr>
          <p:cNvPr id="7" name="Imagen 6"/>
          <p:cNvPicPr/>
          <p:nvPr/>
        </p:nvPicPr>
        <p:blipFill>
          <a:blip r:embed="rId7"/>
          <a:stretch>
            <a:fillRect/>
          </a:stretch>
        </p:blipFill>
        <p:spPr>
          <a:xfrm>
            <a:off x="4339988" y="740320"/>
            <a:ext cx="7672193" cy="5851549"/>
          </a:xfrm>
          <a:prstGeom prst="rect">
            <a:avLst/>
          </a:prstGeom>
        </p:spPr>
      </p:pic>
      <p:pic>
        <p:nvPicPr>
          <p:cNvPr id="9" name="Imagen 8"/>
          <p:cNvPicPr/>
          <p:nvPr/>
        </p:nvPicPr>
        <p:blipFill>
          <a:blip r:embed="rId8"/>
          <a:stretch>
            <a:fillRect/>
          </a:stretch>
        </p:blipFill>
        <p:spPr>
          <a:xfrm>
            <a:off x="218119" y="2997124"/>
            <a:ext cx="4121869" cy="1793240"/>
          </a:xfrm>
          <a:prstGeom prst="rect">
            <a:avLst/>
          </a:prstGeom>
        </p:spPr>
      </p:pic>
      <p:pic>
        <p:nvPicPr>
          <p:cNvPr id="2" name="Imagen 1"/>
          <p:cNvPicPr>
            <a:picLocks noChangeAspect="1"/>
          </p:cNvPicPr>
          <p:nvPr/>
        </p:nvPicPr>
        <p:blipFill>
          <a:blip r:embed="rId9"/>
          <a:stretch>
            <a:fillRect/>
          </a:stretch>
        </p:blipFill>
        <p:spPr>
          <a:xfrm>
            <a:off x="1297977" y="5128528"/>
            <a:ext cx="1962150" cy="1400175"/>
          </a:xfrm>
          <a:prstGeom prst="rect">
            <a:avLst/>
          </a:prstGeom>
        </p:spPr>
      </p:pic>
    </p:spTree>
    <p:extLst>
      <p:ext uri="{BB962C8B-B14F-4D97-AF65-F5344CB8AC3E}">
        <p14:creationId xmlns:p14="http://schemas.microsoft.com/office/powerpoint/2010/main" val="153653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p:cNvGraphicFramePr/>
          <p:nvPr>
            <p:extLst>
              <p:ext uri="{D42A27DB-BD31-4B8C-83A1-F6EECF244321}">
                <p14:modId xmlns:p14="http://schemas.microsoft.com/office/powerpoint/2010/main" val="2773912927"/>
              </p:ext>
            </p:extLst>
          </p:nvPr>
        </p:nvGraphicFramePr>
        <p:xfrm>
          <a:off x="1419569" y="66675"/>
          <a:ext cx="10318750" cy="74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contenido 5"/>
          <p:cNvSpPr>
            <a:spLocks noGrp="1"/>
          </p:cNvSpPr>
          <p:nvPr>
            <p:ph idx="1"/>
          </p:nvPr>
        </p:nvSpPr>
        <p:spPr>
          <a:xfrm>
            <a:off x="950913" y="858123"/>
            <a:ext cx="3198576" cy="2567247"/>
          </a:xfrm>
        </p:spPr>
        <p:txBody>
          <a:bodyPr>
            <a:normAutofit fontScale="85000" lnSpcReduction="10000"/>
          </a:bodyPr>
          <a:lstStyle/>
          <a:p>
            <a:r>
              <a:rPr lang="es-EC" dirty="0" smtClean="0"/>
              <a:t>Circuitos de acondicionamiento (filtro y comparador)</a:t>
            </a:r>
          </a:p>
          <a:p>
            <a:r>
              <a:rPr lang="es-EC" dirty="0" smtClean="0"/>
              <a:t>Arduino Uno – interface GRBL</a:t>
            </a:r>
          </a:p>
          <a:p>
            <a:r>
              <a:rPr lang="es-EC" dirty="0" smtClean="0"/>
              <a:t>Arduino </a:t>
            </a:r>
            <a:r>
              <a:rPr lang="es-EC" dirty="0" err="1" smtClean="0"/>
              <a:t>Due</a:t>
            </a:r>
            <a:r>
              <a:rPr lang="es-EC" dirty="0" smtClean="0"/>
              <a:t> - Controlador</a:t>
            </a:r>
          </a:p>
          <a:p>
            <a:endParaRPr lang="es-EC" dirty="0"/>
          </a:p>
          <a:p>
            <a:endParaRPr lang="es-EC" dirty="0"/>
          </a:p>
        </p:txBody>
      </p:sp>
      <p:pic>
        <p:nvPicPr>
          <p:cNvPr id="5" name="Imagen 4"/>
          <p:cNvPicPr/>
          <p:nvPr/>
        </p:nvPicPr>
        <p:blipFill>
          <a:blip r:embed="rId7"/>
          <a:stretch>
            <a:fillRect/>
          </a:stretch>
        </p:blipFill>
        <p:spPr>
          <a:xfrm>
            <a:off x="4339989" y="798493"/>
            <a:ext cx="7686991" cy="5847967"/>
          </a:xfrm>
          <a:prstGeom prst="rect">
            <a:avLst/>
          </a:prstGeom>
        </p:spPr>
      </p:pic>
      <p:pic>
        <p:nvPicPr>
          <p:cNvPr id="2" name="Imagen 1"/>
          <p:cNvPicPr>
            <a:picLocks noChangeAspect="1"/>
          </p:cNvPicPr>
          <p:nvPr/>
        </p:nvPicPr>
        <p:blipFill>
          <a:blip r:embed="rId8"/>
          <a:stretch>
            <a:fillRect/>
          </a:stretch>
        </p:blipFill>
        <p:spPr>
          <a:xfrm>
            <a:off x="915166" y="5287149"/>
            <a:ext cx="2460672" cy="1359311"/>
          </a:xfrm>
          <a:prstGeom prst="rect">
            <a:avLst/>
          </a:prstGeom>
        </p:spPr>
      </p:pic>
      <p:sp>
        <p:nvSpPr>
          <p:cNvPr id="9" name="Rectángulo 8"/>
          <p:cNvSpPr/>
          <p:nvPr/>
        </p:nvSpPr>
        <p:spPr>
          <a:xfrm>
            <a:off x="112382" y="6646460"/>
            <a:ext cx="1677062" cy="276999"/>
          </a:xfrm>
          <a:prstGeom prst="rect">
            <a:avLst/>
          </a:prstGeom>
        </p:spPr>
        <p:txBody>
          <a:bodyPr wrap="none">
            <a:spAutoFit/>
          </a:bodyPr>
          <a:lstStyle/>
          <a:p>
            <a:r>
              <a:rPr lang="es-EC" sz="1200" dirty="0" smtClean="0"/>
              <a:t>Fuente: github.com/</a:t>
            </a:r>
            <a:r>
              <a:rPr lang="es-EC" sz="1200" dirty="0" err="1" smtClean="0"/>
              <a:t>grbl</a:t>
            </a:r>
            <a:endParaRPr lang="es-EC" sz="1200" dirty="0"/>
          </a:p>
        </p:txBody>
      </p:sp>
      <p:pic>
        <p:nvPicPr>
          <p:cNvPr id="10" name="Imagen 9"/>
          <p:cNvPicPr/>
          <p:nvPr/>
        </p:nvPicPr>
        <p:blipFill>
          <a:blip r:embed="rId9"/>
          <a:stretch>
            <a:fillRect/>
          </a:stretch>
        </p:blipFill>
        <p:spPr>
          <a:xfrm>
            <a:off x="0" y="3722476"/>
            <a:ext cx="4533900" cy="1617970"/>
          </a:xfrm>
          <a:prstGeom prst="rect">
            <a:avLst/>
          </a:prstGeom>
        </p:spPr>
      </p:pic>
    </p:spTree>
    <p:extLst>
      <p:ext uri="{BB962C8B-B14F-4D97-AF65-F5344CB8AC3E}">
        <p14:creationId xmlns:p14="http://schemas.microsoft.com/office/powerpoint/2010/main" val="217933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282146258"/>
              </p:ext>
            </p:extLst>
          </p:nvPr>
        </p:nvGraphicFramePr>
        <p:xfrm>
          <a:off x="1141413" y="685800"/>
          <a:ext cx="9906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189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p:cNvGraphicFramePr/>
          <p:nvPr>
            <p:extLst>
              <p:ext uri="{D42A27DB-BD31-4B8C-83A1-F6EECF244321}">
                <p14:modId xmlns:p14="http://schemas.microsoft.com/office/powerpoint/2010/main" val="1253427930"/>
              </p:ext>
            </p:extLst>
          </p:nvPr>
        </p:nvGraphicFramePr>
        <p:xfrm>
          <a:off x="1419569" y="66675"/>
          <a:ext cx="10318750" cy="74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contenido 5"/>
          <p:cNvSpPr>
            <a:spLocks noGrp="1"/>
          </p:cNvSpPr>
          <p:nvPr>
            <p:ph idx="1"/>
          </p:nvPr>
        </p:nvSpPr>
        <p:spPr>
          <a:xfrm>
            <a:off x="1141412" y="1023581"/>
            <a:ext cx="5145088" cy="3291243"/>
          </a:xfrm>
        </p:spPr>
        <p:txBody>
          <a:bodyPr>
            <a:normAutofit/>
          </a:bodyPr>
          <a:lstStyle/>
          <a:p>
            <a:r>
              <a:rPr lang="es-EC" dirty="0" smtClean="0"/>
              <a:t>Circuitos de acoplamiento óptico de salida</a:t>
            </a:r>
          </a:p>
          <a:p>
            <a:r>
              <a:rPr lang="es-EC" dirty="0" smtClean="0"/>
              <a:t>Microcontrolador</a:t>
            </a:r>
          </a:p>
          <a:p>
            <a:r>
              <a:rPr lang="es-EC" dirty="0" smtClean="0"/>
              <a:t>MAX232</a:t>
            </a:r>
          </a:p>
          <a:p>
            <a:r>
              <a:rPr lang="es-EC" dirty="0" smtClean="0"/>
              <a:t>Teclado</a:t>
            </a:r>
          </a:p>
          <a:p>
            <a:r>
              <a:rPr lang="es-EC" dirty="0" smtClean="0"/>
              <a:t>Pantalla LCD</a:t>
            </a:r>
            <a:endParaRPr lang="es-EC" dirty="0"/>
          </a:p>
          <a:p>
            <a:endParaRPr lang="es-EC" dirty="0"/>
          </a:p>
        </p:txBody>
      </p:sp>
      <p:pic>
        <p:nvPicPr>
          <p:cNvPr id="4" name="Imagen 3"/>
          <p:cNvPicPr>
            <a:picLocks noChangeAspect="1"/>
          </p:cNvPicPr>
          <p:nvPr/>
        </p:nvPicPr>
        <p:blipFill>
          <a:blip r:embed="rId7"/>
          <a:stretch>
            <a:fillRect/>
          </a:stretch>
        </p:blipFill>
        <p:spPr>
          <a:xfrm>
            <a:off x="6375913" y="735093"/>
            <a:ext cx="5690847" cy="6122907"/>
          </a:xfrm>
          <a:prstGeom prst="rect">
            <a:avLst/>
          </a:prstGeom>
        </p:spPr>
      </p:pic>
    </p:spTree>
    <p:extLst>
      <p:ext uri="{BB962C8B-B14F-4D97-AF65-F5344CB8AC3E}">
        <p14:creationId xmlns:p14="http://schemas.microsoft.com/office/powerpoint/2010/main" val="339567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p:cNvGraphicFramePr/>
          <p:nvPr>
            <p:extLst>
              <p:ext uri="{D42A27DB-BD31-4B8C-83A1-F6EECF244321}">
                <p14:modId xmlns:p14="http://schemas.microsoft.com/office/powerpoint/2010/main" val="4029993262"/>
              </p:ext>
            </p:extLst>
          </p:nvPr>
        </p:nvGraphicFramePr>
        <p:xfrm>
          <a:off x="1419569" y="66675"/>
          <a:ext cx="10318750" cy="74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contenido 5"/>
          <p:cNvSpPr>
            <a:spLocks noGrp="1"/>
          </p:cNvSpPr>
          <p:nvPr>
            <p:ph idx="1"/>
          </p:nvPr>
        </p:nvSpPr>
        <p:spPr>
          <a:xfrm>
            <a:off x="1141412" y="1023581"/>
            <a:ext cx="5145088" cy="692713"/>
          </a:xfrm>
        </p:spPr>
        <p:txBody>
          <a:bodyPr>
            <a:normAutofit/>
          </a:bodyPr>
          <a:lstStyle/>
          <a:p>
            <a:r>
              <a:rPr lang="es-EC" dirty="0" smtClean="0"/>
              <a:t>Prototipo</a:t>
            </a:r>
            <a:endParaRPr lang="es-EC" dirty="0"/>
          </a:p>
        </p:txBody>
      </p:sp>
      <p:pic>
        <p:nvPicPr>
          <p:cNvPr id="7" name="Imagen 6"/>
          <p:cNvPicPr/>
          <p:nvPr/>
        </p:nvPicPr>
        <p:blipFill>
          <a:blip r:embed="rId7"/>
          <a:stretch>
            <a:fillRect/>
          </a:stretch>
        </p:blipFill>
        <p:spPr>
          <a:xfrm>
            <a:off x="3527257" y="1719214"/>
            <a:ext cx="2519680" cy="4047490"/>
          </a:xfrm>
          <a:prstGeom prst="rect">
            <a:avLst/>
          </a:prstGeom>
        </p:spPr>
      </p:pic>
      <p:pic>
        <p:nvPicPr>
          <p:cNvPr id="9" name="Imagen 8"/>
          <p:cNvPicPr/>
          <p:nvPr/>
        </p:nvPicPr>
        <p:blipFill rotWithShape="1">
          <a:blip r:embed="rId8"/>
          <a:srcRect t="3594"/>
          <a:stretch/>
        </p:blipFill>
        <p:spPr bwMode="auto">
          <a:xfrm>
            <a:off x="1009016" y="1629090"/>
            <a:ext cx="2519045" cy="4050665"/>
          </a:xfrm>
          <a:prstGeom prst="rect">
            <a:avLst/>
          </a:prstGeom>
          <a:ln>
            <a:noFill/>
          </a:ln>
          <a:extLst>
            <a:ext uri="{53640926-AAD7-44D8-BBD7-CCE9431645EC}">
              <a14:shadowObscured xmlns:a14="http://schemas.microsoft.com/office/drawing/2010/main"/>
            </a:ext>
          </a:extLst>
        </p:spPr>
      </p:pic>
      <p:pic>
        <p:nvPicPr>
          <p:cNvPr id="1027" name="Imagen 15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08600" y="1640319"/>
            <a:ext cx="2575691"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Imagen 15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86500" y="1640319"/>
            <a:ext cx="1859669"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n 16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46169" y="1640319"/>
            <a:ext cx="1362431" cy="180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5"/>
          <p:cNvSpPr>
            <a:spLocks noChangeArrowheads="1"/>
          </p:cNvSpPr>
          <p:nvPr/>
        </p:nvSpPr>
        <p:spPr bwMode="auto">
          <a:xfrm>
            <a:off x="0" y="2181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s-EC" sz="1800" b="0" i="0" u="none" strike="noStrike" cap="none" normalizeH="0" baseline="0" smtClean="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0" y="3905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s-EC" sz="1800" b="0" i="0" u="none" strike="noStrike" cap="none" normalizeH="0" baseline="0" smtClean="0">
              <a:ln>
                <a:noFill/>
              </a:ln>
              <a:solidFill>
                <a:schemeClr val="tx1"/>
              </a:solidFill>
              <a:effectLst/>
              <a:latin typeface="Arial" panose="020B0604020202020204" pitchFamily="34" charset="0"/>
            </a:endParaRPr>
          </a:p>
        </p:txBody>
      </p:sp>
      <p:sp>
        <p:nvSpPr>
          <p:cNvPr id="14" name="Marcador de contenido 5"/>
          <p:cNvSpPr txBox="1">
            <a:spLocks/>
          </p:cNvSpPr>
          <p:nvPr/>
        </p:nvSpPr>
        <p:spPr>
          <a:xfrm>
            <a:off x="6286500" y="1020392"/>
            <a:ext cx="5145088" cy="69271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s-EC" dirty="0" smtClean="0"/>
              <a:t>Implementación</a:t>
            </a:r>
            <a:endParaRPr lang="es-EC" dirty="0"/>
          </a:p>
        </p:txBody>
      </p:sp>
      <p:pic>
        <p:nvPicPr>
          <p:cNvPr id="1032" name="Imagen 10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64211" y="4003667"/>
            <a:ext cx="1772011" cy="1697243"/>
          </a:xfrm>
          <a:prstGeom prst="rect">
            <a:avLst/>
          </a:prstGeom>
          <a:noFill/>
          <a:extLst>
            <a:ext uri="{909E8E84-426E-40DD-AFC4-6F175D3DCCD1}">
              <a14:hiddenFill xmlns:a14="http://schemas.microsoft.com/office/drawing/2010/main">
                <a:solidFill>
                  <a:srgbClr val="FFFFFF"/>
                </a:solidFill>
              </a14:hiddenFill>
            </a:ext>
          </a:extLst>
        </p:spPr>
      </p:pic>
      <p:pic>
        <p:nvPicPr>
          <p:cNvPr id="1031" name="Imagen 10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836222" y="4003667"/>
            <a:ext cx="2248069" cy="172402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9"/>
          <p:cNvSpPr>
            <a:spLocks noChangeArrowheads="1"/>
          </p:cNvSpPr>
          <p:nvPr/>
        </p:nvSpPr>
        <p:spPr bwMode="auto">
          <a:xfrm>
            <a:off x="9264891" y="162909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035" name="Imagen 10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93808" y="3975664"/>
            <a:ext cx="1266825" cy="17240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2"/>
          <p:cNvSpPr>
            <a:spLocks noChangeArrowheads="1"/>
          </p:cNvSpPr>
          <p:nvPr/>
        </p:nvSpPr>
        <p:spPr bwMode="auto">
          <a:xfrm>
            <a:off x="5547194" y="250539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377989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p:cNvGraphicFramePr/>
          <p:nvPr/>
        </p:nvGraphicFramePr>
        <p:xfrm>
          <a:off x="1419569" y="66675"/>
          <a:ext cx="10318750" cy="74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contenido 5"/>
          <p:cNvSpPr>
            <a:spLocks noGrp="1"/>
          </p:cNvSpPr>
          <p:nvPr>
            <p:ph idx="1"/>
          </p:nvPr>
        </p:nvSpPr>
        <p:spPr>
          <a:xfrm>
            <a:off x="1141412" y="1023581"/>
            <a:ext cx="5145088" cy="692713"/>
          </a:xfrm>
        </p:spPr>
        <p:txBody>
          <a:bodyPr>
            <a:normAutofit/>
          </a:bodyPr>
          <a:lstStyle/>
          <a:p>
            <a:r>
              <a:rPr lang="es-EC" dirty="0" smtClean="0"/>
              <a:t>Controlador principal</a:t>
            </a:r>
            <a:endParaRPr lang="es-EC" dirty="0"/>
          </a:p>
        </p:txBody>
      </p:sp>
      <p:sp>
        <p:nvSpPr>
          <p:cNvPr id="2"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5"/>
          <p:cNvSpPr>
            <a:spLocks noChangeArrowheads="1"/>
          </p:cNvSpPr>
          <p:nvPr/>
        </p:nvSpPr>
        <p:spPr bwMode="auto">
          <a:xfrm>
            <a:off x="0" y="2181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s-EC" sz="1800" b="0" i="0" u="none" strike="noStrike" cap="none" normalizeH="0" baseline="0" smtClean="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0" y="3905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s-EC" sz="1800" b="0" i="0" u="none" strike="noStrike" cap="none" normalizeH="0" baseline="0" smtClean="0">
              <a:ln>
                <a:noFill/>
              </a:ln>
              <a:solidFill>
                <a:schemeClr val="tx1"/>
              </a:solidFill>
              <a:effectLst/>
              <a:latin typeface="Arial" panose="020B0604020202020204" pitchFamily="34" charset="0"/>
            </a:endParaRPr>
          </a:p>
        </p:txBody>
      </p:sp>
      <p:sp>
        <p:nvSpPr>
          <p:cNvPr id="11" name="Rectangle 9"/>
          <p:cNvSpPr>
            <a:spLocks noChangeArrowheads="1"/>
          </p:cNvSpPr>
          <p:nvPr/>
        </p:nvSpPr>
        <p:spPr bwMode="auto">
          <a:xfrm>
            <a:off x="9264891" y="162909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12"/>
          <p:cNvSpPr>
            <a:spLocks noChangeArrowheads="1"/>
          </p:cNvSpPr>
          <p:nvPr/>
        </p:nvSpPr>
        <p:spPr bwMode="auto">
          <a:xfrm>
            <a:off x="5547194" y="250539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8" name="Imagen 17"/>
          <p:cNvPicPr/>
          <p:nvPr/>
        </p:nvPicPr>
        <p:blipFill rotWithShape="1">
          <a:blip r:embed="rId7"/>
          <a:srcRect b="17071"/>
          <a:stretch/>
        </p:blipFill>
        <p:spPr>
          <a:xfrm>
            <a:off x="6667396" y="1641785"/>
            <a:ext cx="4858775" cy="2538330"/>
          </a:xfrm>
          <a:prstGeom prst="rect">
            <a:avLst/>
          </a:prstGeom>
        </p:spPr>
      </p:pic>
      <p:pic>
        <p:nvPicPr>
          <p:cNvPr id="19" name="Imagen 18"/>
          <p:cNvPicPr/>
          <p:nvPr/>
        </p:nvPicPr>
        <p:blipFill>
          <a:blip r:embed="rId8"/>
          <a:stretch>
            <a:fillRect/>
          </a:stretch>
        </p:blipFill>
        <p:spPr>
          <a:xfrm>
            <a:off x="1013910" y="1672161"/>
            <a:ext cx="2405380" cy="1799590"/>
          </a:xfrm>
          <a:prstGeom prst="rect">
            <a:avLst/>
          </a:prstGeom>
        </p:spPr>
      </p:pic>
      <p:pic>
        <p:nvPicPr>
          <p:cNvPr id="20" name="Imagen 19"/>
          <p:cNvPicPr/>
          <p:nvPr/>
        </p:nvPicPr>
        <p:blipFill>
          <a:blip r:embed="rId9"/>
          <a:stretch>
            <a:fillRect/>
          </a:stretch>
        </p:blipFill>
        <p:spPr>
          <a:xfrm>
            <a:off x="3419290" y="1672161"/>
            <a:ext cx="2407285" cy="1799590"/>
          </a:xfrm>
          <a:prstGeom prst="rect">
            <a:avLst/>
          </a:prstGeom>
        </p:spPr>
      </p:pic>
      <p:pic>
        <p:nvPicPr>
          <p:cNvPr id="2050" name="Imagen 2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1879" y="3980815"/>
            <a:ext cx="2524125" cy="26765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n 2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19290" y="3957949"/>
            <a:ext cx="2562225" cy="26765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4" name="Marcador de contenido 5"/>
          <p:cNvSpPr txBox="1">
            <a:spLocks/>
          </p:cNvSpPr>
          <p:nvPr/>
        </p:nvSpPr>
        <p:spPr>
          <a:xfrm>
            <a:off x="6637796" y="1043099"/>
            <a:ext cx="5145088" cy="69271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s-EC" dirty="0" smtClean="0"/>
              <a:t>Estación FMS 2101</a:t>
            </a:r>
            <a:endParaRPr lang="es-EC" dirty="0"/>
          </a:p>
        </p:txBody>
      </p:sp>
      <p:sp>
        <p:nvSpPr>
          <p:cNvPr id="25" name="Marcador de contenido 5"/>
          <p:cNvSpPr txBox="1">
            <a:spLocks/>
          </p:cNvSpPr>
          <p:nvPr/>
        </p:nvSpPr>
        <p:spPr>
          <a:xfrm>
            <a:off x="1194461" y="3449558"/>
            <a:ext cx="5145088" cy="69271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s-EC" dirty="0" smtClean="0"/>
              <a:t>Controlador e interfaz CNC</a:t>
            </a:r>
            <a:endParaRPr lang="es-EC" dirty="0"/>
          </a:p>
        </p:txBody>
      </p:sp>
      <p:pic>
        <p:nvPicPr>
          <p:cNvPr id="26" name="Imagen 25"/>
          <p:cNvPicPr/>
          <p:nvPr/>
        </p:nvPicPr>
        <p:blipFill rotWithShape="1">
          <a:blip r:embed="rId12"/>
          <a:srcRect t="23596"/>
          <a:stretch/>
        </p:blipFill>
        <p:spPr>
          <a:xfrm>
            <a:off x="6637796" y="4731656"/>
            <a:ext cx="1714346" cy="1783183"/>
          </a:xfrm>
          <a:prstGeom prst="rect">
            <a:avLst/>
          </a:prstGeom>
        </p:spPr>
      </p:pic>
      <p:pic>
        <p:nvPicPr>
          <p:cNvPr id="27" name="Imagen 26"/>
          <p:cNvPicPr/>
          <p:nvPr/>
        </p:nvPicPr>
        <p:blipFill>
          <a:blip r:embed="rId13"/>
          <a:stretch>
            <a:fillRect/>
          </a:stretch>
        </p:blipFill>
        <p:spPr>
          <a:xfrm>
            <a:off x="8352142" y="4686614"/>
            <a:ext cx="3150633" cy="1848806"/>
          </a:xfrm>
          <a:prstGeom prst="rect">
            <a:avLst/>
          </a:prstGeom>
        </p:spPr>
      </p:pic>
      <p:sp>
        <p:nvSpPr>
          <p:cNvPr id="28" name="Marcador de contenido 5"/>
          <p:cNvSpPr txBox="1">
            <a:spLocks/>
          </p:cNvSpPr>
          <p:nvPr/>
        </p:nvSpPr>
        <p:spPr>
          <a:xfrm>
            <a:off x="6637796" y="4177786"/>
            <a:ext cx="5145088" cy="69271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s-EC" dirty="0" smtClean="0"/>
              <a:t>Mando e Software CNC</a:t>
            </a:r>
            <a:endParaRPr lang="es-EC" dirty="0"/>
          </a:p>
        </p:txBody>
      </p:sp>
    </p:spTree>
    <p:extLst>
      <p:ext uri="{BB962C8B-B14F-4D97-AF65-F5344CB8AC3E}">
        <p14:creationId xmlns:p14="http://schemas.microsoft.com/office/powerpoint/2010/main" val="242138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p:cNvGraphicFramePr/>
          <p:nvPr>
            <p:extLst>
              <p:ext uri="{D42A27DB-BD31-4B8C-83A1-F6EECF244321}">
                <p14:modId xmlns:p14="http://schemas.microsoft.com/office/powerpoint/2010/main" val="563459414"/>
              </p:ext>
            </p:extLst>
          </p:nvPr>
        </p:nvGraphicFramePr>
        <p:xfrm>
          <a:off x="1419569" y="66675"/>
          <a:ext cx="10318750" cy="74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contenido 5"/>
          <p:cNvSpPr>
            <a:spLocks noGrp="1"/>
          </p:cNvSpPr>
          <p:nvPr>
            <p:ph idx="1"/>
          </p:nvPr>
        </p:nvSpPr>
        <p:spPr>
          <a:xfrm>
            <a:off x="1141411" y="781365"/>
            <a:ext cx="5331959" cy="1304926"/>
          </a:xfrm>
        </p:spPr>
        <p:txBody>
          <a:bodyPr>
            <a:normAutofit fontScale="92500" lnSpcReduction="20000"/>
          </a:bodyPr>
          <a:lstStyle/>
          <a:p>
            <a:r>
              <a:rPr lang="es-EC" dirty="0" smtClean="0"/>
              <a:t>Error cuando  se produce un cambio </a:t>
            </a:r>
            <a:r>
              <a:rPr lang="es-EC" dirty="0"/>
              <a:t>de </a:t>
            </a:r>
            <a:r>
              <a:rPr lang="es-EC" dirty="0" smtClean="0"/>
              <a:t>giro</a:t>
            </a:r>
          </a:p>
          <a:p>
            <a:r>
              <a:rPr lang="es-EC" dirty="0" smtClean="0"/>
              <a:t>Constante y de 17 </a:t>
            </a:r>
            <a:r>
              <a:rPr lang="es-EC" dirty="0"/>
              <a:t>pasos del encoder o 0.18 [mm].</a:t>
            </a:r>
          </a:p>
        </p:txBody>
      </p:sp>
      <p:sp>
        <p:nvSpPr>
          <p:cNvPr id="2"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5"/>
          <p:cNvSpPr>
            <a:spLocks noChangeArrowheads="1"/>
          </p:cNvSpPr>
          <p:nvPr/>
        </p:nvSpPr>
        <p:spPr bwMode="auto">
          <a:xfrm>
            <a:off x="0" y="2181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s-EC" sz="1800" b="0" i="0" u="none" strike="noStrike" cap="none" normalizeH="0" baseline="0" smtClean="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0" y="3905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s-EC" sz="1800" b="0" i="0" u="none" strike="noStrike" cap="none" normalizeH="0" baseline="0" smtClean="0">
              <a:ln>
                <a:noFill/>
              </a:ln>
              <a:solidFill>
                <a:schemeClr val="tx1"/>
              </a:solidFill>
              <a:effectLst/>
              <a:latin typeface="Arial" panose="020B0604020202020204" pitchFamily="34" charset="0"/>
            </a:endParaRPr>
          </a:p>
        </p:txBody>
      </p:sp>
      <p:sp>
        <p:nvSpPr>
          <p:cNvPr id="11" name="Rectangle 9"/>
          <p:cNvSpPr>
            <a:spLocks noChangeArrowheads="1"/>
          </p:cNvSpPr>
          <p:nvPr/>
        </p:nvSpPr>
        <p:spPr bwMode="auto">
          <a:xfrm>
            <a:off x="9264891" y="162909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3"/>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4" name="Marcador de contenido 5"/>
          <p:cNvSpPr txBox="1">
            <a:spLocks/>
          </p:cNvSpPr>
          <p:nvPr/>
        </p:nvSpPr>
        <p:spPr>
          <a:xfrm>
            <a:off x="1141411" y="3752851"/>
            <a:ext cx="8583160" cy="69271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s-EC" dirty="0" smtClean="0"/>
              <a:t>Características de los ejes de la máquina CNC</a:t>
            </a:r>
            <a:endParaRPr lang="es-EC" dirty="0"/>
          </a:p>
        </p:txBody>
      </p:sp>
      <p:pic>
        <p:nvPicPr>
          <p:cNvPr id="5" name="Imagen 4"/>
          <p:cNvPicPr>
            <a:picLocks noChangeAspect="1"/>
          </p:cNvPicPr>
          <p:nvPr/>
        </p:nvPicPr>
        <p:blipFill>
          <a:blip r:embed="rId7"/>
          <a:stretch>
            <a:fillRect/>
          </a:stretch>
        </p:blipFill>
        <p:spPr>
          <a:xfrm>
            <a:off x="1281774" y="2001005"/>
            <a:ext cx="5057775" cy="1628775"/>
          </a:xfrm>
          <a:prstGeom prst="rect">
            <a:avLst/>
          </a:prstGeom>
        </p:spPr>
      </p:pic>
      <p:graphicFrame>
        <p:nvGraphicFramePr>
          <p:cNvPr id="7" name="Tabla 6"/>
          <p:cNvGraphicFramePr>
            <a:graphicFrameLocks noGrp="1"/>
          </p:cNvGraphicFramePr>
          <p:nvPr>
            <p:extLst>
              <p:ext uri="{D42A27DB-BD31-4B8C-83A1-F6EECF244321}">
                <p14:modId xmlns:p14="http://schemas.microsoft.com/office/powerpoint/2010/main" val="3763898541"/>
              </p:ext>
            </p:extLst>
          </p:nvPr>
        </p:nvGraphicFramePr>
        <p:xfrm>
          <a:off x="1141411" y="4508072"/>
          <a:ext cx="10711542" cy="1327953"/>
        </p:xfrm>
        <a:graphic>
          <a:graphicData uri="http://schemas.openxmlformats.org/drawingml/2006/table">
            <a:tbl>
              <a:tblPr firstRow="1" bandRow="1">
                <a:tableStyleId>{5C22544A-7EE6-4342-B048-85BDC9FD1C3A}</a:tableStyleId>
              </a:tblPr>
              <a:tblGrid>
                <a:gridCol w="5690544"/>
                <a:gridCol w="2510499"/>
                <a:gridCol w="2510499"/>
              </a:tblGrid>
              <a:tr h="442651">
                <a:tc>
                  <a:txBody>
                    <a:bodyPr/>
                    <a:lstStyle/>
                    <a:p>
                      <a:r>
                        <a:rPr lang="es-EC" dirty="0" smtClean="0"/>
                        <a:t>Descripción</a:t>
                      </a:r>
                      <a:endParaRPr lang="es-EC" dirty="0"/>
                    </a:p>
                  </a:txBody>
                  <a:tcPr/>
                </a:tc>
                <a:tc>
                  <a:txBody>
                    <a:bodyPr/>
                    <a:lstStyle/>
                    <a:p>
                      <a:r>
                        <a:rPr lang="es-EC" dirty="0" smtClean="0"/>
                        <a:t>Fresadora NCM 2000</a:t>
                      </a:r>
                      <a:endParaRPr lang="es-EC"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Torno NCL 2000</a:t>
                      </a:r>
                    </a:p>
                  </a:txBody>
                  <a:tcPr/>
                </a:tc>
              </a:tr>
              <a:tr h="442651">
                <a:tc>
                  <a:txBody>
                    <a:bodyPr/>
                    <a:lstStyle/>
                    <a:p>
                      <a:r>
                        <a:rPr lang="es-EC" dirty="0" smtClean="0"/>
                        <a:t>Número de pasos del encoder que equivalen a un milímetro</a:t>
                      </a:r>
                      <a:endParaRPr lang="es-EC" dirty="0"/>
                    </a:p>
                  </a:txBody>
                  <a:tcPr/>
                </a:tc>
                <a:tc>
                  <a:txBody>
                    <a:bodyPr/>
                    <a:lstStyle/>
                    <a:p>
                      <a:r>
                        <a:rPr lang="es-EC" dirty="0" smtClean="0"/>
                        <a:t>96</a:t>
                      </a:r>
                      <a:endParaRPr lang="es-EC" dirty="0"/>
                    </a:p>
                  </a:txBody>
                  <a:tcPr/>
                </a:tc>
                <a:tc>
                  <a:txBody>
                    <a:bodyPr/>
                    <a:lstStyle/>
                    <a:p>
                      <a:r>
                        <a:rPr lang="es-EC" dirty="0" smtClean="0"/>
                        <a:t>48</a:t>
                      </a:r>
                      <a:endParaRPr lang="es-EC" dirty="0"/>
                    </a:p>
                  </a:txBody>
                  <a:tcPr/>
                </a:tc>
              </a:tr>
              <a:tr h="442651">
                <a:tc>
                  <a:txBody>
                    <a:bodyPr/>
                    <a:lstStyle/>
                    <a:p>
                      <a:r>
                        <a:rPr lang="es-EC" dirty="0" smtClean="0"/>
                        <a:t>Distancia que recorre el husillo</a:t>
                      </a:r>
                      <a:r>
                        <a:rPr lang="es-EC" baseline="0" dirty="0" smtClean="0"/>
                        <a:t> por cada paso</a:t>
                      </a:r>
                      <a:endParaRPr lang="es-EC" dirty="0"/>
                    </a:p>
                  </a:txBody>
                  <a:tcPr/>
                </a:tc>
                <a:tc>
                  <a:txBody>
                    <a:bodyPr/>
                    <a:lstStyle/>
                    <a:p>
                      <a:r>
                        <a:rPr lang="es-EC" dirty="0" smtClean="0"/>
                        <a:t>0.01[mm]</a:t>
                      </a:r>
                      <a:endParaRPr lang="es-EC" dirty="0"/>
                    </a:p>
                  </a:txBody>
                  <a:tcPr/>
                </a:tc>
                <a:tc>
                  <a:txBody>
                    <a:bodyPr/>
                    <a:lstStyle/>
                    <a:p>
                      <a:r>
                        <a:rPr lang="es-EC" dirty="0" smtClean="0"/>
                        <a:t>0.02[mm]</a:t>
                      </a:r>
                      <a:endParaRPr lang="es-EC" dirty="0"/>
                    </a:p>
                  </a:txBody>
                  <a:tcPr/>
                </a:tc>
              </a:tr>
            </a:tbl>
          </a:graphicData>
        </a:graphic>
      </p:graphicFrame>
      <p:pic>
        <p:nvPicPr>
          <p:cNvPr id="9" name="Imagen 8"/>
          <p:cNvPicPr>
            <a:picLocks noChangeAspect="1"/>
          </p:cNvPicPr>
          <p:nvPr/>
        </p:nvPicPr>
        <p:blipFill>
          <a:blip r:embed="rId8"/>
          <a:stretch>
            <a:fillRect/>
          </a:stretch>
        </p:blipFill>
        <p:spPr>
          <a:xfrm>
            <a:off x="7253005" y="609598"/>
            <a:ext cx="2352900" cy="2174450"/>
          </a:xfrm>
          <a:prstGeom prst="rect">
            <a:avLst/>
          </a:prstGeom>
        </p:spPr>
      </p:pic>
      <p:pic>
        <p:nvPicPr>
          <p:cNvPr id="13" name="Imagen 12"/>
          <p:cNvPicPr>
            <a:picLocks noChangeAspect="1"/>
          </p:cNvPicPr>
          <p:nvPr/>
        </p:nvPicPr>
        <p:blipFill>
          <a:blip r:embed="rId9"/>
          <a:stretch>
            <a:fillRect/>
          </a:stretch>
        </p:blipFill>
        <p:spPr>
          <a:xfrm>
            <a:off x="9605905" y="609599"/>
            <a:ext cx="2221211" cy="2174449"/>
          </a:xfrm>
          <a:prstGeom prst="rect">
            <a:avLst/>
          </a:prstGeom>
        </p:spPr>
      </p:pic>
      <p:pic>
        <p:nvPicPr>
          <p:cNvPr id="14" name="Imagen 13"/>
          <p:cNvPicPr>
            <a:picLocks noChangeAspect="1"/>
          </p:cNvPicPr>
          <p:nvPr/>
        </p:nvPicPr>
        <p:blipFill>
          <a:blip r:embed="rId10"/>
          <a:stretch>
            <a:fillRect/>
          </a:stretch>
        </p:blipFill>
        <p:spPr>
          <a:xfrm>
            <a:off x="7900363" y="2788012"/>
            <a:ext cx="3411084" cy="1502763"/>
          </a:xfrm>
          <a:prstGeom prst="rect">
            <a:avLst/>
          </a:prstGeom>
        </p:spPr>
      </p:pic>
    </p:spTree>
    <p:extLst>
      <p:ext uri="{BB962C8B-B14F-4D97-AF65-F5344CB8AC3E}">
        <p14:creationId xmlns:p14="http://schemas.microsoft.com/office/powerpoint/2010/main" val="368787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p:cNvGraphicFramePr/>
          <p:nvPr/>
        </p:nvGraphicFramePr>
        <p:xfrm>
          <a:off x="1419569" y="66675"/>
          <a:ext cx="10318750" cy="74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5"/>
          <p:cNvSpPr>
            <a:spLocks noChangeArrowheads="1"/>
          </p:cNvSpPr>
          <p:nvPr/>
        </p:nvSpPr>
        <p:spPr bwMode="auto">
          <a:xfrm>
            <a:off x="0" y="2181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s-EC" sz="1800" b="0" i="0" u="none" strike="noStrike" cap="none" normalizeH="0" baseline="0" smtClean="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0" y="3905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s-EC" sz="1800" b="0" i="0" u="none" strike="noStrike" cap="none" normalizeH="0" baseline="0" smtClean="0">
              <a:ln>
                <a:noFill/>
              </a:ln>
              <a:solidFill>
                <a:schemeClr val="tx1"/>
              </a:solidFill>
              <a:effectLst/>
              <a:latin typeface="Arial" panose="020B0604020202020204" pitchFamily="34" charset="0"/>
            </a:endParaRPr>
          </a:p>
        </p:txBody>
      </p:sp>
      <p:sp>
        <p:nvSpPr>
          <p:cNvPr id="11" name="Rectangle 9"/>
          <p:cNvSpPr>
            <a:spLocks noChangeArrowheads="1"/>
          </p:cNvSpPr>
          <p:nvPr/>
        </p:nvSpPr>
        <p:spPr bwMode="auto">
          <a:xfrm>
            <a:off x="9264891" y="162909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3"/>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4" name="Imagen 13"/>
          <p:cNvPicPr/>
          <p:nvPr/>
        </p:nvPicPr>
        <p:blipFill rotWithShape="1">
          <a:blip r:embed="rId7"/>
          <a:srcRect l="679" t="7204" r="44743" b="6585"/>
          <a:stretch/>
        </p:blipFill>
        <p:spPr>
          <a:xfrm>
            <a:off x="5784850" y="504668"/>
            <a:ext cx="6089649" cy="1781490"/>
          </a:xfrm>
          <a:prstGeom prst="rect">
            <a:avLst/>
          </a:prstGeom>
        </p:spPr>
      </p:pic>
      <p:pic>
        <p:nvPicPr>
          <p:cNvPr id="15" name="Imagen 14"/>
          <p:cNvPicPr/>
          <p:nvPr/>
        </p:nvPicPr>
        <p:blipFill rotWithShape="1">
          <a:blip r:embed="rId8"/>
          <a:srcRect l="565" t="6542" r="45061" b="6827"/>
          <a:stretch/>
        </p:blipFill>
        <p:spPr>
          <a:xfrm>
            <a:off x="5740399" y="2628900"/>
            <a:ext cx="6134099" cy="2046680"/>
          </a:xfrm>
          <a:prstGeom prst="rect">
            <a:avLst/>
          </a:prstGeom>
        </p:spPr>
      </p:pic>
      <p:pic>
        <p:nvPicPr>
          <p:cNvPr id="16" name="Imagen 15"/>
          <p:cNvPicPr/>
          <p:nvPr/>
        </p:nvPicPr>
        <p:blipFill rotWithShape="1">
          <a:blip r:embed="rId9"/>
          <a:srcRect l="679" t="7492" r="44293" b="6644"/>
          <a:stretch/>
        </p:blipFill>
        <p:spPr>
          <a:xfrm>
            <a:off x="5740400" y="5123254"/>
            <a:ext cx="6134098" cy="1734746"/>
          </a:xfrm>
          <a:prstGeom prst="rect">
            <a:avLst/>
          </a:prstGeom>
        </p:spPr>
      </p:pic>
      <p:sp>
        <p:nvSpPr>
          <p:cNvPr id="22" name="Marcador de contenido 5"/>
          <p:cNvSpPr>
            <a:spLocks noGrp="1"/>
          </p:cNvSpPr>
          <p:nvPr>
            <p:ph idx="1"/>
          </p:nvPr>
        </p:nvSpPr>
        <p:spPr>
          <a:xfrm>
            <a:off x="5954712" y="56994"/>
            <a:ext cx="5145088" cy="692713"/>
          </a:xfrm>
        </p:spPr>
        <p:txBody>
          <a:bodyPr>
            <a:normAutofit/>
          </a:bodyPr>
          <a:lstStyle/>
          <a:p>
            <a:r>
              <a:rPr lang="es-EC" dirty="0" smtClean="0"/>
              <a:t>Señal del encoder</a:t>
            </a:r>
            <a:endParaRPr lang="es-EC" dirty="0"/>
          </a:p>
        </p:txBody>
      </p:sp>
      <p:sp>
        <p:nvSpPr>
          <p:cNvPr id="23" name="Marcador de contenido 5"/>
          <p:cNvSpPr txBox="1">
            <a:spLocks/>
          </p:cNvSpPr>
          <p:nvPr/>
        </p:nvSpPr>
        <p:spPr>
          <a:xfrm>
            <a:off x="5954712" y="2220034"/>
            <a:ext cx="6237288" cy="69271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s-EC" dirty="0" smtClean="0"/>
              <a:t>Señal del encoder luego del Filtro RC de 1er orden</a:t>
            </a:r>
            <a:endParaRPr lang="es-EC" dirty="0"/>
          </a:p>
        </p:txBody>
      </p:sp>
      <p:sp>
        <p:nvSpPr>
          <p:cNvPr id="25" name="Marcador de contenido 5"/>
          <p:cNvSpPr txBox="1">
            <a:spLocks/>
          </p:cNvSpPr>
          <p:nvPr/>
        </p:nvSpPr>
        <p:spPr>
          <a:xfrm>
            <a:off x="5954712" y="4636771"/>
            <a:ext cx="6237288" cy="69271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s-EC" dirty="0" smtClean="0"/>
              <a:t>Señal del encoder luego de filtro y comparador</a:t>
            </a:r>
            <a:endParaRPr lang="es-EC" dirty="0"/>
          </a:p>
        </p:txBody>
      </p:sp>
      <p:pic>
        <p:nvPicPr>
          <p:cNvPr id="26" name="Imagen 25"/>
          <p:cNvPicPr/>
          <p:nvPr/>
        </p:nvPicPr>
        <p:blipFill>
          <a:blip r:embed="rId10"/>
          <a:stretch>
            <a:fillRect/>
          </a:stretch>
        </p:blipFill>
        <p:spPr>
          <a:xfrm>
            <a:off x="239954" y="4286178"/>
            <a:ext cx="5619749" cy="2086612"/>
          </a:xfrm>
          <a:prstGeom prst="rect">
            <a:avLst/>
          </a:prstGeom>
        </p:spPr>
      </p:pic>
      <p:pic>
        <p:nvPicPr>
          <p:cNvPr id="18" name="Imagen 17"/>
          <p:cNvPicPr>
            <a:picLocks noChangeAspect="1"/>
          </p:cNvPicPr>
          <p:nvPr/>
        </p:nvPicPr>
        <p:blipFill>
          <a:blip r:embed="rId11"/>
          <a:stretch>
            <a:fillRect/>
          </a:stretch>
        </p:blipFill>
        <p:spPr>
          <a:xfrm>
            <a:off x="2922985" y="1481137"/>
            <a:ext cx="2583413" cy="2295525"/>
          </a:xfrm>
          <a:prstGeom prst="rect">
            <a:avLst/>
          </a:prstGeom>
        </p:spPr>
      </p:pic>
      <p:pic>
        <p:nvPicPr>
          <p:cNvPr id="27" name="Imagen 26"/>
          <p:cNvPicPr>
            <a:picLocks noChangeAspect="1"/>
          </p:cNvPicPr>
          <p:nvPr/>
        </p:nvPicPr>
        <p:blipFill>
          <a:blip r:embed="rId12"/>
          <a:stretch>
            <a:fillRect/>
          </a:stretch>
        </p:blipFill>
        <p:spPr>
          <a:xfrm>
            <a:off x="288603" y="1493522"/>
            <a:ext cx="2635571" cy="2283140"/>
          </a:xfrm>
          <a:prstGeom prst="rect">
            <a:avLst/>
          </a:prstGeom>
        </p:spPr>
      </p:pic>
    </p:spTree>
    <p:extLst>
      <p:ext uri="{BB962C8B-B14F-4D97-AF65-F5344CB8AC3E}">
        <p14:creationId xmlns:p14="http://schemas.microsoft.com/office/powerpoint/2010/main" val="215875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783607807"/>
              </p:ext>
            </p:extLst>
          </p:nvPr>
        </p:nvGraphicFramePr>
        <p:xfrm>
          <a:off x="7204420" y="758190"/>
          <a:ext cx="4560889" cy="1737360"/>
        </p:xfrm>
        <a:graphic>
          <a:graphicData uri="http://schemas.openxmlformats.org/drawingml/2006/table">
            <a:tbl>
              <a:tblPr firstRow="1" bandRow="1">
                <a:tableStyleId>{5C22544A-7EE6-4342-B048-85BDC9FD1C3A}</a:tableStyleId>
              </a:tblPr>
              <a:tblGrid>
                <a:gridCol w="3252789"/>
                <a:gridCol w="1308100"/>
              </a:tblGrid>
              <a:tr h="256273">
                <a:tc gridSpan="2">
                  <a:txBody>
                    <a:bodyPr/>
                    <a:lstStyle/>
                    <a:p>
                      <a:r>
                        <a:rPr lang="es-EC" dirty="0" smtClean="0"/>
                        <a:t>Características</a:t>
                      </a:r>
                      <a:r>
                        <a:rPr lang="es-EC" baseline="0" dirty="0" smtClean="0"/>
                        <a:t> de la señal del encoder</a:t>
                      </a:r>
                      <a:endParaRPr lang="es-EC" dirty="0"/>
                    </a:p>
                  </a:txBody>
                  <a:tcPr/>
                </a:tc>
                <a:tc hMerge="1">
                  <a:txBody>
                    <a:bodyPr/>
                    <a:lstStyle/>
                    <a:p>
                      <a:endParaRPr lang="es-EC" dirty="0"/>
                    </a:p>
                  </a:txBody>
                  <a:tcPr/>
                </a:tc>
              </a:tr>
              <a:tr h="262421">
                <a:tc>
                  <a:txBody>
                    <a:bodyPr/>
                    <a:lstStyle/>
                    <a:p>
                      <a:r>
                        <a:rPr lang="es-EC" dirty="0" smtClean="0"/>
                        <a:t>Frecuencia máxima del encoder</a:t>
                      </a:r>
                      <a:endParaRPr lang="es-EC" dirty="0"/>
                    </a:p>
                  </a:txBody>
                  <a:tcPr/>
                </a:tc>
                <a:tc>
                  <a:txBody>
                    <a:bodyPr/>
                    <a:lstStyle/>
                    <a:p>
                      <a:r>
                        <a:rPr lang="es-EC" dirty="0" smtClean="0"/>
                        <a:t>250[HZ]</a:t>
                      </a:r>
                      <a:endParaRPr lang="es-EC" dirty="0"/>
                    </a:p>
                  </a:txBody>
                  <a:tcPr/>
                </a:tc>
              </a:tr>
              <a:tr h="262421">
                <a:tc>
                  <a:txBody>
                    <a:bodyPr/>
                    <a:lstStyle/>
                    <a:p>
                      <a:r>
                        <a:rPr lang="es-EC" dirty="0" smtClean="0"/>
                        <a:t>Frecuencia nominal</a:t>
                      </a:r>
                      <a:endParaRPr lang="es-EC" dirty="0"/>
                    </a:p>
                  </a:txBody>
                  <a:tcPr/>
                </a:tc>
                <a:tc>
                  <a:txBody>
                    <a:bodyPr/>
                    <a:lstStyle/>
                    <a:p>
                      <a:r>
                        <a:rPr lang="es-EC" dirty="0" smtClean="0"/>
                        <a:t>200[Hz]</a:t>
                      </a:r>
                      <a:endParaRPr lang="es-EC" dirty="0"/>
                    </a:p>
                  </a:txBody>
                  <a:tcPr/>
                </a:tc>
              </a:tr>
              <a:tr h="616292">
                <a:tc>
                  <a:txBody>
                    <a:bodyPr/>
                    <a:lstStyle/>
                    <a:p>
                      <a:r>
                        <a:rPr lang="es-EC" dirty="0" smtClean="0"/>
                        <a:t>Tiempo</a:t>
                      </a:r>
                      <a:r>
                        <a:rPr lang="es-EC" baseline="0" dirty="0" smtClean="0"/>
                        <a:t> máximo entre cada señal del encoder en movimiento</a:t>
                      </a:r>
                      <a:endParaRPr lang="es-EC" dirty="0"/>
                    </a:p>
                  </a:txBody>
                  <a:tcPr/>
                </a:tc>
                <a:tc>
                  <a:txBody>
                    <a:bodyPr/>
                    <a:lstStyle/>
                    <a:p>
                      <a:r>
                        <a:rPr lang="es-EC" dirty="0" smtClean="0"/>
                        <a:t>4[ms]</a:t>
                      </a:r>
                      <a:endParaRPr lang="es-EC" dirty="0"/>
                    </a:p>
                  </a:txBody>
                  <a:tcP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090420112"/>
              </p:ext>
            </p:extLst>
          </p:nvPr>
        </p:nvGraphicFramePr>
        <p:xfrm>
          <a:off x="7204420" y="2686456"/>
          <a:ext cx="4560889" cy="2023324"/>
        </p:xfrm>
        <a:graphic>
          <a:graphicData uri="http://schemas.openxmlformats.org/drawingml/2006/table">
            <a:tbl>
              <a:tblPr firstRow="1" bandRow="1">
                <a:tableStyleId>{5C22544A-7EE6-4342-B048-85BDC9FD1C3A}</a:tableStyleId>
              </a:tblPr>
              <a:tblGrid>
                <a:gridCol w="2942880"/>
                <a:gridCol w="1618009"/>
              </a:tblGrid>
              <a:tr h="450444">
                <a:tc gridSpan="2">
                  <a:txBody>
                    <a:bodyPr/>
                    <a:lstStyle/>
                    <a:p>
                      <a:r>
                        <a:rPr lang="es-EC" dirty="0" smtClean="0"/>
                        <a:t>Características</a:t>
                      </a:r>
                      <a:r>
                        <a:rPr lang="es-EC" baseline="0" dirty="0" smtClean="0"/>
                        <a:t> de los ejes X Y Z</a:t>
                      </a:r>
                      <a:endParaRPr lang="es-EC" dirty="0"/>
                    </a:p>
                  </a:txBody>
                  <a:tcPr/>
                </a:tc>
                <a:tc hMerge="1">
                  <a:txBody>
                    <a:bodyPr/>
                    <a:lstStyle/>
                    <a:p>
                      <a:endParaRPr lang="es-EC" dirty="0"/>
                    </a:p>
                  </a:txBody>
                  <a:tcPr/>
                </a:tc>
              </a:tr>
              <a:tr h="363490">
                <a:tc>
                  <a:txBody>
                    <a:bodyPr/>
                    <a:lstStyle/>
                    <a:p>
                      <a:r>
                        <a:rPr lang="es-EC" dirty="0" smtClean="0"/>
                        <a:t>Velocidad Máxima Ideal</a:t>
                      </a:r>
                      <a:endParaRPr lang="es-EC" dirty="0"/>
                    </a:p>
                  </a:txBody>
                  <a:tcPr/>
                </a:tc>
                <a:tc>
                  <a:txBody>
                    <a:bodyPr/>
                    <a:lstStyle/>
                    <a:p>
                      <a:r>
                        <a:rPr lang="es-EC" dirty="0" smtClean="0"/>
                        <a:t>100[mm/</a:t>
                      </a:r>
                      <a:r>
                        <a:rPr lang="es-EC" dirty="0" err="1" smtClean="0"/>
                        <a:t>seg</a:t>
                      </a:r>
                      <a:r>
                        <a:rPr lang="es-EC" dirty="0" smtClean="0"/>
                        <a:t>]</a:t>
                      </a:r>
                      <a:endParaRPr lang="es-EC" dirty="0"/>
                    </a:p>
                  </a:txBody>
                  <a:tcPr/>
                </a:tc>
              </a:tr>
              <a:tr h="363490">
                <a:tc>
                  <a:txBody>
                    <a:bodyPr/>
                    <a:lstStyle/>
                    <a:p>
                      <a:r>
                        <a:rPr lang="es-EC" dirty="0" smtClean="0"/>
                        <a:t>Velocidad Máxima Teórica</a:t>
                      </a:r>
                      <a:endParaRPr lang="es-EC" dirty="0"/>
                    </a:p>
                  </a:txBody>
                  <a:tcPr/>
                </a:tc>
                <a:tc>
                  <a:txBody>
                    <a:bodyPr/>
                    <a:lstStyle/>
                    <a:p>
                      <a:r>
                        <a:rPr lang="es-EC" dirty="0" smtClean="0"/>
                        <a:t>125[mm/</a:t>
                      </a:r>
                      <a:r>
                        <a:rPr lang="es-EC" dirty="0" err="1" smtClean="0"/>
                        <a:t>seg</a:t>
                      </a:r>
                      <a:r>
                        <a:rPr lang="es-EC" dirty="0" smtClean="0"/>
                        <a:t>]</a:t>
                      </a:r>
                      <a:endParaRPr lang="es-EC" dirty="0"/>
                    </a:p>
                  </a:txBody>
                  <a:tcPr/>
                </a:tc>
              </a:tr>
              <a:tr h="363490">
                <a:tc>
                  <a:txBody>
                    <a:bodyPr/>
                    <a:lstStyle/>
                    <a:p>
                      <a:r>
                        <a:rPr lang="es-EC" dirty="0" smtClean="0"/>
                        <a:t>Aceleración</a:t>
                      </a:r>
                      <a:r>
                        <a:rPr lang="es-EC" baseline="0" dirty="0" smtClean="0"/>
                        <a:t> </a:t>
                      </a:r>
                      <a:r>
                        <a:rPr lang="es-EC" dirty="0" smtClean="0"/>
                        <a:t>Máxima Teórica</a:t>
                      </a:r>
                      <a:endParaRPr lang="es-EC" dirty="0"/>
                    </a:p>
                  </a:txBody>
                  <a:tcPr/>
                </a:tc>
                <a:tc>
                  <a:txBody>
                    <a:bodyPr/>
                    <a:lstStyle/>
                    <a:p>
                      <a:r>
                        <a:rPr lang="es-EC" sz="1800" kern="1200" dirty="0" smtClean="0">
                          <a:solidFill>
                            <a:schemeClr val="dk1"/>
                          </a:solidFill>
                          <a:effectLst/>
                          <a:latin typeface="+mn-lt"/>
                          <a:ea typeface="+mn-ea"/>
                          <a:cs typeface="+mn-cs"/>
                        </a:rPr>
                        <a:t>8 [mm/seg˄2]</a:t>
                      </a:r>
                      <a:endParaRPr lang="es-EC" dirty="0"/>
                    </a:p>
                  </a:txBody>
                  <a:tcPr/>
                </a:tc>
              </a:tr>
              <a:tr h="475600">
                <a:tc>
                  <a:txBody>
                    <a:bodyPr/>
                    <a:lstStyle/>
                    <a:p>
                      <a:r>
                        <a:rPr lang="es-EC" dirty="0" smtClean="0"/>
                        <a:t>Aceleración Máxima Ideal</a:t>
                      </a:r>
                      <a:endParaRPr lang="es-EC" dirty="0"/>
                    </a:p>
                  </a:txBody>
                  <a:tcPr/>
                </a:tc>
                <a:tc>
                  <a:txBody>
                    <a:bodyPr/>
                    <a:lstStyle/>
                    <a:p>
                      <a:r>
                        <a:rPr lang="es-EC" sz="1800" kern="1200" dirty="0" smtClean="0">
                          <a:solidFill>
                            <a:schemeClr val="dk1"/>
                          </a:solidFill>
                          <a:effectLst/>
                          <a:latin typeface="+mn-lt"/>
                          <a:ea typeface="+mn-ea"/>
                          <a:cs typeface="+mn-cs"/>
                        </a:rPr>
                        <a:t>6 [mm/seg˄2]</a:t>
                      </a:r>
                      <a:endParaRPr lang="es-EC" dirty="0"/>
                    </a:p>
                  </a:txBody>
                  <a:tcP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848588880"/>
              </p:ext>
            </p:extLst>
          </p:nvPr>
        </p:nvGraphicFramePr>
        <p:xfrm>
          <a:off x="7217120" y="4819996"/>
          <a:ext cx="4560889" cy="1090524"/>
        </p:xfrm>
        <a:graphic>
          <a:graphicData uri="http://schemas.openxmlformats.org/drawingml/2006/table">
            <a:tbl>
              <a:tblPr firstRow="1" bandRow="1">
                <a:tableStyleId>{5C22544A-7EE6-4342-B048-85BDC9FD1C3A}</a:tableStyleId>
              </a:tblPr>
              <a:tblGrid>
                <a:gridCol w="2942880"/>
                <a:gridCol w="1618009"/>
              </a:tblGrid>
              <a:tr h="450444">
                <a:tc gridSpan="2">
                  <a:txBody>
                    <a:bodyPr/>
                    <a:lstStyle/>
                    <a:p>
                      <a:r>
                        <a:rPr lang="es-EC" dirty="0" smtClean="0"/>
                        <a:t>Error</a:t>
                      </a:r>
                      <a:r>
                        <a:rPr lang="es-EC" baseline="0" dirty="0" smtClean="0"/>
                        <a:t> de los motores</a:t>
                      </a:r>
                      <a:endParaRPr lang="es-EC" dirty="0"/>
                    </a:p>
                  </a:txBody>
                  <a:tcPr/>
                </a:tc>
                <a:tc hMerge="1">
                  <a:txBody>
                    <a:bodyPr/>
                    <a:lstStyle/>
                    <a:p>
                      <a:endParaRPr lang="es-EC" dirty="0"/>
                    </a:p>
                  </a:txBody>
                  <a:tcPr/>
                </a:tc>
              </a:tr>
              <a:tr h="363490">
                <a:tc>
                  <a:txBody>
                    <a:bodyPr/>
                    <a:lstStyle/>
                    <a:p>
                      <a:r>
                        <a:rPr lang="es-EC" dirty="0" smtClean="0"/>
                        <a:t>Error máximo</a:t>
                      </a:r>
                      <a:r>
                        <a:rPr lang="es-EC" baseline="0" dirty="0" smtClean="0"/>
                        <a:t> respecto a la posición real</a:t>
                      </a:r>
                      <a:endParaRPr lang="es-EC"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800" kern="1200" dirty="0" smtClean="0">
                          <a:solidFill>
                            <a:schemeClr val="dk1"/>
                          </a:solidFill>
                          <a:effectLst/>
                          <a:latin typeface="+mn-lt"/>
                          <a:ea typeface="+mn-ea"/>
                          <a:cs typeface="+mn-cs"/>
                        </a:rPr>
                        <a:t>±0.03 [mm]</a:t>
                      </a:r>
                      <a:r>
                        <a:rPr lang="es-EC" sz="1800" kern="1200" baseline="0" dirty="0" smtClean="0">
                          <a:solidFill>
                            <a:schemeClr val="dk1"/>
                          </a:solidFill>
                          <a:effectLst/>
                          <a:latin typeface="+mn-lt"/>
                          <a:ea typeface="+mn-ea"/>
                          <a:cs typeface="+mn-cs"/>
                        </a:rPr>
                        <a:t> o </a:t>
                      </a:r>
                      <a:r>
                        <a:rPr lang="es-EC" sz="1800" kern="1200" dirty="0" smtClean="0">
                          <a:solidFill>
                            <a:schemeClr val="dk1"/>
                          </a:solidFill>
                          <a:effectLst/>
                          <a:latin typeface="+mn-lt"/>
                          <a:ea typeface="+mn-ea"/>
                          <a:cs typeface="+mn-cs"/>
                        </a:rPr>
                        <a:t>±3 pasos</a:t>
                      </a:r>
                      <a:endParaRPr lang="es-EC" dirty="0" smtClean="0"/>
                    </a:p>
                  </a:txBody>
                  <a:tcPr/>
                </a:tc>
              </a:tr>
            </a:tbl>
          </a:graphicData>
        </a:graphic>
      </p:graphicFrame>
      <p:graphicFrame>
        <p:nvGraphicFramePr>
          <p:cNvPr id="7" name="Diagrama 6"/>
          <p:cNvGraphicFramePr/>
          <p:nvPr/>
        </p:nvGraphicFramePr>
        <p:xfrm>
          <a:off x="1419569" y="66675"/>
          <a:ext cx="10318750" cy="74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Gráfico 7"/>
          <p:cNvGraphicFramePr/>
          <p:nvPr>
            <p:extLst>
              <p:ext uri="{D42A27DB-BD31-4B8C-83A1-F6EECF244321}">
                <p14:modId xmlns:p14="http://schemas.microsoft.com/office/powerpoint/2010/main" val="957342135"/>
              </p:ext>
            </p:extLst>
          </p:nvPr>
        </p:nvGraphicFramePr>
        <p:xfrm>
          <a:off x="785495" y="775652"/>
          <a:ext cx="5972810" cy="2360295"/>
        </p:xfrm>
        <a:graphic>
          <a:graphicData uri="http://schemas.openxmlformats.org/drawingml/2006/chart">
            <c:chart xmlns:c="http://schemas.openxmlformats.org/drawingml/2006/chart" xmlns:r="http://schemas.openxmlformats.org/officeDocument/2006/relationships" r:id="rId7"/>
          </a:graphicData>
        </a:graphic>
      </p:graphicFrame>
      <p:pic>
        <p:nvPicPr>
          <p:cNvPr id="9" name="Imagen 8"/>
          <p:cNvPicPr>
            <a:picLocks noChangeAspect="1"/>
          </p:cNvPicPr>
          <p:nvPr/>
        </p:nvPicPr>
        <p:blipFill rotWithShape="1">
          <a:blip r:embed="rId8"/>
          <a:srcRect l="14760"/>
          <a:stretch/>
        </p:blipFill>
        <p:spPr>
          <a:xfrm>
            <a:off x="-6048" y="3257597"/>
            <a:ext cx="2042220" cy="2560590"/>
          </a:xfrm>
          <a:prstGeom prst="rect">
            <a:avLst/>
          </a:prstGeom>
        </p:spPr>
      </p:pic>
      <p:pic>
        <p:nvPicPr>
          <p:cNvPr id="10" name="Imagen 9"/>
          <p:cNvPicPr>
            <a:picLocks noChangeAspect="1"/>
          </p:cNvPicPr>
          <p:nvPr/>
        </p:nvPicPr>
        <p:blipFill>
          <a:blip r:embed="rId9"/>
          <a:stretch>
            <a:fillRect/>
          </a:stretch>
        </p:blipFill>
        <p:spPr>
          <a:xfrm>
            <a:off x="3239779" y="3263900"/>
            <a:ext cx="3971228" cy="2554287"/>
          </a:xfrm>
          <a:prstGeom prst="rect">
            <a:avLst/>
          </a:prstGeom>
        </p:spPr>
      </p:pic>
      <p:pic>
        <p:nvPicPr>
          <p:cNvPr id="11" name="Imagen 10"/>
          <p:cNvPicPr>
            <a:picLocks noChangeAspect="1"/>
          </p:cNvPicPr>
          <p:nvPr/>
        </p:nvPicPr>
        <p:blipFill rotWithShape="1">
          <a:blip r:embed="rId10"/>
          <a:srcRect l="10785" t="4670" r="11108" b="3813"/>
          <a:stretch/>
        </p:blipFill>
        <p:spPr>
          <a:xfrm>
            <a:off x="1749206" y="3261874"/>
            <a:ext cx="1895693" cy="2556314"/>
          </a:xfrm>
          <a:prstGeom prst="rect">
            <a:avLst/>
          </a:prstGeom>
        </p:spPr>
      </p:pic>
    </p:spTree>
    <p:extLst>
      <p:ext uri="{BB962C8B-B14F-4D97-AF65-F5344CB8AC3E}">
        <p14:creationId xmlns:p14="http://schemas.microsoft.com/office/powerpoint/2010/main" val="313734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p:cNvGraphicFramePr/>
          <p:nvPr/>
        </p:nvGraphicFramePr>
        <p:xfrm>
          <a:off x="1419569" y="66675"/>
          <a:ext cx="10318750" cy="74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5"/>
          <p:cNvSpPr>
            <a:spLocks noChangeArrowheads="1"/>
          </p:cNvSpPr>
          <p:nvPr/>
        </p:nvSpPr>
        <p:spPr bwMode="auto">
          <a:xfrm>
            <a:off x="0" y="2181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s-EC" sz="1800" b="0" i="0" u="none" strike="noStrike" cap="none" normalizeH="0" baseline="0" smtClean="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0" y="3905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s-EC" sz="1800" b="0" i="0" u="none" strike="noStrike" cap="none" normalizeH="0" baseline="0" smtClean="0">
              <a:ln>
                <a:noFill/>
              </a:ln>
              <a:solidFill>
                <a:schemeClr val="tx1"/>
              </a:solidFill>
              <a:effectLst/>
              <a:latin typeface="Arial" panose="020B0604020202020204" pitchFamily="34" charset="0"/>
            </a:endParaRPr>
          </a:p>
        </p:txBody>
      </p:sp>
      <p:sp>
        <p:nvSpPr>
          <p:cNvPr id="11" name="Rectangle 9"/>
          <p:cNvSpPr>
            <a:spLocks noChangeArrowheads="1"/>
          </p:cNvSpPr>
          <p:nvPr/>
        </p:nvSpPr>
        <p:spPr bwMode="auto">
          <a:xfrm>
            <a:off x="9264891" y="162909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3"/>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3" name="Marcador de contenido 5"/>
          <p:cNvSpPr txBox="1">
            <a:spLocks/>
          </p:cNvSpPr>
          <p:nvPr/>
        </p:nvSpPr>
        <p:spPr>
          <a:xfrm>
            <a:off x="7820901" y="150564"/>
            <a:ext cx="2376646" cy="69271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s-EC" dirty="0" smtClean="0"/>
              <a:t>Software UGS</a:t>
            </a:r>
            <a:endParaRPr lang="es-EC" dirty="0"/>
          </a:p>
        </p:txBody>
      </p:sp>
      <p:sp>
        <p:nvSpPr>
          <p:cNvPr id="25" name="Marcador de contenido 5"/>
          <p:cNvSpPr txBox="1">
            <a:spLocks/>
          </p:cNvSpPr>
          <p:nvPr/>
        </p:nvSpPr>
        <p:spPr>
          <a:xfrm>
            <a:off x="7820901" y="2992208"/>
            <a:ext cx="4453890" cy="69271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s-EC" dirty="0" smtClean="0"/>
              <a:t>Piezas torneadas y fresadas</a:t>
            </a:r>
            <a:endParaRPr lang="es-EC" dirty="0"/>
          </a:p>
        </p:txBody>
      </p:sp>
      <p:pic>
        <p:nvPicPr>
          <p:cNvPr id="17" name="Imagen 16"/>
          <p:cNvPicPr/>
          <p:nvPr/>
        </p:nvPicPr>
        <p:blipFill>
          <a:blip r:embed="rId7"/>
          <a:stretch>
            <a:fillRect/>
          </a:stretch>
        </p:blipFill>
        <p:spPr>
          <a:xfrm>
            <a:off x="7823200" y="641036"/>
            <a:ext cx="3751503" cy="2130844"/>
          </a:xfrm>
          <a:prstGeom prst="rect">
            <a:avLst/>
          </a:prstGeom>
        </p:spPr>
      </p:pic>
      <p:pic>
        <p:nvPicPr>
          <p:cNvPr id="20" name="Imagen 19"/>
          <p:cNvPicPr/>
          <p:nvPr/>
        </p:nvPicPr>
        <p:blipFill>
          <a:blip r:embed="rId8"/>
          <a:stretch>
            <a:fillRect/>
          </a:stretch>
        </p:blipFill>
        <p:spPr>
          <a:xfrm>
            <a:off x="9842500" y="3657914"/>
            <a:ext cx="1732203" cy="1244595"/>
          </a:xfrm>
          <a:prstGeom prst="rect">
            <a:avLst/>
          </a:prstGeom>
        </p:spPr>
      </p:pic>
      <p:pic>
        <p:nvPicPr>
          <p:cNvPr id="21" name="Imagen 20"/>
          <p:cNvPicPr/>
          <p:nvPr/>
        </p:nvPicPr>
        <p:blipFill>
          <a:blip r:embed="rId9"/>
          <a:stretch>
            <a:fillRect/>
          </a:stretch>
        </p:blipFill>
        <p:spPr>
          <a:xfrm>
            <a:off x="8089746" y="3657914"/>
            <a:ext cx="1752754" cy="1256981"/>
          </a:xfrm>
          <a:prstGeom prst="rect">
            <a:avLst/>
          </a:prstGeom>
        </p:spPr>
      </p:pic>
      <p:pic>
        <p:nvPicPr>
          <p:cNvPr id="5" name="Imagen 4"/>
          <p:cNvPicPr>
            <a:picLocks noChangeAspect="1"/>
          </p:cNvPicPr>
          <p:nvPr/>
        </p:nvPicPr>
        <p:blipFill>
          <a:blip r:embed="rId10"/>
          <a:stretch>
            <a:fillRect/>
          </a:stretch>
        </p:blipFill>
        <p:spPr>
          <a:xfrm>
            <a:off x="8060690" y="4933945"/>
            <a:ext cx="3516312" cy="1924443"/>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3590092722"/>
              </p:ext>
            </p:extLst>
          </p:nvPr>
        </p:nvGraphicFramePr>
        <p:xfrm>
          <a:off x="3670800" y="1181415"/>
          <a:ext cx="4152400" cy="4693920"/>
        </p:xfrm>
        <a:graphic>
          <a:graphicData uri="http://schemas.openxmlformats.org/drawingml/2006/table">
            <a:tbl>
              <a:tblPr firstRow="1" firstCol="1" bandRow="1">
                <a:tableStyleId>{5C22544A-7EE6-4342-B048-85BDC9FD1C3A}</a:tableStyleId>
              </a:tblPr>
              <a:tblGrid>
                <a:gridCol w="830480"/>
                <a:gridCol w="830480"/>
                <a:gridCol w="830480"/>
                <a:gridCol w="830480"/>
                <a:gridCol w="830480"/>
              </a:tblGrid>
              <a:tr h="181353">
                <a:tc>
                  <a:txBody>
                    <a:bodyPr/>
                    <a:lstStyle/>
                    <a:p>
                      <a:pPr algn="l">
                        <a:spcAft>
                          <a:spcPts val="0"/>
                        </a:spcAft>
                      </a:pPr>
                      <a:r>
                        <a:rPr lang="es-EC" sz="1400" dirty="0">
                          <a:effectLst/>
                        </a:rPr>
                        <a:t>Núm.</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dirty="0">
                          <a:effectLst/>
                        </a:rPr>
                        <a:t>Diseñado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Torneado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Error absoluto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Error Relativo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r>
              <a:tr h="176861">
                <a:tc>
                  <a:txBody>
                    <a:bodyPr/>
                    <a:lstStyle/>
                    <a:p>
                      <a:pPr algn="l">
                        <a:spcAft>
                          <a:spcPts val="0"/>
                        </a:spcAft>
                      </a:pPr>
                      <a:r>
                        <a:rPr lang="es-EC" sz="1400">
                          <a:effectLst/>
                        </a:rPr>
                        <a:t>Núm.</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[mm]</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[mm]</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[mm]</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Porcentaje</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r>
              <a:tr h="176861">
                <a:tc>
                  <a:txBody>
                    <a:bodyPr/>
                    <a:lstStyle/>
                    <a:p>
                      <a:pPr algn="l">
                        <a:spcAft>
                          <a:spcPts val="0"/>
                        </a:spcAft>
                      </a:pPr>
                      <a:r>
                        <a:rPr lang="es-EC" sz="1400">
                          <a:effectLst/>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32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32.3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0.3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100">
                          <a:effectLst/>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r>
              <a:tr h="176861">
                <a:tc>
                  <a:txBody>
                    <a:bodyPr/>
                    <a:lstStyle/>
                    <a:p>
                      <a:pPr algn="l">
                        <a:spcAft>
                          <a:spcPts val="0"/>
                        </a:spcAft>
                      </a:pPr>
                      <a:r>
                        <a:rPr lang="es-EC" sz="1400">
                          <a:effectLst/>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39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39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100">
                          <a:effectLst/>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r>
              <a:tr h="176861">
                <a:tc>
                  <a:txBody>
                    <a:bodyPr/>
                    <a:lstStyle/>
                    <a:p>
                      <a:pPr algn="l">
                        <a:spcAft>
                          <a:spcPts val="0"/>
                        </a:spcAft>
                      </a:pPr>
                      <a:r>
                        <a:rPr lang="es-EC" sz="1400">
                          <a:effectLst/>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33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32.7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0.3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100">
                          <a:effectLst/>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r>
              <a:tr h="176861">
                <a:tc>
                  <a:txBody>
                    <a:bodyPr/>
                    <a:lstStyle/>
                    <a:p>
                      <a:pPr algn="l">
                        <a:spcAft>
                          <a:spcPts val="0"/>
                        </a:spcAft>
                      </a:pPr>
                      <a:r>
                        <a:rPr lang="es-EC" sz="1400">
                          <a:effectLst/>
                        </a:rPr>
                        <a:t>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20.8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0.2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100">
                          <a:effectLst/>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r>
              <a:tr h="176861">
                <a:tc>
                  <a:txBody>
                    <a:bodyPr/>
                    <a:lstStyle/>
                    <a:p>
                      <a:pPr algn="l">
                        <a:spcAft>
                          <a:spcPts val="0"/>
                        </a:spcAft>
                      </a:pPr>
                      <a:r>
                        <a:rPr lang="es-EC" sz="1400">
                          <a:effectLst/>
                        </a:rPr>
                        <a:t>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39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38.7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0.3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100">
                          <a:effectLst/>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r>
              <a:tr h="176861">
                <a:tc>
                  <a:txBody>
                    <a:bodyPr/>
                    <a:lstStyle/>
                    <a:p>
                      <a:pPr algn="l">
                        <a:spcAft>
                          <a:spcPts val="0"/>
                        </a:spcAft>
                      </a:pPr>
                      <a:r>
                        <a:rPr lang="es-EC" sz="1400">
                          <a:effectLst/>
                        </a:rPr>
                        <a:t>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100">
                          <a:effectLst/>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r>
              <a:tr h="176861">
                <a:tc>
                  <a:txBody>
                    <a:bodyPr/>
                    <a:lstStyle/>
                    <a:p>
                      <a:pPr algn="l">
                        <a:spcAft>
                          <a:spcPts val="0"/>
                        </a:spcAft>
                      </a:pPr>
                      <a:r>
                        <a:rPr lang="es-EC" sz="1400">
                          <a:effectLst/>
                        </a:rPr>
                        <a:t>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20.7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0.3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100">
                          <a:effectLst/>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r>
              <a:tr h="176861">
                <a:tc>
                  <a:txBody>
                    <a:bodyPr/>
                    <a:lstStyle/>
                    <a:p>
                      <a:pPr algn="l">
                        <a:spcAft>
                          <a:spcPts val="0"/>
                        </a:spcAft>
                      </a:pPr>
                      <a:r>
                        <a:rPr lang="es-EC" sz="1400">
                          <a:effectLst/>
                        </a:rPr>
                        <a:t>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20.8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0.2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100">
                          <a:effectLst/>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r>
              <a:tr h="176861">
                <a:tc>
                  <a:txBody>
                    <a:bodyPr/>
                    <a:lstStyle/>
                    <a:p>
                      <a:pPr algn="l">
                        <a:spcAft>
                          <a:spcPts val="0"/>
                        </a:spcAft>
                      </a:pPr>
                      <a:r>
                        <a:rPr lang="es-EC" sz="1400">
                          <a:effectLst/>
                        </a:rPr>
                        <a:t>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100">
                          <a:effectLst/>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r>
              <a:tr h="176861">
                <a:tc>
                  <a:txBody>
                    <a:bodyPr/>
                    <a:lstStyle/>
                    <a:p>
                      <a:pPr algn="l">
                        <a:spcAft>
                          <a:spcPts val="0"/>
                        </a:spcAft>
                      </a:pPr>
                      <a:r>
                        <a:rPr lang="es-EC" sz="1400">
                          <a:effectLst/>
                        </a:rPr>
                        <a:t>10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19.8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0.2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100">
                          <a:effectLst/>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r>
              <a:tr h="176861">
                <a:tc>
                  <a:txBody>
                    <a:bodyPr/>
                    <a:lstStyle/>
                    <a:p>
                      <a:pPr algn="l">
                        <a:spcAft>
                          <a:spcPts val="0"/>
                        </a:spcAft>
                      </a:pPr>
                      <a:r>
                        <a:rPr lang="es-EC" sz="1400">
                          <a:effectLst/>
                        </a:rPr>
                        <a:t>11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20.4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0.4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100">
                          <a:effectLst/>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r>
              <a:tr h="176861">
                <a:tc>
                  <a:txBody>
                    <a:bodyPr/>
                    <a:lstStyle/>
                    <a:p>
                      <a:pPr algn="l">
                        <a:spcAft>
                          <a:spcPts val="0"/>
                        </a:spcAft>
                      </a:pPr>
                      <a:r>
                        <a:rPr lang="es-EC" sz="1400">
                          <a:effectLst/>
                        </a:rPr>
                        <a:t>12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20.3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0.3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100">
                          <a:effectLst/>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r>
              <a:tr h="176861">
                <a:tc>
                  <a:txBody>
                    <a:bodyPr/>
                    <a:lstStyle/>
                    <a:p>
                      <a:pPr algn="l">
                        <a:spcAft>
                          <a:spcPts val="0"/>
                        </a:spcAft>
                      </a:pPr>
                      <a:r>
                        <a:rPr lang="es-EC" sz="1400">
                          <a:effectLst/>
                        </a:rPr>
                        <a:t>13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100">
                          <a:effectLst/>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r>
              <a:tr h="176861">
                <a:tc>
                  <a:txBody>
                    <a:bodyPr/>
                    <a:lstStyle/>
                    <a:p>
                      <a:pPr algn="l">
                        <a:spcAft>
                          <a:spcPts val="0"/>
                        </a:spcAft>
                      </a:pPr>
                      <a:r>
                        <a:rPr lang="es-EC" sz="1400">
                          <a:effectLst/>
                        </a:rPr>
                        <a:t>14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32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32.5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100">
                          <a:effectLst/>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r>
              <a:tr h="176861">
                <a:tc>
                  <a:txBody>
                    <a:bodyPr/>
                    <a:lstStyle/>
                    <a:p>
                      <a:pPr algn="l">
                        <a:spcAft>
                          <a:spcPts val="0"/>
                        </a:spcAft>
                      </a:pPr>
                      <a:r>
                        <a:rPr lang="es-EC" sz="1400">
                          <a:effectLst/>
                        </a:rPr>
                        <a:t>15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20.4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0.4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100">
                          <a:effectLst/>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r>
              <a:tr h="176861">
                <a:tc>
                  <a:txBody>
                    <a:bodyPr/>
                    <a:lstStyle/>
                    <a:p>
                      <a:pPr algn="l">
                        <a:spcAft>
                          <a:spcPts val="0"/>
                        </a:spcAft>
                      </a:pPr>
                      <a:r>
                        <a:rPr lang="es-EC" sz="1400">
                          <a:effectLst/>
                        </a:rPr>
                        <a:t>16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20.4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0.4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100">
                          <a:effectLst/>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r>
              <a:tr h="176861">
                <a:tc>
                  <a:txBody>
                    <a:bodyPr/>
                    <a:lstStyle/>
                    <a:p>
                      <a:pPr algn="l">
                        <a:spcAft>
                          <a:spcPts val="0"/>
                        </a:spcAft>
                      </a:pPr>
                      <a:r>
                        <a:rPr lang="es-EC" sz="1400" dirty="0">
                          <a:effectLst/>
                        </a:rPr>
                        <a:t>17</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100">
                          <a:effectLst/>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r>
              <a:tr h="176861">
                <a:tc>
                  <a:txBody>
                    <a:bodyPr/>
                    <a:lstStyle/>
                    <a:p>
                      <a:pPr algn="l">
                        <a:spcAft>
                          <a:spcPts val="0"/>
                        </a:spcAft>
                      </a:pPr>
                      <a:r>
                        <a:rPr lang="es-EC" sz="1400">
                          <a:effectLst/>
                        </a:rPr>
                        <a:t>18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a:effectLst/>
                        </a:rPr>
                        <a:t>20.3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400" dirty="0">
                          <a:effectLst/>
                        </a:rPr>
                        <a:t>0.3</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c>
                  <a:txBody>
                    <a:bodyPr/>
                    <a:lstStyle/>
                    <a:p>
                      <a:pPr algn="l">
                        <a:spcAft>
                          <a:spcPts val="0"/>
                        </a:spcAft>
                      </a:pPr>
                      <a:r>
                        <a:rPr lang="es-EC" sz="1100" dirty="0">
                          <a:effectLst/>
                        </a:rPr>
                        <a:t>2%</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638" marR="60638" marT="0" marB="0"/>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524937796"/>
              </p:ext>
            </p:extLst>
          </p:nvPr>
        </p:nvGraphicFramePr>
        <p:xfrm>
          <a:off x="0" y="1133790"/>
          <a:ext cx="3543300" cy="3563976"/>
        </p:xfrm>
        <a:graphic>
          <a:graphicData uri="http://schemas.openxmlformats.org/drawingml/2006/table">
            <a:tbl>
              <a:tblPr firstRow="1" firstCol="1" bandRow="1">
                <a:tableStyleId>{5C22544A-7EE6-4342-B048-85BDC9FD1C3A}</a:tableStyleId>
              </a:tblPr>
              <a:tblGrid>
                <a:gridCol w="717084"/>
                <a:gridCol w="717084"/>
                <a:gridCol w="717084"/>
                <a:gridCol w="717084"/>
                <a:gridCol w="674964"/>
              </a:tblGrid>
              <a:tr h="460974">
                <a:tc>
                  <a:txBody>
                    <a:bodyPr/>
                    <a:lstStyle/>
                    <a:p>
                      <a:pPr algn="l">
                        <a:spcAft>
                          <a:spcPts val="0"/>
                        </a:spcAft>
                      </a:pPr>
                      <a:r>
                        <a:rPr lang="es-EC" sz="1200" dirty="0">
                          <a:effectLst/>
                        </a:rPr>
                        <a:t>Núm.</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Diseñado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Fresado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Error absoluto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dirty="0">
                          <a:effectLst/>
                        </a:rPr>
                        <a:t>Error Relativo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460974">
                <a:tc>
                  <a:txBody>
                    <a:bodyPr/>
                    <a:lstStyle/>
                    <a:p>
                      <a:pPr algn="l">
                        <a:spcAft>
                          <a:spcPts val="0"/>
                        </a:spcAft>
                      </a:pPr>
                      <a:r>
                        <a:rPr lang="es-EC" sz="1200">
                          <a:effectLst/>
                        </a:rPr>
                        <a:t>Núm.</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[mm]</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[mm]</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dirty="0">
                          <a:effectLst/>
                        </a:rPr>
                        <a:t>[mm]</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Porcentaje</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52095">
                <a:tc>
                  <a:txBody>
                    <a:bodyPr/>
                    <a:lstStyle/>
                    <a:p>
                      <a:pPr algn="l">
                        <a:spcAft>
                          <a:spcPts val="0"/>
                        </a:spcAft>
                      </a:pPr>
                      <a:r>
                        <a:rPr lang="es-EC" sz="1200">
                          <a:effectLst/>
                        </a:rPr>
                        <a:t>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21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20.6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0.4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52095">
                <a:tc>
                  <a:txBody>
                    <a:bodyPr/>
                    <a:lstStyle/>
                    <a:p>
                      <a:pPr algn="l">
                        <a:spcAft>
                          <a:spcPts val="0"/>
                        </a:spcAft>
                      </a:pPr>
                      <a:r>
                        <a:rPr lang="es-EC" sz="1200">
                          <a:effectLst/>
                        </a:rPr>
                        <a:t>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20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20.4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0.4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52095">
                <a:tc>
                  <a:txBody>
                    <a:bodyPr/>
                    <a:lstStyle/>
                    <a:p>
                      <a:pPr algn="l">
                        <a:spcAft>
                          <a:spcPts val="0"/>
                        </a:spcAft>
                      </a:pPr>
                      <a:r>
                        <a:rPr lang="es-EC" sz="1200">
                          <a:effectLst/>
                        </a:rPr>
                        <a:t>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21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21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85507">
                <a:tc>
                  <a:txBody>
                    <a:bodyPr/>
                    <a:lstStyle/>
                    <a:p>
                      <a:pPr algn="l">
                        <a:spcAft>
                          <a:spcPts val="0"/>
                        </a:spcAft>
                      </a:pPr>
                      <a:r>
                        <a:rPr lang="es-EC" sz="1200">
                          <a:effectLst/>
                        </a:rPr>
                        <a:t>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33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32.8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0.2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dirty="0">
                          <a:effectLst/>
                        </a:rPr>
                        <a:t>1%</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52095">
                <a:tc>
                  <a:txBody>
                    <a:bodyPr/>
                    <a:lstStyle/>
                    <a:p>
                      <a:pPr algn="l">
                        <a:spcAft>
                          <a:spcPts val="0"/>
                        </a:spcAft>
                      </a:pPr>
                      <a:r>
                        <a:rPr lang="es-EC" sz="1200">
                          <a:effectLst/>
                        </a:rPr>
                        <a:t>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21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20.6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0.4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52095">
                <a:tc>
                  <a:txBody>
                    <a:bodyPr/>
                    <a:lstStyle/>
                    <a:p>
                      <a:pPr algn="l">
                        <a:spcAft>
                          <a:spcPts val="0"/>
                        </a:spcAft>
                      </a:pPr>
                      <a:r>
                        <a:rPr lang="es-EC" sz="1200">
                          <a:effectLst/>
                        </a:rPr>
                        <a:t>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20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20.4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0.4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52095">
                <a:tc>
                  <a:txBody>
                    <a:bodyPr/>
                    <a:lstStyle/>
                    <a:p>
                      <a:pPr algn="l">
                        <a:spcAft>
                          <a:spcPts val="0"/>
                        </a:spcAft>
                      </a:pPr>
                      <a:r>
                        <a:rPr lang="es-EC" sz="1200">
                          <a:effectLst/>
                        </a:rPr>
                        <a:t>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39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39.4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0.4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52095">
                <a:tc>
                  <a:txBody>
                    <a:bodyPr/>
                    <a:lstStyle/>
                    <a:p>
                      <a:pPr algn="l">
                        <a:spcAft>
                          <a:spcPts val="0"/>
                        </a:spcAft>
                      </a:pPr>
                      <a:r>
                        <a:rPr lang="es-EC" sz="1200">
                          <a:effectLst/>
                        </a:rPr>
                        <a:t>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39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39.3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0.3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52095">
                <a:tc>
                  <a:txBody>
                    <a:bodyPr/>
                    <a:lstStyle/>
                    <a:p>
                      <a:pPr algn="l">
                        <a:spcAft>
                          <a:spcPts val="0"/>
                        </a:spcAft>
                      </a:pPr>
                      <a:r>
                        <a:rPr lang="es-EC" sz="1200">
                          <a:effectLst/>
                        </a:rPr>
                        <a:t>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21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20.7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0.3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52095">
                <a:tc>
                  <a:txBody>
                    <a:bodyPr/>
                    <a:lstStyle/>
                    <a:p>
                      <a:pPr algn="l">
                        <a:spcAft>
                          <a:spcPts val="0"/>
                        </a:spcAft>
                      </a:pPr>
                      <a:r>
                        <a:rPr lang="es-EC" sz="1200">
                          <a:effectLst/>
                        </a:rPr>
                        <a:t>10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21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dirty="0">
                          <a:effectLst/>
                        </a:rPr>
                        <a:t>20.6</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dirty="0">
                          <a:effectLst/>
                        </a:rPr>
                        <a:t>0.4</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dirty="0">
                          <a:effectLst/>
                        </a:rPr>
                        <a:t>2%</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24" name="Tabla 23"/>
          <p:cNvGraphicFramePr>
            <a:graphicFrameLocks noGrp="1"/>
          </p:cNvGraphicFramePr>
          <p:nvPr>
            <p:extLst>
              <p:ext uri="{D42A27DB-BD31-4B8C-83A1-F6EECF244321}">
                <p14:modId xmlns:p14="http://schemas.microsoft.com/office/powerpoint/2010/main" val="3310153360"/>
              </p:ext>
            </p:extLst>
          </p:nvPr>
        </p:nvGraphicFramePr>
        <p:xfrm>
          <a:off x="0" y="5076400"/>
          <a:ext cx="3505200" cy="1257090"/>
        </p:xfrm>
        <a:graphic>
          <a:graphicData uri="http://schemas.openxmlformats.org/drawingml/2006/table">
            <a:tbl>
              <a:tblPr firstRow="1" firstCol="1" bandRow="1">
                <a:tableStyleId>{5C22544A-7EE6-4342-B048-85BDC9FD1C3A}</a:tableStyleId>
              </a:tblPr>
              <a:tblGrid>
                <a:gridCol w="1191733"/>
                <a:gridCol w="1191733"/>
                <a:gridCol w="1121734"/>
              </a:tblGrid>
              <a:tr h="460974">
                <a:tc>
                  <a:txBody>
                    <a:bodyPr/>
                    <a:lstStyle/>
                    <a:p>
                      <a:pPr algn="l">
                        <a:spcAft>
                          <a:spcPts val="0"/>
                        </a:spcAft>
                      </a:pPr>
                      <a:r>
                        <a:rPr lang="es-EC" sz="1200" dirty="0" smtClean="0">
                          <a:effectLst/>
                        </a:rPr>
                        <a:t>Máquina CNC</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dirty="0">
                          <a:effectLst/>
                        </a:rPr>
                        <a:t>Error </a:t>
                      </a:r>
                      <a:r>
                        <a:rPr lang="es-EC" sz="1200" dirty="0" smtClean="0">
                          <a:effectLst/>
                        </a:rPr>
                        <a:t>absoluto</a:t>
                      </a:r>
                    </a:p>
                    <a:p>
                      <a:pPr algn="l">
                        <a:spcAft>
                          <a:spcPts val="0"/>
                        </a:spcAft>
                      </a:pPr>
                      <a:r>
                        <a:rPr lang="es-EC" sz="1200" dirty="0" smtClean="0">
                          <a:effectLst/>
                          <a:latin typeface="Times New Roman" panose="02020603050405020304" pitchFamily="18" charset="0"/>
                          <a:ea typeface="Calibri" panose="020F0502020204030204" pitchFamily="34" charset="0"/>
                          <a:cs typeface="Times New Roman" panose="02020603050405020304" pitchFamily="18" charset="0"/>
                        </a:rPr>
                        <a:t>Máximo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dirty="0">
                          <a:effectLst/>
                        </a:rPr>
                        <a:t>Error </a:t>
                      </a:r>
                      <a:r>
                        <a:rPr lang="es-EC" sz="1200" dirty="0" smtClean="0">
                          <a:effectLst/>
                        </a:rPr>
                        <a:t>Relativo</a:t>
                      </a:r>
                    </a:p>
                    <a:p>
                      <a:pPr algn="l">
                        <a:spcAft>
                          <a:spcPts val="0"/>
                        </a:spcAft>
                      </a:pPr>
                      <a:r>
                        <a:rPr lang="es-EC" sz="1200" dirty="0" smtClean="0">
                          <a:effectLst/>
                          <a:latin typeface="Times New Roman" panose="02020603050405020304" pitchFamily="18" charset="0"/>
                          <a:ea typeface="Calibri" panose="020F0502020204030204" pitchFamily="34" charset="0"/>
                          <a:cs typeface="Times New Roman" panose="02020603050405020304" pitchFamily="18" charset="0"/>
                        </a:rPr>
                        <a:t>Máximo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91926">
                <a:tc>
                  <a:txBody>
                    <a:bodyPr/>
                    <a:lstStyle/>
                    <a:p>
                      <a:pPr algn="l">
                        <a:spcAft>
                          <a:spcPts val="0"/>
                        </a:spcAft>
                      </a:pP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dirty="0">
                          <a:effectLst/>
                        </a:rPr>
                        <a:t>[mm]</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a:effectLst/>
                        </a:rPr>
                        <a:t>Porcentaje</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52095">
                <a:tc>
                  <a:txBody>
                    <a:bodyPr/>
                    <a:lstStyle/>
                    <a:p>
                      <a:pPr algn="l">
                        <a:spcAft>
                          <a:spcPts val="0"/>
                        </a:spcAft>
                      </a:pPr>
                      <a:r>
                        <a:rPr lang="es-EC" sz="1200" dirty="0" smtClean="0">
                          <a:effectLst/>
                        </a:rPr>
                        <a:t>Fresadora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dirty="0" smtClean="0">
                          <a:effectLst/>
                        </a:rPr>
                        <a:t>0.4</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dirty="0">
                          <a:effectLst/>
                        </a:rPr>
                        <a:t>2%</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52095">
                <a:tc>
                  <a:txBody>
                    <a:bodyPr/>
                    <a:lstStyle/>
                    <a:p>
                      <a:pPr algn="l">
                        <a:spcAft>
                          <a:spcPts val="0"/>
                        </a:spcAft>
                      </a:pPr>
                      <a:r>
                        <a:rPr lang="es-EC" sz="1200" dirty="0" smtClean="0">
                          <a:effectLst/>
                          <a:latin typeface="+mn-lt"/>
                          <a:ea typeface="+mn-ea"/>
                          <a:cs typeface="+mn-cs"/>
                        </a:rPr>
                        <a:t>Torno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dirty="0" smtClean="0">
                          <a:effectLst/>
                        </a:rPr>
                        <a:t>0.4</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s-EC" sz="1200" dirty="0">
                          <a:effectLst/>
                        </a:rPr>
                        <a:t>2%</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42845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p:cNvGraphicFramePr/>
          <p:nvPr>
            <p:extLst>
              <p:ext uri="{D42A27DB-BD31-4B8C-83A1-F6EECF244321}">
                <p14:modId xmlns:p14="http://schemas.microsoft.com/office/powerpoint/2010/main" val="3978437021"/>
              </p:ext>
            </p:extLst>
          </p:nvPr>
        </p:nvGraphicFramePr>
        <p:xfrm>
          <a:off x="1419569" y="66675"/>
          <a:ext cx="10318750" cy="74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Marcador de contenido 2"/>
          <p:cNvSpPr>
            <a:spLocks noGrp="1"/>
          </p:cNvSpPr>
          <p:nvPr>
            <p:ph idx="1"/>
          </p:nvPr>
        </p:nvSpPr>
        <p:spPr>
          <a:xfrm>
            <a:off x="846161" y="749300"/>
            <a:ext cx="10795379" cy="5992694"/>
          </a:xfrm>
        </p:spPr>
        <p:txBody>
          <a:bodyPr>
            <a:normAutofit fontScale="92500" lnSpcReduction="20000"/>
          </a:bodyPr>
          <a:lstStyle/>
          <a:p>
            <a:pPr lvl="0" algn="just"/>
            <a:r>
              <a:rPr lang="es-EC" dirty="0"/>
              <a:t>Se ha efectuado una repotenciación y modernización a la estación FMS 2101 del Departamento de Eléctrica, Electrónica y Telecomunicaciones de la Universidad de las Fuerzas Armadas ESPE, para que sea aprovechada y utilizada como una herramienta del laboratorio en el aprendizaje de los estudiantes.</a:t>
            </a:r>
          </a:p>
          <a:p>
            <a:pPr lvl="0" algn="just"/>
            <a:r>
              <a:rPr lang="es-EC" dirty="0"/>
              <a:t>Se detalló el diagnóstico, reparación, mantenimiento y verificación del funcionamiento de la máquina de fresado NCM 2000, la máquina de torneado NCL 2000, el riel de desplazamiento lineal de la estación FMS 2101 y el tablero principal; donde el sistema mecánico, electrónico y neumático están en buenas condiciones, pero algunos componentes están desconectados, el sistema de control de las maquinas CNC y de todo la estación está incompleto.</a:t>
            </a:r>
          </a:p>
          <a:p>
            <a:pPr lvl="0" algn="just"/>
            <a:r>
              <a:rPr lang="es-EC" dirty="0"/>
              <a:t>Se diseñó y construyó, el controlador e interfaz CNC de motores DC para la fresadora NCM 2000 y el torno NCL 2000 uno para cada máquina, el mando FMS 2101 y el controlador principal de la estación.</a:t>
            </a:r>
          </a:p>
          <a:p>
            <a:pPr lvl="0" algn="just"/>
            <a:r>
              <a:rPr lang="es-EC" dirty="0"/>
              <a:t>Se diseñó e integró un sistema de control para la automatización de la estación FMS 2101 y seguridad de los usuarios. El controlador principal es capaz de conocer y controlar la estación  en tiempo real.</a:t>
            </a:r>
          </a:p>
          <a:p>
            <a:pPr algn="just"/>
            <a:endParaRPr lang="es-EC" dirty="0"/>
          </a:p>
        </p:txBody>
      </p:sp>
    </p:spTree>
    <p:extLst>
      <p:ext uri="{BB962C8B-B14F-4D97-AF65-F5344CB8AC3E}">
        <p14:creationId xmlns:p14="http://schemas.microsoft.com/office/powerpoint/2010/main" val="108320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p:cNvGraphicFramePr/>
          <p:nvPr/>
        </p:nvGraphicFramePr>
        <p:xfrm>
          <a:off x="1419569" y="66675"/>
          <a:ext cx="10318750" cy="74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Marcador de contenido 2"/>
          <p:cNvSpPr>
            <a:spLocks noGrp="1"/>
          </p:cNvSpPr>
          <p:nvPr>
            <p:ph idx="1"/>
          </p:nvPr>
        </p:nvSpPr>
        <p:spPr>
          <a:xfrm>
            <a:off x="873457" y="749300"/>
            <a:ext cx="10713491" cy="5979046"/>
          </a:xfrm>
        </p:spPr>
        <p:txBody>
          <a:bodyPr>
            <a:normAutofit/>
          </a:bodyPr>
          <a:lstStyle/>
          <a:p>
            <a:pPr lvl="0" algn="just"/>
            <a:r>
              <a:rPr lang="es-EC" dirty="0"/>
              <a:t>Se creó una guía de inicio para el aprendizaje en la operación de la estación FMS 2101; con la cual los estudiantes puede realizar diseños en código G, conocer el funcionamiento de la estación FMS 2101 y mecanizar en las máquinas de fresado y torneado de la estación de manera automática y manual.</a:t>
            </a:r>
          </a:p>
          <a:p>
            <a:pPr lvl="0" algn="just"/>
            <a:r>
              <a:rPr lang="es-EC" dirty="0"/>
              <a:t>Se implementó un software y hardware de control para motorreductores DC de la estación FMS 2101 que permite un funcionamiento similar a motores paso a paso; con un error en la posición real del motor de máximo de ±0.03 [mm].</a:t>
            </a:r>
          </a:p>
          <a:p>
            <a:pPr lvl="0" algn="just"/>
            <a:r>
              <a:rPr lang="es-EC" dirty="0"/>
              <a:t>Se realizaron pruebas de funcionamiento de las máquinas de fresado NCM y de torneado NCL de la estación FMS 2101, donde se determinó que las piezas mecanizadas en la fresadora y en el torno sin importar su tamaño llegan a tener un error máximo de ±0.4 [mm] y ±0.3 [mm] respectivamente con respecto al diseño en código G.</a:t>
            </a:r>
          </a:p>
        </p:txBody>
      </p:sp>
    </p:spTree>
    <p:extLst>
      <p:ext uri="{BB962C8B-B14F-4D97-AF65-F5344CB8AC3E}">
        <p14:creationId xmlns:p14="http://schemas.microsoft.com/office/powerpoint/2010/main" val="316857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p:cNvGraphicFramePr/>
          <p:nvPr>
            <p:extLst>
              <p:ext uri="{D42A27DB-BD31-4B8C-83A1-F6EECF244321}">
                <p14:modId xmlns:p14="http://schemas.microsoft.com/office/powerpoint/2010/main" val="802394197"/>
              </p:ext>
            </p:extLst>
          </p:nvPr>
        </p:nvGraphicFramePr>
        <p:xfrm>
          <a:off x="1419569" y="66675"/>
          <a:ext cx="10318750" cy="74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Marcador de contenido 2"/>
          <p:cNvSpPr>
            <a:spLocks noGrp="1"/>
          </p:cNvSpPr>
          <p:nvPr>
            <p:ph idx="1"/>
          </p:nvPr>
        </p:nvSpPr>
        <p:spPr>
          <a:xfrm>
            <a:off x="873458" y="749300"/>
            <a:ext cx="10713492" cy="5992694"/>
          </a:xfrm>
        </p:spPr>
        <p:txBody>
          <a:bodyPr>
            <a:normAutofit fontScale="92500" lnSpcReduction="20000"/>
          </a:bodyPr>
          <a:lstStyle/>
          <a:p>
            <a:pPr lvl="0" algn="just"/>
            <a:r>
              <a:rPr lang="es-EC" dirty="0"/>
              <a:t>Se recomienda utilizar software libre como UGS o GRBL en la repotenciación de máquinas de fresado y torneado, debido a que si se los compara con un software de pago, permiten adaptase incluso modificarse a las necesidades de la repotenciación.</a:t>
            </a:r>
          </a:p>
          <a:p>
            <a:pPr lvl="0" algn="just"/>
            <a:r>
              <a:rPr lang="es-EC" dirty="0"/>
              <a:t>Se recomienda integrar un robot manipulador en la estación FMS 2101, debido a que en el diseño se diseñó e integró entradas y salidas digitales reservadas y conectadas directamente al controlador principal  de la estación para este propósito.</a:t>
            </a:r>
          </a:p>
          <a:p>
            <a:pPr lvl="0" algn="just"/>
            <a:r>
              <a:rPr lang="es-EC" dirty="0"/>
              <a:t>Para la realización de la ingeniería inversa de los componentes electrónicos de una máquina, que se compone de muchos elementos como la FMS 2101, se recomienda anotar todos las conexiones que tiene cada componente en tablas; para luego agrupar las interconexiones y así obtener diagramas y esquemas que explican el funcionamiento de la máquina.</a:t>
            </a:r>
          </a:p>
          <a:p>
            <a:pPr lvl="0" algn="just"/>
            <a:r>
              <a:rPr lang="es-EC" dirty="0"/>
              <a:t>Se recomienda leer antes los manuales e instructivos de cualquier máquina que se tenga que desarmar, para ahorrar tiempo y sobre todo evitar problemas en el armado; debido a que contienen información, datos técnicos y detalles que difícilmente pueden ser intuidos. Como la posición correcta en la que se deben colocar los husillos de los ejes X y </a:t>
            </a:r>
            <a:r>
              <a:rPr lang="es-EC" dirty="0" err="1"/>
              <a:t>Y</a:t>
            </a:r>
            <a:r>
              <a:rPr lang="es-EC" dirty="0"/>
              <a:t> de la fresara.</a:t>
            </a:r>
          </a:p>
        </p:txBody>
      </p:sp>
    </p:spTree>
    <p:extLst>
      <p:ext uri="{BB962C8B-B14F-4D97-AF65-F5344CB8AC3E}">
        <p14:creationId xmlns:p14="http://schemas.microsoft.com/office/powerpoint/2010/main" val="321242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830175"/>
            <a:ext cx="5309599" cy="2980067"/>
          </a:xfrm>
        </p:spPr>
        <p:txBody>
          <a:bodyPr>
            <a:normAutofit/>
          </a:bodyPr>
          <a:lstStyle/>
          <a:p>
            <a:r>
              <a:rPr lang="es-EC" dirty="0" smtClean="0"/>
              <a:t>Estación FMS 2101</a:t>
            </a:r>
          </a:p>
          <a:p>
            <a:r>
              <a:rPr lang="es-EC" dirty="0" smtClean="0"/>
              <a:t>2010 Trabajos de titulación en Departamento Electrónicas</a:t>
            </a:r>
          </a:p>
          <a:p>
            <a:r>
              <a:rPr lang="es-EC" dirty="0" smtClean="0"/>
              <a:t>2015 </a:t>
            </a:r>
            <a:r>
              <a:rPr lang="es-EC" dirty="0"/>
              <a:t>Trabajos de titulación en </a:t>
            </a:r>
            <a:r>
              <a:rPr lang="es-EC" dirty="0" smtClean="0"/>
              <a:t>Departamento </a:t>
            </a:r>
            <a:r>
              <a:rPr lang="es-EC" dirty="0" err="1" smtClean="0"/>
              <a:t>Mecatrónica</a:t>
            </a:r>
            <a:endParaRPr lang="es-EC" dirty="0"/>
          </a:p>
        </p:txBody>
      </p:sp>
      <p:pic>
        <p:nvPicPr>
          <p:cNvPr id="12" name="Imagen 11"/>
          <p:cNvPicPr/>
          <p:nvPr/>
        </p:nvPicPr>
        <p:blipFill>
          <a:blip r:embed="rId2"/>
          <a:stretch>
            <a:fillRect/>
          </a:stretch>
        </p:blipFill>
        <p:spPr>
          <a:xfrm>
            <a:off x="5915779" y="3545200"/>
            <a:ext cx="2038247" cy="3168752"/>
          </a:xfrm>
          <a:prstGeom prst="rect">
            <a:avLst/>
          </a:prstGeom>
        </p:spPr>
      </p:pic>
      <p:pic>
        <p:nvPicPr>
          <p:cNvPr id="13" name="Imagen 12"/>
          <p:cNvPicPr/>
          <p:nvPr/>
        </p:nvPicPr>
        <p:blipFill>
          <a:blip r:embed="rId3"/>
          <a:stretch>
            <a:fillRect/>
          </a:stretch>
        </p:blipFill>
        <p:spPr>
          <a:xfrm>
            <a:off x="7954026" y="3545200"/>
            <a:ext cx="1778697" cy="3168752"/>
          </a:xfrm>
          <a:prstGeom prst="rect">
            <a:avLst/>
          </a:prstGeom>
        </p:spPr>
      </p:pic>
      <p:pic>
        <p:nvPicPr>
          <p:cNvPr id="14" name="Imagen 13"/>
          <p:cNvPicPr/>
          <p:nvPr/>
        </p:nvPicPr>
        <p:blipFill>
          <a:blip r:embed="rId4"/>
          <a:stretch>
            <a:fillRect/>
          </a:stretch>
        </p:blipFill>
        <p:spPr>
          <a:xfrm>
            <a:off x="228219" y="3545199"/>
            <a:ext cx="5687561" cy="3168752"/>
          </a:xfrm>
          <a:prstGeom prst="rect">
            <a:avLst/>
          </a:prstGeom>
        </p:spPr>
      </p:pic>
      <p:pic>
        <p:nvPicPr>
          <p:cNvPr id="9" name="Imagen 8"/>
          <p:cNvPicPr>
            <a:picLocks noChangeAspect="1"/>
          </p:cNvPicPr>
          <p:nvPr/>
        </p:nvPicPr>
        <p:blipFill>
          <a:blip r:embed="rId5"/>
          <a:stretch>
            <a:fillRect/>
          </a:stretch>
        </p:blipFill>
        <p:spPr>
          <a:xfrm>
            <a:off x="6147799" y="1027906"/>
            <a:ext cx="5391150" cy="2181225"/>
          </a:xfrm>
          <a:prstGeom prst="rect">
            <a:avLst/>
          </a:prstGeom>
        </p:spPr>
      </p:pic>
      <p:graphicFrame>
        <p:nvGraphicFramePr>
          <p:cNvPr id="8" name="Diagrama 7"/>
          <p:cNvGraphicFramePr/>
          <p:nvPr>
            <p:extLst>
              <p:ext uri="{D42A27DB-BD31-4B8C-83A1-F6EECF244321}">
                <p14:modId xmlns:p14="http://schemas.microsoft.com/office/powerpoint/2010/main" val="3039321751"/>
              </p:ext>
            </p:extLst>
          </p:nvPr>
        </p:nvGraphicFramePr>
        <p:xfrm>
          <a:off x="1419569" y="66675"/>
          <a:ext cx="10318750" cy="6350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95715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p:cNvGraphicFramePr/>
          <p:nvPr>
            <p:extLst>
              <p:ext uri="{D42A27DB-BD31-4B8C-83A1-F6EECF244321}">
                <p14:modId xmlns:p14="http://schemas.microsoft.com/office/powerpoint/2010/main" val="3312159784"/>
              </p:ext>
            </p:extLst>
          </p:nvPr>
        </p:nvGraphicFramePr>
        <p:xfrm>
          <a:off x="1419569" y="66675"/>
          <a:ext cx="10318750" cy="74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Marcador de contenido 2"/>
          <p:cNvSpPr>
            <a:spLocks noGrp="1"/>
          </p:cNvSpPr>
          <p:nvPr>
            <p:ph idx="1"/>
          </p:nvPr>
        </p:nvSpPr>
        <p:spPr>
          <a:xfrm>
            <a:off x="941696" y="749300"/>
            <a:ext cx="10631605" cy="5613400"/>
          </a:xfrm>
        </p:spPr>
        <p:txBody>
          <a:bodyPr>
            <a:normAutofit/>
          </a:bodyPr>
          <a:lstStyle/>
          <a:p>
            <a:pPr lvl="0"/>
            <a:r>
              <a:rPr lang="es-EC" dirty="0"/>
              <a:t>En el caso de no existir el manual de una máquina que se tenga que repotenciar, evitar desmontar las piezas de precisión como los husillos de una fresadora, debido a que estas piezas deben estar perfectamente alineadas en la máquina y colocarlas en la posición correcta puede ser difícil, sobre todo la pieza no funcionará correctamente hasta estar colocada milimétricamente en la posición diseñada por el fabricante.</a:t>
            </a:r>
          </a:p>
          <a:p>
            <a:pPr lvl="0"/>
            <a:r>
              <a:rPr lang="es-EC" dirty="0"/>
              <a:t>Se recomienda realizar software para el controlador de motorreductores DC, he investigar si es posible utilizar otras estrategias de control para que los motorreductores funcionen como motores paso a paso.</a:t>
            </a:r>
          </a:p>
          <a:p>
            <a:pPr lvl="0"/>
            <a:r>
              <a:rPr lang="es-EC" dirty="0"/>
              <a:t>Se recomienda implementar en la estación una alternativa de comunicación industrial y desarrollar software que permita comunicarse mediante una conexión Ethernet con un PLC.</a:t>
            </a:r>
          </a:p>
        </p:txBody>
      </p:sp>
    </p:spTree>
    <p:extLst>
      <p:ext uri="{BB962C8B-B14F-4D97-AF65-F5344CB8AC3E}">
        <p14:creationId xmlns:p14="http://schemas.microsoft.com/office/powerpoint/2010/main" val="107514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35611" y="2620659"/>
            <a:ext cx="4065587" cy="1478570"/>
          </a:xfrm>
        </p:spPr>
        <p:txBody>
          <a:bodyPr>
            <a:normAutofit/>
          </a:bodyPr>
          <a:lstStyle/>
          <a:p>
            <a:r>
              <a:rPr lang="es-EC" sz="6600" b="1" cap="none"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GRACIAS</a:t>
            </a:r>
            <a:endParaRPr lang="es-EC" sz="6600" b="1" cap="none"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4" name="Marcador de contenido 3"/>
          <p:cNvPicPr>
            <a:picLocks noGrp="1"/>
          </p:cNvPicPr>
          <p:nvPr>
            <p:ph idx="1"/>
          </p:nvPr>
        </p:nvPicPr>
        <p:blipFill>
          <a:blip r:embed="rId2"/>
          <a:stretch>
            <a:fillRect/>
          </a:stretch>
        </p:blipFill>
        <p:spPr>
          <a:xfrm>
            <a:off x="1308224" y="1589088"/>
            <a:ext cx="5227387" cy="3541712"/>
          </a:xfrm>
          <a:prstGeom prst="rect">
            <a:avLst/>
          </a:prstGeom>
        </p:spPr>
      </p:pic>
    </p:spTree>
    <p:extLst>
      <p:ext uri="{BB962C8B-B14F-4D97-AF65-F5344CB8AC3E}">
        <p14:creationId xmlns:p14="http://schemas.microsoft.com/office/powerpoint/2010/main" val="338006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a:extLst>
              <a:ext uri="{FF2B5EF4-FFF2-40B4-BE49-F238E27FC236}">
                <a16:creationId xmlns="" xmlns:a16="http://schemas.microsoft.com/office/drawing/2014/main" id="{E339A50B-6119-483F-979E-0DEC027DF551}"/>
              </a:ext>
            </a:extLst>
          </p:cNvPr>
          <p:cNvGraphicFramePr>
            <a:graphicFrameLocks noGrp="1"/>
          </p:cNvGraphicFramePr>
          <p:nvPr>
            <p:ph idx="1"/>
            <p:extLst>
              <p:ext uri="{D42A27DB-BD31-4B8C-83A1-F6EECF244321}">
                <p14:modId xmlns:p14="http://schemas.microsoft.com/office/powerpoint/2010/main" val="1207395083"/>
              </p:ext>
            </p:extLst>
          </p:nvPr>
        </p:nvGraphicFramePr>
        <p:xfrm>
          <a:off x="1204913" y="1612899"/>
          <a:ext cx="10618787" cy="3714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a 7"/>
          <p:cNvGraphicFramePr/>
          <p:nvPr>
            <p:extLst>
              <p:ext uri="{D42A27DB-BD31-4B8C-83A1-F6EECF244321}">
                <p14:modId xmlns:p14="http://schemas.microsoft.com/office/powerpoint/2010/main" val="3877849758"/>
              </p:ext>
            </p:extLst>
          </p:nvPr>
        </p:nvGraphicFramePr>
        <p:xfrm>
          <a:off x="1419569" y="66675"/>
          <a:ext cx="10318750" cy="6350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36398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a:extLst>
              <a:ext uri="{FF2B5EF4-FFF2-40B4-BE49-F238E27FC236}">
                <a16:creationId xmlns="" xmlns:a16="http://schemas.microsoft.com/office/drawing/2014/main" id="{E339A50B-6119-483F-979E-0DEC027DF551}"/>
              </a:ext>
            </a:extLst>
          </p:cNvPr>
          <p:cNvGraphicFramePr>
            <a:graphicFrameLocks noGrp="1"/>
          </p:cNvGraphicFramePr>
          <p:nvPr>
            <p:ph idx="1"/>
            <p:extLst>
              <p:ext uri="{D42A27DB-BD31-4B8C-83A1-F6EECF244321}">
                <p14:modId xmlns:p14="http://schemas.microsoft.com/office/powerpoint/2010/main" val="1161339403"/>
              </p:ext>
            </p:extLst>
          </p:nvPr>
        </p:nvGraphicFramePr>
        <p:xfrm>
          <a:off x="1141413" y="1409700"/>
          <a:ext cx="10885487" cy="5168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a 6"/>
          <p:cNvGraphicFramePr/>
          <p:nvPr>
            <p:extLst>
              <p:ext uri="{D42A27DB-BD31-4B8C-83A1-F6EECF244321}">
                <p14:modId xmlns:p14="http://schemas.microsoft.com/office/powerpoint/2010/main" val="1307525366"/>
              </p:ext>
            </p:extLst>
          </p:nvPr>
        </p:nvGraphicFramePr>
        <p:xfrm>
          <a:off x="1419569" y="66675"/>
          <a:ext cx="10318750" cy="6350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64802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4108107834"/>
              </p:ext>
            </p:extLst>
          </p:nvPr>
        </p:nvGraphicFramePr>
        <p:xfrm>
          <a:off x="1141413" y="662782"/>
          <a:ext cx="5208587" cy="2868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p:cNvGraphicFramePr/>
          <p:nvPr>
            <p:extLst>
              <p:ext uri="{D42A27DB-BD31-4B8C-83A1-F6EECF244321}">
                <p14:modId xmlns:p14="http://schemas.microsoft.com/office/powerpoint/2010/main" val="2295221837"/>
              </p:ext>
            </p:extLst>
          </p:nvPr>
        </p:nvGraphicFramePr>
        <p:xfrm>
          <a:off x="1419569" y="66675"/>
          <a:ext cx="10318750" cy="6350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2" name="Marcador de contenido 5"/>
          <p:cNvGraphicFramePr>
            <a:graphicFrameLocks/>
          </p:cNvGraphicFramePr>
          <p:nvPr>
            <p:extLst>
              <p:ext uri="{D42A27DB-BD31-4B8C-83A1-F6EECF244321}">
                <p14:modId xmlns:p14="http://schemas.microsoft.com/office/powerpoint/2010/main" val="853586821"/>
              </p:ext>
            </p:extLst>
          </p:nvPr>
        </p:nvGraphicFramePr>
        <p:xfrm>
          <a:off x="6513513" y="662782"/>
          <a:ext cx="5208587" cy="286861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3" name="Imagen 12"/>
          <p:cNvPicPr/>
          <p:nvPr/>
        </p:nvPicPr>
        <p:blipFill>
          <a:blip r:embed="rId17"/>
          <a:stretch>
            <a:fillRect/>
          </a:stretch>
        </p:blipFill>
        <p:spPr>
          <a:xfrm>
            <a:off x="2905918" y="3670300"/>
            <a:ext cx="5360987" cy="2954020"/>
          </a:xfrm>
          <a:prstGeom prst="rect">
            <a:avLst/>
          </a:prstGeom>
        </p:spPr>
      </p:pic>
    </p:spTree>
    <p:extLst>
      <p:ext uri="{BB962C8B-B14F-4D97-AF65-F5344CB8AC3E}">
        <p14:creationId xmlns:p14="http://schemas.microsoft.com/office/powerpoint/2010/main" val="327118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Marcador de contenido 5"/>
          <p:cNvGraphicFramePr>
            <a:graphicFrameLocks/>
          </p:cNvGraphicFramePr>
          <p:nvPr>
            <p:extLst>
              <p:ext uri="{D42A27DB-BD31-4B8C-83A1-F6EECF244321}">
                <p14:modId xmlns:p14="http://schemas.microsoft.com/office/powerpoint/2010/main" val="2142561939"/>
              </p:ext>
            </p:extLst>
          </p:nvPr>
        </p:nvGraphicFramePr>
        <p:xfrm>
          <a:off x="1305185" y="856125"/>
          <a:ext cx="4222158" cy="2501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magen 10"/>
          <p:cNvPicPr>
            <a:picLocks noChangeAspect="1"/>
          </p:cNvPicPr>
          <p:nvPr/>
        </p:nvPicPr>
        <p:blipFill rotWithShape="1">
          <a:blip r:embed="rId7"/>
          <a:srcRect t="12162" r="21813" b="13840"/>
          <a:stretch/>
        </p:blipFill>
        <p:spPr>
          <a:xfrm>
            <a:off x="1136995" y="3952120"/>
            <a:ext cx="4489105" cy="2341940"/>
          </a:xfrm>
          <a:prstGeom prst="rect">
            <a:avLst/>
          </a:prstGeom>
        </p:spPr>
      </p:pic>
      <p:graphicFrame>
        <p:nvGraphicFramePr>
          <p:cNvPr id="12" name="Diagrama 11"/>
          <p:cNvGraphicFramePr/>
          <p:nvPr>
            <p:extLst>
              <p:ext uri="{D42A27DB-BD31-4B8C-83A1-F6EECF244321}">
                <p14:modId xmlns:p14="http://schemas.microsoft.com/office/powerpoint/2010/main" val="2061583354"/>
              </p:ext>
            </p:extLst>
          </p:nvPr>
        </p:nvGraphicFramePr>
        <p:xfrm>
          <a:off x="1419569" y="66675"/>
          <a:ext cx="10318750" cy="6350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Marcador de contenido 5"/>
          <p:cNvGraphicFramePr>
            <a:graphicFrameLocks/>
          </p:cNvGraphicFramePr>
          <p:nvPr>
            <p:extLst>
              <p:ext uri="{D42A27DB-BD31-4B8C-83A1-F6EECF244321}">
                <p14:modId xmlns:p14="http://schemas.microsoft.com/office/powerpoint/2010/main" val="564241203"/>
              </p:ext>
            </p:extLst>
          </p:nvPr>
        </p:nvGraphicFramePr>
        <p:xfrm>
          <a:off x="6455509" y="837137"/>
          <a:ext cx="4631591" cy="249903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16" name="Imagen 15"/>
          <p:cNvPicPr>
            <a:picLocks noChangeAspect="1"/>
          </p:cNvPicPr>
          <p:nvPr/>
        </p:nvPicPr>
        <p:blipFill rotWithShape="1">
          <a:blip r:embed="rId18"/>
          <a:srcRect b="10739"/>
          <a:stretch/>
        </p:blipFill>
        <p:spPr>
          <a:xfrm>
            <a:off x="6521796" y="3803242"/>
            <a:ext cx="4514504" cy="2490818"/>
          </a:xfrm>
          <a:prstGeom prst="rect">
            <a:avLst/>
          </a:prstGeom>
        </p:spPr>
      </p:pic>
    </p:spTree>
    <p:extLst>
      <p:ext uri="{BB962C8B-B14F-4D97-AF65-F5344CB8AC3E}">
        <p14:creationId xmlns:p14="http://schemas.microsoft.com/office/powerpoint/2010/main" val="31409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p:nvPr/>
        </p:nvPicPr>
        <p:blipFill>
          <a:blip r:embed="rId2"/>
          <a:stretch>
            <a:fillRect/>
          </a:stretch>
        </p:blipFill>
        <p:spPr>
          <a:xfrm>
            <a:off x="6219190" y="1814918"/>
            <a:ext cx="5972810" cy="4246245"/>
          </a:xfrm>
          <a:prstGeom prst="rect">
            <a:avLst/>
          </a:prstGeom>
        </p:spPr>
      </p:pic>
      <p:graphicFrame>
        <p:nvGraphicFramePr>
          <p:cNvPr id="18" name="Diagrama 17"/>
          <p:cNvGraphicFramePr/>
          <p:nvPr>
            <p:extLst>
              <p:ext uri="{D42A27DB-BD31-4B8C-83A1-F6EECF244321}">
                <p14:modId xmlns:p14="http://schemas.microsoft.com/office/powerpoint/2010/main" val="3552895069"/>
              </p:ext>
            </p:extLst>
          </p:nvPr>
        </p:nvGraphicFramePr>
        <p:xfrm>
          <a:off x="1419569" y="66675"/>
          <a:ext cx="10318750" cy="822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Marcador de contenido 2"/>
          <p:cNvSpPr>
            <a:spLocks noGrp="1"/>
          </p:cNvSpPr>
          <p:nvPr>
            <p:ph idx="1"/>
          </p:nvPr>
        </p:nvSpPr>
        <p:spPr>
          <a:xfrm>
            <a:off x="1127765" y="898357"/>
            <a:ext cx="9367364" cy="1012329"/>
          </a:xfrm>
        </p:spPr>
        <p:txBody>
          <a:bodyPr>
            <a:normAutofit fontScale="92500" lnSpcReduction="10000"/>
          </a:bodyPr>
          <a:lstStyle/>
          <a:p>
            <a:r>
              <a:rPr lang="es-EC" dirty="0" smtClean="0"/>
              <a:t>El sistema neumático está desconectado</a:t>
            </a:r>
          </a:p>
          <a:p>
            <a:r>
              <a:rPr lang="es-EC" dirty="0" smtClean="0"/>
              <a:t>No existe un controlador principal</a:t>
            </a:r>
            <a:endParaRPr lang="es-EC" dirty="0"/>
          </a:p>
        </p:txBody>
      </p:sp>
      <p:pic>
        <p:nvPicPr>
          <p:cNvPr id="2" name="Imagen 1"/>
          <p:cNvPicPr>
            <a:picLocks noChangeAspect="1"/>
          </p:cNvPicPr>
          <p:nvPr/>
        </p:nvPicPr>
        <p:blipFill>
          <a:blip r:embed="rId8"/>
          <a:stretch>
            <a:fillRect/>
          </a:stretch>
        </p:blipFill>
        <p:spPr>
          <a:xfrm>
            <a:off x="0" y="1910686"/>
            <a:ext cx="6109252" cy="4168586"/>
          </a:xfrm>
          <a:prstGeom prst="rect">
            <a:avLst/>
          </a:prstGeom>
        </p:spPr>
      </p:pic>
    </p:spTree>
    <p:extLst>
      <p:ext uri="{BB962C8B-B14F-4D97-AF65-F5344CB8AC3E}">
        <p14:creationId xmlns:p14="http://schemas.microsoft.com/office/powerpoint/2010/main" val="38328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2460336923"/>
              </p:ext>
            </p:extLst>
          </p:nvPr>
        </p:nvGraphicFramePr>
        <p:xfrm>
          <a:off x="6972867" y="2158833"/>
          <a:ext cx="4064000" cy="4325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n 9"/>
          <p:cNvPicPr/>
          <p:nvPr/>
        </p:nvPicPr>
        <p:blipFill>
          <a:blip r:embed="rId7"/>
          <a:stretch>
            <a:fillRect/>
          </a:stretch>
        </p:blipFill>
        <p:spPr>
          <a:xfrm>
            <a:off x="5515698" y="2100561"/>
            <a:ext cx="1221977" cy="2037077"/>
          </a:xfrm>
          <a:prstGeom prst="rect">
            <a:avLst/>
          </a:prstGeom>
        </p:spPr>
      </p:pic>
      <p:pic>
        <p:nvPicPr>
          <p:cNvPr id="13" name="Imagen 12"/>
          <p:cNvPicPr/>
          <p:nvPr/>
        </p:nvPicPr>
        <p:blipFill rotWithShape="1">
          <a:blip r:embed="rId8"/>
          <a:srcRect l="9801" r="8505" b="12741"/>
          <a:stretch/>
        </p:blipFill>
        <p:spPr bwMode="auto">
          <a:xfrm>
            <a:off x="448796" y="2100561"/>
            <a:ext cx="1930400" cy="3992877"/>
          </a:xfrm>
          <a:prstGeom prst="rect">
            <a:avLst/>
          </a:prstGeom>
          <a:ln>
            <a:noFill/>
          </a:ln>
          <a:extLst>
            <a:ext uri="{53640926-AAD7-44D8-BBD7-CCE9431645EC}">
              <a14:shadowObscured xmlns:a14="http://schemas.microsoft.com/office/drawing/2010/main"/>
            </a:ext>
          </a:extLst>
        </p:spPr>
      </p:pic>
      <p:pic>
        <p:nvPicPr>
          <p:cNvPr id="14" name="Imagen 13"/>
          <p:cNvPicPr/>
          <p:nvPr/>
        </p:nvPicPr>
        <p:blipFill>
          <a:blip r:embed="rId9"/>
          <a:stretch>
            <a:fillRect/>
          </a:stretch>
        </p:blipFill>
        <p:spPr>
          <a:xfrm>
            <a:off x="2507584" y="2100561"/>
            <a:ext cx="2879725" cy="1637665"/>
          </a:xfrm>
          <a:prstGeom prst="rect">
            <a:avLst/>
          </a:prstGeom>
        </p:spPr>
      </p:pic>
      <p:pic>
        <p:nvPicPr>
          <p:cNvPr id="9" name="Imagen 8"/>
          <p:cNvPicPr/>
          <p:nvPr/>
        </p:nvPicPr>
        <p:blipFill>
          <a:blip r:embed="rId10"/>
          <a:stretch>
            <a:fillRect/>
          </a:stretch>
        </p:blipFill>
        <p:spPr>
          <a:xfrm>
            <a:off x="5515698" y="3928101"/>
            <a:ext cx="1221977" cy="2311397"/>
          </a:xfrm>
          <a:prstGeom prst="rect">
            <a:avLst/>
          </a:prstGeom>
        </p:spPr>
      </p:pic>
      <p:pic>
        <p:nvPicPr>
          <p:cNvPr id="15" name="Imagen 14"/>
          <p:cNvPicPr/>
          <p:nvPr/>
        </p:nvPicPr>
        <p:blipFill rotWithShape="1">
          <a:blip r:embed="rId11"/>
          <a:srcRect r="28302"/>
          <a:stretch/>
        </p:blipFill>
        <p:spPr bwMode="auto">
          <a:xfrm>
            <a:off x="2571778" y="3928101"/>
            <a:ext cx="2879725" cy="2336802"/>
          </a:xfrm>
          <a:prstGeom prst="rect">
            <a:avLst/>
          </a:prstGeom>
          <a:ln>
            <a:noFill/>
          </a:ln>
          <a:extLst>
            <a:ext uri="{53640926-AAD7-44D8-BBD7-CCE9431645EC}">
              <a14:shadowObscured xmlns:a14="http://schemas.microsoft.com/office/drawing/2010/main"/>
            </a:ext>
          </a:extLst>
        </p:spPr>
      </p:pic>
      <p:graphicFrame>
        <p:nvGraphicFramePr>
          <p:cNvPr id="16" name="Diagrama 15"/>
          <p:cNvGraphicFramePr/>
          <p:nvPr>
            <p:extLst>
              <p:ext uri="{D42A27DB-BD31-4B8C-83A1-F6EECF244321}">
                <p14:modId xmlns:p14="http://schemas.microsoft.com/office/powerpoint/2010/main" val="683949380"/>
              </p:ext>
            </p:extLst>
          </p:nvPr>
        </p:nvGraphicFramePr>
        <p:xfrm>
          <a:off x="1419569" y="66675"/>
          <a:ext cx="10318750" cy="82232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7" name="Marcador de contenido 2"/>
          <p:cNvSpPr>
            <a:spLocks noGrp="1"/>
          </p:cNvSpPr>
          <p:nvPr>
            <p:ph idx="1"/>
          </p:nvPr>
        </p:nvSpPr>
        <p:spPr>
          <a:xfrm>
            <a:off x="1127765" y="898357"/>
            <a:ext cx="9367364" cy="1012329"/>
          </a:xfrm>
        </p:spPr>
        <p:txBody>
          <a:bodyPr>
            <a:normAutofit fontScale="92500" lnSpcReduction="10000"/>
          </a:bodyPr>
          <a:lstStyle/>
          <a:p>
            <a:r>
              <a:rPr lang="es-EC" dirty="0" smtClean="0"/>
              <a:t>Motorreductores DC funcionan correctamente.</a:t>
            </a:r>
          </a:p>
          <a:p>
            <a:r>
              <a:rPr lang="es-EC" dirty="0" smtClean="0"/>
              <a:t>Estación FMS 2101 en buenas condiciones.</a:t>
            </a:r>
          </a:p>
        </p:txBody>
      </p:sp>
    </p:spTree>
    <p:extLst>
      <p:ext uri="{BB962C8B-B14F-4D97-AF65-F5344CB8AC3E}">
        <p14:creationId xmlns:p14="http://schemas.microsoft.com/office/powerpoint/2010/main" val="181563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Azul cáli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Personalizado 1">
      <a:majorFont>
        <a:latin typeface="Times New Roman"/>
        <a:ea typeface=""/>
        <a:cs typeface=""/>
      </a:majorFont>
      <a:minorFont>
        <a:latin typeface="Times New Roman"/>
        <a:ea typeface=""/>
        <a:cs typeface=""/>
      </a:minorFont>
    </a:fontScheme>
    <a:fmtScheme name="Circuito">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9113</TotalTime>
  <Words>1756</Words>
  <Application>Microsoft Office PowerPoint</Application>
  <PresentationFormat>Panorámica</PresentationFormat>
  <Paragraphs>361</Paragraphs>
  <Slides>31</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31</vt:i4>
      </vt:variant>
    </vt:vector>
  </HeadingPairs>
  <TitlesOfParts>
    <vt:vector size="37" baseType="lpstr">
      <vt:lpstr>Arial</vt:lpstr>
      <vt:lpstr>Calibri</vt:lpstr>
      <vt:lpstr>Symbol</vt:lpstr>
      <vt:lpstr>Times New Roman</vt:lpstr>
      <vt:lpstr>Trebuchet MS</vt:lpstr>
      <vt:lpstr>Circuito</vt:lpstr>
      <vt:lpstr>Repotenciación y modernización de la estación de manufactura FMS 2101 del Departamento De Eléctrica, Electrónica Y Telecomunicaciones de la Universidad De Las Fuerzas Armadas ESPE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Company>Huawei Technologies Co.,Ltd.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Repotenciación y modernización de la estación de manufactura FMS 2101 del Departamento De Eléctrica, Electrónica Y Telecomunicaciones de la Universidad De Las Fuerzas Armadas ESPE.</dc:title>
  <dc:creator>Fernando Muñoz</dc:creator>
  <cp:lastModifiedBy>Fernando Muñoz</cp:lastModifiedBy>
  <cp:revision>99</cp:revision>
  <dcterms:created xsi:type="dcterms:W3CDTF">2019-10-21T16:10:15Z</dcterms:created>
  <dcterms:modified xsi:type="dcterms:W3CDTF">2020-01-24T03:33:12Z</dcterms:modified>
</cp:coreProperties>
</file>