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8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9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10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7.xml" ContentType="application/vnd.openxmlformats-officedocument.drawingml.diagramData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3" r:id="rId2"/>
    <p:sldId id="282" r:id="rId3"/>
    <p:sldId id="274" r:id="rId4"/>
    <p:sldId id="275" r:id="rId5"/>
    <p:sldId id="258" r:id="rId6"/>
    <p:sldId id="276" r:id="rId7"/>
    <p:sldId id="259" r:id="rId8"/>
    <p:sldId id="277" r:id="rId9"/>
    <p:sldId id="278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5D7FE1-BD8D-41D7-9CFC-17CCE187C4F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D1DE3E9-2859-4D20-8FDB-6BB3E4FCD231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es-ES" sz="2000" b="1" dirty="0" smtClean="0">
              <a:solidFill>
                <a:schemeClr val="tx1"/>
              </a:solidFill>
            </a:rPr>
            <a:t>Establecer la fundamentación teórica sobre los cuales se sustenta la investigación.</a:t>
          </a:r>
          <a:endParaRPr lang="es-ES" sz="2000" b="1" dirty="0">
            <a:solidFill>
              <a:schemeClr val="tx1"/>
            </a:solidFill>
          </a:endParaRPr>
        </a:p>
      </dgm:t>
    </dgm:pt>
    <dgm:pt modelId="{21CB59DA-653A-494E-9296-598C9BF5EF81}" type="parTrans" cxnId="{AE98414B-1FDD-44EC-AFB3-FEC62DEAD44E}">
      <dgm:prSet/>
      <dgm:spPr/>
      <dgm:t>
        <a:bodyPr/>
        <a:lstStyle/>
        <a:p>
          <a:endParaRPr lang="es-ES" sz="2000"/>
        </a:p>
      </dgm:t>
    </dgm:pt>
    <dgm:pt modelId="{0C9BC655-A3B4-4391-8F1A-F7E7AD4B47A7}" type="sibTrans" cxnId="{AE98414B-1FDD-44EC-AFB3-FEC62DEAD44E}">
      <dgm:prSet/>
      <dgm:spPr/>
      <dgm:t>
        <a:bodyPr/>
        <a:lstStyle/>
        <a:p>
          <a:endParaRPr lang="es-ES" sz="2000"/>
        </a:p>
      </dgm:t>
    </dgm:pt>
    <dgm:pt modelId="{E523B101-755A-4620-8B05-33D10F1E08B0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es-ES" sz="2000" b="1" dirty="0" smtClean="0">
              <a:solidFill>
                <a:schemeClr val="tx1"/>
              </a:solidFill>
            </a:rPr>
            <a:t>Determinar los umbrales de entrenamiento utilizando como test indirectos; el test de Cooper y el test de la milla.</a:t>
          </a:r>
          <a:endParaRPr lang="es-ES" sz="2000" b="1" dirty="0">
            <a:solidFill>
              <a:schemeClr val="tx1"/>
            </a:solidFill>
          </a:endParaRPr>
        </a:p>
      </dgm:t>
    </dgm:pt>
    <dgm:pt modelId="{C2FD0EAA-819C-4451-B6E7-F90F830F1AD0}" type="parTrans" cxnId="{6AE13644-4E63-439B-B66C-0A01715D6047}">
      <dgm:prSet/>
      <dgm:spPr/>
      <dgm:t>
        <a:bodyPr/>
        <a:lstStyle/>
        <a:p>
          <a:endParaRPr lang="es-ES" sz="2000"/>
        </a:p>
      </dgm:t>
    </dgm:pt>
    <dgm:pt modelId="{C0E6A2B5-8574-422A-A1DC-66EC9DD0171E}" type="sibTrans" cxnId="{6AE13644-4E63-439B-B66C-0A01715D6047}">
      <dgm:prSet/>
      <dgm:spPr/>
      <dgm:t>
        <a:bodyPr/>
        <a:lstStyle/>
        <a:p>
          <a:endParaRPr lang="es-ES" sz="2000"/>
        </a:p>
      </dgm:t>
    </dgm:pt>
    <dgm:pt modelId="{E364AE85-2298-4EA8-A9A3-C6F8003F28AC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es-ES" sz="2000" b="1" dirty="0" smtClean="0">
              <a:solidFill>
                <a:schemeClr val="tx1"/>
              </a:solidFill>
            </a:rPr>
            <a:t>Identificar los umbrales de entrenamiento utilizando como test directo la banda ergonométrica. </a:t>
          </a:r>
          <a:endParaRPr lang="es-ES" sz="2000" b="1" dirty="0">
            <a:solidFill>
              <a:schemeClr val="tx1"/>
            </a:solidFill>
          </a:endParaRPr>
        </a:p>
      </dgm:t>
    </dgm:pt>
    <dgm:pt modelId="{91E11691-9FE1-4ED4-BE2F-FAC00047E15E}" type="parTrans" cxnId="{1C8AB0A7-85BE-42BC-9E20-78A5C0DA3014}">
      <dgm:prSet/>
      <dgm:spPr/>
      <dgm:t>
        <a:bodyPr/>
        <a:lstStyle/>
        <a:p>
          <a:endParaRPr lang="es-ES" sz="2000"/>
        </a:p>
      </dgm:t>
    </dgm:pt>
    <dgm:pt modelId="{C44225D5-0C31-4416-AC4B-0A86BA68FCC1}" type="sibTrans" cxnId="{1C8AB0A7-85BE-42BC-9E20-78A5C0DA3014}">
      <dgm:prSet/>
      <dgm:spPr/>
      <dgm:t>
        <a:bodyPr/>
        <a:lstStyle/>
        <a:p>
          <a:endParaRPr lang="es-ES" sz="2000"/>
        </a:p>
      </dgm:t>
    </dgm:pt>
    <dgm:pt modelId="{84AE49C2-F869-4F3D-8711-924B634A2765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es-ES" sz="2000" b="1" dirty="0" smtClean="0">
              <a:solidFill>
                <a:schemeClr val="tx1"/>
              </a:solidFill>
            </a:rPr>
            <a:t>Relacionar los umbrales obtenidos entre los test directo e indirecto, definiendo su factibilidad.</a:t>
          </a:r>
          <a:endParaRPr lang="es-ES" sz="2000" b="1" dirty="0">
            <a:solidFill>
              <a:schemeClr val="tx1"/>
            </a:solidFill>
          </a:endParaRPr>
        </a:p>
      </dgm:t>
    </dgm:pt>
    <dgm:pt modelId="{AA30CE96-839C-43AC-B553-F49213C867E7}" type="parTrans" cxnId="{193B6C4E-DC5E-438C-AFF9-241B219FC429}">
      <dgm:prSet/>
      <dgm:spPr/>
      <dgm:t>
        <a:bodyPr/>
        <a:lstStyle/>
        <a:p>
          <a:endParaRPr lang="es-ES" sz="2000"/>
        </a:p>
      </dgm:t>
    </dgm:pt>
    <dgm:pt modelId="{1FFA02A2-A84A-4A2F-985A-E4D578B07FD1}" type="sibTrans" cxnId="{193B6C4E-DC5E-438C-AFF9-241B219FC429}">
      <dgm:prSet/>
      <dgm:spPr/>
      <dgm:t>
        <a:bodyPr/>
        <a:lstStyle/>
        <a:p>
          <a:endParaRPr lang="es-ES" sz="2000"/>
        </a:p>
      </dgm:t>
    </dgm:pt>
    <dgm:pt modelId="{56B89E71-734B-4ACB-B15C-B4AB01E3BCFE}" type="pres">
      <dgm:prSet presAssocID="{465D7FE1-BD8D-41D7-9CFC-17CCE187C4F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4461FE9-4671-4454-BA3B-F33EDE311019}" type="pres">
      <dgm:prSet presAssocID="{7D1DE3E9-2859-4D20-8FDB-6BB3E4FCD231}" presName="parentLin" presStyleCnt="0"/>
      <dgm:spPr/>
    </dgm:pt>
    <dgm:pt modelId="{F9A1E28D-C2CE-4CC2-8085-78EAC47A9CAD}" type="pres">
      <dgm:prSet presAssocID="{7D1DE3E9-2859-4D20-8FDB-6BB3E4FCD231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01605D5A-7A98-45FD-B7C3-67248CBB0429}" type="pres">
      <dgm:prSet presAssocID="{7D1DE3E9-2859-4D20-8FDB-6BB3E4FCD231}" presName="parentText" presStyleLbl="node1" presStyleIdx="0" presStyleCnt="4" custScaleX="142857" custScaleY="39148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7550D8-2ECF-4B03-9FA5-DB6D157EC76F}" type="pres">
      <dgm:prSet presAssocID="{7D1DE3E9-2859-4D20-8FDB-6BB3E4FCD231}" presName="negativeSpace" presStyleCnt="0"/>
      <dgm:spPr/>
    </dgm:pt>
    <dgm:pt modelId="{46B65D83-3F3F-414B-8017-86102297F679}" type="pres">
      <dgm:prSet presAssocID="{7D1DE3E9-2859-4D20-8FDB-6BB3E4FCD231}" presName="childText" presStyleLbl="conFgAcc1" presStyleIdx="0" presStyleCnt="4">
        <dgm:presLayoutVars>
          <dgm:bulletEnabled val="1"/>
        </dgm:presLayoutVars>
      </dgm:prSet>
      <dgm:spPr/>
    </dgm:pt>
    <dgm:pt modelId="{5264808B-20BE-48A9-98FD-2937E8B0F880}" type="pres">
      <dgm:prSet presAssocID="{0C9BC655-A3B4-4391-8F1A-F7E7AD4B47A7}" presName="spaceBetweenRectangles" presStyleCnt="0"/>
      <dgm:spPr/>
    </dgm:pt>
    <dgm:pt modelId="{3B36A2CB-FB8D-47B7-8142-C6F2C522B17D}" type="pres">
      <dgm:prSet presAssocID="{E523B101-755A-4620-8B05-33D10F1E08B0}" presName="parentLin" presStyleCnt="0"/>
      <dgm:spPr/>
    </dgm:pt>
    <dgm:pt modelId="{FEC9335C-4621-4612-B2B2-BAA20BEF1F33}" type="pres">
      <dgm:prSet presAssocID="{E523B101-755A-4620-8B05-33D10F1E08B0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667B2B1E-296D-40EC-B559-AC7944E8C55C}" type="pres">
      <dgm:prSet presAssocID="{E523B101-755A-4620-8B05-33D10F1E08B0}" presName="parentText" presStyleLbl="node1" presStyleIdx="1" presStyleCnt="4" custScaleX="142857" custScaleY="39148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A5838C-D3C7-420C-904F-DE0C163575DA}" type="pres">
      <dgm:prSet presAssocID="{E523B101-755A-4620-8B05-33D10F1E08B0}" presName="negativeSpace" presStyleCnt="0"/>
      <dgm:spPr/>
    </dgm:pt>
    <dgm:pt modelId="{6C934CA6-D92B-4A9D-A10D-A9B6043515D5}" type="pres">
      <dgm:prSet presAssocID="{E523B101-755A-4620-8B05-33D10F1E08B0}" presName="childText" presStyleLbl="conFgAcc1" presStyleIdx="1" presStyleCnt="4">
        <dgm:presLayoutVars>
          <dgm:bulletEnabled val="1"/>
        </dgm:presLayoutVars>
      </dgm:prSet>
      <dgm:spPr/>
    </dgm:pt>
    <dgm:pt modelId="{502AD908-C94F-4D25-87FB-101235B19207}" type="pres">
      <dgm:prSet presAssocID="{C0E6A2B5-8574-422A-A1DC-66EC9DD0171E}" presName="spaceBetweenRectangles" presStyleCnt="0"/>
      <dgm:spPr/>
    </dgm:pt>
    <dgm:pt modelId="{55132B9A-EB8D-4E7A-9B82-8EEF7A3DBEEA}" type="pres">
      <dgm:prSet presAssocID="{E364AE85-2298-4EA8-A9A3-C6F8003F28AC}" presName="parentLin" presStyleCnt="0"/>
      <dgm:spPr/>
    </dgm:pt>
    <dgm:pt modelId="{04916A8B-ECF6-4EAE-B1E1-5A627A2A7EC8}" type="pres">
      <dgm:prSet presAssocID="{E364AE85-2298-4EA8-A9A3-C6F8003F28AC}" presName="parentLeftMargin" presStyleLbl="node1" presStyleIdx="1" presStyleCnt="4"/>
      <dgm:spPr/>
      <dgm:t>
        <a:bodyPr/>
        <a:lstStyle/>
        <a:p>
          <a:endParaRPr lang="es-ES"/>
        </a:p>
      </dgm:t>
    </dgm:pt>
    <dgm:pt modelId="{021230EB-CCC3-4DF6-9D69-F304739DDACD}" type="pres">
      <dgm:prSet presAssocID="{E364AE85-2298-4EA8-A9A3-C6F8003F28AC}" presName="parentText" presStyleLbl="node1" presStyleIdx="2" presStyleCnt="4" custScaleX="142857" custScaleY="39148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05144C-92D1-42DA-A27B-791E064EC700}" type="pres">
      <dgm:prSet presAssocID="{E364AE85-2298-4EA8-A9A3-C6F8003F28AC}" presName="negativeSpace" presStyleCnt="0"/>
      <dgm:spPr/>
    </dgm:pt>
    <dgm:pt modelId="{6F6C40EF-7045-4057-87D8-1F03B1693D7D}" type="pres">
      <dgm:prSet presAssocID="{E364AE85-2298-4EA8-A9A3-C6F8003F28AC}" presName="childText" presStyleLbl="conFgAcc1" presStyleIdx="2" presStyleCnt="4">
        <dgm:presLayoutVars>
          <dgm:bulletEnabled val="1"/>
        </dgm:presLayoutVars>
      </dgm:prSet>
      <dgm:spPr/>
    </dgm:pt>
    <dgm:pt modelId="{AA233893-D52E-4BEB-90ED-5CF0026DE329}" type="pres">
      <dgm:prSet presAssocID="{C44225D5-0C31-4416-AC4B-0A86BA68FCC1}" presName="spaceBetweenRectangles" presStyleCnt="0"/>
      <dgm:spPr/>
    </dgm:pt>
    <dgm:pt modelId="{0D51841E-DD90-4CD6-94AA-AC1CBB13BA2C}" type="pres">
      <dgm:prSet presAssocID="{84AE49C2-F869-4F3D-8711-924B634A2765}" presName="parentLin" presStyleCnt="0"/>
      <dgm:spPr/>
    </dgm:pt>
    <dgm:pt modelId="{6C0D67AF-26C6-479D-91B3-750FBFA36499}" type="pres">
      <dgm:prSet presAssocID="{84AE49C2-F869-4F3D-8711-924B634A2765}" presName="parentLeftMargin" presStyleLbl="node1" presStyleIdx="2" presStyleCnt="4" custScaleX="142857"/>
      <dgm:spPr/>
      <dgm:t>
        <a:bodyPr/>
        <a:lstStyle/>
        <a:p>
          <a:endParaRPr lang="es-ES"/>
        </a:p>
      </dgm:t>
    </dgm:pt>
    <dgm:pt modelId="{51A87B39-BB60-4757-878A-CEC0974F186E}" type="pres">
      <dgm:prSet presAssocID="{84AE49C2-F869-4F3D-8711-924B634A2765}" presName="parentText" presStyleLbl="node1" presStyleIdx="3" presStyleCnt="4" custScaleX="216322" custScaleY="395394" custLinFactNeighborX="-2557" custLinFactNeighborY="402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C634F8-E37B-41D8-873B-B823FDB94E09}" type="pres">
      <dgm:prSet presAssocID="{84AE49C2-F869-4F3D-8711-924B634A2765}" presName="negativeSpace" presStyleCnt="0"/>
      <dgm:spPr/>
    </dgm:pt>
    <dgm:pt modelId="{CB1CE5BE-220D-4E8D-B041-BE035113B1BF}" type="pres">
      <dgm:prSet presAssocID="{84AE49C2-F869-4F3D-8711-924B634A276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C25067A-1508-4C3A-B6EA-E54946CAD857}" type="presOf" srcId="{84AE49C2-F869-4F3D-8711-924B634A2765}" destId="{6C0D67AF-26C6-479D-91B3-750FBFA36499}" srcOrd="0" destOrd="0" presId="urn:microsoft.com/office/officeart/2005/8/layout/list1"/>
    <dgm:cxn modelId="{38E575CB-396F-4008-89D8-6B47B6653C37}" type="presOf" srcId="{84AE49C2-F869-4F3D-8711-924B634A2765}" destId="{51A87B39-BB60-4757-878A-CEC0974F186E}" srcOrd="1" destOrd="0" presId="urn:microsoft.com/office/officeart/2005/8/layout/list1"/>
    <dgm:cxn modelId="{6AE13644-4E63-439B-B66C-0A01715D6047}" srcId="{465D7FE1-BD8D-41D7-9CFC-17CCE187C4F1}" destId="{E523B101-755A-4620-8B05-33D10F1E08B0}" srcOrd="1" destOrd="0" parTransId="{C2FD0EAA-819C-4451-B6E7-F90F830F1AD0}" sibTransId="{C0E6A2B5-8574-422A-A1DC-66EC9DD0171E}"/>
    <dgm:cxn modelId="{1C8AB0A7-85BE-42BC-9E20-78A5C0DA3014}" srcId="{465D7FE1-BD8D-41D7-9CFC-17CCE187C4F1}" destId="{E364AE85-2298-4EA8-A9A3-C6F8003F28AC}" srcOrd="2" destOrd="0" parTransId="{91E11691-9FE1-4ED4-BE2F-FAC00047E15E}" sibTransId="{C44225D5-0C31-4416-AC4B-0A86BA68FCC1}"/>
    <dgm:cxn modelId="{AE98414B-1FDD-44EC-AFB3-FEC62DEAD44E}" srcId="{465D7FE1-BD8D-41D7-9CFC-17CCE187C4F1}" destId="{7D1DE3E9-2859-4D20-8FDB-6BB3E4FCD231}" srcOrd="0" destOrd="0" parTransId="{21CB59DA-653A-494E-9296-598C9BF5EF81}" sibTransId="{0C9BC655-A3B4-4391-8F1A-F7E7AD4B47A7}"/>
    <dgm:cxn modelId="{7200A0DF-29D0-4A65-9000-30D476A44BFD}" type="presOf" srcId="{E523B101-755A-4620-8B05-33D10F1E08B0}" destId="{FEC9335C-4621-4612-B2B2-BAA20BEF1F33}" srcOrd="0" destOrd="0" presId="urn:microsoft.com/office/officeart/2005/8/layout/list1"/>
    <dgm:cxn modelId="{A9D64B44-FEDD-45E3-856B-D55EB4B59C32}" type="presOf" srcId="{7D1DE3E9-2859-4D20-8FDB-6BB3E4FCD231}" destId="{01605D5A-7A98-45FD-B7C3-67248CBB0429}" srcOrd="1" destOrd="0" presId="urn:microsoft.com/office/officeart/2005/8/layout/list1"/>
    <dgm:cxn modelId="{81134BBA-DF2D-45A3-B6C6-3726D97A7DA1}" type="presOf" srcId="{465D7FE1-BD8D-41D7-9CFC-17CCE187C4F1}" destId="{56B89E71-734B-4ACB-B15C-B4AB01E3BCFE}" srcOrd="0" destOrd="0" presId="urn:microsoft.com/office/officeart/2005/8/layout/list1"/>
    <dgm:cxn modelId="{193B6C4E-DC5E-438C-AFF9-241B219FC429}" srcId="{465D7FE1-BD8D-41D7-9CFC-17CCE187C4F1}" destId="{84AE49C2-F869-4F3D-8711-924B634A2765}" srcOrd="3" destOrd="0" parTransId="{AA30CE96-839C-43AC-B553-F49213C867E7}" sibTransId="{1FFA02A2-A84A-4A2F-985A-E4D578B07FD1}"/>
    <dgm:cxn modelId="{1E64F7E9-5858-4815-B9A2-FFEECE9ACDF5}" type="presOf" srcId="{E523B101-755A-4620-8B05-33D10F1E08B0}" destId="{667B2B1E-296D-40EC-B559-AC7944E8C55C}" srcOrd="1" destOrd="0" presId="urn:microsoft.com/office/officeart/2005/8/layout/list1"/>
    <dgm:cxn modelId="{C0D0E16B-95A0-4894-A4AD-8EA5DE9DC9A2}" type="presOf" srcId="{7D1DE3E9-2859-4D20-8FDB-6BB3E4FCD231}" destId="{F9A1E28D-C2CE-4CC2-8085-78EAC47A9CAD}" srcOrd="0" destOrd="0" presId="urn:microsoft.com/office/officeart/2005/8/layout/list1"/>
    <dgm:cxn modelId="{22509642-61D3-4DE3-B28C-FF1C7AD8A61D}" type="presOf" srcId="{E364AE85-2298-4EA8-A9A3-C6F8003F28AC}" destId="{021230EB-CCC3-4DF6-9D69-F304739DDACD}" srcOrd="1" destOrd="0" presId="urn:microsoft.com/office/officeart/2005/8/layout/list1"/>
    <dgm:cxn modelId="{FCC5CF83-B24C-4E75-868E-FB9BD286655E}" type="presOf" srcId="{E364AE85-2298-4EA8-A9A3-C6F8003F28AC}" destId="{04916A8B-ECF6-4EAE-B1E1-5A627A2A7EC8}" srcOrd="0" destOrd="0" presId="urn:microsoft.com/office/officeart/2005/8/layout/list1"/>
    <dgm:cxn modelId="{C2A87A15-3BDD-428D-A9B4-0A76480CEA80}" type="presParOf" srcId="{56B89E71-734B-4ACB-B15C-B4AB01E3BCFE}" destId="{D4461FE9-4671-4454-BA3B-F33EDE311019}" srcOrd="0" destOrd="0" presId="urn:microsoft.com/office/officeart/2005/8/layout/list1"/>
    <dgm:cxn modelId="{84D5C541-B21D-4B28-BF88-31846E33F751}" type="presParOf" srcId="{D4461FE9-4671-4454-BA3B-F33EDE311019}" destId="{F9A1E28D-C2CE-4CC2-8085-78EAC47A9CAD}" srcOrd="0" destOrd="0" presId="urn:microsoft.com/office/officeart/2005/8/layout/list1"/>
    <dgm:cxn modelId="{C67BB17C-1827-4847-B466-3F55BBB767ED}" type="presParOf" srcId="{D4461FE9-4671-4454-BA3B-F33EDE311019}" destId="{01605D5A-7A98-45FD-B7C3-67248CBB0429}" srcOrd="1" destOrd="0" presId="urn:microsoft.com/office/officeart/2005/8/layout/list1"/>
    <dgm:cxn modelId="{E582A9DD-293F-4BC6-BE2C-CF0032355327}" type="presParOf" srcId="{56B89E71-734B-4ACB-B15C-B4AB01E3BCFE}" destId="{977550D8-2ECF-4B03-9FA5-DB6D157EC76F}" srcOrd="1" destOrd="0" presId="urn:microsoft.com/office/officeart/2005/8/layout/list1"/>
    <dgm:cxn modelId="{75F81A89-0D47-4DEA-A1BB-666C90E0CE75}" type="presParOf" srcId="{56B89E71-734B-4ACB-B15C-B4AB01E3BCFE}" destId="{46B65D83-3F3F-414B-8017-86102297F679}" srcOrd="2" destOrd="0" presId="urn:microsoft.com/office/officeart/2005/8/layout/list1"/>
    <dgm:cxn modelId="{7D2F15AF-D1BA-4507-864D-47AD6C836F79}" type="presParOf" srcId="{56B89E71-734B-4ACB-B15C-B4AB01E3BCFE}" destId="{5264808B-20BE-48A9-98FD-2937E8B0F880}" srcOrd="3" destOrd="0" presId="urn:microsoft.com/office/officeart/2005/8/layout/list1"/>
    <dgm:cxn modelId="{5C60A7BF-3A5B-42B0-8352-56B82D142E17}" type="presParOf" srcId="{56B89E71-734B-4ACB-B15C-B4AB01E3BCFE}" destId="{3B36A2CB-FB8D-47B7-8142-C6F2C522B17D}" srcOrd="4" destOrd="0" presId="urn:microsoft.com/office/officeart/2005/8/layout/list1"/>
    <dgm:cxn modelId="{1FB03C0D-D24B-4698-8A9A-8FDAC6C64FE8}" type="presParOf" srcId="{3B36A2CB-FB8D-47B7-8142-C6F2C522B17D}" destId="{FEC9335C-4621-4612-B2B2-BAA20BEF1F33}" srcOrd="0" destOrd="0" presId="urn:microsoft.com/office/officeart/2005/8/layout/list1"/>
    <dgm:cxn modelId="{C4CD3D29-C0C6-47AD-80BE-70F9F284C784}" type="presParOf" srcId="{3B36A2CB-FB8D-47B7-8142-C6F2C522B17D}" destId="{667B2B1E-296D-40EC-B559-AC7944E8C55C}" srcOrd="1" destOrd="0" presId="urn:microsoft.com/office/officeart/2005/8/layout/list1"/>
    <dgm:cxn modelId="{239F3CBA-E798-4A4E-8C41-BC4707452EC8}" type="presParOf" srcId="{56B89E71-734B-4ACB-B15C-B4AB01E3BCFE}" destId="{16A5838C-D3C7-420C-904F-DE0C163575DA}" srcOrd="5" destOrd="0" presId="urn:microsoft.com/office/officeart/2005/8/layout/list1"/>
    <dgm:cxn modelId="{338F213D-5B7C-492B-95E8-BED1C378D43D}" type="presParOf" srcId="{56B89E71-734B-4ACB-B15C-B4AB01E3BCFE}" destId="{6C934CA6-D92B-4A9D-A10D-A9B6043515D5}" srcOrd="6" destOrd="0" presId="urn:microsoft.com/office/officeart/2005/8/layout/list1"/>
    <dgm:cxn modelId="{5F1424F9-E51D-4615-A802-F842BCEA96E3}" type="presParOf" srcId="{56B89E71-734B-4ACB-B15C-B4AB01E3BCFE}" destId="{502AD908-C94F-4D25-87FB-101235B19207}" srcOrd="7" destOrd="0" presId="urn:microsoft.com/office/officeart/2005/8/layout/list1"/>
    <dgm:cxn modelId="{1A78C087-B29A-48F1-837A-E5845B25FBE7}" type="presParOf" srcId="{56B89E71-734B-4ACB-B15C-B4AB01E3BCFE}" destId="{55132B9A-EB8D-4E7A-9B82-8EEF7A3DBEEA}" srcOrd="8" destOrd="0" presId="urn:microsoft.com/office/officeart/2005/8/layout/list1"/>
    <dgm:cxn modelId="{1E96BBEE-880D-4AE3-AC8C-3C9ACCCB6899}" type="presParOf" srcId="{55132B9A-EB8D-4E7A-9B82-8EEF7A3DBEEA}" destId="{04916A8B-ECF6-4EAE-B1E1-5A627A2A7EC8}" srcOrd="0" destOrd="0" presId="urn:microsoft.com/office/officeart/2005/8/layout/list1"/>
    <dgm:cxn modelId="{2B222C21-05ED-42F3-A3A5-41E7C36DE60F}" type="presParOf" srcId="{55132B9A-EB8D-4E7A-9B82-8EEF7A3DBEEA}" destId="{021230EB-CCC3-4DF6-9D69-F304739DDACD}" srcOrd="1" destOrd="0" presId="urn:microsoft.com/office/officeart/2005/8/layout/list1"/>
    <dgm:cxn modelId="{773103EC-90A2-4D19-9B73-E5BB3505B0BC}" type="presParOf" srcId="{56B89E71-734B-4ACB-B15C-B4AB01E3BCFE}" destId="{9805144C-92D1-42DA-A27B-791E064EC700}" srcOrd="9" destOrd="0" presId="urn:microsoft.com/office/officeart/2005/8/layout/list1"/>
    <dgm:cxn modelId="{4D63CCC9-73EA-4E92-A209-269C448E5750}" type="presParOf" srcId="{56B89E71-734B-4ACB-B15C-B4AB01E3BCFE}" destId="{6F6C40EF-7045-4057-87D8-1F03B1693D7D}" srcOrd="10" destOrd="0" presId="urn:microsoft.com/office/officeart/2005/8/layout/list1"/>
    <dgm:cxn modelId="{177D5FAD-E3FF-4DAB-A741-FC497F929CA4}" type="presParOf" srcId="{56B89E71-734B-4ACB-B15C-B4AB01E3BCFE}" destId="{AA233893-D52E-4BEB-90ED-5CF0026DE329}" srcOrd="11" destOrd="0" presId="urn:microsoft.com/office/officeart/2005/8/layout/list1"/>
    <dgm:cxn modelId="{63AC0D7E-A2A1-4F5C-A49C-BCD80EC4C551}" type="presParOf" srcId="{56B89E71-734B-4ACB-B15C-B4AB01E3BCFE}" destId="{0D51841E-DD90-4CD6-94AA-AC1CBB13BA2C}" srcOrd="12" destOrd="0" presId="urn:microsoft.com/office/officeart/2005/8/layout/list1"/>
    <dgm:cxn modelId="{BFD6FA2A-B1DD-449A-A4B7-EB8F9400BF15}" type="presParOf" srcId="{0D51841E-DD90-4CD6-94AA-AC1CBB13BA2C}" destId="{6C0D67AF-26C6-479D-91B3-750FBFA36499}" srcOrd="0" destOrd="0" presId="urn:microsoft.com/office/officeart/2005/8/layout/list1"/>
    <dgm:cxn modelId="{63F5005B-0413-448B-A8DF-9D413C49C42A}" type="presParOf" srcId="{0D51841E-DD90-4CD6-94AA-AC1CBB13BA2C}" destId="{51A87B39-BB60-4757-878A-CEC0974F186E}" srcOrd="1" destOrd="0" presId="urn:microsoft.com/office/officeart/2005/8/layout/list1"/>
    <dgm:cxn modelId="{A0878C68-4A7F-4BA0-9153-F8DD12FA25A5}" type="presParOf" srcId="{56B89E71-734B-4ACB-B15C-B4AB01E3BCFE}" destId="{12C634F8-E37B-41D8-873B-B823FDB94E09}" srcOrd="13" destOrd="0" presId="urn:microsoft.com/office/officeart/2005/8/layout/list1"/>
    <dgm:cxn modelId="{CF91E6FF-5ABB-4D72-8730-B0DD077483A1}" type="presParOf" srcId="{56B89E71-734B-4ACB-B15C-B4AB01E3BCFE}" destId="{CB1CE5BE-220D-4E8D-B041-BE035113B1B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87E32C0-C3D7-4189-9C0B-20D024C54111}" type="doc">
      <dgm:prSet loTypeId="urn:microsoft.com/office/officeart/2008/layout/LinedList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8250363D-E320-4C8F-8D3A-A9FC27927F80}">
      <dgm:prSet custT="1"/>
      <dgm:spPr/>
      <dgm:t>
        <a:bodyPr/>
        <a:lstStyle/>
        <a:p>
          <a:pPr algn="just"/>
          <a:r>
            <a:rPr lang="es-EC" sz="2000" dirty="0" smtClean="0"/>
            <a:t>Se debe tener en cuenta las condiciones óptimas de los deportistas tales como horarios de alimentación, horarios de descanso, verificar que no haya ingerido bebidas alcohólicas o haber fumado tres horas antes de la prueba. </a:t>
          </a:r>
          <a:endParaRPr lang="es-EC" sz="20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884D8A-02E8-4261-A327-474D76EB71D3}" type="parTrans" cxnId="{9F5D7FDD-8D56-4EAD-9C1C-8303AB645AD9}">
      <dgm:prSet/>
      <dgm:spPr/>
      <dgm:t>
        <a:bodyPr/>
        <a:lstStyle/>
        <a:p>
          <a:pPr algn="just"/>
          <a:endParaRPr lang="es-ES" sz="2000" b="1">
            <a:solidFill>
              <a:schemeClr val="tx1"/>
            </a:solidFill>
          </a:endParaRPr>
        </a:p>
      </dgm:t>
    </dgm:pt>
    <dgm:pt modelId="{FE4439DE-C88C-4107-9621-C05E0D6FCDFB}" type="sibTrans" cxnId="{9F5D7FDD-8D56-4EAD-9C1C-8303AB645AD9}">
      <dgm:prSet custT="1"/>
      <dgm:spPr/>
      <dgm:t>
        <a:bodyPr/>
        <a:lstStyle/>
        <a:p>
          <a:pPr algn="just"/>
          <a:endParaRPr lang="es-ES" sz="2000" b="1">
            <a:solidFill>
              <a:schemeClr val="tx1"/>
            </a:solidFill>
          </a:endParaRPr>
        </a:p>
      </dgm:t>
    </dgm:pt>
    <dgm:pt modelId="{5A5B6843-C6BF-4F34-8E11-6C637C0CFB0E}">
      <dgm:prSet custT="1"/>
      <dgm:spPr/>
      <dgm:t>
        <a:bodyPr/>
        <a:lstStyle/>
        <a:p>
          <a:r>
            <a:rPr lang="es-EC" sz="2000" smtClean="0"/>
            <a:t>Es necesaria la presencia de un médico conjuntamente con sus instrumentos médicos en caso de que se presente una complicación cardiológica.</a:t>
          </a:r>
          <a:endParaRPr lang="es-EC" sz="2000" dirty="0"/>
        </a:p>
      </dgm:t>
    </dgm:pt>
    <dgm:pt modelId="{EF0C4113-9E9B-44DC-902B-623E508AFC44}" type="parTrans" cxnId="{4CE49CF2-0760-4FB8-9BE2-478FC51BD3F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DAF41EC-7C9C-4D18-9F07-223828F26FE8}" type="sibTrans" cxnId="{4CE49CF2-0760-4FB8-9BE2-478FC51BD3F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892BABE-38C5-439F-BBAA-BBDD45EF2A39}">
      <dgm:prSet custT="1"/>
      <dgm:spPr/>
      <dgm:t>
        <a:bodyPr/>
        <a:lstStyle/>
        <a:p>
          <a:pPr algn="just"/>
          <a:r>
            <a:rPr lang="es-EC" sz="2000" smtClean="0"/>
            <a:t>Se recomienda evitar la actividad física intensa o el ejercicio inhabitual en las doce horas anteriores. Llevará ropa confortable y el calzado cómodo. </a:t>
          </a:r>
          <a:endParaRPr lang="es-EC" sz="20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A939F0-4A6D-4F7A-A659-8500096C0B75}" type="parTrans" cxnId="{D1DFA906-E955-4B39-86DF-23B256EE489F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80B35C7-4E1A-4A75-BA4E-C5FB467DF2EF}" type="sibTrans" cxnId="{D1DFA906-E955-4B39-86DF-23B256EE489F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F5C7DE2-E417-424F-B7BF-3986B9EDD4B9}" type="pres">
      <dgm:prSet presAssocID="{587E32C0-C3D7-4189-9C0B-20D024C5411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73A7E37F-4B24-4D25-B3CF-C804DF3D31DB}" type="pres">
      <dgm:prSet presAssocID="{8250363D-E320-4C8F-8D3A-A9FC27927F80}" presName="thickLine" presStyleLbl="alignNode1" presStyleIdx="0" presStyleCnt="3"/>
      <dgm:spPr/>
      <dgm:t>
        <a:bodyPr/>
        <a:lstStyle/>
        <a:p>
          <a:endParaRPr lang="es-ES"/>
        </a:p>
      </dgm:t>
    </dgm:pt>
    <dgm:pt modelId="{E3417BAA-8AD7-4BB9-8D27-B0E2FE79441D}" type="pres">
      <dgm:prSet presAssocID="{8250363D-E320-4C8F-8D3A-A9FC27927F80}" presName="horz1" presStyleCnt="0"/>
      <dgm:spPr/>
      <dgm:t>
        <a:bodyPr/>
        <a:lstStyle/>
        <a:p>
          <a:endParaRPr lang="es-ES"/>
        </a:p>
      </dgm:t>
    </dgm:pt>
    <dgm:pt modelId="{BDC60FBB-6A49-4827-BC79-9B7FE0140874}" type="pres">
      <dgm:prSet presAssocID="{8250363D-E320-4C8F-8D3A-A9FC27927F80}" presName="tx1" presStyleLbl="revTx" presStyleIdx="0" presStyleCnt="3"/>
      <dgm:spPr/>
      <dgm:t>
        <a:bodyPr/>
        <a:lstStyle/>
        <a:p>
          <a:endParaRPr lang="es-ES"/>
        </a:p>
      </dgm:t>
    </dgm:pt>
    <dgm:pt modelId="{708A6418-22D9-4F2C-A7C6-5DF275C3B610}" type="pres">
      <dgm:prSet presAssocID="{8250363D-E320-4C8F-8D3A-A9FC27927F80}" presName="vert1" presStyleCnt="0"/>
      <dgm:spPr/>
      <dgm:t>
        <a:bodyPr/>
        <a:lstStyle/>
        <a:p>
          <a:endParaRPr lang="es-ES"/>
        </a:p>
      </dgm:t>
    </dgm:pt>
    <dgm:pt modelId="{A6E6A855-9645-4C38-A2F5-F61D5CD3B9BF}" type="pres">
      <dgm:prSet presAssocID="{8892BABE-38C5-439F-BBAA-BBDD45EF2A39}" presName="thickLine" presStyleLbl="alignNode1" presStyleIdx="1" presStyleCnt="3"/>
      <dgm:spPr/>
      <dgm:t>
        <a:bodyPr/>
        <a:lstStyle/>
        <a:p>
          <a:endParaRPr lang="es-ES"/>
        </a:p>
      </dgm:t>
    </dgm:pt>
    <dgm:pt modelId="{60BB8F22-0415-41CC-8E86-B331839FD8FB}" type="pres">
      <dgm:prSet presAssocID="{8892BABE-38C5-439F-BBAA-BBDD45EF2A39}" presName="horz1" presStyleCnt="0"/>
      <dgm:spPr/>
      <dgm:t>
        <a:bodyPr/>
        <a:lstStyle/>
        <a:p>
          <a:endParaRPr lang="es-ES"/>
        </a:p>
      </dgm:t>
    </dgm:pt>
    <dgm:pt modelId="{DC5C49F3-E910-4C37-9151-2E2ED26734B9}" type="pres">
      <dgm:prSet presAssocID="{8892BABE-38C5-439F-BBAA-BBDD45EF2A39}" presName="tx1" presStyleLbl="revTx" presStyleIdx="1" presStyleCnt="3"/>
      <dgm:spPr/>
      <dgm:t>
        <a:bodyPr/>
        <a:lstStyle/>
        <a:p>
          <a:endParaRPr lang="es-ES"/>
        </a:p>
      </dgm:t>
    </dgm:pt>
    <dgm:pt modelId="{CE037350-4A12-4CD0-BD63-9DB7812EDFFE}" type="pres">
      <dgm:prSet presAssocID="{8892BABE-38C5-439F-BBAA-BBDD45EF2A39}" presName="vert1" presStyleCnt="0"/>
      <dgm:spPr/>
      <dgm:t>
        <a:bodyPr/>
        <a:lstStyle/>
        <a:p>
          <a:endParaRPr lang="es-ES"/>
        </a:p>
      </dgm:t>
    </dgm:pt>
    <dgm:pt modelId="{1679EE5D-4170-48AD-8D25-0AADCC2C2A31}" type="pres">
      <dgm:prSet presAssocID="{5A5B6843-C6BF-4F34-8E11-6C637C0CFB0E}" presName="thickLine" presStyleLbl="alignNode1" presStyleIdx="2" presStyleCnt="3"/>
      <dgm:spPr/>
      <dgm:t>
        <a:bodyPr/>
        <a:lstStyle/>
        <a:p>
          <a:endParaRPr lang="es-ES"/>
        </a:p>
      </dgm:t>
    </dgm:pt>
    <dgm:pt modelId="{5082BD85-1D93-46BF-8683-51085414369B}" type="pres">
      <dgm:prSet presAssocID="{5A5B6843-C6BF-4F34-8E11-6C637C0CFB0E}" presName="horz1" presStyleCnt="0"/>
      <dgm:spPr/>
      <dgm:t>
        <a:bodyPr/>
        <a:lstStyle/>
        <a:p>
          <a:endParaRPr lang="es-ES"/>
        </a:p>
      </dgm:t>
    </dgm:pt>
    <dgm:pt modelId="{063F7B09-1A78-4508-B43C-2D09E3626A22}" type="pres">
      <dgm:prSet presAssocID="{5A5B6843-C6BF-4F34-8E11-6C637C0CFB0E}" presName="tx1" presStyleLbl="revTx" presStyleIdx="2" presStyleCnt="3"/>
      <dgm:spPr/>
      <dgm:t>
        <a:bodyPr/>
        <a:lstStyle/>
        <a:p>
          <a:endParaRPr lang="es-ES"/>
        </a:p>
      </dgm:t>
    </dgm:pt>
    <dgm:pt modelId="{0D3F25A3-F0A1-49FA-A494-95167319004C}" type="pres">
      <dgm:prSet presAssocID="{5A5B6843-C6BF-4F34-8E11-6C637C0CFB0E}" presName="vert1" presStyleCnt="0"/>
      <dgm:spPr/>
      <dgm:t>
        <a:bodyPr/>
        <a:lstStyle/>
        <a:p>
          <a:endParaRPr lang="es-ES"/>
        </a:p>
      </dgm:t>
    </dgm:pt>
  </dgm:ptLst>
  <dgm:cxnLst>
    <dgm:cxn modelId="{53A1B7DA-AAFD-40A4-A84A-676F75AA8B93}" type="presOf" srcId="{8892BABE-38C5-439F-BBAA-BBDD45EF2A39}" destId="{DC5C49F3-E910-4C37-9151-2E2ED26734B9}" srcOrd="0" destOrd="0" presId="urn:microsoft.com/office/officeart/2008/layout/LinedList"/>
    <dgm:cxn modelId="{FC851FAE-2659-4019-B256-0BCBF2BF0D9B}" type="presOf" srcId="{587E32C0-C3D7-4189-9C0B-20D024C54111}" destId="{4F5C7DE2-E417-424F-B7BF-3986B9EDD4B9}" srcOrd="0" destOrd="0" presId="urn:microsoft.com/office/officeart/2008/layout/LinedList"/>
    <dgm:cxn modelId="{D1DFA906-E955-4B39-86DF-23B256EE489F}" srcId="{587E32C0-C3D7-4189-9C0B-20D024C54111}" destId="{8892BABE-38C5-439F-BBAA-BBDD45EF2A39}" srcOrd="1" destOrd="0" parTransId="{F0A939F0-4A6D-4F7A-A659-8500096C0B75}" sibTransId="{A80B35C7-4E1A-4A75-BA4E-C5FB467DF2EF}"/>
    <dgm:cxn modelId="{9F5D7FDD-8D56-4EAD-9C1C-8303AB645AD9}" srcId="{587E32C0-C3D7-4189-9C0B-20D024C54111}" destId="{8250363D-E320-4C8F-8D3A-A9FC27927F80}" srcOrd="0" destOrd="0" parTransId="{C6884D8A-02E8-4261-A327-474D76EB71D3}" sibTransId="{FE4439DE-C88C-4107-9621-C05E0D6FCDFB}"/>
    <dgm:cxn modelId="{4CE49CF2-0760-4FB8-9BE2-478FC51BD3F3}" srcId="{587E32C0-C3D7-4189-9C0B-20D024C54111}" destId="{5A5B6843-C6BF-4F34-8E11-6C637C0CFB0E}" srcOrd="2" destOrd="0" parTransId="{EF0C4113-9E9B-44DC-902B-623E508AFC44}" sibTransId="{BDAF41EC-7C9C-4D18-9F07-223828F26FE8}"/>
    <dgm:cxn modelId="{DE241A24-E86C-4822-B105-198342C05F94}" type="presOf" srcId="{5A5B6843-C6BF-4F34-8E11-6C637C0CFB0E}" destId="{063F7B09-1A78-4508-B43C-2D09E3626A22}" srcOrd="0" destOrd="0" presId="urn:microsoft.com/office/officeart/2008/layout/LinedList"/>
    <dgm:cxn modelId="{E69F3389-59A5-4178-9D46-5902D8207E38}" type="presOf" srcId="{8250363D-E320-4C8F-8D3A-A9FC27927F80}" destId="{BDC60FBB-6A49-4827-BC79-9B7FE0140874}" srcOrd="0" destOrd="0" presId="urn:microsoft.com/office/officeart/2008/layout/LinedList"/>
    <dgm:cxn modelId="{BF816E2C-B923-4526-8DED-2B23FA7417F6}" type="presParOf" srcId="{4F5C7DE2-E417-424F-B7BF-3986B9EDD4B9}" destId="{73A7E37F-4B24-4D25-B3CF-C804DF3D31DB}" srcOrd="0" destOrd="0" presId="urn:microsoft.com/office/officeart/2008/layout/LinedList"/>
    <dgm:cxn modelId="{D8F277F4-2316-489D-A409-4CA0381FE23C}" type="presParOf" srcId="{4F5C7DE2-E417-424F-B7BF-3986B9EDD4B9}" destId="{E3417BAA-8AD7-4BB9-8D27-B0E2FE79441D}" srcOrd="1" destOrd="0" presId="urn:microsoft.com/office/officeart/2008/layout/LinedList"/>
    <dgm:cxn modelId="{9333B81E-998E-40E7-AFFF-D7FE73673BF9}" type="presParOf" srcId="{E3417BAA-8AD7-4BB9-8D27-B0E2FE79441D}" destId="{BDC60FBB-6A49-4827-BC79-9B7FE0140874}" srcOrd="0" destOrd="0" presId="urn:microsoft.com/office/officeart/2008/layout/LinedList"/>
    <dgm:cxn modelId="{04029195-341B-480C-87A7-453EAFBF5F5C}" type="presParOf" srcId="{E3417BAA-8AD7-4BB9-8D27-B0E2FE79441D}" destId="{708A6418-22D9-4F2C-A7C6-5DF275C3B610}" srcOrd="1" destOrd="0" presId="urn:microsoft.com/office/officeart/2008/layout/LinedList"/>
    <dgm:cxn modelId="{E98ADD98-A7A0-48BE-8EE2-06B7C44A9949}" type="presParOf" srcId="{4F5C7DE2-E417-424F-B7BF-3986B9EDD4B9}" destId="{A6E6A855-9645-4C38-A2F5-F61D5CD3B9BF}" srcOrd="2" destOrd="0" presId="urn:microsoft.com/office/officeart/2008/layout/LinedList"/>
    <dgm:cxn modelId="{0F62EC2E-D126-49F2-A9FA-E0BDC31B6ACF}" type="presParOf" srcId="{4F5C7DE2-E417-424F-B7BF-3986B9EDD4B9}" destId="{60BB8F22-0415-41CC-8E86-B331839FD8FB}" srcOrd="3" destOrd="0" presId="urn:microsoft.com/office/officeart/2008/layout/LinedList"/>
    <dgm:cxn modelId="{942A22D4-48E1-47C3-AA5D-0CD34F4E06DB}" type="presParOf" srcId="{60BB8F22-0415-41CC-8E86-B331839FD8FB}" destId="{DC5C49F3-E910-4C37-9151-2E2ED26734B9}" srcOrd="0" destOrd="0" presId="urn:microsoft.com/office/officeart/2008/layout/LinedList"/>
    <dgm:cxn modelId="{FC67D875-6F8C-4964-9FDA-20F7E2123D37}" type="presParOf" srcId="{60BB8F22-0415-41CC-8E86-B331839FD8FB}" destId="{CE037350-4A12-4CD0-BD63-9DB7812EDFFE}" srcOrd="1" destOrd="0" presId="urn:microsoft.com/office/officeart/2008/layout/LinedList"/>
    <dgm:cxn modelId="{3F37C03B-DDEE-4CDC-BF29-0DA422397BE8}" type="presParOf" srcId="{4F5C7DE2-E417-424F-B7BF-3986B9EDD4B9}" destId="{1679EE5D-4170-48AD-8D25-0AADCC2C2A31}" srcOrd="4" destOrd="0" presId="urn:microsoft.com/office/officeart/2008/layout/LinedList"/>
    <dgm:cxn modelId="{90BC8920-1795-4E9E-8418-0DA9940CA644}" type="presParOf" srcId="{4F5C7DE2-E417-424F-B7BF-3986B9EDD4B9}" destId="{5082BD85-1D93-46BF-8683-51085414369B}" srcOrd="5" destOrd="0" presId="urn:microsoft.com/office/officeart/2008/layout/LinedList"/>
    <dgm:cxn modelId="{0139028D-9326-49C0-AA83-02980E1FDC8A}" type="presParOf" srcId="{5082BD85-1D93-46BF-8683-51085414369B}" destId="{063F7B09-1A78-4508-B43C-2D09E3626A22}" srcOrd="0" destOrd="0" presId="urn:microsoft.com/office/officeart/2008/layout/LinedList"/>
    <dgm:cxn modelId="{B2719C96-1FD6-4DDA-9BD7-E432BA7418E0}" type="presParOf" srcId="{5082BD85-1D93-46BF-8683-51085414369B}" destId="{0D3F25A3-F0A1-49FA-A494-95167319004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D80D45-2F0D-4AB8-B22E-2FD264A5C7EC}" type="doc">
      <dgm:prSet loTypeId="urn:microsoft.com/office/officeart/2005/8/layout/target3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17CDC364-DA70-4E6B-A16E-2EE0C92AA0E1}">
      <dgm:prSet phldrT="[Texto]" custT="1"/>
      <dgm:spPr/>
      <dgm:t>
        <a:bodyPr/>
        <a:lstStyle/>
        <a:p>
          <a:r>
            <a:rPr lang="es-EC" sz="2400" dirty="0" smtClean="0"/>
            <a:t>Entre los test directos e indirectos </a:t>
          </a:r>
          <a:endParaRPr lang="es-ES" sz="24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C00B54-6786-439F-9519-06480FA1C148}" type="parTrans" cxnId="{12D3FC41-E547-49E2-86D0-B2BB710DDEDE}">
      <dgm:prSet/>
      <dgm:spPr/>
      <dgm:t>
        <a:bodyPr/>
        <a:lstStyle/>
        <a:p>
          <a:endParaRPr lang="es-ES" sz="1400"/>
        </a:p>
      </dgm:t>
    </dgm:pt>
    <dgm:pt modelId="{F26EB48D-C0DE-40D9-A705-7E4E5C0B9AF9}" type="sibTrans" cxnId="{12D3FC41-E547-49E2-86D0-B2BB710DDEDE}">
      <dgm:prSet/>
      <dgm:spPr/>
      <dgm:t>
        <a:bodyPr/>
        <a:lstStyle/>
        <a:p>
          <a:endParaRPr lang="es-ES" sz="1400"/>
        </a:p>
      </dgm:t>
    </dgm:pt>
    <dgm:pt modelId="{822F02FB-DFC7-4710-8FD9-319D7392CF78}">
      <dgm:prSet custT="1"/>
      <dgm:spPr/>
      <dgm:t>
        <a:bodyPr/>
        <a:lstStyle/>
        <a:p>
          <a:pPr algn="l"/>
          <a:r>
            <a:rPr lang="es-E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Federación Deportiva Militar Ecuatoriana (FEDEME)</a:t>
          </a:r>
          <a:endParaRPr lang="es-ES_tradnl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D712A6-74B2-423A-BC34-52F1CB56A298}" type="parTrans" cxnId="{5BD3585D-D83F-4A09-BBF3-DCE70F54E894}">
      <dgm:prSet/>
      <dgm:spPr/>
      <dgm:t>
        <a:bodyPr/>
        <a:lstStyle/>
        <a:p>
          <a:endParaRPr lang="es-ES" sz="1400"/>
        </a:p>
      </dgm:t>
    </dgm:pt>
    <dgm:pt modelId="{C829A19E-8431-4A9D-B268-786946FA9201}" type="sibTrans" cxnId="{5BD3585D-D83F-4A09-BBF3-DCE70F54E894}">
      <dgm:prSet/>
      <dgm:spPr/>
      <dgm:t>
        <a:bodyPr/>
        <a:lstStyle/>
        <a:p>
          <a:endParaRPr lang="es-ES" sz="1400"/>
        </a:p>
      </dgm:t>
    </dgm:pt>
    <dgm:pt modelId="{6723920C-F3D2-4FB6-ABEE-8F31177B9537}">
      <dgm:prSet phldrT="[Texto]" custT="1"/>
      <dgm:spPr/>
      <dgm:t>
        <a:bodyPr/>
        <a:lstStyle/>
        <a:p>
          <a:pPr algn="l"/>
          <a:r>
            <a:rPr lang="es-EC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Carencia de estudios en el equipo de atletismo que comparen el resultado óptimo</a:t>
          </a:r>
          <a:endParaRPr lang="es-E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FE2957-29E1-489C-BAE6-DF73232B21EA}" type="sibTrans" cxnId="{486ED497-C5F0-4B90-87F0-B2C6C9C4F4C4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9C7666FF-C448-4BC3-8BFC-280FCD51FA42}" type="parTrans" cxnId="{486ED497-C5F0-4B90-87F0-B2C6C9C4F4C4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1753B934-093D-4661-99F4-F72EEEE2BBB6}">
      <dgm:prSet custT="1"/>
      <dgm:spPr/>
      <dgm:t>
        <a:bodyPr/>
        <a:lstStyle/>
        <a:p>
          <a:pPr algn="just"/>
          <a:r>
            <a:rPr lang="es-ES" sz="2400" dirty="0" smtClean="0"/>
            <a:t>Umbrales que permitan establecer las zonas de intensidad durante el entrenamiento </a:t>
          </a:r>
          <a:endParaRPr lang="es-ES_tradnl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6F6B96-54B9-43BD-81E6-1EADA90C6D94}" type="parTrans" cxnId="{6D86C5D2-2A57-49CB-8B8F-AB01391CD3C9}">
      <dgm:prSet/>
      <dgm:spPr/>
      <dgm:t>
        <a:bodyPr/>
        <a:lstStyle/>
        <a:p>
          <a:endParaRPr lang="es-ES"/>
        </a:p>
      </dgm:t>
    </dgm:pt>
    <dgm:pt modelId="{423360D6-41F7-49B6-9186-0CCE9DA0772F}" type="sibTrans" cxnId="{6D86C5D2-2A57-49CB-8B8F-AB01391CD3C9}">
      <dgm:prSet/>
      <dgm:spPr/>
      <dgm:t>
        <a:bodyPr/>
        <a:lstStyle/>
        <a:p>
          <a:endParaRPr lang="es-ES"/>
        </a:p>
      </dgm:t>
    </dgm:pt>
    <dgm:pt modelId="{19DBD508-ADB7-4313-95DE-E1D1CAA9AFCB}">
      <dgm:prSet phldrT="[Texto]" custT="1"/>
      <dgm:spPr/>
      <dgm:t>
        <a:bodyPr/>
        <a:lstStyle/>
        <a:p>
          <a:pPr algn="l"/>
          <a:r>
            <a:rPr lang="es-EC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 directos e indirectos capacidad fundamental resistencia aerobia. </a:t>
          </a:r>
          <a:endParaRPr lang="es-ES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CCEDF6-0205-4447-803E-18D41CA71BCE}" type="parTrans" cxnId="{95457802-D850-45D7-BC7D-8E40928D02C9}">
      <dgm:prSet/>
      <dgm:spPr/>
      <dgm:t>
        <a:bodyPr/>
        <a:lstStyle/>
        <a:p>
          <a:endParaRPr lang="es-ES"/>
        </a:p>
      </dgm:t>
    </dgm:pt>
    <dgm:pt modelId="{AFEEC6E6-DE2E-498E-B2EE-9D466DE4398A}" type="sibTrans" cxnId="{95457802-D850-45D7-BC7D-8E40928D02C9}">
      <dgm:prSet/>
      <dgm:spPr/>
      <dgm:t>
        <a:bodyPr/>
        <a:lstStyle/>
        <a:p>
          <a:endParaRPr lang="es-ES"/>
        </a:p>
      </dgm:t>
    </dgm:pt>
    <dgm:pt modelId="{FFAFDDFF-B378-48C1-9399-30360CB9ABB6}">
      <dgm:prSet phldrT="[Texto]" custT="1"/>
      <dgm:spPr/>
      <dgm:t>
        <a:bodyPr/>
        <a:lstStyle/>
        <a:p>
          <a:r>
            <a:rPr lang="es-EC" sz="2400" dirty="0" smtClean="0"/>
            <a:t>Estudio validará o desmentirá la hipótesis</a:t>
          </a:r>
          <a:endParaRPr lang="es-ES" sz="24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B6A028-5803-427E-BFEB-B159B6F44C92}" type="parTrans" cxnId="{A158BA18-B20B-4785-8B23-8EB67C94768C}">
      <dgm:prSet/>
      <dgm:spPr/>
      <dgm:t>
        <a:bodyPr/>
        <a:lstStyle/>
        <a:p>
          <a:endParaRPr lang="es-ES"/>
        </a:p>
      </dgm:t>
    </dgm:pt>
    <dgm:pt modelId="{6A2BF600-9430-4A4E-8FF6-275079D19110}" type="sibTrans" cxnId="{A158BA18-B20B-4785-8B23-8EB67C94768C}">
      <dgm:prSet/>
      <dgm:spPr/>
      <dgm:t>
        <a:bodyPr/>
        <a:lstStyle/>
        <a:p>
          <a:endParaRPr lang="es-ES"/>
        </a:p>
      </dgm:t>
    </dgm:pt>
    <dgm:pt modelId="{07DFD436-5848-4D48-B9C1-DF9107A8F105}" type="pres">
      <dgm:prSet presAssocID="{A7D80D45-2F0D-4AB8-B22E-2FD264A5C7E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0B7AD9D-FFD3-4DC6-939E-D518CBF91BB2}" type="pres">
      <dgm:prSet presAssocID="{822F02FB-DFC7-4710-8FD9-319D7392CF78}" presName="circle1" presStyleLbl="node1" presStyleIdx="0" presStyleCnt="3"/>
      <dgm:spPr/>
      <dgm:t>
        <a:bodyPr/>
        <a:lstStyle/>
        <a:p>
          <a:endParaRPr lang="es-EC"/>
        </a:p>
      </dgm:t>
    </dgm:pt>
    <dgm:pt modelId="{F4EF164E-7D94-413F-81A3-BEACB0A88973}" type="pres">
      <dgm:prSet presAssocID="{822F02FB-DFC7-4710-8FD9-319D7392CF78}" presName="space" presStyleCnt="0"/>
      <dgm:spPr/>
      <dgm:t>
        <a:bodyPr/>
        <a:lstStyle/>
        <a:p>
          <a:endParaRPr lang="es-EC"/>
        </a:p>
      </dgm:t>
    </dgm:pt>
    <dgm:pt modelId="{89826AEE-66A7-4E1F-A3BC-DB92387E53DF}" type="pres">
      <dgm:prSet presAssocID="{822F02FB-DFC7-4710-8FD9-319D7392CF78}" presName="rect1" presStyleLbl="alignAcc1" presStyleIdx="0" presStyleCnt="3" custScaleY="100000"/>
      <dgm:spPr/>
      <dgm:t>
        <a:bodyPr/>
        <a:lstStyle/>
        <a:p>
          <a:endParaRPr lang="es-EC"/>
        </a:p>
      </dgm:t>
    </dgm:pt>
    <dgm:pt modelId="{C194C8A3-A519-483B-B8D4-23516AC36B69}" type="pres">
      <dgm:prSet presAssocID="{6723920C-F3D2-4FB6-ABEE-8F31177B9537}" presName="vertSpace2" presStyleLbl="node1" presStyleIdx="0" presStyleCnt="3"/>
      <dgm:spPr/>
      <dgm:t>
        <a:bodyPr/>
        <a:lstStyle/>
        <a:p>
          <a:endParaRPr lang="es-EC"/>
        </a:p>
      </dgm:t>
    </dgm:pt>
    <dgm:pt modelId="{DBD2DFF5-ED71-4CE9-B01C-5AB59D07DACF}" type="pres">
      <dgm:prSet presAssocID="{6723920C-F3D2-4FB6-ABEE-8F31177B9537}" presName="circle2" presStyleLbl="node1" presStyleIdx="1" presStyleCnt="3"/>
      <dgm:spPr/>
      <dgm:t>
        <a:bodyPr/>
        <a:lstStyle/>
        <a:p>
          <a:endParaRPr lang="es-EC"/>
        </a:p>
      </dgm:t>
    </dgm:pt>
    <dgm:pt modelId="{3E8D929C-4055-4A0C-9865-429A03DF7042}" type="pres">
      <dgm:prSet presAssocID="{6723920C-F3D2-4FB6-ABEE-8F31177B9537}" presName="rect2" presStyleLbl="alignAcc1" presStyleIdx="1" presStyleCnt="3" custLinFactNeighborY="3753"/>
      <dgm:spPr/>
      <dgm:t>
        <a:bodyPr/>
        <a:lstStyle/>
        <a:p>
          <a:endParaRPr lang="es-EC"/>
        </a:p>
      </dgm:t>
    </dgm:pt>
    <dgm:pt modelId="{45024F73-51DC-4DF2-80E5-18C73A2677D6}" type="pres">
      <dgm:prSet presAssocID="{19DBD508-ADB7-4313-95DE-E1D1CAA9AFCB}" presName="vertSpace3" presStyleLbl="node1" presStyleIdx="1" presStyleCnt="3"/>
      <dgm:spPr/>
    </dgm:pt>
    <dgm:pt modelId="{E07A5789-6F34-4370-85E0-45857961F8F5}" type="pres">
      <dgm:prSet presAssocID="{19DBD508-ADB7-4313-95DE-E1D1CAA9AFCB}" presName="circle3" presStyleLbl="node1" presStyleIdx="2" presStyleCnt="3"/>
      <dgm:spPr/>
    </dgm:pt>
    <dgm:pt modelId="{F3976896-B250-4F38-B30B-6AA5C5B5F8E6}" type="pres">
      <dgm:prSet presAssocID="{19DBD508-ADB7-4313-95DE-E1D1CAA9AFCB}" presName="rect3" presStyleLbl="alignAcc1" presStyleIdx="2" presStyleCnt="3" custScaleY="69895"/>
      <dgm:spPr/>
      <dgm:t>
        <a:bodyPr/>
        <a:lstStyle/>
        <a:p>
          <a:endParaRPr lang="es-ES"/>
        </a:p>
      </dgm:t>
    </dgm:pt>
    <dgm:pt modelId="{59B16228-FA30-43BB-9C48-9F6DCE08247E}" type="pres">
      <dgm:prSet presAssocID="{822F02FB-DFC7-4710-8FD9-319D7392CF78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99CCB5-EA04-411F-BC3A-8B3078D80DBA}" type="pres">
      <dgm:prSet presAssocID="{822F02FB-DFC7-4710-8FD9-319D7392CF78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48AA40-C1A8-4B88-99FA-A9E9DDF05B86}" type="pres">
      <dgm:prSet presAssocID="{6723920C-F3D2-4FB6-ABEE-8F31177B9537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6C7E35-BAE1-41B1-BA10-775548C191AF}" type="pres">
      <dgm:prSet presAssocID="{6723920C-F3D2-4FB6-ABEE-8F31177B9537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AD1329-CF66-4096-8660-D9DA59B9B75B}" type="pres">
      <dgm:prSet presAssocID="{19DBD508-ADB7-4313-95DE-E1D1CAA9AFCB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414933-2DEF-40B7-84EC-E1DA0A784F1D}" type="pres">
      <dgm:prSet presAssocID="{19DBD508-ADB7-4313-95DE-E1D1CAA9AFCB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8B7EBB4-D907-4EFC-BAC1-5DDCC6C155C6}" type="presOf" srcId="{A7D80D45-2F0D-4AB8-B22E-2FD264A5C7EC}" destId="{07DFD436-5848-4D48-B9C1-DF9107A8F105}" srcOrd="0" destOrd="0" presId="urn:microsoft.com/office/officeart/2005/8/layout/target3"/>
    <dgm:cxn modelId="{46D9C8DF-B4D5-40B6-A8CE-C4EF7F3AB7D5}" type="presOf" srcId="{1753B934-093D-4661-99F4-F72EEEE2BBB6}" destId="{9B99CCB5-EA04-411F-BC3A-8B3078D80DBA}" srcOrd="0" destOrd="0" presId="urn:microsoft.com/office/officeart/2005/8/layout/target3"/>
    <dgm:cxn modelId="{12D3FC41-E547-49E2-86D0-B2BB710DDEDE}" srcId="{6723920C-F3D2-4FB6-ABEE-8F31177B9537}" destId="{17CDC364-DA70-4E6B-A16E-2EE0C92AA0E1}" srcOrd="0" destOrd="0" parTransId="{44C00B54-6786-439F-9519-06480FA1C148}" sibTransId="{F26EB48D-C0DE-40D9-A705-7E4E5C0B9AF9}"/>
    <dgm:cxn modelId="{19FFC93A-8FA2-43D2-9838-02870DE06B88}" type="presOf" srcId="{822F02FB-DFC7-4710-8FD9-319D7392CF78}" destId="{89826AEE-66A7-4E1F-A3BC-DB92387E53DF}" srcOrd="0" destOrd="0" presId="urn:microsoft.com/office/officeart/2005/8/layout/target3"/>
    <dgm:cxn modelId="{2A95F697-A3D0-4D88-840C-5169993088C7}" type="presOf" srcId="{17CDC364-DA70-4E6B-A16E-2EE0C92AA0E1}" destId="{F86C7E35-BAE1-41B1-BA10-775548C191AF}" srcOrd="0" destOrd="0" presId="urn:microsoft.com/office/officeart/2005/8/layout/target3"/>
    <dgm:cxn modelId="{A158BA18-B20B-4785-8B23-8EB67C94768C}" srcId="{19DBD508-ADB7-4313-95DE-E1D1CAA9AFCB}" destId="{FFAFDDFF-B378-48C1-9399-30360CB9ABB6}" srcOrd="0" destOrd="0" parTransId="{73B6A028-5803-427E-BFEB-B159B6F44C92}" sibTransId="{6A2BF600-9430-4A4E-8FF6-275079D19110}"/>
    <dgm:cxn modelId="{95457802-D850-45D7-BC7D-8E40928D02C9}" srcId="{A7D80D45-2F0D-4AB8-B22E-2FD264A5C7EC}" destId="{19DBD508-ADB7-4313-95DE-E1D1CAA9AFCB}" srcOrd="2" destOrd="0" parTransId="{32CCEDF6-0205-4447-803E-18D41CA71BCE}" sibTransId="{AFEEC6E6-DE2E-498E-B2EE-9D466DE4398A}"/>
    <dgm:cxn modelId="{DBB4EFE5-C8B0-4006-AE88-5E44C46CBC5B}" type="presOf" srcId="{6723920C-F3D2-4FB6-ABEE-8F31177B9537}" destId="{3E8D929C-4055-4A0C-9865-429A03DF7042}" srcOrd="0" destOrd="0" presId="urn:microsoft.com/office/officeart/2005/8/layout/target3"/>
    <dgm:cxn modelId="{54E644A0-F1D1-4EB4-91E3-349CCA16F4D5}" type="presOf" srcId="{822F02FB-DFC7-4710-8FD9-319D7392CF78}" destId="{59B16228-FA30-43BB-9C48-9F6DCE08247E}" srcOrd="1" destOrd="0" presId="urn:microsoft.com/office/officeart/2005/8/layout/target3"/>
    <dgm:cxn modelId="{35D6E0CD-0E78-4C58-9D18-C327C720211D}" type="presOf" srcId="{19DBD508-ADB7-4313-95DE-E1D1CAA9AFCB}" destId="{3DAD1329-CF66-4096-8660-D9DA59B9B75B}" srcOrd="1" destOrd="0" presId="urn:microsoft.com/office/officeart/2005/8/layout/target3"/>
    <dgm:cxn modelId="{486ED497-C5F0-4B90-87F0-B2C6C9C4F4C4}" srcId="{A7D80D45-2F0D-4AB8-B22E-2FD264A5C7EC}" destId="{6723920C-F3D2-4FB6-ABEE-8F31177B9537}" srcOrd="1" destOrd="0" parTransId="{9C7666FF-C448-4BC3-8BFC-280FCD51FA42}" sibTransId="{B1FE2957-29E1-489C-BAE6-DF73232B21EA}"/>
    <dgm:cxn modelId="{B54318AE-029E-4BE5-B7C2-8B5D1B25CDDC}" type="presOf" srcId="{6723920C-F3D2-4FB6-ABEE-8F31177B9537}" destId="{5B48AA40-C1A8-4B88-99FA-A9E9DDF05B86}" srcOrd="1" destOrd="0" presId="urn:microsoft.com/office/officeart/2005/8/layout/target3"/>
    <dgm:cxn modelId="{C04A32FD-DF43-4FC7-A595-AD830074525A}" type="presOf" srcId="{19DBD508-ADB7-4313-95DE-E1D1CAA9AFCB}" destId="{F3976896-B250-4F38-B30B-6AA5C5B5F8E6}" srcOrd="0" destOrd="0" presId="urn:microsoft.com/office/officeart/2005/8/layout/target3"/>
    <dgm:cxn modelId="{5BD3585D-D83F-4A09-BBF3-DCE70F54E894}" srcId="{A7D80D45-2F0D-4AB8-B22E-2FD264A5C7EC}" destId="{822F02FB-DFC7-4710-8FD9-319D7392CF78}" srcOrd="0" destOrd="0" parTransId="{17D712A6-74B2-423A-BC34-52F1CB56A298}" sibTransId="{C829A19E-8431-4A9D-B268-786946FA9201}"/>
    <dgm:cxn modelId="{805E919C-7E67-4FA0-9FBB-FAB64209A178}" type="presOf" srcId="{FFAFDDFF-B378-48C1-9399-30360CB9ABB6}" destId="{4C414933-2DEF-40B7-84EC-E1DA0A784F1D}" srcOrd="0" destOrd="0" presId="urn:microsoft.com/office/officeart/2005/8/layout/target3"/>
    <dgm:cxn modelId="{6D86C5D2-2A57-49CB-8B8F-AB01391CD3C9}" srcId="{822F02FB-DFC7-4710-8FD9-319D7392CF78}" destId="{1753B934-093D-4661-99F4-F72EEEE2BBB6}" srcOrd="0" destOrd="0" parTransId="{3D6F6B96-54B9-43BD-81E6-1EADA90C6D94}" sibTransId="{423360D6-41F7-49B6-9186-0CCE9DA0772F}"/>
    <dgm:cxn modelId="{1E4DDB62-2CF7-4199-B5D3-325A5652608E}" type="presParOf" srcId="{07DFD436-5848-4D48-B9C1-DF9107A8F105}" destId="{60B7AD9D-FFD3-4DC6-939E-D518CBF91BB2}" srcOrd="0" destOrd="0" presId="urn:microsoft.com/office/officeart/2005/8/layout/target3"/>
    <dgm:cxn modelId="{E2D1C5B3-1476-4FFE-84D4-0C554810FD14}" type="presParOf" srcId="{07DFD436-5848-4D48-B9C1-DF9107A8F105}" destId="{F4EF164E-7D94-413F-81A3-BEACB0A88973}" srcOrd="1" destOrd="0" presId="urn:microsoft.com/office/officeart/2005/8/layout/target3"/>
    <dgm:cxn modelId="{14CBBA8B-B511-4AD1-944B-6569C05990FF}" type="presParOf" srcId="{07DFD436-5848-4D48-B9C1-DF9107A8F105}" destId="{89826AEE-66A7-4E1F-A3BC-DB92387E53DF}" srcOrd="2" destOrd="0" presId="urn:microsoft.com/office/officeart/2005/8/layout/target3"/>
    <dgm:cxn modelId="{C6EF2193-3E39-41C4-AB1F-34698DD607EE}" type="presParOf" srcId="{07DFD436-5848-4D48-B9C1-DF9107A8F105}" destId="{C194C8A3-A519-483B-B8D4-23516AC36B69}" srcOrd="3" destOrd="0" presId="urn:microsoft.com/office/officeart/2005/8/layout/target3"/>
    <dgm:cxn modelId="{7F08B4CE-3532-417E-9C4B-DA7BA0DFBE22}" type="presParOf" srcId="{07DFD436-5848-4D48-B9C1-DF9107A8F105}" destId="{DBD2DFF5-ED71-4CE9-B01C-5AB59D07DACF}" srcOrd="4" destOrd="0" presId="urn:microsoft.com/office/officeart/2005/8/layout/target3"/>
    <dgm:cxn modelId="{5C3455BC-1A1D-4D7D-A957-52FC090F8D21}" type="presParOf" srcId="{07DFD436-5848-4D48-B9C1-DF9107A8F105}" destId="{3E8D929C-4055-4A0C-9865-429A03DF7042}" srcOrd="5" destOrd="0" presId="urn:microsoft.com/office/officeart/2005/8/layout/target3"/>
    <dgm:cxn modelId="{2DE1196F-BEC0-418D-9F64-F9350FA1FEA7}" type="presParOf" srcId="{07DFD436-5848-4D48-B9C1-DF9107A8F105}" destId="{45024F73-51DC-4DF2-80E5-18C73A2677D6}" srcOrd="6" destOrd="0" presId="urn:microsoft.com/office/officeart/2005/8/layout/target3"/>
    <dgm:cxn modelId="{EB1B1807-0326-4811-AE81-F16A89169209}" type="presParOf" srcId="{07DFD436-5848-4D48-B9C1-DF9107A8F105}" destId="{E07A5789-6F34-4370-85E0-45857961F8F5}" srcOrd="7" destOrd="0" presId="urn:microsoft.com/office/officeart/2005/8/layout/target3"/>
    <dgm:cxn modelId="{886AC1F0-D538-46EF-83A7-F5E854506168}" type="presParOf" srcId="{07DFD436-5848-4D48-B9C1-DF9107A8F105}" destId="{F3976896-B250-4F38-B30B-6AA5C5B5F8E6}" srcOrd="8" destOrd="0" presId="urn:microsoft.com/office/officeart/2005/8/layout/target3"/>
    <dgm:cxn modelId="{172185D7-2C8D-4C5E-9988-0934382F03B1}" type="presParOf" srcId="{07DFD436-5848-4D48-B9C1-DF9107A8F105}" destId="{59B16228-FA30-43BB-9C48-9F6DCE08247E}" srcOrd="9" destOrd="0" presId="urn:microsoft.com/office/officeart/2005/8/layout/target3"/>
    <dgm:cxn modelId="{E3931F5F-8942-4347-BF78-F640CC0E7D62}" type="presParOf" srcId="{07DFD436-5848-4D48-B9C1-DF9107A8F105}" destId="{9B99CCB5-EA04-411F-BC3A-8B3078D80DBA}" srcOrd="10" destOrd="0" presId="urn:microsoft.com/office/officeart/2005/8/layout/target3"/>
    <dgm:cxn modelId="{0C4E8C9D-41A9-4B23-B1FC-2B6888FF2241}" type="presParOf" srcId="{07DFD436-5848-4D48-B9C1-DF9107A8F105}" destId="{5B48AA40-C1A8-4B88-99FA-A9E9DDF05B86}" srcOrd="11" destOrd="0" presId="urn:microsoft.com/office/officeart/2005/8/layout/target3"/>
    <dgm:cxn modelId="{727B768C-BBF5-45CA-9ADA-5589C21351D5}" type="presParOf" srcId="{07DFD436-5848-4D48-B9C1-DF9107A8F105}" destId="{F86C7E35-BAE1-41B1-BA10-775548C191AF}" srcOrd="12" destOrd="0" presId="urn:microsoft.com/office/officeart/2005/8/layout/target3"/>
    <dgm:cxn modelId="{1E691068-1525-40CA-950E-4FCC6B5A8062}" type="presParOf" srcId="{07DFD436-5848-4D48-B9C1-DF9107A8F105}" destId="{3DAD1329-CF66-4096-8660-D9DA59B9B75B}" srcOrd="13" destOrd="0" presId="urn:microsoft.com/office/officeart/2005/8/layout/target3"/>
    <dgm:cxn modelId="{05B6E8FB-65AC-42B1-AB14-8C8734871414}" type="presParOf" srcId="{07DFD436-5848-4D48-B9C1-DF9107A8F105}" destId="{4C414933-2DEF-40B7-84EC-E1DA0A784F1D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762AFD-68C8-49D3-984D-92A1B58C964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AC8FA51-95EE-4F73-9A07-4B0C1F1596AB}">
      <dgm:prSet phldrT="[Texto]" custT="1"/>
      <dgm:spPr/>
      <dgm:t>
        <a:bodyPr/>
        <a:lstStyle/>
        <a:p>
          <a:r>
            <a: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FUNDAMENTACIÓN TEORICA</a:t>
          </a:r>
          <a:endParaRPr lang="es-E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0BDF7E-E20D-4895-8772-9AEFBA644E32}" type="parTrans" cxnId="{549AB815-8B6B-4E8A-9B7B-4C90ABDEC1AC}">
      <dgm:prSet/>
      <dgm:spPr/>
      <dgm:t>
        <a:bodyPr/>
        <a:lstStyle/>
        <a:p>
          <a:endParaRPr lang="es-ES"/>
        </a:p>
      </dgm:t>
    </dgm:pt>
    <dgm:pt modelId="{190A5213-1EF6-440C-AD8D-F94964D00AD2}" type="sibTrans" cxnId="{549AB815-8B6B-4E8A-9B7B-4C90ABDEC1AC}">
      <dgm:prSet/>
      <dgm:spPr/>
      <dgm:t>
        <a:bodyPr/>
        <a:lstStyle/>
        <a:p>
          <a:endParaRPr lang="es-ES"/>
        </a:p>
      </dgm:t>
    </dgm:pt>
    <dgm:pt modelId="{5929352A-B26B-4CC8-8EED-B291B500E378}">
      <dgm:prSet phldrT="[Texto]" custT="1"/>
      <dgm:spPr/>
      <dgm:t>
        <a:bodyPr anchor="ctr"/>
        <a:lstStyle/>
        <a:p>
          <a:pPr algn="l"/>
          <a:r>
            <a:rPr lang="es-ES" sz="2000" dirty="0" smtClean="0"/>
            <a:t>Atletismo.</a:t>
          </a:r>
          <a:endParaRPr lang="es-ES" sz="2000" dirty="0"/>
        </a:p>
      </dgm:t>
    </dgm:pt>
    <dgm:pt modelId="{3EA7F0A0-E0B8-4EE8-A60F-1E1F3DBA6E86}" type="parTrans" cxnId="{7722D435-65BD-4154-BACE-B1D4E7BA666E}">
      <dgm:prSet/>
      <dgm:spPr/>
      <dgm:t>
        <a:bodyPr/>
        <a:lstStyle/>
        <a:p>
          <a:endParaRPr lang="es-ES"/>
        </a:p>
      </dgm:t>
    </dgm:pt>
    <dgm:pt modelId="{E495D2A3-9A07-4514-9AA7-1A12AE04DA6A}" type="sibTrans" cxnId="{7722D435-65BD-4154-BACE-B1D4E7BA666E}">
      <dgm:prSet/>
      <dgm:spPr/>
      <dgm:t>
        <a:bodyPr/>
        <a:lstStyle/>
        <a:p>
          <a:endParaRPr lang="es-ES"/>
        </a:p>
      </dgm:t>
    </dgm:pt>
    <dgm:pt modelId="{AE2E327F-1019-44A7-BCCA-0EE88C5585C4}">
      <dgm:prSet phldrT="[Texto]" custT="1"/>
      <dgm:spPr/>
      <dgm:t>
        <a:bodyPr/>
        <a:lstStyle/>
        <a:p>
          <a:r>
            <a:rPr lang="es-E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 INDIRECTOS</a:t>
          </a:r>
          <a:endParaRPr lang="es-E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0C5B5-BDE8-4BF9-ABB9-5E9F0EA6BB01}" type="parTrans" cxnId="{771FF357-D6A8-4BB5-916D-912940885019}">
      <dgm:prSet/>
      <dgm:spPr/>
      <dgm:t>
        <a:bodyPr/>
        <a:lstStyle/>
        <a:p>
          <a:endParaRPr lang="es-ES"/>
        </a:p>
      </dgm:t>
    </dgm:pt>
    <dgm:pt modelId="{FEE25C16-FAE0-45D6-ACB0-7E77265F1DC8}" type="sibTrans" cxnId="{771FF357-D6A8-4BB5-916D-912940885019}">
      <dgm:prSet/>
      <dgm:spPr/>
      <dgm:t>
        <a:bodyPr/>
        <a:lstStyle/>
        <a:p>
          <a:endParaRPr lang="es-ES"/>
        </a:p>
      </dgm:t>
    </dgm:pt>
    <dgm:pt modelId="{FADDFE87-E76B-433A-A025-9955217549F5}">
      <dgm:prSet phldrT="[Texto]" custT="1"/>
      <dgm:spPr/>
      <dgm:t>
        <a:bodyPr anchor="ctr"/>
        <a:lstStyle/>
        <a:p>
          <a:pPr algn="l"/>
          <a:r>
            <a:rPr lang="es-ES" sz="2800" dirty="0" smtClean="0"/>
            <a:t>Test de Rockport (Milla)</a:t>
          </a:r>
          <a:endParaRPr lang="es-ES" sz="2800" dirty="0"/>
        </a:p>
      </dgm:t>
    </dgm:pt>
    <dgm:pt modelId="{392B2E9C-1184-402C-8773-F46DE6401EB6}" type="parTrans" cxnId="{7C19A409-C796-4D77-A015-E21EC9C9C8F6}">
      <dgm:prSet/>
      <dgm:spPr/>
      <dgm:t>
        <a:bodyPr/>
        <a:lstStyle/>
        <a:p>
          <a:endParaRPr lang="es-ES"/>
        </a:p>
      </dgm:t>
    </dgm:pt>
    <dgm:pt modelId="{1386B04C-7C28-4C44-9EA6-26468F090D8A}" type="sibTrans" cxnId="{7C19A409-C796-4D77-A015-E21EC9C9C8F6}">
      <dgm:prSet/>
      <dgm:spPr/>
      <dgm:t>
        <a:bodyPr/>
        <a:lstStyle/>
        <a:p>
          <a:endParaRPr lang="es-ES"/>
        </a:p>
      </dgm:t>
    </dgm:pt>
    <dgm:pt modelId="{0F6002BA-5854-4905-9DAE-C89EA3C0CF10}">
      <dgm:prSet phldrT="[Texto]" custT="1"/>
      <dgm:spPr/>
      <dgm:t>
        <a:bodyPr/>
        <a:lstStyle/>
        <a:p>
          <a:r>
            <a:rPr lang="es-E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 DIRECTO</a:t>
          </a:r>
          <a:endParaRPr lang="es-E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3BF31A-3BAD-4E31-8A74-38B5E8900591}" type="parTrans" cxnId="{BF582F2A-0DE4-42F1-AD74-E46F4B3ADE6B}">
      <dgm:prSet/>
      <dgm:spPr/>
      <dgm:t>
        <a:bodyPr/>
        <a:lstStyle/>
        <a:p>
          <a:endParaRPr lang="es-ES"/>
        </a:p>
      </dgm:t>
    </dgm:pt>
    <dgm:pt modelId="{6950A8A7-54AA-44AC-A974-EABD34ACE226}" type="sibTrans" cxnId="{BF582F2A-0DE4-42F1-AD74-E46F4B3ADE6B}">
      <dgm:prSet/>
      <dgm:spPr/>
      <dgm:t>
        <a:bodyPr/>
        <a:lstStyle/>
        <a:p>
          <a:endParaRPr lang="es-ES"/>
        </a:p>
      </dgm:t>
    </dgm:pt>
    <dgm:pt modelId="{D692E635-2A3C-41F5-B652-05813468CB5E}">
      <dgm:prSet custT="1"/>
      <dgm:spPr/>
      <dgm:t>
        <a:bodyPr anchor="ctr"/>
        <a:lstStyle/>
        <a:p>
          <a:pPr algn="l"/>
          <a:r>
            <a:rPr lang="es-ES" sz="2800" b="0" dirty="0" smtClean="0"/>
            <a:t>Banda ergométrica (Protocolo </a:t>
          </a:r>
          <a:r>
            <a:rPr lang="es-ES" sz="2800" b="0" dirty="0" err="1" smtClean="0"/>
            <a:t>Ellestad</a:t>
          </a:r>
          <a:r>
            <a:rPr lang="es-ES" sz="2800" b="0" dirty="0" smtClean="0"/>
            <a:t>).</a:t>
          </a:r>
          <a:endParaRPr lang="es-ES" sz="2800" b="0" dirty="0"/>
        </a:p>
      </dgm:t>
    </dgm:pt>
    <dgm:pt modelId="{A0B0DEF0-F730-42D7-8464-D6B2D93C6D0A}" type="parTrans" cxnId="{3F6312E4-9465-4E4B-A897-CFE00C4C9492}">
      <dgm:prSet/>
      <dgm:spPr/>
      <dgm:t>
        <a:bodyPr/>
        <a:lstStyle/>
        <a:p>
          <a:endParaRPr lang="es-ES"/>
        </a:p>
      </dgm:t>
    </dgm:pt>
    <dgm:pt modelId="{4AFD6FCC-E120-4563-B997-46D8584FB2A0}" type="sibTrans" cxnId="{3F6312E4-9465-4E4B-A897-CFE00C4C9492}">
      <dgm:prSet/>
      <dgm:spPr/>
      <dgm:t>
        <a:bodyPr/>
        <a:lstStyle/>
        <a:p>
          <a:endParaRPr lang="es-ES"/>
        </a:p>
      </dgm:t>
    </dgm:pt>
    <dgm:pt modelId="{E73AE0AE-2564-450E-A74B-5768AA73DDC6}">
      <dgm:prSet phldrT="[Texto]" custT="1"/>
      <dgm:spPr/>
      <dgm:t>
        <a:bodyPr anchor="ctr"/>
        <a:lstStyle/>
        <a:p>
          <a:pPr algn="l"/>
          <a:r>
            <a:rPr lang="es-ES" sz="2000" dirty="0" smtClean="0"/>
            <a:t>Umbral de entrenamiento.</a:t>
          </a:r>
          <a:endParaRPr lang="es-ES" sz="2000" dirty="0"/>
        </a:p>
      </dgm:t>
    </dgm:pt>
    <dgm:pt modelId="{103DE9F1-55F0-46D0-A823-9BA745015E1F}" type="sibTrans" cxnId="{719A4656-D6AC-4711-AF27-8C3FF4E18638}">
      <dgm:prSet/>
      <dgm:spPr/>
      <dgm:t>
        <a:bodyPr/>
        <a:lstStyle/>
        <a:p>
          <a:endParaRPr lang="es-ES"/>
        </a:p>
      </dgm:t>
    </dgm:pt>
    <dgm:pt modelId="{CE402C36-0A46-42A8-8F21-35A4853AB1B6}" type="parTrans" cxnId="{719A4656-D6AC-4711-AF27-8C3FF4E18638}">
      <dgm:prSet/>
      <dgm:spPr/>
      <dgm:t>
        <a:bodyPr/>
        <a:lstStyle/>
        <a:p>
          <a:endParaRPr lang="es-ES"/>
        </a:p>
      </dgm:t>
    </dgm:pt>
    <dgm:pt modelId="{CEF6A8B8-90E3-45A5-B285-D20EF3DF55C5}">
      <dgm:prSet phldrT="[Texto]" custT="1"/>
      <dgm:spPr/>
      <dgm:t>
        <a:bodyPr anchor="ctr"/>
        <a:lstStyle/>
        <a:p>
          <a:pPr algn="l"/>
          <a:r>
            <a:rPr lang="es-ES" sz="2000" dirty="0" smtClean="0"/>
            <a:t>Vo2 Máximo.</a:t>
          </a:r>
          <a:endParaRPr lang="es-ES" sz="2000" dirty="0"/>
        </a:p>
      </dgm:t>
    </dgm:pt>
    <dgm:pt modelId="{45EC961D-12EF-4D18-8F5D-B3CC3E3BF2FD}" type="parTrans" cxnId="{FA920015-5D87-4F55-9C97-074AD0566813}">
      <dgm:prSet/>
      <dgm:spPr/>
      <dgm:t>
        <a:bodyPr/>
        <a:lstStyle/>
        <a:p>
          <a:endParaRPr lang="es-ES"/>
        </a:p>
      </dgm:t>
    </dgm:pt>
    <dgm:pt modelId="{47B4CA9E-895C-4F75-92E7-E706F03154C4}" type="sibTrans" cxnId="{FA920015-5D87-4F55-9C97-074AD0566813}">
      <dgm:prSet/>
      <dgm:spPr/>
      <dgm:t>
        <a:bodyPr/>
        <a:lstStyle/>
        <a:p>
          <a:endParaRPr lang="es-ES"/>
        </a:p>
      </dgm:t>
    </dgm:pt>
    <dgm:pt modelId="{FB409645-FF59-4B00-B0D2-EA2A3588C216}">
      <dgm:prSet phldrT="[Texto]" custT="1"/>
      <dgm:spPr/>
      <dgm:t>
        <a:bodyPr anchor="ctr"/>
        <a:lstStyle/>
        <a:p>
          <a:pPr algn="l"/>
          <a:r>
            <a:rPr lang="es-ES" sz="2800" dirty="0" smtClean="0"/>
            <a:t>Test de Cooper</a:t>
          </a:r>
          <a:endParaRPr lang="es-ES" sz="2800" dirty="0"/>
        </a:p>
      </dgm:t>
    </dgm:pt>
    <dgm:pt modelId="{4715E602-AA6F-41FB-9B97-223BCCB20C6B}" type="parTrans" cxnId="{204E0109-86DE-401A-A93D-E9EBD624A4CF}">
      <dgm:prSet/>
      <dgm:spPr/>
      <dgm:t>
        <a:bodyPr/>
        <a:lstStyle/>
        <a:p>
          <a:endParaRPr lang="es-ES"/>
        </a:p>
      </dgm:t>
    </dgm:pt>
    <dgm:pt modelId="{BE18DD42-71BE-4E17-A824-33FEFEE57439}" type="sibTrans" cxnId="{204E0109-86DE-401A-A93D-E9EBD624A4CF}">
      <dgm:prSet/>
      <dgm:spPr/>
      <dgm:t>
        <a:bodyPr/>
        <a:lstStyle/>
        <a:p>
          <a:endParaRPr lang="es-ES"/>
        </a:p>
      </dgm:t>
    </dgm:pt>
    <dgm:pt modelId="{6ED325E2-894D-4BCA-9D81-C0A7FEF633FA}">
      <dgm:prSet phldrT="[Texto]" custT="1"/>
      <dgm:spPr/>
      <dgm:t>
        <a:bodyPr anchor="ctr"/>
        <a:lstStyle/>
        <a:p>
          <a:pPr algn="l"/>
          <a:r>
            <a:rPr lang="es-ES" sz="2000" dirty="0" smtClean="0"/>
            <a:t>FEDEME</a:t>
          </a:r>
          <a:endParaRPr lang="es-ES" sz="2000" dirty="0"/>
        </a:p>
      </dgm:t>
    </dgm:pt>
    <dgm:pt modelId="{578A045D-E05F-4010-934D-D8B36398E348}" type="parTrans" cxnId="{D5B9E205-5C1C-42DC-94E7-54E27D7D5CD5}">
      <dgm:prSet/>
      <dgm:spPr/>
      <dgm:t>
        <a:bodyPr/>
        <a:lstStyle/>
        <a:p>
          <a:endParaRPr lang="es-ES"/>
        </a:p>
      </dgm:t>
    </dgm:pt>
    <dgm:pt modelId="{84F42DB4-2047-44FF-BE96-FB0057172A54}" type="sibTrans" cxnId="{D5B9E205-5C1C-42DC-94E7-54E27D7D5CD5}">
      <dgm:prSet/>
      <dgm:spPr/>
      <dgm:t>
        <a:bodyPr/>
        <a:lstStyle/>
        <a:p>
          <a:endParaRPr lang="es-ES"/>
        </a:p>
      </dgm:t>
    </dgm:pt>
    <dgm:pt modelId="{0AC1EAFF-B3E9-46EB-8395-4376548F6560}" type="pres">
      <dgm:prSet presAssocID="{29762AFD-68C8-49D3-984D-92A1B58C964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50A0156-AD59-43C8-B12F-922214F3D416}" type="pres">
      <dgm:prSet presAssocID="{7AC8FA51-95EE-4F73-9A07-4B0C1F1596AB}" presName="linNode" presStyleCnt="0"/>
      <dgm:spPr/>
    </dgm:pt>
    <dgm:pt modelId="{F5754760-17D6-4972-A237-2FD1EB9F45A6}" type="pres">
      <dgm:prSet presAssocID="{7AC8FA51-95EE-4F73-9A07-4B0C1F1596AB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4B9017-7676-4E33-9248-6F89E9321CED}" type="pres">
      <dgm:prSet presAssocID="{7AC8FA51-95EE-4F73-9A07-4B0C1F1596AB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2A3FAD-8F44-418C-9982-C8251E093284}" type="pres">
      <dgm:prSet presAssocID="{190A5213-1EF6-440C-AD8D-F94964D00AD2}" presName="spacing" presStyleCnt="0"/>
      <dgm:spPr/>
    </dgm:pt>
    <dgm:pt modelId="{E662EFFB-5D2E-4615-83FE-F8AE5F2CE347}" type="pres">
      <dgm:prSet presAssocID="{0F6002BA-5854-4905-9DAE-C89EA3C0CF10}" presName="linNode" presStyleCnt="0"/>
      <dgm:spPr/>
    </dgm:pt>
    <dgm:pt modelId="{061AF36B-6D30-4242-9412-89DB86266418}" type="pres">
      <dgm:prSet presAssocID="{0F6002BA-5854-4905-9DAE-C89EA3C0CF10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4F1F68-67AD-48EC-857C-F0F6909B3A8D}" type="pres">
      <dgm:prSet presAssocID="{0F6002BA-5854-4905-9DAE-C89EA3C0CF10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4B8C4A-2ADF-4D69-8638-91FAD5513744}" type="pres">
      <dgm:prSet presAssocID="{6950A8A7-54AA-44AC-A974-EABD34ACE226}" presName="spacing" presStyleCnt="0"/>
      <dgm:spPr/>
    </dgm:pt>
    <dgm:pt modelId="{96280DEA-3B76-4B4B-9F9D-970713CB0A4A}" type="pres">
      <dgm:prSet presAssocID="{AE2E327F-1019-44A7-BCCA-0EE88C5585C4}" presName="linNode" presStyleCnt="0"/>
      <dgm:spPr/>
    </dgm:pt>
    <dgm:pt modelId="{B2666DEE-0778-4C78-BDA8-28FFE62490B2}" type="pres">
      <dgm:prSet presAssocID="{AE2E327F-1019-44A7-BCCA-0EE88C5585C4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4687BA-A1F6-4C80-88B1-82371C474EA0}" type="pres">
      <dgm:prSet presAssocID="{AE2E327F-1019-44A7-BCCA-0EE88C5585C4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EEC9FA7-CF3F-42A3-B594-203F67ED1373}" type="presOf" srcId="{FB409645-FF59-4B00-B0D2-EA2A3588C216}" destId="{584687BA-A1F6-4C80-88B1-82371C474EA0}" srcOrd="0" destOrd="0" presId="urn:microsoft.com/office/officeart/2005/8/layout/vList6"/>
    <dgm:cxn modelId="{719A4656-D6AC-4711-AF27-8C3FF4E18638}" srcId="{7AC8FA51-95EE-4F73-9A07-4B0C1F1596AB}" destId="{E73AE0AE-2564-450E-A74B-5768AA73DDC6}" srcOrd="3" destOrd="0" parTransId="{CE402C36-0A46-42A8-8F21-35A4853AB1B6}" sibTransId="{103DE9F1-55F0-46D0-A823-9BA745015E1F}"/>
    <dgm:cxn modelId="{4F6F0344-CD02-4F84-BAD3-C9B34EBFD573}" type="presOf" srcId="{29762AFD-68C8-49D3-984D-92A1B58C9646}" destId="{0AC1EAFF-B3E9-46EB-8395-4376548F6560}" srcOrd="0" destOrd="0" presId="urn:microsoft.com/office/officeart/2005/8/layout/vList6"/>
    <dgm:cxn modelId="{642C8C07-8052-47B4-997C-B556CAEFBF2F}" type="presOf" srcId="{5929352A-B26B-4CC8-8EED-B291B500E378}" destId="{294B9017-7676-4E33-9248-6F89E9321CED}" srcOrd="0" destOrd="1" presId="urn:microsoft.com/office/officeart/2005/8/layout/vList6"/>
    <dgm:cxn modelId="{B04393ED-B326-42B6-B3BF-31DB928D67BC}" type="presOf" srcId="{E73AE0AE-2564-450E-A74B-5768AA73DDC6}" destId="{294B9017-7676-4E33-9248-6F89E9321CED}" srcOrd="0" destOrd="3" presId="urn:microsoft.com/office/officeart/2005/8/layout/vList6"/>
    <dgm:cxn modelId="{D5B9E205-5C1C-42DC-94E7-54E27D7D5CD5}" srcId="{7AC8FA51-95EE-4F73-9A07-4B0C1F1596AB}" destId="{6ED325E2-894D-4BCA-9D81-C0A7FEF633FA}" srcOrd="0" destOrd="0" parTransId="{578A045D-E05F-4010-934D-D8B36398E348}" sibTransId="{84F42DB4-2047-44FF-BE96-FB0057172A54}"/>
    <dgm:cxn modelId="{85FBD318-369E-420C-B3FF-DFBB4476AC65}" type="presOf" srcId="{AE2E327F-1019-44A7-BCCA-0EE88C5585C4}" destId="{B2666DEE-0778-4C78-BDA8-28FFE62490B2}" srcOrd="0" destOrd="0" presId="urn:microsoft.com/office/officeart/2005/8/layout/vList6"/>
    <dgm:cxn modelId="{5086BD6F-8B3D-4861-8AEF-40A934FCF3AC}" type="presOf" srcId="{6ED325E2-894D-4BCA-9D81-C0A7FEF633FA}" destId="{294B9017-7676-4E33-9248-6F89E9321CED}" srcOrd="0" destOrd="0" presId="urn:microsoft.com/office/officeart/2005/8/layout/vList6"/>
    <dgm:cxn modelId="{7722D435-65BD-4154-BACE-B1D4E7BA666E}" srcId="{7AC8FA51-95EE-4F73-9A07-4B0C1F1596AB}" destId="{5929352A-B26B-4CC8-8EED-B291B500E378}" srcOrd="1" destOrd="0" parTransId="{3EA7F0A0-E0B8-4EE8-A60F-1E1F3DBA6E86}" sibTransId="{E495D2A3-9A07-4514-9AA7-1A12AE04DA6A}"/>
    <dgm:cxn modelId="{60885295-7412-441A-89B4-C5C7EAF7BBF7}" type="presOf" srcId="{D692E635-2A3C-41F5-B652-05813468CB5E}" destId="{524F1F68-67AD-48EC-857C-F0F6909B3A8D}" srcOrd="0" destOrd="0" presId="urn:microsoft.com/office/officeart/2005/8/layout/vList6"/>
    <dgm:cxn modelId="{BF582F2A-0DE4-42F1-AD74-E46F4B3ADE6B}" srcId="{29762AFD-68C8-49D3-984D-92A1B58C9646}" destId="{0F6002BA-5854-4905-9DAE-C89EA3C0CF10}" srcOrd="1" destOrd="0" parTransId="{B33BF31A-3BAD-4E31-8A74-38B5E8900591}" sibTransId="{6950A8A7-54AA-44AC-A974-EABD34ACE226}"/>
    <dgm:cxn modelId="{204E0109-86DE-401A-A93D-E9EBD624A4CF}" srcId="{AE2E327F-1019-44A7-BCCA-0EE88C5585C4}" destId="{FB409645-FF59-4B00-B0D2-EA2A3588C216}" srcOrd="0" destOrd="0" parTransId="{4715E602-AA6F-41FB-9B97-223BCCB20C6B}" sibTransId="{BE18DD42-71BE-4E17-A824-33FEFEE57439}"/>
    <dgm:cxn modelId="{771FF357-D6A8-4BB5-916D-912940885019}" srcId="{29762AFD-68C8-49D3-984D-92A1B58C9646}" destId="{AE2E327F-1019-44A7-BCCA-0EE88C5585C4}" srcOrd="2" destOrd="0" parTransId="{C1A0C5B5-BDE8-4BF9-ABB9-5E9F0EA6BB01}" sibTransId="{FEE25C16-FAE0-45D6-ACB0-7E77265F1DC8}"/>
    <dgm:cxn modelId="{726DB429-5856-4A02-B7FE-8924B5F39F9A}" type="presOf" srcId="{CEF6A8B8-90E3-45A5-B285-D20EF3DF55C5}" destId="{294B9017-7676-4E33-9248-6F89E9321CED}" srcOrd="0" destOrd="2" presId="urn:microsoft.com/office/officeart/2005/8/layout/vList6"/>
    <dgm:cxn modelId="{87324968-3080-4242-B364-727DC1CD0E96}" type="presOf" srcId="{0F6002BA-5854-4905-9DAE-C89EA3C0CF10}" destId="{061AF36B-6D30-4242-9412-89DB86266418}" srcOrd="0" destOrd="0" presId="urn:microsoft.com/office/officeart/2005/8/layout/vList6"/>
    <dgm:cxn modelId="{FA920015-5D87-4F55-9C97-074AD0566813}" srcId="{7AC8FA51-95EE-4F73-9A07-4B0C1F1596AB}" destId="{CEF6A8B8-90E3-45A5-B285-D20EF3DF55C5}" srcOrd="2" destOrd="0" parTransId="{45EC961D-12EF-4D18-8F5D-B3CC3E3BF2FD}" sibTransId="{47B4CA9E-895C-4F75-92E7-E706F03154C4}"/>
    <dgm:cxn modelId="{549AB815-8B6B-4E8A-9B7B-4C90ABDEC1AC}" srcId="{29762AFD-68C8-49D3-984D-92A1B58C9646}" destId="{7AC8FA51-95EE-4F73-9A07-4B0C1F1596AB}" srcOrd="0" destOrd="0" parTransId="{1C0BDF7E-E20D-4895-8772-9AEFBA644E32}" sibTransId="{190A5213-1EF6-440C-AD8D-F94964D00AD2}"/>
    <dgm:cxn modelId="{A9743C8B-DB9D-4AD4-B9C9-9A82A7AFEE40}" type="presOf" srcId="{7AC8FA51-95EE-4F73-9A07-4B0C1F1596AB}" destId="{F5754760-17D6-4972-A237-2FD1EB9F45A6}" srcOrd="0" destOrd="0" presId="urn:microsoft.com/office/officeart/2005/8/layout/vList6"/>
    <dgm:cxn modelId="{BAE15C78-8AEA-4076-9DD9-142C5228A388}" type="presOf" srcId="{FADDFE87-E76B-433A-A025-9955217549F5}" destId="{584687BA-A1F6-4C80-88B1-82371C474EA0}" srcOrd="0" destOrd="1" presId="urn:microsoft.com/office/officeart/2005/8/layout/vList6"/>
    <dgm:cxn modelId="{7C19A409-C796-4D77-A015-E21EC9C9C8F6}" srcId="{AE2E327F-1019-44A7-BCCA-0EE88C5585C4}" destId="{FADDFE87-E76B-433A-A025-9955217549F5}" srcOrd="1" destOrd="0" parTransId="{392B2E9C-1184-402C-8773-F46DE6401EB6}" sibTransId="{1386B04C-7C28-4C44-9EA6-26468F090D8A}"/>
    <dgm:cxn modelId="{3F6312E4-9465-4E4B-A897-CFE00C4C9492}" srcId="{0F6002BA-5854-4905-9DAE-C89EA3C0CF10}" destId="{D692E635-2A3C-41F5-B652-05813468CB5E}" srcOrd="0" destOrd="0" parTransId="{A0B0DEF0-F730-42D7-8464-D6B2D93C6D0A}" sibTransId="{4AFD6FCC-E120-4563-B997-46D8584FB2A0}"/>
    <dgm:cxn modelId="{066618E4-9670-48E4-9684-A27BB34F0A01}" type="presParOf" srcId="{0AC1EAFF-B3E9-46EB-8395-4376548F6560}" destId="{950A0156-AD59-43C8-B12F-922214F3D416}" srcOrd="0" destOrd="0" presId="urn:microsoft.com/office/officeart/2005/8/layout/vList6"/>
    <dgm:cxn modelId="{D801A2BF-75B0-46D4-A99C-4249251667AA}" type="presParOf" srcId="{950A0156-AD59-43C8-B12F-922214F3D416}" destId="{F5754760-17D6-4972-A237-2FD1EB9F45A6}" srcOrd="0" destOrd="0" presId="urn:microsoft.com/office/officeart/2005/8/layout/vList6"/>
    <dgm:cxn modelId="{E9554174-BB8E-4C3D-8A28-A200E58A3EC1}" type="presParOf" srcId="{950A0156-AD59-43C8-B12F-922214F3D416}" destId="{294B9017-7676-4E33-9248-6F89E9321CED}" srcOrd="1" destOrd="0" presId="urn:microsoft.com/office/officeart/2005/8/layout/vList6"/>
    <dgm:cxn modelId="{5858612F-6D74-41FA-9554-322F3E2B1782}" type="presParOf" srcId="{0AC1EAFF-B3E9-46EB-8395-4376548F6560}" destId="{1C2A3FAD-8F44-418C-9982-C8251E093284}" srcOrd="1" destOrd="0" presId="urn:microsoft.com/office/officeart/2005/8/layout/vList6"/>
    <dgm:cxn modelId="{137E430C-CC88-474D-8A1B-4A66F5138158}" type="presParOf" srcId="{0AC1EAFF-B3E9-46EB-8395-4376548F6560}" destId="{E662EFFB-5D2E-4615-83FE-F8AE5F2CE347}" srcOrd="2" destOrd="0" presId="urn:microsoft.com/office/officeart/2005/8/layout/vList6"/>
    <dgm:cxn modelId="{F576A769-B375-468B-A53A-93CBFD930C72}" type="presParOf" srcId="{E662EFFB-5D2E-4615-83FE-F8AE5F2CE347}" destId="{061AF36B-6D30-4242-9412-89DB86266418}" srcOrd="0" destOrd="0" presId="urn:microsoft.com/office/officeart/2005/8/layout/vList6"/>
    <dgm:cxn modelId="{5CB6624A-DC19-482C-9F7E-DA35638D38CA}" type="presParOf" srcId="{E662EFFB-5D2E-4615-83FE-F8AE5F2CE347}" destId="{524F1F68-67AD-48EC-857C-F0F6909B3A8D}" srcOrd="1" destOrd="0" presId="urn:microsoft.com/office/officeart/2005/8/layout/vList6"/>
    <dgm:cxn modelId="{884297CC-60E4-4F26-8E90-134EE059C1B2}" type="presParOf" srcId="{0AC1EAFF-B3E9-46EB-8395-4376548F6560}" destId="{9C4B8C4A-2ADF-4D69-8638-91FAD5513744}" srcOrd="3" destOrd="0" presId="urn:microsoft.com/office/officeart/2005/8/layout/vList6"/>
    <dgm:cxn modelId="{65A52920-7815-427D-B3D1-98C4A595F1CE}" type="presParOf" srcId="{0AC1EAFF-B3E9-46EB-8395-4376548F6560}" destId="{96280DEA-3B76-4B4B-9F9D-970713CB0A4A}" srcOrd="4" destOrd="0" presId="urn:microsoft.com/office/officeart/2005/8/layout/vList6"/>
    <dgm:cxn modelId="{E9558F7D-6ACF-4F15-95B5-B34426C114D1}" type="presParOf" srcId="{96280DEA-3B76-4B4B-9F9D-970713CB0A4A}" destId="{B2666DEE-0778-4C78-BDA8-28FFE62490B2}" srcOrd="0" destOrd="0" presId="urn:microsoft.com/office/officeart/2005/8/layout/vList6"/>
    <dgm:cxn modelId="{52615E2B-82EB-4DE6-A7A0-0644BFC81BAB}" type="presParOf" srcId="{96280DEA-3B76-4B4B-9F9D-970713CB0A4A}" destId="{584687BA-A1F6-4C80-88B1-82371C474EA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D80D45-2F0D-4AB8-B22E-2FD264A5C7EC}" type="doc">
      <dgm:prSet loTypeId="urn:microsoft.com/office/officeart/2008/layout/VerticalAccentList" loCatId="list" qsTypeId="urn:microsoft.com/office/officeart/2005/8/quickstyle/3d4" qsCatId="3D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F460CA5B-D8D3-46E4-BF6B-54C33800F76D}">
      <dgm:prSet phldrT="[Texto]" custT="1"/>
      <dgm:spPr/>
      <dgm:t>
        <a:bodyPr/>
        <a:lstStyle/>
        <a:p>
          <a:r>
            <a:rPr lang="es-E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Población y muestra</a:t>
          </a:r>
          <a:endParaRPr lang="es-ES_tradnl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792B5E-7FF7-4230-8886-1EAD16795E20}" type="parTrans" cxnId="{A561310D-77DC-4C0E-B6B9-5454510A2240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0E73B3-AC0C-4AF7-9989-E23FC0CDD83D}" type="sibTrans" cxnId="{A561310D-77DC-4C0E-B6B9-5454510A2240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339376-57BE-47BC-9793-EF6612BD6064}">
      <dgm:prSet phldrT="[Texto]" custT="1"/>
      <dgm:spPr/>
      <dgm:t>
        <a:bodyPr/>
        <a:lstStyle/>
        <a:p>
          <a:pPr algn="ctr"/>
          <a:r>
            <a:rPr lang="es-ES" sz="2400" dirty="0" smtClean="0">
              <a:latin typeface="+mj-lt"/>
              <a:cs typeface="Arial" panose="020B0604020202020204" pitchFamily="34" charset="0"/>
            </a:rPr>
            <a:t>Descriptiva correlacional. </a:t>
          </a:r>
          <a:endParaRPr lang="es-ES_tradnl" sz="2400" dirty="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gm:t>
    </dgm:pt>
    <dgm:pt modelId="{198C68BA-23AA-47D4-B853-713F30B07427}" type="parTrans" cxnId="{3210841D-95F1-4AE3-BD63-D2B69F7CFC1B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42451D-C03C-476A-9657-AC7BE91D2961}" type="sibTrans" cxnId="{3210841D-95F1-4AE3-BD63-D2B69F7CFC1B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AA1A97-ABC7-4EBF-8633-11450B65DC52}">
      <dgm:prSet phldrT="[Texto]" custT="1"/>
      <dgm:spPr/>
      <dgm:t>
        <a:bodyPr/>
        <a:lstStyle/>
        <a:p>
          <a:r>
            <a:rPr lang="es-E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Instrumentos de investigación</a:t>
          </a:r>
          <a:endParaRPr lang="es-ES_tradnl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AD26EA-23DC-42B5-955A-2C68865E0C3E}" type="parTrans" cxnId="{E8EC4546-C762-444D-BC58-BD619011C314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866104-9D30-4633-BDBC-14613CBB076D}" type="sibTrans" cxnId="{E8EC4546-C762-444D-BC58-BD619011C314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A018AA-7E01-4AA5-9A0A-8A7D03505AD7}">
      <dgm:prSet phldrT="[Texto]" custT="1"/>
      <dgm:spPr/>
      <dgm:t>
        <a:bodyPr/>
        <a:lstStyle/>
        <a:p>
          <a:pPr algn="ctr"/>
          <a:r>
            <a:rPr lang="es-ES" sz="2400" dirty="0" smtClean="0">
              <a:latin typeface="+mj-lt"/>
              <a:cs typeface="Arial" panose="020B0604020202020204" pitchFamily="34" charset="0"/>
            </a:rPr>
            <a:t>Equipo de atletismo masculino de la Federación Deportiva Militar Ecuatoriana FEDEME</a:t>
          </a:r>
          <a:endParaRPr lang="es-ES_tradnl" sz="2400" dirty="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gm:t>
    </dgm:pt>
    <dgm:pt modelId="{009F820D-191A-4E45-8852-AE6D64C83D87}" type="parTrans" cxnId="{8147D37A-CA82-4CF9-A5B5-308C8D8C485D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413BD5-E277-4A37-9A1C-6168F4210BD3}" type="sibTrans" cxnId="{8147D37A-CA82-4CF9-A5B5-308C8D8C485D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C2D677-4E25-40B8-8F5C-8B3CD1A1EC49}">
      <dgm:prSet phldrT="[Texto]" custT="1"/>
      <dgm:spPr/>
      <dgm:t>
        <a:bodyPr/>
        <a:lstStyle/>
        <a:p>
          <a:r>
            <a:rPr lang="es-ES_tradnl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Recolección de datos</a:t>
          </a:r>
        </a:p>
      </dgm:t>
    </dgm:pt>
    <dgm:pt modelId="{772B657C-2BBD-4899-9269-ED0999A80208}" type="parTrans" cxnId="{31EEDD29-25E0-4EEC-A65A-D64A0145171F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6661CD-38AE-498A-A287-99F0F7C778E5}" type="sibTrans" cxnId="{31EEDD29-25E0-4EEC-A65A-D64A0145171F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65445A-B4C0-4FB4-836A-575702AD0643}">
      <dgm:prSet phldrT="[Texto]" custT="1"/>
      <dgm:spPr/>
      <dgm:t>
        <a:bodyPr/>
        <a:lstStyle/>
        <a:p>
          <a:pPr algn="ctr"/>
          <a:r>
            <a:rPr lang="es-ES_tradnl" sz="2400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Instrumentos de evaluación.</a:t>
          </a:r>
        </a:p>
      </dgm:t>
    </dgm:pt>
    <dgm:pt modelId="{067DB05F-31E2-48E8-BAF8-9168C797DF3C}" type="parTrans" cxnId="{AE9593F7-C1C8-4867-8A4F-2C6372E50667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DD2683-0F64-49B5-9EFC-A215A6B52E71}" type="sibTrans" cxnId="{AE9593F7-C1C8-4867-8A4F-2C6372E50667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E3CD72-8246-47B3-BA07-AEBD36612929}" type="pres">
      <dgm:prSet presAssocID="{A7D80D45-2F0D-4AB8-B22E-2FD264A5C7E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78F0F03C-00D5-4459-9877-2FFB34C7F6B5}" type="pres">
      <dgm:prSet presAssocID="{D6AA1A97-ABC7-4EBF-8633-11450B65DC52}" presName="parenttextcomposite" presStyleCnt="0"/>
      <dgm:spPr/>
    </dgm:pt>
    <dgm:pt modelId="{72CDBC18-9121-4DD3-BB5A-C3202BEB661E}" type="pres">
      <dgm:prSet presAssocID="{D6AA1A97-ABC7-4EBF-8633-11450B65DC52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AA049F-2116-40BF-B6CF-B71B30EDD02C}" type="pres">
      <dgm:prSet presAssocID="{D6AA1A97-ABC7-4EBF-8633-11450B65DC52}" presName="composite" presStyleCnt="0"/>
      <dgm:spPr/>
    </dgm:pt>
    <dgm:pt modelId="{F82195A2-A45C-4229-9252-7E6A82C4D1A0}" type="pres">
      <dgm:prSet presAssocID="{D6AA1A97-ABC7-4EBF-8633-11450B65DC52}" presName="chevron1" presStyleLbl="alignNode1" presStyleIdx="0" presStyleCnt="21"/>
      <dgm:spPr/>
    </dgm:pt>
    <dgm:pt modelId="{79C8EEA5-6FE5-40C0-BE81-9DABF62F4159}" type="pres">
      <dgm:prSet presAssocID="{D6AA1A97-ABC7-4EBF-8633-11450B65DC52}" presName="chevron2" presStyleLbl="alignNode1" presStyleIdx="1" presStyleCnt="21"/>
      <dgm:spPr/>
    </dgm:pt>
    <dgm:pt modelId="{21DF3CEF-9190-4006-9E76-FC0FA38EBA8A}" type="pres">
      <dgm:prSet presAssocID="{D6AA1A97-ABC7-4EBF-8633-11450B65DC52}" presName="chevron3" presStyleLbl="alignNode1" presStyleIdx="2" presStyleCnt="21"/>
      <dgm:spPr/>
    </dgm:pt>
    <dgm:pt modelId="{5110B73F-2B4D-4F8C-87BC-B280F4FCEB33}" type="pres">
      <dgm:prSet presAssocID="{D6AA1A97-ABC7-4EBF-8633-11450B65DC52}" presName="chevron4" presStyleLbl="alignNode1" presStyleIdx="3" presStyleCnt="21"/>
      <dgm:spPr/>
    </dgm:pt>
    <dgm:pt modelId="{D95F4DEA-545F-4CED-B66B-42F57420C4B7}" type="pres">
      <dgm:prSet presAssocID="{D6AA1A97-ABC7-4EBF-8633-11450B65DC52}" presName="chevron5" presStyleLbl="alignNode1" presStyleIdx="4" presStyleCnt="21"/>
      <dgm:spPr/>
    </dgm:pt>
    <dgm:pt modelId="{643F7DDA-06DF-4966-B0C1-247874B7C63E}" type="pres">
      <dgm:prSet presAssocID="{D6AA1A97-ABC7-4EBF-8633-11450B65DC52}" presName="chevron6" presStyleLbl="alignNode1" presStyleIdx="5" presStyleCnt="21"/>
      <dgm:spPr/>
    </dgm:pt>
    <dgm:pt modelId="{7B7B1A9E-D3D2-406F-BB33-24C81D18E8B7}" type="pres">
      <dgm:prSet presAssocID="{D6AA1A97-ABC7-4EBF-8633-11450B65DC52}" presName="chevron7" presStyleLbl="alignNode1" presStyleIdx="6" presStyleCnt="21"/>
      <dgm:spPr/>
    </dgm:pt>
    <dgm:pt modelId="{4134FBB0-D637-4B68-9243-AB2A5F5E6D01}" type="pres">
      <dgm:prSet presAssocID="{D6AA1A97-ABC7-4EBF-8633-11450B65DC52}" presName="childtext" presStyleLbl="solidFgAcc1" presStyleIdx="0" presStyleCnt="3" custScaleY="87276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D1995F-78EA-4C43-8EAA-C704CCC3C2A0}" type="pres">
      <dgm:prSet presAssocID="{3D866104-9D30-4633-BDBC-14613CBB076D}" presName="sibTrans" presStyleCnt="0"/>
      <dgm:spPr/>
    </dgm:pt>
    <dgm:pt modelId="{DCB56F51-349E-4512-B3C4-CBC19C787C09}" type="pres">
      <dgm:prSet presAssocID="{F460CA5B-D8D3-46E4-BF6B-54C33800F76D}" presName="parenttextcomposite" presStyleCnt="0"/>
      <dgm:spPr/>
    </dgm:pt>
    <dgm:pt modelId="{B08059A3-AE33-431A-9673-A66AD60847FB}" type="pres">
      <dgm:prSet presAssocID="{F460CA5B-D8D3-46E4-BF6B-54C33800F76D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9C4D3B-F1F1-47BF-A122-638CAD1A3E4B}" type="pres">
      <dgm:prSet presAssocID="{F460CA5B-D8D3-46E4-BF6B-54C33800F76D}" presName="composite" presStyleCnt="0"/>
      <dgm:spPr/>
    </dgm:pt>
    <dgm:pt modelId="{790DDDA6-EBD8-43EB-873F-6E75D3EAB911}" type="pres">
      <dgm:prSet presAssocID="{F460CA5B-D8D3-46E4-BF6B-54C33800F76D}" presName="chevron1" presStyleLbl="alignNode1" presStyleIdx="7" presStyleCnt="21"/>
      <dgm:spPr/>
    </dgm:pt>
    <dgm:pt modelId="{6D1DB7A5-8A1E-4B9C-9B0C-E807ED4CBC16}" type="pres">
      <dgm:prSet presAssocID="{F460CA5B-D8D3-46E4-BF6B-54C33800F76D}" presName="chevron2" presStyleLbl="alignNode1" presStyleIdx="8" presStyleCnt="21"/>
      <dgm:spPr/>
    </dgm:pt>
    <dgm:pt modelId="{7D09F519-E500-469C-B659-1056AF33D757}" type="pres">
      <dgm:prSet presAssocID="{F460CA5B-D8D3-46E4-BF6B-54C33800F76D}" presName="chevron3" presStyleLbl="alignNode1" presStyleIdx="9" presStyleCnt="21"/>
      <dgm:spPr/>
    </dgm:pt>
    <dgm:pt modelId="{4EE73C23-BD83-4256-BC0E-4ECE31323D15}" type="pres">
      <dgm:prSet presAssocID="{F460CA5B-D8D3-46E4-BF6B-54C33800F76D}" presName="chevron4" presStyleLbl="alignNode1" presStyleIdx="10" presStyleCnt="21"/>
      <dgm:spPr/>
    </dgm:pt>
    <dgm:pt modelId="{A22524CE-6EE1-4ECC-B129-D7AB9D43E10B}" type="pres">
      <dgm:prSet presAssocID="{F460CA5B-D8D3-46E4-BF6B-54C33800F76D}" presName="chevron5" presStyleLbl="alignNode1" presStyleIdx="11" presStyleCnt="21"/>
      <dgm:spPr/>
    </dgm:pt>
    <dgm:pt modelId="{00A7285F-39A5-49B8-9D6E-001562DF5BAB}" type="pres">
      <dgm:prSet presAssocID="{F460CA5B-D8D3-46E4-BF6B-54C33800F76D}" presName="chevron6" presStyleLbl="alignNode1" presStyleIdx="12" presStyleCnt="21"/>
      <dgm:spPr/>
    </dgm:pt>
    <dgm:pt modelId="{00AD8C1E-7045-459C-82A1-E4119D738882}" type="pres">
      <dgm:prSet presAssocID="{F460CA5B-D8D3-46E4-BF6B-54C33800F76D}" presName="chevron7" presStyleLbl="alignNode1" presStyleIdx="13" presStyleCnt="21"/>
      <dgm:spPr/>
    </dgm:pt>
    <dgm:pt modelId="{EAF317DE-4343-43CD-B3F1-576C363C0F62}" type="pres">
      <dgm:prSet presAssocID="{F460CA5B-D8D3-46E4-BF6B-54C33800F76D}" presName="childtext" presStyleLbl="solidFgAcc1" presStyleIdx="1" presStyleCnt="3" custScaleY="102227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699F9A-5A70-4CFF-AE04-4A2B16FEABCE}" type="pres">
      <dgm:prSet presAssocID="{3D0E73B3-AC0C-4AF7-9989-E23FC0CDD83D}" presName="sibTrans" presStyleCnt="0"/>
      <dgm:spPr/>
    </dgm:pt>
    <dgm:pt modelId="{C43068BA-C926-4BB7-BCE1-F252A2CD0568}" type="pres">
      <dgm:prSet presAssocID="{14C2D677-4E25-40B8-8F5C-8B3CD1A1EC49}" presName="parenttextcomposite" presStyleCnt="0"/>
      <dgm:spPr/>
    </dgm:pt>
    <dgm:pt modelId="{7439540A-CC19-41E6-88C0-5B81032F40B1}" type="pres">
      <dgm:prSet presAssocID="{14C2D677-4E25-40B8-8F5C-8B3CD1A1EC49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A90760-0494-4816-B79A-A39E7B0BA525}" type="pres">
      <dgm:prSet presAssocID="{14C2D677-4E25-40B8-8F5C-8B3CD1A1EC49}" presName="composite" presStyleCnt="0"/>
      <dgm:spPr/>
    </dgm:pt>
    <dgm:pt modelId="{95F431FA-4435-4806-83DE-AD8A5DBE1C9E}" type="pres">
      <dgm:prSet presAssocID="{14C2D677-4E25-40B8-8F5C-8B3CD1A1EC49}" presName="chevron1" presStyleLbl="alignNode1" presStyleIdx="14" presStyleCnt="21"/>
      <dgm:spPr/>
    </dgm:pt>
    <dgm:pt modelId="{EBEF0DEB-5B16-4BAE-8E1B-B6B4AF32BB58}" type="pres">
      <dgm:prSet presAssocID="{14C2D677-4E25-40B8-8F5C-8B3CD1A1EC49}" presName="chevron2" presStyleLbl="alignNode1" presStyleIdx="15" presStyleCnt="21"/>
      <dgm:spPr/>
    </dgm:pt>
    <dgm:pt modelId="{09AC2BBF-8830-48C6-B19B-A83249BC282C}" type="pres">
      <dgm:prSet presAssocID="{14C2D677-4E25-40B8-8F5C-8B3CD1A1EC49}" presName="chevron3" presStyleLbl="alignNode1" presStyleIdx="16" presStyleCnt="21"/>
      <dgm:spPr/>
    </dgm:pt>
    <dgm:pt modelId="{92391A0E-44FF-4E66-9BE7-5A5FFFCEC01E}" type="pres">
      <dgm:prSet presAssocID="{14C2D677-4E25-40B8-8F5C-8B3CD1A1EC49}" presName="chevron4" presStyleLbl="alignNode1" presStyleIdx="17" presStyleCnt="21"/>
      <dgm:spPr/>
    </dgm:pt>
    <dgm:pt modelId="{99F597C2-2143-481F-9EDD-F8D0334BC592}" type="pres">
      <dgm:prSet presAssocID="{14C2D677-4E25-40B8-8F5C-8B3CD1A1EC49}" presName="chevron5" presStyleLbl="alignNode1" presStyleIdx="18" presStyleCnt="21"/>
      <dgm:spPr/>
    </dgm:pt>
    <dgm:pt modelId="{DA2A4205-E015-4F38-8649-7D341A6C035D}" type="pres">
      <dgm:prSet presAssocID="{14C2D677-4E25-40B8-8F5C-8B3CD1A1EC49}" presName="chevron6" presStyleLbl="alignNode1" presStyleIdx="19" presStyleCnt="21"/>
      <dgm:spPr/>
    </dgm:pt>
    <dgm:pt modelId="{1CA1EA42-482E-45DF-9762-42CD5B352A85}" type="pres">
      <dgm:prSet presAssocID="{14C2D677-4E25-40B8-8F5C-8B3CD1A1EC49}" presName="chevron7" presStyleLbl="alignNode1" presStyleIdx="20" presStyleCnt="21"/>
      <dgm:spPr/>
    </dgm:pt>
    <dgm:pt modelId="{0E3493AF-3D09-4B97-B0CA-199150A17171}" type="pres">
      <dgm:prSet presAssocID="{14C2D677-4E25-40B8-8F5C-8B3CD1A1EC49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03E9DE1-6EF3-4B81-978C-737004D03D96}" type="presOf" srcId="{FE339376-57BE-47BC-9793-EF6612BD6064}" destId="{4134FBB0-D637-4B68-9243-AB2A5F5E6D01}" srcOrd="0" destOrd="0" presId="urn:microsoft.com/office/officeart/2008/layout/VerticalAccentList"/>
    <dgm:cxn modelId="{21908603-5E59-4750-BC72-71931700CE4B}" type="presOf" srcId="{D6AA1A97-ABC7-4EBF-8633-11450B65DC52}" destId="{72CDBC18-9121-4DD3-BB5A-C3202BEB661E}" srcOrd="0" destOrd="0" presId="urn:microsoft.com/office/officeart/2008/layout/VerticalAccentList"/>
    <dgm:cxn modelId="{E8EC4546-C762-444D-BC58-BD619011C314}" srcId="{A7D80D45-2F0D-4AB8-B22E-2FD264A5C7EC}" destId="{D6AA1A97-ABC7-4EBF-8633-11450B65DC52}" srcOrd="0" destOrd="0" parTransId="{04AD26EA-23DC-42B5-955A-2C68865E0C3E}" sibTransId="{3D866104-9D30-4633-BDBC-14613CBB076D}"/>
    <dgm:cxn modelId="{ADDD57D2-312B-44F9-B498-233D36CB4E31}" type="presOf" srcId="{14C2D677-4E25-40B8-8F5C-8B3CD1A1EC49}" destId="{7439540A-CC19-41E6-88C0-5B81032F40B1}" srcOrd="0" destOrd="0" presId="urn:microsoft.com/office/officeart/2008/layout/VerticalAccentList"/>
    <dgm:cxn modelId="{31EEDD29-25E0-4EEC-A65A-D64A0145171F}" srcId="{A7D80D45-2F0D-4AB8-B22E-2FD264A5C7EC}" destId="{14C2D677-4E25-40B8-8F5C-8B3CD1A1EC49}" srcOrd="2" destOrd="0" parTransId="{772B657C-2BBD-4899-9269-ED0999A80208}" sibTransId="{3F6661CD-38AE-498A-A287-99F0F7C778E5}"/>
    <dgm:cxn modelId="{38180725-9D84-475F-BC8B-4BEB7673504C}" type="presOf" srcId="{6AA018AA-7E01-4AA5-9A0A-8A7D03505AD7}" destId="{EAF317DE-4343-43CD-B3F1-576C363C0F62}" srcOrd="0" destOrd="0" presId="urn:microsoft.com/office/officeart/2008/layout/VerticalAccentList"/>
    <dgm:cxn modelId="{307D40F4-11CD-4C09-B759-C2A5719F01A6}" type="presOf" srcId="{A7D80D45-2F0D-4AB8-B22E-2FD264A5C7EC}" destId="{31E3CD72-8246-47B3-BA07-AEBD36612929}" srcOrd="0" destOrd="0" presId="urn:microsoft.com/office/officeart/2008/layout/VerticalAccentList"/>
    <dgm:cxn modelId="{A561310D-77DC-4C0E-B6B9-5454510A2240}" srcId="{A7D80D45-2F0D-4AB8-B22E-2FD264A5C7EC}" destId="{F460CA5B-D8D3-46E4-BF6B-54C33800F76D}" srcOrd="1" destOrd="0" parTransId="{D1792B5E-7FF7-4230-8886-1EAD16795E20}" sibTransId="{3D0E73B3-AC0C-4AF7-9989-E23FC0CDD83D}"/>
    <dgm:cxn modelId="{2F42FC8B-7CE9-4CBD-9E71-5FEA12AFE363}" type="presOf" srcId="{F460CA5B-D8D3-46E4-BF6B-54C33800F76D}" destId="{B08059A3-AE33-431A-9673-A66AD60847FB}" srcOrd="0" destOrd="0" presId="urn:microsoft.com/office/officeart/2008/layout/VerticalAccentList"/>
    <dgm:cxn modelId="{3210841D-95F1-4AE3-BD63-D2B69F7CFC1B}" srcId="{D6AA1A97-ABC7-4EBF-8633-11450B65DC52}" destId="{FE339376-57BE-47BC-9793-EF6612BD6064}" srcOrd="0" destOrd="0" parTransId="{198C68BA-23AA-47D4-B853-713F30B07427}" sibTransId="{BE42451D-C03C-476A-9657-AC7BE91D2961}"/>
    <dgm:cxn modelId="{8147D37A-CA82-4CF9-A5B5-308C8D8C485D}" srcId="{F460CA5B-D8D3-46E4-BF6B-54C33800F76D}" destId="{6AA018AA-7E01-4AA5-9A0A-8A7D03505AD7}" srcOrd="0" destOrd="0" parTransId="{009F820D-191A-4E45-8852-AE6D64C83D87}" sibTransId="{60413BD5-E277-4A37-9A1C-6168F4210BD3}"/>
    <dgm:cxn modelId="{97A00082-9519-44E9-B5CF-B4382C06DF4E}" type="presOf" srcId="{F565445A-B4C0-4FB4-836A-575702AD0643}" destId="{0E3493AF-3D09-4B97-B0CA-199150A17171}" srcOrd="0" destOrd="0" presId="urn:microsoft.com/office/officeart/2008/layout/VerticalAccentList"/>
    <dgm:cxn modelId="{AE9593F7-C1C8-4867-8A4F-2C6372E50667}" srcId="{14C2D677-4E25-40B8-8F5C-8B3CD1A1EC49}" destId="{F565445A-B4C0-4FB4-836A-575702AD0643}" srcOrd="0" destOrd="0" parTransId="{067DB05F-31E2-48E8-BAF8-9168C797DF3C}" sibTransId="{15DD2683-0F64-49B5-9EFC-A215A6B52E71}"/>
    <dgm:cxn modelId="{EEE19F3D-9F0B-4790-8EA8-2935C1E3A9DD}" type="presParOf" srcId="{31E3CD72-8246-47B3-BA07-AEBD36612929}" destId="{78F0F03C-00D5-4459-9877-2FFB34C7F6B5}" srcOrd="0" destOrd="0" presId="urn:microsoft.com/office/officeart/2008/layout/VerticalAccentList"/>
    <dgm:cxn modelId="{B42DD379-F645-4A80-9FC6-59D46FC492B2}" type="presParOf" srcId="{78F0F03C-00D5-4459-9877-2FFB34C7F6B5}" destId="{72CDBC18-9121-4DD3-BB5A-C3202BEB661E}" srcOrd="0" destOrd="0" presId="urn:microsoft.com/office/officeart/2008/layout/VerticalAccentList"/>
    <dgm:cxn modelId="{F4844A0C-2FFB-4E86-A796-296A38D960BD}" type="presParOf" srcId="{31E3CD72-8246-47B3-BA07-AEBD36612929}" destId="{36AA049F-2116-40BF-B6CF-B71B30EDD02C}" srcOrd="1" destOrd="0" presId="urn:microsoft.com/office/officeart/2008/layout/VerticalAccentList"/>
    <dgm:cxn modelId="{17343543-1934-498E-8800-C8F5E93C95F4}" type="presParOf" srcId="{36AA049F-2116-40BF-B6CF-B71B30EDD02C}" destId="{F82195A2-A45C-4229-9252-7E6A82C4D1A0}" srcOrd="0" destOrd="0" presId="urn:microsoft.com/office/officeart/2008/layout/VerticalAccentList"/>
    <dgm:cxn modelId="{7628E215-D885-44CF-BC9A-DB6431037377}" type="presParOf" srcId="{36AA049F-2116-40BF-B6CF-B71B30EDD02C}" destId="{79C8EEA5-6FE5-40C0-BE81-9DABF62F4159}" srcOrd="1" destOrd="0" presId="urn:microsoft.com/office/officeart/2008/layout/VerticalAccentList"/>
    <dgm:cxn modelId="{33DF164C-8C05-4985-A969-6EB1F11DB169}" type="presParOf" srcId="{36AA049F-2116-40BF-B6CF-B71B30EDD02C}" destId="{21DF3CEF-9190-4006-9E76-FC0FA38EBA8A}" srcOrd="2" destOrd="0" presId="urn:microsoft.com/office/officeart/2008/layout/VerticalAccentList"/>
    <dgm:cxn modelId="{ACB41129-636B-490C-AB94-A49D1773F65F}" type="presParOf" srcId="{36AA049F-2116-40BF-B6CF-B71B30EDD02C}" destId="{5110B73F-2B4D-4F8C-87BC-B280F4FCEB33}" srcOrd="3" destOrd="0" presId="urn:microsoft.com/office/officeart/2008/layout/VerticalAccentList"/>
    <dgm:cxn modelId="{0C8A9F17-09C0-43FC-9AE7-EFC80C3B4DB6}" type="presParOf" srcId="{36AA049F-2116-40BF-B6CF-B71B30EDD02C}" destId="{D95F4DEA-545F-4CED-B66B-42F57420C4B7}" srcOrd="4" destOrd="0" presId="urn:microsoft.com/office/officeart/2008/layout/VerticalAccentList"/>
    <dgm:cxn modelId="{3A134F93-2F56-45EF-994F-FFFC7E35BE6F}" type="presParOf" srcId="{36AA049F-2116-40BF-B6CF-B71B30EDD02C}" destId="{643F7DDA-06DF-4966-B0C1-247874B7C63E}" srcOrd="5" destOrd="0" presId="urn:microsoft.com/office/officeart/2008/layout/VerticalAccentList"/>
    <dgm:cxn modelId="{AD564746-5A70-4829-94E3-611EC5C14969}" type="presParOf" srcId="{36AA049F-2116-40BF-B6CF-B71B30EDD02C}" destId="{7B7B1A9E-D3D2-406F-BB33-24C81D18E8B7}" srcOrd="6" destOrd="0" presId="urn:microsoft.com/office/officeart/2008/layout/VerticalAccentList"/>
    <dgm:cxn modelId="{65551929-31B3-4796-ABED-659C6C5D0714}" type="presParOf" srcId="{36AA049F-2116-40BF-B6CF-B71B30EDD02C}" destId="{4134FBB0-D637-4B68-9243-AB2A5F5E6D01}" srcOrd="7" destOrd="0" presId="urn:microsoft.com/office/officeart/2008/layout/VerticalAccentList"/>
    <dgm:cxn modelId="{3C2D4410-DE50-4E04-AB6D-E4B9D0EBBCC7}" type="presParOf" srcId="{31E3CD72-8246-47B3-BA07-AEBD36612929}" destId="{73D1995F-78EA-4C43-8EAA-C704CCC3C2A0}" srcOrd="2" destOrd="0" presId="urn:microsoft.com/office/officeart/2008/layout/VerticalAccentList"/>
    <dgm:cxn modelId="{DA3C76A1-F310-42C7-9E5F-EAD8EF775BCF}" type="presParOf" srcId="{31E3CD72-8246-47B3-BA07-AEBD36612929}" destId="{DCB56F51-349E-4512-B3C4-CBC19C787C09}" srcOrd="3" destOrd="0" presId="urn:microsoft.com/office/officeart/2008/layout/VerticalAccentList"/>
    <dgm:cxn modelId="{D34112A7-E170-46C2-A06B-61207A173D41}" type="presParOf" srcId="{DCB56F51-349E-4512-B3C4-CBC19C787C09}" destId="{B08059A3-AE33-431A-9673-A66AD60847FB}" srcOrd="0" destOrd="0" presId="urn:microsoft.com/office/officeart/2008/layout/VerticalAccentList"/>
    <dgm:cxn modelId="{2DB2CC89-49A2-4205-8B43-96B2362D02DC}" type="presParOf" srcId="{31E3CD72-8246-47B3-BA07-AEBD36612929}" destId="{EC9C4D3B-F1F1-47BF-A122-638CAD1A3E4B}" srcOrd="4" destOrd="0" presId="urn:microsoft.com/office/officeart/2008/layout/VerticalAccentList"/>
    <dgm:cxn modelId="{6DFFBC91-68BE-499E-BF80-460E50373BA6}" type="presParOf" srcId="{EC9C4D3B-F1F1-47BF-A122-638CAD1A3E4B}" destId="{790DDDA6-EBD8-43EB-873F-6E75D3EAB911}" srcOrd="0" destOrd="0" presId="urn:microsoft.com/office/officeart/2008/layout/VerticalAccentList"/>
    <dgm:cxn modelId="{63AD876A-B534-416B-A017-4C3E9D333DB6}" type="presParOf" srcId="{EC9C4D3B-F1F1-47BF-A122-638CAD1A3E4B}" destId="{6D1DB7A5-8A1E-4B9C-9B0C-E807ED4CBC16}" srcOrd="1" destOrd="0" presId="urn:microsoft.com/office/officeart/2008/layout/VerticalAccentList"/>
    <dgm:cxn modelId="{2E02D45D-3B86-40AB-9AB0-3271CCF9E9C7}" type="presParOf" srcId="{EC9C4D3B-F1F1-47BF-A122-638CAD1A3E4B}" destId="{7D09F519-E500-469C-B659-1056AF33D757}" srcOrd="2" destOrd="0" presId="urn:microsoft.com/office/officeart/2008/layout/VerticalAccentList"/>
    <dgm:cxn modelId="{A16D3D71-D18C-422E-A1E6-608F8A5FF2DF}" type="presParOf" srcId="{EC9C4D3B-F1F1-47BF-A122-638CAD1A3E4B}" destId="{4EE73C23-BD83-4256-BC0E-4ECE31323D15}" srcOrd="3" destOrd="0" presId="urn:microsoft.com/office/officeart/2008/layout/VerticalAccentList"/>
    <dgm:cxn modelId="{C6AB0CDD-65E9-4DE2-B8B2-87D04B434590}" type="presParOf" srcId="{EC9C4D3B-F1F1-47BF-A122-638CAD1A3E4B}" destId="{A22524CE-6EE1-4ECC-B129-D7AB9D43E10B}" srcOrd="4" destOrd="0" presId="urn:microsoft.com/office/officeart/2008/layout/VerticalAccentList"/>
    <dgm:cxn modelId="{4341669F-8ADC-4680-A2EA-16499A701574}" type="presParOf" srcId="{EC9C4D3B-F1F1-47BF-A122-638CAD1A3E4B}" destId="{00A7285F-39A5-49B8-9D6E-001562DF5BAB}" srcOrd="5" destOrd="0" presId="urn:microsoft.com/office/officeart/2008/layout/VerticalAccentList"/>
    <dgm:cxn modelId="{86E0B790-B553-45AA-A3C4-06F555759294}" type="presParOf" srcId="{EC9C4D3B-F1F1-47BF-A122-638CAD1A3E4B}" destId="{00AD8C1E-7045-459C-82A1-E4119D738882}" srcOrd="6" destOrd="0" presId="urn:microsoft.com/office/officeart/2008/layout/VerticalAccentList"/>
    <dgm:cxn modelId="{D4EB2E86-BAEC-4073-997C-736450569C62}" type="presParOf" srcId="{EC9C4D3B-F1F1-47BF-A122-638CAD1A3E4B}" destId="{EAF317DE-4343-43CD-B3F1-576C363C0F62}" srcOrd="7" destOrd="0" presId="urn:microsoft.com/office/officeart/2008/layout/VerticalAccentList"/>
    <dgm:cxn modelId="{2270AEDA-FB45-4FAC-A04F-F407EE8828E8}" type="presParOf" srcId="{31E3CD72-8246-47B3-BA07-AEBD36612929}" destId="{A9699F9A-5A70-4CFF-AE04-4A2B16FEABCE}" srcOrd="5" destOrd="0" presId="urn:microsoft.com/office/officeart/2008/layout/VerticalAccentList"/>
    <dgm:cxn modelId="{A31A9139-9338-4EAB-9321-37774BD41259}" type="presParOf" srcId="{31E3CD72-8246-47B3-BA07-AEBD36612929}" destId="{C43068BA-C926-4BB7-BCE1-F252A2CD0568}" srcOrd="6" destOrd="0" presId="urn:microsoft.com/office/officeart/2008/layout/VerticalAccentList"/>
    <dgm:cxn modelId="{3F7D1ACA-E366-4FA8-99C1-9A647745C056}" type="presParOf" srcId="{C43068BA-C926-4BB7-BCE1-F252A2CD0568}" destId="{7439540A-CC19-41E6-88C0-5B81032F40B1}" srcOrd="0" destOrd="0" presId="urn:microsoft.com/office/officeart/2008/layout/VerticalAccentList"/>
    <dgm:cxn modelId="{7A6C0C1A-CA6E-4802-A1FD-59076939B254}" type="presParOf" srcId="{31E3CD72-8246-47B3-BA07-AEBD36612929}" destId="{9EA90760-0494-4816-B79A-A39E7B0BA525}" srcOrd="7" destOrd="0" presId="urn:microsoft.com/office/officeart/2008/layout/VerticalAccentList"/>
    <dgm:cxn modelId="{97C26421-40EF-4F71-909E-CB85B1D8778B}" type="presParOf" srcId="{9EA90760-0494-4816-B79A-A39E7B0BA525}" destId="{95F431FA-4435-4806-83DE-AD8A5DBE1C9E}" srcOrd="0" destOrd="0" presId="urn:microsoft.com/office/officeart/2008/layout/VerticalAccentList"/>
    <dgm:cxn modelId="{52E78B0C-1FBA-4160-8BE6-1FA980C4DF2A}" type="presParOf" srcId="{9EA90760-0494-4816-B79A-A39E7B0BA525}" destId="{EBEF0DEB-5B16-4BAE-8E1B-B6B4AF32BB58}" srcOrd="1" destOrd="0" presId="urn:microsoft.com/office/officeart/2008/layout/VerticalAccentList"/>
    <dgm:cxn modelId="{649A8531-844B-41DE-984C-9DD2A64EE9CD}" type="presParOf" srcId="{9EA90760-0494-4816-B79A-A39E7B0BA525}" destId="{09AC2BBF-8830-48C6-B19B-A83249BC282C}" srcOrd="2" destOrd="0" presId="urn:microsoft.com/office/officeart/2008/layout/VerticalAccentList"/>
    <dgm:cxn modelId="{2515DB1E-D1BE-4A36-8214-A7BBB23AC55F}" type="presParOf" srcId="{9EA90760-0494-4816-B79A-A39E7B0BA525}" destId="{92391A0E-44FF-4E66-9BE7-5A5FFFCEC01E}" srcOrd="3" destOrd="0" presId="urn:microsoft.com/office/officeart/2008/layout/VerticalAccentList"/>
    <dgm:cxn modelId="{9BA2FC4B-A464-459F-9F19-B076B1891D35}" type="presParOf" srcId="{9EA90760-0494-4816-B79A-A39E7B0BA525}" destId="{99F597C2-2143-481F-9EDD-F8D0334BC592}" srcOrd="4" destOrd="0" presId="urn:microsoft.com/office/officeart/2008/layout/VerticalAccentList"/>
    <dgm:cxn modelId="{91A87CC7-18D5-434A-BF84-3CECB1E6938B}" type="presParOf" srcId="{9EA90760-0494-4816-B79A-A39E7B0BA525}" destId="{DA2A4205-E015-4F38-8649-7D341A6C035D}" srcOrd="5" destOrd="0" presId="urn:microsoft.com/office/officeart/2008/layout/VerticalAccentList"/>
    <dgm:cxn modelId="{A248427F-988E-4DB4-8863-0E0A23F07B6B}" type="presParOf" srcId="{9EA90760-0494-4816-B79A-A39E7B0BA525}" destId="{1CA1EA42-482E-45DF-9762-42CD5B352A85}" srcOrd="6" destOrd="0" presId="urn:microsoft.com/office/officeart/2008/layout/VerticalAccentList"/>
    <dgm:cxn modelId="{F2F9067E-78B0-4051-9733-6D4B62068482}" type="presParOf" srcId="{9EA90760-0494-4816-B79A-A39E7B0BA525}" destId="{0E3493AF-3D09-4B97-B0CA-199150A17171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D80D45-2F0D-4AB8-B22E-2FD264A5C7EC}" type="doc">
      <dgm:prSet loTypeId="urn:microsoft.com/office/officeart/2008/layout/VerticalAccentList" loCatId="list" qsTypeId="urn:microsoft.com/office/officeart/2005/8/quickstyle/3d4" qsCatId="3D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F460CA5B-D8D3-46E4-BF6B-54C33800F76D}">
      <dgm:prSet phldrT="[Texto]" custT="1"/>
      <dgm:spPr/>
      <dgm:t>
        <a:bodyPr/>
        <a:lstStyle/>
        <a:p>
          <a:endParaRPr lang="es-ES_tradnl" sz="2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92B5E-7FF7-4230-8886-1EAD16795E20}" type="parTrans" cxnId="{A561310D-77DC-4C0E-B6B9-5454510A2240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0E73B3-AC0C-4AF7-9989-E23FC0CDD83D}" type="sibTrans" cxnId="{A561310D-77DC-4C0E-B6B9-5454510A2240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339376-57BE-47BC-9793-EF6612BD6064}">
      <dgm:prSet phldrT="[Texto]" custT="1"/>
      <dgm:spPr/>
      <dgm:t>
        <a:bodyPr/>
        <a:lstStyle/>
        <a:p>
          <a:r>
            <a:rPr lang="es-ES" sz="2400" b="1" dirty="0" smtClean="0"/>
            <a:t>Métodos teóricos.</a:t>
          </a:r>
          <a:endParaRPr lang="es-ES_tradnl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8C68BA-23AA-47D4-B853-713F30B07427}" type="parTrans" cxnId="{3210841D-95F1-4AE3-BD63-D2B69F7CFC1B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42451D-C03C-476A-9657-AC7BE91D2961}" type="sibTrans" cxnId="{3210841D-95F1-4AE3-BD63-D2B69F7CFC1B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AA1A97-ABC7-4EBF-8633-11450B65DC52}">
      <dgm:prSet phldrT="[Texto]" custT="1"/>
      <dgm:spPr/>
      <dgm:t>
        <a:bodyPr/>
        <a:lstStyle/>
        <a:p>
          <a:r>
            <a:rPr lang="es-E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Tipo de investigación</a:t>
          </a:r>
          <a:endParaRPr lang="es-ES_tradnl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AD26EA-23DC-42B5-955A-2C68865E0C3E}" type="parTrans" cxnId="{E8EC4546-C762-444D-BC58-BD619011C314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866104-9D30-4633-BDBC-14613CBB076D}" type="sibTrans" cxnId="{E8EC4546-C762-444D-BC58-BD619011C314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A018AA-7E01-4AA5-9A0A-8A7D03505AD7}">
      <dgm:prSet phldrT="[Texto]" custT="1"/>
      <dgm:spPr/>
      <dgm:t>
        <a:bodyPr/>
        <a:lstStyle/>
        <a:p>
          <a:r>
            <a:rPr lang="es-ES_tradnl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Métodos prácticos</a:t>
          </a:r>
          <a:endParaRPr lang="es-ES_tradnl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9F820D-191A-4E45-8852-AE6D64C83D87}" type="parTrans" cxnId="{8147D37A-CA82-4CF9-A5B5-308C8D8C485D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413BD5-E277-4A37-9A1C-6168F4210BD3}" type="sibTrans" cxnId="{8147D37A-CA82-4CF9-A5B5-308C8D8C485D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019376-E8E3-44D6-B04F-096C89F05393}">
      <dgm:prSet phldrT="[Texto]" custT="1"/>
      <dgm:spPr/>
      <dgm:t>
        <a:bodyPr/>
        <a:lstStyle/>
        <a:p>
          <a:r>
            <a:rPr lang="es-ES" sz="2400" b="0" dirty="0" smtClean="0"/>
            <a:t>Histórico lógico.</a:t>
          </a:r>
          <a:endParaRPr lang="es-ES_tradnl" sz="2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225563-1F0F-45A9-ADDB-56F219D1F1B0}" type="parTrans" cxnId="{3DA173F9-EDE0-4E77-8513-138038296F23}">
      <dgm:prSet/>
      <dgm:spPr/>
      <dgm:t>
        <a:bodyPr/>
        <a:lstStyle/>
        <a:p>
          <a:endParaRPr lang="es-ES"/>
        </a:p>
      </dgm:t>
    </dgm:pt>
    <dgm:pt modelId="{4A7FC4ED-6AB7-4F0F-A20F-59A47C3A1945}" type="sibTrans" cxnId="{3DA173F9-EDE0-4E77-8513-138038296F23}">
      <dgm:prSet/>
      <dgm:spPr/>
      <dgm:t>
        <a:bodyPr/>
        <a:lstStyle/>
        <a:p>
          <a:endParaRPr lang="es-ES"/>
        </a:p>
      </dgm:t>
    </dgm:pt>
    <dgm:pt modelId="{5DFE50F2-58AA-4289-A98D-CBED44E24372}">
      <dgm:prSet phldrT="[Texto]" custT="1"/>
      <dgm:spPr/>
      <dgm:t>
        <a:bodyPr/>
        <a:lstStyle/>
        <a:p>
          <a:r>
            <a:rPr lang="es-ES" sz="2400" b="0" dirty="0" smtClean="0"/>
            <a:t>Análisis síntesis.</a:t>
          </a:r>
          <a:endParaRPr lang="es-ES_tradnl" sz="2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F3F97A-792A-400B-8A6A-816CAD69C740}" type="parTrans" cxnId="{A8D3868D-1B8C-4D0B-9702-9B14FB23EEDE}">
      <dgm:prSet/>
      <dgm:spPr/>
      <dgm:t>
        <a:bodyPr/>
        <a:lstStyle/>
        <a:p>
          <a:endParaRPr lang="es-ES"/>
        </a:p>
      </dgm:t>
    </dgm:pt>
    <dgm:pt modelId="{BB0D062E-FC53-4232-A1E0-27B110881063}" type="sibTrans" cxnId="{A8D3868D-1B8C-4D0B-9702-9B14FB23EEDE}">
      <dgm:prSet/>
      <dgm:spPr/>
      <dgm:t>
        <a:bodyPr/>
        <a:lstStyle/>
        <a:p>
          <a:endParaRPr lang="es-ES"/>
        </a:p>
      </dgm:t>
    </dgm:pt>
    <dgm:pt modelId="{3B89C6EE-BECF-4CE3-AC4D-2104267E562F}">
      <dgm:prSet phldrT="[Texto]" custT="1"/>
      <dgm:spPr/>
      <dgm:t>
        <a:bodyPr/>
        <a:lstStyle/>
        <a:p>
          <a:r>
            <a:rPr lang="es-ES" sz="2400" b="0" dirty="0" smtClean="0"/>
            <a:t>Test de Cooper o de los 12 minutos.</a:t>
          </a:r>
          <a:endParaRPr lang="es-ES_tradnl" sz="2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37A79C-A386-4B27-8315-C94EE2F4D1F1}" type="parTrans" cxnId="{F6890A25-D704-4EE4-9205-186F496EF4E8}">
      <dgm:prSet/>
      <dgm:spPr/>
      <dgm:t>
        <a:bodyPr/>
        <a:lstStyle/>
        <a:p>
          <a:endParaRPr lang="es-ES"/>
        </a:p>
      </dgm:t>
    </dgm:pt>
    <dgm:pt modelId="{5835FD55-4D5D-4812-B4D8-591D42D2722B}" type="sibTrans" cxnId="{F6890A25-D704-4EE4-9205-186F496EF4E8}">
      <dgm:prSet/>
      <dgm:spPr/>
      <dgm:t>
        <a:bodyPr/>
        <a:lstStyle/>
        <a:p>
          <a:endParaRPr lang="es-ES"/>
        </a:p>
      </dgm:t>
    </dgm:pt>
    <dgm:pt modelId="{8FA0266A-0A30-4C37-AAB4-557579352244}">
      <dgm:prSet phldrT="[Texto]" custT="1"/>
      <dgm:spPr/>
      <dgm:t>
        <a:bodyPr/>
        <a:lstStyle/>
        <a:p>
          <a:r>
            <a:rPr lang="es-ES_tradnl" sz="24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Test de la milla</a:t>
          </a:r>
          <a:endParaRPr lang="es-ES_tradnl" sz="2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C0FA-E1C7-45F6-A701-F7B6EE88C3E3}" type="parTrans" cxnId="{4488C1EF-7B72-4760-9F92-D0AF7E2F9E39}">
      <dgm:prSet/>
      <dgm:spPr/>
      <dgm:t>
        <a:bodyPr/>
        <a:lstStyle/>
        <a:p>
          <a:endParaRPr lang="es-ES"/>
        </a:p>
      </dgm:t>
    </dgm:pt>
    <dgm:pt modelId="{F94A6F67-1EF1-4F01-9298-231DA23C21EE}" type="sibTrans" cxnId="{4488C1EF-7B72-4760-9F92-D0AF7E2F9E39}">
      <dgm:prSet/>
      <dgm:spPr/>
      <dgm:t>
        <a:bodyPr/>
        <a:lstStyle/>
        <a:p>
          <a:endParaRPr lang="es-ES"/>
        </a:p>
      </dgm:t>
    </dgm:pt>
    <dgm:pt modelId="{D263FEBB-664D-4760-B7BB-586C36412781}">
      <dgm:prSet phldrT="[Texto]" custT="1"/>
      <dgm:spPr/>
      <dgm:t>
        <a:bodyPr/>
        <a:lstStyle/>
        <a:p>
          <a:r>
            <a:rPr lang="es-ES" sz="2400" b="0" dirty="0" smtClean="0"/>
            <a:t>Test de Banda ergonométrica </a:t>
          </a:r>
          <a:endParaRPr lang="es-ES_tradnl" sz="2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2B5603-D360-438A-8220-40F233B14748}" type="parTrans" cxnId="{89A4AFAF-490F-4B90-89D6-815344719FA0}">
      <dgm:prSet/>
      <dgm:spPr/>
      <dgm:t>
        <a:bodyPr/>
        <a:lstStyle/>
        <a:p>
          <a:endParaRPr lang="es-ES"/>
        </a:p>
      </dgm:t>
    </dgm:pt>
    <dgm:pt modelId="{1938C0DD-5116-4B5C-8801-9AAA0609D01A}" type="sibTrans" cxnId="{89A4AFAF-490F-4B90-89D6-815344719FA0}">
      <dgm:prSet/>
      <dgm:spPr/>
      <dgm:t>
        <a:bodyPr/>
        <a:lstStyle/>
        <a:p>
          <a:endParaRPr lang="es-ES"/>
        </a:p>
      </dgm:t>
    </dgm:pt>
    <dgm:pt modelId="{31E3CD72-8246-47B3-BA07-AEBD36612929}" type="pres">
      <dgm:prSet presAssocID="{A7D80D45-2F0D-4AB8-B22E-2FD264A5C7E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78F0F03C-00D5-4459-9877-2FFB34C7F6B5}" type="pres">
      <dgm:prSet presAssocID="{D6AA1A97-ABC7-4EBF-8633-11450B65DC52}" presName="parenttextcomposite" presStyleCnt="0"/>
      <dgm:spPr/>
    </dgm:pt>
    <dgm:pt modelId="{72CDBC18-9121-4DD3-BB5A-C3202BEB661E}" type="pres">
      <dgm:prSet presAssocID="{D6AA1A97-ABC7-4EBF-8633-11450B65DC52}" presName="parenttext" presStyleLbl="revTx" presStyleIdx="0" presStyleCnt="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AA049F-2116-40BF-B6CF-B71B30EDD02C}" type="pres">
      <dgm:prSet presAssocID="{D6AA1A97-ABC7-4EBF-8633-11450B65DC52}" presName="composite" presStyleCnt="0"/>
      <dgm:spPr/>
    </dgm:pt>
    <dgm:pt modelId="{F82195A2-A45C-4229-9252-7E6A82C4D1A0}" type="pres">
      <dgm:prSet presAssocID="{D6AA1A97-ABC7-4EBF-8633-11450B65DC52}" presName="chevron1" presStyleLbl="alignNode1" presStyleIdx="0" presStyleCnt="14"/>
      <dgm:spPr/>
    </dgm:pt>
    <dgm:pt modelId="{79C8EEA5-6FE5-40C0-BE81-9DABF62F4159}" type="pres">
      <dgm:prSet presAssocID="{D6AA1A97-ABC7-4EBF-8633-11450B65DC52}" presName="chevron2" presStyleLbl="alignNode1" presStyleIdx="1" presStyleCnt="14"/>
      <dgm:spPr/>
    </dgm:pt>
    <dgm:pt modelId="{21DF3CEF-9190-4006-9E76-FC0FA38EBA8A}" type="pres">
      <dgm:prSet presAssocID="{D6AA1A97-ABC7-4EBF-8633-11450B65DC52}" presName="chevron3" presStyleLbl="alignNode1" presStyleIdx="2" presStyleCnt="14"/>
      <dgm:spPr/>
    </dgm:pt>
    <dgm:pt modelId="{5110B73F-2B4D-4F8C-87BC-B280F4FCEB33}" type="pres">
      <dgm:prSet presAssocID="{D6AA1A97-ABC7-4EBF-8633-11450B65DC52}" presName="chevron4" presStyleLbl="alignNode1" presStyleIdx="3" presStyleCnt="14"/>
      <dgm:spPr/>
    </dgm:pt>
    <dgm:pt modelId="{D95F4DEA-545F-4CED-B66B-42F57420C4B7}" type="pres">
      <dgm:prSet presAssocID="{D6AA1A97-ABC7-4EBF-8633-11450B65DC52}" presName="chevron5" presStyleLbl="alignNode1" presStyleIdx="4" presStyleCnt="14"/>
      <dgm:spPr/>
    </dgm:pt>
    <dgm:pt modelId="{643F7DDA-06DF-4966-B0C1-247874B7C63E}" type="pres">
      <dgm:prSet presAssocID="{D6AA1A97-ABC7-4EBF-8633-11450B65DC52}" presName="chevron6" presStyleLbl="alignNode1" presStyleIdx="5" presStyleCnt="14"/>
      <dgm:spPr/>
    </dgm:pt>
    <dgm:pt modelId="{7B7B1A9E-D3D2-406F-BB33-24C81D18E8B7}" type="pres">
      <dgm:prSet presAssocID="{D6AA1A97-ABC7-4EBF-8633-11450B65DC52}" presName="chevron7" presStyleLbl="alignNode1" presStyleIdx="6" presStyleCnt="14"/>
      <dgm:spPr/>
    </dgm:pt>
    <dgm:pt modelId="{4134FBB0-D637-4B68-9243-AB2A5F5E6D01}" type="pres">
      <dgm:prSet presAssocID="{D6AA1A97-ABC7-4EBF-8633-11450B65DC52}" presName="childtext" presStyleLbl="solidFgAcc1" presStyleIdx="0" presStyleCnt="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D1995F-78EA-4C43-8EAA-C704CCC3C2A0}" type="pres">
      <dgm:prSet presAssocID="{3D866104-9D30-4633-BDBC-14613CBB076D}" presName="sibTrans" presStyleCnt="0"/>
      <dgm:spPr/>
    </dgm:pt>
    <dgm:pt modelId="{DCB56F51-349E-4512-B3C4-CBC19C787C09}" type="pres">
      <dgm:prSet presAssocID="{F460CA5B-D8D3-46E4-BF6B-54C33800F76D}" presName="parenttextcomposite" presStyleCnt="0"/>
      <dgm:spPr/>
    </dgm:pt>
    <dgm:pt modelId="{B08059A3-AE33-431A-9673-A66AD60847FB}" type="pres">
      <dgm:prSet presAssocID="{F460CA5B-D8D3-46E4-BF6B-54C33800F76D}" presName="parenttext" presStyleLbl="revTx" presStyleIdx="1" presStyleCnt="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9C4D3B-F1F1-47BF-A122-638CAD1A3E4B}" type="pres">
      <dgm:prSet presAssocID="{F460CA5B-D8D3-46E4-BF6B-54C33800F76D}" presName="composite" presStyleCnt="0"/>
      <dgm:spPr/>
    </dgm:pt>
    <dgm:pt modelId="{790DDDA6-EBD8-43EB-873F-6E75D3EAB911}" type="pres">
      <dgm:prSet presAssocID="{F460CA5B-D8D3-46E4-BF6B-54C33800F76D}" presName="chevron1" presStyleLbl="alignNode1" presStyleIdx="7" presStyleCnt="14"/>
      <dgm:spPr/>
    </dgm:pt>
    <dgm:pt modelId="{6D1DB7A5-8A1E-4B9C-9B0C-E807ED4CBC16}" type="pres">
      <dgm:prSet presAssocID="{F460CA5B-D8D3-46E4-BF6B-54C33800F76D}" presName="chevron2" presStyleLbl="alignNode1" presStyleIdx="8" presStyleCnt="14"/>
      <dgm:spPr/>
    </dgm:pt>
    <dgm:pt modelId="{7D09F519-E500-469C-B659-1056AF33D757}" type="pres">
      <dgm:prSet presAssocID="{F460CA5B-D8D3-46E4-BF6B-54C33800F76D}" presName="chevron3" presStyleLbl="alignNode1" presStyleIdx="9" presStyleCnt="14"/>
      <dgm:spPr/>
    </dgm:pt>
    <dgm:pt modelId="{4EE73C23-BD83-4256-BC0E-4ECE31323D15}" type="pres">
      <dgm:prSet presAssocID="{F460CA5B-D8D3-46E4-BF6B-54C33800F76D}" presName="chevron4" presStyleLbl="alignNode1" presStyleIdx="10" presStyleCnt="14"/>
      <dgm:spPr/>
    </dgm:pt>
    <dgm:pt modelId="{A22524CE-6EE1-4ECC-B129-D7AB9D43E10B}" type="pres">
      <dgm:prSet presAssocID="{F460CA5B-D8D3-46E4-BF6B-54C33800F76D}" presName="chevron5" presStyleLbl="alignNode1" presStyleIdx="11" presStyleCnt="14"/>
      <dgm:spPr/>
    </dgm:pt>
    <dgm:pt modelId="{00A7285F-39A5-49B8-9D6E-001562DF5BAB}" type="pres">
      <dgm:prSet presAssocID="{F460CA5B-D8D3-46E4-BF6B-54C33800F76D}" presName="chevron6" presStyleLbl="alignNode1" presStyleIdx="12" presStyleCnt="14"/>
      <dgm:spPr/>
    </dgm:pt>
    <dgm:pt modelId="{00AD8C1E-7045-459C-82A1-E4119D738882}" type="pres">
      <dgm:prSet presAssocID="{F460CA5B-D8D3-46E4-BF6B-54C33800F76D}" presName="chevron7" presStyleLbl="alignNode1" presStyleIdx="13" presStyleCnt="14"/>
      <dgm:spPr/>
    </dgm:pt>
    <dgm:pt modelId="{EAF317DE-4343-43CD-B3F1-576C363C0F62}" type="pres">
      <dgm:prSet presAssocID="{F460CA5B-D8D3-46E4-BF6B-54C33800F76D}" presName="childtext" presStyleLbl="solidFgAcc1" presStyleIdx="1" presStyleCnt="2" custScaleY="121577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6E09F1D-5FCC-47CC-ADDC-1DFE2F820CD6}" type="presOf" srcId="{FE339376-57BE-47BC-9793-EF6612BD6064}" destId="{4134FBB0-D637-4B68-9243-AB2A5F5E6D01}" srcOrd="0" destOrd="0" presId="urn:microsoft.com/office/officeart/2008/layout/VerticalAccentList"/>
    <dgm:cxn modelId="{7038F731-B10C-4662-96A4-870109A9FCFD}" type="presOf" srcId="{D6AA1A97-ABC7-4EBF-8633-11450B65DC52}" destId="{72CDBC18-9121-4DD3-BB5A-C3202BEB661E}" srcOrd="0" destOrd="0" presId="urn:microsoft.com/office/officeart/2008/layout/VerticalAccentList"/>
    <dgm:cxn modelId="{3DA173F9-EDE0-4E77-8513-138038296F23}" srcId="{FE339376-57BE-47BC-9793-EF6612BD6064}" destId="{23019376-E8E3-44D6-B04F-096C89F05393}" srcOrd="0" destOrd="0" parTransId="{A0225563-1F0F-45A9-ADDB-56F219D1F1B0}" sibTransId="{4A7FC4ED-6AB7-4F0F-A20F-59A47C3A1945}"/>
    <dgm:cxn modelId="{E8EC4546-C762-444D-BC58-BD619011C314}" srcId="{A7D80D45-2F0D-4AB8-B22E-2FD264A5C7EC}" destId="{D6AA1A97-ABC7-4EBF-8633-11450B65DC52}" srcOrd="0" destOrd="0" parTransId="{04AD26EA-23DC-42B5-955A-2C68865E0C3E}" sibTransId="{3D866104-9D30-4633-BDBC-14613CBB076D}"/>
    <dgm:cxn modelId="{0FB48644-1333-42E3-9F4D-53AD408A67D5}" type="presOf" srcId="{5DFE50F2-58AA-4289-A98D-CBED44E24372}" destId="{4134FBB0-D637-4B68-9243-AB2A5F5E6D01}" srcOrd="0" destOrd="2" presId="urn:microsoft.com/office/officeart/2008/layout/VerticalAccentList"/>
    <dgm:cxn modelId="{CBC31F11-D2CF-491F-9795-DBCD6219E89A}" type="presOf" srcId="{23019376-E8E3-44D6-B04F-096C89F05393}" destId="{4134FBB0-D637-4B68-9243-AB2A5F5E6D01}" srcOrd="0" destOrd="1" presId="urn:microsoft.com/office/officeart/2008/layout/VerticalAccentList"/>
    <dgm:cxn modelId="{A561310D-77DC-4C0E-B6B9-5454510A2240}" srcId="{A7D80D45-2F0D-4AB8-B22E-2FD264A5C7EC}" destId="{F460CA5B-D8D3-46E4-BF6B-54C33800F76D}" srcOrd="1" destOrd="0" parTransId="{D1792B5E-7FF7-4230-8886-1EAD16795E20}" sibTransId="{3D0E73B3-AC0C-4AF7-9989-E23FC0CDD83D}"/>
    <dgm:cxn modelId="{F6890A25-D704-4EE4-9205-186F496EF4E8}" srcId="{6AA018AA-7E01-4AA5-9A0A-8A7D03505AD7}" destId="{3B89C6EE-BECF-4CE3-AC4D-2104267E562F}" srcOrd="0" destOrd="0" parTransId="{3237A79C-A386-4B27-8315-C94EE2F4D1F1}" sibTransId="{5835FD55-4D5D-4812-B4D8-591D42D2722B}"/>
    <dgm:cxn modelId="{A8D3868D-1B8C-4D0B-9702-9B14FB23EEDE}" srcId="{FE339376-57BE-47BC-9793-EF6612BD6064}" destId="{5DFE50F2-58AA-4289-A98D-CBED44E24372}" srcOrd="1" destOrd="0" parTransId="{73F3F97A-792A-400B-8A6A-816CAD69C740}" sibTransId="{BB0D062E-FC53-4232-A1E0-27B110881063}"/>
    <dgm:cxn modelId="{4488C1EF-7B72-4760-9F92-D0AF7E2F9E39}" srcId="{6AA018AA-7E01-4AA5-9A0A-8A7D03505AD7}" destId="{8FA0266A-0A30-4C37-AAB4-557579352244}" srcOrd="1" destOrd="0" parTransId="{19C9C0FA-E1C7-45F6-A701-F7B6EE88C3E3}" sibTransId="{F94A6F67-1EF1-4F01-9298-231DA23C21EE}"/>
    <dgm:cxn modelId="{1B39DF1E-857B-4F93-A27A-9C32D26C2C1A}" type="presOf" srcId="{F460CA5B-D8D3-46E4-BF6B-54C33800F76D}" destId="{B08059A3-AE33-431A-9673-A66AD60847FB}" srcOrd="0" destOrd="0" presId="urn:microsoft.com/office/officeart/2008/layout/VerticalAccentList"/>
    <dgm:cxn modelId="{8147D37A-CA82-4CF9-A5B5-308C8D8C485D}" srcId="{F460CA5B-D8D3-46E4-BF6B-54C33800F76D}" destId="{6AA018AA-7E01-4AA5-9A0A-8A7D03505AD7}" srcOrd="0" destOrd="0" parTransId="{009F820D-191A-4E45-8852-AE6D64C83D87}" sibTransId="{60413BD5-E277-4A37-9A1C-6168F4210BD3}"/>
    <dgm:cxn modelId="{89A4AFAF-490F-4B90-89D6-815344719FA0}" srcId="{6AA018AA-7E01-4AA5-9A0A-8A7D03505AD7}" destId="{D263FEBB-664D-4760-B7BB-586C36412781}" srcOrd="2" destOrd="0" parTransId="{C02B5603-D360-438A-8220-40F233B14748}" sibTransId="{1938C0DD-5116-4B5C-8801-9AAA0609D01A}"/>
    <dgm:cxn modelId="{3210841D-95F1-4AE3-BD63-D2B69F7CFC1B}" srcId="{D6AA1A97-ABC7-4EBF-8633-11450B65DC52}" destId="{FE339376-57BE-47BC-9793-EF6612BD6064}" srcOrd="0" destOrd="0" parTransId="{198C68BA-23AA-47D4-B853-713F30B07427}" sibTransId="{BE42451D-C03C-476A-9657-AC7BE91D2961}"/>
    <dgm:cxn modelId="{3DC6648F-A201-4434-848D-8D4E0264D491}" type="presOf" srcId="{3B89C6EE-BECF-4CE3-AC4D-2104267E562F}" destId="{EAF317DE-4343-43CD-B3F1-576C363C0F62}" srcOrd="0" destOrd="1" presId="urn:microsoft.com/office/officeart/2008/layout/VerticalAccentList"/>
    <dgm:cxn modelId="{23E69CB5-4027-4811-91B7-7F5E64D06D36}" type="presOf" srcId="{8FA0266A-0A30-4C37-AAB4-557579352244}" destId="{EAF317DE-4343-43CD-B3F1-576C363C0F62}" srcOrd="0" destOrd="2" presId="urn:microsoft.com/office/officeart/2008/layout/VerticalAccentList"/>
    <dgm:cxn modelId="{E225EB3D-1203-4AD7-B68E-24DA11BD72F8}" type="presOf" srcId="{A7D80D45-2F0D-4AB8-B22E-2FD264A5C7EC}" destId="{31E3CD72-8246-47B3-BA07-AEBD36612929}" srcOrd="0" destOrd="0" presId="urn:microsoft.com/office/officeart/2008/layout/VerticalAccentList"/>
    <dgm:cxn modelId="{E86622DE-9BC4-4DF4-B79E-99E64349D4DB}" type="presOf" srcId="{D263FEBB-664D-4760-B7BB-586C36412781}" destId="{EAF317DE-4343-43CD-B3F1-576C363C0F62}" srcOrd="0" destOrd="3" presId="urn:microsoft.com/office/officeart/2008/layout/VerticalAccentList"/>
    <dgm:cxn modelId="{B350AAC9-7F23-41B1-BEE6-286AB5FBF209}" type="presOf" srcId="{6AA018AA-7E01-4AA5-9A0A-8A7D03505AD7}" destId="{EAF317DE-4343-43CD-B3F1-576C363C0F62}" srcOrd="0" destOrd="0" presId="urn:microsoft.com/office/officeart/2008/layout/VerticalAccentList"/>
    <dgm:cxn modelId="{68BBDFE1-7CFA-430C-8402-7CDC621FC887}" type="presParOf" srcId="{31E3CD72-8246-47B3-BA07-AEBD36612929}" destId="{78F0F03C-00D5-4459-9877-2FFB34C7F6B5}" srcOrd="0" destOrd="0" presId="urn:microsoft.com/office/officeart/2008/layout/VerticalAccentList"/>
    <dgm:cxn modelId="{E91D184E-6498-44B1-A31B-78BA185362EF}" type="presParOf" srcId="{78F0F03C-00D5-4459-9877-2FFB34C7F6B5}" destId="{72CDBC18-9121-4DD3-BB5A-C3202BEB661E}" srcOrd="0" destOrd="0" presId="urn:microsoft.com/office/officeart/2008/layout/VerticalAccentList"/>
    <dgm:cxn modelId="{FF88F743-E9F7-4E0F-816F-3B4389C1A321}" type="presParOf" srcId="{31E3CD72-8246-47B3-BA07-AEBD36612929}" destId="{36AA049F-2116-40BF-B6CF-B71B30EDD02C}" srcOrd="1" destOrd="0" presId="urn:microsoft.com/office/officeart/2008/layout/VerticalAccentList"/>
    <dgm:cxn modelId="{19396C20-1711-4638-A0CB-BB93690EE0E0}" type="presParOf" srcId="{36AA049F-2116-40BF-B6CF-B71B30EDD02C}" destId="{F82195A2-A45C-4229-9252-7E6A82C4D1A0}" srcOrd="0" destOrd="0" presId="urn:microsoft.com/office/officeart/2008/layout/VerticalAccentList"/>
    <dgm:cxn modelId="{5F0E17C4-3787-4A68-96E1-194D2140CB7A}" type="presParOf" srcId="{36AA049F-2116-40BF-B6CF-B71B30EDD02C}" destId="{79C8EEA5-6FE5-40C0-BE81-9DABF62F4159}" srcOrd="1" destOrd="0" presId="urn:microsoft.com/office/officeart/2008/layout/VerticalAccentList"/>
    <dgm:cxn modelId="{D06B6006-0D17-405D-8516-1116FAEBBA0B}" type="presParOf" srcId="{36AA049F-2116-40BF-B6CF-B71B30EDD02C}" destId="{21DF3CEF-9190-4006-9E76-FC0FA38EBA8A}" srcOrd="2" destOrd="0" presId="urn:microsoft.com/office/officeart/2008/layout/VerticalAccentList"/>
    <dgm:cxn modelId="{A2C13A2C-5DD3-49D6-A8E9-26ADF864D80C}" type="presParOf" srcId="{36AA049F-2116-40BF-B6CF-B71B30EDD02C}" destId="{5110B73F-2B4D-4F8C-87BC-B280F4FCEB33}" srcOrd="3" destOrd="0" presId="urn:microsoft.com/office/officeart/2008/layout/VerticalAccentList"/>
    <dgm:cxn modelId="{35843281-DC96-47D1-8E46-33679D9AED0D}" type="presParOf" srcId="{36AA049F-2116-40BF-B6CF-B71B30EDD02C}" destId="{D95F4DEA-545F-4CED-B66B-42F57420C4B7}" srcOrd="4" destOrd="0" presId="urn:microsoft.com/office/officeart/2008/layout/VerticalAccentList"/>
    <dgm:cxn modelId="{93F9AAB2-BC3F-4AB1-B1C2-5B362E35A048}" type="presParOf" srcId="{36AA049F-2116-40BF-B6CF-B71B30EDD02C}" destId="{643F7DDA-06DF-4966-B0C1-247874B7C63E}" srcOrd="5" destOrd="0" presId="urn:microsoft.com/office/officeart/2008/layout/VerticalAccentList"/>
    <dgm:cxn modelId="{9224CCF7-8C2C-4E44-8CB5-8C40AB5E6AE6}" type="presParOf" srcId="{36AA049F-2116-40BF-B6CF-B71B30EDD02C}" destId="{7B7B1A9E-D3D2-406F-BB33-24C81D18E8B7}" srcOrd="6" destOrd="0" presId="urn:microsoft.com/office/officeart/2008/layout/VerticalAccentList"/>
    <dgm:cxn modelId="{D7A33EE0-2F42-4A97-A7BB-B832C3C892A5}" type="presParOf" srcId="{36AA049F-2116-40BF-B6CF-B71B30EDD02C}" destId="{4134FBB0-D637-4B68-9243-AB2A5F5E6D01}" srcOrd="7" destOrd="0" presId="urn:microsoft.com/office/officeart/2008/layout/VerticalAccentList"/>
    <dgm:cxn modelId="{B7390DD6-A092-48DC-B940-512A9BA76409}" type="presParOf" srcId="{31E3CD72-8246-47B3-BA07-AEBD36612929}" destId="{73D1995F-78EA-4C43-8EAA-C704CCC3C2A0}" srcOrd="2" destOrd="0" presId="urn:microsoft.com/office/officeart/2008/layout/VerticalAccentList"/>
    <dgm:cxn modelId="{70FB49C8-9967-469D-AF7C-43DF6F18928B}" type="presParOf" srcId="{31E3CD72-8246-47B3-BA07-AEBD36612929}" destId="{DCB56F51-349E-4512-B3C4-CBC19C787C09}" srcOrd="3" destOrd="0" presId="urn:microsoft.com/office/officeart/2008/layout/VerticalAccentList"/>
    <dgm:cxn modelId="{03C2A176-F7D2-4C2A-AC80-385B23BE9359}" type="presParOf" srcId="{DCB56F51-349E-4512-B3C4-CBC19C787C09}" destId="{B08059A3-AE33-431A-9673-A66AD60847FB}" srcOrd="0" destOrd="0" presId="urn:microsoft.com/office/officeart/2008/layout/VerticalAccentList"/>
    <dgm:cxn modelId="{0F1A53D5-C3BE-4454-9966-7B7E5293B4DF}" type="presParOf" srcId="{31E3CD72-8246-47B3-BA07-AEBD36612929}" destId="{EC9C4D3B-F1F1-47BF-A122-638CAD1A3E4B}" srcOrd="4" destOrd="0" presId="urn:microsoft.com/office/officeart/2008/layout/VerticalAccentList"/>
    <dgm:cxn modelId="{C9389DD9-7892-4876-98A5-19C27BDAB8AC}" type="presParOf" srcId="{EC9C4D3B-F1F1-47BF-A122-638CAD1A3E4B}" destId="{790DDDA6-EBD8-43EB-873F-6E75D3EAB911}" srcOrd="0" destOrd="0" presId="urn:microsoft.com/office/officeart/2008/layout/VerticalAccentList"/>
    <dgm:cxn modelId="{0C72D28D-CE02-4A20-8D5C-EA9ED8C1018A}" type="presParOf" srcId="{EC9C4D3B-F1F1-47BF-A122-638CAD1A3E4B}" destId="{6D1DB7A5-8A1E-4B9C-9B0C-E807ED4CBC16}" srcOrd="1" destOrd="0" presId="urn:microsoft.com/office/officeart/2008/layout/VerticalAccentList"/>
    <dgm:cxn modelId="{39A3DBAE-C31C-44B1-9C8F-608071978773}" type="presParOf" srcId="{EC9C4D3B-F1F1-47BF-A122-638CAD1A3E4B}" destId="{7D09F519-E500-469C-B659-1056AF33D757}" srcOrd="2" destOrd="0" presId="urn:microsoft.com/office/officeart/2008/layout/VerticalAccentList"/>
    <dgm:cxn modelId="{BD2A8E0B-3152-40AA-9FA2-DD6796A29320}" type="presParOf" srcId="{EC9C4D3B-F1F1-47BF-A122-638CAD1A3E4B}" destId="{4EE73C23-BD83-4256-BC0E-4ECE31323D15}" srcOrd="3" destOrd="0" presId="urn:microsoft.com/office/officeart/2008/layout/VerticalAccentList"/>
    <dgm:cxn modelId="{DC03487C-5709-4B0D-BF1C-835050D761EE}" type="presParOf" srcId="{EC9C4D3B-F1F1-47BF-A122-638CAD1A3E4B}" destId="{A22524CE-6EE1-4ECC-B129-D7AB9D43E10B}" srcOrd="4" destOrd="0" presId="urn:microsoft.com/office/officeart/2008/layout/VerticalAccentList"/>
    <dgm:cxn modelId="{A275206A-FA61-4FFB-B9B4-C1E743CBC1EE}" type="presParOf" srcId="{EC9C4D3B-F1F1-47BF-A122-638CAD1A3E4B}" destId="{00A7285F-39A5-49B8-9D6E-001562DF5BAB}" srcOrd="5" destOrd="0" presId="urn:microsoft.com/office/officeart/2008/layout/VerticalAccentList"/>
    <dgm:cxn modelId="{80E14E15-3D1B-4277-8191-B706B76878B4}" type="presParOf" srcId="{EC9C4D3B-F1F1-47BF-A122-638CAD1A3E4B}" destId="{00AD8C1E-7045-459C-82A1-E4119D738882}" srcOrd="6" destOrd="0" presId="urn:microsoft.com/office/officeart/2008/layout/VerticalAccentList"/>
    <dgm:cxn modelId="{D83C0C52-BA3F-4270-8080-0B30995A1F8A}" type="presParOf" srcId="{EC9C4D3B-F1F1-47BF-A122-638CAD1A3E4B}" destId="{EAF317DE-4343-43CD-B3F1-576C363C0F62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8D6979F-7CF9-4977-A00D-80CB90BCF94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7F9DA68-44B2-4523-8F79-6E73A72E67E0}">
      <dgm:prSet phldrT="[Texto]" custT="1"/>
      <dgm:spPr/>
      <dgm:t>
        <a:bodyPr/>
        <a:lstStyle/>
        <a:p>
          <a:r>
            <a:rPr lang="es-ES" sz="2800" dirty="0" smtClean="0"/>
            <a:t>Test de Cooper</a:t>
          </a:r>
          <a:endParaRPr lang="es-ES" sz="2800" dirty="0"/>
        </a:p>
      </dgm:t>
    </dgm:pt>
    <dgm:pt modelId="{DC265AAD-4A5A-4798-A491-278C0A06C52F}" type="parTrans" cxnId="{9519340C-5551-4DD7-BE9B-41F31D8DC655}">
      <dgm:prSet/>
      <dgm:spPr/>
      <dgm:t>
        <a:bodyPr/>
        <a:lstStyle/>
        <a:p>
          <a:endParaRPr lang="es-ES"/>
        </a:p>
      </dgm:t>
    </dgm:pt>
    <dgm:pt modelId="{15250FB9-B525-4658-B2E2-C5C737533DAA}" type="sibTrans" cxnId="{9519340C-5551-4DD7-BE9B-41F31D8DC655}">
      <dgm:prSet/>
      <dgm:spPr/>
      <dgm:t>
        <a:bodyPr/>
        <a:lstStyle/>
        <a:p>
          <a:endParaRPr lang="es-ES"/>
        </a:p>
      </dgm:t>
    </dgm:pt>
    <dgm:pt modelId="{A8AF08A4-B012-42D8-926E-C565BED4ED04}">
      <dgm:prSet phldrT="[Texto]" custT="1"/>
      <dgm:spPr/>
      <dgm:t>
        <a:bodyPr/>
        <a:lstStyle/>
        <a:p>
          <a:pPr algn="l"/>
          <a:r>
            <a:rPr lang="es-ES" sz="2000" dirty="0" smtClean="0"/>
            <a:t>12 Min Continuos</a:t>
          </a:r>
          <a:br>
            <a:rPr lang="es-ES" sz="2000" dirty="0" smtClean="0"/>
          </a:br>
          <a:r>
            <a:rPr lang="es-ES" sz="2000" dirty="0" smtClean="0"/>
            <a:t>FCM</a:t>
          </a:r>
          <a:endParaRPr lang="es-ES" sz="2000" dirty="0"/>
        </a:p>
      </dgm:t>
    </dgm:pt>
    <dgm:pt modelId="{995C0D06-2036-4ABF-A60B-7E5E9B067CD5}" type="parTrans" cxnId="{1BD719E7-B3FC-46E1-AB36-17693F0DB90B}">
      <dgm:prSet/>
      <dgm:spPr/>
      <dgm:t>
        <a:bodyPr/>
        <a:lstStyle/>
        <a:p>
          <a:endParaRPr lang="es-ES"/>
        </a:p>
      </dgm:t>
    </dgm:pt>
    <dgm:pt modelId="{C205D54C-E661-485F-9C42-851606104D29}" type="sibTrans" cxnId="{1BD719E7-B3FC-46E1-AB36-17693F0DB90B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90CB1642-2CE1-49C5-94A4-B46621645F71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S" sz="1600" b="1" i="1" smtClean="0">
                        <a:latin typeface="Cambria Math"/>
                      </a:rPr>
                      <m:t>𝑽𝒐</m:t>
                    </m:r>
                    <m:r>
                      <a:rPr lang="es-ES" sz="1600" b="1" i="1" smtClean="0">
                        <a:latin typeface="Cambria Math"/>
                      </a:rPr>
                      <m:t>𝟐</m:t>
                    </m:r>
                    <m:r>
                      <a:rPr lang="es-ES" sz="1600" b="1" i="1" smtClean="0">
                        <a:latin typeface="Cambria Math"/>
                      </a:rPr>
                      <m:t> </m:t>
                    </m:r>
                    <m:r>
                      <a:rPr lang="es-ES" sz="1600" b="1" i="1" smtClean="0">
                        <a:latin typeface="Cambria Math"/>
                      </a:rPr>
                      <m:t>𝒎𝒂𝒙</m:t>
                    </m:r>
                    <m:r>
                      <a:rPr lang="es-ES" sz="1600" b="1" i="1" smtClean="0">
                        <a:latin typeface="Cambria Math"/>
                      </a:rPr>
                      <m:t>=</m:t>
                    </m:r>
                    <m:r>
                      <a:rPr lang="es-ES" sz="1600" b="1" i="1" smtClean="0">
                        <a:latin typeface="Cambria Math"/>
                      </a:rPr>
                      <m:t>𝟐𝟐</m:t>
                    </m:r>
                    <m:r>
                      <a:rPr lang="es-ES" sz="1600" b="1" i="1" smtClean="0">
                        <a:latin typeface="Cambria Math"/>
                      </a:rPr>
                      <m:t>,</m:t>
                    </m:r>
                    <m:r>
                      <a:rPr lang="es-ES" sz="1600" b="1" i="1" smtClean="0">
                        <a:latin typeface="Cambria Math"/>
                      </a:rPr>
                      <m:t>𝟑𝟓𝟏</m:t>
                    </m:r>
                    <m:r>
                      <a:rPr lang="es-ES" sz="1600" b="1" i="1" smtClean="0">
                        <a:latin typeface="Cambria Math"/>
                      </a:rPr>
                      <m:t> </m:t>
                    </m:r>
                    <m:r>
                      <a:rPr lang="es-ES" sz="1600" b="1" i="1" smtClean="0">
                        <a:latin typeface="Cambria Math"/>
                      </a:rPr>
                      <m:t>𝒙</m:t>
                    </m:r>
                    <m:r>
                      <a:rPr lang="es-ES" sz="1600" b="1" i="1" smtClean="0">
                        <a:latin typeface="Cambria Math"/>
                      </a:rPr>
                      <m:t> </m:t>
                    </m:r>
                    <m:r>
                      <a:rPr lang="es-ES" sz="1600" b="1" i="1" smtClean="0">
                        <a:latin typeface="Cambria Math"/>
                      </a:rPr>
                      <m:t>𝑫𝒊𝒔𝒕𝒂𝒏𝒄𝒊𝒂</m:t>
                    </m:r>
                    <m:r>
                      <a:rPr lang="es-ES" sz="1600" b="1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s-ES" sz="1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 b="1" i="1">
                            <a:latin typeface="Cambria Math"/>
                          </a:rPr>
                          <m:t>𝒌𝒎</m:t>
                        </m:r>
                      </m:e>
                    </m:d>
                    <m:r>
                      <a:rPr lang="es-ES" sz="1600" b="1" i="1">
                        <a:latin typeface="Cambria Math"/>
                      </a:rPr>
                      <m:t>−</m:t>
                    </m:r>
                    <m:r>
                      <a:rPr lang="es-ES" sz="1600" b="1" i="1">
                        <a:latin typeface="Cambria Math"/>
                      </a:rPr>
                      <m:t>𝟏𝟏</m:t>
                    </m:r>
                    <m:r>
                      <a:rPr lang="es-ES" sz="1600" b="1" i="1">
                        <a:latin typeface="Cambria Math"/>
                      </a:rPr>
                      <m:t>,</m:t>
                    </m:r>
                    <m:r>
                      <a:rPr lang="es-ES" sz="1600" b="1" i="1">
                        <a:latin typeface="Cambria Math"/>
                      </a:rPr>
                      <m:t>𝟐𝟖𝟖</m:t>
                    </m:r>
                  </m:oMath>
                </m:oMathPara>
              </a14:m>
              <a:endParaRPr lang="es-ES" sz="1600" dirty="0"/>
            </a:p>
          </dgm:t>
        </dgm:pt>
      </mc:Choice>
      <mc:Fallback xmlns="">
        <dgm:pt modelId="{90CB1642-2CE1-49C5-94A4-B46621645F71}">
          <dgm:prSet phldrT="[Texto]" custT="1"/>
          <dgm:spPr/>
          <dgm:t>
            <a:bodyPr/>
            <a:lstStyle/>
            <a:p>
              <a:r>
                <a:rPr lang="es-ES" sz="1600" b="1" i="0" smtClean="0">
                  <a:latin typeface="Cambria Math"/>
                </a:rPr>
                <a:t>𝑽𝒐𝟐 𝒎𝒂𝒙=𝟐𝟐,𝟑𝟓𝟏 𝒙 𝑫𝒊𝒔𝒕𝒂𝒏𝒄𝒊𝒂 </a:t>
              </a:r>
              <a:r>
                <a:rPr lang="es-ES" sz="1600" b="1" i="0">
                  <a:latin typeface="Cambria Math"/>
                </a:rPr>
                <a:t>(𝒌𝒎)−𝟏𝟏,𝟐𝟖𝟖</a:t>
              </a:r>
              <a:endParaRPr lang="es-ES" sz="1600" dirty="0"/>
            </a:p>
          </dgm:t>
        </dgm:pt>
      </mc:Fallback>
    </mc:AlternateContent>
    <dgm:pt modelId="{2FFAA53D-042A-492D-B743-C413F7759C38}" type="parTrans" cxnId="{C93A025A-A222-43F3-B95F-AC0787D3364F}">
      <dgm:prSet/>
      <dgm:spPr/>
      <dgm:t>
        <a:bodyPr/>
        <a:lstStyle/>
        <a:p>
          <a:endParaRPr lang="es-ES"/>
        </a:p>
      </dgm:t>
    </dgm:pt>
    <dgm:pt modelId="{C6BBDA36-7286-45BC-B3D4-5935B1B0333D}" type="sibTrans" cxnId="{C93A025A-A222-43F3-B95F-AC0787D3364F}">
      <dgm:prSet/>
      <dgm:spPr/>
      <dgm:t>
        <a:bodyPr/>
        <a:lstStyle/>
        <a:p>
          <a:endParaRPr lang="es-ES"/>
        </a:p>
      </dgm:t>
    </dgm:pt>
    <dgm:pt modelId="{1F10A8DA-B707-427E-9997-9D906B153F08}">
      <dgm:prSet phldrT="[Texto]" custT="1"/>
      <dgm:spPr/>
      <dgm:t>
        <a:bodyPr/>
        <a:lstStyle/>
        <a:p>
          <a:r>
            <a:rPr lang="es-ES" sz="2400" dirty="0" smtClean="0"/>
            <a:t>Test de Rockport (Milla)</a:t>
          </a:r>
          <a:endParaRPr lang="es-ES" sz="2400" dirty="0"/>
        </a:p>
      </dgm:t>
    </dgm:pt>
    <dgm:pt modelId="{0D8E5DE8-B1D4-4E90-A0D4-B2415D9035C1}" type="parTrans" cxnId="{6E109CAD-3EAE-4623-9EB2-D463EE7901A5}">
      <dgm:prSet/>
      <dgm:spPr/>
      <dgm:t>
        <a:bodyPr/>
        <a:lstStyle/>
        <a:p>
          <a:endParaRPr lang="es-ES"/>
        </a:p>
      </dgm:t>
    </dgm:pt>
    <dgm:pt modelId="{845BA157-4E3E-4A52-B733-2C8A282041B1}" type="sibTrans" cxnId="{6E109CAD-3EAE-4623-9EB2-D463EE7901A5}">
      <dgm:prSet/>
      <dgm:spPr/>
      <dgm:t>
        <a:bodyPr/>
        <a:lstStyle/>
        <a:p>
          <a:endParaRPr lang="es-ES"/>
        </a:p>
      </dgm:t>
    </dgm:pt>
    <dgm:pt modelId="{8756E9CD-189D-4D06-8965-AAAA64B63BEC}">
      <dgm:prSet phldrT="[Texto]" custT="1"/>
      <dgm:spPr/>
      <dgm:t>
        <a:bodyPr/>
        <a:lstStyle/>
        <a:p>
          <a:pPr algn="l"/>
          <a:r>
            <a:rPr lang="es-ES" sz="2000" dirty="0" smtClean="0"/>
            <a:t>1609,3 metros</a:t>
          </a:r>
          <a:br>
            <a:rPr lang="es-ES" sz="2000" dirty="0" smtClean="0"/>
          </a:br>
          <a:r>
            <a:rPr lang="es-ES" sz="2000" dirty="0" smtClean="0"/>
            <a:t>FCM</a:t>
          </a:r>
          <a:endParaRPr lang="es-ES" sz="2000" dirty="0"/>
        </a:p>
      </dgm:t>
    </dgm:pt>
    <dgm:pt modelId="{E9177EBB-C972-440E-87D4-9A68B7DB3360}" type="parTrans" cxnId="{A21114F9-9B4A-4D02-9E6E-CF55EF5D2A52}">
      <dgm:prSet/>
      <dgm:spPr/>
      <dgm:t>
        <a:bodyPr/>
        <a:lstStyle/>
        <a:p>
          <a:endParaRPr lang="es-ES"/>
        </a:p>
      </dgm:t>
    </dgm:pt>
    <dgm:pt modelId="{23217A49-ECAE-4641-818B-2D7FB56D1974}" type="sibTrans" cxnId="{A21114F9-9B4A-4D02-9E6E-CF55EF5D2A52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0C590C20-10CC-4BF0-9C86-DE7AAB844700}">
          <dgm:prSet phldrT="[Texto]" custT="1"/>
          <dgm:spPr/>
          <dgm:t>
            <a:bodyPr/>
            <a:lstStyle/>
            <a:p>
              <a:r>
                <a:rPr lang="es-ES" sz="1600" b="1" dirty="0" smtClean="0"/>
                <a:t>V</a:t>
              </a:r>
              <a14:m>
                <m:oMath xmlns:m="http://schemas.openxmlformats.org/officeDocument/2006/math">
                  <m:r>
                    <a:rPr lang="es-ES" sz="1600" b="1" i="1">
                      <a:latin typeface="Cambria Math"/>
                    </a:rPr>
                    <m:t>𝒐</m:t>
                  </m:r>
                  <m:r>
                    <a:rPr lang="es-ES" sz="1600" b="1" i="1">
                      <a:latin typeface="Cambria Math"/>
                    </a:rPr>
                    <m:t>𝟐</m:t>
                  </m:r>
                  <m:r>
                    <a:rPr lang="es-ES" sz="1600" b="1" i="1">
                      <a:latin typeface="Cambria Math"/>
                    </a:rPr>
                    <m:t> </m:t>
                  </m:r>
                  <m:r>
                    <a:rPr lang="es-ES" sz="1600" b="1" i="1">
                      <a:latin typeface="Cambria Math"/>
                    </a:rPr>
                    <m:t>𝒎𝒂𝒙𝑽</m:t>
                  </m:r>
                  <m:r>
                    <a:rPr lang="es-ES" sz="1600" b="1" i="1">
                      <a:latin typeface="Cambria Math"/>
                    </a:rPr>
                    <m:t>=</m:t>
                  </m:r>
                  <m:r>
                    <a:rPr lang="es-ES" sz="1600" b="1" i="1">
                      <a:latin typeface="Cambria Math"/>
                    </a:rPr>
                    <m:t>𝟏𝟑𝟐</m:t>
                  </m:r>
                  <m:r>
                    <a:rPr lang="es-ES" sz="1600" b="1" i="1">
                      <a:latin typeface="Cambria Math"/>
                    </a:rPr>
                    <m:t>,</m:t>
                  </m:r>
                  <m:r>
                    <a:rPr lang="es-ES" sz="1600" b="1" i="1">
                      <a:latin typeface="Cambria Math"/>
                    </a:rPr>
                    <m:t>𝟔</m:t>
                  </m:r>
                  <m:r>
                    <a:rPr lang="es-ES" sz="1600" b="1" i="1">
                      <a:latin typeface="Cambria Math"/>
                    </a:rPr>
                    <m:t>−</m:t>
                  </m:r>
                  <m:d>
                    <m:dPr>
                      <m:ctrlPr>
                        <a:rPr lang="es-ES" sz="1600" b="1" i="1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s-ES" sz="1600" b="1" i="1">
                          <a:latin typeface="Cambria Math"/>
                        </a:rPr>
                        <m:t>𝟎</m:t>
                      </m:r>
                      <m:r>
                        <a:rPr lang="es-ES" sz="1600" b="1" i="1">
                          <a:latin typeface="Cambria Math"/>
                        </a:rPr>
                        <m:t>,</m:t>
                      </m:r>
                      <m:r>
                        <a:rPr lang="es-ES" sz="1600" b="1" i="1">
                          <a:latin typeface="Cambria Math"/>
                        </a:rPr>
                        <m:t>𝟏𝟕</m:t>
                      </m:r>
                      <m:r>
                        <a:rPr lang="es-ES" sz="1600" b="1" i="1">
                          <a:latin typeface="Cambria Math"/>
                        </a:rPr>
                        <m:t>𝒙𝑷𝑪</m:t>
                      </m:r>
                    </m:e>
                  </m:d>
                  <m:r>
                    <a:rPr lang="es-ES" sz="1600" b="1" i="1">
                      <a:latin typeface="Cambria Math"/>
                    </a:rPr>
                    <m:t>−</m:t>
                  </m:r>
                  <m:d>
                    <m:dPr>
                      <m:ctrlPr>
                        <a:rPr lang="es-ES" sz="1600" b="1" i="1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s-ES" sz="1600" b="1" i="1">
                          <a:latin typeface="Cambria Math"/>
                        </a:rPr>
                        <m:t> </m:t>
                      </m:r>
                      <m:r>
                        <a:rPr lang="es-ES" sz="1600" b="1" i="1">
                          <a:latin typeface="Cambria Math"/>
                        </a:rPr>
                        <m:t>𝟎</m:t>
                      </m:r>
                      <m:r>
                        <a:rPr lang="es-ES" sz="1600" b="1" i="1">
                          <a:latin typeface="Cambria Math"/>
                        </a:rPr>
                        <m:t>,</m:t>
                      </m:r>
                      <m:r>
                        <a:rPr lang="es-ES" sz="1600" b="1" i="1">
                          <a:latin typeface="Cambria Math"/>
                        </a:rPr>
                        <m:t>𝟑𝟗</m:t>
                      </m:r>
                      <m:r>
                        <a:rPr lang="es-ES" sz="1600" b="1" i="1">
                          <a:latin typeface="Cambria Math"/>
                        </a:rPr>
                        <m:t> </m:t>
                      </m:r>
                      <m:r>
                        <a:rPr lang="es-ES" sz="1600" b="1" i="1">
                          <a:latin typeface="Cambria Math"/>
                        </a:rPr>
                        <m:t>𝒙</m:t>
                      </m:r>
                      <m:r>
                        <a:rPr lang="es-ES" sz="1600" b="1" i="1">
                          <a:latin typeface="Cambria Math"/>
                        </a:rPr>
                        <m:t> </m:t>
                      </m:r>
                      <m:r>
                        <a:rPr lang="es-ES" sz="1600" b="1" i="1">
                          <a:latin typeface="Cambria Math"/>
                        </a:rPr>
                        <m:t>𝑬𝒅𝒂𝒅</m:t>
                      </m:r>
                    </m:e>
                  </m:d>
                  <m:r>
                    <a:rPr lang="es-ES" sz="1600" b="1" i="1">
                      <a:latin typeface="Cambria Math"/>
                    </a:rPr>
                    <m:t>+</m:t>
                  </m:r>
                  <m:d>
                    <m:dPr>
                      <m:ctrlPr>
                        <a:rPr lang="es-ES" sz="1600" b="1" i="1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s-ES" sz="1600" b="1" i="1">
                          <a:latin typeface="Cambria Math"/>
                        </a:rPr>
                        <m:t>𝟔</m:t>
                      </m:r>
                      <m:r>
                        <a:rPr lang="es-ES" sz="1600" b="1" i="1">
                          <a:latin typeface="Cambria Math"/>
                        </a:rPr>
                        <m:t>,</m:t>
                      </m:r>
                      <m:r>
                        <a:rPr lang="es-ES" sz="1600" b="1" i="1">
                          <a:latin typeface="Cambria Math"/>
                        </a:rPr>
                        <m:t>𝟑𝟏</m:t>
                      </m:r>
                      <m:r>
                        <a:rPr lang="es-ES" sz="1600" b="1" i="1">
                          <a:latin typeface="Cambria Math"/>
                        </a:rPr>
                        <m:t> </m:t>
                      </m:r>
                      <m:r>
                        <a:rPr lang="es-ES" sz="1600" b="1" i="1">
                          <a:latin typeface="Cambria Math"/>
                        </a:rPr>
                        <m:t>𝒙</m:t>
                      </m:r>
                      <m:r>
                        <a:rPr lang="es-ES" sz="1600" b="1" i="1">
                          <a:latin typeface="Cambria Math"/>
                        </a:rPr>
                        <m:t> </m:t>
                      </m:r>
                      <m:r>
                        <a:rPr lang="es-ES" sz="1600" b="1" i="1">
                          <a:latin typeface="Cambria Math"/>
                        </a:rPr>
                        <m:t>𝑺</m:t>
                      </m:r>
                    </m:e>
                  </m:d>
                  <m:r>
                    <a:rPr lang="es-ES" sz="1600" b="1" i="1">
                      <a:latin typeface="Cambria Math"/>
                    </a:rPr>
                    <m:t>−</m:t>
                  </m:r>
                  <m:d>
                    <m:dPr>
                      <m:ctrlPr>
                        <a:rPr lang="es-ES" sz="1600" b="1" i="1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s-ES" sz="1600" b="1" i="1">
                          <a:latin typeface="Cambria Math"/>
                        </a:rPr>
                        <m:t>𝟑</m:t>
                      </m:r>
                      <m:r>
                        <a:rPr lang="es-ES" sz="1600" b="1" i="1">
                          <a:latin typeface="Cambria Math"/>
                        </a:rPr>
                        <m:t>,</m:t>
                      </m:r>
                      <m:r>
                        <a:rPr lang="es-ES" sz="1600" b="1" i="1">
                          <a:latin typeface="Cambria Math"/>
                        </a:rPr>
                        <m:t>𝟐𝟕</m:t>
                      </m:r>
                      <m:r>
                        <a:rPr lang="es-ES" sz="1600" b="1" i="1">
                          <a:latin typeface="Cambria Math"/>
                        </a:rPr>
                        <m:t>𝒙</m:t>
                      </m:r>
                      <m:r>
                        <a:rPr lang="es-ES" sz="1600" b="1" i="1">
                          <a:latin typeface="Cambria Math"/>
                        </a:rPr>
                        <m:t> </m:t>
                      </m:r>
                      <m:r>
                        <a:rPr lang="es-ES" sz="1600" b="1" i="1">
                          <a:latin typeface="Cambria Math"/>
                        </a:rPr>
                        <m:t>𝑻</m:t>
                      </m:r>
                    </m:e>
                  </m:d>
                  <m:r>
                    <a:rPr lang="es-ES" sz="1600" b="1" i="1">
                      <a:latin typeface="Cambria Math"/>
                    </a:rPr>
                    <m:t>−(</m:t>
                  </m:r>
                  <m:r>
                    <a:rPr lang="es-ES" sz="1600" b="1" i="1">
                      <a:latin typeface="Cambria Math"/>
                    </a:rPr>
                    <m:t>𝟎</m:t>
                  </m:r>
                  <m:r>
                    <a:rPr lang="es-ES" sz="1600" b="1" i="1">
                      <a:latin typeface="Cambria Math"/>
                    </a:rPr>
                    <m:t>,</m:t>
                  </m:r>
                  <m:r>
                    <a:rPr lang="es-ES" sz="1600" b="1" i="1">
                      <a:latin typeface="Cambria Math"/>
                    </a:rPr>
                    <m:t>𝟏𝟓𝟔</m:t>
                  </m:r>
                  <m:r>
                    <a:rPr lang="es-ES" sz="1600" b="1" i="1">
                      <a:latin typeface="Cambria Math"/>
                    </a:rPr>
                    <m:t> </m:t>
                  </m:r>
                  <m:r>
                    <a:rPr lang="es-ES" sz="1600" b="1" i="1">
                      <a:latin typeface="Cambria Math"/>
                    </a:rPr>
                    <m:t>𝒙</m:t>
                  </m:r>
                  <m:r>
                    <a:rPr lang="es-ES" sz="1600" b="1" i="1">
                      <a:latin typeface="Cambria Math"/>
                    </a:rPr>
                    <m:t> </m:t>
                  </m:r>
                  <m:r>
                    <a:rPr lang="es-ES" sz="1600" b="1" i="1">
                      <a:latin typeface="Cambria Math"/>
                    </a:rPr>
                    <m:t>𝑭𝑪</m:t>
                  </m:r>
                  <m:r>
                    <a:rPr lang="es-ES" sz="1600" b="1" i="1">
                      <a:latin typeface="Cambria Math"/>
                    </a:rPr>
                    <m:t>)</m:t>
                  </m:r>
                </m:oMath>
              </a14:m>
              <a:endParaRPr lang="es-ES" sz="1600" dirty="0"/>
            </a:p>
          </dgm:t>
        </dgm:pt>
      </mc:Choice>
      <mc:Fallback xmlns="">
        <dgm:pt modelId="{0C590C20-10CC-4BF0-9C86-DE7AAB844700}">
          <dgm:prSet phldrT="[Texto]" custT="1"/>
          <dgm:spPr/>
          <dgm:t>
            <a:bodyPr/>
            <a:lstStyle/>
            <a:p>
              <a:r>
                <a:rPr lang="es-ES" sz="1600" b="1" dirty="0" smtClean="0"/>
                <a:t>V</a:t>
              </a:r>
              <a:r>
                <a:rPr lang="es-ES" sz="1600" b="1" i="0">
                  <a:latin typeface="Cambria Math"/>
                </a:rPr>
                <a:t>𝒐𝟐 𝒎𝒂𝒙𝑽=𝟏𝟑𝟐,𝟔−(𝟎,𝟏𝟕𝒙𝑷𝑪)−( 𝟎,𝟑𝟗 𝒙 𝑬𝒅𝒂𝒅)+(𝟔,𝟑𝟏 𝒙 𝑺)−(𝟑,𝟐𝟕𝒙 𝑻)−(𝟎,𝟏𝟓𝟔 𝒙 𝑭𝑪)</a:t>
              </a:r>
              <a:endParaRPr lang="es-ES" sz="1600" dirty="0"/>
            </a:p>
          </dgm:t>
        </dgm:pt>
      </mc:Fallback>
    </mc:AlternateContent>
    <dgm:pt modelId="{14C5778E-C6EA-4DAA-B1AE-6D350942BB16}" type="parTrans" cxnId="{4AACD802-9714-475F-BB1B-6FE103713730}">
      <dgm:prSet/>
      <dgm:spPr/>
      <dgm:t>
        <a:bodyPr/>
        <a:lstStyle/>
        <a:p>
          <a:endParaRPr lang="es-ES"/>
        </a:p>
      </dgm:t>
    </dgm:pt>
    <dgm:pt modelId="{94103EB5-06B0-4A9C-96F2-E6A47751A719}" type="sibTrans" cxnId="{4AACD802-9714-475F-BB1B-6FE103713730}">
      <dgm:prSet/>
      <dgm:spPr/>
      <dgm:t>
        <a:bodyPr/>
        <a:lstStyle/>
        <a:p>
          <a:endParaRPr lang="es-ES"/>
        </a:p>
      </dgm:t>
    </dgm:pt>
    <dgm:pt modelId="{7487C1FC-6C1C-4904-9039-5B7F5B9E4B59}">
      <dgm:prSet phldrT="[Texto]" custT="1"/>
      <dgm:spPr/>
      <dgm:t>
        <a:bodyPr/>
        <a:lstStyle/>
        <a:p>
          <a:r>
            <a:rPr lang="es-ES" sz="2400" dirty="0" smtClean="0"/>
            <a:t>Test de la Banda ergométrica</a:t>
          </a:r>
          <a:endParaRPr lang="es-ES" sz="2400" dirty="0"/>
        </a:p>
      </dgm:t>
    </dgm:pt>
    <dgm:pt modelId="{8E4BF2C1-74FF-48A6-A0B4-82A85787F9BE}" type="parTrans" cxnId="{653699B5-7981-441B-9681-799DA817C94E}">
      <dgm:prSet/>
      <dgm:spPr/>
      <dgm:t>
        <a:bodyPr/>
        <a:lstStyle/>
        <a:p>
          <a:endParaRPr lang="es-ES"/>
        </a:p>
      </dgm:t>
    </dgm:pt>
    <dgm:pt modelId="{6F83A066-22EC-4509-8AB2-BB0A9B35C0C2}" type="sibTrans" cxnId="{653699B5-7981-441B-9681-799DA817C94E}">
      <dgm:prSet/>
      <dgm:spPr/>
      <dgm:t>
        <a:bodyPr/>
        <a:lstStyle/>
        <a:p>
          <a:endParaRPr lang="es-ES"/>
        </a:p>
      </dgm:t>
    </dgm:pt>
    <dgm:pt modelId="{775FD0D1-39B1-4384-A729-9813EDE4A057}">
      <dgm:prSet custT="1"/>
      <dgm:spPr/>
      <dgm:t>
        <a:bodyPr/>
        <a:lstStyle/>
        <a:p>
          <a:pPr algn="l"/>
          <a:r>
            <a:rPr lang="es-ES" sz="1800" dirty="0" smtClean="0"/>
            <a:t>Actividad del corazón (ECG)</a:t>
          </a:r>
          <a:br>
            <a:rPr lang="es-ES" sz="1800" dirty="0" smtClean="0"/>
          </a:br>
          <a:r>
            <a:rPr lang="es-ES" sz="1800" dirty="0" smtClean="0"/>
            <a:t>Lecturas de presión arterial</a:t>
          </a:r>
          <a:endParaRPr lang="es-ES" sz="1800" dirty="0"/>
        </a:p>
      </dgm:t>
    </dgm:pt>
    <dgm:pt modelId="{E81B2257-C19B-4168-9352-1A113B357850}" type="parTrans" cxnId="{EF64DEAA-55DE-4173-B8DC-D705BBCCB6A7}">
      <dgm:prSet/>
      <dgm:spPr/>
      <dgm:t>
        <a:bodyPr/>
        <a:lstStyle/>
        <a:p>
          <a:endParaRPr lang="es-ES"/>
        </a:p>
      </dgm:t>
    </dgm:pt>
    <dgm:pt modelId="{3FCE7646-0645-4E58-86DC-85CB552AD8EB}" type="sibTrans" cxnId="{EF64DEAA-55DE-4173-B8DC-D705BBCCB6A7}">
      <dgm:prSet/>
      <dgm:spPr/>
      <dgm:t>
        <a:bodyPr/>
        <a:lstStyle/>
        <a:p>
          <a:endParaRPr lang="es-ES"/>
        </a:p>
      </dgm:t>
    </dgm:pt>
    <dgm:pt modelId="{3E7CDEC1-A1C5-43D5-B0DB-3E077FB6025C}">
      <dgm:prSet custT="1"/>
      <dgm:spPr/>
      <dgm:t>
        <a:bodyPr/>
        <a:lstStyle/>
        <a:p>
          <a:r>
            <a:rPr lang="es-ES" sz="1600" dirty="0" smtClean="0"/>
            <a:t>Protocolo </a:t>
          </a:r>
          <a:r>
            <a:rPr lang="es-ES" sz="1600" dirty="0" err="1" smtClean="0"/>
            <a:t>Ellestad</a:t>
          </a:r>
          <a:r>
            <a:rPr lang="es-ES" sz="1600" dirty="0" smtClean="0"/>
            <a:t>, continuo  de intensidad incremental</a:t>
          </a:r>
          <a:endParaRPr lang="es-ES" sz="1600" dirty="0"/>
        </a:p>
      </dgm:t>
    </dgm:pt>
    <dgm:pt modelId="{5127E169-7CD5-44BA-846C-5C304D5F75BE}" type="parTrans" cxnId="{D9D7AF94-F350-4DE6-9637-4C88742DED36}">
      <dgm:prSet/>
      <dgm:spPr/>
      <dgm:t>
        <a:bodyPr/>
        <a:lstStyle/>
        <a:p>
          <a:endParaRPr lang="es-ES"/>
        </a:p>
      </dgm:t>
    </dgm:pt>
    <dgm:pt modelId="{FD0E5241-25F3-47DD-8840-F5E5799A6F71}" type="sibTrans" cxnId="{D9D7AF94-F350-4DE6-9637-4C88742DED36}">
      <dgm:prSet/>
      <dgm:spPr/>
      <dgm:t>
        <a:bodyPr/>
        <a:lstStyle/>
        <a:p>
          <a:endParaRPr lang="es-ES"/>
        </a:p>
      </dgm:t>
    </dgm:pt>
    <dgm:pt modelId="{4920FF18-CBE0-46AD-8781-905B926F8630}" type="pres">
      <dgm:prSet presAssocID="{78D6979F-7CF9-4977-A00D-80CB90BCF9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FDCD01E-CA6F-40DD-924E-84E8BD5C0B1D}" type="pres">
      <dgm:prSet presAssocID="{37F9DA68-44B2-4523-8F79-6E73A72E67E0}" presName="root" presStyleCnt="0"/>
      <dgm:spPr/>
    </dgm:pt>
    <dgm:pt modelId="{E6F1755E-54FD-4AD4-938D-C69EDFA7153F}" type="pres">
      <dgm:prSet presAssocID="{37F9DA68-44B2-4523-8F79-6E73A72E67E0}" presName="rootComposite" presStyleCnt="0"/>
      <dgm:spPr/>
    </dgm:pt>
    <dgm:pt modelId="{8198ADB3-D302-4CA9-8618-36924D326E89}" type="pres">
      <dgm:prSet presAssocID="{37F9DA68-44B2-4523-8F79-6E73A72E67E0}" presName="rootText" presStyleLbl="node1" presStyleIdx="0" presStyleCnt="3" custScaleX="144604" custLinFactNeighborX="-28571" custLinFactNeighborY="1509"/>
      <dgm:spPr/>
      <dgm:t>
        <a:bodyPr/>
        <a:lstStyle/>
        <a:p>
          <a:endParaRPr lang="es-ES"/>
        </a:p>
      </dgm:t>
    </dgm:pt>
    <dgm:pt modelId="{B7419977-CFC5-4C64-8612-2AA022DD8890}" type="pres">
      <dgm:prSet presAssocID="{37F9DA68-44B2-4523-8F79-6E73A72E67E0}" presName="rootConnector" presStyleLbl="node1" presStyleIdx="0" presStyleCnt="3"/>
      <dgm:spPr/>
      <dgm:t>
        <a:bodyPr/>
        <a:lstStyle/>
        <a:p>
          <a:endParaRPr lang="es-ES"/>
        </a:p>
      </dgm:t>
    </dgm:pt>
    <dgm:pt modelId="{6E6CF4BD-E198-405E-9A03-7572E1912D98}" type="pres">
      <dgm:prSet presAssocID="{37F9DA68-44B2-4523-8F79-6E73A72E67E0}" presName="childShape" presStyleCnt="0"/>
      <dgm:spPr/>
    </dgm:pt>
    <dgm:pt modelId="{7775A5FA-579F-4438-B6C6-B1C914B991EF}" type="pres">
      <dgm:prSet presAssocID="{995C0D06-2036-4ABF-A60B-7E5E9B067CD5}" presName="Name13" presStyleLbl="parChTrans1D2" presStyleIdx="0" presStyleCnt="6"/>
      <dgm:spPr/>
      <dgm:t>
        <a:bodyPr/>
        <a:lstStyle/>
        <a:p>
          <a:endParaRPr lang="es-ES"/>
        </a:p>
      </dgm:t>
    </dgm:pt>
    <dgm:pt modelId="{1AAB19E5-E6E0-4B84-9961-0AE824C1DE5B}" type="pres">
      <dgm:prSet presAssocID="{A8AF08A4-B012-42D8-926E-C565BED4ED04}" presName="childText" presStyleLbl="bgAcc1" presStyleIdx="0" presStyleCnt="6" custScaleX="163443" custLinFactNeighborX="-40550" custLinFactNeighborY="-30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E4BA5B-0D95-4841-A05A-DB1755DD0C98}" type="pres">
      <dgm:prSet presAssocID="{2FFAA53D-042A-492D-B743-C413F7759C38}" presName="Name13" presStyleLbl="parChTrans1D2" presStyleIdx="1" presStyleCnt="6"/>
      <dgm:spPr/>
      <dgm:t>
        <a:bodyPr/>
        <a:lstStyle/>
        <a:p>
          <a:endParaRPr lang="es-ES"/>
        </a:p>
      </dgm:t>
    </dgm:pt>
    <dgm:pt modelId="{C1EDC256-D94B-4065-9232-5E5E005B7F6D}" type="pres">
      <dgm:prSet presAssocID="{90CB1642-2CE1-49C5-94A4-B46621645F71}" presName="childText" presStyleLbl="bgAcc1" presStyleIdx="1" presStyleCnt="6" custScaleX="203390" custLinFactNeighborX="-39607" custLinFactNeighborY="-15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DB951A-3862-4BFD-B796-FE1CC4517493}" type="pres">
      <dgm:prSet presAssocID="{1F10A8DA-B707-427E-9997-9D906B153F08}" presName="root" presStyleCnt="0"/>
      <dgm:spPr/>
    </dgm:pt>
    <dgm:pt modelId="{BA9FDAE3-667C-4762-9CDB-E47F95D4EB16}" type="pres">
      <dgm:prSet presAssocID="{1F10A8DA-B707-427E-9997-9D906B153F08}" presName="rootComposite" presStyleCnt="0"/>
      <dgm:spPr/>
    </dgm:pt>
    <dgm:pt modelId="{FD8B2347-0108-4ED4-9FDA-8DCA55A65297}" type="pres">
      <dgm:prSet presAssocID="{1F10A8DA-B707-427E-9997-9D906B153F08}" presName="rootText" presStyleLbl="node1" presStyleIdx="1" presStyleCnt="3" custScaleX="144604"/>
      <dgm:spPr/>
      <dgm:t>
        <a:bodyPr/>
        <a:lstStyle/>
        <a:p>
          <a:endParaRPr lang="es-ES"/>
        </a:p>
      </dgm:t>
    </dgm:pt>
    <dgm:pt modelId="{CEC55893-914D-4771-830C-75B2AEEA6C78}" type="pres">
      <dgm:prSet presAssocID="{1F10A8DA-B707-427E-9997-9D906B153F08}" presName="rootConnector" presStyleLbl="node1" presStyleIdx="1" presStyleCnt="3"/>
      <dgm:spPr/>
      <dgm:t>
        <a:bodyPr/>
        <a:lstStyle/>
        <a:p>
          <a:endParaRPr lang="es-ES"/>
        </a:p>
      </dgm:t>
    </dgm:pt>
    <dgm:pt modelId="{7E2CF09A-3825-4C74-84A6-9868A1DA24B8}" type="pres">
      <dgm:prSet presAssocID="{1F10A8DA-B707-427E-9997-9D906B153F08}" presName="childShape" presStyleCnt="0"/>
      <dgm:spPr/>
    </dgm:pt>
    <dgm:pt modelId="{EC610AA2-BE4F-4E8F-BBBA-ED84EA4C7B45}" type="pres">
      <dgm:prSet presAssocID="{E9177EBB-C972-440E-87D4-9A68B7DB3360}" presName="Name13" presStyleLbl="parChTrans1D2" presStyleIdx="2" presStyleCnt="6"/>
      <dgm:spPr/>
      <dgm:t>
        <a:bodyPr/>
        <a:lstStyle/>
        <a:p>
          <a:endParaRPr lang="es-ES"/>
        </a:p>
      </dgm:t>
    </dgm:pt>
    <dgm:pt modelId="{6CF5140E-1424-476D-905C-2A1B6EC9C846}" type="pres">
      <dgm:prSet presAssocID="{8756E9CD-189D-4D06-8965-AAAA64B63BEC}" presName="childText" presStyleLbl="bgAcc1" presStyleIdx="2" presStyleCnt="6" custScaleX="1396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8CE68A-818C-425F-868B-CA39FEDBC216}" type="pres">
      <dgm:prSet presAssocID="{14C5778E-C6EA-4DAA-B1AE-6D350942BB16}" presName="Name13" presStyleLbl="parChTrans1D2" presStyleIdx="3" presStyleCnt="6"/>
      <dgm:spPr/>
      <dgm:t>
        <a:bodyPr/>
        <a:lstStyle/>
        <a:p>
          <a:endParaRPr lang="es-ES"/>
        </a:p>
      </dgm:t>
    </dgm:pt>
    <dgm:pt modelId="{352ECF56-E871-4870-93CB-2EF9C56CE216}" type="pres">
      <dgm:prSet presAssocID="{0C590C20-10CC-4BF0-9C86-DE7AAB844700}" presName="childText" presStyleLbl="bgAcc1" presStyleIdx="3" presStyleCnt="6" custScaleX="209061" custScaleY="1106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AEEA89-D9B0-4E6B-BA57-ED6C26FF520F}" type="pres">
      <dgm:prSet presAssocID="{7487C1FC-6C1C-4904-9039-5B7F5B9E4B59}" presName="root" presStyleCnt="0"/>
      <dgm:spPr/>
    </dgm:pt>
    <dgm:pt modelId="{07B29117-E284-4D0C-8B37-760FA51E382C}" type="pres">
      <dgm:prSet presAssocID="{7487C1FC-6C1C-4904-9039-5B7F5B9E4B59}" presName="rootComposite" presStyleCnt="0"/>
      <dgm:spPr/>
    </dgm:pt>
    <dgm:pt modelId="{B9FB656E-1E01-40A9-ADC8-C1EE73798FE7}" type="pres">
      <dgm:prSet presAssocID="{7487C1FC-6C1C-4904-9039-5B7F5B9E4B59}" presName="rootText" presStyleLbl="node1" presStyleIdx="2" presStyleCnt="3" custScaleX="152722" custLinFactNeighborX="40683" custLinFactNeighborY="-1509"/>
      <dgm:spPr/>
      <dgm:t>
        <a:bodyPr/>
        <a:lstStyle/>
        <a:p>
          <a:endParaRPr lang="es-ES"/>
        </a:p>
      </dgm:t>
    </dgm:pt>
    <dgm:pt modelId="{1BFE51C5-BFD6-4DBC-BC29-C73B9E1100E0}" type="pres">
      <dgm:prSet presAssocID="{7487C1FC-6C1C-4904-9039-5B7F5B9E4B59}" presName="rootConnector" presStyleLbl="node1" presStyleIdx="2" presStyleCnt="3"/>
      <dgm:spPr/>
      <dgm:t>
        <a:bodyPr/>
        <a:lstStyle/>
        <a:p>
          <a:endParaRPr lang="es-ES"/>
        </a:p>
      </dgm:t>
    </dgm:pt>
    <dgm:pt modelId="{82B1BC02-3B9C-4ECC-8153-067D850332F4}" type="pres">
      <dgm:prSet presAssocID="{7487C1FC-6C1C-4904-9039-5B7F5B9E4B59}" presName="childShape" presStyleCnt="0"/>
      <dgm:spPr/>
    </dgm:pt>
    <dgm:pt modelId="{C5AF5288-40F3-46DB-84B0-5D3BB253AF1C}" type="pres">
      <dgm:prSet presAssocID="{E81B2257-C19B-4168-9352-1A113B357850}" presName="Name13" presStyleLbl="parChTrans1D2" presStyleIdx="4" presStyleCnt="6"/>
      <dgm:spPr/>
      <dgm:t>
        <a:bodyPr/>
        <a:lstStyle/>
        <a:p>
          <a:endParaRPr lang="es-ES"/>
        </a:p>
      </dgm:t>
    </dgm:pt>
    <dgm:pt modelId="{30441730-25B5-4E50-A54B-145BF67087DB}" type="pres">
      <dgm:prSet presAssocID="{775FD0D1-39B1-4384-A729-9813EDE4A057}" presName="childText" presStyleLbl="bgAcc1" presStyleIdx="4" presStyleCnt="6" custScaleX="144002" custScaleY="123216" custLinFactNeighborX="693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B1E990-32CD-41F9-BF26-40B1D23E924B}" type="pres">
      <dgm:prSet presAssocID="{5127E169-7CD5-44BA-846C-5C304D5F75BE}" presName="Name13" presStyleLbl="parChTrans1D2" presStyleIdx="5" presStyleCnt="6"/>
      <dgm:spPr/>
      <dgm:t>
        <a:bodyPr/>
        <a:lstStyle/>
        <a:p>
          <a:endParaRPr lang="es-ES"/>
        </a:p>
      </dgm:t>
    </dgm:pt>
    <dgm:pt modelId="{FE3FCCAB-54F2-49E5-9E50-A395ADE6C84A}" type="pres">
      <dgm:prSet presAssocID="{3E7CDEC1-A1C5-43D5-B0DB-3E077FB6025C}" presName="childText" presStyleLbl="bgAcc1" presStyleIdx="5" presStyleCnt="6" custScaleX="194165" custLinFactNeighborX="52329" custLinFactNeighborY="-30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53699B5-7981-441B-9681-799DA817C94E}" srcId="{78D6979F-7CF9-4977-A00D-80CB90BCF946}" destId="{7487C1FC-6C1C-4904-9039-5B7F5B9E4B59}" srcOrd="2" destOrd="0" parTransId="{8E4BF2C1-74FF-48A6-A0B4-82A85787F9BE}" sibTransId="{6F83A066-22EC-4509-8AB2-BB0A9B35C0C2}"/>
    <dgm:cxn modelId="{157143FA-2E99-4BBA-AD41-B5852222EB61}" type="presOf" srcId="{775FD0D1-39B1-4384-A729-9813EDE4A057}" destId="{30441730-25B5-4E50-A54B-145BF67087DB}" srcOrd="0" destOrd="0" presId="urn:microsoft.com/office/officeart/2005/8/layout/hierarchy3"/>
    <dgm:cxn modelId="{85F83111-AC4E-4491-867F-19C44828DAD4}" type="presOf" srcId="{3E7CDEC1-A1C5-43D5-B0DB-3E077FB6025C}" destId="{FE3FCCAB-54F2-49E5-9E50-A395ADE6C84A}" srcOrd="0" destOrd="0" presId="urn:microsoft.com/office/officeart/2005/8/layout/hierarchy3"/>
    <dgm:cxn modelId="{AD3AE21E-070F-47E2-BBC5-380F08B07304}" type="presOf" srcId="{78D6979F-7CF9-4977-A00D-80CB90BCF946}" destId="{4920FF18-CBE0-46AD-8781-905B926F8630}" srcOrd="0" destOrd="0" presId="urn:microsoft.com/office/officeart/2005/8/layout/hierarchy3"/>
    <dgm:cxn modelId="{C93A025A-A222-43F3-B95F-AC0787D3364F}" srcId="{37F9DA68-44B2-4523-8F79-6E73A72E67E0}" destId="{90CB1642-2CE1-49C5-94A4-B46621645F71}" srcOrd="1" destOrd="0" parTransId="{2FFAA53D-042A-492D-B743-C413F7759C38}" sibTransId="{C6BBDA36-7286-45BC-B3D4-5935B1B0333D}"/>
    <dgm:cxn modelId="{1285893C-756D-4585-BC0F-DE45C1019B15}" type="presOf" srcId="{14C5778E-C6EA-4DAA-B1AE-6D350942BB16}" destId="{828CE68A-818C-425F-868B-CA39FEDBC216}" srcOrd="0" destOrd="0" presId="urn:microsoft.com/office/officeart/2005/8/layout/hierarchy3"/>
    <dgm:cxn modelId="{D1F63E68-147E-4DD1-89FB-EA0E54C6785F}" type="presOf" srcId="{E9177EBB-C972-440E-87D4-9A68B7DB3360}" destId="{EC610AA2-BE4F-4E8F-BBBA-ED84EA4C7B45}" srcOrd="0" destOrd="0" presId="urn:microsoft.com/office/officeart/2005/8/layout/hierarchy3"/>
    <dgm:cxn modelId="{84746A57-CC33-41BC-8CE1-1978E5263802}" type="presOf" srcId="{7487C1FC-6C1C-4904-9039-5B7F5B9E4B59}" destId="{1BFE51C5-BFD6-4DBC-BC29-C73B9E1100E0}" srcOrd="1" destOrd="0" presId="urn:microsoft.com/office/officeart/2005/8/layout/hierarchy3"/>
    <dgm:cxn modelId="{2DDAF4F4-744C-41CB-BFC2-A9238CAC9FA3}" type="presOf" srcId="{8756E9CD-189D-4D06-8965-AAAA64B63BEC}" destId="{6CF5140E-1424-476D-905C-2A1B6EC9C846}" srcOrd="0" destOrd="0" presId="urn:microsoft.com/office/officeart/2005/8/layout/hierarchy3"/>
    <dgm:cxn modelId="{3725390F-42F9-4D56-8CB1-6CF4FBA2F4C9}" type="presOf" srcId="{995C0D06-2036-4ABF-A60B-7E5E9B067CD5}" destId="{7775A5FA-579F-4438-B6C6-B1C914B991EF}" srcOrd="0" destOrd="0" presId="urn:microsoft.com/office/officeart/2005/8/layout/hierarchy3"/>
    <dgm:cxn modelId="{50E095E4-3041-4190-8086-CC7BB1B765F9}" type="presOf" srcId="{E81B2257-C19B-4168-9352-1A113B357850}" destId="{C5AF5288-40F3-46DB-84B0-5D3BB253AF1C}" srcOrd="0" destOrd="0" presId="urn:microsoft.com/office/officeart/2005/8/layout/hierarchy3"/>
    <dgm:cxn modelId="{D9F3574B-3EF8-4B77-9E24-20D59E0D9800}" type="presOf" srcId="{1F10A8DA-B707-427E-9997-9D906B153F08}" destId="{FD8B2347-0108-4ED4-9FDA-8DCA55A65297}" srcOrd="0" destOrd="0" presId="urn:microsoft.com/office/officeart/2005/8/layout/hierarchy3"/>
    <dgm:cxn modelId="{F85A7121-C74A-412F-AF7D-E1881A627992}" type="presOf" srcId="{37F9DA68-44B2-4523-8F79-6E73A72E67E0}" destId="{8198ADB3-D302-4CA9-8618-36924D326E89}" srcOrd="0" destOrd="0" presId="urn:microsoft.com/office/officeart/2005/8/layout/hierarchy3"/>
    <dgm:cxn modelId="{EF64DEAA-55DE-4173-B8DC-D705BBCCB6A7}" srcId="{7487C1FC-6C1C-4904-9039-5B7F5B9E4B59}" destId="{775FD0D1-39B1-4384-A729-9813EDE4A057}" srcOrd="0" destOrd="0" parTransId="{E81B2257-C19B-4168-9352-1A113B357850}" sibTransId="{3FCE7646-0645-4E58-86DC-85CB552AD8EB}"/>
    <dgm:cxn modelId="{641CFE31-6265-49C4-96C2-D82B175F8F08}" type="presOf" srcId="{7487C1FC-6C1C-4904-9039-5B7F5B9E4B59}" destId="{B9FB656E-1E01-40A9-ADC8-C1EE73798FE7}" srcOrd="0" destOrd="0" presId="urn:microsoft.com/office/officeart/2005/8/layout/hierarchy3"/>
    <dgm:cxn modelId="{D9D7AF94-F350-4DE6-9637-4C88742DED36}" srcId="{7487C1FC-6C1C-4904-9039-5B7F5B9E4B59}" destId="{3E7CDEC1-A1C5-43D5-B0DB-3E077FB6025C}" srcOrd="1" destOrd="0" parTransId="{5127E169-7CD5-44BA-846C-5C304D5F75BE}" sibTransId="{FD0E5241-25F3-47DD-8840-F5E5799A6F71}"/>
    <dgm:cxn modelId="{9519340C-5551-4DD7-BE9B-41F31D8DC655}" srcId="{78D6979F-7CF9-4977-A00D-80CB90BCF946}" destId="{37F9DA68-44B2-4523-8F79-6E73A72E67E0}" srcOrd="0" destOrd="0" parTransId="{DC265AAD-4A5A-4798-A491-278C0A06C52F}" sibTransId="{15250FB9-B525-4658-B2E2-C5C737533DAA}"/>
    <dgm:cxn modelId="{6E109CAD-3EAE-4623-9EB2-D463EE7901A5}" srcId="{78D6979F-7CF9-4977-A00D-80CB90BCF946}" destId="{1F10A8DA-B707-427E-9997-9D906B153F08}" srcOrd="1" destOrd="0" parTransId="{0D8E5DE8-B1D4-4E90-A0D4-B2415D9035C1}" sibTransId="{845BA157-4E3E-4A52-B733-2C8A282041B1}"/>
    <dgm:cxn modelId="{693A1831-3E10-4C26-B214-C142F4505BC0}" type="presOf" srcId="{37F9DA68-44B2-4523-8F79-6E73A72E67E0}" destId="{B7419977-CFC5-4C64-8612-2AA022DD8890}" srcOrd="1" destOrd="0" presId="urn:microsoft.com/office/officeart/2005/8/layout/hierarchy3"/>
    <dgm:cxn modelId="{1BD719E7-B3FC-46E1-AB36-17693F0DB90B}" srcId="{37F9DA68-44B2-4523-8F79-6E73A72E67E0}" destId="{A8AF08A4-B012-42D8-926E-C565BED4ED04}" srcOrd="0" destOrd="0" parTransId="{995C0D06-2036-4ABF-A60B-7E5E9B067CD5}" sibTransId="{C205D54C-E661-485F-9C42-851606104D29}"/>
    <dgm:cxn modelId="{4AACD802-9714-475F-BB1B-6FE103713730}" srcId="{1F10A8DA-B707-427E-9997-9D906B153F08}" destId="{0C590C20-10CC-4BF0-9C86-DE7AAB844700}" srcOrd="1" destOrd="0" parTransId="{14C5778E-C6EA-4DAA-B1AE-6D350942BB16}" sibTransId="{94103EB5-06B0-4A9C-96F2-E6A47751A719}"/>
    <dgm:cxn modelId="{03DBE8EE-0BEC-46FA-8A30-968476D45BCE}" type="presOf" srcId="{1F10A8DA-B707-427E-9997-9D906B153F08}" destId="{CEC55893-914D-4771-830C-75B2AEEA6C78}" srcOrd="1" destOrd="0" presId="urn:microsoft.com/office/officeart/2005/8/layout/hierarchy3"/>
    <dgm:cxn modelId="{7437AAB7-ED53-4985-8754-851F5AA46F6A}" type="presOf" srcId="{2FFAA53D-042A-492D-B743-C413F7759C38}" destId="{2DE4BA5B-0D95-4841-A05A-DB1755DD0C98}" srcOrd="0" destOrd="0" presId="urn:microsoft.com/office/officeart/2005/8/layout/hierarchy3"/>
    <dgm:cxn modelId="{2A2F94C3-D177-48C5-A33D-A73755D6F94A}" type="presOf" srcId="{5127E169-7CD5-44BA-846C-5C304D5F75BE}" destId="{53B1E990-32CD-41F9-BF26-40B1D23E924B}" srcOrd="0" destOrd="0" presId="urn:microsoft.com/office/officeart/2005/8/layout/hierarchy3"/>
    <dgm:cxn modelId="{A21114F9-9B4A-4D02-9E6E-CF55EF5D2A52}" srcId="{1F10A8DA-B707-427E-9997-9D906B153F08}" destId="{8756E9CD-189D-4D06-8965-AAAA64B63BEC}" srcOrd="0" destOrd="0" parTransId="{E9177EBB-C972-440E-87D4-9A68B7DB3360}" sibTransId="{23217A49-ECAE-4641-818B-2D7FB56D1974}"/>
    <dgm:cxn modelId="{A64D4A01-2228-476B-BD61-4CFC48D55D31}" type="presOf" srcId="{A8AF08A4-B012-42D8-926E-C565BED4ED04}" destId="{1AAB19E5-E6E0-4B84-9961-0AE824C1DE5B}" srcOrd="0" destOrd="0" presId="urn:microsoft.com/office/officeart/2005/8/layout/hierarchy3"/>
    <dgm:cxn modelId="{53C3C757-E9C1-47A5-B986-ED9428A70C2D}" type="presOf" srcId="{90CB1642-2CE1-49C5-94A4-B46621645F71}" destId="{C1EDC256-D94B-4065-9232-5E5E005B7F6D}" srcOrd="0" destOrd="0" presId="urn:microsoft.com/office/officeart/2005/8/layout/hierarchy3"/>
    <dgm:cxn modelId="{61FD5E44-A003-461B-8D01-C0CB5DBAECC3}" type="presOf" srcId="{0C590C20-10CC-4BF0-9C86-DE7AAB844700}" destId="{352ECF56-E871-4870-93CB-2EF9C56CE216}" srcOrd="0" destOrd="0" presId="urn:microsoft.com/office/officeart/2005/8/layout/hierarchy3"/>
    <dgm:cxn modelId="{253B9744-F8DF-45C2-AAED-81072027269E}" type="presParOf" srcId="{4920FF18-CBE0-46AD-8781-905B926F8630}" destId="{9FDCD01E-CA6F-40DD-924E-84E8BD5C0B1D}" srcOrd="0" destOrd="0" presId="urn:microsoft.com/office/officeart/2005/8/layout/hierarchy3"/>
    <dgm:cxn modelId="{10048F71-47A2-41F5-BD5B-D52FE4F2FDDD}" type="presParOf" srcId="{9FDCD01E-CA6F-40DD-924E-84E8BD5C0B1D}" destId="{E6F1755E-54FD-4AD4-938D-C69EDFA7153F}" srcOrd="0" destOrd="0" presId="urn:microsoft.com/office/officeart/2005/8/layout/hierarchy3"/>
    <dgm:cxn modelId="{F1DBBE47-6868-4666-A784-9A0817399A73}" type="presParOf" srcId="{E6F1755E-54FD-4AD4-938D-C69EDFA7153F}" destId="{8198ADB3-D302-4CA9-8618-36924D326E89}" srcOrd="0" destOrd="0" presId="urn:microsoft.com/office/officeart/2005/8/layout/hierarchy3"/>
    <dgm:cxn modelId="{68841E04-0034-4FC0-B0DF-3409E58F0E4F}" type="presParOf" srcId="{E6F1755E-54FD-4AD4-938D-C69EDFA7153F}" destId="{B7419977-CFC5-4C64-8612-2AA022DD8890}" srcOrd="1" destOrd="0" presId="urn:microsoft.com/office/officeart/2005/8/layout/hierarchy3"/>
    <dgm:cxn modelId="{7A0A438F-3E73-4754-AA54-6EEE1F48D889}" type="presParOf" srcId="{9FDCD01E-CA6F-40DD-924E-84E8BD5C0B1D}" destId="{6E6CF4BD-E198-405E-9A03-7572E1912D98}" srcOrd="1" destOrd="0" presId="urn:microsoft.com/office/officeart/2005/8/layout/hierarchy3"/>
    <dgm:cxn modelId="{0B338442-A1B0-483E-88D4-DF2D585B56AE}" type="presParOf" srcId="{6E6CF4BD-E198-405E-9A03-7572E1912D98}" destId="{7775A5FA-579F-4438-B6C6-B1C914B991EF}" srcOrd="0" destOrd="0" presId="urn:microsoft.com/office/officeart/2005/8/layout/hierarchy3"/>
    <dgm:cxn modelId="{2C128A9C-3380-4F31-A349-DEA9C9023228}" type="presParOf" srcId="{6E6CF4BD-E198-405E-9A03-7572E1912D98}" destId="{1AAB19E5-E6E0-4B84-9961-0AE824C1DE5B}" srcOrd="1" destOrd="0" presId="urn:microsoft.com/office/officeart/2005/8/layout/hierarchy3"/>
    <dgm:cxn modelId="{3252D2D1-5127-4B2B-A2F0-E70EA981D803}" type="presParOf" srcId="{6E6CF4BD-E198-405E-9A03-7572E1912D98}" destId="{2DE4BA5B-0D95-4841-A05A-DB1755DD0C98}" srcOrd="2" destOrd="0" presId="urn:microsoft.com/office/officeart/2005/8/layout/hierarchy3"/>
    <dgm:cxn modelId="{A0C4734D-CFF7-4CCF-BA0C-80F6F0054BE8}" type="presParOf" srcId="{6E6CF4BD-E198-405E-9A03-7572E1912D98}" destId="{C1EDC256-D94B-4065-9232-5E5E005B7F6D}" srcOrd="3" destOrd="0" presId="urn:microsoft.com/office/officeart/2005/8/layout/hierarchy3"/>
    <dgm:cxn modelId="{FEC91613-A807-4BF4-BD4F-C7E8B742299E}" type="presParOf" srcId="{4920FF18-CBE0-46AD-8781-905B926F8630}" destId="{01DB951A-3862-4BFD-B796-FE1CC4517493}" srcOrd="1" destOrd="0" presId="urn:microsoft.com/office/officeart/2005/8/layout/hierarchy3"/>
    <dgm:cxn modelId="{F6DE1E2A-9A1D-405F-91F1-746D9C2FB9C4}" type="presParOf" srcId="{01DB951A-3862-4BFD-B796-FE1CC4517493}" destId="{BA9FDAE3-667C-4762-9CDB-E47F95D4EB16}" srcOrd="0" destOrd="0" presId="urn:microsoft.com/office/officeart/2005/8/layout/hierarchy3"/>
    <dgm:cxn modelId="{9B2E520D-8772-47AA-8B7E-4405967204B9}" type="presParOf" srcId="{BA9FDAE3-667C-4762-9CDB-E47F95D4EB16}" destId="{FD8B2347-0108-4ED4-9FDA-8DCA55A65297}" srcOrd="0" destOrd="0" presId="urn:microsoft.com/office/officeart/2005/8/layout/hierarchy3"/>
    <dgm:cxn modelId="{D69D92E9-4A38-4796-8457-A1A69095676D}" type="presParOf" srcId="{BA9FDAE3-667C-4762-9CDB-E47F95D4EB16}" destId="{CEC55893-914D-4771-830C-75B2AEEA6C78}" srcOrd="1" destOrd="0" presId="urn:microsoft.com/office/officeart/2005/8/layout/hierarchy3"/>
    <dgm:cxn modelId="{95355A44-28CE-4B14-8A2C-896E159D4FEA}" type="presParOf" srcId="{01DB951A-3862-4BFD-B796-FE1CC4517493}" destId="{7E2CF09A-3825-4C74-84A6-9868A1DA24B8}" srcOrd="1" destOrd="0" presId="urn:microsoft.com/office/officeart/2005/8/layout/hierarchy3"/>
    <dgm:cxn modelId="{4F0AD3B9-AD3F-4D5E-BEBA-6961B9D96559}" type="presParOf" srcId="{7E2CF09A-3825-4C74-84A6-9868A1DA24B8}" destId="{EC610AA2-BE4F-4E8F-BBBA-ED84EA4C7B45}" srcOrd="0" destOrd="0" presId="urn:microsoft.com/office/officeart/2005/8/layout/hierarchy3"/>
    <dgm:cxn modelId="{FE1B9B25-8AAA-4F59-A94E-0F363B0D280A}" type="presParOf" srcId="{7E2CF09A-3825-4C74-84A6-9868A1DA24B8}" destId="{6CF5140E-1424-476D-905C-2A1B6EC9C846}" srcOrd="1" destOrd="0" presId="urn:microsoft.com/office/officeart/2005/8/layout/hierarchy3"/>
    <dgm:cxn modelId="{84A323EE-7D07-4423-80CF-65EE9A59CB1B}" type="presParOf" srcId="{7E2CF09A-3825-4C74-84A6-9868A1DA24B8}" destId="{828CE68A-818C-425F-868B-CA39FEDBC216}" srcOrd="2" destOrd="0" presId="urn:microsoft.com/office/officeart/2005/8/layout/hierarchy3"/>
    <dgm:cxn modelId="{0AFA3D37-77E4-4D3A-AA6E-FC9D4DC1DF2C}" type="presParOf" srcId="{7E2CF09A-3825-4C74-84A6-9868A1DA24B8}" destId="{352ECF56-E871-4870-93CB-2EF9C56CE216}" srcOrd="3" destOrd="0" presId="urn:microsoft.com/office/officeart/2005/8/layout/hierarchy3"/>
    <dgm:cxn modelId="{4C7F4C53-785B-4CE8-BCCF-97C83D8D92A2}" type="presParOf" srcId="{4920FF18-CBE0-46AD-8781-905B926F8630}" destId="{F5AEEA89-D9B0-4E6B-BA57-ED6C26FF520F}" srcOrd="2" destOrd="0" presId="urn:microsoft.com/office/officeart/2005/8/layout/hierarchy3"/>
    <dgm:cxn modelId="{2A79E7BB-1494-4523-B527-67C6E6F0EC04}" type="presParOf" srcId="{F5AEEA89-D9B0-4E6B-BA57-ED6C26FF520F}" destId="{07B29117-E284-4D0C-8B37-760FA51E382C}" srcOrd="0" destOrd="0" presId="urn:microsoft.com/office/officeart/2005/8/layout/hierarchy3"/>
    <dgm:cxn modelId="{E6FE9877-183B-4B19-BD39-5B583BEBFCC6}" type="presParOf" srcId="{07B29117-E284-4D0C-8B37-760FA51E382C}" destId="{B9FB656E-1E01-40A9-ADC8-C1EE73798FE7}" srcOrd="0" destOrd="0" presId="urn:microsoft.com/office/officeart/2005/8/layout/hierarchy3"/>
    <dgm:cxn modelId="{AF3A165E-24DB-4464-A971-36E43EF32149}" type="presParOf" srcId="{07B29117-E284-4D0C-8B37-760FA51E382C}" destId="{1BFE51C5-BFD6-4DBC-BC29-C73B9E1100E0}" srcOrd="1" destOrd="0" presId="urn:microsoft.com/office/officeart/2005/8/layout/hierarchy3"/>
    <dgm:cxn modelId="{E68E295B-D708-49A7-9AA0-612ABECC7A99}" type="presParOf" srcId="{F5AEEA89-D9B0-4E6B-BA57-ED6C26FF520F}" destId="{82B1BC02-3B9C-4ECC-8153-067D850332F4}" srcOrd="1" destOrd="0" presId="urn:microsoft.com/office/officeart/2005/8/layout/hierarchy3"/>
    <dgm:cxn modelId="{B96FA2BA-2B96-4C14-BD77-D80F78C4CFE2}" type="presParOf" srcId="{82B1BC02-3B9C-4ECC-8153-067D850332F4}" destId="{C5AF5288-40F3-46DB-84B0-5D3BB253AF1C}" srcOrd="0" destOrd="0" presId="urn:microsoft.com/office/officeart/2005/8/layout/hierarchy3"/>
    <dgm:cxn modelId="{71E37808-8C80-48CD-8AD7-5036C2DF6732}" type="presParOf" srcId="{82B1BC02-3B9C-4ECC-8153-067D850332F4}" destId="{30441730-25B5-4E50-A54B-145BF67087DB}" srcOrd="1" destOrd="0" presId="urn:microsoft.com/office/officeart/2005/8/layout/hierarchy3"/>
    <dgm:cxn modelId="{3EBA490F-97FD-445A-8CB0-94D692D7F5E9}" type="presParOf" srcId="{82B1BC02-3B9C-4ECC-8153-067D850332F4}" destId="{53B1E990-32CD-41F9-BF26-40B1D23E924B}" srcOrd="2" destOrd="0" presId="urn:microsoft.com/office/officeart/2005/8/layout/hierarchy3"/>
    <dgm:cxn modelId="{322683AB-CEB6-4EF2-A06F-882FE0A37CFB}" type="presParOf" srcId="{82B1BC02-3B9C-4ECC-8153-067D850332F4}" destId="{FE3FCCAB-54F2-49E5-9E50-A395ADE6C84A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8D6979F-7CF9-4977-A00D-80CB90BCF94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7F9DA68-44B2-4523-8F79-6E73A72E67E0}">
      <dgm:prSet phldrT="[Texto]" custT="1"/>
      <dgm:spPr/>
      <dgm:t>
        <a:bodyPr/>
        <a:lstStyle/>
        <a:p>
          <a:r>
            <a:rPr lang="es-ES" sz="2800" dirty="0" smtClean="0"/>
            <a:t>Test de Cooper</a:t>
          </a:r>
          <a:endParaRPr lang="es-ES" sz="2800" dirty="0"/>
        </a:p>
      </dgm:t>
    </dgm:pt>
    <dgm:pt modelId="{DC265AAD-4A5A-4798-A491-278C0A06C52F}" type="parTrans" cxnId="{9519340C-5551-4DD7-BE9B-41F31D8DC655}">
      <dgm:prSet/>
      <dgm:spPr/>
      <dgm:t>
        <a:bodyPr/>
        <a:lstStyle/>
        <a:p>
          <a:endParaRPr lang="es-ES"/>
        </a:p>
      </dgm:t>
    </dgm:pt>
    <dgm:pt modelId="{15250FB9-B525-4658-B2E2-C5C737533DAA}" type="sibTrans" cxnId="{9519340C-5551-4DD7-BE9B-41F31D8DC655}">
      <dgm:prSet/>
      <dgm:spPr/>
      <dgm:t>
        <a:bodyPr/>
        <a:lstStyle/>
        <a:p>
          <a:endParaRPr lang="es-ES"/>
        </a:p>
      </dgm:t>
    </dgm:pt>
    <dgm:pt modelId="{A8AF08A4-B012-42D8-926E-C565BED4ED04}">
      <dgm:prSet phldrT="[Texto]" custT="1"/>
      <dgm:spPr/>
      <dgm:t>
        <a:bodyPr/>
        <a:lstStyle/>
        <a:p>
          <a:pPr algn="l"/>
          <a:r>
            <a:rPr lang="es-ES" sz="2000" dirty="0" smtClean="0"/>
            <a:t>12 Min Continuos</a:t>
          </a:r>
          <a:br>
            <a:rPr lang="es-ES" sz="2000" dirty="0" smtClean="0"/>
          </a:br>
          <a:r>
            <a:rPr lang="es-ES" sz="2000" dirty="0" smtClean="0"/>
            <a:t>FCM</a:t>
          </a:r>
          <a:endParaRPr lang="es-ES" sz="2000" dirty="0"/>
        </a:p>
      </dgm:t>
    </dgm:pt>
    <dgm:pt modelId="{995C0D06-2036-4ABF-A60B-7E5E9B067CD5}" type="parTrans" cxnId="{1BD719E7-B3FC-46E1-AB36-17693F0DB90B}">
      <dgm:prSet/>
      <dgm:spPr/>
      <dgm:t>
        <a:bodyPr/>
        <a:lstStyle/>
        <a:p>
          <a:endParaRPr lang="es-ES"/>
        </a:p>
      </dgm:t>
    </dgm:pt>
    <dgm:pt modelId="{C205D54C-E661-485F-9C42-851606104D29}" type="sibTrans" cxnId="{1BD719E7-B3FC-46E1-AB36-17693F0DB90B}">
      <dgm:prSet/>
      <dgm:spPr/>
      <dgm:t>
        <a:bodyPr/>
        <a:lstStyle/>
        <a:p>
          <a:endParaRPr lang="es-ES"/>
        </a:p>
      </dgm:t>
    </dgm:pt>
    <dgm:pt modelId="{90CB1642-2CE1-49C5-94A4-B46621645F71}">
      <dgm:prSet phldrT="[Texto]" cust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2FFAA53D-042A-492D-B743-C413F7759C38}" type="parTrans" cxnId="{C93A025A-A222-43F3-B95F-AC0787D3364F}">
      <dgm:prSet/>
      <dgm:spPr/>
      <dgm:t>
        <a:bodyPr/>
        <a:lstStyle/>
        <a:p>
          <a:endParaRPr lang="es-ES"/>
        </a:p>
      </dgm:t>
    </dgm:pt>
    <dgm:pt modelId="{C6BBDA36-7286-45BC-B3D4-5935B1B0333D}" type="sibTrans" cxnId="{C93A025A-A222-43F3-B95F-AC0787D3364F}">
      <dgm:prSet/>
      <dgm:spPr/>
      <dgm:t>
        <a:bodyPr/>
        <a:lstStyle/>
        <a:p>
          <a:endParaRPr lang="es-ES"/>
        </a:p>
      </dgm:t>
    </dgm:pt>
    <dgm:pt modelId="{1F10A8DA-B707-427E-9997-9D906B153F08}">
      <dgm:prSet phldrT="[Texto]" custT="1"/>
      <dgm:spPr/>
      <dgm:t>
        <a:bodyPr/>
        <a:lstStyle/>
        <a:p>
          <a:r>
            <a:rPr lang="es-ES" sz="2400" dirty="0" smtClean="0"/>
            <a:t>Test de Rockport (Milla)</a:t>
          </a:r>
          <a:endParaRPr lang="es-ES" sz="2400" dirty="0"/>
        </a:p>
      </dgm:t>
    </dgm:pt>
    <dgm:pt modelId="{0D8E5DE8-B1D4-4E90-A0D4-B2415D9035C1}" type="parTrans" cxnId="{6E109CAD-3EAE-4623-9EB2-D463EE7901A5}">
      <dgm:prSet/>
      <dgm:spPr/>
      <dgm:t>
        <a:bodyPr/>
        <a:lstStyle/>
        <a:p>
          <a:endParaRPr lang="es-ES"/>
        </a:p>
      </dgm:t>
    </dgm:pt>
    <dgm:pt modelId="{845BA157-4E3E-4A52-B733-2C8A282041B1}" type="sibTrans" cxnId="{6E109CAD-3EAE-4623-9EB2-D463EE7901A5}">
      <dgm:prSet/>
      <dgm:spPr/>
      <dgm:t>
        <a:bodyPr/>
        <a:lstStyle/>
        <a:p>
          <a:endParaRPr lang="es-ES"/>
        </a:p>
      </dgm:t>
    </dgm:pt>
    <dgm:pt modelId="{8756E9CD-189D-4D06-8965-AAAA64B63BEC}">
      <dgm:prSet phldrT="[Texto]" custT="1"/>
      <dgm:spPr/>
      <dgm:t>
        <a:bodyPr/>
        <a:lstStyle/>
        <a:p>
          <a:pPr algn="l"/>
          <a:r>
            <a:rPr lang="es-ES" sz="2000" dirty="0" smtClean="0"/>
            <a:t>1609,3 metros</a:t>
          </a:r>
          <a:br>
            <a:rPr lang="es-ES" sz="2000" dirty="0" smtClean="0"/>
          </a:br>
          <a:r>
            <a:rPr lang="es-ES" sz="2000" dirty="0" smtClean="0"/>
            <a:t>FCM</a:t>
          </a:r>
          <a:endParaRPr lang="es-ES" sz="2000" dirty="0"/>
        </a:p>
      </dgm:t>
    </dgm:pt>
    <dgm:pt modelId="{E9177EBB-C972-440E-87D4-9A68B7DB3360}" type="parTrans" cxnId="{A21114F9-9B4A-4D02-9E6E-CF55EF5D2A52}">
      <dgm:prSet/>
      <dgm:spPr/>
      <dgm:t>
        <a:bodyPr/>
        <a:lstStyle/>
        <a:p>
          <a:endParaRPr lang="es-ES"/>
        </a:p>
      </dgm:t>
    </dgm:pt>
    <dgm:pt modelId="{23217A49-ECAE-4641-818B-2D7FB56D1974}" type="sibTrans" cxnId="{A21114F9-9B4A-4D02-9E6E-CF55EF5D2A52}">
      <dgm:prSet/>
      <dgm:spPr/>
      <dgm:t>
        <a:bodyPr/>
        <a:lstStyle/>
        <a:p>
          <a:endParaRPr lang="es-ES"/>
        </a:p>
      </dgm:t>
    </dgm:pt>
    <dgm:pt modelId="{0C590C20-10CC-4BF0-9C86-DE7AAB844700}">
      <dgm:prSet phldrT="[Texto]" custT="1"/>
      <dgm:spPr>
        <a:blipFill rotWithShape="1">
          <a:blip xmlns:r="http://schemas.openxmlformats.org/officeDocument/2006/relationships" r:embed="rId2"/>
          <a:stretch>
            <a:fillRect t="-3704" b="-3704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14C5778E-C6EA-4DAA-B1AE-6D350942BB16}" type="parTrans" cxnId="{4AACD802-9714-475F-BB1B-6FE103713730}">
      <dgm:prSet/>
      <dgm:spPr/>
      <dgm:t>
        <a:bodyPr/>
        <a:lstStyle/>
        <a:p>
          <a:endParaRPr lang="es-ES"/>
        </a:p>
      </dgm:t>
    </dgm:pt>
    <dgm:pt modelId="{94103EB5-06B0-4A9C-96F2-E6A47751A719}" type="sibTrans" cxnId="{4AACD802-9714-475F-BB1B-6FE103713730}">
      <dgm:prSet/>
      <dgm:spPr/>
      <dgm:t>
        <a:bodyPr/>
        <a:lstStyle/>
        <a:p>
          <a:endParaRPr lang="es-ES"/>
        </a:p>
      </dgm:t>
    </dgm:pt>
    <dgm:pt modelId="{7487C1FC-6C1C-4904-9039-5B7F5B9E4B59}">
      <dgm:prSet phldrT="[Texto]" custT="1"/>
      <dgm:spPr/>
      <dgm:t>
        <a:bodyPr/>
        <a:lstStyle/>
        <a:p>
          <a:r>
            <a:rPr lang="es-ES" sz="2400" dirty="0" smtClean="0"/>
            <a:t>Test de la Banda ergométrica</a:t>
          </a:r>
          <a:endParaRPr lang="es-ES" sz="2400" dirty="0"/>
        </a:p>
      </dgm:t>
    </dgm:pt>
    <dgm:pt modelId="{8E4BF2C1-74FF-48A6-A0B4-82A85787F9BE}" type="parTrans" cxnId="{653699B5-7981-441B-9681-799DA817C94E}">
      <dgm:prSet/>
      <dgm:spPr/>
      <dgm:t>
        <a:bodyPr/>
        <a:lstStyle/>
        <a:p>
          <a:endParaRPr lang="es-ES"/>
        </a:p>
      </dgm:t>
    </dgm:pt>
    <dgm:pt modelId="{6F83A066-22EC-4509-8AB2-BB0A9B35C0C2}" type="sibTrans" cxnId="{653699B5-7981-441B-9681-799DA817C94E}">
      <dgm:prSet/>
      <dgm:spPr/>
      <dgm:t>
        <a:bodyPr/>
        <a:lstStyle/>
        <a:p>
          <a:endParaRPr lang="es-ES"/>
        </a:p>
      </dgm:t>
    </dgm:pt>
    <dgm:pt modelId="{775FD0D1-39B1-4384-A729-9813EDE4A057}">
      <dgm:prSet custT="1"/>
      <dgm:spPr/>
      <dgm:t>
        <a:bodyPr/>
        <a:lstStyle/>
        <a:p>
          <a:pPr algn="l"/>
          <a:r>
            <a:rPr lang="es-ES" sz="1800" dirty="0" smtClean="0"/>
            <a:t>Actividad del corazón (ECG)</a:t>
          </a:r>
          <a:br>
            <a:rPr lang="es-ES" sz="1800" dirty="0" smtClean="0"/>
          </a:br>
          <a:r>
            <a:rPr lang="es-ES" sz="1800" dirty="0" smtClean="0"/>
            <a:t>Lecturas de presión arterial</a:t>
          </a:r>
          <a:endParaRPr lang="es-ES" sz="1800" dirty="0"/>
        </a:p>
      </dgm:t>
    </dgm:pt>
    <dgm:pt modelId="{E81B2257-C19B-4168-9352-1A113B357850}" type="parTrans" cxnId="{EF64DEAA-55DE-4173-B8DC-D705BBCCB6A7}">
      <dgm:prSet/>
      <dgm:spPr/>
      <dgm:t>
        <a:bodyPr/>
        <a:lstStyle/>
        <a:p>
          <a:endParaRPr lang="es-ES"/>
        </a:p>
      </dgm:t>
    </dgm:pt>
    <dgm:pt modelId="{3FCE7646-0645-4E58-86DC-85CB552AD8EB}" type="sibTrans" cxnId="{EF64DEAA-55DE-4173-B8DC-D705BBCCB6A7}">
      <dgm:prSet/>
      <dgm:spPr/>
      <dgm:t>
        <a:bodyPr/>
        <a:lstStyle/>
        <a:p>
          <a:endParaRPr lang="es-ES"/>
        </a:p>
      </dgm:t>
    </dgm:pt>
    <dgm:pt modelId="{3E7CDEC1-A1C5-43D5-B0DB-3E077FB6025C}">
      <dgm:prSet custT="1"/>
      <dgm:spPr/>
      <dgm:t>
        <a:bodyPr/>
        <a:lstStyle/>
        <a:p>
          <a:r>
            <a:rPr lang="es-ES" sz="1600" dirty="0" smtClean="0"/>
            <a:t>Protocolo </a:t>
          </a:r>
          <a:r>
            <a:rPr lang="es-ES" sz="1600" dirty="0" err="1" smtClean="0"/>
            <a:t>Ellestad</a:t>
          </a:r>
          <a:r>
            <a:rPr lang="es-ES" sz="1600" dirty="0" smtClean="0"/>
            <a:t>, continuo  de intensidad incremental</a:t>
          </a:r>
          <a:endParaRPr lang="es-ES" sz="1600" dirty="0"/>
        </a:p>
      </dgm:t>
    </dgm:pt>
    <dgm:pt modelId="{5127E169-7CD5-44BA-846C-5C304D5F75BE}" type="parTrans" cxnId="{D9D7AF94-F350-4DE6-9637-4C88742DED36}">
      <dgm:prSet/>
      <dgm:spPr/>
      <dgm:t>
        <a:bodyPr/>
        <a:lstStyle/>
        <a:p>
          <a:endParaRPr lang="es-ES"/>
        </a:p>
      </dgm:t>
    </dgm:pt>
    <dgm:pt modelId="{FD0E5241-25F3-47DD-8840-F5E5799A6F71}" type="sibTrans" cxnId="{D9D7AF94-F350-4DE6-9637-4C88742DED36}">
      <dgm:prSet/>
      <dgm:spPr/>
      <dgm:t>
        <a:bodyPr/>
        <a:lstStyle/>
        <a:p>
          <a:endParaRPr lang="es-ES"/>
        </a:p>
      </dgm:t>
    </dgm:pt>
    <dgm:pt modelId="{4920FF18-CBE0-46AD-8781-905B926F8630}" type="pres">
      <dgm:prSet presAssocID="{78D6979F-7CF9-4977-A00D-80CB90BCF9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FDCD01E-CA6F-40DD-924E-84E8BD5C0B1D}" type="pres">
      <dgm:prSet presAssocID="{37F9DA68-44B2-4523-8F79-6E73A72E67E0}" presName="root" presStyleCnt="0"/>
      <dgm:spPr/>
    </dgm:pt>
    <dgm:pt modelId="{E6F1755E-54FD-4AD4-938D-C69EDFA7153F}" type="pres">
      <dgm:prSet presAssocID="{37F9DA68-44B2-4523-8F79-6E73A72E67E0}" presName="rootComposite" presStyleCnt="0"/>
      <dgm:spPr/>
    </dgm:pt>
    <dgm:pt modelId="{8198ADB3-D302-4CA9-8618-36924D326E89}" type="pres">
      <dgm:prSet presAssocID="{37F9DA68-44B2-4523-8F79-6E73A72E67E0}" presName="rootText" presStyleLbl="node1" presStyleIdx="0" presStyleCnt="3" custScaleX="144604" custLinFactNeighborX="-28571" custLinFactNeighborY="1509"/>
      <dgm:spPr/>
      <dgm:t>
        <a:bodyPr/>
        <a:lstStyle/>
        <a:p>
          <a:endParaRPr lang="es-ES"/>
        </a:p>
      </dgm:t>
    </dgm:pt>
    <dgm:pt modelId="{B7419977-CFC5-4C64-8612-2AA022DD8890}" type="pres">
      <dgm:prSet presAssocID="{37F9DA68-44B2-4523-8F79-6E73A72E67E0}" presName="rootConnector" presStyleLbl="node1" presStyleIdx="0" presStyleCnt="3"/>
      <dgm:spPr/>
      <dgm:t>
        <a:bodyPr/>
        <a:lstStyle/>
        <a:p>
          <a:endParaRPr lang="es-ES"/>
        </a:p>
      </dgm:t>
    </dgm:pt>
    <dgm:pt modelId="{6E6CF4BD-E198-405E-9A03-7572E1912D98}" type="pres">
      <dgm:prSet presAssocID="{37F9DA68-44B2-4523-8F79-6E73A72E67E0}" presName="childShape" presStyleCnt="0"/>
      <dgm:spPr/>
    </dgm:pt>
    <dgm:pt modelId="{7775A5FA-579F-4438-B6C6-B1C914B991EF}" type="pres">
      <dgm:prSet presAssocID="{995C0D06-2036-4ABF-A60B-7E5E9B067CD5}" presName="Name13" presStyleLbl="parChTrans1D2" presStyleIdx="0" presStyleCnt="6"/>
      <dgm:spPr/>
      <dgm:t>
        <a:bodyPr/>
        <a:lstStyle/>
        <a:p>
          <a:endParaRPr lang="es-ES"/>
        </a:p>
      </dgm:t>
    </dgm:pt>
    <dgm:pt modelId="{1AAB19E5-E6E0-4B84-9961-0AE824C1DE5B}" type="pres">
      <dgm:prSet presAssocID="{A8AF08A4-B012-42D8-926E-C565BED4ED04}" presName="childText" presStyleLbl="bgAcc1" presStyleIdx="0" presStyleCnt="6" custScaleX="163443" custLinFactNeighborX="-40550" custLinFactNeighborY="-30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E4BA5B-0D95-4841-A05A-DB1755DD0C98}" type="pres">
      <dgm:prSet presAssocID="{2FFAA53D-042A-492D-B743-C413F7759C38}" presName="Name13" presStyleLbl="parChTrans1D2" presStyleIdx="1" presStyleCnt="6"/>
      <dgm:spPr/>
      <dgm:t>
        <a:bodyPr/>
        <a:lstStyle/>
        <a:p>
          <a:endParaRPr lang="es-ES"/>
        </a:p>
      </dgm:t>
    </dgm:pt>
    <dgm:pt modelId="{C1EDC256-D94B-4065-9232-5E5E005B7F6D}" type="pres">
      <dgm:prSet presAssocID="{90CB1642-2CE1-49C5-94A4-B46621645F71}" presName="childText" presStyleLbl="bgAcc1" presStyleIdx="1" presStyleCnt="6" custScaleX="203390" custLinFactNeighborX="-39607" custLinFactNeighborY="-15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DB951A-3862-4BFD-B796-FE1CC4517493}" type="pres">
      <dgm:prSet presAssocID="{1F10A8DA-B707-427E-9997-9D906B153F08}" presName="root" presStyleCnt="0"/>
      <dgm:spPr/>
    </dgm:pt>
    <dgm:pt modelId="{BA9FDAE3-667C-4762-9CDB-E47F95D4EB16}" type="pres">
      <dgm:prSet presAssocID="{1F10A8DA-B707-427E-9997-9D906B153F08}" presName="rootComposite" presStyleCnt="0"/>
      <dgm:spPr/>
    </dgm:pt>
    <dgm:pt modelId="{FD8B2347-0108-4ED4-9FDA-8DCA55A65297}" type="pres">
      <dgm:prSet presAssocID="{1F10A8DA-B707-427E-9997-9D906B153F08}" presName="rootText" presStyleLbl="node1" presStyleIdx="1" presStyleCnt="3" custScaleX="144604"/>
      <dgm:spPr/>
      <dgm:t>
        <a:bodyPr/>
        <a:lstStyle/>
        <a:p>
          <a:endParaRPr lang="es-ES"/>
        </a:p>
      </dgm:t>
    </dgm:pt>
    <dgm:pt modelId="{CEC55893-914D-4771-830C-75B2AEEA6C78}" type="pres">
      <dgm:prSet presAssocID="{1F10A8DA-B707-427E-9997-9D906B153F08}" presName="rootConnector" presStyleLbl="node1" presStyleIdx="1" presStyleCnt="3"/>
      <dgm:spPr/>
      <dgm:t>
        <a:bodyPr/>
        <a:lstStyle/>
        <a:p>
          <a:endParaRPr lang="es-ES"/>
        </a:p>
      </dgm:t>
    </dgm:pt>
    <dgm:pt modelId="{7E2CF09A-3825-4C74-84A6-9868A1DA24B8}" type="pres">
      <dgm:prSet presAssocID="{1F10A8DA-B707-427E-9997-9D906B153F08}" presName="childShape" presStyleCnt="0"/>
      <dgm:spPr/>
    </dgm:pt>
    <dgm:pt modelId="{EC610AA2-BE4F-4E8F-BBBA-ED84EA4C7B45}" type="pres">
      <dgm:prSet presAssocID="{E9177EBB-C972-440E-87D4-9A68B7DB3360}" presName="Name13" presStyleLbl="parChTrans1D2" presStyleIdx="2" presStyleCnt="6"/>
      <dgm:spPr/>
      <dgm:t>
        <a:bodyPr/>
        <a:lstStyle/>
        <a:p>
          <a:endParaRPr lang="es-ES"/>
        </a:p>
      </dgm:t>
    </dgm:pt>
    <dgm:pt modelId="{6CF5140E-1424-476D-905C-2A1B6EC9C846}" type="pres">
      <dgm:prSet presAssocID="{8756E9CD-189D-4D06-8965-AAAA64B63BEC}" presName="childText" presStyleLbl="bgAcc1" presStyleIdx="2" presStyleCnt="6" custScaleX="1396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8CE68A-818C-425F-868B-CA39FEDBC216}" type="pres">
      <dgm:prSet presAssocID="{14C5778E-C6EA-4DAA-B1AE-6D350942BB16}" presName="Name13" presStyleLbl="parChTrans1D2" presStyleIdx="3" presStyleCnt="6"/>
      <dgm:spPr/>
      <dgm:t>
        <a:bodyPr/>
        <a:lstStyle/>
        <a:p>
          <a:endParaRPr lang="es-ES"/>
        </a:p>
      </dgm:t>
    </dgm:pt>
    <dgm:pt modelId="{352ECF56-E871-4870-93CB-2EF9C56CE216}" type="pres">
      <dgm:prSet presAssocID="{0C590C20-10CC-4BF0-9C86-DE7AAB844700}" presName="childText" presStyleLbl="bgAcc1" presStyleIdx="3" presStyleCnt="6" custScaleX="209061" custScaleY="1106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AEEA89-D9B0-4E6B-BA57-ED6C26FF520F}" type="pres">
      <dgm:prSet presAssocID="{7487C1FC-6C1C-4904-9039-5B7F5B9E4B59}" presName="root" presStyleCnt="0"/>
      <dgm:spPr/>
    </dgm:pt>
    <dgm:pt modelId="{07B29117-E284-4D0C-8B37-760FA51E382C}" type="pres">
      <dgm:prSet presAssocID="{7487C1FC-6C1C-4904-9039-5B7F5B9E4B59}" presName="rootComposite" presStyleCnt="0"/>
      <dgm:spPr/>
    </dgm:pt>
    <dgm:pt modelId="{B9FB656E-1E01-40A9-ADC8-C1EE73798FE7}" type="pres">
      <dgm:prSet presAssocID="{7487C1FC-6C1C-4904-9039-5B7F5B9E4B59}" presName="rootText" presStyleLbl="node1" presStyleIdx="2" presStyleCnt="3" custScaleX="152722" custLinFactNeighborX="40683" custLinFactNeighborY="-1509"/>
      <dgm:spPr/>
      <dgm:t>
        <a:bodyPr/>
        <a:lstStyle/>
        <a:p>
          <a:endParaRPr lang="es-ES"/>
        </a:p>
      </dgm:t>
    </dgm:pt>
    <dgm:pt modelId="{1BFE51C5-BFD6-4DBC-BC29-C73B9E1100E0}" type="pres">
      <dgm:prSet presAssocID="{7487C1FC-6C1C-4904-9039-5B7F5B9E4B59}" presName="rootConnector" presStyleLbl="node1" presStyleIdx="2" presStyleCnt="3"/>
      <dgm:spPr/>
      <dgm:t>
        <a:bodyPr/>
        <a:lstStyle/>
        <a:p>
          <a:endParaRPr lang="es-ES"/>
        </a:p>
      </dgm:t>
    </dgm:pt>
    <dgm:pt modelId="{82B1BC02-3B9C-4ECC-8153-067D850332F4}" type="pres">
      <dgm:prSet presAssocID="{7487C1FC-6C1C-4904-9039-5B7F5B9E4B59}" presName="childShape" presStyleCnt="0"/>
      <dgm:spPr/>
    </dgm:pt>
    <dgm:pt modelId="{C5AF5288-40F3-46DB-84B0-5D3BB253AF1C}" type="pres">
      <dgm:prSet presAssocID="{E81B2257-C19B-4168-9352-1A113B357850}" presName="Name13" presStyleLbl="parChTrans1D2" presStyleIdx="4" presStyleCnt="6"/>
      <dgm:spPr/>
      <dgm:t>
        <a:bodyPr/>
        <a:lstStyle/>
        <a:p>
          <a:endParaRPr lang="es-ES"/>
        </a:p>
      </dgm:t>
    </dgm:pt>
    <dgm:pt modelId="{30441730-25B5-4E50-A54B-145BF67087DB}" type="pres">
      <dgm:prSet presAssocID="{775FD0D1-39B1-4384-A729-9813EDE4A057}" presName="childText" presStyleLbl="bgAcc1" presStyleIdx="4" presStyleCnt="6" custScaleX="144002" custScaleY="123216" custLinFactNeighborX="693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B1E990-32CD-41F9-BF26-40B1D23E924B}" type="pres">
      <dgm:prSet presAssocID="{5127E169-7CD5-44BA-846C-5C304D5F75BE}" presName="Name13" presStyleLbl="parChTrans1D2" presStyleIdx="5" presStyleCnt="6"/>
      <dgm:spPr/>
      <dgm:t>
        <a:bodyPr/>
        <a:lstStyle/>
        <a:p>
          <a:endParaRPr lang="es-ES"/>
        </a:p>
      </dgm:t>
    </dgm:pt>
    <dgm:pt modelId="{FE3FCCAB-54F2-49E5-9E50-A395ADE6C84A}" type="pres">
      <dgm:prSet presAssocID="{3E7CDEC1-A1C5-43D5-B0DB-3E077FB6025C}" presName="childText" presStyleLbl="bgAcc1" presStyleIdx="5" presStyleCnt="6" custScaleX="194165" custLinFactNeighborX="52329" custLinFactNeighborY="-30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53699B5-7981-441B-9681-799DA817C94E}" srcId="{78D6979F-7CF9-4977-A00D-80CB90BCF946}" destId="{7487C1FC-6C1C-4904-9039-5B7F5B9E4B59}" srcOrd="2" destOrd="0" parTransId="{8E4BF2C1-74FF-48A6-A0B4-82A85787F9BE}" sibTransId="{6F83A066-22EC-4509-8AB2-BB0A9B35C0C2}"/>
    <dgm:cxn modelId="{157143FA-2E99-4BBA-AD41-B5852222EB61}" type="presOf" srcId="{775FD0D1-39B1-4384-A729-9813EDE4A057}" destId="{30441730-25B5-4E50-A54B-145BF67087DB}" srcOrd="0" destOrd="0" presId="urn:microsoft.com/office/officeart/2005/8/layout/hierarchy3"/>
    <dgm:cxn modelId="{85F83111-AC4E-4491-867F-19C44828DAD4}" type="presOf" srcId="{3E7CDEC1-A1C5-43D5-B0DB-3E077FB6025C}" destId="{FE3FCCAB-54F2-49E5-9E50-A395ADE6C84A}" srcOrd="0" destOrd="0" presId="urn:microsoft.com/office/officeart/2005/8/layout/hierarchy3"/>
    <dgm:cxn modelId="{AD3AE21E-070F-47E2-BBC5-380F08B07304}" type="presOf" srcId="{78D6979F-7CF9-4977-A00D-80CB90BCF946}" destId="{4920FF18-CBE0-46AD-8781-905B926F8630}" srcOrd="0" destOrd="0" presId="urn:microsoft.com/office/officeart/2005/8/layout/hierarchy3"/>
    <dgm:cxn modelId="{C93A025A-A222-43F3-B95F-AC0787D3364F}" srcId="{37F9DA68-44B2-4523-8F79-6E73A72E67E0}" destId="{90CB1642-2CE1-49C5-94A4-B46621645F71}" srcOrd="1" destOrd="0" parTransId="{2FFAA53D-042A-492D-B743-C413F7759C38}" sibTransId="{C6BBDA36-7286-45BC-B3D4-5935B1B0333D}"/>
    <dgm:cxn modelId="{1285893C-756D-4585-BC0F-DE45C1019B15}" type="presOf" srcId="{14C5778E-C6EA-4DAA-B1AE-6D350942BB16}" destId="{828CE68A-818C-425F-868B-CA39FEDBC216}" srcOrd="0" destOrd="0" presId="urn:microsoft.com/office/officeart/2005/8/layout/hierarchy3"/>
    <dgm:cxn modelId="{D1F63E68-147E-4DD1-89FB-EA0E54C6785F}" type="presOf" srcId="{E9177EBB-C972-440E-87D4-9A68B7DB3360}" destId="{EC610AA2-BE4F-4E8F-BBBA-ED84EA4C7B45}" srcOrd="0" destOrd="0" presId="urn:microsoft.com/office/officeart/2005/8/layout/hierarchy3"/>
    <dgm:cxn modelId="{84746A57-CC33-41BC-8CE1-1978E5263802}" type="presOf" srcId="{7487C1FC-6C1C-4904-9039-5B7F5B9E4B59}" destId="{1BFE51C5-BFD6-4DBC-BC29-C73B9E1100E0}" srcOrd="1" destOrd="0" presId="urn:microsoft.com/office/officeart/2005/8/layout/hierarchy3"/>
    <dgm:cxn modelId="{2DDAF4F4-744C-41CB-BFC2-A9238CAC9FA3}" type="presOf" srcId="{8756E9CD-189D-4D06-8965-AAAA64B63BEC}" destId="{6CF5140E-1424-476D-905C-2A1B6EC9C846}" srcOrd="0" destOrd="0" presId="urn:microsoft.com/office/officeart/2005/8/layout/hierarchy3"/>
    <dgm:cxn modelId="{3725390F-42F9-4D56-8CB1-6CF4FBA2F4C9}" type="presOf" srcId="{995C0D06-2036-4ABF-A60B-7E5E9B067CD5}" destId="{7775A5FA-579F-4438-B6C6-B1C914B991EF}" srcOrd="0" destOrd="0" presId="urn:microsoft.com/office/officeart/2005/8/layout/hierarchy3"/>
    <dgm:cxn modelId="{50E095E4-3041-4190-8086-CC7BB1B765F9}" type="presOf" srcId="{E81B2257-C19B-4168-9352-1A113B357850}" destId="{C5AF5288-40F3-46DB-84B0-5D3BB253AF1C}" srcOrd="0" destOrd="0" presId="urn:microsoft.com/office/officeart/2005/8/layout/hierarchy3"/>
    <dgm:cxn modelId="{D9F3574B-3EF8-4B77-9E24-20D59E0D9800}" type="presOf" srcId="{1F10A8DA-B707-427E-9997-9D906B153F08}" destId="{FD8B2347-0108-4ED4-9FDA-8DCA55A65297}" srcOrd="0" destOrd="0" presId="urn:microsoft.com/office/officeart/2005/8/layout/hierarchy3"/>
    <dgm:cxn modelId="{F85A7121-C74A-412F-AF7D-E1881A627992}" type="presOf" srcId="{37F9DA68-44B2-4523-8F79-6E73A72E67E0}" destId="{8198ADB3-D302-4CA9-8618-36924D326E89}" srcOrd="0" destOrd="0" presId="urn:microsoft.com/office/officeart/2005/8/layout/hierarchy3"/>
    <dgm:cxn modelId="{EF64DEAA-55DE-4173-B8DC-D705BBCCB6A7}" srcId="{7487C1FC-6C1C-4904-9039-5B7F5B9E4B59}" destId="{775FD0D1-39B1-4384-A729-9813EDE4A057}" srcOrd="0" destOrd="0" parTransId="{E81B2257-C19B-4168-9352-1A113B357850}" sibTransId="{3FCE7646-0645-4E58-86DC-85CB552AD8EB}"/>
    <dgm:cxn modelId="{641CFE31-6265-49C4-96C2-D82B175F8F08}" type="presOf" srcId="{7487C1FC-6C1C-4904-9039-5B7F5B9E4B59}" destId="{B9FB656E-1E01-40A9-ADC8-C1EE73798FE7}" srcOrd="0" destOrd="0" presId="urn:microsoft.com/office/officeart/2005/8/layout/hierarchy3"/>
    <dgm:cxn modelId="{D9D7AF94-F350-4DE6-9637-4C88742DED36}" srcId="{7487C1FC-6C1C-4904-9039-5B7F5B9E4B59}" destId="{3E7CDEC1-A1C5-43D5-B0DB-3E077FB6025C}" srcOrd="1" destOrd="0" parTransId="{5127E169-7CD5-44BA-846C-5C304D5F75BE}" sibTransId="{FD0E5241-25F3-47DD-8840-F5E5799A6F71}"/>
    <dgm:cxn modelId="{9519340C-5551-4DD7-BE9B-41F31D8DC655}" srcId="{78D6979F-7CF9-4977-A00D-80CB90BCF946}" destId="{37F9DA68-44B2-4523-8F79-6E73A72E67E0}" srcOrd="0" destOrd="0" parTransId="{DC265AAD-4A5A-4798-A491-278C0A06C52F}" sibTransId="{15250FB9-B525-4658-B2E2-C5C737533DAA}"/>
    <dgm:cxn modelId="{6E109CAD-3EAE-4623-9EB2-D463EE7901A5}" srcId="{78D6979F-7CF9-4977-A00D-80CB90BCF946}" destId="{1F10A8DA-B707-427E-9997-9D906B153F08}" srcOrd="1" destOrd="0" parTransId="{0D8E5DE8-B1D4-4E90-A0D4-B2415D9035C1}" sibTransId="{845BA157-4E3E-4A52-B733-2C8A282041B1}"/>
    <dgm:cxn modelId="{693A1831-3E10-4C26-B214-C142F4505BC0}" type="presOf" srcId="{37F9DA68-44B2-4523-8F79-6E73A72E67E0}" destId="{B7419977-CFC5-4C64-8612-2AA022DD8890}" srcOrd="1" destOrd="0" presId="urn:microsoft.com/office/officeart/2005/8/layout/hierarchy3"/>
    <dgm:cxn modelId="{1BD719E7-B3FC-46E1-AB36-17693F0DB90B}" srcId="{37F9DA68-44B2-4523-8F79-6E73A72E67E0}" destId="{A8AF08A4-B012-42D8-926E-C565BED4ED04}" srcOrd="0" destOrd="0" parTransId="{995C0D06-2036-4ABF-A60B-7E5E9B067CD5}" sibTransId="{C205D54C-E661-485F-9C42-851606104D29}"/>
    <dgm:cxn modelId="{4AACD802-9714-475F-BB1B-6FE103713730}" srcId="{1F10A8DA-B707-427E-9997-9D906B153F08}" destId="{0C590C20-10CC-4BF0-9C86-DE7AAB844700}" srcOrd="1" destOrd="0" parTransId="{14C5778E-C6EA-4DAA-B1AE-6D350942BB16}" sibTransId="{94103EB5-06B0-4A9C-96F2-E6A47751A719}"/>
    <dgm:cxn modelId="{03DBE8EE-0BEC-46FA-8A30-968476D45BCE}" type="presOf" srcId="{1F10A8DA-B707-427E-9997-9D906B153F08}" destId="{CEC55893-914D-4771-830C-75B2AEEA6C78}" srcOrd="1" destOrd="0" presId="urn:microsoft.com/office/officeart/2005/8/layout/hierarchy3"/>
    <dgm:cxn modelId="{7437AAB7-ED53-4985-8754-851F5AA46F6A}" type="presOf" srcId="{2FFAA53D-042A-492D-B743-C413F7759C38}" destId="{2DE4BA5B-0D95-4841-A05A-DB1755DD0C98}" srcOrd="0" destOrd="0" presId="urn:microsoft.com/office/officeart/2005/8/layout/hierarchy3"/>
    <dgm:cxn modelId="{2A2F94C3-D177-48C5-A33D-A73755D6F94A}" type="presOf" srcId="{5127E169-7CD5-44BA-846C-5C304D5F75BE}" destId="{53B1E990-32CD-41F9-BF26-40B1D23E924B}" srcOrd="0" destOrd="0" presId="urn:microsoft.com/office/officeart/2005/8/layout/hierarchy3"/>
    <dgm:cxn modelId="{A21114F9-9B4A-4D02-9E6E-CF55EF5D2A52}" srcId="{1F10A8DA-B707-427E-9997-9D906B153F08}" destId="{8756E9CD-189D-4D06-8965-AAAA64B63BEC}" srcOrd="0" destOrd="0" parTransId="{E9177EBB-C972-440E-87D4-9A68B7DB3360}" sibTransId="{23217A49-ECAE-4641-818B-2D7FB56D1974}"/>
    <dgm:cxn modelId="{A64D4A01-2228-476B-BD61-4CFC48D55D31}" type="presOf" srcId="{A8AF08A4-B012-42D8-926E-C565BED4ED04}" destId="{1AAB19E5-E6E0-4B84-9961-0AE824C1DE5B}" srcOrd="0" destOrd="0" presId="urn:microsoft.com/office/officeart/2005/8/layout/hierarchy3"/>
    <dgm:cxn modelId="{53C3C757-E9C1-47A5-B986-ED9428A70C2D}" type="presOf" srcId="{90CB1642-2CE1-49C5-94A4-B46621645F71}" destId="{C1EDC256-D94B-4065-9232-5E5E005B7F6D}" srcOrd="0" destOrd="0" presId="urn:microsoft.com/office/officeart/2005/8/layout/hierarchy3"/>
    <dgm:cxn modelId="{61FD5E44-A003-461B-8D01-C0CB5DBAECC3}" type="presOf" srcId="{0C590C20-10CC-4BF0-9C86-DE7AAB844700}" destId="{352ECF56-E871-4870-93CB-2EF9C56CE216}" srcOrd="0" destOrd="0" presId="urn:microsoft.com/office/officeart/2005/8/layout/hierarchy3"/>
    <dgm:cxn modelId="{253B9744-F8DF-45C2-AAED-81072027269E}" type="presParOf" srcId="{4920FF18-CBE0-46AD-8781-905B926F8630}" destId="{9FDCD01E-CA6F-40DD-924E-84E8BD5C0B1D}" srcOrd="0" destOrd="0" presId="urn:microsoft.com/office/officeart/2005/8/layout/hierarchy3"/>
    <dgm:cxn modelId="{10048F71-47A2-41F5-BD5B-D52FE4F2FDDD}" type="presParOf" srcId="{9FDCD01E-CA6F-40DD-924E-84E8BD5C0B1D}" destId="{E6F1755E-54FD-4AD4-938D-C69EDFA7153F}" srcOrd="0" destOrd="0" presId="urn:microsoft.com/office/officeart/2005/8/layout/hierarchy3"/>
    <dgm:cxn modelId="{F1DBBE47-6868-4666-A784-9A0817399A73}" type="presParOf" srcId="{E6F1755E-54FD-4AD4-938D-C69EDFA7153F}" destId="{8198ADB3-D302-4CA9-8618-36924D326E89}" srcOrd="0" destOrd="0" presId="urn:microsoft.com/office/officeart/2005/8/layout/hierarchy3"/>
    <dgm:cxn modelId="{68841E04-0034-4FC0-B0DF-3409E58F0E4F}" type="presParOf" srcId="{E6F1755E-54FD-4AD4-938D-C69EDFA7153F}" destId="{B7419977-CFC5-4C64-8612-2AA022DD8890}" srcOrd="1" destOrd="0" presId="urn:microsoft.com/office/officeart/2005/8/layout/hierarchy3"/>
    <dgm:cxn modelId="{7A0A438F-3E73-4754-AA54-6EEE1F48D889}" type="presParOf" srcId="{9FDCD01E-CA6F-40DD-924E-84E8BD5C0B1D}" destId="{6E6CF4BD-E198-405E-9A03-7572E1912D98}" srcOrd="1" destOrd="0" presId="urn:microsoft.com/office/officeart/2005/8/layout/hierarchy3"/>
    <dgm:cxn modelId="{0B338442-A1B0-483E-88D4-DF2D585B56AE}" type="presParOf" srcId="{6E6CF4BD-E198-405E-9A03-7572E1912D98}" destId="{7775A5FA-579F-4438-B6C6-B1C914B991EF}" srcOrd="0" destOrd="0" presId="urn:microsoft.com/office/officeart/2005/8/layout/hierarchy3"/>
    <dgm:cxn modelId="{2C128A9C-3380-4F31-A349-DEA9C9023228}" type="presParOf" srcId="{6E6CF4BD-E198-405E-9A03-7572E1912D98}" destId="{1AAB19E5-E6E0-4B84-9961-0AE824C1DE5B}" srcOrd="1" destOrd="0" presId="urn:microsoft.com/office/officeart/2005/8/layout/hierarchy3"/>
    <dgm:cxn modelId="{3252D2D1-5127-4B2B-A2F0-E70EA981D803}" type="presParOf" srcId="{6E6CF4BD-E198-405E-9A03-7572E1912D98}" destId="{2DE4BA5B-0D95-4841-A05A-DB1755DD0C98}" srcOrd="2" destOrd="0" presId="urn:microsoft.com/office/officeart/2005/8/layout/hierarchy3"/>
    <dgm:cxn modelId="{A0C4734D-CFF7-4CCF-BA0C-80F6F0054BE8}" type="presParOf" srcId="{6E6CF4BD-E198-405E-9A03-7572E1912D98}" destId="{C1EDC256-D94B-4065-9232-5E5E005B7F6D}" srcOrd="3" destOrd="0" presId="urn:microsoft.com/office/officeart/2005/8/layout/hierarchy3"/>
    <dgm:cxn modelId="{FEC91613-A807-4BF4-BD4F-C7E8B742299E}" type="presParOf" srcId="{4920FF18-CBE0-46AD-8781-905B926F8630}" destId="{01DB951A-3862-4BFD-B796-FE1CC4517493}" srcOrd="1" destOrd="0" presId="urn:microsoft.com/office/officeart/2005/8/layout/hierarchy3"/>
    <dgm:cxn modelId="{F6DE1E2A-9A1D-405F-91F1-746D9C2FB9C4}" type="presParOf" srcId="{01DB951A-3862-4BFD-B796-FE1CC4517493}" destId="{BA9FDAE3-667C-4762-9CDB-E47F95D4EB16}" srcOrd="0" destOrd="0" presId="urn:microsoft.com/office/officeart/2005/8/layout/hierarchy3"/>
    <dgm:cxn modelId="{9B2E520D-8772-47AA-8B7E-4405967204B9}" type="presParOf" srcId="{BA9FDAE3-667C-4762-9CDB-E47F95D4EB16}" destId="{FD8B2347-0108-4ED4-9FDA-8DCA55A65297}" srcOrd="0" destOrd="0" presId="urn:microsoft.com/office/officeart/2005/8/layout/hierarchy3"/>
    <dgm:cxn modelId="{D69D92E9-4A38-4796-8457-A1A69095676D}" type="presParOf" srcId="{BA9FDAE3-667C-4762-9CDB-E47F95D4EB16}" destId="{CEC55893-914D-4771-830C-75B2AEEA6C78}" srcOrd="1" destOrd="0" presId="urn:microsoft.com/office/officeart/2005/8/layout/hierarchy3"/>
    <dgm:cxn modelId="{95355A44-28CE-4B14-8A2C-896E159D4FEA}" type="presParOf" srcId="{01DB951A-3862-4BFD-B796-FE1CC4517493}" destId="{7E2CF09A-3825-4C74-84A6-9868A1DA24B8}" srcOrd="1" destOrd="0" presId="urn:microsoft.com/office/officeart/2005/8/layout/hierarchy3"/>
    <dgm:cxn modelId="{4F0AD3B9-AD3F-4D5E-BEBA-6961B9D96559}" type="presParOf" srcId="{7E2CF09A-3825-4C74-84A6-9868A1DA24B8}" destId="{EC610AA2-BE4F-4E8F-BBBA-ED84EA4C7B45}" srcOrd="0" destOrd="0" presId="urn:microsoft.com/office/officeart/2005/8/layout/hierarchy3"/>
    <dgm:cxn modelId="{FE1B9B25-8AAA-4F59-A94E-0F363B0D280A}" type="presParOf" srcId="{7E2CF09A-3825-4C74-84A6-9868A1DA24B8}" destId="{6CF5140E-1424-476D-905C-2A1B6EC9C846}" srcOrd="1" destOrd="0" presId="urn:microsoft.com/office/officeart/2005/8/layout/hierarchy3"/>
    <dgm:cxn modelId="{84A323EE-7D07-4423-80CF-65EE9A59CB1B}" type="presParOf" srcId="{7E2CF09A-3825-4C74-84A6-9868A1DA24B8}" destId="{828CE68A-818C-425F-868B-CA39FEDBC216}" srcOrd="2" destOrd="0" presId="urn:microsoft.com/office/officeart/2005/8/layout/hierarchy3"/>
    <dgm:cxn modelId="{0AFA3D37-77E4-4D3A-AA6E-FC9D4DC1DF2C}" type="presParOf" srcId="{7E2CF09A-3825-4C74-84A6-9868A1DA24B8}" destId="{352ECF56-E871-4870-93CB-2EF9C56CE216}" srcOrd="3" destOrd="0" presId="urn:microsoft.com/office/officeart/2005/8/layout/hierarchy3"/>
    <dgm:cxn modelId="{4C7F4C53-785B-4CE8-BCCF-97C83D8D92A2}" type="presParOf" srcId="{4920FF18-CBE0-46AD-8781-905B926F8630}" destId="{F5AEEA89-D9B0-4E6B-BA57-ED6C26FF520F}" srcOrd="2" destOrd="0" presId="urn:microsoft.com/office/officeart/2005/8/layout/hierarchy3"/>
    <dgm:cxn modelId="{2A79E7BB-1494-4523-B527-67C6E6F0EC04}" type="presParOf" srcId="{F5AEEA89-D9B0-4E6B-BA57-ED6C26FF520F}" destId="{07B29117-E284-4D0C-8B37-760FA51E382C}" srcOrd="0" destOrd="0" presId="urn:microsoft.com/office/officeart/2005/8/layout/hierarchy3"/>
    <dgm:cxn modelId="{E6FE9877-183B-4B19-BD39-5B583BEBFCC6}" type="presParOf" srcId="{07B29117-E284-4D0C-8B37-760FA51E382C}" destId="{B9FB656E-1E01-40A9-ADC8-C1EE73798FE7}" srcOrd="0" destOrd="0" presId="urn:microsoft.com/office/officeart/2005/8/layout/hierarchy3"/>
    <dgm:cxn modelId="{AF3A165E-24DB-4464-A971-36E43EF32149}" type="presParOf" srcId="{07B29117-E284-4D0C-8B37-760FA51E382C}" destId="{1BFE51C5-BFD6-4DBC-BC29-C73B9E1100E0}" srcOrd="1" destOrd="0" presId="urn:microsoft.com/office/officeart/2005/8/layout/hierarchy3"/>
    <dgm:cxn modelId="{E68E295B-D708-49A7-9AA0-612ABECC7A99}" type="presParOf" srcId="{F5AEEA89-D9B0-4E6B-BA57-ED6C26FF520F}" destId="{82B1BC02-3B9C-4ECC-8153-067D850332F4}" srcOrd="1" destOrd="0" presId="urn:microsoft.com/office/officeart/2005/8/layout/hierarchy3"/>
    <dgm:cxn modelId="{B96FA2BA-2B96-4C14-BD77-D80F78C4CFE2}" type="presParOf" srcId="{82B1BC02-3B9C-4ECC-8153-067D850332F4}" destId="{C5AF5288-40F3-46DB-84B0-5D3BB253AF1C}" srcOrd="0" destOrd="0" presId="urn:microsoft.com/office/officeart/2005/8/layout/hierarchy3"/>
    <dgm:cxn modelId="{71E37808-8C80-48CD-8AD7-5036C2DF6732}" type="presParOf" srcId="{82B1BC02-3B9C-4ECC-8153-067D850332F4}" destId="{30441730-25B5-4E50-A54B-145BF67087DB}" srcOrd="1" destOrd="0" presId="urn:microsoft.com/office/officeart/2005/8/layout/hierarchy3"/>
    <dgm:cxn modelId="{3EBA490F-97FD-445A-8CB0-94D692D7F5E9}" type="presParOf" srcId="{82B1BC02-3B9C-4ECC-8153-067D850332F4}" destId="{53B1E990-32CD-41F9-BF26-40B1D23E924B}" srcOrd="2" destOrd="0" presId="urn:microsoft.com/office/officeart/2005/8/layout/hierarchy3"/>
    <dgm:cxn modelId="{322683AB-CEB6-4EF2-A06F-882FE0A37CFB}" type="presParOf" srcId="{82B1BC02-3B9C-4ECC-8153-067D850332F4}" destId="{FE3FCCAB-54F2-49E5-9E50-A395ADE6C84A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6435E5-DC2B-4228-9C25-084AEF00AFFC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F8ECD03-64B8-4D45-9EB5-555101D5585B}">
      <dgm:prSet phldrT="[Texto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s-ES" dirty="0" smtClean="0">
              <a:solidFill>
                <a:sysClr val="windowText" lastClr="000000"/>
              </a:solidFill>
            </a:rPr>
            <a:t>T. Cooper</a:t>
          </a:r>
        </a:p>
        <a:p>
          <a:r>
            <a:rPr lang="es-ES" dirty="0" smtClean="0">
              <a:solidFill>
                <a:sysClr val="windowText" lastClr="000000"/>
              </a:solidFill>
            </a:rPr>
            <a:t>T. De la Milla</a:t>
          </a:r>
          <a:endParaRPr lang="es-ES" dirty="0">
            <a:solidFill>
              <a:sysClr val="windowText" lastClr="000000"/>
            </a:solidFill>
          </a:endParaRPr>
        </a:p>
      </dgm:t>
    </dgm:pt>
    <dgm:pt modelId="{853266F7-EB79-4C59-BBC4-AA96791D2322}" type="parTrans" cxnId="{3F295502-F577-473E-98BD-6C42A4D1E8CC}">
      <dgm:prSet/>
      <dgm:spPr/>
      <dgm:t>
        <a:bodyPr/>
        <a:lstStyle/>
        <a:p>
          <a:endParaRPr lang="es-ES"/>
        </a:p>
      </dgm:t>
    </dgm:pt>
    <dgm:pt modelId="{0E961CE4-9D34-4BE1-BAE6-ED1438FE0981}" type="sibTrans" cxnId="{3F295502-F577-473E-98BD-6C42A4D1E8CC}">
      <dgm:prSet/>
      <dgm:spPr/>
      <dgm:t>
        <a:bodyPr/>
        <a:lstStyle/>
        <a:p>
          <a:endParaRPr lang="es-ES"/>
        </a:p>
      </dgm:t>
    </dgm:pt>
    <dgm:pt modelId="{CFD9FCF5-347A-4E14-8899-4B64F64F02DB}">
      <dgm:prSet phldrT="[Texto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s-ES" dirty="0" smtClean="0">
              <a:solidFill>
                <a:sysClr val="windowText" lastClr="000000"/>
              </a:solidFill>
            </a:rPr>
            <a:t>Banda Ergométrica</a:t>
          </a:r>
          <a:endParaRPr lang="es-ES" dirty="0">
            <a:solidFill>
              <a:sysClr val="windowText" lastClr="000000"/>
            </a:solidFill>
          </a:endParaRPr>
        </a:p>
      </dgm:t>
    </dgm:pt>
    <dgm:pt modelId="{2A0A1761-A56D-4BAC-9D4A-6E5FAC15C946}" type="parTrans" cxnId="{842C9385-4840-4C26-B8DE-6C73A905A373}">
      <dgm:prSet/>
      <dgm:spPr/>
      <dgm:t>
        <a:bodyPr/>
        <a:lstStyle/>
        <a:p>
          <a:endParaRPr lang="es-ES"/>
        </a:p>
      </dgm:t>
    </dgm:pt>
    <dgm:pt modelId="{B6119A7C-C647-4CD5-9E8E-D1E6423496CF}" type="sibTrans" cxnId="{842C9385-4840-4C26-B8DE-6C73A905A373}">
      <dgm:prSet/>
      <dgm:spPr/>
      <dgm:t>
        <a:bodyPr/>
        <a:lstStyle/>
        <a:p>
          <a:endParaRPr lang="es-ES"/>
        </a:p>
      </dgm:t>
    </dgm:pt>
    <dgm:pt modelId="{9125B85E-05C1-4FAC-AE90-A110025485D1}" type="pres">
      <dgm:prSet presAssocID="{FE6435E5-DC2B-4228-9C25-084AEF00AFF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7840A1A-D387-4543-8E45-B6A82255F78D}" type="pres">
      <dgm:prSet presAssocID="{5F8ECD03-64B8-4D45-9EB5-555101D5585B}" presName="arrow" presStyleLbl="node1" presStyleIdx="0" presStyleCnt="2" custRadScaleRad="114774" custRadScaleInc="-9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1E26EE-7307-4F3C-9CB0-471D39EE1CD7}" type="pres">
      <dgm:prSet presAssocID="{CFD9FCF5-347A-4E14-8899-4B64F64F02DB}" presName="arrow" presStyleLbl="node1" presStyleIdx="1" presStyleCnt="2" custRadScaleRad="100088" custRadScaleInc="11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42C9385-4840-4C26-B8DE-6C73A905A373}" srcId="{FE6435E5-DC2B-4228-9C25-084AEF00AFFC}" destId="{CFD9FCF5-347A-4E14-8899-4B64F64F02DB}" srcOrd="1" destOrd="0" parTransId="{2A0A1761-A56D-4BAC-9D4A-6E5FAC15C946}" sibTransId="{B6119A7C-C647-4CD5-9E8E-D1E6423496CF}"/>
    <dgm:cxn modelId="{3F295502-F577-473E-98BD-6C42A4D1E8CC}" srcId="{FE6435E5-DC2B-4228-9C25-084AEF00AFFC}" destId="{5F8ECD03-64B8-4D45-9EB5-555101D5585B}" srcOrd="0" destOrd="0" parTransId="{853266F7-EB79-4C59-BBC4-AA96791D2322}" sibTransId="{0E961CE4-9D34-4BE1-BAE6-ED1438FE0981}"/>
    <dgm:cxn modelId="{A737F405-0B8E-4A38-BF3E-7F727CA90634}" type="presOf" srcId="{FE6435E5-DC2B-4228-9C25-084AEF00AFFC}" destId="{9125B85E-05C1-4FAC-AE90-A110025485D1}" srcOrd="0" destOrd="0" presId="urn:microsoft.com/office/officeart/2005/8/layout/arrow5"/>
    <dgm:cxn modelId="{28A526BF-1349-418C-AED3-90C2B011CA74}" type="presOf" srcId="{5F8ECD03-64B8-4D45-9EB5-555101D5585B}" destId="{C7840A1A-D387-4543-8E45-B6A82255F78D}" srcOrd="0" destOrd="0" presId="urn:microsoft.com/office/officeart/2005/8/layout/arrow5"/>
    <dgm:cxn modelId="{5E5D2479-AB7D-4E59-868F-3B1BF7A7A4DD}" type="presOf" srcId="{CFD9FCF5-347A-4E14-8899-4B64F64F02DB}" destId="{AB1E26EE-7307-4F3C-9CB0-471D39EE1CD7}" srcOrd="0" destOrd="0" presId="urn:microsoft.com/office/officeart/2005/8/layout/arrow5"/>
    <dgm:cxn modelId="{50A27BFA-DCD7-4690-B904-0CCA2C0C5EE2}" type="presParOf" srcId="{9125B85E-05C1-4FAC-AE90-A110025485D1}" destId="{C7840A1A-D387-4543-8E45-B6A82255F78D}" srcOrd="0" destOrd="0" presId="urn:microsoft.com/office/officeart/2005/8/layout/arrow5"/>
    <dgm:cxn modelId="{0AD3C1EC-3007-4D9B-99BC-B29EB5A055D6}" type="presParOf" srcId="{9125B85E-05C1-4FAC-AE90-A110025485D1}" destId="{AB1E26EE-7307-4F3C-9CB0-471D39EE1CD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7D80D45-2F0D-4AB8-B22E-2FD264A5C7EC}" type="doc">
      <dgm:prSet loTypeId="urn:microsoft.com/office/officeart/2008/layout/LinedList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C8893D6F-5756-4F7D-9141-83C5715DB7A6}">
      <dgm:prSet custT="1"/>
      <dgm:spPr/>
      <dgm:t>
        <a:bodyPr/>
        <a:lstStyle/>
        <a:p>
          <a:pPr algn="just"/>
          <a:r>
            <a:rPr lang="es-EC" sz="2000" dirty="0" smtClean="0"/>
            <a:t>El test de Rockport no es fiable para sustituir al test de esfuerzo de la banda </a:t>
          </a:r>
          <a:r>
            <a:rPr lang="es-EC" sz="2000" dirty="0" err="1" smtClean="0"/>
            <a:t>ergométrica</a:t>
          </a:r>
          <a:r>
            <a:rPr lang="es-EC" sz="2000" dirty="0" smtClean="0"/>
            <a:t> porque se aleja de los resultados reales, tiene una </a:t>
          </a:r>
          <a:r>
            <a:rPr lang="es-EC" sz="2000" smtClean="0"/>
            <a:t>diferencia significativa.</a:t>
          </a:r>
          <a:endParaRPr lang="es-ES" sz="2000" b="1" i="1" dirty="0"/>
        </a:p>
      </dgm:t>
    </dgm:pt>
    <dgm:pt modelId="{0A5CAEF1-0CBA-4F79-B0A8-D56832E468AC}" type="sibTrans" cxnId="{48757611-75CC-4979-A73B-8312E6FCAA85}">
      <dgm:prSet/>
      <dgm:spPr/>
      <dgm:t>
        <a:bodyPr/>
        <a:lstStyle/>
        <a:p>
          <a:pPr algn="just"/>
          <a:endParaRPr lang="es-ES" sz="2000"/>
        </a:p>
      </dgm:t>
    </dgm:pt>
    <dgm:pt modelId="{40D79D06-E5A2-4095-A9E6-A8E8224A1784}" type="parTrans" cxnId="{48757611-75CC-4979-A73B-8312E6FCAA85}">
      <dgm:prSet/>
      <dgm:spPr/>
      <dgm:t>
        <a:bodyPr/>
        <a:lstStyle/>
        <a:p>
          <a:pPr algn="just"/>
          <a:endParaRPr lang="es-ES" sz="2000"/>
        </a:p>
      </dgm:t>
    </dgm:pt>
    <dgm:pt modelId="{187E962E-A76D-4D2B-A5D4-B7ABED7EA4EB}">
      <dgm:prSet custT="1"/>
      <dgm:spPr/>
      <dgm:t>
        <a:bodyPr/>
        <a:lstStyle/>
        <a:p>
          <a:pPr algn="just"/>
          <a:r>
            <a:rPr lang="es-EC" sz="2000" dirty="0" smtClean="0"/>
            <a:t>El proceso de entrenamiento que tiene el equipo de atletismo de la FEDEME es el óptimo, ya que, según los resultados obtenidos del test directo Banda </a:t>
          </a:r>
          <a:r>
            <a:rPr lang="es-EC" sz="2000" dirty="0" err="1" smtClean="0"/>
            <a:t>ergométrica</a:t>
          </a:r>
          <a:r>
            <a:rPr lang="es-EC" sz="2000" dirty="0" smtClean="0"/>
            <a:t> (</a:t>
          </a:r>
          <a:r>
            <a:rPr lang="es-EC" sz="2000" dirty="0" err="1" smtClean="0"/>
            <a:t>gold</a:t>
          </a:r>
          <a:r>
            <a:rPr lang="es-EC" sz="2000" dirty="0" smtClean="0"/>
            <a:t> estándar), 9 atletas alcanzaron una calificación de “Superior”, 6 atletas “Excelente” y 1 atleta “Bueno”, según las Categorías y Percentiles Normativos de Aptitud Física del Colegio Americano de Medicina del Deporte 2018.</a:t>
          </a:r>
          <a:endParaRPr lang="es-EC" sz="2000" dirty="0"/>
        </a:p>
      </dgm:t>
    </dgm:pt>
    <dgm:pt modelId="{6158A9A9-1D14-4CB7-9EBF-4A69E1AE5560}" type="parTrans" cxnId="{FF23A192-33DF-4818-90EA-6F3FEBB112FA}">
      <dgm:prSet/>
      <dgm:spPr/>
      <dgm:t>
        <a:bodyPr/>
        <a:lstStyle/>
        <a:p>
          <a:pPr algn="just"/>
          <a:endParaRPr lang="es-ES" sz="2000"/>
        </a:p>
      </dgm:t>
    </dgm:pt>
    <dgm:pt modelId="{C9DF1855-B65B-4E01-991D-74B1CA5B497D}" type="sibTrans" cxnId="{FF23A192-33DF-4818-90EA-6F3FEBB112FA}">
      <dgm:prSet/>
      <dgm:spPr/>
      <dgm:t>
        <a:bodyPr/>
        <a:lstStyle/>
        <a:p>
          <a:pPr algn="just"/>
          <a:endParaRPr lang="es-ES" sz="2000"/>
        </a:p>
      </dgm:t>
    </dgm:pt>
    <dgm:pt modelId="{3585F4C8-A413-4168-AFEB-FCD48C97DD9B}">
      <dgm:prSet custT="1"/>
      <dgm:spPr/>
      <dgm:t>
        <a:bodyPr/>
        <a:lstStyle/>
        <a:p>
          <a:pPr algn="just"/>
          <a:r>
            <a:rPr lang="es-EC" sz="2000" dirty="0" smtClean="0"/>
            <a:t>Las pruebas de ejercicio </a:t>
          </a:r>
          <a:r>
            <a:rPr lang="es-EC" sz="2000" dirty="0" err="1" smtClean="0"/>
            <a:t>submáximas</a:t>
          </a:r>
          <a:r>
            <a:rPr lang="es-EC" sz="2000" dirty="0" smtClean="0"/>
            <a:t> (test indirectos o de campo) no son tan precisas como las pruebas de ejercicio máximas, proporcionan un reflejo general de la aptitud física de un individuo a un costo menor, requiere menos tiempo y esfuerzo por parte del sujeto</a:t>
          </a:r>
          <a:endParaRPr lang="es-EC" sz="2000" dirty="0"/>
        </a:p>
      </dgm:t>
    </dgm:pt>
    <dgm:pt modelId="{6524AAE9-B11F-449D-988E-F66E39A8B5FE}" type="parTrans" cxnId="{E2677569-3D64-4708-9368-FB1D54D798B9}">
      <dgm:prSet/>
      <dgm:spPr/>
      <dgm:t>
        <a:bodyPr/>
        <a:lstStyle/>
        <a:p>
          <a:pPr algn="just"/>
          <a:endParaRPr lang="es-ES" sz="2000"/>
        </a:p>
      </dgm:t>
    </dgm:pt>
    <dgm:pt modelId="{3208206C-CA88-4518-A272-A5729E9FC864}" type="sibTrans" cxnId="{E2677569-3D64-4708-9368-FB1D54D798B9}">
      <dgm:prSet/>
      <dgm:spPr/>
      <dgm:t>
        <a:bodyPr/>
        <a:lstStyle/>
        <a:p>
          <a:pPr algn="just"/>
          <a:endParaRPr lang="es-ES" sz="2000"/>
        </a:p>
      </dgm:t>
    </dgm:pt>
    <dgm:pt modelId="{5BD77F99-034C-4603-AFFA-6E353CE363BC}">
      <dgm:prSet custT="1"/>
      <dgm:spPr/>
      <dgm:t>
        <a:bodyPr/>
        <a:lstStyle/>
        <a:p>
          <a:pPr algn="just"/>
          <a:r>
            <a:rPr lang="es-EC" sz="2000" dirty="0" smtClean="0"/>
            <a:t>El test de Cooper como test indirecto no puede sustituir al test directo (banda </a:t>
          </a:r>
          <a:r>
            <a:rPr lang="es-EC" sz="2000" dirty="0" err="1" smtClean="0"/>
            <a:t>ergométrica</a:t>
          </a:r>
          <a:r>
            <a:rPr lang="es-EC" sz="2000" dirty="0" smtClean="0"/>
            <a:t>) aunque sus resultados tienen un alto grado de semejanza, su diferencia no es significativa.</a:t>
          </a:r>
          <a:endParaRPr lang="es-ES" sz="2000" b="1" i="1" dirty="0"/>
        </a:p>
      </dgm:t>
    </dgm:pt>
    <dgm:pt modelId="{838AC430-C203-41F8-B2A3-322C60D29106}" type="parTrans" cxnId="{C1936A16-FCEF-4C68-89FB-21BA7D4F1E29}">
      <dgm:prSet/>
      <dgm:spPr/>
      <dgm:t>
        <a:bodyPr/>
        <a:lstStyle/>
        <a:p>
          <a:pPr algn="just"/>
          <a:endParaRPr lang="es-ES" sz="2000"/>
        </a:p>
      </dgm:t>
    </dgm:pt>
    <dgm:pt modelId="{F0EB775B-3A05-48A7-9F3B-27F43572F037}" type="sibTrans" cxnId="{C1936A16-FCEF-4C68-89FB-21BA7D4F1E29}">
      <dgm:prSet/>
      <dgm:spPr/>
      <dgm:t>
        <a:bodyPr/>
        <a:lstStyle/>
        <a:p>
          <a:pPr algn="just"/>
          <a:endParaRPr lang="es-ES" sz="2000"/>
        </a:p>
      </dgm:t>
    </dgm:pt>
    <dgm:pt modelId="{EFAC5121-A23C-4687-B49F-0BCE4CFCA356}" type="pres">
      <dgm:prSet presAssocID="{A7D80D45-2F0D-4AB8-B22E-2FD264A5C7E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F1D4EA96-C2D6-489B-AFD9-0E727C2BD1FC}" type="pres">
      <dgm:prSet presAssocID="{5BD77F99-034C-4603-AFFA-6E353CE363BC}" presName="thickLine" presStyleLbl="alignNode1" presStyleIdx="0" presStyleCnt="4"/>
      <dgm:spPr/>
      <dgm:t>
        <a:bodyPr/>
        <a:lstStyle/>
        <a:p>
          <a:endParaRPr lang="es-ES"/>
        </a:p>
      </dgm:t>
    </dgm:pt>
    <dgm:pt modelId="{00D2C509-E55E-4AA9-8925-3B95AC2037A1}" type="pres">
      <dgm:prSet presAssocID="{5BD77F99-034C-4603-AFFA-6E353CE363BC}" presName="horz1" presStyleCnt="0"/>
      <dgm:spPr/>
      <dgm:t>
        <a:bodyPr/>
        <a:lstStyle/>
        <a:p>
          <a:endParaRPr lang="es-ES"/>
        </a:p>
      </dgm:t>
    </dgm:pt>
    <dgm:pt modelId="{49FB33E6-2ABE-4147-BA4C-6E5316C26AE7}" type="pres">
      <dgm:prSet presAssocID="{5BD77F99-034C-4603-AFFA-6E353CE363BC}" presName="tx1" presStyleLbl="revTx" presStyleIdx="0" presStyleCnt="4" custScaleY="79442"/>
      <dgm:spPr/>
      <dgm:t>
        <a:bodyPr/>
        <a:lstStyle/>
        <a:p>
          <a:endParaRPr lang="es-ES"/>
        </a:p>
      </dgm:t>
    </dgm:pt>
    <dgm:pt modelId="{DD56424E-AF07-40C6-944A-2B9F9221F6CD}" type="pres">
      <dgm:prSet presAssocID="{5BD77F99-034C-4603-AFFA-6E353CE363BC}" presName="vert1" presStyleCnt="0"/>
      <dgm:spPr/>
      <dgm:t>
        <a:bodyPr/>
        <a:lstStyle/>
        <a:p>
          <a:endParaRPr lang="es-ES"/>
        </a:p>
      </dgm:t>
    </dgm:pt>
    <dgm:pt modelId="{536B571B-7E38-45BD-A002-7A29B7EDD3F8}" type="pres">
      <dgm:prSet presAssocID="{C8893D6F-5756-4F7D-9141-83C5715DB7A6}" presName="thickLine" presStyleLbl="alignNode1" presStyleIdx="1" presStyleCnt="4"/>
      <dgm:spPr/>
      <dgm:t>
        <a:bodyPr/>
        <a:lstStyle/>
        <a:p>
          <a:endParaRPr lang="es-ES"/>
        </a:p>
      </dgm:t>
    </dgm:pt>
    <dgm:pt modelId="{E596AAF2-69BA-4369-BD41-5A751ECCB197}" type="pres">
      <dgm:prSet presAssocID="{C8893D6F-5756-4F7D-9141-83C5715DB7A6}" presName="horz1" presStyleCnt="0"/>
      <dgm:spPr/>
      <dgm:t>
        <a:bodyPr/>
        <a:lstStyle/>
        <a:p>
          <a:endParaRPr lang="es-ES"/>
        </a:p>
      </dgm:t>
    </dgm:pt>
    <dgm:pt modelId="{B7D9575F-1794-44F4-AC18-84AA7B77E910}" type="pres">
      <dgm:prSet presAssocID="{C8893D6F-5756-4F7D-9141-83C5715DB7A6}" presName="tx1" presStyleLbl="revTx" presStyleIdx="1" presStyleCnt="4" custScaleY="70201"/>
      <dgm:spPr/>
      <dgm:t>
        <a:bodyPr/>
        <a:lstStyle/>
        <a:p>
          <a:endParaRPr lang="es-ES"/>
        </a:p>
      </dgm:t>
    </dgm:pt>
    <dgm:pt modelId="{714CBAD9-6E6F-4A56-89F2-07AEF4A4DB85}" type="pres">
      <dgm:prSet presAssocID="{C8893D6F-5756-4F7D-9141-83C5715DB7A6}" presName="vert1" presStyleCnt="0"/>
      <dgm:spPr/>
      <dgm:t>
        <a:bodyPr/>
        <a:lstStyle/>
        <a:p>
          <a:endParaRPr lang="es-ES"/>
        </a:p>
      </dgm:t>
    </dgm:pt>
    <dgm:pt modelId="{B79C674B-DE71-4F8F-BCA8-0497F4922595}" type="pres">
      <dgm:prSet presAssocID="{187E962E-A76D-4D2B-A5D4-B7ABED7EA4EB}" presName="thickLine" presStyleLbl="alignNode1" presStyleIdx="2" presStyleCnt="4"/>
      <dgm:spPr/>
      <dgm:t>
        <a:bodyPr/>
        <a:lstStyle/>
        <a:p>
          <a:endParaRPr lang="es-ES"/>
        </a:p>
      </dgm:t>
    </dgm:pt>
    <dgm:pt modelId="{BED6ADA3-40FA-4CCF-A929-4DE03EA8612F}" type="pres">
      <dgm:prSet presAssocID="{187E962E-A76D-4D2B-A5D4-B7ABED7EA4EB}" presName="horz1" presStyleCnt="0"/>
      <dgm:spPr/>
      <dgm:t>
        <a:bodyPr/>
        <a:lstStyle/>
        <a:p>
          <a:endParaRPr lang="es-ES"/>
        </a:p>
      </dgm:t>
    </dgm:pt>
    <dgm:pt modelId="{F53980CA-5ABB-4CC0-8974-2A4DB5A51BDD}" type="pres">
      <dgm:prSet presAssocID="{187E962E-A76D-4D2B-A5D4-B7ABED7EA4EB}" presName="tx1" presStyleLbl="revTx" presStyleIdx="2" presStyleCnt="4" custScaleY="128717"/>
      <dgm:spPr/>
      <dgm:t>
        <a:bodyPr/>
        <a:lstStyle/>
        <a:p>
          <a:endParaRPr lang="es-ES"/>
        </a:p>
      </dgm:t>
    </dgm:pt>
    <dgm:pt modelId="{C2CAC2A4-A62B-47D0-98E0-0FC357AE3499}" type="pres">
      <dgm:prSet presAssocID="{187E962E-A76D-4D2B-A5D4-B7ABED7EA4EB}" presName="vert1" presStyleCnt="0"/>
      <dgm:spPr/>
      <dgm:t>
        <a:bodyPr/>
        <a:lstStyle/>
        <a:p>
          <a:endParaRPr lang="es-ES"/>
        </a:p>
      </dgm:t>
    </dgm:pt>
    <dgm:pt modelId="{0459E9A5-666C-4B3B-A969-4EC986C349E1}" type="pres">
      <dgm:prSet presAssocID="{3585F4C8-A413-4168-AFEB-FCD48C97DD9B}" presName="thickLine" presStyleLbl="alignNode1" presStyleIdx="3" presStyleCnt="4"/>
      <dgm:spPr/>
      <dgm:t>
        <a:bodyPr/>
        <a:lstStyle/>
        <a:p>
          <a:endParaRPr lang="es-ES"/>
        </a:p>
      </dgm:t>
    </dgm:pt>
    <dgm:pt modelId="{BDA00732-464C-4B6F-9F27-9BC330DF0F80}" type="pres">
      <dgm:prSet presAssocID="{3585F4C8-A413-4168-AFEB-FCD48C97DD9B}" presName="horz1" presStyleCnt="0"/>
      <dgm:spPr/>
      <dgm:t>
        <a:bodyPr/>
        <a:lstStyle/>
        <a:p>
          <a:endParaRPr lang="es-ES"/>
        </a:p>
      </dgm:t>
    </dgm:pt>
    <dgm:pt modelId="{25CD1740-12D3-4AA6-8D97-BA5A7B39BF68}" type="pres">
      <dgm:prSet presAssocID="{3585F4C8-A413-4168-AFEB-FCD48C97DD9B}" presName="tx1" presStyleLbl="revTx" presStyleIdx="3" presStyleCnt="4"/>
      <dgm:spPr/>
      <dgm:t>
        <a:bodyPr/>
        <a:lstStyle/>
        <a:p>
          <a:endParaRPr lang="es-ES"/>
        </a:p>
      </dgm:t>
    </dgm:pt>
    <dgm:pt modelId="{EBEA8A75-CFA8-42FD-845D-5AAB7C9CD451}" type="pres">
      <dgm:prSet presAssocID="{3585F4C8-A413-4168-AFEB-FCD48C97DD9B}" presName="vert1" presStyleCnt="0"/>
      <dgm:spPr/>
      <dgm:t>
        <a:bodyPr/>
        <a:lstStyle/>
        <a:p>
          <a:endParaRPr lang="es-ES"/>
        </a:p>
      </dgm:t>
    </dgm:pt>
  </dgm:ptLst>
  <dgm:cxnLst>
    <dgm:cxn modelId="{4439A7DC-7BC7-403C-8892-DE0B755F76A3}" type="presOf" srcId="{5BD77F99-034C-4603-AFFA-6E353CE363BC}" destId="{49FB33E6-2ABE-4147-BA4C-6E5316C26AE7}" srcOrd="0" destOrd="0" presId="urn:microsoft.com/office/officeart/2008/layout/LinedList"/>
    <dgm:cxn modelId="{5A355D06-4969-4AE5-B12E-191990185498}" type="presOf" srcId="{A7D80D45-2F0D-4AB8-B22E-2FD264A5C7EC}" destId="{EFAC5121-A23C-4687-B49F-0BCE4CFCA356}" srcOrd="0" destOrd="0" presId="urn:microsoft.com/office/officeart/2008/layout/LinedList"/>
    <dgm:cxn modelId="{1078BDFD-6E1F-49A3-A375-F92B507233D2}" type="presOf" srcId="{3585F4C8-A413-4168-AFEB-FCD48C97DD9B}" destId="{25CD1740-12D3-4AA6-8D97-BA5A7B39BF68}" srcOrd="0" destOrd="0" presId="urn:microsoft.com/office/officeart/2008/layout/LinedList"/>
    <dgm:cxn modelId="{49894897-A5CB-4DD3-A4D2-73CA231C6F9C}" type="presOf" srcId="{187E962E-A76D-4D2B-A5D4-B7ABED7EA4EB}" destId="{F53980CA-5ABB-4CC0-8974-2A4DB5A51BDD}" srcOrd="0" destOrd="0" presId="urn:microsoft.com/office/officeart/2008/layout/LinedList"/>
    <dgm:cxn modelId="{C1936A16-FCEF-4C68-89FB-21BA7D4F1E29}" srcId="{A7D80D45-2F0D-4AB8-B22E-2FD264A5C7EC}" destId="{5BD77F99-034C-4603-AFFA-6E353CE363BC}" srcOrd="0" destOrd="0" parTransId="{838AC430-C203-41F8-B2A3-322C60D29106}" sibTransId="{F0EB775B-3A05-48A7-9F3B-27F43572F037}"/>
    <dgm:cxn modelId="{48757611-75CC-4979-A73B-8312E6FCAA85}" srcId="{A7D80D45-2F0D-4AB8-B22E-2FD264A5C7EC}" destId="{C8893D6F-5756-4F7D-9141-83C5715DB7A6}" srcOrd="1" destOrd="0" parTransId="{40D79D06-E5A2-4095-A9E6-A8E8224A1784}" sibTransId="{0A5CAEF1-0CBA-4F79-B0A8-D56832E468AC}"/>
    <dgm:cxn modelId="{13242087-E534-46E1-8417-6C3D797094A4}" type="presOf" srcId="{C8893D6F-5756-4F7D-9141-83C5715DB7A6}" destId="{B7D9575F-1794-44F4-AC18-84AA7B77E910}" srcOrd="0" destOrd="0" presId="urn:microsoft.com/office/officeart/2008/layout/LinedList"/>
    <dgm:cxn modelId="{E2677569-3D64-4708-9368-FB1D54D798B9}" srcId="{A7D80D45-2F0D-4AB8-B22E-2FD264A5C7EC}" destId="{3585F4C8-A413-4168-AFEB-FCD48C97DD9B}" srcOrd="3" destOrd="0" parTransId="{6524AAE9-B11F-449D-988E-F66E39A8B5FE}" sibTransId="{3208206C-CA88-4518-A272-A5729E9FC864}"/>
    <dgm:cxn modelId="{FF23A192-33DF-4818-90EA-6F3FEBB112FA}" srcId="{A7D80D45-2F0D-4AB8-B22E-2FD264A5C7EC}" destId="{187E962E-A76D-4D2B-A5D4-B7ABED7EA4EB}" srcOrd="2" destOrd="0" parTransId="{6158A9A9-1D14-4CB7-9EBF-4A69E1AE5560}" sibTransId="{C9DF1855-B65B-4E01-991D-74B1CA5B497D}"/>
    <dgm:cxn modelId="{8E2D077B-0DD4-4E86-983C-EB075A29D4EF}" type="presParOf" srcId="{EFAC5121-A23C-4687-B49F-0BCE4CFCA356}" destId="{F1D4EA96-C2D6-489B-AFD9-0E727C2BD1FC}" srcOrd="0" destOrd="0" presId="urn:microsoft.com/office/officeart/2008/layout/LinedList"/>
    <dgm:cxn modelId="{966CCF7E-4F06-4E13-85FC-675D3C50D049}" type="presParOf" srcId="{EFAC5121-A23C-4687-B49F-0BCE4CFCA356}" destId="{00D2C509-E55E-4AA9-8925-3B95AC2037A1}" srcOrd="1" destOrd="0" presId="urn:microsoft.com/office/officeart/2008/layout/LinedList"/>
    <dgm:cxn modelId="{799B8F74-7C88-4FD0-8434-DB4B845162A7}" type="presParOf" srcId="{00D2C509-E55E-4AA9-8925-3B95AC2037A1}" destId="{49FB33E6-2ABE-4147-BA4C-6E5316C26AE7}" srcOrd="0" destOrd="0" presId="urn:microsoft.com/office/officeart/2008/layout/LinedList"/>
    <dgm:cxn modelId="{FACDA654-4F60-456C-9775-FD7E8EE03BED}" type="presParOf" srcId="{00D2C509-E55E-4AA9-8925-3B95AC2037A1}" destId="{DD56424E-AF07-40C6-944A-2B9F9221F6CD}" srcOrd="1" destOrd="0" presId="urn:microsoft.com/office/officeart/2008/layout/LinedList"/>
    <dgm:cxn modelId="{297674AA-FA46-4A32-8757-D0DBB1FE86A9}" type="presParOf" srcId="{EFAC5121-A23C-4687-B49F-0BCE4CFCA356}" destId="{536B571B-7E38-45BD-A002-7A29B7EDD3F8}" srcOrd="2" destOrd="0" presId="urn:microsoft.com/office/officeart/2008/layout/LinedList"/>
    <dgm:cxn modelId="{3A90F988-CB83-442B-8285-B78A78790D7D}" type="presParOf" srcId="{EFAC5121-A23C-4687-B49F-0BCE4CFCA356}" destId="{E596AAF2-69BA-4369-BD41-5A751ECCB197}" srcOrd="3" destOrd="0" presId="urn:microsoft.com/office/officeart/2008/layout/LinedList"/>
    <dgm:cxn modelId="{B648A7D2-F7AE-4026-88F6-2A5A88A83AF5}" type="presParOf" srcId="{E596AAF2-69BA-4369-BD41-5A751ECCB197}" destId="{B7D9575F-1794-44F4-AC18-84AA7B77E910}" srcOrd="0" destOrd="0" presId="urn:microsoft.com/office/officeart/2008/layout/LinedList"/>
    <dgm:cxn modelId="{E8C39806-3A99-4F50-AA66-0F2E73F7276B}" type="presParOf" srcId="{E596AAF2-69BA-4369-BD41-5A751ECCB197}" destId="{714CBAD9-6E6F-4A56-89F2-07AEF4A4DB85}" srcOrd="1" destOrd="0" presId="urn:microsoft.com/office/officeart/2008/layout/LinedList"/>
    <dgm:cxn modelId="{D488E12A-0CE0-4AAF-B48F-A9B905787C5D}" type="presParOf" srcId="{EFAC5121-A23C-4687-B49F-0BCE4CFCA356}" destId="{B79C674B-DE71-4F8F-BCA8-0497F4922595}" srcOrd="4" destOrd="0" presId="urn:microsoft.com/office/officeart/2008/layout/LinedList"/>
    <dgm:cxn modelId="{6505FCBE-EAEE-4ED6-A5BB-295432A47691}" type="presParOf" srcId="{EFAC5121-A23C-4687-B49F-0BCE4CFCA356}" destId="{BED6ADA3-40FA-4CCF-A929-4DE03EA8612F}" srcOrd="5" destOrd="0" presId="urn:microsoft.com/office/officeart/2008/layout/LinedList"/>
    <dgm:cxn modelId="{5220CAF3-0074-4A9B-AA56-6D798DF03C69}" type="presParOf" srcId="{BED6ADA3-40FA-4CCF-A929-4DE03EA8612F}" destId="{F53980CA-5ABB-4CC0-8974-2A4DB5A51BDD}" srcOrd="0" destOrd="0" presId="urn:microsoft.com/office/officeart/2008/layout/LinedList"/>
    <dgm:cxn modelId="{513810F9-9B49-488F-9147-3586319D6CD2}" type="presParOf" srcId="{BED6ADA3-40FA-4CCF-A929-4DE03EA8612F}" destId="{C2CAC2A4-A62B-47D0-98E0-0FC357AE3499}" srcOrd="1" destOrd="0" presId="urn:microsoft.com/office/officeart/2008/layout/LinedList"/>
    <dgm:cxn modelId="{030469C8-BBE4-4BB0-ADD5-7FA469D141D3}" type="presParOf" srcId="{EFAC5121-A23C-4687-B49F-0BCE4CFCA356}" destId="{0459E9A5-666C-4B3B-A969-4EC986C349E1}" srcOrd="6" destOrd="0" presId="urn:microsoft.com/office/officeart/2008/layout/LinedList"/>
    <dgm:cxn modelId="{EC45A7A1-14FF-4F7C-864C-C4822B082A6C}" type="presParOf" srcId="{EFAC5121-A23C-4687-B49F-0BCE4CFCA356}" destId="{BDA00732-464C-4B6F-9F27-9BC330DF0F80}" srcOrd="7" destOrd="0" presId="urn:microsoft.com/office/officeart/2008/layout/LinedList"/>
    <dgm:cxn modelId="{BCD89A2D-668B-445C-B80E-FE001F75E4F8}" type="presParOf" srcId="{BDA00732-464C-4B6F-9F27-9BC330DF0F80}" destId="{25CD1740-12D3-4AA6-8D97-BA5A7B39BF68}" srcOrd="0" destOrd="0" presId="urn:microsoft.com/office/officeart/2008/layout/LinedList"/>
    <dgm:cxn modelId="{16431DFE-152D-40D8-8000-7EA75F715A25}" type="presParOf" srcId="{BDA00732-464C-4B6F-9F27-9BC330DF0F80}" destId="{EBEA8A75-CFA8-42FD-845D-5AAB7C9CD45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65D83-3F3F-414B-8017-86102297F679}">
      <dsp:nvSpPr>
        <dsp:cNvPr id="0" name=""/>
        <dsp:cNvSpPr/>
      </dsp:nvSpPr>
      <dsp:spPr>
        <a:xfrm>
          <a:off x="0" y="917397"/>
          <a:ext cx="592312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605D5A-7A98-45FD-B7C3-67248CBB0429}">
      <dsp:nvSpPr>
        <dsp:cNvPr id="0" name=""/>
        <dsp:cNvSpPr/>
      </dsp:nvSpPr>
      <dsp:spPr>
        <a:xfrm>
          <a:off x="281984" y="10153"/>
          <a:ext cx="5639692" cy="1040084"/>
        </a:xfrm>
        <a:prstGeom prst="roundRect">
          <a:avLst/>
        </a:prstGeom>
        <a:solidFill>
          <a:schemeClr val="accent2"/>
        </a:solidFill>
        <a:ln w="2222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56716" tIns="0" rIns="156716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</a:rPr>
            <a:t>Establecer la fundamentación teórica sobre los cuales se sustenta la investigación.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332757" y="60926"/>
        <a:ext cx="5538146" cy="938538"/>
      </dsp:txXfrm>
    </dsp:sp>
    <dsp:sp modelId="{6C934CA6-D92B-4A9D-A10D-A9B6043515D5}">
      <dsp:nvSpPr>
        <dsp:cNvPr id="0" name=""/>
        <dsp:cNvSpPr/>
      </dsp:nvSpPr>
      <dsp:spPr>
        <a:xfrm>
          <a:off x="0" y="2100041"/>
          <a:ext cx="592312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B2B1E-296D-40EC-B559-AC7944E8C55C}">
      <dsp:nvSpPr>
        <dsp:cNvPr id="0" name=""/>
        <dsp:cNvSpPr/>
      </dsp:nvSpPr>
      <dsp:spPr>
        <a:xfrm>
          <a:off x="281984" y="1192797"/>
          <a:ext cx="5639692" cy="1040084"/>
        </a:xfrm>
        <a:prstGeom prst="roundRect">
          <a:avLst/>
        </a:prstGeom>
        <a:solidFill>
          <a:schemeClr val="accent2"/>
        </a:solidFill>
        <a:ln w="2222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56716" tIns="0" rIns="156716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</a:rPr>
            <a:t>Determinar los umbrales de entrenamiento utilizando como test indirectos; el test de Cooper y el test de la milla.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332757" y="1243570"/>
        <a:ext cx="5538146" cy="938538"/>
      </dsp:txXfrm>
    </dsp:sp>
    <dsp:sp modelId="{6F6C40EF-7045-4057-87D8-1F03B1693D7D}">
      <dsp:nvSpPr>
        <dsp:cNvPr id="0" name=""/>
        <dsp:cNvSpPr/>
      </dsp:nvSpPr>
      <dsp:spPr>
        <a:xfrm>
          <a:off x="0" y="3282685"/>
          <a:ext cx="592312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1230EB-CCC3-4DF6-9D69-F304739DDACD}">
      <dsp:nvSpPr>
        <dsp:cNvPr id="0" name=""/>
        <dsp:cNvSpPr/>
      </dsp:nvSpPr>
      <dsp:spPr>
        <a:xfrm>
          <a:off x="281984" y="2375441"/>
          <a:ext cx="5639692" cy="1040084"/>
        </a:xfrm>
        <a:prstGeom prst="roundRect">
          <a:avLst/>
        </a:prstGeom>
        <a:solidFill>
          <a:schemeClr val="accent2"/>
        </a:solidFill>
        <a:ln w="2222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56716" tIns="0" rIns="156716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</a:rPr>
            <a:t>Identificar los umbrales de entrenamiento utilizando como test directo la banda ergonométrica. 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332757" y="2426214"/>
        <a:ext cx="5538146" cy="938538"/>
      </dsp:txXfrm>
    </dsp:sp>
    <dsp:sp modelId="{CB1CE5BE-220D-4E8D-B041-BE035113B1BF}">
      <dsp:nvSpPr>
        <dsp:cNvPr id="0" name=""/>
        <dsp:cNvSpPr/>
      </dsp:nvSpPr>
      <dsp:spPr>
        <a:xfrm>
          <a:off x="0" y="4475728"/>
          <a:ext cx="592312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87B39-BB60-4757-878A-CEC0974F186E}">
      <dsp:nvSpPr>
        <dsp:cNvPr id="0" name=""/>
        <dsp:cNvSpPr/>
      </dsp:nvSpPr>
      <dsp:spPr>
        <a:xfrm>
          <a:off x="261721" y="3568766"/>
          <a:ext cx="5649495" cy="1050482"/>
        </a:xfrm>
        <a:prstGeom prst="roundRect">
          <a:avLst/>
        </a:prstGeom>
        <a:solidFill>
          <a:schemeClr val="accent2"/>
        </a:solidFill>
        <a:ln w="2222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56716" tIns="0" rIns="156716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</a:rPr>
            <a:t>Relacionar los umbrales obtenidos entre los test directo e indirecto, definiendo su factibilidad.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313001" y="3620046"/>
        <a:ext cx="5546935" cy="9479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7AD9D-FFD3-4DC6-939E-D518CBF91BB2}">
      <dsp:nvSpPr>
        <dsp:cNvPr id="0" name=""/>
        <dsp:cNvSpPr/>
      </dsp:nvSpPr>
      <dsp:spPr>
        <a:xfrm>
          <a:off x="0" y="0"/>
          <a:ext cx="4990011" cy="499001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9826AEE-66A7-4E1F-A3BC-DB92387E53DF}">
      <dsp:nvSpPr>
        <dsp:cNvPr id="0" name=""/>
        <dsp:cNvSpPr/>
      </dsp:nvSpPr>
      <dsp:spPr>
        <a:xfrm>
          <a:off x="2495005" y="0"/>
          <a:ext cx="8771231" cy="49900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Federación Deportiva Militar Ecuatoriana (FEDEME)</a:t>
          </a:r>
          <a:endParaRPr lang="es-ES_tradnl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5005" y="0"/>
        <a:ext cx="4385615" cy="1497006"/>
      </dsp:txXfrm>
    </dsp:sp>
    <dsp:sp modelId="{DBD2DFF5-ED71-4CE9-B01C-5AB59D07DACF}">
      <dsp:nvSpPr>
        <dsp:cNvPr id="0" name=""/>
        <dsp:cNvSpPr/>
      </dsp:nvSpPr>
      <dsp:spPr>
        <a:xfrm>
          <a:off x="873253" y="1497006"/>
          <a:ext cx="3243504" cy="324350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shade val="80000"/>
                <a:hueOff val="-318036"/>
                <a:satOff val="-8358"/>
                <a:lumOff val="15805"/>
                <a:alphaOff val="0"/>
                <a:tint val="96000"/>
                <a:lumMod val="104000"/>
              </a:schemeClr>
            </a:gs>
            <a:gs pos="100000">
              <a:schemeClr val="accent2">
                <a:shade val="80000"/>
                <a:hueOff val="-318036"/>
                <a:satOff val="-8358"/>
                <a:lumOff val="1580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8D929C-4055-4A0C-9865-429A03DF7042}">
      <dsp:nvSpPr>
        <dsp:cNvPr id="0" name=""/>
        <dsp:cNvSpPr/>
      </dsp:nvSpPr>
      <dsp:spPr>
        <a:xfrm>
          <a:off x="2495005" y="1618735"/>
          <a:ext cx="8771231" cy="32435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shade val="80000"/>
              <a:hueOff val="-318036"/>
              <a:satOff val="-8358"/>
              <a:lumOff val="1580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Carencia de estudios en el equipo de atletismo que comparen el resultado óptimo</a:t>
          </a:r>
          <a:endParaRPr lang="es-E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5005" y="1618735"/>
        <a:ext cx="4385615" cy="1497001"/>
      </dsp:txXfrm>
    </dsp:sp>
    <dsp:sp modelId="{E07A5789-6F34-4370-85E0-45857961F8F5}">
      <dsp:nvSpPr>
        <dsp:cNvPr id="0" name=""/>
        <dsp:cNvSpPr/>
      </dsp:nvSpPr>
      <dsp:spPr>
        <a:xfrm>
          <a:off x="1746504" y="2994008"/>
          <a:ext cx="1497002" cy="149700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shade val="80000"/>
                <a:hueOff val="-636072"/>
                <a:satOff val="-16715"/>
                <a:lumOff val="31610"/>
                <a:alphaOff val="0"/>
                <a:tint val="96000"/>
                <a:lumMod val="104000"/>
              </a:schemeClr>
            </a:gs>
            <a:gs pos="100000">
              <a:schemeClr val="accent2">
                <a:shade val="80000"/>
                <a:hueOff val="-636072"/>
                <a:satOff val="-16715"/>
                <a:lumOff val="3161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976896-B250-4F38-B30B-6AA5C5B5F8E6}">
      <dsp:nvSpPr>
        <dsp:cNvPr id="0" name=""/>
        <dsp:cNvSpPr/>
      </dsp:nvSpPr>
      <dsp:spPr>
        <a:xfrm>
          <a:off x="2495005" y="3219344"/>
          <a:ext cx="8771231" cy="10463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shade val="80000"/>
              <a:hueOff val="-636072"/>
              <a:satOff val="-16715"/>
              <a:lumOff val="3161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 directos e indirectos capacidad fundamental resistencia aerobia. </a:t>
          </a:r>
          <a:endParaRPr lang="es-ES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5005" y="3219344"/>
        <a:ext cx="4385615" cy="1046329"/>
      </dsp:txXfrm>
    </dsp:sp>
    <dsp:sp modelId="{9B99CCB5-EA04-411F-BC3A-8B3078D80DBA}">
      <dsp:nvSpPr>
        <dsp:cNvPr id="0" name=""/>
        <dsp:cNvSpPr/>
      </dsp:nvSpPr>
      <dsp:spPr>
        <a:xfrm>
          <a:off x="6880621" y="0"/>
          <a:ext cx="4385615" cy="1497006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/>
            <a:t>Umbrales que permitan establecer las zonas de intensidad durante el entrenamiento </a:t>
          </a:r>
          <a:endParaRPr lang="es-ES_tradnl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80621" y="0"/>
        <a:ext cx="4385615" cy="1497006"/>
      </dsp:txXfrm>
    </dsp:sp>
    <dsp:sp modelId="{F86C7E35-BAE1-41B1-BA10-775548C191AF}">
      <dsp:nvSpPr>
        <dsp:cNvPr id="0" name=""/>
        <dsp:cNvSpPr/>
      </dsp:nvSpPr>
      <dsp:spPr>
        <a:xfrm>
          <a:off x="6880621" y="1497006"/>
          <a:ext cx="4385615" cy="1497001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Entre los test directos e indirectos </a:t>
          </a:r>
          <a:endParaRPr lang="es-ES" sz="24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80621" y="1497006"/>
        <a:ext cx="4385615" cy="1497001"/>
      </dsp:txXfrm>
    </dsp:sp>
    <dsp:sp modelId="{4C414933-2DEF-40B7-84EC-E1DA0A784F1D}">
      <dsp:nvSpPr>
        <dsp:cNvPr id="0" name=""/>
        <dsp:cNvSpPr/>
      </dsp:nvSpPr>
      <dsp:spPr>
        <a:xfrm>
          <a:off x="6880621" y="2994008"/>
          <a:ext cx="4385615" cy="1497002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Estudio validará o desmentirá la hipótesis</a:t>
          </a:r>
          <a:endParaRPr lang="es-ES" sz="24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80621" y="2994008"/>
        <a:ext cx="4385615" cy="1497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B9017-7676-4E33-9248-6F89E9321CED}">
      <dsp:nvSpPr>
        <dsp:cNvPr id="0" name=""/>
        <dsp:cNvSpPr/>
      </dsp:nvSpPr>
      <dsp:spPr>
        <a:xfrm>
          <a:off x="3575713" y="0"/>
          <a:ext cx="5363569" cy="167611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FEDEME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Atletismo.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Vo2 Máximo.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Umbral de entrenamiento.</a:t>
          </a:r>
          <a:endParaRPr lang="es-ES" sz="2000" kern="1200" dirty="0"/>
        </a:p>
      </dsp:txBody>
      <dsp:txXfrm>
        <a:off x="3575713" y="209514"/>
        <a:ext cx="4735026" cy="1257087"/>
      </dsp:txXfrm>
    </dsp:sp>
    <dsp:sp modelId="{F5754760-17D6-4972-A237-2FD1EB9F45A6}">
      <dsp:nvSpPr>
        <dsp:cNvPr id="0" name=""/>
        <dsp:cNvSpPr/>
      </dsp:nvSpPr>
      <dsp:spPr>
        <a:xfrm>
          <a:off x="0" y="0"/>
          <a:ext cx="3575713" cy="16761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FUNDAMENTACIÓN TEORICA</a:t>
          </a:r>
          <a:endParaRPr lang="es-E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821" y="81821"/>
        <a:ext cx="3412071" cy="1512473"/>
      </dsp:txXfrm>
    </dsp:sp>
    <dsp:sp modelId="{524F1F68-67AD-48EC-857C-F0F6909B3A8D}">
      <dsp:nvSpPr>
        <dsp:cNvPr id="0" name=""/>
        <dsp:cNvSpPr/>
      </dsp:nvSpPr>
      <dsp:spPr>
        <a:xfrm>
          <a:off x="3575713" y="1843727"/>
          <a:ext cx="5363569" cy="167611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b="0" kern="1200" dirty="0" smtClean="0"/>
            <a:t>Banda ergométrica (Protocolo </a:t>
          </a:r>
          <a:r>
            <a:rPr lang="es-ES" sz="2800" b="0" kern="1200" dirty="0" err="1" smtClean="0"/>
            <a:t>Ellestad</a:t>
          </a:r>
          <a:r>
            <a:rPr lang="es-ES" sz="2800" b="0" kern="1200" dirty="0" smtClean="0"/>
            <a:t>).</a:t>
          </a:r>
          <a:endParaRPr lang="es-ES" sz="2800" b="0" kern="1200" dirty="0"/>
        </a:p>
      </dsp:txBody>
      <dsp:txXfrm>
        <a:off x="3575713" y="2053241"/>
        <a:ext cx="4735026" cy="1257087"/>
      </dsp:txXfrm>
    </dsp:sp>
    <dsp:sp modelId="{061AF36B-6D30-4242-9412-89DB86266418}">
      <dsp:nvSpPr>
        <dsp:cNvPr id="0" name=""/>
        <dsp:cNvSpPr/>
      </dsp:nvSpPr>
      <dsp:spPr>
        <a:xfrm>
          <a:off x="0" y="1843727"/>
          <a:ext cx="3575713" cy="16761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 DIRECTO</a:t>
          </a:r>
          <a:endParaRPr lang="es-E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821" y="1925548"/>
        <a:ext cx="3412071" cy="1512473"/>
      </dsp:txXfrm>
    </dsp:sp>
    <dsp:sp modelId="{584687BA-A1F6-4C80-88B1-82371C474EA0}">
      <dsp:nvSpPr>
        <dsp:cNvPr id="0" name=""/>
        <dsp:cNvSpPr/>
      </dsp:nvSpPr>
      <dsp:spPr>
        <a:xfrm>
          <a:off x="3575713" y="3687454"/>
          <a:ext cx="5363569" cy="167611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smtClean="0"/>
            <a:t>Test de Cooper</a:t>
          </a:r>
          <a:endParaRPr lang="es-E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smtClean="0"/>
            <a:t>Test de Rockport (Milla)</a:t>
          </a:r>
          <a:endParaRPr lang="es-ES" sz="2800" kern="1200" dirty="0"/>
        </a:p>
      </dsp:txBody>
      <dsp:txXfrm>
        <a:off x="3575713" y="3896968"/>
        <a:ext cx="4735026" cy="1257087"/>
      </dsp:txXfrm>
    </dsp:sp>
    <dsp:sp modelId="{B2666DEE-0778-4C78-BDA8-28FFE62490B2}">
      <dsp:nvSpPr>
        <dsp:cNvPr id="0" name=""/>
        <dsp:cNvSpPr/>
      </dsp:nvSpPr>
      <dsp:spPr>
        <a:xfrm>
          <a:off x="0" y="3687454"/>
          <a:ext cx="3575713" cy="16761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 INDIRECTOS</a:t>
          </a:r>
          <a:endParaRPr lang="es-E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821" y="3769275"/>
        <a:ext cx="3412071" cy="15124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DBC18-9121-4DD3-BB5A-C3202BEB661E}">
      <dsp:nvSpPr>
        <dsp:cNvPr id="0" name=""/>
        <dsp:cNvSpPr/>
      </dsp:nvSpPr>
      <dsp:spPr>
        <a:xfrm>
          <a:off x="2204476" y="3316"/>
          <a:ext cx="6149719" cy="559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Instrumentos de investigación</a:t>
          </a:r>
          <a:endParaRPr lang="es-ES_tradnl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4476" y="3316"/>
        <a:ext cx="6149719" cy="559065"/>
      </dsp:txXfrm>
    </dsp:sp>
    <dsp:sp modelId="{F82195A2-A45C-4229-9252-7E6A82C4D1A0}">
      <dsp:nvSpPr>
        <dsp:cNvPr id="0" name=""/>
        <dsp:cNvSpPr/>
      </dsp:nvSpPr>
      <dsp:spPr>
        <a:xfrm>
          <a:off x="2204476" y="562381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8EEA5-6FE5-40C0-BE81-9DABF62F4159}">
      <dsp:nvSpPr>
        <dsp:cNvPr id="0" name=""/>
        <dsp:cNvSpPr/>
      </dsp:nvSpPr>
      <dsp:spPr>
        <a:xfrm>
          <a:off x="3068853" y="562381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2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2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F3CEF-9190-4006-9E76-FC0FA38EBA8A}">
      <dsp:nvSpPr>
        <dsp:cNvPr id="0" name=""/>
        <dsp:cNvSpPr/>
      </dsp:nvSpPr>
      <dsp:spPr>
        <a:xfrm>
          <a:off x="3933913" y="562381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4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4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0B73F-2B4D-4F8C-87BC-B280F4FCEB33}">
      <dsp:nvSpPr>
        <dsp:cNvPr id="0" name=""/>
        <dsp:cNvSpPr/>
      </dsp:nvSpPr>
      <dsp:spPr>
        <a:xfrm>
          <a:off x="4798291" y="562381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6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6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F4DEA-545F-4CED-B66B-42F57420C4B7}">
      <dsp:nvSpPr>
        <dsp:cNvPr id="0" name=""/>
        <dsp:cNvSpPr/>
      </dsp:nvSpPr>
      <dsp:spPr>
        <a:xfrm>
          <a:off x="5663351" y="562381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8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F7DDA-06DF-4966-B0C1-247874B7C63E}">
      <dsp:nvSpPr>
        <dsp:cNvPr id="0" name=""/>
        <dsp:cNvSpPr/>
      </dsp:nvSpPr>
      <dsp:spPr>
        <a:xfrm>
          <a:off x="6527728" y="562381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B1A9E-D3D2-406F-BB33-24C81D18E8B7}">
      <dsp:nvSpPr>
        <dsp:cNvPr id="0" name=""/>
        <dsp:cNvSpPr/>
      </dsp:nvSpPr>
      <dsp:spPr>
        <a:xfrm>
          <a:off x="7392789" y="562381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12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12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4FBB0-D637-4B68-9243-AB2A5F5E6D01}">
      <dsp:nvSpPr>
        <dsp:cNvPr id="0" name=""/>
        <dsp:cNvSpPr/>
      </dsp:nvSpPr>
      <dsp:spPr>
        <a:xfrm>
          <a:off x="2204476" y="734227"/>
          <a:ext cx="6229665" cy="7951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+mj-lt"/>
              <a:cs typeface="Arial" panose="020B0604020202020204" pitchFamily="34" charset="0"/>
            </a:rPr>
            <a:t>Descriptiva correlacional. </a:t>
          </a:r>
          <a:endParaRPr lang="es-ES_tradnl" sz="2400" kern="1200" dirty="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sp:txBody>
      <dsp:txXfrm>
        <a:off x="2204476" y="734227"/>
        <a:ext cx="6229665" cy="795145"/>
      </dsp:txXfrm>
    </dsp:sp>
    <dsp:sp modelId="{B08059A3-AE33-431A-9673-A66AD60847FB}">
      <dsp:nvSpPr>
        <dsp:cNvPr id="0" name=""/>
        <dsp:cNvSpPr/>
      </dsp:nvSpPr>
      <dsp:spPr>
        <a:xfrm>
          <a:off x="2204476" y="1765978"/>
          <a:ext cx="6149719" cy="559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Población y muestra</a:t>
          </a:r>
          <a:endParaRPr lang="es-ES_tradnl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4476" y="1765978"/>
        <a:ext cx="6149719" cy="559065"/>
      </dsp:txXfrm>
    </dsp:sp>
    <dsp:sp modelId="{790DDDA6-EBD8-43EB-873F-6E75D3EAB911}">
      <dsp:nvSpPr>
        <dsp:cNvPr id="0" name=""/>
        <dsp:cNvSpPr/>
      </dsp:nvSpPr>
      <dsp:spPr>
        <a:xfrm>
          <a:off x="2204476" y="2325044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14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14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DB7A5-8A1E-4B9C-9B0C-E807ED4CBC16}">
      <dsp:nvSpPr>
        <dsp:cNvPr id="0" name=""/>
        <dsp:cNvSpPr/>
      </dsp:nvSpPr>
      <dsp:spPr>
        <a:xfrm>
          <a:off x="3068853" y="2325044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16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9F519-E500-469C-B659-1056AF33D757}">
      <dsp:nvSpPr>
        <dsp:cNvPr id="0" name=""/>
        <dsp:cNvSpPr/>
      </dsp:nvSpPr>
      <dsp:spPr>
        <a:xfrm>
          <a:off x="3933913" y="2325044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18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18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73C23-BD83-4256-BC0E-4ECE31323D15}">
      <dsp:nvSpPr>
        <dsp:cNvPr id="0" name=""/>
        <dsp:cNvSpPr/>
      </dsp:nvSpPr>
      <dsp:spPr>
        <a:xfrm>
          <a:off x="4798291" y="2325044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524CE-6EE1-4ECC-B129-D7AB9D43E10B}">
      <dsp:nvSpPr>
        <dsp:cNvPr id="0" name=""/>
        <dsp:cNvSpPr/>
      </dsp:nvSpPr>
      <dsp:spPr>
        <a:xfrm>
          <a:off x="5663351" y="2325044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22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22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7285F-39A5-49B8-9D6E-001562DF5BAB}">
      <dsp:nvSpPr>
        <dsp:cNvPr id="0" name=""/>
        <dsp:cNvSpPr/>
      </dsp:nvSpPr>
      <dsp:spPr>
        <a:xfrm>
          <a:off x="6527728" y="2325044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24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D8C1E-7045-459C-82A1-E4119D738882}">
      <dsp:nvSpPr>
        <dsp:cNvPr id="0" name=""/>
        <dsp:cNvSpPr/>
      </dsp:nvSpPr>
      <dsp:spPr>
        <a:xfrm>
          <a:off x="7392789" y="2325044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26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26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317DE-4343-43CD-B3F1-576C363C0F62}">
      <dsp:nvSpPr>
        <dsp:cNvPr id="0" name=""/>
        <dsp:cNvSpPr/>
      </dsp:nvSpPr>
      <dsp:spPr>
        <a:xfrm>
          <a:off x="2204476" y="2428783"/>
          <a:ext cx="6229665" cy="9313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+mj-lt"/>
              <a:cs typeface="Arial" panose="020B0604020202020204" pitchFamily="34" charset="0"/>
            </a:rPr>
            <a:t>Equipo de atletismo masculino de la Federación Deportiva Militar Ecuatoriana FEDEME</a:t>
          </a:r>
          <a:endParaRPr lang="es-ES_tradnl" sz="2400" kern="1200" dirty="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sp:txBody>
      <dsp:txXfrm>
        <a:off x="2204476" y="2428783"/>
        <a:ext cx="6229665" cy="931359"/>
      </dsp:txXfrm>
    </dsp:sp>
    <dsp:sp modelId="{7439540A-CC19-41E6-88C0-5B81032F40B1}">
      <dsp:nvSpPr>
        <dsp:cNvPr id="0" name=""/>
        <dsp:cNvSpPr/>
      </dsp:nvSpPr>
      <dsp:spPr>
        <a:xfrm>
          <a:off x="2204476" y="3528641"/>
          <a:ext cx="6149719" cy="559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Recolección de datos</a:t>
          </a:r>
        </a:p>
      </dsp:txBody>
      <dsp:txXfrm>
        <a:off x="2204476" y="3528641"/>
        <a:ext cx="6149719" cy="559065"/>
      </dsp:txXfrm>
    </dsp:sp>
    <dsp:sp modelId="{95F431FA-4435-4806-83DE-AD8A5DBE1C9E}">
      <dsp:nvSpPr>
        <dsp:cNvPr id="0" name=""/>
        <dsp:cNvSpPr/>
      </dsp:nvSpPr>
      <dsp:spPr>
        <a:xfrm>
          <a:off x="2204476" y="4087706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28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28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EF0DEB-5B16-4BAE-8E1B-B6B4AF32BB58}">
      <dsp:nvSpPr>
        <dsp:cNvPr id="0" name=""/>
        <dsp:cNvSpPr/>
      </dsp:nvSpPr>
      <dsp:spPr>
        <a:xfrm>
          <a:off x="3068853" y="4087706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AC2BBF-8830-48C6-B19B-A83249BC282C}">
      <dsp:nvSpPr>
        <dsp:cNvPr id="0" name=""/>
        <dsp:cNvSpPr/>
      </dsp:nvSpPr>
      <dsp:spPr>
        <a:xfrm>
          <a:off x="3933913" y="4087706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32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91A0E-44FF-4E66-9BE7-5A5FFFCEC01E}">
      <dsp:nvSpPr>
        <dsp:cNvPr id="0" name=""/>
        <dsp:cNvSpPr/>
      </dsp:nvSpPr>
      <dsp:spPr>
        <a:xfrm>
          <a:off x="4798291" y="4087706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34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34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597C2-2143-481F-9EDD-F8D0334BC592}">
      <dsp:nvSpPr>
        <dsp:cNvPr id="0" name=""/>
        <dsp:cNvSpPr/>
      </dsp:nvSpPr>
      <dsp:spPr>
        <a:xfrm>
          <a:off x="5663351" y="4087706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36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36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A4205-E015-4F38-8649-7D341A6C035D}">
      <dsp:nvSpPr>
        <dsp:cNvPr id="0" name=""/>
        <dsp:cNvSpPr/>
      </dsp:nvSpPr>
      <dsp:spPr>
        <a:xfrm>
          <a:off x="6527728" y="4087706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38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38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1EA42-482E-45DF-9762-42CD5B352A85}">
      <dsp:nvSpPr>
        <dsp:cNvPr id="0" name=""/>
        <dsp:cNvSpPr/>
      </dsp:nvSpPr>
      <dsp:spPr>
        <a:xfrm>
          <a:off x="7392789" y="4087706"/>
          <a:ext cx="1439034" cy="1138836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493AF-3D09-4B97-B0CA-199150A17171}">
      <dsp:nvSpPr>
        <dsp:cNvPr id="0" name=""/>
        <dsp:cNvSpPr/>
      </dsp:nvSpPr>
      <dsp:spPr>
        <a:xfrm>
          <a:off x="2204476" y="4201590"/>
          <a:ext cx="6229665" cy="9110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Instrumentos de evaluación.</a:t>
          </a:r>
        </a:p>
      </dsp:txBody>
      <dsp:txXfrm>
        <a:off x="2204476" y="4201590"/>
        <a:ext cx="6229665" cy="9110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DBC18-9121-4DD3-BB5A-C3202BEB661E}">
      <dsp:nvSpPr>
        <dsp:cNvPr id="0" name=""/>
        <dsp:cNvSpPr/>
      </dsp:nvSpPr>
      <dsp:spPr>
        <a:xfrm>
          <a:off x="152548" y="228261"/>
          <a:ext cx="8835560" cy="803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Tipo de investigación</a:t>
          </a:r>
          <a:endParaRPr lang="es-ES_tradnl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2548" y="228261"/>
        <a:ext cx="8835560" cy="803232"/>
      </dsp:txXfrm>
    </dsp:sp>
    <dsp:sp modelId="{F82195A2-A45C-4229-9252-7E6A82C4D1A0}">
      <dsp:nvSpPr>
        <dsp:cNvPr id="0" name=""/>
        <dsp:cNvSpPr/>
      </dsp:nvSpPr>
      <dsp:spPr>
        <a:xfrm>
          <a:off x="152548" y="1031494"/>
          <a:ext cx="2067521" cy="1636214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8EEA5-6FE5-40C0-BE81-9DABF62F4159}">
      <dsp:nvSpPr>
        <dsp:cNvPr id="0" name=""/>
        <dsp:cNvSpPr/>
      </dsp:nvSpPr>
      <dsp:spPr>
        <a:xfrm>
          <a:off x="1394435" y="1031494"/>
          <a:ext cx="2067521" cy="1636214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3077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3077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F3CEF-9190-4006-9E76-FC0FA38EBA8A}">
      <dsp:nvSpPr>
        <dsp:cNvPr id="0" name=""/>
        <dsp:cNvSpPr/>
      </dsp:nvSpPr>
      <dsp:spPr>
        <a:xfrm>
          <a:off x="2637304" y="1031494"/>
          <a:ext cx="2067521" cy="1636214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6154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6154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0B73F-2B4D-4F8C-87BC-B280F4FCEB33}">
      <dsp:nvSpPr>
        <dsp:cNvPr id="0" name=""/>
        <dsp:cNvSpPr/>
      </dsp:nvSpPr>
      <dsp:spPr>
        <a:xfrm>
          <a:off x="3879191" y="1031494"/>
          <a:ext cx="2067521" cy="1636214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9231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9231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F4DEA-545F-4CED-B66B-42F57420C4B7}">
      <dsp:nvSpPr>
        <dsp:cNvPr id="0" name=""/>
        <dsp:cNvSpPr/>
      </dsp:nvSpPr>
      <dsp:spPr>
        <a:xfrm>
          <a:off x="5122060" y="1031494"/>
          <a:ext cx="2067521" cy="1636214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12308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12308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F7DDA-06DF-4966-B0C1-247874B7C63E}">
      <dsp:nvSpPr>
        <dsp:cNvPr id="0" name=""/>
        <dsp:cNvSpPr/>
      </dsp:nvSpPr>
      <dsp:spPr>
        <a:xfrm>
          <a:off x="6363947" y="1031494"/>
          <a:ext cx="2067521" cy="1636214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15385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15385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B1A9E-D3D2-406F-BB33-24C81D18E8B7}">
      <dsp:nvSpPr>
        <dsp:cNvPr id="0" name=""/>
        <dsp:cNvSpPr/>
      </dsp:nvSpPr>
      <dsp:spPr>
        <a:xfrm>
          <a:off x="7606816" y="1031494"/>
          <a:ext cx="2067521" cy="1636214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18462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18462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4FBB0-D637-4B68-9243-AB2A5F5E6D01}">
      <dsp:nvSpPr>
        <dsp:cNvPr id="0" name=""/>
        <dsp:cNvSpPr/>
      </dsp:nvSpPr>
      <dsp:spPr>
        <a:xfrm>
          <a:off x="152548" y="1195115"/>
          <a:ext cx="8950422" cy="13089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Métodos teóricos.</a:t>
          </a:r>
          <a:endParaRPr lang="es-ES_tradnl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0" kern="1200" dirty="0" smtClean="0"/>
            <a:t>Histórico lógico.</a:t>
          </a:r>
          <a:endParaRPr lang="es-ES_tradnl" sz="2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0" kern="1200" dirty="0" smtClean="0"/>
            <a:t>Análisis síntesis.</a:t>
          </a:r>
          <a:endParaRPr lang="es-ES_tradnl" sz="2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2548" y="1195115"/>
        <a:ext cx="8950422" cy="1308971"/>
      </dsp:txXfrm>
    </dsp:sp>
    <dsp:sp modelId="{B08059A3-AE33-431A-9673-A66AD60847FB}">
      <dsp:nvSpPr>
        <dsp:cNvPr id="0" name=""/>
        <dsp:cNvSpPr/>
      </dsp:nvSpPr>
      <dsp:spPr>
        <a:xfrm>
          <a:off x="152548" y="2776486"/>
          <a:ext cx="8835560" cy="803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2548" y="2776486"/>
        <a:ext cx="8835560" cy="803232"/>
      </dsp:txXfrm>
    </dsp:sp>
    <dsp:sp modelId="{790DDDA6-EBD8-43EB-873F-6E75D3EAB911}">
      <dsp:nvSpPr>
        <dsp:cNvPr id="0" name=""/>
        <dsp:cNvSpPr/>
      </dsp:nvSpPr>
      <dsp:spPr>
        <a:xfrm>
          <a:off x="152548" y="3579719"/>
          <a:ext cx="2067521" cy="1636214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21538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21538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DB7A5-8A1E-4B9C-9B0C-E807ED4CBC16}">
      <dsp:nvSpPr>
        <dsp:cNvPr id="0" name=""/>
        <dsp:cNvSpPr/>
      </dsp:nvSpPr>
      <dsp:spPr>
        <a:xfrm>
          <a:off x="1394435" y="3579719"/>
          <a:ext cx="2067521" cy="1636214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24615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24615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9F519-E500-469C-B659-1056AF33D757}">
      <dsp:nvSpPr>
        <dsp:cNvPr id="0" name=""/>
        <dsp:cNvSpPr/>
      </dsp:nvSpPr>
      <dsp:spPr>
        <a:xfrm>
          <a:off x="2637304" y="3579719"/>
          <a:ext cx="2067521" cy="1636214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27692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27692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73C23-BD83-4256-BC0E-4ECE31323D15}">
      <dsp:nvSpPr>
        <dsp:cNvPr id="0" name=""/>
        <dsp:cNvSpPr/>
      </dsp:nvSpPr>
      <dsp:spPr>
        <a:xfrm>
          <a:off x="3879191" y="3579719"/>
          <a:ext cx="2067521" cy="1636214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30769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30769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524CE-6EE1-4ECC-B129-D7AB9D43E10B}">
      <dsp:nvSpPr>
        <dsp:cNvPr id="0" name=""/>
        <dsp:cNvSpPr/>
      </dsp:nvSpPr>
      <dsp:spPr>
        <a:xfrm>
          <a:off x="5122060" y="3579719"/>
          <a:ext cx="2067521" cy="1636214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33846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33846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7285F-39A5-49B8-9D6E-001562DF5BAB}">
      <dsp:nvSpPr>
        <dsp:cNvPr id="0" name=""/>
        <dsp:cNvSpPr/>
      </dsp:nvSpPr>
      <dsp:spPr>
        <a:xfrm>
          <a:off x="6363947" y="3579719"/>
          <a:ext cx="2067521" cy="1636214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36923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36923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D8C1E-7045-459C-82A1-E4119D738882}">
      <dsp:nvSpPr>
        <dsp:cNvPr id="0" name=""/>
        <dsp:cNvSpPr/>
      </dsp:nvSpPr>
      <dsp:spPr>
        <a:xfrm>
          <a:off x="7606816" y="3579719"/>
          <a:ext cx="2067521" cy="1636214"/>
        </a:xfrm>
        <a:prstGeom prst="chevron">
          <a:avLst>
            <a:gd name="adj" fmla="val 7061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317DE-4343-43CD-B3F1-576C363C0F62}">
      <dsp:nvSpPr>
        <dsp:cNvPr id="0" name=""/>
        <dsp:cNvSpPr/>
      </dsp:nvSpPr>
      <dsp:spPr>
        <a:xfrm>
          <a:off x="152548" y="3602122"/>
          <a:ext cx="8950422" cy="15914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Métodos prácticos</a:t>
          </a:r>
          <a:endParaRPr lang="es-ES_tradnl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0" kern="1200" dirty="0" smtClean="0"/>
            <a:t>Test de Cooper o de los 12 minutos.</a:t>
          </a:r>
          <a:endParaRPr lang="es-ES_tradnl" sz="2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4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Test de la milla</a:t>
          </a:r>
          <a:endParaRPr lang="es-ES_tradnl" sz="2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0" kern="1200" dirty="0" smtClean="0"/>
            <a:t>Test de Banda ergonométrica </a:t>
          </a:r>
          <a:endParaRPr lang="es-ES_tradnl" sz="2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2548" y="3602122"/>
        <a:ext cx="8950422" cy="15914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98ADB3-D302-4CA9-8618-36924D326E89}">
      <dsp:nvSpPr>
        <dsp:cNvPr id="0" name=""/>
        <dsp:cNvSpPr/>
      </dsp:nvSpPr>
      <dsp:spPr>
        <a:xfrm>
          <a:off x="381191" y="14695"/>
          <a:ext cx="2529717" cy="874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Test de Cooper</a:t>
          </a:r>
          <a:endParaRPr lang="es-ES" sz="2800" kern="1200" dirty="0"/>
        </a:p>
      </dsp:txBody>
      <dsp:txXfrm>
        <a:off x="406810" y="40314"/>
        <a:ext cx="2478479" cy="823467"/>
      </dsp:txXfrm>
    </dsp:sp>
    <dsp:sp modelId="{7775A5FA-579F-4438-B6C6-B1C914B991EF}">
      <dsp:nvSpPr>
        <dsp:cNvPr id="0" name=""/>
        <dsp:cNvSpPr/>
      </dsp:nvSpPr>
      <dsp:spPr>
        <a:xfrm>
          <a:off x="634163" y="889400"/>
          <a:ext cx="185287" cy="6164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6430"/>
              </a:lnTo>
              <a:lnTo>
                <a:pt x="185287" y="61643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AB19E5-E6E0-4B84-9961-0AE824C1DE5B}">
      <dsp:nvSpPr>
        <dsp:cNvPr id="0" name=""/>
        <dsp:cNvSpPr/>
      </dsp:nvSpPr>
      <dsp:spPr>
        <a:xfrm>
          <a:off x="819450" y="1068478"/>
          <a:ext cx="2287430" cy="87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12 Min Continuos</a:t>
          </a:r>
          <a:br>
            <a:rPr lang="es-ES" sz="2000" kern="1200" dirty="0" smtClean="0"/>
          </a:br>
          <a:r>
            <a:rPr lang="es-ES" sz="2000" kern="1200" dirty="0" smtClean="0"/>
            <a:t>FCM</a:t>
          </a:r>
          <a:endParaRPr lang="es-ES" sz="2000" kern="1200" dirty="0"/>
        </a:p>
      </dsp:txBody>
      <dsp:txXfrm>
        <a:off x="845069" y="1094097"/>
        <a:ext cx="2236192" cy="823467"/>
      </dsp:txXfrm>
    </dsp:sp>
    <dsp:sp modelId="{2DE4BA5B-0D95-4841-A05A-DB1755DD0C98}">
      <dsp:nvSpPr>
        <dsp:cNvPr id="0" name=""/>
        <dsp:cNvSpPr/>
      </dsp:nvSpPr>
      <dsp:spPr>
        <a:xfrm>
          <a:off x="634163" y="889400"/>
          <a:ext cx="198484" cy="1723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3011"/>
              </a:lnTo>
              <a:lnTo>
                <a:pt x="198484" y="172301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DC256-D94B-4065-9232-5E5E005B7F6D}">
      <dsp:nvSpPr>
        <dsp:cNvPr id="0" name=""/>
        <dsp:cNvSpPr/>
      </dsp:nvSpPr>
      <dsp:spPr>
        <a:xfrm>
          <a:off x="832648" y="2175059"/>
          <a:ext cx="2846500" cy="87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ES" sz="1600" b="1" i="1" kern="1200" smtClean="0">
                    <a:latin typeface="Cambria Math"/>
                  </a:rPr>
                  <m:t>𝑽𝒐</m:t>
                </m:r>
                <m:r>
                  <a:rPr lang="es-ES" sz="1600" b="1" i="1" kern="1200" smtClean="0">
                    <a:latin typeface="Cambria Math"/>
                  </a:rPr>
                  <m:t>𝟐</m:t>
                </m:r>
                <m:r>
                  <a:rPr lang="es-ES" sz="1600" b="1" i="1" kern="1200" smtClean="0">
                    <a:latin typeface="Cambria Math"/>
                  </a:rPr>
                  <m:t> </m:t>
                </m:r>
                <m:r>
                  <a:rPr lang="es-ES" sz="1600" b="1" i="1" kern="1200" smtClean="0">
                    <a:latin typeface="Cambria Math"/>
                  </a:rPr>
                  <m:t>𝒎𝒂𝒙</m:t>
                </m:r>
                <m:r>
                  <a:rPr lang="es-ES" sz="1600" b="1" i="1" kern="1200" smtClean="0">
                    <a:latin typeface="Cambria Math"/>
                  </a:rPr>
                  <m:t>=</m:t>
                </m:r>
                <m:r>
                  <a:rPr lang="es-ES" sz="1600" b="1" i="1" kern="1200" smtClean="0">
                    <a:latin typeface="Cambria Math"/>
                  </a:rPr>
                  <m:t>𝟐𝟐</m:t>
                </m:r>
                <m:r>
                  <a:rPr lang="es-ES" sz="1600" b="1" i="1" kern="1200" smtClean="0">
                    <a:latin typeface="Cambria Math"/>
                  </a:rPr>
                  <m:t>,</m:t>
                </m:r>
                <m:r>
                  <a:rPr lang="es-ES" sz="1600" b="1" i="1" kern="1200" smtClean="0">
                    <a:latin typeface="Cambria Math"/>
                  </a:rPr>
                  <m:t>𝟑𝟓𝟏</m:t>
                </m:r>
                <m:r>
                  <a:rPr lang="es-ES" sz="1600" b="1" i="1" kern="1200" smtClean="0">
                    <a:latin typeface="Cambria Math"/>
                  </a:rPr>
                  <m:t> </m:t>
                </m:r>
                <m:r>
                  <a:rPr lang="es-ES" sz="1600" b="1" i="1" kern="1200" smtClean="0">
                    <a:latin typeface="Cambria Math"/>
                  </a:rPr>
                  <m:t>𝒙</m:t>
                </m:r>
                <m:r>
                  <a:rPr lang="es-ES" sz="1600" b="1" i="1" kern="1200" smtClean="0">
                    <a:latin typeface="Cambria Math"/>
                  </a:rPr>
                  <m:t> </m:t>
                </m:r>
                <m:r>
                  <a:rPr lang="es-ES" sz="1600" b="1" i="1" kern="1200" smtClean="0">
                    <a:latin typeface="Cambria Math"/>
                  </a:rPr>
                  <m:t>𝑫𝒊𝒔𝒕𝒂𝒏𝒄𝒊𝒂</m:t>
                </m:r>
                <m:r>
                  <a:rPr lang="es-ES" sz="1600" b="1" i="1" kern="1200" smtClean="0">
                    <a:latin typeface="Cambria Math"/>
                  </a:rPr>
                  <m:t> </m:t>
                </m:r>
                <m:d>
                  <m:dPr>
                    <m:ctrlPr>
                      <a:rPr lang="es-ES" sz="1600" b="1" i="1" kern="1200"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lang="es-ES" sz="1600" b="1" i="1" kern="1200">
                        <a:latin typeface="Cambria Math"/>
                      </a:rPr>
                      <m:t>𝒌𝒎</m:t>
                    </m:r>
                  </m:e>
                </m:d>
                <m:r>
                  <a:rPr lang="es-ES" sz="1600" b="1" i="1" kern="1200">
                    <a:latin typeface="Cambria Math"/>
                  </a:rPr>
                  <m:t>−</m:t>
                </m:r>
                <m:r>
                  <a:rPr lang="es-ES" sz="1600" b="1" i="1" kern="1200">
                    <a:latin typeface="Cambria Math"/>
                  </a:rPr>
                  <m:t>𝟏𝟏</m:t>
                </m:r>
                <m:r>
                  <a:rPr lang="es-ES" sz="1600" b="1" i="1" kern="1200">
                    <a:latin typeface="Cambria Math"/>
                  </a:rPr>
                  <m:t>,</m:t>
                </m:r>
                <m:r>
                  <a:rPr lang="es-ES" sz="1600" b="1" i="1" kern="1200">
                    <a:latin typeface="Cambria Math"/>
                  </a:rPr>
                  <m:t>𝟐𝟖𝟖</m:t>
                </m:r>
              </m:oMath>
            </m:oMathPara>
          </a14:m>
          <a:endParaRPr lang="es-ES" sz="1600" kern="1200" dirty="0"/>
        </a:p>
      </dsp:txBody>
      <dsp:txXfrm>
        <a:off x="858267" y="2200678"/>
        <a:ext cx="2795262" cy="823467"/>
      </dsp:txXfrm>
    </dsp:sp>
    <dsp:sp modelId="{FD8B2347-0108-4ED4-9FDA-8DCA55A65297}">
      <dsp:nvSpPr>
        <dsp:cNvPr id="0" name=""/>
        <dsp:cNvSpPr/>
      </dsp:nvSpPr>
      <dsp:spPr>
        <a:xfrm>
          <a:off x="4164868" y="1495"/>
          <a:ext cx="2529717" cy="874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Test de Rockport (Milla)</a:t>
          </a:r>
          <a:endParaRPr lang="es-ES" sz="2400" kern="1200" dirty="0"/>
        </a:p>
      </dsp:txBody>
      <dsp:txXfrm>
        <a:off x="4190487" y="27114"/>
        <a:ext cx="2478479" cy="823467"/>
      </dsp:txXfrm>
    </dsp:sp>
    <dsp:sp modelId="{EC610AA2-BE4F-4E8F-BBBA-ED84EA4C7B45}">
      <dsp:nvSpPr>
        <dsp:cNvPr id="0" name=""/>
        <dsp:cNvSpPr/>
      </dsp:nvSpPr>
      <dsp:spPr>
        <a:xfrm>
          <a:off x="4417840" y="876200"/>
          <a:ext cx="252971" cy="656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028"/>
              </a:lnTo>
              <a:lnTo>
                <a:pt x="252971" y="65602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F5140E-1424-476D-905C-2A1B6EC9C846}">
      <dsp:nvSpPr>
        <dsp:cNvPr id="0" name=""/>
        <dsp:cNvSpPr/>
      </dsp:nvSpPr>
      <dsp:spPr>
        <a:xfrm>
          <a:off x="4670812" y="1094877"/>
          <a:ext cx="1954902" cy="87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1609,3 metros</a:t>
          </a:r>
          <a:br>
            <a:rPr lang="es-ES" sz="2000" kern="1200" dirty="0" smtClean="0"/>
          </a:br>
          <a:r>
            <a:rPr lang="es-ES" sz="2000" kern="1200" dirty="0" smtClean="0"/>
            <a:t>FCM</a:t>
          </a:r>
          <a:endParaRPr lang="es-ES" sz="2000" kern="1200" dirty="0"/>
        </a:p>
      </dsp:txBody>
      <dsp:txXfrm>
        <a:off x="4696431" y="1120496"/>
        <a:ext cx="1903664" cy="823467"/>
      </dsp:txXfrm>
    </dsp:sp>
    <dsp:sp modelId="{828CE68A-818C-425F-868B-CA39FEDBC216}">
      <dsp:nvSpPr>
        <dsp:cNvPr id="0" name=""/>
        <dsp:cNvSpPr/>
      </dsp:nvSpPr>
      <dsp:spPr>
        <a:xfrm>
          <a:off x="4417840" y="876200"/>
          <a:ext cx="252971" cy="17961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6141"/>
              </a:lnTo>
              <a:lnTo>
                <a:pt x="252971" y="179614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2ECF56-E871-4870-93CB-2EF9C56CE216}">
      <dsp:nvSpPr>
        <dsp:cNvPr id="0" name=""/>
        <dsp:cNvSpPr/>
      </dsp:nvSpPr>
      <dsp:spPr>
        <a:xfrm>
          <a:off x="4670812" y="2188258"/>
          <a:ext cx="2925867" cy="968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V</a:t>
          </a:r>
          <a14:m xmlns:a14="http://schemas.microsoft.com/office/drawing/2010/main">
            <m:oMath xmlns:m="http://schemas.openxmlformats.org/officeDocument/2006/math">
              <m:r>
                <a:rPr lang="es-ES" sz="1600" b="1" i="1" kern="1200">
                  <a:latin typeface="Cambria Math"/>
                </a:rPr>
                <m:t>𝒐</m:t>
              </m:r>
              <m:r>
                <a:rPr lang="es-ES" sz="1600" b="1" i="1" kern="1200">
                  <a:latin typeface="Cambria Math"/>
                </a:rPr>
                <m:t>𝟐</m:t>
              </m:r>
              <m:r>
                <a:rPr lang="es-ES" sz="1600" b="1" i="1" kern="1200">
                  <a:latin typeface="Cambria Math"/>
                </a:rPr>
                <m:t> </m:t>
              </m:r>
              <m:r>
                <a:rPr lang="es-ES" sz="1600" b="1" i="1" kern="1200">
                  <a:latin typeface="Cambria Math"/>
                </a:rPr>
                <m:t>𝒎𝒂𝒙𝑽</m:t>
              </m:r>
              <m:r>
                <a:rPr lang="es-ES" sz="1600" b="1" i="1" kern="1200">
                  <a:latin typeface="Cambria Math"/>
                </a:rPr>
                <m:t>=</m:t>
              </m:r>
              <m:r>
                <a:rPr lang="es-ES" sz="1600" b="1" i="1" kern="1200">
                  <a:latin typeface="Cambria Math"/>
                </a:rPr>
                <m:t>𝟏𝟑𝟐</m:t>
              </m:r>
              <m:r>
                <a:rPr lang="es-ES" sz="1600" b="1" i="1" kern="1200">
                  <a:latin typeface="Cambria Math"/>
                </a:rPr>
                <m:t>,</m:t>
              </m:r>
              <m:r>
                <a:rPr lang="es-ES" sz="1600" b="1" i="1" kern="1200">
                  <a:latin typeface="Cambria Math"/>
                </a:rPr>
                <m:t>𝟔</m:t>
              </m:r>
              <m:r>
                <a:rPr lang="es-ES" sz="1600" b="1" i="1" kern="1200">
                  <a:latin typeface="Cambria Math"/>
                </a:rPr>
                <m:t>−</m:t>
              </m:r>
              <m:d>
                <m:dPr>
                  <m:ctrlPr>
                    <a:rPr lang="es-ES" sz="1600" b="1" i="1" kern="1200"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es-ES" sz="1600" b="1" i="1" kern="1200">
                      <a:latin typeface="Cambria Math"/>
                    </a:rPr>
                    <m:t>𝟎</m:t>
                  </m:r>
                  <m:r>
                    <a:rPr lang="es-ES" sz="1600" b="1" i="1" kern="1200">
                      <a:latin typeface="Cambria Math"/>
                    </a:rPr>
                    <m:t>,</m:t>
                  </m:r>
                  <m:r>
                    <a:rPr lang="es-ES" sz="1600" b="1" i="1" kern="1200">
                      <a:latin typeface="Cambria Math"/>
                    </a:rPr>
                    <m:t>𝟏𝟕</m:t>
                  </m:r>
                  <m:r>
                    <a:rPr lang="es-ES" sz="1600" b="1" i="1" kern="1200">
                      <a:latin typeface="Cambria Math"/>
                    </a:rPr>
                    <m:t>𝒙𝑷𝑪</m:t>
                  </m:r>
                </m:e>
              </m:d>
              <m:r>
                <a:rPr lang="es-ES" sz="1600" b="1" i="1" kern="1200">
                  <a:latin typeface="Cambria Math"/>
                </a:rPr>
                <m:t>−</m:t>
              </m:r>
              <m:d>
                <m:dPr>
                  <m:ctrlPr>
                    <a:rPr lang="es-ES" sz="1600" b="1" i="1" kern="1200"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es-ES" sz="1600" b="1" i="1" kern="1200">
                      <a:latin typeface="Cambria Math"/>
                    </a:rPr>
                    <m:t> </m:t>
                  </m:r>
                  <m:r>
                    <a:rPr lang="es-ES" sz="1600" b="1" i="1" kern="1200">
                      <a:latin typeface="Cambria Math"/>
                    </a:rPr>
                    <m:t>𝟎</m:t>
                  </m:r>
                  <m:r>
                    <a:rPr lang="es-ES" sz="1600" b="1" i="1" kern="1200">
                      <a:latin typeface="Cambria Math"/>
                    </a:rPr>
                    <m:t>,</m:t>
                  </m:r>
                  <m:r>
                    <a:rPr lang="es-ES" sz="1600" b="1" i="1" kern="1200">
                      <a:latin typeface="Cambria Math"/>
                    </a:rPr>
                    <m:t>𝟑𝟗</m:t>
                  </m:r>
                  <m:r>
                    <a:rPr lang="es-ES" sz="1600" b="1" i="1" kern="1200">
                      <a:latin typeface="Cambria Math"/>
                    </a:rPr>
                    <m:t> </m:t>
                  </m:r>
                  <m:r>
                    <a:rPr lang="es-ES" sz="1600" b="1" i="1" kern="1200">
                      <a:latin typeface="Cambria Math"/>
                    </a:rPr>
                    <m:t>𝒙</m:t>
                  </m:r>
                  <m:r>
                    <a:rPr lang="es-ES" sz="1600" b="1" i="1" kern="1200">
                      <a:latin typeface="Cambria Math"/>
                    </a:rPr>
                    <m:t> </m:t>
                  </m:r>
                  <m:r>
                    <a:rPr lang="es-ES" sz="1600" b="1" i="1" kern="1200">
                      <a:latin typeface="Cambria Math"/>
                    </a:rPr>
                    <m:t>𝑬𝒅𝒂𝒅</m:t>
                  </m:r>
                </m:e>
              </m:d>
              <m:r>
                <a:rPr lang="es-ES" sz="1600" b="1" i="1" kern="1200">
                  <a:latin typeface="Cambria Math"/>
                </a:rPr>
                <m:t>+</m:t>
              </m:r>
              <m:d>
                <m:dPr>
                  <m:ctrlPr>
                    <a:rPr lang="es-ES" sz="1600" b="1" i="1" kern="1200"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es-ES" sz="1600" b="1" i="1" kern="1200">
                      <a:latin typeface="Cambria Math"/>
                    </a:rPr>
                    <m:t>𝟔</m:t>
                  </m:r>
                  <m:r>
                    <a:rPr lang="es-ES" sz="1600" b="1" i="1" kern="1200">
                      <a:latin typeface="Cambria Math"/>
                    </a:rPr>
                    <m:t>,</m:t>
                  </m:r>
                  <m:r>
                    <a:rPr lang="es-ES" sz="1600" b="1" i="1" kern="1200">
                      <a:latin typeface="Cambria Math"/>
                    </a:rPr>
                    <m:t>𝟑𝟏</m:t>
                  </m:r>
                  <m:r>
                    <a:rPr lang="es-ES" sz="1600" b="1" i="1" kern="1200">
                      <a:latin typeface="Cambria Math"/>
                    </a:rPr>
                    <m:t> </m:t>
                  </m:r>
                  <m:r>
                    <a:rPr lang="es-ES" sz="1600" b="1" i="1" kern="1200">
                      <a:latin typeface="Cambria Math"/>
                    </a:rPr>
                    <m:t>𝒙</m:t>
                  </m:r>
                  <m:r>
                    <a:rPr lang="es-ES" sz="1600" b="1" i="1" kern="1200">
                      <a:latin typeface="Cambria Math"/>
                    </a:rPr>
                    <m:t> </m:t>
                  </m:r>
                  <m:r>
                    <a:rPr lang="es-ES" sz="1600" b="1" i="1" kern="1200">
                      <a:latin typeface="Cambria Math"/>
                    </a:rPr>
                    <m:t>𝑺</m:t>
                  </m:r>
                </m:e>
              </m:d>
              <m:r>
                <a:rPr lang="es-ES" sz="1600" b="1" i="1" kern="1200">
                  <a:latin typeface="Cambria Math"/>
                </a:rPr>
                <m:t>−</m:t>
              </m:r>
              <m:d>
                <m:dPr>
                  <m:ctrlPr>
                    <a:rPr lang="es-ES" sz="1600" b="1" i="1" kern="1200"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es-ES" sz="1600" b="1" i="1" kern="1200">
                      <a:latin typeface="Cambria Math"/>
                    </a:rPr>
                    <m:t>𝟑</m:t>
                  </m:r>
                  <m:r>
                    <a:rPr lang="es-ES" sz="1600" b="1" i="1" kern="1200">
                      <a:latin typeface="Cambria Math"/>
                    </a:rPr>
                    <m:t>,</m:t>
                  </m:r>
                  <m:r>
                    <a:rPr lang="es-ES" sz="1600" b="1" i="1" kern="1200">
                      <a:latin typeface="Cambria Math"/>
                    </a:rPr>
                    <m:t>𝟐𝟕</m:t>
                  </m:r>
                  <m:r>
                    <a:rPr lang="es-ES" sz="1600" b="1" i="1" kern="1200">
                      <a:latin typeface="Cambria Math"/>
                    </a:rPr>
                    <m:t>𝒙</m:t>
                  </m:r>
                  <m:r>
                    <a:rPr lang="es-ES" sz="1600" b="1" i="1" kern="1200">
                      <a:latin typeface="Cambria Math"/>
                    </a:rPr>
                    <m:t> </m:t>
                  </m:r>
                  <m:r>
                    <a:rPr lang="es-ES" sz="1600" b="1" i="1" kern="1200">
                      <a:latin typeface="Cambria Math"/>
                    </a:rPr>
                    <m:t>𝑻</m:t>
                  </m:r>
                </m:e>
              </m:d>
              <m:r>
                <a:rPr lang="es-ES" sz="1600" b="1" i="1" kern="1200">
                  <a:latin typeface="Cambria Math"/>
                </a:rPr>
                <m:t>−(</m:t>
              </m:r>
              <m:r>
                <a:rPr lang="es-ES" sz="1600" b="1" i="1" kern="1200">
                  <a:latin typeface="Cambria Math"/>
                </a:rPr>
                <m:t>𝟎</m:t>
              </m:r>
              <m:r>
                <a:rPr lang="es-ES" sz="1600" b="1" i="1" kern="1200">
                  <a:latin typeface="Cambria Math"/>
                </a:rPr>
                <m:t>,</m:t>
              </m:r>
              <m:r>
                <a:rPr lang="es-ES" sz="1600" b="1" i="1" kern="1200">
                  <a:latin typeface="Cambria Math"/>
                </a:rPr>
                <m:t>𝟏𝟓𝟔</m:t>
              </m:r>
              <m:r>
                <a:rPr lang="es-ES" sz="1600" b="1" i="1" kern="1200">
                  <a:latin typeface="Cambria Math"/>
                </a:rPr>
                <m:t> </m:t>
              </m:r>
              <m:r>
                <a:rPr lang="es-ES" sz="1600" b="1" i="1" kern="1200">
                  <a:latin typeface="Cambria Math"/>
                </a:rPr>
                <m:t>𝒙</m:t>
              </m:r>
              <m:r>
                <a:rPr lang="es-ES" sz="1600" b="1" i="1" kern="1200">
                  <a:latin typeface="Cambria Math"/>
                </a:rPr>
                <m:t> </m:t>
              </m:r>
              <m:r>
                <a:rPr lang="es-ES" sz="1600" b="1" i="1" kern="1200">
                  <a:latin typeface="Cambria Math"/>
                </a:rPr>
                <m:t>𝑭𝑪</m:t>
              </m:r>
              <m:r>
                <a:rPr lang="es-ES" sz="1600" b="1" i="1" kern="1200">
                  <a:latin typeface="Cambria Math"/>
                </a:rPr>
                <m:t>)</m:t>
              </m:r>
            </m:oMath>
          </a14:m>
          <a:endParaRPr lang="es-ES" sz="1600" kern="1200" dirty="0"/>
        </a:p>
      </dsp:txBody>
      <dsp:txXfrm>
        <a:off x="4699169" y="2216615"/>
        <a:ext cx="2869153" cy="911453"/>
      </dsp:txXfrm>
    </dsp:sp>
    <dsp:sp modelId="{B9FB656E-1E01-40A9-ADC8-C1EE73798FE7}">
      <dsp:nvSpPr>
        <dsp:cNvPr id="0" name=""/>
        <dsp:cNvSpPr/>
      </dsp:nvSpPr>
      <dsp:spPr>
        <a:xfrm>
          <a:off x="8211398" y="0"/>
          <a:ext cx="2671734" cy="874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Test de la Banda ergométrica</a:t>
          </a:r>
          <a:endParaRPr lang="es-ES" sz="2400" kern="1200" dirty="0"/>
        </a:p>
      </dsp:txBody>
      <dsp:txXfrm>
        <a:off x="8237017" y="25619"/>
        <a:ext cx="2620496" cy="823467"/>
      </dsp:txXfrm>
    </dsp:sp>
    <dsp:sp modelId="{C5AF5288-40F3-46DB-84B0-5D3BB253AF1C}">
      <dsp:nvSpPr>
        <dsp:cNvPr id="0" name=""/>
        <dsp:cNvSpPr/>
      </dsp:nvSpPr>
      <dsp:spPr>
        <a:xfrm>
          <a:off x="8478571" y="874705"/>
          <a:ext cx="525389" cy="759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9060"/>
              </a:lnTo>
              <a:lnTo>
                <a:pt x="525389" y="75906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441730-25B5-4E50-A54B-145BF67087DB}">
      <dsp:nvSpPr>
        <dsp:cNvPr id="0" name=""/>
        <dsp:cNvSpPr/>
      </dsp:nvSpPr>
      <dsp:spPr>
        <a:xfrm>
          <a:off x="9003961" y="1094877"/>
          <a:ext cx="2015348" cy="10777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Actividad del corazón (ECG)</a:t>
          </a:r>
          <a:br>
            <a:rPr lang="es-ES" sz="1800" kern="1200" dirty="0" smtClean="0"/>
          </a:br>
          <a:r>
            <a:rPr lang="es-ES" sz="1800" kern="1200" dirty="0" smtClean="0"/>
            <a:t>Lecturas de presión arterial</a:t>
          </a:r>
          <a:endParaRPr lang="es-ES" sz="1800" kern="1200" dirty="0"/>
        </a:p>
      </dsp:txBody>
      <dsp:txXfrm>
        <a:off x="9035528" y="1126444"/>
        <a:ext cx="1952214" cy="1014642"/>
      </dsp:txXfrm>
    </dsp:sp>
    <dsp:sp modelId="{53B1E990-32CD-41F9-BF26-40B1D23E924B}">
      <dsp:nvSpPr>
        <dsp:cNvPr id="0" name=""/>
        <dsp:cNvSpPr/>
      </dsp:nvSpPr>
      <dsp:spPr>
        <a:xfrm>
          <a:off x="8478571" y="874705"/>
          <a:ext cx="287819" cy="1927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7578"/>
              </a:lnTo>
              <a:lnTo>
                <a:pt x="287819" y="192757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3FCCAB-54F2-49E5-9E50-A395ADE6C84A}">
      <dsp:nvSpPr>
        <dsp:cNvPr id="0" name=""/>
        <dsp:cNvSpPr/>
      </dsp:nvSpPr>
      <dsp:spPr>
        <a:xfrm>
          <a:off x="8766391" y="2364931"/>
          <a:ext cx="2717393" cy="87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Protocolo </a:t>
          </a:r>
          <a:r>
            <a:rPr lang="es-ES" sz="1600" kern="1200" dirty="0" err="1" smtClean="0"/>
            <a:t>Ellestad</a:t>
          </a:r>
          <a:r>
            <a:rPr lang="es-ES" sz="1600" kern="1200" dirty="0" smtClean="0"/>
            <a:t>, continuo  de intensidad incremental</a:t>
          </a:r>
          <a:endParaRPr lang="es-ES" sz="1600" kern="1200" dirty="0"/>
        </a:p>
      </dsp:txBody>
      <dsp:txXfrm>
        <a:off x="8792010" y="2390550"/>
        <a:ext cx="2666155" cy="8234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40A1A-D387-4543-8E45-B6A82255F78D}">
      <dsp:nvSpPr>
        <dsp:cNvPr id="0" name=""/>
        <dsp:cNvSpPr/>
      </dsp:nvSpPr>
      <dsp:spPr>
        <a:xfrm rot="16200000">
          <a:off x="0" y="456435"/>
          <a:ext cx="3679242" cy="3679242"/>
        </a:xfrm>
        <a:prstGeom prst="downArrow">
          <a:avLst>
            <a:gd name="adj1" fmla="val 50000"/>
            <a:gd name="adj2" fmla="val 35000"/>
          </a:avLst>
        </a:prstGeom>
        <a:solidFill>
          <a:schemeClr val="accent5"/>
        </a:solidFill>
        <a:ln w="22225" cap="rnd" cmpd="sng" algn="ctr">
          <a:solidFill>
            <a:schemeClr val="tx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>
              <a:solidFill>
                <a:sysClr val="windowText" lastClr="000000"/>
              </a:solidFill>
            </a:rPr>
            <a:t>T. Cooper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>
              <a:solidFill>
                <a:sysClr val="windowText" lastClr="000000"/>
              </a:solidFill>
            </a:rPr>
            <a:t>T. De la Milla</a:t>
          </a:r>
          <a:endParaRPr lang="es-ES" sz="3300" kern="1200" dirty="0">
            <a:solidFill>
              <a:sysClr val="windowText" lastClr="000000"/>
            </a:solidFill>
          </a:endParaRPr>
        </a:p>
      </dsp:txBody>
      <dsp:txXfrm rot="5400000">
        <a:off x="0" y="1376245"/>
        <a:ext cx="3035375" cy="1839621"/>
      </dsp:txXfrm>
    </dsp:sp>
    <dsp:sp modelId="{AB1E26EE-7307-4F3C-9CB0-471D39EE1CD7}">
      <dsp:nvSpPr>
        <dsp:cNvPr id="0" name=""/>
        <dsp:cNvSpPr/>
      </dsp:nvSpPr>
      <dsp:spPr>
        <a:xfrm rot="5400000">
          <a:off x="3901322" y="458380"/>
          <a:ext cx="3679242" cy="3679242"/>
        </a:xfrm>
        <a:prstGeom prst="downArrow">
          <a:avLst>
            <a:gd name="adj1" fmla="val 50000"/>
            <a:gd name="adj2" fmla="val 35000"/>
          </a:avLst>
        </a:prstGeom>
        <a:solidFill>
          <a:schemeClr val="accent2"/>
        </a:solidFill>
        <a:ln w="22225" cap="rnd" cmpd="sng" algn="ctr">
          <a:solidFill>
            <a:schemeClr val="tx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>
              <a:solidFill>
                <a:sysClr val="windowText" lastClr="000000"/>
              </a:solidFill>
            </a:rPr>
            <a:t>Banda Ergométrica</a:t>
          </a:r>
          <a:endParaRPr lang="es-ES" sz="3300" kern="1200" dirty="0">
            <a:solidFill>
              <a:sysClr val="windowText" lastClr="000000"/>
            </a:solidFill>
          </a:endParaRPr>
        </a:p>
      </dsp:txBody>
      <dsp:txXfrm rot="-5400000">
        <a:off x="4545189" y="1378191"/>
        <a:ext cx="3035375" cy="18396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4EA96-C2D6-489B-AFD9-0E727C2BD1FC}">
      <dsp:nvSpPr>
        <dsp:cNvPr id="0" name=""/>
        <dsp:cNvSpPr/>
      </dsp:nvSpPr>
      <dsp:spPr>
        <a:xfrm>
          <a:off x="0" y="1379"/>
          <a:ext cx="10699021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9FB33E6-2ABE-4147-BA4C-6E5316C26AE7}">
      <dsp:nvSpPr>
        <dsp:cNvPr id="0" name=""/>
        <dsp:cNvSpPr/>
      </dsp:nvSpPr>
      <dsp:spPr>
        <a:xfrm>
          <a:off x="0" y="1379"/>
          <a:ext cx="10699021" cy="1105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 test de Cooper como test indirecto no puede sustituir al test directo (banda </a:t>
          </a:r>
          <a:r>
            <a:rPr lang="es-EC" sz="2000" kern="1200" dirty="0" err="1" smtClean="0"/>
            <a:t>ergométrica</a:t>
          </a:r>
          <a:r>
            <a:rPr lang="es-EC" sz="2000" kern="1200" dirty="0" smtClean="0"/>
            <a:t>) aunque sus resultados tienen un alto grado de semejanza, su diferencia no es significativa.</a:t>
          </a:r>
          <a:endParaRPr lang="es-ES" sz="2000" b="1" i="1" kern="1200" dirty="0"/>
        </a:p>
      </dsp:txBody>
      <dsp:txXfrm>
        <a:off x="0" y="1379"/>
        <a:ext cx="10699021" cy="1105598"/>
      </dsp:txXfrm>
    </dsp:sp>
    <dsp:sp modelId="{536B571B-7E38-45BD-A002-7A29B7EDD3F8}">
      <dsp:nvSpPr>
        <dsp:cNvPr id="0" name=""/>
        <dsp:cNvSpPr/>
      </dsp:nvSpPr>
      <dsp:spPr>
        <a:xfrm>
          <a:off x="0" y="1106977"/>
          <a:ext cx="10699021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-163748"/>
                <a:satOff val="-18001"/>
                <a:lumOff val="12096"/>
                <a:alphaOff val="0"/>
                <a:tint val="96000"/>
                <a:lumMod val="104000"/>
              </a:schemeClr>
            </a:gs>
            <a:gs pos="100000">
              <a:schemeClr val="accent1">
                <a:shade val="80000"/>
                <a:hueOff val="-163748"/>
                <a:satOff val="-18001"/>
                <a:lumOff val="12096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-163748"/>
              <a:satOff val="-18001"/>
              <a:lumOff val="12096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7D9575F-1794-44F4-AC18-84AA7B77E910}">
      <dsp:nvSpPr>
        <dsp:cNvPr id="0" name=""/>
        <dsp:cNvSpPr/>
      </dsp:nvSpPr>
      <dsp:spPr>
        <a:xfrm>
          <a:off x="0" y="1106977"/>
          <a:ext cx="10699021" cy="976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 test de Rockport no es fiable para sustituir al test de esfuerzo de la banda </a:t>
          </a:r>
          <a:r>
            <a:rPr lang="es-EC" sz="2000" kern="1200" dirty="0" err="1" smtClean="0"/>
            <a:t>ergométrica</a:t>
          </a:r>
          <a:r>
            <a:rPr lang="es-EC" sz="2000" kern="1200" dirty="0" smtClean="0"/>
            <a:t> porque se aleja de los resultados reales, tiene una </a:t>
          </a:r>
          <a:r>
            <a:rPr lang="es-EC" sz="2000" kern="1200" smtClean="0"/>
            <a:t>diferencia significativa.</a:t>
          </a:r>
          <a:endParaRPr lang="es-ES" sz="2000" b="1" i="1" kern="1200" dirty="0"/>
        </a:p>
      </dsp:txBody>
      <dsp:txXfrm>
        <a:off x="0" y="1106977"/>
        <a:ext cx="10699021" cy="976991"/>
      </dsp:txXfrm>
    </dsp:sp>
    <dsp:sp modelId="{B79C674B-DE71-4F8F-BCA8-0497F4922595}">
      <dsp:nvSpPr>
        <dsp:cNvPr id="0" name=""/>
        <dsp:cNvSpPr/>
      </dsp:nvSpPr>
      <dsp:spPr>
        <a:xfrm>
          <a:off x="0" y="2083968"/>
          <a:ext cx="10699021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-327497"/>
                <a:satOff val="-36003"/>
                <a:lumOff val="24191"/>
                <a:alphaOff val="0"/>
                <a:tint val="96000"/>
                <a:lumMod val="104000"/>
              </a:schemeClr>
            </a:gs>
            <a:gs pos="100000">
              <a:schemeClr val="accent1">
                <a:shade val="80000"/>
                <a:hueOff val="-327497"/>
                <a:satOff val="-36003"/>
                <a:lumOff val="24191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-327497"/>
              <a:satOff val="-36003"/>
              <a:lumOff val="24191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53980CA-5ABB-4CC0-8974-2A4DB5A51BDD}">
      <dsp:nvSpPr>
        <dsp:cNvPr id="0" name=""/>
        <dsp:cNvSpPr/>
      </dsp:nvSpPr>
      <dsp:spPr>
        <a:xfrm>
          <a:off x="0" y="2083968"/>
          <a:ext cx="10688572" cy="1791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 proceso de entrenamiento que tiene el equipo de atletismo de la FEDEME es el óptimo, ya que, según los resultados obtenidos del test directo Banda </a:t>
          </a:r>
          <a:r>
            <a:rPr lang="es-EC" sz="2000" kern="1200" dirty="0" err="1" smtClean="0"/>
            <a:t>ergométrica</a:t>
          </a:r>
          <a:r>
            <a:rPr lang="es-EC" sz="2000" kern="1200" dirty="0" smtClean="0"/>
            <a:t> (</a:t>
          </a:r>
          <a:r>
            <a:rPr lang="es-EC" sz="2000" kern="1200" dirty="0" err="1" smtClean="0"/>
            <a:t>gold</a:t>
          </a:r>
          <a:r>
            <a:rPr lang="es-EC" sz="2000" kern="1200" dirty="0" smtClean="0"/>
            <a:t> estándar), 9 atletas alcanzaron una calificación de “Superior”, 6 atletas “Excelente” y 1 atleta “Bueno”, según las Categorías y Percentiles Normativos de Aptitud Física del Colegio Americano de Medicina del Deporte 2018.</a:t>
          </a:r>
          <a:endParaRPr lang="es-EC" sz="2000" kern="1200" dirty="0"/>
        </a:p>
      </dsp:txBody>
      <dsp:txXfrm>
        <a:off x="0" y="2083968"/>
        <a:ext cx="10688572" cy="1791361"/>
      </dsp:txXfrm>
    </dsp:sp>
    <dsp:sp modelId="{0459E9A5-666C-4B3B-A969-4EC986C349E1}">
      <dsp:nvSpPr>
        <dsp:cNvPr id="0" name=""/>
        <dsp:cNvSpPr/>
      </dsp:nvSpPr>
      <dsp:spPr>
        <a:xfrm>
          <a:off x="0" y="3875330"/>
          <a:ext cx="10699021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-491245"/>
                <a:satOff val="-54004"/>
                <a:lumOff val="36287"/>
                <a:alphaOff val="0"/>
                <a:tint val="96000"/>
                <a:lumMod val="104000"/>
              </a:schemeClr>
            </a:gs>
            <a:gs pos="100000">
              <a:schemeClr val="accent1">
                <a:shade val="80000"/>
                <a:hueOff val="-491245"/>
                <a:satOff val="-54004"/>
                <a:lumOff val="36287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80000"/>
              <a:hueOff val="-491245"/>
              <a:satOff val="-54004"/>
              <a:lumOff val="36287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CD1740-12D3-4AA6-8D97-BA5A7B39BF68}">
      <dsp:nvSpPr>
        <dsp:cNvPr id="0" name=""/>
        <dsp:cNvSpPr/>
      </dsp:nvSpPr>
      <dsp:spPr>
        <a:xfrm>
          <a:off x="0" y="3875330"/>
          <a:ext cx="10699021" cy="1391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Las pruebas de ejercicio </a:t>
          </a:r>
          <a:r>
            <a:rPr lang="es-EC" sz="2000" kern="1200" dirty="0" err="1" smtClean="0"/>
            <a:t>submáximas</a:t>
          </a:r>
          <a:r>
            <a:rPr lang="es-EC" sz="2000" kern="1200" dirty="0" smtClean="0"/>
            <a:t> (test indirectos o de campo) no son tan precisas como las pruebas de ejercicio máximas, proporcionan un reflejo general de la aptitud física de un individuo a un costo menor, requiere menos tiempo y esfuerzo por parte del sujeto</a:t>
          </a:r>
          <a:endParaRPr lang="es-EC" sz="2000" kern="1200" dirty="0"/>
        </a:p>
      </dsp:txBody>
      <dsp:txXfrm>
        <a:off x="0" y="3875330"/>
        <a:ext cx="10699021" cy="13917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7E37F-4B24-4D25-B3CF-C804DF3D31DB}">
      <dsp:nvSpPr>
        <dsp:cNvPr id="0" name=""/>
        <dsp:cNvSpPr/>
      </dsp:nvSpPr>
      <dsp:spPr>
        <a:xfrm>
          <a:off x="0" y="2246"/>
          <a:ext cx="10922000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C60FBB-6A49-4827-BC79-9B7FE0140874}">
      <dsp:nvSpPr>
        <dsp:cNvPr id="0" name=""/>
        <dsp:cNvSpPr/>
      </dsp:nvSpPr>
      <dsp:spPr>
        <a:xfrm>
          <a:off x="0" y="2246"/>
          <a:ext cx="10922000" cy="1532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Se debe tener en cuenta las condiciones óptimas de los deportistas tales como horarios de alimentación, horarios de descanso, verificar que no haya ingerido bebidas alcohólicas o haber fumado tres horas antes de la prueba. </a:t>
          </a:r>
          <a:endParaRPr lang="es-EC" sz="20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46"/>
        <a:ext cx="10922000" cy="1532111"/>
      </dsp:txXfrm>
    </dsp:sp>
    <dsp:sp modelId="{A6E6A855-9645-4C38-A2F5-F61D5CD3B9BF}">
      <dsp:nvSpPr>
        <dsp:cNvPr id="0" name=""/>
        <dsp:cNvSpPr/>
      </dsp:nvSpPr>
      <dsp:spPr>
        <a:xfrm>
          <a:off x="0" y="1534358"/>
          <a:ext cx="10922000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-339284"/>
                <a:satOff val="-39630"/>
                <a:lumOff val="34319"/>
                <a:alphaOff val="0"/>
                <a:tint val="96000"/>
                <a:lumMod val="104000"/>
              </a:schemeClr>
            </a:gs>
            <a:gs pos="100000">
              <a:schemeClr val="accent1">
                <a:shade val="50000"/>
                <a:hueOff val="-339284"/>
                <a:satOff val="-39630"/>
                <a:lumOff val="34319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50000"/>
              <a:hueOff val="-339284"/>
              <a:satOff val="-39630"/>
              <a:lumOff val="34319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5C49F3-E910-4C37-9151-2E2ED26734B9}">
      <dsp:nvSpPr>
        <dsp:cNvPr id="0" name=""/>
        <dsp:cNvSpPr/>
      </dsp:nvSpPr>
      <dsp:spPr>
        <a:xfrm>
          <a:off x="0" y="1534358"/>
          <a:ext cx="10922000" cy="1532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/>
            <a:t>Se recomienda evitar la actividad física intensa o el ejercicio inhabitual en las doce horas anteriores. Llevará ropa confortable y el calzado cómodo. </a:t>
          </a:r>
          <a:endParaRPr lang="es-EC" sz="20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534358"/>
        <a:ext cx="10922000" cy="1532111"/>
      </dsp:txXfrm>
    </dsp:sp>
    <dsp:sp modelId="{1679EE5D-4170-48AD-8D25-0AADCC2C2A31}">
      <dsp:nvSpPr>
        <dsp:cNvPr id="0" name=""/>
        <dsp:cNvSpPr/>
      </dsp:nvSpPr>
      <dsp:spPr>
        <a:xfrm>
          <a:off x="0" y="3066469"/>
          <a:ext cx="10922000" cy="0"/>
        </a:xfrm>
        <a:prstGeom prst="line">
          <a:avLst/>
        </a:prstGeom>
        <a:gradFill rotWithShape="0">
          <a:gsLst>
            <a:gs pos="0">
              <a:schemeClr val="accent1">
                <a:shade val="50000"/>
                <a:hueOff val="-339284"/>
                <a:satOff val="-39630"/>
                <a:lumOff val="34319"/>
                <a:alphaOff val="0"/>
                <a:tint val="96000"/>
                <a:lumMod val="104000"/>
              </a:schemeClr>
            </a:gs>
            <a:gs pos="100000">
              <a:schemeClr val="accent1">
                <a:shade val="50000"/>
                <a:hueOff val="-339284"/>
                <a:satOff val="-39630"/>
                <a:lumOff val="34319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50000"/>
              <a:hueOff val="-339284"/>
              <a:satOff val="-39630"/>
              <a:lumOff val="34319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63F7B09-1A78-4508-B43C-2D09E3626A22}">
      <dsp:nvSpPr>
        <dsp:cNvPr id="0" name=""/>
        <dsp:cNvSpPr/>
      </dsp:nvSpPr>
      <dsp:spPr>
        <a:xfrm>
          <a:off x="0" y="3066469"/>
          <a:ext cx="10922000" cy="1532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/>
            <a:t>Es necesaria la presencia de un médico conjuntamente con sus instrumentos médicos en caso de que se presente una complicación cardiológica.</a:t>
          </a:r>
          <a:endParaRPr lang="es-EC" sz="2000" kern="1200" dirty="0"/>
        </a:p>
      </dsp:txBody>
      <dsp:txXfrm>
        <a:off x="0" y="3066469"/>
        <a:ext cx="10922000" cy="1532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5171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6343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591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962227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0322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74215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01277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8820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3715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4751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67299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1214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6937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14366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8157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BB8926-DA08-466A-B275-844F3D8C180F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2915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3A6FC7F-667D-4986-85CF-805633F967BC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400"/>
              <a:t>25/09/2019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914400"/>
            <a:fld id="{D8BB8926-DA08-466A-B275-844F3D8C180F}" type="slidenum">
              <a:rPr lang="es-419" smtClean="0"/>
              <a:pPr defTabSz="91440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3167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13.pn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1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11.png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8 Título"/>
          <p:cNvSpPr>
            <a:spLocks noGrp="1"/>
          </p:cNvSpPr>
          <p:nvPr>
            <p:ph type="title"/>
          </p:nvPr>
        </p:nvSpPr>
        <p:spPr>
          <a:xfrm>
            <a:off x="504487" y="1552657"/>
            <a:ext cx="11361420" cy="17592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EC" sz="31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“RELACIÓN </a:t>
            </a:r>
            <a:r>
              <a:rPr lang="es-EC" sz="31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TEST DIRECTOS E INDIRECTOS EN LA DETERMINACIÓN DE UMBRALES DE ENTRENAMIENTO EN EL EQUIPO DE ATLETISMO DE LA FEDERACIÓN DEPORTIVA MILITAR </a:t>
            </a:r>
            <a:r>
              <a:rPr lang="es-EC" sz="31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ECUATORIANA”</a:t>
            </a:r>
            <a:r>
              <a:rPr lang="es-CO" dirty="0"/>
              <a:t/>
            </a:r>
            <a:br>
              <a:rPr lang="es-CO" dirty="0"/>
            </a:br>
            <a:endParaRPr lang="es-CO" altLang="es-CO" dirty="0" smtClean="0">
              <a:latin typeface="Algerian" panose="04020705040A02060702" pitchFamily="82" charset="0"/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half" idx="2"/>
          </p:nvPr>
        </p:nvSpPr>
        <p:spPr>
          <a:xfrm>
            <a:off x="329784" y="5737910"/>
            <a:ext cx="4313039" cy="103762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s-C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TCRN. FELIX BAQUERO</a:t>
            </a:r>
            <a:endParaRPr lang="es-CO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s-CO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TUTOR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CO" sz="2800" dirty="0"/>
          </a:p>
        </p:txBody>
      </p:sp>
      <p:pic>
        <p:nvPicPr>
          <p:cNvPr id="8" name="Picture 6" descr="C:\Users\HEWLETT PACKARD\Downloads\cropped-Comunicado-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28" y="-89526"/>
            <a:ext cx="9231180" cy="1369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5479415" y="6037700"/>
            <a:ext cx="3124939" cy="576262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CAPT. YAR ROBINSON</a:t>
            </a:r>
          </a:p>
          <a:p>
            <a:pPr algn="ctr">
              <a:spcBef>
                <a:spcPts val="0"/>
              </a:spcBef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ESTUDIANTE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5406" t="9068" r="35560" b="20644"/>
          <a:stretch/>
        </p:blipFill>
        <p:spPr>
          <a:xfrm>
            <a:off x="6185197" y="3474927"/>
            <a:ext cx="1713374" cy="2332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Marcador de texto 1"/>
          <p:cNvSpPr>
            <a:spLocks noGrp="1"/>
          </p:cNvSpPr>
          <p:nvPr>
            <p:ph type="body" idx="1"/>
          </p:nvPr>
        </p:nvSpPr>
        <p:spPr>
          <a:xfrm>
            <a:off x="8419986" y="6037700"/>
            <a:ext cx="3124939" cy="576262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SUBT. LARA DAVID</a:t>
            </a:r>
          </a:p>
          <a:p>
            <a:pPr algn="ctr">
              <a:spcBef>
                <a:spcPts val="0"/>
              </a:spcBef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ESTUDIANTE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 descr="Resultado de imagen para Baquero Felix es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28" name="Picture 4" descr="https://lahora.com.ec/contenido/cache/36/carrera-solidaria-imagen-5-_20180222083316-682x5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71" t="10360" r="4092" b="43661"/>
          <a:stretch/>
        </p:blipFill>
        <p:spPr bwMode="auto">
          <a:xfrm>
            <a:off x="1763486" y="3430702"/>
            <a:ext cx="1609300" cy="21771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36789" t="23207" r="38211" b="21260"/>
          <a:stretch/>
        </p:blipFill>
        <p:spPr>
          <a:xfrm>
            <a:off x="8996915" y="3474927"/>
            <a:ext cx="1812056" cy="2262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770709" y="1137818"/>
            <a:ext cx="11095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i="1" u="sng" dirty="0" smtClean="0"/>
              <a:t>CARRERA EN CIENCIAS DE LA ACTIVIDAD FÍSICA, DEPORTES Y RECREACIÓN</a:t>
            </a:r>
            <a:endParaRPr lang="es-EC" sz="2400" b="1" i="1" u="sng" dirty="0"/>
          </a:p>
        </p:txBody>
      </p:sp>
    </p:spTree>
    <p:extLst>
      <p:ext uri="{BB962C8B-B14F-4D97-AF65-F5344CB8AC3E}">
        <p14:creationId xmlns:p14="http://schemas.microsoft.com/office/powerpoint/2010/main" val="1796151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4 Diagrama"/>
              <p:cNvGraphicFramePr/>
              <p:nvPr>
                <p:extLst>
                  <p:ext uri="{D42A27DB-BD31-4B8C-83A1-F6EECF244321}">
                    <p14:modId xmlns:p14="http://schemas.microsoft.com/office/powerpoint/2010/main" val="2347764122"/>
                  </p:ext>
                </p:extLst>
              </p:nvPr>
            </p:nvGraphicFramePr>
            <p:xfrm>
              <a:off x="559558" y="3425587"/>
              <a:ext cx="11632442" cy="326753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5" name="4 Diagrama"/>
              <p:cNvGraphicFramePr/>
              <p:nvPr>
                <p:extLst>
                  <p:ext uri="{D42A27DB-BD31-4B8C-83A1-F6EECF244321}">
                    <p14:modId xmlns:p14="http://schemas.microsoft.com/office/powerpoint/2010/main" val="2347764122"/>
                  </p:ext>
                </p:extLst>
              </p:nvPr>
            </p:nvGraphicFramePr>
            <p:xfrm>
              <a:off x="559558" y="3425587"/>
              <a:ext cx="11632442" cy="326753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/>
          <a:stretch/>
        </p:blipFill>
        <p:spPr bwMode="auto">
          <a:xfrm>
            <a:off x="8716370" y="709684"/>
            <a:ext cx="2160895" cy="2608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14505" r="19053" b="32883"/>
          <a:stretch/>
        </p:blipFill>
        <p:spPr bwMode="auto">
          <a:xfrm>
            <a:off x="4224181" y="901510"/>
            <a:ext cx="4145883" cy="2416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2" y="861324"/>
            <a:ext cx="3275461" cy="2456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3 CuadroTexto"/>
          <p:cNvSpPr txBox="1"/>
          <p:nvPr/>
        </p:nvSpPr>
        <p:spPr>
          <a:xfrm>
            <a:off x="855518" y="107326"/>
            <a:ext cx="439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METODOLOGÍA</a:t>
            </a:r>
            <a:endParaRPr lang="es-ES_tradn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74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091047681"/>
              </p:ext>
            </p:extLst>
          </p:nvPr>
        </p:nvGraphicFramePr>
        <p:xfrm>
          <a:off x="4244454" y="2019869"/>
          <a:ext cx="7580573" cy="4459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7478973" y="1543204"/>
            <a:ext cx="129653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Algerian" pitchFamily="82" charset="0"/>
              </a:rPr>
              <a:t>SPSS</a:t>
            </a:r>
            <a:endParaRPr lang="es-ES" sz="3600" dirty="0">
              <a:latin typeface="Algerian" pitchFamily="8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44052" y="1717420"/>
            <a:ext cx="171961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Algerian" pitchFamily="82" charset="0"/>
              </a:rPr>
              <a:t>EXCEL</a:t>
            </a:r>
            <a:endParaRPr lang="es-ES" sz="3600" dirty="0">
              <a:latin typeface="Algerian" pitchFamily="8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59556" y="3043451"/>
            <a:ext cx="3084396" cy="3323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sz="2800" dirty="0" smtClean="0"/>
              <a:t>Base de datos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sz="2800" dirty="0" smtClean="0"/>
              <a:t>Cálculo de las variables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s-ES" sz="2800" dirty="0" smtClean="0"/>
              <a:t>Estadística descriptiva</a:t>
            </a:r>
          </a:p>
        </p:txBody>
      </p:sp>
      <p:sp>
        <p:nvSpPr>
          <p:cNvPr id="9" name="3 CuadroTexto"/>
          <p:cNvSpPr txBox="1"/>
          <p:nvPr/>
        </p:nvSpPr>
        <p:spPr>
          <a:xfrm>
            <a:off x="795557" y="175361"/>
            <a:ext cx="439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RESULTADOS</a:t>
            </a:r>
            <a:endParaRPr lang="es-ES_tradn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9578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41193" y="81887"/>
            <a:ext cx="341194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Algerian" pitchFamily="82" charset="0"/>
              </a:rPr>
              <a:t>Test de cooper</a:t>
            </a:r>
            <a:endParaRPr lang="es-ES" sz="3200" dirty="0">
              <a:latin typeface="Algerian" pitchFamily="8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r="4099" b="3193"/>
          <a:stretch/>
        </p:blipFill>
        <p:spPr bwMode="auto">
          <a:xfrm>
            <a:off x="6147535" y="346978"/>
            <a:ext cx="5745954" cy="59708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14 Grupo"/>
          <p:cNvGrpSpPr/>
          <p:nvPr/>
        </p:nvGrpSpPr>
        <p:grpSpPr>
          <a:xfrm>
            <a:off x="341193" y="1807616"/>
            <a:ext cx="5806342" cy="3028101"/>
            <a:chOff x="6144093" y="590618"/>
            <a:chExt cx="5806342" cy="3028101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4" r="7400"/>
            <a:stretch/>
          </p:blipFill>
          <p:spPr bwMode="auto">
            <a:xfrm>
              <a:off x="6144093" y="590618"/>
              <a:ext cx="5806342" cy="2895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Cuadro de texto 3"/>
            <p:cNvSpPr txBox="1"/>
            <p:nvPr/>
          </p:nvSpPr>
          <p:spPr>
            <a:xfrm>
              <a:off x="6608229" y="3353289"/>
              <a:ext cx="5060950" cy="26543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340" indent="-8890" algn="ctr">
                <a:spcAft>
                  <a:spcPts val="1000"/>
                </a:spcAft>
              </a:pPr>
              <a:r>
                <a:rPr lang="es-EC" sz="1200" i="1" dirty="0" smtClean="0">
                  <a:solidFill>
                    <a:sysClr val="windowText" lastClr="000000"/>
                  </a:solidFill>
                  <a:effectLst/>
                  <a:latin typeface="Arial"/>
                  <a:ea typeface="Calibri"/>
                  <a:cs typeface="Times New Roman"/>
                </a:rPr>
                <a:t> </a:t>
              </a:r>
              <a:r>
                <a:rPr lang="es-EC" sz="1200" i="0" dirty="0">
                  <a:solidFill>
                    <a:sysClr val="windowText" lastClr="000000"/>
                  </a:solidFill>
                  <a:effectLst/>
                  <a:latin typeface="Arial"/>
                  <a:ea typeface="Calibri"/>
                  <a:cs typeface="Times New Roman"/>
                </a:rPr>
                <a:t>Valores cuantitativos y cualitativos de VO2 Máx. en hombres</a:t>
              </a:r>
              <a:endParaRPr lang="es-ES" sz="900" i="1" dirty="0">
                <a:solidFill>
                  <a:sysClr val="windowText" lastClr="000000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9920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21" y="438577"/>
            <a:ext cx="5813425" cy="6105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18" y="611339"/>
            <a:ext cx="384000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18" y="3664102"/>
            <a:ext cx="384000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630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"/>
          <a:stretch/>
        </p:blipFill>
        <p:spPr bwMode="auto">
          <a:xfrm>
            <a:off x="2756729" y="416518"/>
            <a:ext cx="6525757" cy="28725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r="10087" b="5535"/>
          <a:stretch/>
        </p:blipFill>
        <p:spPr bwMode="auto">
          <a:xfrm>
            <a:off x="6346209" y="3493827"/>
            <a:ext cx="5664764" cy="31150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326" y="3493827"/>
            <a:ext cx="4130722" cy="3098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757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41193" y="81887"/>
            <a:ext cx="384867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Algerian" pitchFamily="82" charset="0"/>
              </a:rPr>
              <a:t>Test de la milla</a:t>
            </a:r>
            <a:endParaRPr lang="es-ES" sz="3200" dirty="0">
              <a:latin typeface="Algerian" pitchFamily="8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"/>
          <a:stretch/>
        </p:blipFill>
        <p:spPr bwMode="auto">
          <a:xfrm>
            <a:off x="5479789" y="214907"/>
            <a:ext cx="6712211" cy="6475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adro de texto 3"/>
          <p:cNvSpPr txBox="1"/>
          <p:nvPr/>
        </p:nvSpPr>
        <p:spPr>
          <a:xfrm>
            <a:off x="461399" y="5389945"/>
            <a:ext cx="4655361" cy="331982"/>
          </a:xfrm>
          <a:prstGeom prst="rect">
            <a:avLst/>
          </a:prstGeom>
          <a:solidFill>
            <a:prstClr val="white"/>
          </a:solidFill>
          <a:ln>
            <a:solidFill>
              <a:schemeClr val="tx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8890" algn="ctr">
              <a:spcAft>
                <a:spcPts val="1000"/>
              </a:spcAft>
            </a:pPr>
            <a:r>
              <a:rPr lang="es-EC" sz="1200" i="0" dirty="0" smtClean="0">
                <a:solidFill>
                  <a:sysClr val="windowText" lastClr="000000"/>
                </a:solidFill>
                <a:effectLst/>
                <a:latin typeface="Arial"/>
                <a:ea typeface="Calibri"/>
                <a:cs typeface="Times New Roman"/>
              </a:rPr>
              <a:t>Valores </a:t>
            </a:r>
            <a:r>
              <a:rPr lang="es-EC" sz="1200" i="0" dirty="0">
                <a:solidFill>
                  <a:sysClr val="windowText" lastClr="000000"/>
                </a:solidFill>
                <a:effectLst/>
                <a:latin typeface="Arial"/>
                <a:ea typeface="Calibri"/>
                <a:cs typeface="Times New Roman"/>
              </a:rPr>
              <a:t>cuantitativos y cualitativos de VO2 Máx. En hombres – test de </a:t>
            </a:r>
            <a:r>
              <a:rPr lang="es-EC" sz="1200" i="0" dirty="0" smtClean="0">
                <a:solidFill>
                  <a:sysClr val="windowText" lastClr="000000"/>
                </a:solidFill>
                <a:effectLst/>
                <a:latin typeface="Arial"/>
                <a:ea typeface="Calibri"/>
                <a:cs typeface="Times New Roman"/>
              </a:rPr>
              <a:t>la milla</a:t>
            </a:r>
            <a:endParaRPr lang="es-ES" sz="900" i="1" dirty="0">
              <a:solidFill>
                <a:sysClr val="windowText" lastClr="00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7 Imagen" descr="http://buenaforma.org/wp-content/uploads/2012/09/valoresvo2hombr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3446" r="1938"/>
          <a:stretch/>
        </p:blipFill>
        <p:spPr bwMode="auto">
          <a:xfrm>
            <a:off x="191069" y="1801502"/>
            <a:ext cx="5196023" cy="3588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18262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952" y="129678"/>
            <a:ext cx="6291097" cy="66201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9"/>
          <a:stretch/>
        </p:blipFill>
        <p:spPr bwMode="auto">
          <a:xfrm>
            <a:off x="791570" y="1549520"/>
            <a:ext cx="3841480" cy="3780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2939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3" b="6899"/>
          <a:stretch/>
        </p:blipFill>
        <p:spPr bwMode="auto">
          <a:xfrm>
            <a:off x="2583667" y="274023"/>
            <a:ext cx="6669513" cy="2718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r="9733" b="5163"/>
          <a:stretch/>
        </p:blipFill>
        <p:spPr bwMode="auto">
          <a:xfrm>
            <a:off x="6428095" y="3294229"/>
            <a:ext cx="5390865" cy="33898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3294229"/>
            <a:ext cx="4526507" cy="3394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085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464022" y="1323833"/>
            <a:ext cx="5328114" cy="4995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464023" y="81886"/>
            <a:ext cx="734249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Algerian" pitchFamily="82" charset="0"/>
              </a:rPr>
              <a:t>Test de la Banda ergométrica</a:t>
            </a:r>
            <a:endParaRPr lang="es-ES" sz="3200" dirty="0">
              <a:latin typeface="Algerian" pitchFamily="82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b="2099"/>
          <a:stretch/>
        </p:blipFill>
        <p:spPr bwMode="auto">
          <a:xfrm>
            <a:off x="464021" y="1162642"/>
            <a:ext cx="5500051" cy="51562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"/>
          <a:stretch/>
        </p:blipFill>
        <p:spPr bwMode="auto">
          <a:xfrm>
            <a:off x="6416225" y="700642"/>
            <a:ext cx="5605462" cy="5877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 de texto 3"/>
          <p:cNvSpPr txBox="1"/>
          <p:nvPr/>
        </p:nvSpPr>
        <p:spPr>
          <a:xfrm>
            <a:off x="300251" y="6264320"/>
            <a:ext cx="5882185" cy="539087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8890" algn="just">
              <a:spcAft>
                <a:spcPts val="1000"/>
              </a:spcAft>
            </a:pPr>
            <a:r>
              <a:rPr lang="es-EC" sz="1200" i="1" dirty="0">
                <a:effectLst/>
                <a:latin typeface="Arial"/>
                <a:ea typeface="Calibri"/>
                <a:cs typeface="Times New Roman"/>
              </a:rPr>
              <a:t>Figura  3. </a:t>
            </a:r>
            <a:r>
              <a:rPr lang="es-EC" sz="1200" i="0" dirty="0">
                <a:effectLst/>
                <a:latin typeface="Arial"/>
                <a:ea typeface="Calibri"/>
                <a:cs typeface="Times New Roman"/>
              </a:rPr>
              <a:t>Categorías y percentiles normativos de aptitud física por grupo de </a:t>
            </a:r>
            <a:r>
              <a:rPr lang="es-EC" sz="1200" i="0" dirty="0" smtClean="0">
                <a:effectLst/>
                <a:latin typeface="Arial"/>
                <a:ea typeface="Calibri"/>
                <a:cs typeface="Times New Roman"/>
              </a:rPr>
              <a:t>edad </a:t>
            </a:r>
            <a:r>
              <a:rPr lang="es-EC" sz="1200" i="0" dirty="0">
                <a:effectLst/>
                <a:latin typeface="Arial"/>
                <a:ea typeface="Calibri"/>
                <a:cs typeface="Times New Roman"/>
              </a:rPr>
              <a:t>para CRF a partir de pruebas de ejercicio cardiopulmonar en una cinta de correr con VO2 máx.</a:t>
            </a:r>
            <a:endParaRPr lang="es-ES" sz="900" i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86920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1"/>
          <a:stretch/>
        </p:blipFill>
        <p:spPr bwMode="auto">
          <a:xfrm>
            <a:off x="6837529" y="136478"/>
            <a:ext cx="5213445" cy="65918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asa\Desktop\TESIS\15642855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t="60082" r="5411" b="7455"/>
          <a:stretch/>
        </p:blipFill>
        <p:spPr bwMode="auto">
          <a:xfrm>
            <a:off x="286602" y="2101753"/>
            <a:ext cx="6509983" cy="31662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5072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34830" t="7838" r="35446" b="21671"/>
          <a:stretch/>
        </p:blipFill>
        <p:spPr>
          <a:xfrm>
            <a:off x="7107212" y="1703880"/>
            <a:ext cx="2308485" cy="307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45774" t="11936" r="32911" b="22080"/>
          <a:stretch/>
        </p:blipFill>
        <p:spPr>
          <a:xfrm>
            <a:off x="6322102" y="1697126"/>
            <a:ext cx="1768839" cy="3078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592926" y="624110"/>
            <a:ext cx="2833514" cy="769975"/>
          </a:xfrm>
        </p:spPr>
        <p:txBody>
          <a:bodyPr/>
          <a:lstStyle/>
          <a:p>
            <a:r>
              <a:rPr lang="es-EC" dirty="0" smtClean="0">
                <a:latin typeface="Algerian" panose="04020705040A02060702" pitchFamily="82" charset="0"/>
              </a:rPr>
              <a:t>SUMARIO</a:t>
            </a:r>
            <a:endParaRPr lang="es-EC" dirty="0">
              <a:latin typeface="Algerian" panose="04020705040A02060702" pitchFamily="82" charset="0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2364358" y="1519003"/>
            <a:ext cx="5820271" cy="4611974"/>
          </a:xfrm>
        </p:spPr>
        <p:txBody>
          <a:bodyPr>
            <a:no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</a:p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</a:t>
            </a:r>
          </a:p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</a:p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</a:p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  <a:p>
            <a:endPara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19854" t="22388" r="50306" b="13063"/>
          <a:stretch/>
        </p:blipFill>
        <p:spPr>
          <a:xfrm>
            <a:off x="7122202" y="3642612"/>
            <a:ext cx="2389056" cy="2672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l="32986" t="11526" r="32335" b="13473"/>
          <a:stretch/>
        </p:blipFill>
        <p:spPr>
          <a:xfrm>
            <a:off x="9415697" y="3257361"/>
            <a:ext cx="2506689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l="27227" t="22388" r="33487" b="44210"/>
          <a:stretch/>
        </p:blipFill>
        <p:spPr>
          <a:xfrm>
            <a:off x="9025952" y="1671972"/>
            <a:ext cx="2897501" cy="1585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1867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r="7122" b="7969"/>
          <a:stretch/>
        </p:blipFill>
        <p:spPr bwMode="auto">
          <a:xfrm>
            <a:off x="1514901" y="178488"/>
            <a:ext cx="5721379" cy="28103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r="13051" b="6234"/>
          <a:stretch/>
        </p:blipFill>
        <p:spPr bwMode="auto">
          <a:xfrm>
            <a:off x="6455391" y="3436547"/>
            <a:ext cx="5172502" cy="3307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0"/>
          <a:stretch/>
        </p:blipFill>
        <p:spPr bwMode="auto">
          <a:xfrm>
            <a:off x="8095164" y="178488"/>
            <a:ext cx="2618329" cy="2877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66" y="3260582"/>
            <a:ext cx="2597159" cy="3462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9332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4023" y="81886"/>
            <a:ext cx="734249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Algerian" pitchFamily="82" charset="0"/>
              </a:rPr>
              <a:t>Cooper vs Banda ergométrica</a:t>
            </a:r>
            <a:endParaRPr lang="es-ES" sz="3200" dirty="0"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523" y="1102335"/>
            <a:ext cx="3498004" cy="2623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523" y="3968363"/>
            <a:ext cx="3498004" cy="2623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4"/>
          <a:srcRect l="21155" t="36610" r="50638" b="8136"/>
          <a:stretch/>
        </p:blipFill>
        <p:spPr bwMode="auto">
          <a:xfrm>
            <a:off x="1381499" y="1178965"/>
            <a:ext cx="4623516" cy="541290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637731" y="5158854"/>
            <a:ext cx="2606723" cy="532263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07078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4023" y="81886"/>
            <a:ext cx="734249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Algerian" pitchFamily="82" charset="0"/>
              </a:rPr>
              <a:t>milla vs Banda ergométrica</a:t>
            </a:r>
            <a:endParaRPr lang="es-ES" sz="3200" dirty="0">
              <a:latin typeface="Algerian" pitchFamily="82" charset="0"/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6" t="34237" r="51592" b="6779"/>
          <a:stretch/>
        </p:blipFill>
        <p:spPr bwMode="auto">
          <a:xfrm>
            <a:off x="1634959" y="1113405"/>
            <a:ext cx="4411000" cy="526009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064" y="3743454"/>
            <a:ext cx="2118814" cy="2825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t="12238" r="4593" b="17212"/>
          <a:stretch/>
        </p:blipFill>
        <p:spPr bwMode="auto">
          <a:xfrm>
            <a:off x="7451677" y="1113405"/>
            <a:ext cx="3425588" cy="2407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853485" y="4995082"/>
            <a:ext cx="2530059" cy="436727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4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771628"/>
              </p:ext>
            </p:extLst>
          </p:nvPr>
        </p:nvGraphicFramePr>
        <p:xfrm>
          <a:off x="1083248" y="1235234"/>
          <a:ext cx="10699021" cy="5268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1320213" y="310273"/>
            <a:ext cx="439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CONCLUSIONES</a:t>
            </a:r>
            <a:endParaRPr lang="es-ES_tradn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46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7716" y="476098"/>
            <a:ext cx="6326134" cy="1022058"/>
          </a:xfrm>
        </p:spPr>
        <p:txBody>
          <a:bodyPr>
            <a:normAutofit/>
          </a:bodyPr>
          <a:lstStyle/>
          <a:p>
            <a:r>
              <a:rPr lang="es-ES" b="1" u="sng" dirty="0">
                <a:latin typeface="Algerian" panose="04020705040A02060702" pitchFamily="82" charset="0"/>
              </a:rPr>
              <a:t>RECOMENDACIONES</a:t>
            </a:r>
            <a:endParaRPr lang="es-ES" b="1" dirty="0">
              <a:latin typeface="Algerian" panose="04020705040A02060702" pitchFamily="82" charset="0"/>
            </a:endParaRP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919935"/>
              </p:ext>
            </p:extLst>
          </p:nvPr>
        </p:nvGraphicFramePr>
        <p:xfrm>
          <a:off x="800100" y="1498156"/>
          <a:ext cx="10922000" cy="4600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403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Bibliografía: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937982" y="1596788"/>
            <a:ext cx="9566630" cy="4926842"/>
          </a:xfrm>
        </p:spPr>
        <p:txBody>
          <a:bodyPr>
            <a:normAutofit fontScale="92500" lnSpcReduction="20000"/>
          </a:bodyPr>
          <a:lstStyle/>
          <a:p>
            <a:r>
              <a:rPr lang="es-ES" dirty="0" err="1"/>
              <a:t>Marins</a:t>
            </a:r>
            <a:r>
              <a:rPr lang="es-ES" dirty="0"/>
              <a:t>, J., &amp; Delgado </a:t>
            </a:r>
            <a:r>
              <a:rPr lang="es-ES" dirty="0" err="1"/>
              <a:t>Fernandez</a:t>
            </a:r>
            <a:r>
              <a:rPr lang="es-ES" dirty="0"/>
              <a:t>, M. (2007). </a:t>
            </a:r>
            <a:r>
              <a:rPr lang="es-ES" i="1" dirty="0"/>
              <a:t>femede.es</a:t>
            </a:r>
            <a:r>
              <a:rPr lang="es-ES" dirty="0"/>
              <a:t>. Obtenido de http://femede.es/documentos/Original_Ecuaciones_112_118.pdf</a:t>
            </a:r>
          </a:p>
          <a:p>
            <a:r>
              <a:rPr lang="es-ES" dirty="0" err="1"/>
              <a:t>Arrondo</a:t>
            </a:r>
            <a:r>
              <a:rPr lang="es-ES" dirty="0"/>
              <a:t>, Á. P. (Noviembre de 2013). </a:t>
            </a:r>
            <a:r>
              <a:rPr lang="es-ES" i="1" dirty="0"/>
              <a:t>EFDeportes.com</a:t>
            </a:r>
            <a:r>
              <a:rPr lang="es-ES" dirty="0"/>
              <a:t>. Obtenido de https://www.efdeportes.com/efd186/pruebas-para-valorar-las-cualidades-fisicas.htm</a:t>
            </a:r>
          </a:p>
          <a:p>
            <a:r>
              <a:rPr lang="es-ES" dirty="0" err="1"/>
              <a:t>Billat</a:t>
            </a:r>
            <a:r>
              <a:rPr lang="es-ES" dirty="0"/>
              <a:t>, V. (2002). </a:t>
            </a:r>
            <a:r>
              <a:rPr lang="es-ES" i="1" dirty="0"/>
              <a:t>Fisiología y Metodología del Entrenamiento de la Teoría a la Práctica.</a:t>
            </a:r>
            <a:r>
              <a:rPr lang="es-ES" dirty="0"/>
              <a:t> Barcelona: </a:t>
            </a:r>
            <a:r>
              <a:rPr lang="es-ES" dirty="0" err="1"/>
              <a:t>Paidotribo</a:t>
            </a:r>
            <a:r>
              <a:rPr lang="es-ES" dirty="0"/>
              <a:t>.</a:t>
            </a:r>
          </a:p>
          <a:p>
            <a:r>
              <a:rPr lang="es-ES" dirty="0"/>
              <a:t>Carrasco Bellido, D., Carrasco Bellido, D., &amp; Carrasco Bellido, D. (2007). </a:t>
            </a:r>
            <a:r>
              <a:rPr lang="es-ES" i="1" dirty="0"/>
              <a:t>Teoría y práctica del entrenamiento deportivo.</a:t>
            </a:r>
            <a:r>
              <a:rPr lang="es-ES" dirty="0"/>
              <a:t> Madrid: Universidad Politécnica de Madrid.</a:t>
            </a:r>
          </a:p>
          <a:p>
            <a:r>
              <a:rPr lang="es-ES" dirty="0"/>
              <a:t>Castro, L. F. (2003). </a:t>
            </a:r>
            <a:r>
              <a:rPr lang="es-ES" i="1" dirty="0" err="1"/>
              <a:t>efdeportes</a:t>
            </a:r>
            <a:r>
              <a:rPr lang="es-ES" dirty="0"/>
              <a:t>. Obtenido de https://www.efdeportes.com/efd66/lactato.htm</a:t>
            </a:r>
          </a:p>
          <a:p>
            <a:r>
              <a:rPr lang="es-ES" dirty="0"/>
              <a:t>Escalante </a:t>
            </a:r>
            <a:r>
              <a:rPr lang="es-ES" dirty="0" err="1"/>
              <a:t>Candeaux</a:t>
            </a:r>
            <a:r>
              <a:rPr lang="es-ES" dirty="0"/>
              <a:t>, L., &amp; Pila </a:t>
            </a:r>
            <a:r>
              <a:rPr lang="es-ES" dirty="0" err="1"/>
              <a:t>Hernandez</a:t>
            </a:r>
            <a:r>
              <a:rPr lang="es-ES" dirty="0"/>
              <a:t>, H. (Julio de 2012). La condición física. Evolución histórica de este concepto. </a:t>
            </a:r>
            <a:r>
              <a:rPr lang="es-ES" i="1" dirty="0" err="1"/>
              <a:t>EfDeportes</a:t>
            </a:r>
            <a:r>
              <a:rPr lang="es-ES" i="1" dirty="0"/>
              <a:t>, 17</a:t>
            </a:r>
            <a:r>
              <a:rPr lang="es-ES" dirty="0"/>
              <a:t>(170), 64-69.</a:t>
            </a:r>
          </a:p>
          <a:p>
            <a:r>
              <a:rPr lang="es-ES" dirty="0"/>
              <a:t>Federación Deportiva Militar Ecuatoriana. (5 de Septiembre de 2016). </a:t>
            </a:r>
            <a:r>
              <a:rPr lang="es-ES" i="1" dirty="0"/>
              <a:t>Federación Deportiva Militar Ecuatoriana</a:t>
            </a:r>
            <a:r>
              <a:rPr lang="es-ES" dirty="0"/>
              <a:t>. Obtenido de https://fedeme.ccffaa.mil.ec/historia/</a:t>
            </a:r>
          </a:p>
          <a:p>
            <a:r>
              <a:rPr lang="es-ES" dirty="0"/>
              <a:t>Federación Deportiva Militar Ecuatoriana. (6 de Junio de 2018). </a:t>
            </a:r>
            <a:r>
              <a:rPr lang="es-ES" i="1" dirty="0"/>
              <a:t>Federación Deportiva Militar Ecuatoriana</a:t>
            </a:r>
            <a:r>
              <a:rPr lang="es-ES" dirty="0"/>
              <a:t>. Obtenido de https://fedeme.ccffaa.mil.ec/atletismo/</a:t>
            </a:r>
          </a:p>
          <a:p>
            <a:r>
              <a:rPr lang="es-ES" dirty="0" err="1"/>
              <a:t>Forteza</a:t>
            </a:r>
            <a:r>
              <a:rPr lang="es-ES" dirty="0"/>
              <a:t> De la Rosa, A. (2001). </a:t>
            </a:r>
            <a:r>
              <a:rPr lang="es-ES" i="1" dirty="0"/>
              <a:t>Entrenamiento deportivo, Ciencia e innovación tecnológica.</a:t>
            </a:r>
            <a:r>
              <a:rPr lang="es-ES" dirty="0"/>
              <a:t> Miramar, La Habana: Instituto Cubano del Libro.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226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16" name="Rectangle 16"/>
          <p:cNvSpPr>
            <a:spLocks noChangeArrowheads="1"/>
          </p:cNvSpPr>
          <p:nvPr/>
        </p:nvSpPr>
        <p:spPr bwMode="auto">
          <a:xfrm>
            <a:off x="2308177" y="1792825"/>
            <a:ext cx="2376487" cy="937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_tradn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s-ES_trad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218" name="Rectangle 18"/>
          <p:cNvSpPr>
            <a:spLocks noChangeArrowheads="1"/>
          </p:cNvSpPr>
          <p:nvPr/>
        </p:nvSpPr>
        <p:spPr bwMode="auto">
          <a:xfrm>
            <a:off x="7650956" y="1792825"/>
            <a:ext cx="2376487" cy="937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s-ES_tradnl" alt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PROBLEMA</a:t>
            </a:r>
            <a:endParaRPr lang="es-ES_tradnl" altLang="es-MX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20615" y="3131820"/>
            <a:ext cx="4853354" cy="33147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000" dirty="0" smtClean="0"/>
              <a:t>El </a:t>
            </a:r>
            <a:r>
              <a:rPr lang="es-ES" sz="2000" dirty="0"/>
              <a:t>conocer  </a:t>
            </a:r>
            <a:r>
              <a:rPr lang="es-ES" sz="2000" dirty="0" smtClean="0"/>
              <a:t>los umbrales </a:t>
            </a:r>
            <a:r>
              <a:rPr lang="es-ES" sz="2000" dirty="0"/>
              <a:t>permite establecer las zonas de intensidad durante el entrenamiento para </a:t>
            </a:r>
            <a:r>
              <a:rPr lang="es-ES" sz="2000" b="1" dirty="0"/>
              <a:t>mejorar</a:t>
            </a:r>
            <a:r>
              <a:rPr lang="es-ES" sz="2000" dirty="0"/>
              <a:t> </a:t>
            </a:r>
            <a:r>
              <a:rPr lang="es-ES" sz="2000" dirty="0" smtClean="0"/>
              <a:t>el VO2 </a:t>
            </a:r>
            <a:r>
              <a:rPr lang="es-ES" sz="2000" dirty="0"/>
              <a:t>y así lograr un </a:t>
            </a:r>
            <a:r>
              <a:rPr lang="es-ES" sz="2000" b="1" dirty="0"/>
              <a:t>mejor rendimiento</a:t>
            </a:r>
            <a:r>
              <a:rPr lang="es-ES" sz="2000" dirty="0"/>
              <a:t>, esto como capacidad determinante de los deportes aerobios. </a:t>
            </a:r>
            <a:endParaRPr lang="es-ES" sz="2000" dirty="0" smtClean="0"/>
          </a:p>
          <a:p>
            <a:pPr algn="just"/>
            <a:r>
              <a:rPr lang="es-ES" sz="2000" dirty="0"/>
              <a:t>En el equipo de atletismo de la FEDEME no existen estudios comparativos sobre los umbrales de </a:t>
            </a:r>
            <a:r>
              <a:rPr lang="es-ES" sz="2000" dirty="0" smtClean="0"/>
              <a:t>entrenamiento.</a:t>
            </a:r>
            <a:endParaRPr lang="es-EC" sz="2000" dirty="0"/>
          </a:p>
        </p:txBody>
      </p:sp>
      <p:sp>
        <p:nvSpPr>
          <p:cNvPr id="10" name="8 Título"/>
          <p:cNvSpPr txBox="1">
            <a:spLocks/>
          </p:cNvSpPr>
          <p:nvPr/>
        </p:nvSpPr>
        <p:spPr>
          <a:xfrm>
            <a:off x="3491186" y="481388"/>
            <a:ext cx="5370873" cy="5515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altLang="es-CO" sz="3600" dirty="0" smtClean="0">
                <a:latin typeface="Algerian" panose="04020705040A02060702" pitchFamily="82" charset="0"/>
              </a:rPr>
              <a:t>INTRODUCCIÓN</a:t>
            </a:r>
            <a:endParaRPr lang="es-CO" altLang="es-CO" sz="3600" dirty="0">
              <a:latin typeface="Algerian" panose="04020705040A02060702" pitchFamily="82" charset="0"/>
            </a:endParaRPr>
          </a:p>
        </p:txBody>
      </p:sp>
      <p:sp>
        <p:nvSpPr>
          <p:cNvPr id="9" name="2 Rectángulo"/>
          <p:cNvSpPr/>
          <p:nvPr/>
        </p:nvSpPr>
        <p:spPr>
          <a:xfrm>
            <a:off x="6412522" y="3489711"/>
            <a:ext cx="4853354" cy="22545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000" dirty="0"/>
              <a:t>¿Existe relación entre los test directos e indirectos para la determinación de umbrales de entrenamiento del equipo de atletismo de la Federación Deportiva Militar Ecuatoriana?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676027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857611" y="1005101"/>
            <a:ext cx="26683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HIPÓTESIS</a:t>
            </a:r>
            <a:endParaRPr lang="es-ES_tradn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cxnSp>
        <p:nvCxnSpPr>
          <p:cNvPr id="29" name="28 Conector curvado"/>
          <p:cNvCxnSpPr>
            <a:stCxn id="23" idx="0"/>
            <a:endCxn id="4" idx="3"/>
          </p:cNvCxnSpPr>
          <p:nvPr/>
        </p:nvCxnSpPr>
        <p:spPr>
          <a:xfrm rot="16200000" flipV="1">
            <a:off x="7286730" y="1567496"/>
            <a:ext cx="1878959" cy="1400502"/>
          </a:xfrm>
          <a:prstGeom prst="curvedConnector2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8 Conector curvado"/>
          <p:cNvCxnSpPr>
            <a:stCxn id="4" idx="1"/>
            <a:endCxn id="12" idx="0"/>
          </p:cNvCxnSpPr>
          <p:nvPr/>
        </p:nvCxnSpPr>
        <p:spPr>
          <a:xfrm rot="10800000" flipV="1">
            <a:off x="3407867" y="1328266"/>
            <a:ext cx="1449745" cy="1878959"/>
          </a:xfrm>
          <a:prstGeom prst="curvedConnector2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1100733" y="3980115"/>
            <a:ext cx="4614265" cy="25237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smtClean="0">
                <a:latin typeface="+mj-lt"/>
                <a:cs typeface="Arial" panose="020B0604020202020204" pitchFamily="34" charset="0"/>
              </a:rPr>
              <a:t>No </a:t>
            </a:r>
            <a:r>
              <a:rPr lang="es-ES" sz="2000" b="1" dirty="0">
                <a:latin typeface="+mj-lt"/>
                <a:cs typeface="Arial" panose="020B0604020202020204" pitchFamily="34" charset="0"/>
              </a:rPr>
              <a:t>existe </a:t>
            </a:r>
            <a:r>
              <a:rPr lang="es-ES" sz="2000" dirty="0">
                <a:latin typeface="+mj-lt"/>
                <a:cs typeface="Arial" panose="020B0604020202020204" pitchFamily="34" charset="0"/>
              </a:rPr>
              <a:t>relación entre los test directos e indirectos para la determinación de umbrales de entrenamiento de deportistas de </a:t>
            </a:r>
            <a:r>
              <a:rPr lang="es-ES" sz="2000" dirty="0" err="1">
                <a:latin typeface="+mj-lt"/>
                <a:cs typeface="Arial" panose="020B0604020202020204" pitchFamily="34" charset="0"/>
              </a:rPr>
              <a:t>semi</a:t>
            </a:r>
            <a:r>
              <a:rPr lang="es-ES" sz="2000" dirty="0">
                <a:latin typeface="+mj-lt"/>
                <a:cs typeface="Arial" panose="020B0604020202020204" pitchFamily="34" charset="0"/>
              </a:rPr>
              <a:t>-fondo y fondo de la Federación Deportiva Militar Ecuatoriana</a:t>
            </a:r>
            <a:endParaRPr lang="es-EC" sz="2000" dirty="0">
              <a:latin typeface="+mj-lt"/>
              <a:cs typeface="Arial" panose="020B0604020202020204" pitchFamily="34" charset="0"/>
            </a:endParaRPr>
          </a:p>
          <a:p>
            <a:endParaRPr lang="es-ES_tradnl" b="1" dirty="0">
              <a:latin typeface="Berlin Sans FB Demi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401648" y="4004141"/>
            <a:ext cx="4799752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smtClean="0">
                <a:latin typeface="+mj-lt"/>
                <a:cs typeface="Arial" panose="020B0604020202020204" pitchFamily="34" charset="0"/>
              </a:rPr>
              <a:t>Existe</a:t>
            </a:r>
            <a:r>
              <a:rPr lang="es-ES" sz="2000" dirty="0" smtClean="0">
                <a:latin typeface="+mj-lt"/>
                <a:cs typeface="Arial" panose="020B0604020202020204" pitchFamily="34" charset="0"/>
              </a:rPr>
              <a:t> relación entre los test directos e indirectos para la determinación de umbrales de entrenamiento de deportistas de </a:t>
            </a:r>
            <a:r>
              <a:rPr lang="es-ES" sz="2000" dirty="0" err="1" smtClean="0">
                <a:latin typeface="+mj-lt"/>
                <a:cs typeface="Arial" panose="020B0604020202020204" pitchFamily="34" charset="0"/>
              </a:rPr>
              <a:t>semi</a:t>
            </a:r>
            <a:r>
              <a:rPr lang="es-ES" sz="2000" dirty="0" smtClean="0">
                <a:latin typeface="+mj-lt"/>
                <a:cs typeface="Arial" panose="020B0604020202020204" pitchFamily="34" charset="0"/>
              </a:rPr>
              <a:t>-fondo y fondo de la Federación Deportiva Militar Ecuatoriana</a:t>
            </a:r>
            <a:endParaRPr lang="es-EC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510323" y="3207226"/>
            <a:ext cx="179508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NULA</a:t>
            </a:r>
            <a:endParaRPr lang="es-EC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709696" y="3207226"/>
            <a:ext cx="243352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ALTERNATIVA</a:t>
            </a:r>
            <a:endParaRPr lang="es-EC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sultado de imagen para HipÃ³t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460" y="156207"/>
            <a:ext cx="3235736" cy="179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427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026151"/>
              </p:ext>
            </p:extLst>
          </p:nvPr>
        </p:nvGraphicFramePr>
        <p:xfrm>
          <a:off x="5923128" y="1778059"/>
          <a:ext cx="5923129" cy="4712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172321" y="226381"/>
            <a:ext cx="255213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Algerian" pitchFamily="82" charset="0"/>
              </a:rPr>
              <a:t>OBJETIVOS</a:t>
            </a:r>
            <a:endParaRPr lang="es-ES" sz="3200" dirty="0">
              <a:latin typeface="Algerian" pitchFamily="8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610436" y="1254839"/>
            <a:ext cx="255213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GENERAL: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608626" y="1134918"/>
            <a:ext cx="255213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ESPECÍFICOS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187355" y="1910687"/>
            <a:ext cx="3398294" cy="44355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000" b="1" dirty="0"/>
              <a:t>Determinar si dos pruebas indirectas para el cálculo del volumen máximo de </a:t>
            </a:r>
            <a:r>
              <a:rPr lang="es-ES" sz="2000" b="1" dirty="0" smtClean="0"/>
              <a:t>oxígeno y umbral de entrenamiento (test </a:t>
            </a:r>
            <a:r>
              <a:rPr lang="es-ES" sz="2000" b="1" dirty="0"/>
              <a:t>de Cooper, test de la milla) poseen un alto grado de confiabilidad con respecto a la prueba directa, test de la banda ergométrica.</a:t>
            </a:r>
          </a:p>
          <a:p>
            <a:pPr algn="just"/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808876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6520780"/>
              </p:ext>
            </p:extLst>
          </p:nvPr>
        </p:nvGraphicFramePr>
        <p:xfrm>
          <a:off x="408968" y="1423851"/>
          <a:ext cx="11266237" cy="4990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3 CuadroTexto"/>
          <p:cNvSpPr txBox="1"/>
          <p:nvPr/>
        </p:nvSpPr>
        <p:spPr>
          <a:xfrm>
            <a:off x="1754553" y="333133"/>
            <a:ext cx="366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JUSTIFICACIÓN</a:t>
            </a:r>
            <a:endParaRPr lang="es-ES_tradn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252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75038719"/>
              </p:ext>
            </p:extLst>
          </p:nvPr>
        </p:nvGraphicFramePr>
        <p:xfrm>
          <a:off x="2429302" y="1050878"/>
          <a:ext cx="8939283" cy="5363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3 CuadroTexto"/>
          <p:cNvSpPr txBox="1"/>
          <p:nvPr/>
        </p:nvSpPr>
        <p:spPr>
          <a:xfrm>
            <a:off x="1754553" y="333133"/>
            <a:ext cx="366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MARCO TEÓRICO</a:t>
            </a:r>
            <a:endParaRPr lang="es-ES_tradn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2243942"/>
              </p:ext>
            </p:extLst>
          </p:nvPr>
        </p:nvGraphicFramePr>
        <p:xfrm>
          <a:off x="711200" y="1348740"/>
          <a:ext cx="11036300" cy="522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3 CuadroTexto"/>
          <p:cNvSpPr txBox="1"/>
          <p:nvPr/>
        </p:nvSpPr>
        <p:spPr>
          <a:xfrm>
            <a:off x="1320213" y="310273"/>
            <a:ext cx="439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METODOLOGÍA</a:t>
            </a:r>
            <a:endParaRPr lang="es-ES_tradn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37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8123270"/>
              </p:ext>
            </p:extLst>
          </p:nvPr>
        </p:nvGraphicFramePr>
        <p:xfrm>
          <a:off x="711199" y="956604"/>
          <a:ext cx="9826886" cy="544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3 CuadroTexto"/>
          <p:cNvSpPr txBox="1"/>
          <p:nvPr/>
        </p:nvSpPr>
        <p:spPr>
          <a:xfrm>
            <a:off x="1320213" y="310273"/>
            <a:ext cx="439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METODOLOGÍA</a:t>
            </a:r>
            <a:endParaRPr lang="es-ES_tradn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1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2411</TotalTime>
  <Words>1095</Words>
  <Application>Microsoft Office PowerPoint</Application>
  <PresentationFormat>Panorámica</PresentationFormat>
  <Paragraphs>118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5" baseType="lpstr">
      <vt:lpstr>Algerian</vt:lpstr>
      <vt:lpstr>Arial</vt:lpstr>
      <vt:lpstr>Berlin Sans FB Demi</vt:lpstr>
      <vt:lpstr>Calibri</vt:lpstr>
      <vt:lpstr>Cambria Math</vt:lpstr>
      <vt:lpstr>Century Gothic</vt:lpstr>
      <vt:lpstr>Times New Roman</vt:lpstr>
      <vt:lpstr>Wingdings</vt:lpstr>
      <vt:lpstr>Wingdings 3</vt:lpstr>
      <vt:lpstr>Espiral</vt:lpstr>
      <vt:lpstr>“RELACIÓN ENTRE TEST DIRECTOS E INDIRECTOS EN LA DETERMINACIÓN DE UMBRALES DE ENTRENAMIENTO EN EL EQUIPO DE ATLETISMO DE LA FEDERACIÓN DEPORTIVA MILITAR ECUATORIANA” </vt:lpstr>
      <vt:lpstr>SUMARIO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RECOMENDACIONES</vt:lpstr>
      <vt:lpstr>Bibliografía: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lara</dc:creator>
  <cp:lastModifiedBy>Robinson Yar</cp:lastModifiedBy>
  <cp:revision>369</cp:revision>
  <dcterms:created xsi:type="dcterms:W3CDTF">2017-10-30T17:35:58Z</dcterms:created>
  <dcterms:modified xsi:type="dcterms:W3CDTF">2019-09-25T15:54:43Z</dcterms:modified>
</cp:coreProperties>
</file>