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11">
  <p:sldMasterIdLst>
    <p:sldMasterId id="2147483660" r:id="rId1"/>
  </p:sldMasterIdLst>
  <p:notesMasterIdLst>
    <p:notesMasterId r:id="rId28"/>
  </p:notesMasterIdLst>
  <p:sldIdLst>
    <p:sldId id="256" r:id="rId2"/>
    <p:sldId id="284" r:id="rId3"/>
    <p:sldId id="287" r:id="rId4"/>
    <p:sldId id="309" r:id="rId5"/>
    <p:sldId id="285" r:id="rId6"/>
    <p:sldId id="288" r:id="rId7"/>
    <p:sldId id="289" r:id="rId8"/>
    <p:sldId id="308" r:id="rId9"/>
    <p:sldId id="304" r:id="rId10"/>
    <p:sldId id="306" r:id="rId11"/>
    <p:sldId id="307" r:id="rId12"/>
    <p:sldId id="298" r:id="rId13"/>
    <p:sldId id="303" r:id="rId14"/>
    <p:sldId id="302" r:id="rId15"/>
    <p:sldId id="301" r:id="rId16"/>
    <p:sldId id="299" r:id="rId17"/>
    <p:sldId id="300" r:id="rId18"/>
    <p:sldId id="266" r:id="rId19"/>
    <p:sldId id="297" r:id="rId20"/>
    <p:sldId id="295" r:id="rId21"/>
    <p:sldId id="296" r:id="rId22"/>
    <p:sldId id="292" r:id="rId23"/>
    <p:sldId id="294" r:id="rId24"/>
    <p:sldId id="293" r:id="rId25"/>
    <p:sldId id="291" r:id="rId26"/>
    <p:sldId id="29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ExtraBold" panose="020B0604020202020204" charset="0"/>
      <p:bold r:id="rId37"/>
      <p:boldItalic r:id="rId38"/>
    </p:embeddedFont>
    <p:embeddedFont>
      <p:font typeface="Montserrat Light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BFFF94-2654-4291-ADD5-C9322532B691}">
  <a:tblStyle styleId="{2ABFFF94-2654-4291-ADD5-C9322532B6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b="1"/>
              <a:t>Aspectos que influyen en la experiencia creativa en los museos</a:t>
            </a:r>
          </a:p>
          <a:p>
            <a:pPr algn="ctr" rtl="0">
              <a:defRPr b="1"/>
            </a:pPr>
            <a:endParaRPr lang="es-EC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Hoja2!$B$11</c:f>
              <c:strCache>
                <c:ptCount val="1"/>
                <c:pt idx="0">
                  <c:v>Poco importante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Hoja2!$C$10:$K$10</c:f>
              <c:strCache>
                <c:ptCount val="9"/>
                <c:pt idx="0">
                  <c:v>Participar en una actividad que le permita relajarse y divertirse.</c:v>
                </c:pt>
                <c:pt idx="1">
                  <c:v>Eligir una actividad que le ayude a comprender la cultura local.</c:v>
                </c:pt>
                <c:pt idx="2">
                  <c:v>Obtener conocimiento durante el desarrollo de una actividad.</c:v>
                </c:pt>
                <c:pt idx="3">
                  <c:v>Realizar actividades nuevas e interesantes</c:v>
                </c:pt>
                <c:pt idx="4">
                  <c:v>Participar en actividades que brinden experiencias únicas.</c:v>
                </c:pt>
                <c:pt idx="5">
                  <c:v>Percibir armonía entre el diseño interior y la temática del atractivo cultural.</c:v>
                </c:pt>
                <c:pt idx="6">
                  <c:v>Recibir un servicio de guianza personalizada.</c:v>
                </c:pt>
                <c:pt idx="7">
                  <c:v>Obtener información confiable durante su visita.</c:v>
                </c:pt>
                <c:pt idx="8">
                  <c:v>Realizar actividades que involucren una participación activa durante su visita a un atractivo cultural.</c:v>
                </c:pt>
              </c:strCache>
            </c:strRef>
          </c:cat>
          <c:val>
            <c:numRef>
              <c:f>Hoja2!$C$11:$K$11</c:f>
              <c:numCache>
                <c:formatCode>General</c:formatCode>
                <c:ptCount val="9"/>
                <c:pt idx="0" formatCode="###0.0">
                  <c:v>2.5974025974025974</c:v>
                </c:pt>
                <c:pt idx="1">
                  <c:v>0</c:v>
                </c:pt>
                <c:pt idx="2">
                  <c:v>0</c:v>
                </c:pt>
                <c:pt idx="3" formatCode="###0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###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8-4659-99BF-40707600AF5A}"/>
            </c:ext>
          </c:extLst>
        </c:ser>
        <c:ser>
          <c:idx val="1"/>
          <c:order val="1"/>
          <c:tx>
            <c:strRef>
              <c:f>Hoja2!$B$12</c:f>
              <c:strCache>
                <c:ptCount val="1"/>
                <c:pt idx="0">
                  <c:v>Neutro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Hoja2!$C$10:$K$10</c:f>
              <c:strCache>
                <c:ptCount val="9"/>
                <c:pt idx="0">
                  <c:v>Participar en una actividad que le permita relajarse y divertirse.</c:v>
                </c:pt>
                <c:pt idx="1">
                  <c:v>Eligir una actividad que le ayude a comprender la cultura local.</c:v>
                </c:pt>
                <c:pt idx="2">
                  <c:v>Obtener conocimiento durante el desarrollo de una actividad.</c:v>
                </c:pt>
                <c:pt idx="3">
                  <c:v>Realizar actividades nuevas e interesantes</c:v>
                </c:pt>
                <c:pt idx="4">
                  <c:v>Participar en actividades que brinden experiencias únicas.</c:v>
                </c:pt>
                <c:pt idx="5">
                  <c:v>Percibir armonía entre el diseño interior y la temática del atractivo cultural.</c:v>
                </c:pt>
                <c:pt idx="6">
                  <c:v>Recibir un servicio de guianza personalizada.</c:v>
                </c:pt>
                <c:pt idx="7">
                  <c:v>Obtener información confiable durante su visita.</c:v>
                </c:pt>
                <c:pt idx="8">
                  <c:v>Realizar actividades que involucren una participación activa durante su visita a un atractivo cultural.</c:v>
                </c:pt>
              </c:strCache>
            </c:strRef>
          </c:cat>
          <c:val>
            <c:numRef>
              <c:f>Hoja2!$C$12:$K$12</c:f>
              <c:numCache>
                <c:formatCode>###0.0</c:formatCode>
                <c:ptCount val="9"/>
                <c:pt idx="0">
                  <c:v>9.0909090909090917</c:v>
                </c:pt>
                <c:pt idx="1">
                  <c:v>25.97402597402597</c:v>
                </c:pt>
                <c:pt idx="2" formatCode="###0">
                  <c:v>50</c:v>
                </c:pt>
                <c:pt idx="3" formatCode="###0">
                  <c:v>54</c:v>
                </c:pt>
                <c:pt idx="4" formatCode="###0">
                  <c:v>15</c:v>
                </c:pt>
                <c:pt idx="5" formatCode="###0">
                  <c:v>36</c:v>
                </c:pt>
                <c:pt idx="6" formatCode="###0">
                  <c:v>50</c:v>
                </c:pt>
                <c:pt idx="7" formatCode="###0">
                  <c:v>0</c:v>
                </c:pt>
                <c:pt idx="8" formatCode="###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8-4659-99BF-40707600AF5A}"/>
            </c:ext>
          </c:extLst>
        </c:ser>
        <c:ser>
          <c:idx val="2"/>
          <c:order val="2"/>
          <c:tx>
            <c:strRef>
              <c:f>Hoja2!$B$13</c:f>
              <c:strCache>
                <c:ptCount val="1"/>
                <c:pt idx="0">
                  <c:v>Muy importante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Hoja2!$C$10:$K$10</c:f>
              <c:strCache>
                <c:ptCount val="9"/>
                <c:pt idx="0">
                  <c:v>Participar en una actividad que le permita relajarse y divertirse.</c:v>
                </c:pt>
                <c:pt idx="1">
                  <c:v>Eligir una actividad que le ayude a comprender la cultura local.</c:v>
                </c:pt>
                <c:pt idx="2">
                  <c:v>Obtener conocimiento durante el desarrollo de una actividad.</c:v>
                </c:pt>
                <c:pt idx="3">
                  <c:v>Realizar actividades nuevas e interesantes</c:v>
                </c:pt>
                <c:pt idx="4">
                  <c:v>Participar en actividades que brinden experiencias únicas.</c:v>
                </c:pt>
                <c:pt idx="5">
                  <c:v>Percibir armonía entre el diseño interior y la temática del atractivo cultural.</c:v>
                </c:pt>
                <c:pt idx="6">
                  <c:v>Recibir un servicio de guianza personalizada.</c:v>
                </c:pt>
                <c:pt idx="7">
                  <c:v>Obtener información confiable durante su visita.</c:v>
                </c:pt>
                <c:pt idx="8">
                  <c:v>Realizar actividades que involucren una participación activa durante su visita a un atractivo cultural.</c:v>
                </c:pt>
              </c:strCache>
            </c:strRef>
          </c:cat>
          <c:val>
            <c:numRef>
              <c:f>Hoja2!$C$13:$K$13</c:f>
              <c:numCache>
                <c:formatCode>###0.0</c:formatCode>
                <c:ptCount val="9"/>
                <c:pt idx="0">
                  <c:v>36.883116883116884</c:v>
                </c:pt>
                <c:pt idx="1">
                  <c:v>32.727272727272727</c:v>
                </c:pt>
                <c:pt idx="2" formatCode="###0">
                  <c:v>164</c:v>
                </c:pt>
                <c:pt idx="3" formatCode="###0">
                  <c:v>120</c:v>
                </c:pt>
                <c:pt idx="4" formatCode="###0">
                  <c:v>120</c:v>
                </c:pt>
                <c:pt idx="5" formatCode="###0">
                  <c:v>168</c:v>
                </c:pt>
                <c:pt idx="6" formatCode="###0">
                  <c:v>115</c:v>
                </c:pt>
                <c:pt idx="7" formatCode="###0">
                  <c:v>113</c:v>
                </c:pt>
                <c:pt idx="8" formatCode="###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68-4659-99BF-40707600AF5A}"/>
            </c:ext>
          </c:extLst>
        </c:ser>
        <c:ser>
          <c:idx val="3"/>
          <c:order val="3"/>
          <c:tx>
            <c:strRef>
              <c:f>Hoja2!$B$14</c:f>
              <c:strCache>
                <c:ptCount val="1"/>
                <c:pt idx="0">
                  <c:v>Importante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Hoja2!$C$10:$K$10</c:f>
              <c:strCache>
                <c:ptCount val="9"/>
                <c:pt idx="0">
                  <c:v>Participar en una actividad que le permita relajarse y divertirse.</c:v>
                </c:pt>
                <c:pt idx="1">
                  <c:v>Eligir una actividad que le ayude a comprender la cultura local.</c:v>
                </c:pt>
                <c:pt idx="2">
                  <c:v>Obtener conocimiento durante el desarrollo de una actividad.</c:v>
                </c:pt>
                <c:pt idx="3">
                  <c:v>Realizar actividades nuevas e interesantes</c:v>
                </c:pt>
                <c:pt idx="4">
                  <c:v>Participar en actividades que brinden experiencias únicas.</c:v>
                </c:pt>
                <c:pt idx="5">
                  <c:v>Percibir armonía entre el diseño interior y la temática del atractivo cultural.</c:v>
                </c:pt>
                <c:pt idx="6">
                  <c:v>Recibir un servicio de guianza personalizada.</c:v>
                </c:pt>
                <c:pt idx="7">
                  <c:v>Obtener información confiable durante su visita.</c:v>
                </c:pt>
                <c:pt idx="8">
                  <c:v>Realizar actividades que involucren una participación activa durante su visita a un atractivo cultural.</c:v>
                </c:pt>
              </c:strCache>
            </c:strRef>
          </c:cat>
          <c:val>
            <c:numRef>
              <c:f>Hoja2!$C$14:$K$14</c:f>
              <c:numCache>
                <c:formatCode>###0.0</c:formatCode>
                <c:ptCount val="9"/>
                <c:pt idx="0">
                  <c:v>51.428571428571423</c:v>
                </c:pt>
                <c:pt idx="1">
                  <c:v>41.298701298701303</c:v>
                </c:pt>
                <c:pt idx="2" formatCode="###0">
                  <c:v>171</c:v>
                </c:pt>
                <c:pt idx="3" formatCode="###0">
                  <c:v>206</c:v>
                </c:pt>
                <c:pt idx="4" formatCode="###0">
                  <c:v>250</c:v>
                </c:pt>
                <c:pt idx="5" formatCode="###0">
                  <c:v>181</c:v>
                </c:pt>
                <c:pt idx="6" formatCode="###0">
                  <c:v>220</c:v>
                </c:pt>
                <c:pt idx="7" formatCode="###0">
                  <c:v>272</c:v>
                </c:pt>
                <c:pt idx="8" formatCode="###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68-4659-99BF-40707600A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22360"/>
        <c:axId val="159023928"/>
      </c:barChart>
      <c:catAx>
        <c:axId val="15902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59023928"/>
        <c:crosses val="autoZero"/>
        <c:auto val="1"/>
        <c:lblAlgn val="ctr"/>
        <c:lblOffset val="100"/>
        <c:noMultiLvlLbl val="0"/>
      </c:catAx>
      <c:valAx>
        <c:axId val="15902392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5902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b="1"/>
              <a:t>Preferencia de actividades a participar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Hoja1!$K$4</c:f>
              <c:strCache>
                <c:ptCount val="1"/>
                <c:pt idx="0">
                  <c:v>nada interesado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Hoja1!$J$5:$J$9</c:f>
              <c:strCache>
                <c:ptCount val="5"/>
                <c:pt idx="0">
                  <c:v>pintura</c:v>
                </c:pt>
                <c:pt idx="1">
                  <c:v>escultura</c:v>
                </c:pt>
                <c:pt idx="2">
                  <c:v>tallado</c:v>
                </c:pt>
                <c:pt idx="3">
                  <c:v>caligrafia</c:v>
                </c:pt>
                <c:pt idx="4">
                  <c:v>grabado cuero</c:v>
                </c:pt>
              </c:strCache>
            </c:strRef>
          </c:cat>
          <c:val>
            <c:numRef>
              <c:f>Hoja1!$K$5:$K$9</c:f>
              <c:numCache>
                <c:formatCode>General</c:formatCode>
                <c:ptCount val="5"/>
                <c:pt idx="0">
                  <c:v>21.6</c:v>
                </c:pt>
                <c:pt idx="1">
                  <c:v>15.8</c:v>
                </c:pt>
                <c:pt idx="2" formatCode="###0.0">
                  <c:v>21.558441558441558</c:v>
                </c:pt>
                <c:pt idx="3" formatCode="###0.0">
                  <c:v>17.922077922077921</c:v>
                </c:pt>
                <c:pt idx="4" formatCode="###0.0">
                  <c:v>15.324675324675324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2CA-99E6-2E0AFCC1A98E}"/>
            </c:ext>
          </c:extLst>
        </c:ser>
        <c:ser>
          <c:idx val="1"/>
          <c:order val="1"/>
          <c:tx>
            <c:strRef>
              <c:f>Hoja1!$L$4</c:f>
              <c:strCache>
                <c:ptCount val="1"/>
                <c:pt idx="0">
                  <c:v>poco interesado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Hoja1!$J$5:$J$9</c:f>
              <c:strCache>
                <c:ptCount val="5"/>
                <c:pt idx="0">
                  <c:v>pintura</c:v>
                </c:pt>
                <c:pt idx="1">
                  <c:v>escultura</c:v>
                </c:pt>
                <c:pt idx="2">
                  <c:v>tallado</c:v>
                </c:pt>
                <c:pt idx="3">
                  <c:v>caligrafia</c:v>
                </c:pt>
                <c:pt idx="4">
                  <c:v>grabado cuero</c:v>
                </c:pt>
              </c:strCache>
            </c:strRef>
          </c:cat>
          <c:val>
            <c:numRef>
              <c:f>Hoja1!$L$5:$L$9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19.5</c:v>
                </c:pt>
                <c:pt idx="2" formatCode="###0.0">
                  <c:v>6.7532467532467528</c:v>
                </c:pt>
                <c:pt idx="3" formatCode="###0.0">
                  <c:v>27.012987012987011</c:v>
                </c:pt>
                <c:pt idx="4" formatCode="###0.0">
                  <c:v>22.337662337662337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D-42CA-99E6-2E0AFCC1A98E}"/>
            </c:ext>
          </c:extLst>
        </c:ser>
        <c:ser>
          <c:idx val="2"/>
          <c:order val="2"/>
          <c:tx>
            <c:strRef>
              <c:f>Hoja1!$M$4</c:f>
              <c:strCache>
                <c:ptCount val="1"/>
                <c:pt idx="0">
                  <c:v>neutro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Hoja1!$J$5:$J$9</c:f>
              <c:strCache>
                <c:ptCount val="5"/>
                <c:pt idx="0">
                  <c:v>pintura</c:v>
                </c:pt>
                <c:pt idx="1">
                  <c:v>escultura</c:v>
                </c:pt>
                <c:pt idx="2">
                  <c:v>tallado</c:v>
                </c:pt>
                <c:pt idx="3">
                  <c:v>caligrafia</c:v>
                </c:pt>
                <c:pt idx="4">
                  <c:v>grabado cuero</c:v>
                </c:pt>
              </c:strCache>
            </c:strRef>
          </c:cat>
          <c:val>
            <c:numRef>
              <c:f>Hoja1!$M$5:$M$9</c:f>
              <c:numCache>
                <c:formatCode>General</c:formatCode>
                <c:ptCount val="5"/>
                <c:pt idx="0">
                  <c:v>12.5</c:v>
                </c:pt>
                <c:pt idx="1">
                  <c:v>29.9</c:v>
                </c:pt>
                <c:pt idx="2" formatCode="###0.0">
                  <c:v>16.623376623376622</c:v>
                </c:pt>
                <c:pt idx="3" formatCode="###0.0">
                  <c:v>11.428571428571429</c:v>
                </c:pt>
                <c:pt idx="4" formatCode="###0.0">
                  <c:v>21.818181818181817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AD-42CA-99E6-2E0AFCC1A98E}"/>
            </c:ext>
          </c:extLst>
        </c:ser>
        <c:ser>
          <c:idx val="3"/>
          <c:order val="3"/>
          <c:tx>
            <c:strRef>
              <c:f>Hoja1!$N$4</c:f>
              <c:strCache>
                <c:ptCount val="1"/>
                <c:pt idx="0">
                  <c:v>interesado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Hoja1!$J$5:$J$9</c:f>
              <c:strCache>
                <c:ptCount val="5"/>
                <c:pt idx="0">
                  <c:v>pintura</c:v>
                </c:pt>
                <c:pt idx="1">
                  <c:v>escultura</c:v>
                </c:pt>
                <c:pt idx="2">
                  <c:v>tallado</c:v>
                </c:pt>
                <c:pt idx="3">
                  <c:v>caligrafia</c:v>
                </c:pt>
                <c:pt idx="4">
                  <c:v>grabado cuero</c:v>
                </c:pt>
              </c:strCache>
            </c:strRef>
          </c:cat>
          <c:val>
            <c:numRef>
              <c:f>Hoja1!$N$5:$N$9</c:f>
              <c:numCache>
                <c:formatCode>General</c:formatCode>
                <c:ptCount val="5"/>
                <c:pt idx="0">
                  <c:v>17.7</c:v>
                </c:pt>
                <c:pt idx="1">
                  <c:v>21</c:v>
                </c:pt>
                <c:pt idx="2" formatCode="###0.0">
                  <c:v>18.961038961038962</c:v>
                </c:pt>
                <c:pt idx="3" formatCode="###0.0">
                  <c:v>29.870129870129869</c:v>
                </c:pt>
                <c:pt idx="4" formatCode="###0.0">
                  <c:v>4.6753246753246751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AD-42CA-99E6-2E0AFCC1A98E}"/>
            </c:ext>
          </c:extLst>
        </c:ser>
        <c:ser>
          <c:idx val="4"/>
          <c:order val="4"/>
          <c:tx>
            <c:strRef>
              <c:f>Hoja1!$O$4</c:f>
              <c:strCache>
                <c:ptCount val="1"/>
                <c:pt idx="0">
                  <c:v>muy interesado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Hoja1!$J$5:$J$9</c:f>
              <c:strCache>
                <c:ptCount val="5"/>
                <c:pt idx="0">
                  <c:v>pintura</c:v>
                </c:pt>
                <c:pt idx="1">
                  <c:v>escultura</c:v>
                </c:pt>
                <c:pt idx="2">
                  <c:v>tallado</c:v>
                </c:pt>
                <c:pt idx="3">
                  <c:v>caligrafia</c:v>
                </c:pt>
                <c:pt idx="4">
                  <c:v>grabado cuero</c:v>
                </c:pt>
              </c:strCache>
            </c:strRef>
          </c:cat>
          <c:val>
            <c:numRef>
              <c:f>Hoja1!$O$5:$O$9</c:f>
              <c:numCache>
                <c:formatCode>General</c:formatCode>
                <c:ptCount val="5"/>
                <c:pt idx="0">
                  <c:v>23.9</c:v>
                </c:pt>
                <c:pt idx="1">
                  <c:v>6</c:v>
                </c:pt>
                <c:pt idx="2" formatCode="###0.0">
                  <c:v>28.311688311688311</c:v>
                </c:pt>
                <c:pt idx="3" formatCode="###0.0">
                  <c:v>5.9740259740259738</c:v>
                </c:pt>
                <c:pt idx="4" formatCode="###0.0">
                  <c:v>28.051948051948049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AD-42CA-99E6-2E0AFCC1A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919736"/>
        <c:axId val="277919344"/>
      </c:barChart>
      <c:catAx>
        <c:axId val="27791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77919344"/>
        <c:crosses val="autoZero"/>
        <c:auto val="1"/>
        <c:lblAlgn val="ctr"/>
        <c:lblOffset val="100"/>
        <c:noMultiLvlLbl val="0"/>
      </c:catAx>
      <c:valAx>
        <c:axId val="27791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7791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E7839-ABA1-42AC-BBC7-9ED1972C06E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674AAE15-A24D-4CF7-9AE0-EE26C0726050}">
      <dgm:prSet phldrT="[Texto]"/>
      <dgm:spPr/>
      <dgm:t>
        <a:bodyPr/>
        <a:lstStyle/>
        <a:p>
          <a:r>
            <a:rPr lang="es-ES" dirty="0">
              <a:latin typeface="Montserrat Light" panose="020B0604020202020204" charset="0"/>
            </a:rPr>
            <a:t>Cultura</a:t>
          </a:r>
        </a:p>
      </dgm:t>
    </dgm:pt>
    <dgm:pt modelId="{1EDC99BE-048E-49F4-A020-3335317C00CB}" type="parTrans" cxnId="{B4A8A563-C284-4849-BD5B-36E31C8AFCC7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0B58DE01-C492-414D-BE7D-5318E8CD461A}" type="sibTrans" cxnId="{B4A8A563-C284-4849-BD5B-36E31C8AFCC7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0B33429D-1911-48D2-89DE-F6D6D1344A18}">
      <dgm:prSet phldrT="[Texto]"/>
      <dgm:spPr/>
      <dgm:t>
        <a:bodyPr/>
        <a:lstStyle/>
        <a:p>
          <a:r>
            <a:rPr lang="es-ES" dirty="0">
              <a:latin typeface="Montserrat Light" panose="020B0604020202020204" charset="0"/>
            </a:rPr>
            <a:t>Creatividad</a:t>
          </a:r>
        </a:p>
      </dgm:t>
    </dgm:pt>
    <dgm:pt modelId="{08CE0BE1-094A-4EB7-9B90-F859D504952D}" type="parTrans" cxnId="{06AE966E-C9C0-4DD7-A552-0784E9692411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CDAA8415-1C43-4B6F-A9E5-86FBD9D54679}" type="sibTrans" cxnId="{06AE966E-C9C0-4DD7-A552-0784E9692411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5FE9C169-CA66-43AB-B636-8E4CC9ED61DB}">
      <dgm:prSet phldrT="[Texto]"/>
      <dgm:spPr/>
      <dgm:t>
        <a:bodyPr/>
        <a:lstStyle/>
        <a:p>
          <a:r>
            <a:rPr lang="es-ES" dirty="0">
              <a:latin typeface="Montserrat Light" panose="020B0604020202020204" charset="0"/>
            </a:rPr>
            <a:t>Turismo</a:t>
          </a:r>
        </a:p>
      </dgm:t>
    </dgm:pt>
    <dgm:pt modelId="{1D9FA695-68ED-457C-B60A-D62F9259FE0A}" type="parTrans" cxnId="{49E00CB1-D2BD-4D0F-8BCC-D8015079DF87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2207D66D-53EA-402D-8B97-B5332CC0D44E}" type="sibTrans" cxnId="{49E00CB1-D2BD-4D0F-8BCC-D8015079DF87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E94C94B4-8C98-46EC-81A4-A9883C7F87C8}">
      <dgm:prSet/>
      <dgm:spPr/>
      <dgm:t>
        <a:bodyPr/>
        <a:lstStyle/>
        <a:p>
          <a:r>
            <a:rPr lang="es-ES" dirty="0">
              <a:latin typeface="Montserrat Light" panose="020B0604020202020204" charset="0"/>
            </a:rPr>
            <a:t>TURISMO NARANJA</a:t>
          </a:r>
        </a:p>
      </dgm:t>
    </dgm:pt>
    <dgm:pt modelId="{D5416C4C-1231-4C73-B80E-717FF4AE3D54}" type="parTrans" cxnId="{3E23ACE1-D4E1-49EF-8384-2CC2EC77A326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B1F18203-56DF-4DD3-BFCF-91C6402B7BD8}" type="sibTrans" cxnId="{3E23ACE1-D4E1-49EF-8384-2CC2EC77A326}">
      <dgm:prSet/>
      <dgm:spPr/>
      <dgm:t>
        <a:bodyPr/>
        <a:lstStyle/>
        <a:p>
          <a:endParaRPr lang="es-ES">
            <a:latin typeface="Montserrat Light" panose="020B0604020202020204" charset="0"/>
          </a:endParaRPr>
        </a:p>
      </dgm:t>
    </dgm:pt>
    <dgm:pt modelId="{E5932AEA-C584-4754-B4B6-B874EA4A03F2}" type="pres">
      <dgm:prSet presAssocID="{FCBE7839-ABA1-42AC-BBC7-9ED1972C06E4}" presName="linearFlow" presStyleCnt="0">
        <dgm:presLayoutVars>
          <dgm:dir/>
          <dgm:resizeHandles val="exact"/>
        </dgm:presLayoutVars>
      </dgm:prSet>
      <dgm:spPr/>
    </dgm:pt>
    <dgm:pt modelId="{D751CFC8-EAA9-42FE-8A6E-14F9C25B3E21}" type="pres">
      <dgm:prSet presAssocID="{674AAE15-A24D-4CF7-9AE0-EE26C0726050}" presName="node" presStyleLbl="node1" presStyleIdx="0" presStyleCnt="4">
        <dgm:presLayoutVars>
          <dgm:bulletEnabled val="1"/>
        </dgm:presLayoutVars>
      </dgm:prSet>
      <dgm:spPr/>
    </dgm:pt>
    <dgm:pt modelId="{7AD7A1A1-33DE-43D9-8B60-B4AA2A748D87}" type="pres">
      <dgm:prSet presAssocID="{0B58DE01-C492-414D-BE7D-5318E8CD461A}" presName="spacerL" presStyleCnt="0"/>
      <dgm:spPr/>
    </dgm:pt>
    <dgm:pt modelId="{FA8596DA-A2FE-4E65-9CD3-A2D218678F3A}" type="pres">
      <dgm:prSet presAssocID="{0B58DE01-C492-414D-BE7D-5318E8CD461A}" presName="sibTrans" presStyleLbl="sibTrans2D1" presStyleIdx="0" presStyleCnt="3"/>
      <dgm:spPr/>
    </dgm:pt>
    <dgm:pt modelId="{63E92BD7-177A-4DA8-AC47-2ACFAD7CD181}" type="pres">
      <dgm:prSet presAssocID="{0B58DE01-C492-414D-BE7D-5318E8CD461A}" presName="spacerR" presStyleCnt="0"/>
      <dgm:spPr/>
    </dgm:pt>
    <dgm:pt modelId="{2FE63B6F-AF6E-4B69-8491-368434D86BC6}" type="pres">
      <dgm:prSet presAssocID="{0B33429D-1911-48D2-89DE-F6D6D1344A18}" presName="node" presStyleLbl="node1" presStyleIdx="1" presStyleCnt="4">
        <dgm:presLayoutVars>
          <dgm:bulletEnabled val="1"/>
        </dgm:presLayoutVars>
      </dgm:prSet>
      <dgm:spPr/>
    </dgm:pt>
    <dgm:pt modelId="{405620EC-F3F4-4469-B9ED-7DAC5B3BF138}" type="pres">
      <dgm:prSet presAssocID="{CDAA8415-1C43-4B6F-A9E5-86FBD9D54679}" presName="spacerL" presStyleCnt="0"/>
      <dgm:spPr/>
    </dgm:pt>
    <dgm:pt modelId="{9EC803E8-4115-4FBC-A08D-C368867BC8F0}" type="pres">
      <dgm:prSet presAssocID="{CDAA8415-1C43-4B6F-A9E5-86FBD9D54679}" presName="sibTrans" presStyleLbl="sibTrans2D1" presStyleIdx="1" presStyleCnt="3"/>
      <dgm:spPr/>
    </dgm:pt>
    <dgm:pt modelId="{8DEEDB02-12AE-4E2C-82FB-B311391733AB}" type="pres">
      <dgm:prSet presAssocID="{CDAA8415-1C43-4B6F-A9E5-86FBD9D54679}" presName="spacerR" presStyleCnt="0"/>
      <dgm:spPr/>
    </dgm:pt>
    <dgm:pt modelId="{0271CFC8-899A-43F3-AAC8-2FD7F0F83DCD}" type="pres">
      <dgm:prSet presAssocID="{5FE9C169-CA66-43AB-B636-8E4CC9ED61DB}" presName="node" presStyleLbl="node1" presStyleIdx="2" presStyleCnt="4">
        <dgm:presLayoutVars>
          <dgm:bulletEnabled val="1"/>
        </dgm:presLayoutVars>
      </dgm:prSet>
      <dgm:spPr/>
    </dgm:pt>
    <dgm:pt modelId="{9B45F43B-A0C1-4324-AF6F-7EF102D330B2}" type="pres">
      <dgm:prSet presAssocID="{2207D66D-53EA-402D-8B97-B5332CC0D44E}" presName="spacerL" presStyleCnt="0"/>
      <dgm:spPr/>
    </dgm:pt>
    <dgm:pt modelId="{085DA230-72A9-4F61-A5AA-C105D9D0F5CD}" type="pres">
      <dgm:prSet presAssocID="{2207D66D-53EA-402D-8B97-B5332CC0D44E}" presName="sibTrans" presStyleLbl="sibTrans2D1" presStyleIdx="2" presStyleCnt="3"/>
      <dgm:spPr/>
    </dgm:pt>
    <dgm:pt modelId="{806DD342-31D9-4272-B5A7-60B9573C5DEC}" type="pres">
      <dgm:prSet presAssocID="{2207D66D-53EA-402D-8B97-B5332CC0D44E}" presName="spacerR" presStyleCnt="0"/>
      <dgm:spPr/>
    </dgm:pt>
    <dgm:pt modelId="{F36A47F3-60FF-4450-B04F-2616C2545D78}" type="pres">
      <dgm:prSet presAssocID="{E94C94B4-8C98-46EC-81A4-A9883C7F87C8}" presName="node" presStyleLbl="node1" presStyleIdx="3" presStyleCnt="4">
        <dgm:presLayoutVars>
          <dgm:bulletEnabled val="1"/>
        </dgm:presLayoutVars>
      </dgm:prSet>
      <dgm:spPr/>
    </dgm:pt>
  </dgm:ptLst>
  <dgm:cxnLst>
    <dgm:cxn modelId="{05280818-9DBE-438B-9EAA-D878A531985C}" type="presOf" srcId="{2207D66D-53EA-402D-8B97-B5332CC0D44E}" destId="{085DA230-72A9-4F61-A5AA-C105D9D0F5CD}" srcOrd="0" destOrd="0" presId="urn:microsoft.com/office/officeart/2005/8/layout/equation1"/>
    <dgm:cxn modelId="{D428A821-25FE-48A0-894E-D2E52C407C16}" type="presOf" srcId="{E94C94B4-8C98-46EC-81A4-A9883C7F87C8}" destId="{F36A47F3-60FF-4450-B04F-2616C2545D78}" srcOrd="0" destOrd="0" presId="urn:microsoft.com/office/officeart/2005/8/layout/equation1"/>
    <dgm:cxn modelId="{2F2C2333-6213-4E82-823F-56ACD6030D3A}" type="presOf" srcId="{FCBE7839-ABA1-42AC-BBC7-9ED1972C06E4}" destId="{E5932AEA-C584-4754-B4B6-B874EA4A03F2}" srcOrd="0" destOrd="0" presId="urn:microsoft.com/office/officeart/2005/8/layout/equation1"/>
    <dgm:cxn modelId="{B4A8A563-C284-4849-BD5B-36E31C8AFCC7}" srcId="{FCBE7839-ABA1-42AC-BBC7-9ED1972C06E4}" destId="{674AAE15-A24D-4CF7-9AE0-EE26C0726050}" srcOrd="0" destOrd="0" parTransId="{1EDC99BE-048E-49F4-A020-3335317C00CB}" sibTransId="{0B58DE01-C492-414D-BE7D-5318E8CD461A}"/>
    <dgm:cxn modelId="{12F6AF48-FB50-4FDC-B313-F0DFBA0B7848}" type="presOf" srcId="{0B58DE01-C492-414D-BE7D-5318E8CD461A}" destId="{FA8596DA-A2FE-4E65-9CD3-A2D218678F3A}" srcOrd="0" destOrd="0" presId="urn:microsoft.com/office/officeart/2005/8/layout/equation1"/>
    <dgm:cxn modelId="{06AE966E-C9C0-4DD7-A552-0784E9692411}" srcId="{FCBE7839-ABA1-42AC-BBC7-9ED1972C06E4}" destId="{0B33429D-1911-48D2-89DE-F6D6D1344A18}" srcOrd="1" destOrd="0" parTransId="{08CE0BE1-094A-4EB7-9B90-F859D504952D}" sibTransId="{CDAA8415-1C43-4B6F-A9E5-86FBD9D54679}"/>
    <dgm:cxn modelId="{AFE3CA8A-7B50-4624-8BA0-5D139FE83C88}" type="presOf" srcId="{0B33429D-1911-48D2-89DE-F6D6D1344A18}" destId="{2FE63B6F-AF6E-4B69-8491-368434D86BC6}" srcOrd="0" destOrd="0" presId="urn:microsoft.com/office/officeart/2005/8/layout/equation1"/>
    <dgm:cxn modelId="{49E00CB1-D2BD-4D0F-8BCC-D8015079DF87}" srcId="{FCBE7839-ABA1-42AC-BBC7-9ED1972C06E4}" destId="{5FE9C169-CA66-43AB-B636-8E4CC9ED61DB}" srcOrd="2" destOrd="0" parTransId="{1D9FA695-68ED-457C-B60A-D62F9259FE0A}" sibTransId="{2207D66D-53EA-402D-8B97-B5332CC0D44E}"/>
    <dgm:cxn modelId="{B31954C3-C948-48C5-A9F4-8A51EDAEF973}" type="presOf" srcId="{CDAA8415-1C43-4B6F-A9E5-86FBD9D54679}" destId="{9EC803E8-4115-4FBC-A08D-C368867BC8F0}" srcOrd="0" destOrd="0" presId="urn:microsoft.com/office/officeart/2005/8/layout/equation1"/>
    <dgm:cxn modelId="{4FE18DDC-4B95-4B70-B054-2312E9733FC0}" type="presOf" srcId="{5FE9C169-CA66-43AB-B636-8E4CC9ED61DB}" destId="{0271CFC8-899A-43F3-AAC8-2FD7F0F83DCD}" srcOrd="0" destOrd="0" presId="urn:microsoft.com/office/officeart/2005/8/layout/equation1"/>
    <dgm:cxn modelId="{3E23ACE1-D4E1-49EF-8384-2CC2EC77A326}" srcId="{FCBE7839-ABA1-42AC-BBC7-9ED1972C06E4}" destId="{E94C94B4-8C98-46EC-81A4-A9883C7F87C8}" srcOrd="3" destOrd="0" parTransId="{D5416C4C-1231-4C73-B80E-717FF4AE3D54}" sibTransId="{B1F18203-56DF-4DD3-BFCF-91C6402B7BD8}"/>
    <dgm:cxn modelId="{E69E45F4-DB2A-4C09-B317-33ECFB57C18E}" type="presOf" srcId="{674AAE15-A24D-4CF7-9AE0-EE26C0726050}" destId="{D751CFC8-EAA9-42FE-8A6E-14F9C25B3E21}" srcOrd="0" destOrd="0" presId="urn:microsoft.com/office/officeart/2005/8/layout/equation1"/>
    <dgm:cxn modelId="{C8ED7994-CC94-46BF-9682-C37ED73C19F3}" type="presParOf" srcId="{E5932AEA-C584-4754-B4B6-B874EA4A03F2}" destId="{D751CFC8-EAA9-42FE-8A6E-14F9C25B3E21}" srcOrd="0" destOrd="0" presId="urn:microsoft.com/office/officeart/2005/8/layout/equation1"/>
    <dgm:cxn modelId="{352F3552-4EC6-4E3D-A5EB-292379F50F95}" type="presParOf" srcId="{E5932AEA-C584-4754-B4B6-B874EA4A03F2}" destId="{7AD7A1A1-33DE-43D9-8B60-B4AA2A748D87}" srcOrd="1" destOrd="0" presId="urn:microsoft.com/office/officeart/2005/8/layout/equation1"/>
    <dgm:cxn modelId="{9ED45B0C-AE6F-443D-940C-2D113A96C7AD}" type="presParOf" srcId="{E5932AEA-C584-4754-B4B6-B874EA4A03F2}" destId="{FA8596DA-A2FE-4E65-9CD3-A2D218678F3A}" srcOrd="2" destOrd="0" presId="urn:microsoft.com/office/officeart/2005/8/layout/equation1"/>
    <dgm:cxn modelId="{58963DA5-145D-43A1-994A-E08F6D58D100}" type="presParOf" srcId="{E5932AEA-C584-4754-B4B6-B874EA4A03F2}" destId="{63E92BD7-177A-4DA8-AC47-2ACFAD7CD181}" srcOrd="3" destOrd="0" presId="urn:microsoft.com/office/officeart/2005/8/layout/equation1"/>
    <dgm:cxn modelId="{26B341E3-C9A6-40C6-AD73-FAFA8A0BD02A}" type="presParOf" srcId="{E5932AEA-C584-4754-B4B6-B874EA4A03F2}" destId="{2FE63B6F-AF6E-4B69-8491-368434D86BC6}" srcOrd="4" destOrd="0" presId="urn:microsoft.com/office/officeart/2005/8/layout/equation1"/>
    <dgm:cxn modelId="{C0AB6D77-1807-454B-8FB2-3EA58EF3D414}" type="presParOf" srcId="{E5932AEA-C584-4754-B4B6-B874EA4A03F2}" destId="{405620EC-F3F4-4469-B9ED-7DAC5B3BF138}" srcOrd="5" destOrd="0" presId="urn:microsoft.com/office/officeart/2005/8/layout/equation1"/>
    <dgm:cxn modelId="{C74DF278-111D-4ADE-8DA3-003F4F3C6445}" type="presParOf" srcId="{E5932AEA-C584-4754-B4B6-B874EA4A03F2}" destId="{9EC803E8-4115-4FBC-A08D-C368867BC8F0}" srcOrd="6" destOrd="0" presId="urn:microsoft.com/office/officeart/2005/8/layout/equation1"/>
    <dgm:cxn modelId="{08B8125B-1495-4876-A101-2FD1BCA5E8C9}" type="presParOf" srcId="{E5932AEA-C584-4754-B4B6-B874EA4A03F2}" destId="{8DEEDB02-12AE-4E2C-82FB-B311391733AB}" srcOrd="7" destOrd="0" presId="urn:microsoft.com/office/officeart/2005/8/layout/equation1"/>
    <dgm:cxn modelId="{F265C53B-DFD8-4CF9-AFF9-4FA793801398}" type="presParOf" srcId="{E5932AEA-C584-4754-B4B6-B874EA4A03F2}" destId="{0271CFC8-899A-43F3-AAC8-2FD7F0F83DCD}" srcOrd="8" destOrd="0" presId="urn:microsoft.com/office/officeart/2005/8/layout/equation1"/>
    <dgm:cxn modelId="{579C8EFA-2E61-441A-8CA2-9F8F2F060857}" type="presParOf" srcId="{E5932AEA-C584-4754-B4B6-B874EA4A03F2}" destId="{9B45F43B-A0C1-4324-AF6F-7EF102D330B2}" srcOrd="9" destOrd="0" presId="urn:microsoft.com/office/officeart/2005/8/layout/equation1"/>
    <dgm:cxn modelId="{3C5FE11D-6646-4360-B7E7-3C28CCFFEDAE}" type="presParOf" srcId="{E5932AEA-C584-4754-B4B6-B874EA4A03F2}" destId="{085DA230-72A9-4F61-A5AA-C105D9D0F5CD}" srcOrd="10" destOrd="0" presId="urn:microsoft.com/office/officeart/2005/8/layout/equation1"/>
    <dgm:cxn modelId="{E2DC782C-5468-4F57-BED9-31055E2ACD71}" type="presParOf" srcId="{E5932AEA-C584-4754-B4B6-B874EA4A03F2}" destId="{806DD342-31D9-4272-B5A7-60B9573C5DEC}" srcOrd="11" destOrd="0" presId="urn:microsoft.com/office/officeart/2005/8/layout/equation1"/>
    <dgm:cxn modelId="{1D6635DF-0D3F-4AE4-AC44-B16B78E6C4FB}" type="presParOf" srcId="{E5932AEA-C584-4754-B4B6-B874EA4A03F2}" destId="{F36A47F3-60FF-4450-B04F-2616C2545D7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19B38-6221-42BA-99C8-115997056C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1A02B2E-8741-4AC3-B923-F459DFF54A3E}">
      <dgm:prSet phldrT="[Texto]"/>
      <dgm:spPr/>
      <dgm:t>
        <a:bodyPr/>
        <a:lstStyle/>
        <a:p>
          <a:r>
            <a:rPr lang="es-EC" dirty="0">
              <a:latin typeface="Montserrat Light" panose="020B0604020202020204" charset="0"/>
            </a:rPr>
            <a:t>PROBLEMA</a:t>
          </a:r>
        </a:p>
      </dgm:t>
    </dgm:pt>
    <dgm:pt modelId="{688007BB-1372-479A-874C-3FE4747B9E84}" type="parTrans" cxnId="{552650E3-0F80-4F21-A3E2-2936242C1F39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CD2EBBDD-E9D3-4551-8C65-18357FD982A6}" type="sibTrans" cxnId="{552650E3-0F80-4F21-A3E2-2936242C1F39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A2BC5F95-6ED8-4668-9CEE-FA2AC344B7BE}">
      <dgm:prSet phldrT="[Texto]"/>
      <dgm:spPr/>
      <dgm:t>
        <a:bodyPr/>
        <a:lstStyle/>
        <a:p>
          <a:r>
            <a:rPr lang="es-EC" dirty="0">
              <a:latin typeface="Montserrat Light" panose="020B0604020202020204" charset="0"/>
            </a:rPr>
            <a:t>Deficiente planificación y gestión actual -recursos culturales y patrimoniales</a:t>
          </a:r>
        </a:p>
      </dgm:t>
    </dgm:pt>
    <dgm:pt modelId="{9815854B-8626-4292-BFB0-9C0C70BF2FD9}" type="parTrans" cxnId="{650F726B-B099-4AC7-B8F7-5CA4157B88F7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22CBF8C1-2C35-4DF0-B45E-29569AFA6B38}" type="sibTrans" cxnId="{650F726B-B099-4AC7-B8F7-5CA4157B88F7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6B16DE1E-F14E-4DBA-9F5C-314B07B86F07}">
      <dgm:prSet phldrT="[Texto]"/>
      <dgm:spPr/>
      <dgm:t>
        <a:bodyPr/>
        <a:lstStyle/>
        <a:p>
          <a:r>
            <a:rPr lang="es-EC" dirty="0">
              <a:latin typeface="Montserrat Light" panose="020B0604020202020204" charset="0"/>
            </a:rPr>
            <a:t>Imposibilita aplicación actividades innovadoras </a:t>
          </a:r>
        </a:p>
      </dgm:t>
    </dgm:pt>
    <dgm:pt modelId="{FC26EE9F-5AE8-4A2C-A8B8-4B54D96F4640}" type="parTrans" cxnId="{4354C15D-22CA-4386-9A48-2187BBCA81D2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EE382C57-5D1B-4DE1-B2AE-B9645DE10617}" type="sibTrans" cxnId="{4354C15D-22CA-4386-9A48-2187BBCA81D2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D3F9CBC0-D63B-4DC2-9D03-F406BA56B977}">
      <dgm:prSet phldrT="[Texto]"/>
      <dgm:spPr/>
      <dgm:t>
        <a:bodyPr/>
        <a:lstStyle/>
        <a:p>
          <a:r>
            <a:rPr lang="es-EC" dirty="0">
              <a:latin typeface="Montserrat Light" panose="020B0604020202020204" charset="0"/>
            </a:rPr>
            <a:t>NO generen experiencias diferentes</a:t>
          </a:r>
        </a:p>
      </dgm:t>
    </dgm:pt>
    <dgm:pt modelId="{296E0FDB-E694-4BB8-8B61-649B3B9AE978}" type="parTrans" cxnId="{C7AD78AE-67A1-4116-AB67-3BE1D3C40E88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5CF68693-E817-4B85-9A50-05B87777ECB1}" type="sibTrans" cxnId="{C7AD78AE-67A1-4116-AB67-3BE1D3C40E88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6E215F11-37FD-4724-9E35-A48CD9E04F1A}">
      <dgm:prSet phldrT="[Texto]"/>
      <dgm:spPr/>
      <dgm:t>
        <a:bodyPr/>
        <a:lstStyle/>
        <a:p>
          <a:r>
            <a:rPr lang="es-EC" dirty="0">
              <a:latin typeface="Montserrat Light" panose="020B0604020202020204" charset="0"/>
            </a:rPr>
            <a:t>Enfoque tradicional de los museos- turista ente PASIVO</a:t>
          </a:r>
        </a:p>
      </dgm:t>
    </dgm:pt>
    <dgm:pt modelId="{97C7BF18-9063-4376-91D6-27C1D641EACD}" type="parTrans" cxnId="{E1F5B484-08C3-4543-A976-829509AB7EB8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7B08A7C4-9DEF-4264-98B2-902B02EF5745}" type="sibTrans" cxnId="{E1F5B484-08C3-4543-A976-829509AB7EB8}">
      <dgm:prSet/>
      <dgm:spPr/>
      <dgm:t>
        <a:bodyPr/>
        <a:lstStyle/>
        <a:p>
          <a:endParaRPr lang="es-EC">
            <a:latin typeface="Montserrat Light" panose="020B0604020202020204" charset="0"/>
          </a:endParaRPr>
        </a:p>
      </dgm:t>
    </dgm:pt>
    <dgm:pt modelId="{9833B5FA-0084-4D7E-8BE3-BA77A9068EB9}" type="pres">
      <dgm:prSet presAssocID="{73219B38-6221-42BA-99C8-115997056C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93A5D0-B7D6-44E1-A4BB-ED1F321781BC}" type="pres">
      <dgm:prSet presAssocID="{51A02B2E-8741-4AC3-B923-F459DFF54A3E}" presName="centerShape" presStyleLbl="node0" presStyleIdx="0" presStyleCnt="1"/>
      <dgm:spPr/>
    </dgm:pt>
    <dgm:pt modelId="{1A4C3857-3610-4C3E-9AE2-512066B7653C}" type="pres">
      <dgm:prSet presAssocID="{9815854B-8626-4292-BFB0-9C0C70BF2FD9}" presName="parTrans" presStyleLbl="bgSibTrans2D1" presStyleIdx="0" presStyleCnt="4"/>
      <dgm:spPr/>
    </dgm:pt>
    <dgm:pt modelId="{C703DB44-718C-4F03-9E58-6BFB9883871F}" type="pres">
      <dgm:prSet presAssocID="{A2BC5F95-6ED8-4668-9CEE-FA2AC344B7BE}" presName="node" presStyleLbl="node1" presStyleIdx="0" presStyleCnt="4">
        <dgm:presLayoutVars>
          <dgm:bulletEnabled val="1"/>
        </dgm:presLayoutVars>
      </dgm:prSet>
      <dgm:spPr/>
    </dgm:pt>
    <dgm:pt modelId="{6AD9F3C0-6140-492F-A810-697B7C96411D}" type="pres">
      <dgm:prSet presAssocID="{FC26EE9F-5AE8-4A2C-A8B8-4B54D96F4640}" presName="parTrans" presStyleLbl="bgSibTrans2D1" presStyleIdx="1" presStyleCnt="4"/>
      <dgm:spPr/>
    </dgm:pt>
    <dgm:pt modelId="{9329C218-395F-4135-83B5-AFB7F3E3B81F}" type="pres">
      <dgm:prSet presAssocID="{6B16DE1E-F14E-4DBA-9F5C-314B07B86F07}" presName="node" presStyleLbl="node1" presStyleIdx="1" presStyleCnt="4">
        <dgm:presLayoutVars>
          <dgm:bulletEnabled val="1"/>
        </dgm:presLayoutVars>
      </dgm:prSet>
      <dgm:spPr/>
    </dgm:pt>
    <dgm:pt modelId="{183F1663-FC00-4B2B-ACF9-741C0BFCF5BA}" type="pres">
      <dgm:prSet presAssocID="{296E0FDB-E694-4BB8-8B61-649B3B9AE978}" presName="parTrans" presStyleLbl="bgSibTrans2D1" presStyleIdx="2" presStyleCnt="4"/>
      <dgm:spPr/>
    </dgm:pt>
    <dgm:pt modelId="{28547262-7E63-41B3-B536-51696B2D6D96}" type="pres">
      <dgm:prSet presAssocID="{D3F9CBC0-D63B-4DC2-9D03-F406BA56B977}" presName="node" presStyleLbl="node1" presStyleIdx="2" presStyleCnt="4">
        <dgm:presLayoutVars>
          <dgm:bulletEnabled val="1"/>
        </dgm:presLayoutVars>
      </dgm:prSet>
      <dgm:spPr/>
    </dgm:pt>
    <dgm:pt modelId="{9E1CFC6C-F316-4497-BBAC-F70949EA52C5}" type="pres">
      <dgm:prSet presAssocID="{97C7BF18-9063-4376-91D6-27C1D641EACD}" presName="parTrans" presStyleLbl="bgSibTrans2D1" presStyleIdx="3" presStyleCnt="4"/>
      <dgm:spPr/>
    </dgm:pt>
    <dgm:pt modelId="{9E567066-E844-4E39-9BAB-766C33DB2B93}" type="pres">
      <dgm:prSet presAssocID="{6E215F11-37FD-4724-9E35-A48CD9E04F1A}" presName="node" presStyleLbl="node1" presStyleIdx="3" presStyleCnt="4">
        <dgm:presLayoutVars>
          <dgm:bulletEnabled val="1"/>
        </dgm:presLayoutVars>
      </dgm:prSet>
      <dgm:spPr/>
    </dgm:pt>
  </dgm:ptLst>
  <dgm:cxnLst>
    <dgm:cxn modelId="{D4F70906-0AB0-4A98-84D8-7B8E47257E46}" type="presOf" srcId="{9815854B-8626-4292-BFB0-9C0C70BF2FD9}" destId="{1A4C3857-3610-4C3E-9AE2-512066B7653C}" srcOrd="0" destOrd="0" presId="urn:microsoft.com/office/officeart/2005/8/layout/radial4"/>
    <dgm:cxn modelId="{EDEB862A-8931-43F7-81CD-16984C4659DF}" type="presOf" srcId="{D3F9CBC0-D63B-4DC2-9D03-F406BA56B977}" destId="{28547262-7E63-41B3-B536-51696B2D6D96}" srcOrd="0" destOrd="0" presId="urn:microsoft.com/office/officeart/2005/8/layout/radial4"/>
    <dgm:cxn modelId="{47DF052C-8755-40D5-81B6-956C35B31A9D}" type="presOf" srcId="{51A02B2E-8741-4AC3-B923-F459DFF54A3E}" destId="{3093A5D0-B7D6-44E1-A4BB-ED1F321781BC}" srcOrd="0" destOrd="0" presId="urn:microsoft.com/office/officeart/2005/8/layout/radial4"/>
    <dgm:cxn modelId="{4354C15D-22CA-4386-9A48-2187BBCA81D2}" srcId="{51A02B2E-8741-4AC3-B923-F459DFF54A3E}" destId="{6B16DE1E-F14E-4DBA-9F5C-314B07B86F07}" srcOrd="1" destOrd="0" parTransId="{FC26EE9F-5AE8-4A2C-A8B8-4B54D96F4640}" sibTransId="{EE382C57-5D1B-4DE1-B2AE-B9645DE10617}"/>
    <dgm:cxn modelId="{F1E5AD62-F8DD-48DA-9839-1120D658CDD6}" type="presOf" srcId="{6B16DE1E-F14E-4DBA-9F5C-314B07B86F07}" destId="{9329C218-395F-4135-83B5-AFB7F3E3B81F}" srcOrd="0" destOrd="0" presId="urn:microsoft.com/office/officeart/2005/8/layout/radial4"/>
    <dgm:cxn modelId="{650F726B-B099-4AC7-B8F7-5CA4157B88F7}" srcId="{51A02B2E-8741-4AC3-B923-F459DFF54A3E}" destId="{A2BC5F95-6ED8-4668-9CEE-FA2AC344B7BE}" srcOrd="0" destOrd="0" parTransId="{9815854B-8626-4292-BFB0-9C0C70BF2FD9}" sibTransId="{22CBF8C1-2C35-4DF0-B45E-29569AFA6B38}"/>
    <dgm:cxn modelId="{4FFC4657-1697-40CA-8D64-872AB49AC689}" type="presOf" srcId="{A2BC5F95-6ED8-4668-9CEE-FA2AC344B7BE}" destId="{C703DB44-718C-4F03-9E58-6BFB9883871F}" srcOrd="0" destOrd="0" presId="urn:microsoft.com/office/officeart/2005/8/layout/radial4"/>
    <dgm:cxn modelId="{2CE9C77E-C94D-476B-A5E5-0E965B2D02B3}" type="presOf" srcId="{296E0FDB-E694-4BB8-8B61-649B3B9AE978}" destId="{183F1663-FC00-4B2B-ACF9-741C0BFCF5BA}" srcOrd="0" destOrd="0" presId="urn:microsoft.com/office/officeart/2005/8/layout/radial4"/>
    <dgm:cxn modelId="{E1F5B484-08C3-4543-A976-829509AB7EB8}" srcId="{51A02B2E-8741-4AC3-B923-F459DFF54A3E}" destId="{6E215F11-37FD-4724-9E35-A48CD9E04F1A}" srcOrd="3" destOrd="0" parTransId="{97C7BF18-9063-4376-91D6-27C1D641EACD}" sibTransId="{7B08A7C4-9DEF-4264-98B2-902B02EF5745}"/>
    <dgm:cxn modelId="{B910639E-33D1-4059-A07E-ADFBFB45A4C3}" type="presOf" srcId="{6E215F11-37FD-4724-9E35-A48CD9E04F1A}" destId="{9E567066-E844-4E39-9BAB-766C33DB2B93}" srcOrd="0" destOrd="0" presId="urn:microsoft.com/office/officeart/2005/8/layout/radial4"/>
    <dgm:cxn modelId="{7719B8AA-2D34-497E-A553-BC1FB228D07D}" type="presOf" srcId="{73219B38-6221-42BA-99C8-115997056C59}" destId="{9833B5FA-0084-4D7E-8BE3-BA77A9068EB9}" srcOrd="0" destOrd="0" presId="urn:microsoft.com/office/officeart/2005/8/layout/radial4"/>
    <dgm:cxn modelId="{C7AD78AE-67A1-4116-AB67-3BE1D3C40E88}" srcId="{51A02B2E-8741-4AC3-B923-F459DFF54A3E}" destId="{D3F9CBC0-D63B-4DC2-9D03-F406BA56B977}" srcOrd="2" destOrd="0" parTransId="{296E0FDB-E694-4BB8-8B61-649B3B9AE978}" sibTransId="{5CF68693-E817-4B85-9A50-05B87777ECB1}"/>
    <dgm:cxn modelId="{62FD8DC3-BB74-49C4-97EF-0543DA77917A}" type="presOf" srcId="{97C7BF18-9063-4376-91D6-27C1D641EACD}" destId="{9E1CFC6C-F316-4497-BBAC-F70949EA52C5}" srcOrd="0" destOrd="0" presId="urn:microsoft.com/office/officeart/2005/8/layout/radial4"/>
    <dgm:cxn modelId="{E62E92E0-A415-4CD1-862C-C1FEBB67279C}" type="presOf" srcId="{FC26EE9F-5AE8-4A2C-A8B8-4B54D96F4640}" destId="{6AD9F3C0-6140-492F-A810-697B7C96411D}" srcOrd="0" destOrd="0" presId="urn:microsoft.com/office/officeart/2005/8/layout/radial4"/>
    <dgm:cxn modelId="{552650E3-0F80-4F21-A3E2-2936242C1F39}" srcId="{73219B38-6221-42BA-99C8-115997056C59}" destId="{51A02B2E-8741-4AC3-B923-F459DFF54A3E}" srcOrd="0" destOrd="0" parTransId="{688007BB-1372-479A-874C-3FE4747B9E84}" sibTransId="{CD2EBBDD-E9D3-4551-8C65-18357FD982A6}"/>
    <dgm:cxn modelId="{394A86CD-4EF1-47AB-AC65-C0CD1DEE7DFD}" type="presParOf" srcId="{9833B5FA-0084-4D7E-8BE3-BA77A9068EB9}" destId="{3093A5D0-B7D6-44E1-A4BB-ED1F321781BC}" srcOrd="0" destOrd="0" presId="urn:microsoft.com/office/officeart/2005/8/layout/radial4"/>
    <dgm:cxn modelId="{86DA50F0-114A-4BBD-9603-83964A68052A}" type="presParOf" srcId="{9833B5FA-0084-4D7E-8BE3-BA77A9068EB9}" destId="{1A4C3857-3610-4C3E-9AE2-512066B7653C}" srcOrd="1" destOrd="0" presId="urn:microsoft.com/office/officeart/2005/8/layout/radial4"/>
    <dgm:cxn modelId="{89DEE3F1-8B8E-4FDB-85AC-27FFD925EE5E}" type="presParOf" srcId="{9833B5FA-0084-4D7E-8BE3-BA77A9068EB9}" destId="{C703DB44-718C-4F03-9E58-6BFB9883871F}" srcOrd="2" destOrd="0" presId="urn:microsoft.com/office/officeart/2005/8/layout/radial4"/>
    <dgm:cxn modelId="{87415ED0-69E9-4009-B826-7B0898F463AD}" type="presParOf" srcId="{9833B5FA-0084-4D7E-8BE3-BA77A9068EB9}" destId="{6AD9F3C0-6140-492F-A810-697B7C96411D}" srcOrd="3" destOrd="0" presId="urn:microsoft.com/office/officeart/2005/8/layout/radial4"/>
    <dgm:cxn modelId="{81F2D55A-FA19-49BC-B7AD-74B8199958DB}" type="presParOf" srcId="{9833B5FA-0084-4D7E-8BE3-BA77A9068EB9}" destId="{9329C218-395F-4135-83B5-AFB7F3E3B81F}" srcOrd="4" destOrd="0" presId="urn:microsoft.com/office/officeart/2005/8/layout/radial4"/>
    <dgm:cxn modelId="{4B865B9A-D199-48AA-9828-D61102021640}" type="presParOf" srcId="{9833B5FA-0084-4D7E-8BE3-BA77A9068EB9}" destId="{183F1663-FC00-4B2B-ACF9-741C0BFCF5BA}" srcOrd="5" destOrd="0" presId="urn:microsoft.com/office/officeart/2005/8/layout/radial4"/>
    <dgm:cxn modelId="{7321F92E-A149-4D89-BB1C-1BE4B9D18804}" type="presParOf" srcId="{9833B5FA-0084-4D7E-8BE3-BA77A9068EB9}" destId="{28547262-7E63-41B3-B536-51696B2D6D96}" srcOrd="6" destOrd="0" presId="urn:microsoft.com/office/officeart/2005/8/layout/radial4"/>
    <dgm:cxn modelId="{357DDF29-2D6E-46BA-AB07-C226EA75CC9E}" type="presParOf" srcId="{9833B5FA-0084-4D7E-8BE3-BA77A9068EB9}" destId="{9E1CFC6C-F316-4497-BBAC-F70949EA52C5}" srcOrd="7" destOrd="0" presId="urn:microsoft.com/office/officeart/2005/8/layout/radial4"/>
    <dgm:cxn modelId="{28767502-F80E-49CC-BE2E-374EC3A10490}" type="presParOf" srcId="{9833B5FA-0084-4D7E-8BE3-BA77A9068EB9}" destId="{9E567066-E844-4E39-9BAB-766C33DB2B9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207A5-C683-4029-8172-8FD09CDC5BD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3FC40EE-911C-4C16-8C62-9352D4BDB3C3}">
      <dgm:prSet phldrT="[Texto]" custT="1"/>
      <dgm:spPr/>
      <dgm:t>
        <a:bodyPr/>
        <a:lstStyle/>
        <a:p>
          <a:r>
            <a:rPr lang="es-EC" sz="1050" dirty="0">
              <a:latin typeface="Montserrat Light" panose="020B0604020202020204" charset="0"/>
            </a:rPr>
            <a:t>Potencialidad Turismo Naranja </a:t>
          </a:r>
          <a:r>
            <a:rPr lang="es-EC" sz="1050" dirty="0">
              <a:latin typeface="Montserrat Light" panose="020B0604020202020204" charset="0"/>
              <a:sym typeface="Wingdings" panose="05000000000000000000" pitchFamily="2" charset="2"/>
            </a:rPr>
            <a:t></a:t>
          </a:r>
          <a:r>
            <a:rPr lang="es-EC" sz="1050" dirty="0">
              <a:latin typeface="Montserrat Light" panose="020B0604020202020204" charset="0"/>
            </a:rPr>
            <a:t> generación de la experiencia creativa</a:t>
          </a:r>
          <a:r>
            <a:rPr lang="es-EC" sz="1050" dirty="0">
              <a:latin typeface="Montserrat Light" panose="020B0604020202020204" charset="0"/>
              <a:sym typeface="Wingdings" panose="05000000000000000000" pitchFamily="2" charset="2"/>
            </a:rPr>
            <a:t></a:t>
          </a:r>
          <a:r>
            <a:rPr lang="es-EC" sz="1050" dirty="0">
              <a:latin typeface="Montserrat Light" panose="020B0604020202020204" charset="0"/>
            </a:rPr>
            <a:t> valor agregado para los visitantes.</a:t>
          </a:r>
        </a:p>
      </dgm:t>
    </dgm:pt>
    <dgm:pt modelId="{366D3FD4-2BFE-441C-8254-947F836B2121}" type="parTrans" cxnId="{E1AE074B-4063-4655-B637-3F1D44ED7A54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5F3FE714-607F-4207-A4B5-1498D6109C6D}" type="sibTrans" cxnId="{E1AE074B-4063-4655-B637-3F1D44ED7A54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2B27B555-ECAB-4E10-B069-FC23BA697852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100" dirty="0">
              <a:latin typeface="Montserrat Light" panose="020B0604020202020204" charset="0"/>
            </a:rPr>
            <a:t>Identificar recursos culturales y patrimoniales </a:t>
          </a:r>
          <a:endParaRPr lang="es-EC" sz="1100" dirty="0">
            <a:latin typeface="Montserrat Light" panose="020B0604020202020204" charset="0"/>
          </a:endParaRPr>
        </a:p>
      </dgm:t>
    </dgm:pt>
    <dgm:pt modelId="{D0506B70-0887-4E66-AAB6-AA05C4D56F3D}" type="parTrans" cxnId="{30B00CDB-EA9C-4283-A795-E6AE2704CB84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AF1DB0D8-C7CC-4C0C-9566-9332769FCA0E}" type="sibTrans" cxnId="{30B00CDB-EA9C-4283-A795-E6AE2704CB84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2FC6ABC9-FE93-4CF5-9839-054EF4DC56C9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100" dirty="0">
              <a:latin typeface="Montserrat Light" panose="020B0604020202020204" charset="0"/>
            </a:rPr>
            <a:t>Necesidades que motivan a los visitantes.</a:t>
          </a:r>
          <a:endParaRPr lang="es-EC" sz="1100" dirty="0">
            <a:latin typeface="Montserrat Light" panose="020B0604020202020204" charset="0"/>
          </a:endParaRPr>
        </a:p>
      </dgm:t>
    </dgm:pt>
    <dgm:pt modelId="{A418014D-888D-42A4-8F72-6E163D2EFB4A}" type="parTrans" cxnId="{3EDCF1A5-AB73-4B4A-BF41-3715CCF841A6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FEF8E0D8-13B9-4527-8A0F-D7D763014C19}" type="sibTrans" cxnId="{3EDCF1A5-AB73-4B4A-BF41-3715CCF841A6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0044AE50-4739-4E53-B9B8-6841675A33E1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100" dirty="0">
              <a:latin typeface="Montserrat Light" panose="020B0604020202020204" charset="0"/>
            </a:rPr>
            <a:t>Actividades ofertadas en los museos</a:t>
          </a:r>
          <a:endParaRPr lang="es-EC" sz="1100" dirty="0">
            <a:latin typeface="Montserrat Light" panose="020B0604020202020204" charset="0"/>
          </a:endParaRPr>
        </a:p>
      </dgm:t>
    </dgm:pt>
    <dgm:pt modelId="{7717FC0A-8390-4968-B926-4BEDE35F0015}" type="parTrans" cxnId="{C4F7B3C2-FE15-48C9-9203-501F45D39758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6F7F48BC-110F-4AF1-A637-549FDE375F5E}" type="sibTrans" cxnId="{C4F7B3C2-FE15-48C9-9203-501F45D39758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1FC087AC-7065-41DE-A4A5-AC77293356A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100" dirty="0">
              <a:latin typeface="Montserrat Light" panose="020B0604020202020204" charset="0"/>
            </a:rPr>
            <a:t>Influencia de interacciones externas</a:t>
          </a:r>
          <a:endParaRPr lang="es-EC" sz="1100" dirty="0">
            <a:latin typeface="Montserrat Light" panose="020B0604020202020204" charset="0"/>
          </a:endParaRPr>
        </a:p>
      </dgm:t>
    </dgm:pt>
    <dgm:pt modelId="{9CD79A46-8BC8-400D-9B59-BD54EDDA6A60}" type="parTrans" cxnId="{40F45498-567A-430F-A830-DC1333E4CBCE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CB5638BE-16D2-4293-9E65-FD9F332B57B9}" type="sibTrans" cxnId="{40F45498-567A-430F-A830-DC1333E4CBCE}">
      <dgm:prSet/>
      <dgm:spPr/>
      <dgm:t>
        <a:bodyPr/>
        <a:lstStyle/>
        <a:p>
          <a:endParaRPr lang="es-EC" sz="1200">
            <a:latin typeface="Montserrat Light" panose="020B0604020202020204" charset="0"/>
          </a:endParaRPr>
        </a:p>
      </dgm:t>
    </dgm:pt>
    <dgm:pt modelId="{32E08232-6420-4CC8-A03B-51F845793621}" type="pres">
      <dgm:prSet presAssocID="{849207A5-C683-4029-8172-8FD09CDC5B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28EBE4-0342-418E-B897-1190011C91FE}" type="pres">
      <dgm:prSet presAssocID="{D3FC40EE-911C-4C16-8C62-9352D4BDB3C3}" presName="centerShape" presStyleLbl="node0" presStyleIdx="0" presStyleCnt="1"/>
      <dgm:spPr/>
    </dgm:pt>
    <dgm:pt modelId="{6BEA4FEA-E393-4BC1-A5BF-88A18FBDC898}" type="pres">
      <dgm:prSet presAssocID="{D0506B70-0887-4E66-AAB6-AA05C4D56F3D}" presName="parTrans" presStyleLbl="bgSibTrans2D1" presStyleIdx="0" presStyleCnt="4"/>
      <dgm:spPr/>
    </dgm:pt>
    <dgm:pt modelId="{56E3DECC-76AA-479D-8C8A-25C8C7B2A8A5}" type="pres">
      <dgm:prSet presAssocID="{2B27B555-ECAB-4E10-B069-FC23BA697852}" presName="node" presStyleLbl="node1" presStyleIdx="0" presStyleCnt="4">
        <dgm:presLayoutVars>
          <dgm:bulletEnabled val="1"/>
        </dgm:presLayoutVars>
      </dgm:prSet>
      <dgm:spPr/>
    </dgm:pt>
    <dgm:pt modelId="{BC6B2A2C-3AE3-4612-B3D2-12F7C0457A6B}" type="pres">
      <dgm:prSet presAssocID="{A418014D-888D-42A4-8F72-6E163D2EFB4A}" presName="parTrans" presStyleLbl="bgSibTrans2D1" presStyleIdx="1" presStyleCnt="4"/>
      <dgm:spPr/>
    </dgm:pt>
    <dgm:pt modelId="{BCE687C7-159B-4006-8975-CA7163901BB4}" type="pres">
      <dgm:prSet presAssocID="{2FC6ABC9-FE93-4CF5-9839-054EF4DC56C9}" presName="node" presStyleLbl="node1" presStyleIdx="1" presStyleCnt="4">
        <dgm:presLayoutVars>
          <dgm:bulletEnabled val="1"/>
        </dgm:presLayoutVars>
      </dgm:prSet>
      <dgm:spPr/>
    </dgm:pt>
    <dgm:pt modelId="{64BF2DAB-FEC5-4138-87C8-E60F018265CC}" type="pres">
      <dgm:prSet presAssocID="{7717FC0A-8390-4968-B926-4BEDE35F0015}" presName="parTrans" presStyleLbl="bgSibTrans2D1" presStyleIdx="2" presStyleCnt="4"/>
      <dgm:spPr/>
    </dgm:pt>
    <dgm:pt modelId="{07742AC3-D5DF-4103-ABD7-9E23230A953A}" type="pres">
      <dgm:prSet presAssocID="{0044AE50-4739-4E53-B9B8-6841675A33E1}" presName="node" presStyleLbl="node1" presStyleIdx="2" presStyleCnt="4">
        <dgm:presLayoutVars>
          <dgm:bulletEnabled val="1"/>
        </dgm:presLayoutVars>
      </dgm:prSet>
      <dgm:spPr/>
    </dgm:pt>
    <dgm:pt modelId="{BA72E659-9A12-4AE1-B88F-831DC374FAD3}" type="pres">
      <dgm:prSet presAssocID="{9CD79A46-8BC8-400D-9B59-BD54EDDA6A60}" presName="parTrans" presStyleLbl="bgSibTrans2D1" presStyleIdx="3" presStyleCnt="4"/>
      <dgm:spPr/>
    </dgm:pt>
    <dgm:pt modelId="{A3EE03E3-07B9-4A15-8EA6-1DD52355DD4B}" type="pres">
      <dgm:prSet presAssocID="{1FC087AC-7065-41DE-A4A5-AC77293356A8}" presName="node" presStyleLbl="node1" presStyleIdx="3" presStyleCnt="4">
        <dgm:presLayoutVars>
          <dgm:bulletEnabled val="1"/>
        </dgm:presLayoutVars>
      </dgm:prSet>
      <dgm:spPr/>
    </dgm:pt>
  </dgm:ptLst>
  <dgm:cxnLst>
    <dgm:cxn modelId="{3D87D20C-39CC-49E9-9222-1A4FBB4C7EE6}" type="presOf" srcId="{1FC087AC-7065-41DE-A4A5-AC77293356A8}" destId="{A3EE03E3-07B9-4A15-8EA6-1DD52355DD4B}" srcOrd="0" destOrd="0" presId="urn:microsoft.com/office/officeart/2005/8/layout/radial4"/>
    <dgm:cxn modelId="{FC89930F-6261-43EB-97CB-16CCC65A4E36}" type="presOf" srcId="{0044AE50-4739-4E53-B9B8-6841675A33E1}" destId="{07742AC3-D5DF-4103-ABD7-9E23230A953A}" srcOrd="0" destOrd="0" presId="urn:microsoft.com/office/officeart/2005/8/layout/radial4"/>
    <dgm:cxn modelId="{B3D6F144-34C8-47F3-8C7B-A536F253C8C8}" type="presOf" srcId="{9CD79A46-8BC8-400D-9B59-BD54EDDA6A60}" destId="{BA72E659-9A12-4AE1-B88F-831DC374FAD3}" srcOrd="0" destOrd="0" presId="urn:microsoft.com/office/officeart/2005/8/layout/radial4"/>
    <dgm:cxn modelId="{E1AE074B-4063-4655-B637-3F1D44ED7A54}" srcId="{849207A5-C683-4029-8172-8FD09CDC5BDE}" destId="{D3FC40EE-911C-4C16-8C62-9352D4BDB3C3}" srcOrd="0" destOrd="0" parTransId="{366D3FD4-2BFE-441C-8254-947F836B2121}" sibTransId="{5F3FE714-607F-4207-A4B5-1498D6109C6D}"/>
    <dgm:cxn modelId="{C0AC0270-EF30-40D9-AA96-29F01744146D}" type="presOf" srcId="{D0506B70-0887-4E66-AAB6-AA05C4D56F3D}" destId="{6BEA4FEA-E393-4BC1-A5BF-88A18FBDC898}" srcOrd="0" destOrd="0" presId="urn:microsoft.com/office/officeart/2005/8/layout/radial4"/>
    <dgm:cxn modelId="{DAAA1476-C07C-4B80-BD25-184F04BC3C88}" type="presOf" srcId="{849207A5-C683-4029-8172-8FD09CDC5BDE}" destId="{32E08232-6420-4CC8-A03B-51F845793621}" srcOrd="0" destOrd="0" presId="urn:microsoft.com/office/officeart/2005/8/layout/radial4"/>
    <dgm:cxn modelId="{B94C6476-A764-44E2-BC01-81742088D2DA}" type="presOf" srcId="{7717FC0A-8390-4968-B926-4BEDE35F0015}" destId="{64BF2DAB-FEC5-4138-87C8-E60F018265CC}" srcOrd="0" destOrd="0" presId="urn:microsoft.com/office/officeart/2005/8/layout/radial4"/>
    <dgm:cxn modelId="{A840D159-0A08-4ABC-9E18-F3EC1812A11F}" type="presOf" srcId="{2B27B555-ECAB-4E10-B069-FC23BA697852}" destId="{56E3DECC-76AA-479D-8C8A-25C8C7B2A8A5}" srcOrd="0" destOrd="0" presId="urn:microsoft.com/office/officeart/2005/8/layout/radial4"/>
    <dgm:cxn modelId="{40F45498-567A-430F-A830-DC1333E4CBCE}" srcId="{D3FC40EE-911C-4C16-8C62-9352D4BDB3C3}" destId="{1FC087AC-7065-41DE-A4A5-AC77293356A8}" srcOrd="3" destOrd="0" parTransId="{9CD79A46-8BC8-400D-9B59-BD54EDDA6A60}" sibTransId="{CB5638BE-16D2-4293-9E65-FD9F332B57B9}"/>
    <dgm:cxn modelId="{7245DE9F-85D1-43C3-8113-0074284208DE}" type="presOf" srcId="{D3FC40EE-911C-4C16-8C62-9352D4BDB3C3}" destId="{4C28EBE4-0342-418E-B897-1190011C91FE}" srcOrd="0" destOrd="0" presId="urn:microsoft.com/office/officeart/2005/8/layout/radial4"/>
    <dgm:cxn modelId="{3EDCF1A5-AB73-4B4A-BF41-3715CCF841A6}" srcId="{D3FC40EE-911C-4C16-8C62-9352D4BDB3C3}" destId="{2FC6ABC9-FE93-4CF5-9839-054EF4DC56C9}" srcOrd="1" destOrd="0" parTransId="{A418014D-888D-42A4-8F72-6E163D2EFB4A}" sibTransId="{FEF8E0D8-13B9-4527-8A0F-D7D763014C19}"/>
    <dgm:cxn modelId="{5134B7A8-C281-4FF1-BF16-72FF110F2ABF}" type="presOf" srcId="{A418014D-888D-42A4-8F72-6E163D2EFB4A}" destId="{BC6B2A2C-3AE3-4612-B3D2-12F7C0457A6B}" srcOrd="0" destOrd="0" presId="urn:microsoft.com/office/officeart/2005/8/layout/radial4"/>
    <dgm:cxn modelId="{C4F7B3C2-FE15-48C9-9203-501F45D39758}" srcId="{D3FC40EE-911C-4C16-8C62-9352D4BDB3C3}" destId="{0044AE50-4739-4E53-B9B8-6841675A33E1}" srcOrd="2" destOrd="0" parTransId="{7717FC0A-8390-4968-B926-4BEDE35F0015}" sibTransId="{6F7F48BC-110F-4AF1-A637-549FDE375F5E}"/>
    <dgm:cxn modelId="{30B00CDB-EA9C-4283-A795-E6AE2704CB84}" srcId="{D3FC40EE-911C-4C16-8C62-9352D4BDB3C3}" destId="{2B27B555-ECAB-4E10-B069-FC23BA697852}" srcOrd="0" destOrd="0" parTransId="{D0506B70-0887-4E66-AAB6-AA05C4D56F3D}" sibTransId="{AF1DB0D8-C7CC-4C0C-9566-9332769FCA0E}"/>
    <dgm:cxn modelId="{0A7391E6-1E4E-42C7-8B35-64CC8E2CDDA5}" type="presOf" srcId="{2FC6ABC9-FE93-4CF5-9839-054EF4DC56C9}" destId="{BCE687C7-159B-4006-8975-CA7163901BB4}" srcOrd="0" destOrd="0" presId="urn:microsoft.com/office/officeart/2005/8/layout/radial4"/>
    <dgm:cxn modelId="{9B32F7A2-AD0D-4B66-AD6B-848E555A4763}" type="presParOf" srcId="{32E08232-6420-4CC8-A03B-51F845793621}" destId="{4C28EBE4-0342-418E-B897-1190011C91FE}" srcOrd="0" destOrd="0" presId="urn:microsoft.com/office/officeart/2005/8/layout/radial4"/>
    <dgm:cxn modelId="{A83CB181-2B18-4D1F-9A06-AB95D4ED2C57}" type="presParOf" srcId="{32E08232-6420-4CC8-A03B-51F845793621}" destId="{6BEA4FEA-E393-4BC1-A5BF-88A18FBDC898}" srcOrd="1" destOrd="0" presId="urn:microsoft.com/office/officeart/2005/8/layout/radial4"/>
    <dgm:cxn modelId="{5F1DDE66-C899-4913-BC79-1020A89D78C8}" type="presParOf" srcId="{32E08232-6420-4CC8-A03B-51F845793621}" destId="{56E3DECC-76AA-479D-8C8A-25C8C7B2A8A5}" srcOrd="2" destOrd="0" presId="urn:microsoft.com/office/officeart/2005/8/layout/radial4"/>
    <dgm:cxn modelId="{E8CF8B02-C2D4-4673-9129-C36DA09FF2C3}" type="presParOf" srcId="{32E08232-6420-4CC8-A03B-51F845793621}" destId="{BC6B2A2C-3AE3-4612-B3D2-12F7C0457A6B}" srcOrd="3" destOrd="0" presId="urn:microsoft.com/office/officeart/2005/8/layout/radial4"/>
    <dgm:cxn modelId="{ADCAA468-A0F0-40D4-8D63-14A144DB3070}" type="presParOf" srcId="{32E08232-6420-4CC8-A03B-51F845793621}" destId="{BCE687C7-159B-4006-8975-CA7163901BB4}" srcOrd="4" destOrd="0" presId="urn:microsoft.com/office/officeart/2005/8/layout/radial4"/>
    <dgm:cxn modelId="{65709A30-A7DF-4235-9D70-7C6B4B45252C}" type="presParOf" srcId="{32E08232-6420-4CC8-A03B-51F845793621}" destId="{64BF2DAB-FEC5-4138-87C8-E60F018265CC}" srcOrd="5" destOrd="0" presId="urn:microsoft.com/office/officeart/2005/8/layout/radial4"/>
    <dgm:cxn modelId="{A9829AA6-7592-4447-909E-0CA9F1BF4B3B}" type="presParOf" srcId="{32E08232-6420-4CC8-A03B-51F845793621}" destId="{07742AC3-D5DF-4103-ABD7-9E23230A953A}" srcOrd="6" destOrd="0" presId="urn:microsoft.com/office/officeart/2005/8/layout/radial4"/>
    <dgm:cxn modelId="{623DE7EA-EEF6-4871-9857-0344A77C2AE5}" type="presParOf" srcId="{32E08232-6420-4CC8-A03B-51F845793621}" destId="{BA72E659-9A12-4AE1-B88F-831DC374FAD3}" srcOrd="7" destOrd="0" presId="urn:microsoft.com/office/officeart/2005/8/layout/radial4"/>
    <dgm:cxn modelId="{7176D6E4-84F7-4A62-825F-9EEEDDA11415}" type="presParOf" srcId="{32E08232-6420-4CC8-A03B-51F845793621}" destId="{A3EE03E3-07B9-4A15-8EA6-1DD52355DD4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09908-3902-48A3-8989-B0F4DA42B560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566954E-70CA-4BE6-8535-AAD20D3EBE91}">
      <dgm:prSet phldrT="[Texto]"/>
      <dgm:spPr/>
      <dgm:t>
        <a:bodyPr/>
        <a:lstStyle/>
        <a:p>
          <a:r>
            <a:rPr lang="es-EC" dirty="0"/>
            <a:t>Educación</a:t>
          </a:r>
        </a:p>
      </dgm:t>
    </dgm:pt>
    <dgm:pt modelId="{15E7C194-0BBE-45FE-AE27-5002E71DF5B8}" type="parTrans" cxnId="{820C8F49-4D59-4649-9FF7-47F965280211}">
      <dgm:prSet/>
      <dgm:spPr/>
      <dgm:t>
        <a:bodyPr/>
        <a:lstStyle/>
        <a:p>
          <a:endParaRPr lang="es-EC"/>
        </a:p>
      </dgm:t>
    </dgm:pt>
    <dgm:pt modelId="{4CF76462-FACC-46D0-B6FF-9FA4F25DD62F}" type="sibTrans" cxnId="{820C8F49-4D59-4649-9FF7-47F965280211}">
      <dgm:prSet/>
      <dgm:spPr/>
      <dgm:t>
        <a:bodyPr/>
        <a:lstStyle/>
        <a:p>
          <a:endParaRPr lang="es-EC"/>
        </a:p>
      </dgm:t>
    </dgm:pt>
    <dgm:pt modelId="{D1A693C6-109F-4335-93EB-2C707E09545E}">
      <dgm:prSet phldrT="[Texto]"/>
      <dgm:spPr/>
      <dgm:t>
        <a:bodyPr/>
        <a:lstStyle/>
        <a:p>
          <a:r>
            <a:rPr lang="es-EC" dirty="0"/>
            <a:t>Arquitectura</a:t>
          </a:r>
        </a:p>
      </dgm:t>
    </dgm:pt>
    <dgm:pt modelId="{96C0E531-DBC5-4EDB-B67C-CD6CD3E69EC4}" type="parTrans" cxnId="{5C8BB93F-E349-4BA0-97E2-90708EAC3685}">
      <dgm:prSet/>
      <dgm:spPr/>
      <dgm:t>
        <a:bodyPr/>
        <a:lstStyle/>
        <a:p>
          <a:endParaRPr lang="es-EC"/>
        </a:p>
      </dgm:t>
    </dgm:pt>
    <dgm:pt modelId="{D18936C9-3030-47F5-8E74-61C0B9EAA0B4}" type="sibTrans" cxnId="{5C8BB93F-E349-4BA0-97E2-90708EAC3685}">
      <dgm:prSet/>
      <dgm:spPr/>
      <dgm:t>
        <a:bodyPr/>
        <a:lstStyle/>
        <a:p>
          <a:endParaRPr lang="es-EC"/>
        </a:p>
      </dgm:t>
    </dgm:pt>
    <dgm:pt modelId="{850F58AD-8789-4662-BBDA-E8B39AF314FF}">
      <dgm:prSet phldrT="[Texto]"/>
      <dgm:spPr/>
      <dgm:t>
        <a:bodyPr/>
        <a:lstStyle/>
        <a:p>
          <a:r>
            <a:rPr lang="es-EC" dirty="0"/>
            <a:t>Gastronomía</a:t>
          </a:r>
        </a:p>
      </dgm:t>
    </dgm:pt>
    <dgm:pt modelId="{3E22E17B-0D3B-4D84-A8A3-03D64504F014}" type="parTrans" cxnId="{1F8C30EF-F1A7-4CAB-8DB6-675BF5B23A7B}">
      <dgm:prSet/>
      <dgm:spPr/>
      <dgm:t>
        <a:bodyPr/>
        <a:lstStyle/>
        <a:p>
          <a:endParaRPr lang="es-EC"/>
        </a:p>
      </dgm:t>
    </dgm:pt>
    <dgm:pt modelId="{486C0596-D264-451E-BC94-3E7124C06710}" type="sibTrans" cxnId="{1F8C30EF-F1A7-4CAB-8DB6-675BF5B23A7B}">
      <dgm:prSet/>
      <dgm:spPr/>
      <dgm:t>
        <a:bodyPr/>
        <a:lstStyle/>
        <a:p>
          <a:endParaRPr lang="es-EC"/>
        </a:p>
      </dgm:t>
    </dgm:pt>
    <dgm:pt modelId="{FCEC1836-6DC4-46E8-A1A5-70A35F1A7136}">
      <dgm:prSet phldrT="[Texto]"/>
      <dgm:spPr/>
      <dgm:t>
        <a:bodyPr/>
        <a:lstStyle/>
        <a:p>
          <a:r>
            <a:rPr lang="es-EC" dirty="0"/>
            <a:t>Artístico</a:t>
          </a:r>
        </a:p>
      </dgm:t>
    </dgm:pt>
    <dgm:pt modelId="{9491158B-5E36-4328-8CA4-AB6E3038AA4E}" type="parTrans" cxnId="{69B80043-98CB-47BC-8E8B-ED74687C524D}">
      <dgm:prSet/>
      <dgm:spPr/>
      <dgm:t>
        <a:bodyPr/>
        <a:lstStyle/>
        <a:p>
          <a:endParaRPr lang="es-EC"/>
        </a:p>
      </dgm:t>
    </dgm:pt>
    <dgm:pt modelId="{E99E4316-4D37-40D5-8843-057BE54584E0}" type="sibTrans" cxnId="{69B80043-98CB-47BC-8E8B-ED74687C524D}">
      <dgm:prSet/>
      <dgm:spPr/>
      <dgm:t>
        <a:bodyPr/>
        <a:lstStyle/>
        <a:p>
          <a:endParaRPr lang="es-EC"/>
        </a:p>
      </dgm:t>
    </dgm:pt>
    <dgm:pt modelId="{26E4EE9A-8B98-4CFE-AF59-CF02441330A9}">
      <dgm:prSet phldrT="[Texto]"/>
      <dgm:spPr/>
      <dgm:t>
        <a:bodyPr/>
        <a:lstStyle/>
        <a:p>
          <a:r>
            <a:rPr lang="es-EC" dirty="0"/>
            <a:t>Escuela quiteña</a:t>
          </a:r>
        </a:p>
      </dgm:t>
    </dgm:pt>
    <dgm:pt modelId="{DDBEB859-8609-4140-9C4D-4676C357CCD2}" type="parTrans" cxnId="{9605A8D4-829C-4AE5-87BF-3A280981FD5A}">
      <dgm:prSet/>
      <dgm:spPr/>
      <dgm:t>
        <a:bodyPr/>
        <a:lstStyle/>
        <a:p>
          <a:endParaRPr lang="es-EC"/>
        </a:p>
      </dgm:t>
    </dgm:pt>
    <dgm:pt modelId="{FD6793B4-057B-42DA-9AF6-E9CF2AE2CCBF}" type="sibTrans" cxnId="{9605A8D4-829C-4AE5-87BF-3A280981FD5A}">
      <dgm:prSet/>
      <dgm:spPr/>
      <dgm:t>
        <a:bodyPr/>
        <a:lstStyle/>
        <a:p>
          <a:endParaRPr lang="es-EC"/>
        </a:p>
      </dgm:t>
    </dgm:pt>
    <dgm:pt modelId="{1F781AD8-6008-41EE-9336-878B36741EE5}" type="pres">
      <dgm:prSet presAssocID="{26809908-3902-48A3-8989-B0F4DA42B560}" presName="diagram" presStyleCnt="0">
        <dgm:presLayoutVars>
          <dgm:dir/>
          <dgm:resizeHandles val="exact"/>
        </dgm:presLayoutVars>
      </dgm:prSet>
      <dgm:spPr/>
    </dgm:pt>
    <dgm:pt modelId="{B4B43030-1650-40F7-AD08-F924C4E7AE79}" type="pres">
      <dgm:prSet presAssocID="{7566954E-70CA-4BE6-8535-AAD20D3EBE91}" presName="node" presStyleLbl="node1" presStyleIdx="0" presStyleCnt="5">
        <dgm:presLayoutVars>
          <dgm:bulletEnabled val="1"/>
        </dgm:presLayoutVars>
      </dgm:prSet>
      <dgm:spPr/>
    </dgm:pt>
    <dgm:pt modelId="{1CEF9A45-782A-4007-B7F4-34291B63363F}" type="pres">
      <dgm:prSet presAssocID="{4CF76462-FACC-46D0-B6FF-9FA4F25DD62F}" presName="sibTrans" presStyleLbl="sibTrans2D1" presStyleIdx="0" presStyleCnt="4"/>
      <dgm:spPr/>
    </dgm:pt>
    <dgm:pt modelId="{BB462CB7-A3F5-44AD-AB85-B280F5A005BB}" type="pres">
      <dgm:prSet presAssocID="{4CF76462-FACC-46D0-B6FF-9FA4F25DD62F}" presName="connectorText" presStyleLbl="sibTrans2D1" presStyleIdx="0" presStyleCnt="4"/>
      <dgm:spPr/>
    </dgm:pt>
    <dgm:pt modelId="{636BACFE-C532-4E96-A850-EF8CD1F975E9}" type="pres">
      <dgm:prSet presAssocID="{D1A693C6-109F-4335-93EB-2C707E09545E}" presName="node" presStyleLbl="node1" presStyleIdx="1" presStyleCnt="5">
        <dgm:presLayoutVars>
          <dgm:bulletEnabled val="1"/>
        </dgm:presLayoutVars>
      </dgm:prSet>
      <dgm:spPr/>
    </dgm:pt>
    <dgm:pt modelId="{674F3C3A-6E49-437A-A730-6F17BD71AEE1}" type="pres">
      <dgm:prSet presAssocID="{D18936C9-3030-47F5-8E74-61C0B9EAA0B4}" presName="sibTrans" presStyleLbl="sibTrans2D1" presStyleIdx="1" presStyleCnt="4"/>
      <dgm:spPr/>
    </dgm:pt>
    <dgm:pt modelId="{3E218878-43B8-4B8C-8681-F25249A84FB5}" type="pres">
      <dgm:prSet presAssocID="{D18936C9-3030-47F5-8E74-61C0B9EAA0B4}" presName="connectorText" presStyleLbl="sibTrans2D1" presStyleIdx="1" presStyleCnt="4"/>
      <dgm:spPr/>
    </dgm:pt>
    <dgm:pt modelId="{FA80D620-64E6-4A12-B350-9CE2259F51F0}" type="pres">
      <dgm:prSet presAssocID="{850F58AD-8789-4662-BBDA-E8B39AF314FF}" presName="node" presStyleLbl="node1" presStyleIdx="2" presStyleCnt="5">
        <dgm:presLayoutVars>
          <dgm:bulletEnabled val="1"/>
        </dgm:presLayoutVars>
      </dgm:prSet>
      <dgm:spPr/>
    </dgm:pt>
    <dgm:pt modelId="{E2993D2C-5FDE-4752-BE36-C07B69450C9D}" type="pres">
      <dgm:prSet presAssocID="{486C0596-D264-451E-BC94-3E7124C06710}" presName="sibTrans" presStyleLbl="sibTrans2D1" presStyleIdx="2" presStyleCnt="4"/>
      <dgm:spPr/>
    </dgm:pt>
    <dgm:pt modelId="{200A68D4-4AC0-41C9-AAB2-47FD43119EFF}" type="pres">
      <dgm:prSet presAssocID="{486C0596-D264-451E-BC94-3E7124C06710}" presName="connectorText" presStyleLbl="sibTrans2D1" presStyleIdx="2" presStyleCnt="4"/>
      <dgm:spPr/>
    </dgm:pt>
    <dgm:pt modelId="{F7AC2320-5FAD-43E6-AC6B-F92EA0AF725E}" type="pres">
      <dgm:prSet presAssocID="{FCEC1836-6DC4-46E8-A1A5-70A35F1A7136}" presName="node" presStyleLbl="node1" presStyleIdx="3" presStyleCnt="5">
        <dgm:presLayoutVars>
          <dgm:bulletEnabled val="1"/>
        </dgm:presLayoutVars>
      </dgm:prSet>
      <dgm:spPr/>
    </dgm:pt>
    <dgm:pt modelId="{320321FF-679F-4937-8995-AA1D94669CDD}" type="pres">
      <dgm:prSet presAssocID="{E99E4316-4D37-40D5-8843-057BE54584E0}" presName="sibTrans" presStyleLbl="sibTrans2D1" presStyleIdx="3" presStyleCnt="4"/>
      <dgm:spPr/>
    </dgm:pt>
    <dgm:pt modelId="{1F5E9E8C-E851-4AE4-BDC5-9CC3CCEC9FFB}" type="pres">
      <dgm:prSet presAssocID="{E99E4316-4D37-40D5-8843-057BE54584E0}" presName="connectorText" presStyleLbl="sibTrans2D1" presStyleIdx="3" presStyleCnt="4"/>
      <dgm:spPr/>
    </dgm:pt>
    <dgm:pt modelId="{4FEC7856-294F-4429-BF53-746C1C6257F4}" type="pres">
      <dgm:prSet presAssocID="{26E4EE9A-8B98-4CFE-AF59-CF02441330A9}" presName="node" presStyleLbl="node1" presStyleIdx="4" presStyleCnt="5" custScaleY="136773">
        <dgm:presLayoutVars>
          <dgm:bulletEnabled val="1"/>
        </dgm:presLayoutVars>
      </dgm:prSet>
      <dgm:spPr>
        <a:prstGeom prst="star6">
          <a:avLst/>
        </a:prstGeom>
      </dgm:spPr>
    </dgm:pt>
  </dgm:ptLst>
  <dgm:cxnLst>
    <dgm:cxn modelId="{FDADC001-DD0D-4BB6-8FDA-0800D5E045EF}" type="presOf" srcId="{26809908-3902-48A3-8989-B0F4DA42B560}" destId="{1F781AD8-6008-41EE-9336-878B36741EE5}" srcOrd="0" destOrd="0" presId="urn:microsoft.com/office/officeart/2005/8/layout/process5"/>
    <dgm:cxn modelId="{DDC61B1B-F4CA-4719-AFA8-355EBD6C6830}" type="presOf" srcId="{486C0596-D264-451E-BC94-3E7124C06710}" destId="{E2993D2C-5FDE-4752-BE36-C07B69450C9D}" srcOrd="0" destOrd="0" presId="urn:microsoft.com/office/officeart/2005/8/layout/process5"/>
    <dgm:cxn modelId="{5C8BB93F-E349-4BA0-97E2-90708EAC3685}" srcId="{26809908-3902-48A3-8989-B0F4DA42B560}" destId="{D1A693C6-109F-4335-93EB-2C707E09545E}" srcOrd="1" destOrd="0" parTransId="{96C0E531-DBC5-4EDB-B67C-CD6CD3E69EC4}" sibTransId="{D18936C9-3030-47F5-8E74-61C0B9EAA0B4}"/>
    <dgm:cxn modelId="{622AD73F-155A-4806-BAE1-BE2CBA9BB926}" type="presOf" srcId="{486C0596-D264-451E-BC94-3E7124C06710}" destId="{200A68D4-4AC0-41C9-AAB2-47FD43119EFF}" srcOrd="1" destOrd="0" presId="urn:microsoft.com/office/officeart/2005/8/layout/process5"/>
    <dgm:cxn modelId="{69B80043-98CB-47BC-8E8B-ED74687C524D}" srcId="{26809908-3902-48A3-8989-B0F4DA42B560}" destId="{FCEC1836-6DC4-46E8-A1A5-70A35F1A7136}" srcOrd="3" destOrd="0" parTransId="{9491158B-5E36-4328-8CA4-AB6E3038AA4E}" sibTransId="{E99E4316-4D37-40D5-8843-057BE54584E0}"/>
    <dgm:cxn modelId="{6C858743-B865-4C24-87F1-E5E1496D3807}" type="presOf" srcId="{7566954E-70CA-4BE6-8535-AAD20D3EBE91}" destId="{B4B43030-1650-40F7-AD08-F924C4E7AE79}" srcOrd="0" destOrd="0" presId="urn:microsoft.com/office/officeart/2005/8/layout/process5"/>
    <dgm:cxn modelId="{820C8F49-4D59-4649-9FF7-47F965280211}" srcId="{26809908-3902-48A3-8989-B0F4DA42B560}" destId="{7566954E-70CA-4BE6-8535-AAD20D3EBE91}" srcOrd="0" destOrd="0" parTransId="{15E7C194-0BBE-45FE-AE27-5002E71DF5B8}" sibTransId="{4CF76462-FACC-46D0-B6FF-9FA4F25DD62F}"/>
    <dgm:cxn modelId="{59EF4975-9D3B-4F64-9F17-6F9F58F81427}" type="presOf" srcId="{E99E4316-4D37-40D5-8843-057BE54584E0}" destId="{320321FF-679F-4937-8995-AA1D94669CDD}" srcOrd="0" destOrd="0" presId="urn:microsoft.com/office/officeart/2005/8/layout/process5"/>
    <dgm:cxn modelId="{CD1D4E57-572E-4747-B1B9-622BAF039C20}" type="presOf" srcId="{D1A693C6-109F-4335-93EB-2C707E09545E}" destId="{636BACFE-C532-4E96-A850-EF8CD1F975E9}" srcOrd="0" destOrd="0" presId="urn:microsoft.com/office/officeart/2005/8/layout/process5"/>
    <dgm:cxn modelId="{58C0BA83-1461-45CD-A9E9-2BDB51466DA8}" type="presOf" srcId="{E99E4316-4D37-40D5-8843-057BE54584E0}" destId="{1F5E9E8C-E851-4AE4-BDC5-9CC3CCEC9FFB}" srcOrd="1" destOrd="0" presId="urn:microsoft.com/office/officeart/2005/8/layout/process5"/>
    <dgm:cxn modelId="{28F1018C-7961-4153-95E6-A65ED2FD51BC}" type="presOf" srcId="{850F58AD-8789-4662-BBDA-E8B39AF314FF}" destId="{FA80D620-64E6-4A12-B350-9CE2259F51F0}" srcOrd="0" destOrd="0" presId="urn:microsoft.com/office/officeart/2005/8/layout/process5"/>
    <dgm:cxn modelId="{0A6B1993-C96E-444D-8912-F0B1F118CCCE}" type="presOf" srcId="{4CF76462-FACC-46D0-B6FF-9FA4F25DD62F}" destId="{BB462CB7-A3F5-44AD-AB85-B280F5A005BB}" srcOrd="1" destOrd="0" presId="urn:microsoft.com/office/officeart/2005/8/layout/process5"/>
    <dgm:cxn modelId="{C0CF8D9E-83A7-47B0-9175-B20643C99EB6}" type="presOf" srcId="{FCEC1836-6DC4-46E8-A1A5-70A35F1A7136}" destId="{F7AC2320-5FAD-43E6-AC6B-F92EA0AF725E}" srcOrd="0" destOrd="0" presId="urn:microsoft.com/office/officeart/2005/8/layout/process5"/>
    <dgm:cxn modelId="{898A619F-E4D5-41FE-AAA9-3301D740E44B}" type="presOf" srcId="{26E4EE9A-8B98-4CFE-AF59-CF02441330A9}" destId="{4FEC7856-294F-4429-BF53-746C1C6257F4}" srcOrd="0" destOrd="0" presId="urn:microsoft.com/office/officeart/2005/8/layout/process5"/>
    <dgm:cxn modelId="{9605A8D4-829C-4AE5-87BF-3A280981FD5A}" srcId="{26809908-3902-48A3-8989-B0F4DA42B560}" destId="{26E4EE9A-8B98-4CFE-AF59-CF02441330A9}" srcOrd="4" destOrd="0" parTransId="{DDBEB859-8609-4140-9C4D-4676C357CCD2}" sibTransId="{FD6793B4-057B-42DA-9AF6-E9CF2AE2CCBF}"/>
    <dgm:cxn modelId="{ECD3E0DC-F05A-4B53-81AD-D237F53D7A58}" type="presOf" srcId="{D18936C9-3030-47F5-8E74-61C0B9EAA0B4}" destId="{674F3C3A-6E49-437A-A730-6F17BD71AEE1}" srcOrd="0" destOrd="0" presId="urn:microsoft.com/office/officeart/2005/8/layout/process5"/>
    <dgm:cxn modelId="{1F8C30EF-F1A7-4CAB-8DB6-675BF5B23A7B}" srcId="{26809908-3902-48A3-8989-B0F4DA42B560}" destId="{850F58AD-8789-4662-BBDA-E8B39AF314FF}" srcOrd="2" destOrd="0" parTransId="{3E22E17B-0D3B-4D84-A8A3-03D64504F014}" sibTransId="{486C0596-D264-451E-BC94-3E7124C06710}"/>
    <dgm:cxn modelId="{329934EF-3183-43DD-A0D0-458130BF4295}" type="presOf" srcId="{D18936C9-3030-47F5-8E74-61C0B9EAA0B4}" destId="{3E218878-43B8-4B8C-8681-F25249A84FB5}" srcOrd="1" destOrd="0" presId="urn:microsoft.com/office/officeart/2005/8/layout/process5"/>
    <dgm:cxn modelId="{DCF853F9-679B-4325-8748-C86666009C86}" type="presOf" srcId="{4CF76462-FACC-46D0-B6FF-9FA4F25DD62F}" destId="{1CEF9A45-782A-4007-B7F4-34291B63363F}" srcOrd="0" destOrd="0" presId="urn:microsoft.com/office/officeart/2005/8/layout/process5"/>
    <dgm:cxn modelId="{26EF2FE7-3AEC-4D47-9F72-C017EF9693A5}" type="presParOf" srcId="{1F781AD8-6008-41EE-9336-878B36741EE5}" destId="{B4B43030-1650-40F7-AD08-F924C4E7AE79}" srcOrd="0" destOrd="0" presId="urn:microsoft.com/office/officeart/2005/8/layout/process5"/>
    <dgm:cxn modelId="{4310A3D6-8EEA-4EB0-8985-CFC7E7C35B30}" type="presParOf" srcId="{1F781AD8-6008-41EE-9336-878B36741EE5}" destId="{1CEF9A45-782A-4007-B7F4-34291B63363F}" srcOrd="1" destOrd="0" presId="urn:microsoft.com/office/officeart/2005/8/layout/process5"/>
    <dgm:cxn modelId="{7C1A3916-2FB0-4C43-8ECD-75265E0A9E9E}" type="presParOf" srcId="{1CEF9A45-782A-4007-B7F4-34291B63363F}" destId="{BB462CB7-A3F5-44AD-AB85-B280F5A005BB}" srcOrd="0" destOrd="0" presId="urn:microsoft.com/office/officeart/2005/8/layout/process5"/>
    <dgm:cxn modelId="{F31BE082-5FB2-426B-9E8D-35DB1F475AFD}" type="presParOf" srcId="{1F781AD8-6008-41EE-9336-878B36741EE5}" destId="{636BACFE-C532-4E96-A850-EF8CD1F975E9}" srcOrd="2" destOrd="0" presId="urn:microsoft.com/office/officeart/2005/8/layout/process5"/>
    <dgm:cxn modelId="{2BBF3313-BB7C-4DEF-9A62-1B418329CC4D}" type="presParOf" srcId="{1F781AD8-6008-41EE-9336-878B36741EE5}" destId="{674F3C3A-6E49-437A-A730-6F17BD71AEE1}" srcOrd="3" destOrd="0" presId="urn:microsoft.com/office/officeart/2005/8/layout/process5"/>
    <dgm:cxn modelId="{78642046-00DA-4D5A-BC2D-895E50462A1E}" type="presParOf" srcId="{674F3C3A-6E49-437A-A730-6F17BD71AEE1}" destId="{3E218878-43B8-4B8C-8681-F25249A84FB5}" srcOrd="0" destOrd="0" presId="urn:microsoft.com/office/officeart/2005/8/layout/process5"/>
    <dgm:cxn modelId="{D93EB75D-573B-4ED7-9F7D-7BC13C60DB54}" type="presParOf" srcId="{1F781AD8-6008-41EE-9336-878B36741EE5}" destId="{FA80D620-64E6-4A12-B350-9CE2259F51F0}" srcOrd="4" destOrd="0" presId="urn:microsoft.com/office/officeart/2005/8/layout/process5"/>
    <dgm:cxn modelId="{5D8EC8FC-C861-4E71-BE23-424B8EC73F1B}" type="presParOf" srcId="{1F781AD8-6008-41EE-9336-878B36741EE5}" destId="{E2993D2C-5FDE-4752-BE36-C07B69450C9D}" srcOrd="5" destOrd="0" presId="urn:microsoft.com/office/officeart/2005/8/layout/process5"/>
    <dgm:cxn modelId="{70D34AA5-DE59-4EF4-9CAC-45E79AC92876}" type="presParOf" srcId="{E2993D2C-5FDE-4752-BE36-C07B69450C9D}" destId="{200A68D4-4AC0-41C9-AAB2-47FD43119EFF}" srcOrd="0" destOrd="0" presId="urn:microsoft.com/office/officeart/2005/8/layout/process5"/>
    <dgm:cxn modelId="{4870F161-94A7-458C-BC87-75EEC5C93251}" type="presParOf" srcId="{1F781AD8-6008-41EE-9336-878B36741EE5}" destId="{F7AC2320-5FAD-43E6-AC6B-F92EA0AF725E}" srcOrd="6" destOrd="0" presId="urn:microsoft.com/office/officeart/2005/8/layout/process5"/>
    <dgm:cxn modelId="{9A53E2AE-63E8-4794-9BC4-CAABD59CA065}" type="presParOf" srcId="{1F781AD8-6008-41EE-9336-878B36741EE5}" destId="{320321FF-679F-4937-8995-AA1D94669CDD}" srcOrd="7" destOrd="0" presId="urn:microsoft.com/office/officeart/2005/8/layout/process5"/>
    <dgm:cxn modelId="{CCCB142C-FDB3-4FA4-BB7A-D4BC1BBE8C0F}" type="presParOf" srcId="{320321FF-679F-4937-8995-AA1D94669CDD}" destId="{1F5E9E8C-E851-4AE4-BDC5-9CC3CCEC9FFB}" srcOrd="0" destOrd="0" presId="urn:microsoft.com/office/officeart/2005/8/layout/process5"/>
    <dgm:cxn modelId="{FA0EB0A0-2B13-48EC-8A92-1F5FB4562706}" type="presParOf" srcId="{1F781AD8-6008-41EE-9336-878B36741EE5}" destId="{4FEC7856-294F-4429-BF53-746C1C6257F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F6B86-9C3D-4874-9358-9EFBB4948A12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</dgm:pt>
    <dgm:pt modelId="{31703F5D-6459-4614-A0F7-86EF34F74F6A}">
      <dgm:prSet phldrT="[Texto]" custT="1"/>
      <dgm:spPr/>
      <dgm:t>
        <a:bodyPr/>
        <a:lstStyle/>
        <a:p>
          <a:r>
            <a:rPr lang="es-EC" sz="1200" dirty="0">
              <a:latin typeface="Montserrat Light" panose="020B0604020202020204" charset="0"/>
            </a:rPr>
            <a:t>Modelo de negocio innovador </a:t>
          </a:r>
          <a:r>
            <a:rPr lang="es-EC" sz="1200" dirty="0">
              <a:latin typeface="Montserrat Light" panose="020B0604020202020204" charset="0"/>
              <a:sym typeface="Wingdings" panose="05000000000000000000" pitchFamily="2" charset="2"/>
            </a:rPr>
            <a:t> E</a:t>
          </a:r>
          <a:r>
            <a:rPr lang="es-EC" sz="1200" dirty="0">
              <a:latin typeface="Montserrat Light" panose="020B0604020202020204" charset="0"/>
            </a:rPr>
            <a:t>strategias - Teoría de los Océanos-potencializar el Turismo Naranja en los museos de la Orden Franciscana</a:t>
          </a:r>
          <a:endParaRPr lang="es-ES" sz="1200" dirty="0">
            <a:latin typeface="Montserrat Light" panose="020B0604020202020204" charset="0"/>
          </a:endParaRPr>
        </a:p>
      </dgm:t>
    </dgm:pt>
    <dgm:pt modelId="{06CD1348-C875-4F50-A552-590BEFC52C5D}" type="parTrans" cxnId="{335B42C7-4BD0-47F1-B053-7ADFBD91E03B}">
      <dgm:prSet/>
      <dgm:spPr/>
      <dgm:t>
        <a:bodyPr/>
        <a:lstStyle/>
        <a:p>
          <a:endParaRPr lang="es-ES" sz="1400">
            <a:latin typeface="Montserrat Light" panose="020B0604020202020204" charset="0"/>
          </a:endParaRPr>
        </a:p>
      </dgm:t>
    </dgm:pt>
    <dgm:pt modelId="{8C2EBF2B-5B3E-40EB-AB7A-34CD22A6E657}" type="sibTrans" cxnId="{335B42C7-4BD0-47F1-B053-7ADFBD91E03B}">
      <dgm:prSet custT="1"/>
      <dgm:spPr/>
      <dgm:t>
        <a:bodyPr/>
        <a:lstStyle/>
        <a:p>
          <a:endParaRPr lang="es-ES" sz="1100">
            <a:latin typeface="Montserrat Light" panose="020B0604020202020204" charset="0"/>
          </a:endParaRPr>
        </a:p>
      </dgm:t>
    </dgm:pt>
    <dgm:pt modelId="{2BE4FF7D-98A8-4A17-B605-67B079A40BE9}">
      <dgm:prSet phldrT="[Texto]" custT="1"/>
      <dgm:spPr/>
      <dgm:t>
        <a:bodyPr/>
        <a:lstStyle/>
        <a:p>
          <a:r>
            <a:rPr lang="es-EC" sz="1200" dirty="0">
              <a:latin typeface="Montserrat Light" panose="020B0604020202020204" charset="0"/>
            </a:rPr>
            <a:t>Nueva propuesta de valor - actividades artísticas creativas -propiciar la participación activa y revivir la experiencia de la Escuela Quiteña </a:t>
          </a:r>
          <a:endParaRPr lang="es-ES" sz="1200" dirty="0">
            <a:latin typeface="Montserrat Light" panose="020B0604020202020204" charset="0"/>
          </a:endParaRPr>
        </a:p>
      </dgm:t>
    </dgm:pt>
    <dgm:pt modelId="{16BAAF69-7F5C-456D-93BB-2F56CB476F87}" type="parTrans" cxnId="{58E92546-8FF5-43BE-B7CB-B207B3938CD5}">
      <dgm:prSet/>
      <dgm:spPr/>
      <dgm:t>
        <a:bodyPr/>
        <a:lstStyle/>
        <a:p>
          <a:endParaRPr lang="es-ES" sz="1400">
            <a:latin typeface="Montserrat Light" panose="020B0604020202020204" charset="0"/>
          </a:endParaRPr>
        </a:p>
      </dgm:t>
    </dgm:pt>
    <dgm:pt modelId="{452E48F2-5707-4B86-BAFB-FF36228945FC}" type="sibTrans" cxnId="{58E92546-8FF5-43BE-B7CB-B207B3938CD5}">
      <dgm:prSet custT="1"/>
      <dgm:spPr/>
      <dgm:t>
        <a:bodyPr/>
        <a:lstStyle/>
        <a:p>
          <a:endParaRPr lang="es-ES" sz="1100">
            <a:latin typeface="Montserrat Light" panose="020B0604020202020204" charset="0"/>
          </a:endParaRPr>
        </a:p>
      </dgm:t>
    </dgm:pt>
    <dgm:pt modelId="{48FF6AC4-B1EC-4FE4-83CC-44D7C3EA54E1}">
      <dgm:prSet phldrT="[Texto]" custT="1"/>
      <dgm:spPr/>
      <dgm:t>
        <a:bodyPr/>
        <a:lstStyle/>
        <a:p>
          <a:r>
            <a:rPr lang="es-ES" sz="1200" dirty="0">
              <a:latin typeface="Montserrat Light" panose="020B0604020202020204" charset="0"/>
            </a:rPr>
            <a:t>Diversificar la oferta turística - talleres que revaloricen las técnicas de la Escuela Quiteña </a:t>
          </a:r>
          <a:r>
            <a:rPr lang="es-ES" sz="1200" dirty="0">
              <a:latin typeface="Montserrat Light" panose="020B0604020202020204" charset="0"/>
              <a:sym typeface="Wingdings" panose="05000000000000000000" pitchFamily="2" charset="2"/>
            </a:rPr>
            <a:t> </a:t>
          </a:r>
          <a:r>
            <a:rPr lang="es-ES" sz="1200" dirty="0">
              <a:latin typeface="Montserrat Light" panose="020B0604020202020204" charset="0"/>
            </a:rPr>
            <a:t>captar nuevos segmentos de mercado</a:t>
          </a:r>
        </a:p>
      </dgm:t>
    </dgm:pt>
    <dgm:pt modelId="{114CDD5B-6680-4442-AB0E-C550FB9719C0}" type="parTrans" cxnId="{BA45416D-5340-47BC-A723-14D88986A7EC}">
      <dgm:prSet/>
      <dgm:spPr/>
      <dgm:t>
        <a:bodyPr/>
        <a:lstStyle/>
        <a:p>
          <a:endParaRPr lang="es-ES" sz="1400">
            <a:latin typeface="Montserrat Light" panose="020B0604020202020204" charset="0"/>
          </a:endParaRPr>
        </a:p>
      </dgm:t>
    </dgm:pt>
    <dgm:pt modelId="{49CB80DD-1A2E-4A6F-B975-07BA8F8393B8}" type="sibTrans" cxnId="{BA45416D-5340-47BC-A723-14D88986A7EC}">
      <dgm:prSet/>
      <dgm:spPr/>
      <dgm:t>
        <a:bodyPr/>
        <a:lstStyle/>
        <a:p>
          <a:endParaRPr lang="es-ES" sz="1400">
            <a:latin typeface="Montserrat Light" panose="020B0604020202020204" charset="0"/>
          </a:endParaRPr>
        </a:p>
      </dgm:t>
    </dgm:pt>
    <dgm:pt modelId="{AD982176-4E32-4AD2-8A72-1E1CC47A7F1C}">
      <dgm:prSet/>
      <dgm:spPr/>
      <dgm:t>
        <a:bodyPr/>
        <a:lstStyle/>
        <a:p>
          <a:r>
            <a:rPr lang="es-ES" dirty="0">
              <a:latin typeface="Montserrat Light" panose="020B0604020202020204" charset="0"/>
            </a:rPr>
            <a:t>Promover las habilidades y conocimiento de los artesanos - alianzas estratégicas (beneficio mutuo)</a:t>
          </a:r>
        </a:p>
      </dgm:t>
    </dgm:pt>
    <dgm:pt modelId="{C008BCFF-9735-4074-9DE4-6EBC772AB12A}" type="parTrans" cxnId="{6DFA0CFA-D157-4837-8010-C3C91D78920A}">
      <dgm:prSet/>
      <dgm:spPr/>
      <dgm:t>
        <a:bodyPr/>
        <a:lstStyle/>
        <a:p>
          <a:endParaRPr lang="es-ES"/>
        </a:p>
      </dgm:t>
    </dgm:pt>
    <dgm:pt modelId="{1031D5F1-3B8E-492B-8414-4E0412AF9615}" type="sibTrans" cxnId="{6DFA0CFA-D157-4837-8010-C3C91D78920A}">
      <dgm:prSet/>
      <dgm:spPr/>
      <dgm:t>
        <a:bodyPr/>
        <a:lstStyle/>
        <a:p>
          <a:endParaRPr lang="es-ES"/>
        </a:p>
      </dgm:t>
    </dgm:pt>
    <dgm:pt modelId="{457830D2-F119-4B84-9BCF-0D1326C4AB26}" type="pres">
      <dgm:prSet presAssocID="{EFDF6B86-9C3D-4874-9358-9EFBB4948A12}" presName="diagram" presStyleCnt="0">
        <dgm:presLayoutVars>
          <dgm:dir/>
          <dgm:resizeHandles val="exact"/>
        </dgm:presLayoutVars>
      </dgm:prSet>
      <dgm:spPr/>
    </dgm:pt>
    <dgm:pt modelId="{08239C4C-16CB-4279-B6A3-432E0E6EC7FD}" type="pres">
      <dgm:prSet presAssocID="{31703F5D-6459-4614-A0F7-86EF34F74F6A}" presName="node" presStyleLbl="node1" presStyleIdx="0" presStyleCnt="4">
        <dgm:presLayoutVars>
          <dgm:bulletEnabled val="1"/>
        </dgm:presLayoutVars>
      </dgm:prSet>
      <dgm:spPr/>
    </dgm:pt>
    <dgm:pt modelId="{FFCFD24B-99C3-4C72-B54A-272F993FBBC1}" type="pres">
      <dgm:prSet presAssocID="{8C2EBF2B-5B3E-40EB-AB7A-34CD22A6E657}" presName="sibTrans" presStyleLbl="sibTrans2D1" presStyleIdx="0" presStyleCnt="3"/>
      <dgm:spPr/>
    </dgm:pt>
    <dgm:pt modelId="{A79F8053-153B-4E06-94B2-CC555C688CD9}" type="pres">
      <dgm:prSet presAssocID="{8C2EBF2B-5B3E-40EB-AB7A-34CD22A6E657}" presName="connectorText" presStyleLbl="sibTrans2D1" presStyleIdx="0" presStyleCnt="3"/>
      <dgm:spPr/>
    </dgm:pt>
    <dgm:pt modelId="{A66C6BC4-2969-49A0-8C1B-3DC29D730674}" type="pres">
      <dgm:prSet presAssocID="{2BE4FF7D-98A8-4A17-B605-67B079A40BE9}" presName="node" presStyleLbl="node1" presStyleIdx="1" presStyleCnt="4">
        <dgm:presLayoutVars>
          <dgm:bulletEnabled val="1"/>
        </dgm:presLayoutVars>
      </dgm:prSet>
      <dgm:spPr/>
    </dgm:pt>
    <dgm:pt modelId="{ADE61F7C-F8BE-48B0-86B6-2D0A60C90977}" type="pres">
      <dgm:prSet presAssocID="{452E48F2-5707-4B86-BAFB-FF36228945FC}" presName="sibTrans" presStyleLbl="sibTrans2D1" presStyleIdx="1" presStyleCnt="3"/>
      <dgm:spPr/>
    </dgm:pt>
    <dgm:pt modelId="{431399C7-9E64-4FAB-93E5-BEEFD959B7E1}" type="pres">
      <dgm:prSet presAssocID="{452E48F2-5707-4B86-BAFB-FF36228945FC}" presName="connectorText" presStyleLbl="sibTrans2D1" presStyleIdx="1" presStyleCnt="3"/>
      <dgm:spPr/>
    </dgm:pt>
    <dgm:pt modelId="{8B95C709-0A04-4838-85ED-0F9FE43AF071}" type="pres">
      <dgm:prSet presAssocID="{48FF6AC4-B1EC-4FE4-83CC-44D7C3EA54E1}" presName="node" presStyleLbl="node1" presStyleIdx="2" presStyleCnt="4">
        <dgm:presLayoutVars>
          <dgm:bulletEnabled val="1"/>
        </dgm:presLayoutVars>
      </dgm:prSet>
      <dgm:spPr/>
    </dgm:pt>
    <dgm:pt modelId="{EC2B4923-C840-4D81-82D0-FF69EECE7651}" type="pres">
      <dgm:prSet presAssocID="{49CB80DD-1A2E-4A6F-B975-07BA8F8393B8}" presName="sibTrans" presStyleLbl="sibTrans2D1" presStyleIdx="2" presStyleCnt="3"/>
      <dgm:spPr/>
    </dgm:pt>
    <dgm:pt modelId="{141EBAA2-6386-4E14-88EF-D8F3CE96CCB9}" type="pres">
      <dgm:prSet presAssocID="{49CB80DD-1A2E-4A6F-B975-07BA8F8393B8}" presName="connectorText" presStyleLbl="sibTrans2D1" presStyleIdx="2" presStyleCnt="3"/>
      <dgm:spPr/>
    </dgm:pt>
    <dgm:pt modelId="{6D923E45-D939-466B-B851-879F5CD8775E}" type="pres">
      <dgm:prSet presAssocID="{AD982176-4E32-4AD2-8A72-1E1CC47A7F1C}" presName="node" presStyleLbl="node1" presStyleIdx="3" presStyleCnt="4">
        <dgm:presLayoutVars>
          <dgm:bulletEnabled val="1"/>
        </dgm:presLayoutVars>
      </dgm:prSet>
      <dgm:spPr/>
    </dgm:pt>
  </dgm:ptLst>
  <dgm:cxnLst>
    <dgm:cxn modelId="{96A0E400-661D-46CF-8ED9-86E352557D66}" type="presOf" srcId="{8C2EBF2B-5B3E-40EB-AB7A-34CD22A6E657}" destId="{A79F8053-153B-4E06-94B2-CC555C688CD9}" srcOrd="1" destOrd="0" presId="urn:microsoft.com/office/officeart/2005/8/layout/process5"/>
    <dgm:cxn modelId="{EE6FB708-EC35-49A1-BB87-710041B58B12}" type="presOf" srcId="{2BE4FF7D-98A8-4A17-B605-67B079A40BE9}" destId="{A66C6BC4-2969-49A0-8C1B-3DC29D730674}" srcOrd="0" destOrd="0" presId="urn:microsoft.com/office/officeart/2005/8/layout/process5"/>
    <dgm:cxn modelId="{58E92546-8FF5-43BE-B7CB-B207B3938CD5}" srcId="{EFDF6B86-9C3D-4874-9358-9EFBB4948A12}" destId="{2BE4FF7D-98A8-4A17-B605-67B079A40BE9}" srcOrd="1" destOrd="0" parTransId="{16BAAF69-7F5C-456D-93BB-2F56CB476F87}" sibTransId="{452E48F2-5707-4B86-BAFB-FF36228945FC}"/>
    <dgm:cxn modelId="{BA45416D-5340-47BC-A723-14D88986A7EC}" srcId="{EFDF6B86-9C3D-4874-9358-9EFBB4948A12}" destId="{48FF6AC4-B1EC-4FE4-83CC-44D7C3EA54E1}" srcOrd="2" destOrd="0" parTransId="{114CDD5B-6680-4442-AB0E-C550FB9719C0}" sibTransId="{49CB80DD-1A2E-4A6F-B975-07BA8F8393B8}"/>
    <dgm:cxn modelId="{536E2450-0B6A-4929-A954-9890198F7230}" type="presOf" srcId="{452E48F2-5707-4B86-BAFB-FF36228945FC}" destId="{431399C7-9E64-4FAB-93E5-BEEFD959B7E1}" srcOrd="1" destOrd="0" presId="urn:microsoft.com/office/officeart/2005/8/layout/process5"/>
    <dgm:cxn modelId="{40D64259-3A59-443F-AD06-4BDD0261634E}" type="presOf" srcId="{49CB80DD-1A2E-4A6F-B975-07BA8F8393B8}" destId="{EC2B4923-C840-4D81-82D0-FF69EECE7651}" srcOrd="0" destOrd="0" presId="urn:microsoft.com/office/officeart/2005/8/layout/process5"/>
    <dgm:cxn modelId="{FAC78587-CD34-452C-A0DF-319365817577}" type="presOf" srcId="{452E48F2-5707-4B86-BAFB-FF36228945FC}" destId="{ADE61F7C-F8BE-48B0-86B6-2D0A60C90977}" srcOrd="0" destOrd="0" presId="urn:microsoft.com/office/officeart/2005/8/layout/process5"/>
    <dgm:cxn modelId="{30FCBE96-554C-43F1-8A19-C830E520F14A}" type="presOf" srcId="{AD982176-4E32-4AD2-8A72-1E1CC47A7F1C}" destId="{6D923E45-D939-466B-B851-879F5CD8775E}" srcOrd="0" destOrd="0" presId="urn:microsoft.com/office/officeart/2005/8/layout/process5"/>
    <dgm:cxn modelId="{4AC8BFAF-2EFE-462D-BD6B-17F3A401302E}" type="presOf" srcId="{49CB80DD-1A2E-4A6F-B975-07BA8F8393B8}" destId="{141EBAA2-6386-4E14-88EF-D8F3CE96CCB9}" srcOrd="1" destOrd="0" presId="urn:microsoft.com/office/officeart/2005/8/layout/process5"/>
    <dgm:cxn modelId="{603EB8BF-8488-4667-9F76-C14A9A6AD94F}" type="presOf" srcId="{48FF6AC4-B1EC-4FE4-83CC-44D7C3EA54E1}" destId="{8B95C709-0A04-4838-85ED-0F9FE43AF071}" srcOrd="0" destOrd="0" presId="urn:microsoft.com/office/officeart/2005/8/layout/process5"/>
    <dgm:cxn modelId="{F8BBB8C0-DE75-4754-A5B4-F3FCC609CB14}" type="presOf" srcId="{EFDF6B86-9C3D-4874-9358-9EFBB4948A12}" destId="{457830D2-F119-4B84-9BCF-0D1326C4AB26}" srcOrd="0" destOrd="0" presId="urn:microsoft.com/office/officeart/2005/8/layout/process5"/>
    <dgm:cxn modelId="{335B42C7-4BD0-47F1-B053-7ADFBD91E03B}" srcId="{EFDF6B86-9C3D-4874-9358-9EFBB4948A12}" destId="{31703F5D-6459-4614-A0F7-86EF34F74F6A}" srcOrd="0" destOrd="0" parTransId="{06CD1348-C875-4F50-A552-590BEFC52C5D}" sibTransId="{8C2EBF2B-5B3E-40EB-AB7A-34CD22A6E657}"/>
    <dgm:cxn modelId="{97045AE4-2753-4237-B777-B419C2011607}" type="presOf" srcId="{31703F5D-6459-4614-A0F7-86EF34F74F6A}" destId="{08239C4C-16CB-4279-B6A3-432E0E6EC7FD}" srcOrd="0" destOrd="0" presId="urn:microsoft.com/office/officeart/2005/8/layout/process5"/>
    <dgm:cxn modelId="{9F785AEA-9E87-4FB5-BC28-0910986EBF1B}" type="presOf" srcId="{8C2EBF2B-5B3E-40EB-AB7A-34CD22A6E657}" destId="{FFCFD24B-99C3-4C72-B54A-272F993FBBC1}" srcOrd="0" destOrd="0" presId="urn:microsoft.com/office/officeart/2005/8/layout/process5"/>
    <dgm:cxn modelId="{6DFA0CFA-D157-4837-8010-C3C91D78920A}" srcId="{EFDF6B86-9C3D-4874-9358-9EFBB4948A12}" destId="{AD982176-4E32-4AD2-8A72-1E1CC47A7F1C}" srcOrd="3" destOrd="0" parTransId="{C008BCFF-9735-4074-9DE4-6EBC772AB12A}" sibTransId="{1031D5F1-3B8E-492B-8414-4E0412AF9615}"/>
    <dgm:cxn modelId="{FBB23BB8-7237-4CAF-BE60-4C3E4A785C23}" type="presParOf" srcId="{457830D2-F119-4B84-9BCF-0D1326C4AB26}" destId="{08239C4C-16CB-4279-B6A3-432E0E6EC7FD}" srcOrd="0" destOrd="0" presId="urn:microsoft.com/office/officeart/2005/8/layout/process5"/>
    <dgm:cxn modelId="{546D8B05-126F-4809-9837-9C134E11995D}" type="presParOf" srcId="{457830D2-F119-4B84-9BCF-0D1326C4AB26}" destId="{FFCFD24B-99C3-4C72-B54A-272F993FBBC1}" srcOrd="1" destOrd="0" presId="urn:microsoft.com/office/officeart/2005/8/layout/process5"/>
    <dgm:cxn modelId="{43213825-2DC7-48D5-91DC-AD7FA16F68EE}" type="presParOf" srcId="{FFCFD24B-99C3-4C72-B54A-272F993FBBC1}" destId="{A79F8053-153B-4E06-94B2-CC555C688CD9}" srcOrd="0" destOrd="0" presId="urn:microsoft.com/office/officeart/2005/8/layout/process5"/>
    <dgm:cxn modelId="{F9E13F9D-A7F3-4636-AEBC-9202D0A190E1}" type="presParOf" srcId="{457830D2-F119-4B84-9BCF-0D1326C4AB26}" destId="{A66C6BC4-2969-49A0-8C1B-3DC29D730674}" srcOrd="2" destOrd="0" presId="urn:microsoft.com/office/officeart/2005/8/layout/process5"/>
    <dgm:cxn modelId="{D6FB7DBE-55D3-4E7E-A49C-03754C97CCD4}" type="presParOf" srcId="{457830D2-F119-4B84-9BCF-0D1326C4AB26}" destId="{ADE61F7C-F8BE-48B0-86B6-2D0A60C90977}" srcOrd="3" destOrd="0" presId="urn:microsoft.com/office/officeart/2005/8/layout/process5"/>
    <dgm:cxn modelId="{A07EF2E0-D429-4BB6-B2B9-9870B66EB24B}" type="presParOf" srcId="{ADE61F7C-F8BE-48B0-86B6-2D0A60C90977}" destId="{431399C7-9E64-4FAB-93E5-BEEFD959B7E1}" srcOrd="0" destOrd="0" presId="urn:microsoft.com/office/officeart/2005/8/layout/process5"/>
    <dgm:cxn modelId="{E7AB6234-8B3C-41F2-86EF-32A71322CD95}" type="presParOf" srcId="{457830D2-F119-4B84-9BCF-0D1326C4AB26}" destId="{8B95C709-0A04-4838-85ED-0F9FE43AF071}" srcOrd="4" destOrd="0" presId="urn:microsoft.com/office/officeart/2005/8/layout/process5"/>
    <dgm:cxn modelId="{A6A2E241-EF77-4879-AFBC-02D52787D25D}" type="presParOf" srcId="{457830D2-F119-4B84-9BCF-0D1326C4AB26}" destId="{EC2B4923-C840-4D81-82D0-FF69EECE7651}" srcOrd="5" destOrd="0" presId="urn:microsoft.com/office/officeart/2005/8/layout/process5"/>
    <dgm:cxn modelId="{0CFDD1E2-C513-4C11-B494-A2F672998F80}" type="presParOf" srcId="{EC2B4923-C840-4D81-82D0-FF69EECE7651}" destId="{141EBAA2-6386-4E14-88EF-D8F3CE96CCB9}" srcOrd="0" destOrd="0" presId="urn:microsoft.com/office/officeart/2005/8/layout/process5"/>
    <dgm:cxn modelId="{79FC3B21-2A70-4CE5-92E2-B350B3FB642C}" type="presParOf" srcId="{457830D2-F119-4B84-9BCF-0D1326C4AB26}" destId="{6D923E45-D939-466B-B851-879F5CD8775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573A89-651D-4E50-9DAC-6385340E691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6_1" csCatId="accent6" phldr="1"/>
      <dgm:spPr/>
    </dgm:pt>
    <dgm:pt modelId="{8B0ECDB4-5346-4B92-A7E7-3CB7FFA40C91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Información teórica de la Escuela Quiteña (guías)</a:t>
          </a:r>
        </a:p>
      </dgm:t>
    </dgm:pt>
    <dgm:pt modelId="{7D3B6F80-8F37-4965-AEDC-3DC34288854B}" type="parTrans" cxnId="{88BC9CA6-3A06-45D6-A513-FFFA0703CE20}">
      <dgm:prSet/>
      <dgm:spPr/>
      <dgm:t>
        <a:bodyPr/>
        <a:lstStyle/>
        <a:p>
          <a:endParaRPr lang="es-EC"/>
        </a:p>
      </dgm:t>
    </dgm:pt>
    <dgm:pt modelId="{1A2746AF-EE0B-48E8-AA76-56AC6891A6E2}" type="sibTrans" cxnId="{88BC9CA6-3A06-45D6-A513-FFFA0703CE20}">
      <dgm:prSet/>
      <dgm:spPr/>
      <dgm:t>
        <a:bodyPr/>
        <a:lstStyle/>
        <a:p>
          <a:endParaRPr lang="es-EC"/>
        </a:p>
      </dgm:t>
    </dgm:pt>
    <dgm:pt modelId="{0E19C274-15FB-4255-B491-F9952A9220F0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Puesta en marcha de las técnicas artísticas bajo el contexto contemporáneo (artesano)</a:t>
          </a:r>
        </a:p>
      </dgm:t>
    </dgm:pt>
    <dgm:pt modelId="{E881C435-4298-4914-83EE-70141E3B257E}" type="parTrans" cxnId="{31818065-B409-4FBE-895B-49EE664F4E1D}">
      <dgm:prSet/>
      <dgm:spPr/>
      <dgm:t>
        <a:bodyPr/>
        <a:lstStyle/>
        <a:p>
          <a:endParaRPr lang="es-EC"/>
        </a:p>
      </dgm:t>
    </dgm:pt>
    <dgm:pt modelId="{C8DFC1BE-4182-42F7-B30C-E8FC09381519}" type="sibTrans" cxnId="{31818065-B409-4FBE-895B-49EE664F4E1D}">
      <dgm:prSet/>
      <dgm:spPr/>
      <dgm:t>
        <a:bodyPr/>
        <a:lstStyle/>
        <a:p>
          <a:endParaRPr lang="es-EC"/>
        </a:p>
      </dgm:t>
    </dgm:pt>
    <dgm:pt modelId="{C35D5C60-0438-4FD7-9AC2-163DC7A12F3A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Creación de una pieza artística </a:t>
          </a:r>
        </a:p>
      </dgm:t>
    </dgm:pt>
    <dgm:pt modelId="{DADF25F7-B056-4605-9A93-8E1715640B33}" type="parTrans" cxnId="{63C40601-4996-413F-A7C1-8209B99CD32A}">
      <dgm:prSet/>
      <dgm:spPr/>
      <dgm:t>
        <a:bodyPr/>
        <a:lstStyle/>
        <a:p>
          <a:endParaRPr lang="es-EC"/>
        </a:p>
      </dgm:t>
    </dgm:pt>
    <dgm:pt modelId="{5843D2F5-2D4E-469F-BC0D-B89BAEF7CE25}" type="sibTrans" cxnId="{63C40601-4996-413F-A7C1-8209B99CD32A}">
      <dgm:prSet/>
      <dgm:spPr/>
      <dgm:t>
        <a:bodyPr/>
        <a:lstStyle/>
        <a:p>
          <a:endParaRPr lang="es-EC"/>
        </a:p>
      </dgm:t>
    </dgm:pt>
    <dgm:pt modelId="{203DC81E-5762-47AA-BA9A-9140FCAA23D0}" type="pres">
      <dgm:prSet presAssocID="{0A573A89-651D-4E50-9DAC-6385340E6913}" presName="linearFlow" presStyleCnt="0">
        <dgm:presLayoutVars>
          <dgm:dir/>
          <dgm:resizeHandles val="exact"/>
        </dgm:presLayoutVars>
      </dgm:prSet>
      <dgm:spPr/>
    </dgm:pt>
    <dgm:pt modelId="{1D91D1B9-6BE4-4880-9027-7497E8FFF827}" type="pres">
      <dgm:prSet presAssocID="{8B0ECDB4-5346-4B92-A7E7-3CB7FFA40C91}" presName="node" presStyleLbl="node1" presStyleIdx="0" presStyleCnt="3">
        <dgm:presLayoutVars>
          <dgm:bulletEnabled val="1"/>
        </dgm:presLayoutVars>
      </dgm:prSet>
      <dgm:spPr/>
    </dgm:pt>
    <dgm:pt modelId="{E76CF811-77DF-4341-925F-86B9E3651C2D}" type="pres">
      <dgm:prSet presAssocID="{1A2746AF-EE0B-48E8-AA76-56AC6891A6E2}" presName="spacerL" presStyleCnt="0"/>
      <dgm:spPr/>
    </dgm:pt>
    <dgm:pt modelId="{9ABB2B83-FD3F-4EED-95BE-5483C6CA28EF}" type="pres">
      <dgm:prSet presAssocID="{1A2746AF-EE0B-48E8-AA76-56AC6891A6E2}" presName="sibTrans" presStyleLbl="sibTrans2D1" presStyleIdx="0" presStyleCnt="2"/>
      <dgm:spPr/>
    </dgm:pt>
    <dgm:pt modelId="{F0007D62-7D6B-4125-B73D-3E4F2C065B93}" type="pres">
      <dgm:prSet presAssocID="{1A2746AF-EE0B-48E8-AA76-56AC6891A6E2}" presName="spacerR" presStyleCnt="0"/>
      <dgm:spPr/>
    </dgm:pt>
    <dgm:pt modelId="{CD4B4ACF-5D3F-465B-9D20-446B420E9B37}" type="pres">
      <dgm:prSet presAssocID="{0E19C274-15FB-4255-B491-F9952A9220F0}" presName="node" presStyleLbl="node1" presStyleIdx="1" presStyleCnt="3">
        <dgm:presLayoutVars>
          <dgm:bulletEnabled val="1"/>
        </dgm:presLayoutVars>
      </dgm:prSet>
      <dgm:spPr/>
    </dgm:pt>
    <dgm:pt modelId="{0C1D52F1-FCBB-40AB-BEC1-2B1FF9020351}" type="pres">
      <dgm:prSet presAssocID="{C8DFC1BE-4182-42F7-B30C-E8FC09381519}" presName="spacerL" presStyleCnt="0"/>
      <dgm:spPr/>
    </dgm:pt>
    <dgm:pt modelId="{A8613375-F7CE-4CEC-A03C-07EE8601493E}" type="pres">
      <dgm:prSet presAssocID="{C8DFC1BE-4182-42F7-B30C-E8FC09381519}" presName="sibTrans" presStyleLbl="sibTrans2D1" presStyleIdx="1" presStyleCnt="2"/>
      <dgm:spPr/>
    </dgm:pt>
    <dgm:pt modelId="{A66486C4-BCBD-4EE4-BD45-F6E4167886DC}" type="pres">
      <dgm:prSet presAssocID="{C8DFC1BE-4182-42F7-B30C-E8FC09381519}" presName="spacerR" presStyleCnt="0"/>
      <dgm:spPr/>
    </dgm:pt>
    <dgm:pt modelId="{2ECA05B2-7D64-418A-98BB-EF55DDF5BE1D}" type="pres">
      <dgm:prSet presAssocID="{C35D5C60-0438-4FD7-9AC2-163DC7A12F3A}" presName="node" presStyleLbl="node1" presStyleIdx="2" presStyleCnt="3">
        <dgm:presLayoutVars>
          <dgm:bulletEnabled val="1"/>
        </dgm:presLayoutVars>
      </dgm:prSet>
      <dgm:spPr/>
    </dgm:pt>
  </dgm:ptLst>
  <dgm:cxnLst>
    <dgm:cxn modelId="{63C40601-4996-413F-A7C1-8209B99CD32A}" srcId="{0A573A89-651D-4E50-9DAC-6385340E6913}" destId="{C35D5C60-0438-4FD7-9AC2-163DC7A12F3A}" srcOrd="2" destOrd="0" parTransId="{DADF25F7-B056-4605-9A93-8E1715640B33}" sibTransId="{5843D2F5-2D4E-469F-BC0D-B89BAEF7CE25}"/>
    <dgm:cxn modelId="{CF055F25-50A4-4B60-99DC-A9E6D27E744F}" type="presOf" srcId="{8B0ECDB4-5346-4B92-A7E7-3CB7FFA40C91}" destId="{1D91D1B9-6BE4-4880-9027-7497E8FFF827}" srcOrd="0" destOrd="0" presId="urn:microsoft.com/office/officeart/2005/8/layout/equation1"/>
    <dgm:cxn modelId="{31818065-B409-4FBE-895B-49EE664F4E1D}" srcId="{0A573A89-651D-4E50-9DAC-6385340E6913}" destId="{0E19C274-15FB-4255-B491-F9952A9220F0}" srcOrd="1" destOrd="0" parTransId="{E881C435-4298-4914-83EE-70141E3B257E}" sibTransId="{C8DFC1BE-4182-42F7-B30C-E8FC09381519}"/>
    <dgm:cxn modelId="{6DED9879-F67B-40C1-8A89-4CFF7319D6FE}" type="presOf" srcId="{C35D5C60-0438-4FD7-9AC2-163DC7A12F3A}" destId="{2ECA05B2-7D64-418A-98BB-EF55DDF5BE1D}" srcOrd="0" destOrd="0" presId="urn:microsoft.com/office/officeart/2005/8/layout/equation1"/>
    <dgm:cxn modelId="{7EBD3790-2598-4B8A-AFFD-ED04DBB26C69}" type="presOf" srcId="{1A2746AF-EE0B-48E8-AA76-56AC6891A6E2}" destId="{9ABB2B83-FD3F-4EED-95BE-5483C6CA28EF}" srcOrd="0" destOrd="0" presId="urn:microsoft.com/office/officeart/2005/8/layout/equation1"/>
    <dgm:cxn modelId="{88BC9CA6-3A06-45D6-A513-FFFA0703CE20}" srcId="{0A573A89-651D-4E50-9DAC-6385340E6913}" destId="{8B0ECDB4-5346-4B92-A7E7-3CB7FFA40C91}" srcOrd="0" destOrd="0" parTransId="{7D3B6F80-8F37-4965-AEDC-3DC34288854B}" sibTransId="{1A2746AF-EE0B-48E8-AA76-56AC6891A6E2}"/>
    <dgm:cxn modelId="{55A075D5-5ADC-402B-8299-9EC02F0972FB}" type="presOf" srcId="{C8DFC1BE-4182-42F7-B30C-E8FC09381519}" destId="{A8613375-F7CE-4CEC-A03C-07EE8601493E}" srcOrd="0" destOrd="0" presId="urn:microsoft.com/office/officeart/2005/8/layout/equation1"/>
    <dgm:cxn modelId="{E6A5D2EF-2834-41E7-842A-1C400B7B8AAF}" type="presOf" srcId="{0A573A89-651D-4E50-9DAC-6385340E6913}" destId="{203DC81E-5762-47AA-BA9A-9140FCAA23D0}" srcOrd="0" destOrd="0" presId="urn:microsoft.com/office/officeart/2005/8/layout/equation1"/>
    <dgm:cxn modelId="{71F550F9-6632-40F2-A7CE-89B0287BCCD5}" type="presOf" srcId="{0E19C274-15FB-4255-B491-F9952A9220F0}" destId="{CD4B4ACF-5D3F-465B-9D20-446B420E9B37}" srcOrd="0" destOrd="0" presId="urn:microsoft.com/office/officeart/2005/8/layout/equation1"/>
    <dgm:cxn modelId="{EC15E686-BB31-4A69-BD8B-BECE390BFCC1}" type="presParOf" srcId="{203DC81E-5762-47AA-BA9A-9140FCAA23D0}" destId="{1D91D1B9-6BE4-4880-9027-7497E8FFF827}" srcOrd="0" destOrd="0" presId="urn:microsoft.com/office/officeart/2005/8/layout/equation1"/>
    <dgm:cxn modelId="{3C3ABFA6-34C8-47D7-8D90-80554DA62CBB}" type="presParOf" srcId="{203DC81E-5762-47AA-BA9A-9140FCAA23D0}" destId="{E76CF811-77DF-4341-925F-86B9E3651C2D}" srcOrd="1" destOrd="0" presId="urn:microsoft.com/office/officeart/2005/8/layout/equation1"/>
    <dgm:cxn modelId="{EDF20A9A-6CB3-4A92-96E0-2AF006567817}" type="presParOf" srcId="{203DC81E-5762-47AA-BA9A-9140FCAA23D0}" destId="{9ABB2B83-FD3F-4EED-95BE-5483C6CA28EF}" srcOrd="2" destOrd="0" presId="urn:microsoft.com/office/officeart/2005/8/layout/equation1"/>
    <dgm:cxn modelId="{499282EB-4873-4E8D-A900-53C32CF1205C}" type="presParOf" srcId="{203DC81E-5762-47AA-BA9A-9140FCAA23D0}" destId="{F0007D62-7D6B-4125-B73D-3E4F2C065B93}" srcOrd="3" destOrd="0" presId="urn:microsoft.com/office/officeart/2005/8/layout/equation1"/>
    <dgm:cxn modelId="{6A2A0B28-ACBE-4B0F-93B1-0716F715F24E}" type="presParOf" srcId="{203DC81E-5762-47AA-BA9A-9140FCAA23D0}" destId="{CD4B4ACF-5D3F-465B-9D20-446B420E9B37}" srcOrd="4" destOrd="0" presId="urn:microsoft.com/office/officeart/2005/8/layout/equation1"/>
    <dgm:cxn modelId="{361BD7B9-6654-49C7-9BBD-51E48ED0617A}" type="presParOf" srcId="{203DC81E-5762-47AA-BA9A-9140FCAA23D0}" destId="{0C1D52F1-FCBB-40AB-BEC1-2B1FF9020351}" srcOrd="5" destOrd="0" presId="urn:microsoft.com/office/officeart/2005/8/layout/equation1"/>
    <dgm:cxn modelId="{853DC4B7-5B95-4DE5-9F2F-771AA813D0C4}" type="presParOf" srcId="{203DC81E-5762-47AA-BA9A-9140FCAA23D0}" destId="{A8613375-F7CE-4CEC-A03C-07EE8601493E}" srcOrd="6" destOrd="0" presId="urn:microsoft.com/office/officeart/2005/8/layout/equation1"/>
    <dgm:cxn modelId="{DB57677C-BCD3-4A55-B3E0-979464300ABC}" type="presParOf" srcId="{203DC81E-5762-47AA-BA9A-9140FCAA23D0}" destId="{A66486C4-BCBD-4EE4-BD45-F6E4167886DC}" srcOrd="7" destOrd="0" presId="urn:microsoft.com/office/officeart/2005/8/layout/equation1"/>
    <dgm:cxn modelId="{97899BBC-8B5B-4B90-A76C-F688E9DB55C3}" type="presParOf" srcId="{203DC81E-5762-47AA-BA9A-9140FCAA23D0}" destId="{2ECA05B2-7D64-418A-98BB-EF55DDF5BE1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39A04D-F9D8-4E21-AE15-B9E6C4A4E9F1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C0F17C-530E-4634-ADDD-63CCA7C890DF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t="-18000" b="-18000"/>
          </a:stretch>
        </a:blipFill>
      </dgm:spPr>
      <dgm:t>
        <a:bodyPr/>
        <a:lstStyle/>
        <a:p>
          <a:r>
            <a:rPr lang="es-EC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Antes</a:t>
          </a:r>
        </a:p>
      </dgm:t>
    </dgm:pt>
    <dgm:pt modelId="{386F8205-E6DD-4A00-A1E4-C288E368C779}" type="parTrans" cxnId="{12554F63-99DD-4C11-AF06-8C5B1EFBDE00}">
      <dgm:prSet/>
      <dgm:spPr/>
      <dgm:t>
        <a:bodyPr/>
        <a:lstStyle/>
        <a:p>
          <a:endParaRPr lang="es-EC"/>
        </a:p>
      </dgm:t>
    </dgm:pt>
    <dgm:pt modelId="{5084BE92-9065-406E-9BAF-DE1F25ECF965}" type="sibTrans" cxnId="{12554F63-99DD-4C11-AF06-8C5B1EFBDE00}">
      <dgm:prSet/>
      <dgm:spPr/>
      <dgm:t>
        <a:bodyPr/>
        <a:lstStyle/>
        <a:p>
          <a:endParaRPr lang="es-EC"/>
        </a:p>
      </dgm:t>
    </dgm:pt>
    <dgm:pt modelId="{39755EB3-A869-4326-B38A-AAED3EF69BF5}">
      <dgm:prSet phldrT="[Texto]" custT="1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r>
            <a:rPr lang="es-EC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Durante</a:t>
          </a:r>
        </a:p>
      </dgm:t>
    </dgm:pt>
    <dgm:pt modelId="{E5BAF496-FFE8-40CB-91A4-98876499A460}" type="parTrans" cxnId="{E6AAD06C-BFEF-4B1F-845A-BDF99B220C8F}">
      <dgm:prSet/>
      <dgm:spPr/>
      <dgm:t>
        <a:bodyPr/>
        <a:lstStyle/>
        <a:p>
          <a:endParaRPr lang="es-EC"/>
        </a:p>
      </dgm:t>
    </dgm:pt>
    <dgm:pt modelId="{8410FB4D-BDA3-4903-8F49-CD8202C3C8B0}" type="sibTrans" cxnId="{E6AAD06C-BFEF-4B1F-845A-BDF99B220C8F}">
      <dgm:prSet/>
      <dgm:spPr/>
      <dgm:t>
        <a:bodyPr/>
        <a:lstStyle/>
        <a:p>
          <a:endParaRPr lang="es-EC"/>
        </a:p>
      </dgm:t>
    </dgm:pt>
    <dgm:pt modelId="{4873CAAC-B704-496E-A526-EF7F315DEA6F}">
      <dgm:prSet phldrT="[Texto]" custT="1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r>
            <a:rPr lang="es-EC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Resultado</a:t>
          </a:r>
        </a:p>
      </dgm:t>
    </dgm:pt>
    <dgm:pt modelId="{0EFD497C-9766-485F-A366-0820362CAA4A}" type="parTrans" cxnId="{E21BB7F9-DC95-40F8-B770-4AED05717836}">
      <dgm:prSet/>
      <dgm:spPr/>
      <dgm:t>
        <a:bodyPr/>
        <a:lstStyle/>
        <a:p>
          <a:endParaRPr lang="es-EC"/>
        </a:p>
      </dgm:t>
    </dgm:pt>
    <dgm:pt modelId="{EA3DE84B-1BC2-472F-9044-3452B219F7CF}" type="sibTrans" cxnId="{E21BB7F9-DC95-40F8-B770-4AED05717836}">
      <dgm:prSet/>
      <dgm:spPr/>
      <dgm:t>
        <a:bodyPr/>
        <a:lstStyle/>
        <a:p>
          <a:endParaRPr lang="es-EC"/>
        </a:p>
      </dgm:t>
    </dgm:pt>
    <dgm:pt modelId="{9F0E8AE8-5BC4-4355-93AC-2559A4BEFC53}" type="pres">
      <dgm:prSet presAssocID="{9339A04D-F9D8-4E21-AE15-B9E6C4A4E9F1}" presName="Name0" presStyleCnt="0">
        <dgm:presLayoutVars>
          <dgm:dir/>
          <dgm:animLvl val="lvl"/>
          <dgm:resizeHandles val="exact"/>
        </dgm:presLayoutVars>
      </dgm:prSet>
      <dgm:spPr/>
    </dgm:pt>
    <dgm:pt modelId="{D7A9677A-BD03-41F5-95B0-385644630CEF}" type="pres">
      <dgm:prSet presAssocID="{1AC0F17C-530E-4634-ADDD-63CCA7C890DF}" presName="compositeNode" presStyleCnt="0">
        <dgm:presLayoutVars>
          <dgm:bulletEnabled val="1"/>
        </dgm:presLayoutVars>
      </dgm:prSet>
      <dgm:spPr/>
    </dgm:pt>
    <dgm:pt modelId="{9486E257-B285-4CCC-84D0-4DCA64C791E8}" type="pres">
      <dgm:prSet presAssocID="{1AC0F17C-530E-4634-ADDD-63CCA7C890DF}" presName="bgRect" presStyleLbl="node1" presStyleIdx="0" presStyleCnt="3"/>
      <dgm:spPr/>
    </dgm:pt>
    <dgm:pt modelId="{4473A4BB-44B1-4514-8BEE-B4C8F38CA67B}" type="pres">
      <dgm:prSet presAssocID="{1AC0F17C-530E-4634-ADDD-63CCA7C890D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124C18C-83C5-4E3D-A352-7E93BCFB3EF2}" type="pres">
      <dgm:prSet presAssocID="{5084BE92-9065-406E-9BAF-DE1F25ECF965}" presName="hSp" presStyleCnt="0"/>
      <dgm:spPr/>
    </dgm:pt>
    <dgm:pt modelId="{54F8059C-6416-4A10-9C4E-AAAC6FD7525B}" type="pres">
      <dgm:prSet presAssocID="{5084BE92-9065-406E-9BAF-DE1F25ECF965}" presName="vProcSp" presStyleCnt="0"/>
      <dgm:spPr/>
    </dgm:pt>
    <dgm:pt modelId="{B57FE9E7-9384-47F0-B40B-FE2390C6669C}" type="pres">
      <dgm:prSet presAssocID="{5084BE92-9065-406E-9BAF-DE1F25ECF965}" presName="vSp1" presStyleCnt="0"/>
      <dgm:spPr/>
    </dgm:pt>
    <dgm:pt modelId="{AA0E4E72-1523-403A-8524-C6F626EBD6FC}" type="pres">
      <dgm:prSet presAssocID="{5084BE92-9065-406E-9BAF-DE1F25ECF965}" presName="simulatedConn" presStyleLbl="solidFgAcc1" presStyleIdx="0" presStyleCnt="2"/>
      <dgm:spPr/>
    </dgm:pt>
    <dgm:pt modelId="{8BB980A1-5A96-4BD0-B93A-2C4680293B10}" type="pres">
      <dgm:prSet presAssocID="{5084BE92-9065-406E-9BAF-DE1F25ECF965}" presName="vSp2" presStyleCnt="0"/>
      <dgm:spPr/>
    </dgm:pt>
    <dgm:pt modelId="{954DEC1E-29DC-41B7-9FD7-2A0CBEFE24BF}" type="pres">
      <dgm:prSet presAssocID="{5084BE92-9065-406E-9BAF-DE1F25ECF965}" presName="sibTrans" presStyleCnt="0"/>
      <dgm:spPr/>
    </dgm:pt>
    <dgm:pt modelId="{054138EC-0F7F-434B-9B3B-898264DF4852}" type="pres">
      <dgm:prSet presAssocID="{39755EB3-A869-4326-B38A-AAED3EF69BF5}" presName="compositeNode" presStyleCnt="0">
        <dgm:presLayoutVars>
          <dgm:bulletEnabled val="1"/>
        </dgm:presLayoutVars>
      </dgm:prSet>
      <dgm:spPr/>
    </dgm:pt>
    <dgm:pt modelId="{806BA3D3-DA4B-455A-829B-D221244B5CA7}" type="pres">
      <dgm:prSet presAssocID="{39755EB3-A869-4326-B38A-AAED3EF69BF5}" presName="bgRect" presStyleLbl="node1" presStyleIdx="1" presStyleCnt="3"/>
      <dgm:spPr/>
    </dgm:pt>
    <dgm:pt modelId="{5CF6C22C-472A-4F83-A4FD-225B9A33DD3C}" type="pres">
      <dgm:prSet presAssocID="{39755EB3-A869-4326-B38A-AAED3EF69BF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C522CA9-7E01-415E-BCB8-31579F9D5C35}" type="pres">
      <dgm:prSet presAssocID="{8410FB4D-BDA3-4903-8F49-CD8202C3C8B0}" presName="hSp" presStyleCnt="0"/>
      <dgm:spPr/>
    </dgm:pt>
    <dgm:pt modelId="{9D8B4E3D-18C0-4FA8-8112-1D22CAD5595B}" type="pres">
      <dgm:prSet presAssocID="{8410FB4D-BDA3-4903-8F49-CD8202C3C8B0}" presName="vProcSp" presStyleCnt="0"/>
      <dgm:spPr/>
    </dgm:pt>
    <dgm:pt modelId="{AD02ED5C-25EA-43A2-B62C-2C160D4B9DFD}" type="pres">
      <dgm:prSet presAssocID="{8410FB4D-BDA3-4903-8F49-CD8202C3C8B0}" presName="vSp1" presStyleCnt="0"/>
      <dgm:spPr/>
    </dgm:pt>
    <dgm:pt modelId="{ACEBE487-C4FE-44F2-AF75-BC857D958417}" type="pres">
      <dgm:prSet presAssocID="{8410FB4D-BDA3-4903-8F49-CD8202C3C8B0}" presName="simulatedConn" presStyleLbl="solidFgAcc1" presStyleIdx="1" presStyleCnt="2"/>
      <dgm:spPr/>
    </dgm:pt>
    <dgm:pt modelId="{FBD2D7AC-7C88-4E51-81EE-D5066FB03889}" type="pres">
      <dgm:prSet presAssocID="{8410FB4D-BDA3-4903-8F49-CD8202C3C8B0}" presName="vSp2" presStyleCnt="0"/>
      <dgm:spPr/>
    </dgm:pt>
    <dgm:pt modelId="{4AC966CD-0AB0-4220-B595-C89DECF9E781}" type="pres">
      <dgm:prSet presAssocID="{8410FB4D-BDA3-4903-8F49-CD8202C3C8B0}" presName="sibTrans" presStyleCnt="0"/>
      <dgm:spPr/>
    </dgm:pt>
    <dgm:pt modelId="{A437DC46-E9FF-4B84-8F2C-78227BD2C99A}" type="pres">
      <dgm:prSet presAssocID="{4873CAAC-B704-496E-A526-EF7F315DEA6F}" presName="compositeNode" presStyleCnt="0">
        <dgm:presLayoutVars>
          <dgm:bulletEnabled val="1"/>
        </dgm:presLayoutVars>
      </dgm:prSet>
      <dgm:spPr/>
    </dgm:pt>
    <dgm:pt modelId="{AA6BF18F-7E4D-4B9F-97A4-7530304E7FCC}" type="pres">
      <dgm:prSet presAssocID="{4873CAAC-B704-496E-A526-EF7F315DEA6F}" presName="bgRect" presStyleLbl="node1" presStyleIdx="2" presStyleCnt="3"/>
      <dgm:spPr/>
    </dgm:pt>
    <dgm:pt modelId="{2EABE7A6-22A7-4968-8E53-836A456DB1F4}" type="pres">
      <dgm:prSet presAssocID="{4873CAAC-B704-496E-A526-EF7F315DEA6F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BA0814-982D-4F3E-B54C-E0DE9E1BA372}" type="presOf" srcId="{4873CAAC-B704-496E-A526-EF7F315DEA6F}" destId="{AA6BF18F-7E4D-4B9F-97A4-7530304E7FCC}" srcOrd="0" destOrd="0" presId="urn:microsoft.com/office/officeart/2005/8/layout/hProcess7"/>
    <dgm:cxn modelId="{C49B0C14-A6F0-40C3-82DD-E1921499BB2E}" type="presOf" srcId="{9339A04D-F9D8-4E21-AE15-B9E6C4A4E9F1}" destId="{9F0E8AE8-5BC4-4355-93AC-2559A4BEFC53}" srcOrd="0" destOrd="0" presId="urn:microsoft.com/office/officeart/2005/8/layout/hProcess7"/>
    <dgm:cxn modelId="{E07BEB14-A334-4350-BE23-2377A5826143}" type="presOf" srcId="{39755EB3-A869-4326-B38A-AAED3EF69BF5}" destId="{5CF6C22C-472A-4F83-A4FD-225B9A33DD3C}" srcOrd="1" destOrd="0" presId="urn:microsoft.com/office/officeart/2005/8/layout/hProcess7"/>
    <dgm:cxn modelId="{12554F63-99DD-4C11-AF06-8C5B1EFBDE00}" srcId="{9339A04D-F9D8-4E21-AE15-B9E6C4A4E9F1}" destId="{1AC0F17C-530E-4634-ADDD-63CCA7C890DF}" srcOrd="0" destOrd="0" parTransId="{386F8205-E6DD-4A00-A1E4-C288E368C779}" sibTransId="{5084BE92-9065-406E-9BAF-DE1F25ECF965}"/>
    <dgm:cxn modelId="{E6AAD06C-BFEF-4B1F-845A-BDF99B220C8F}" srcId="{9339A04D-F9D8-4E21-AE15-B9E6C4A4E9F1}" destId="{39755EB3-A869-4326-B38A-AAED3EF69BF5}" srcOrd="1" destOrd="0" parTransId="{E5BAF496-FFE8-40CB-91A4-98876499A460}" sibTransId="{8410FB4D-BDA3-4903-8F49-CD8202C3C8B0}"/>
    <dgm:cxn modelId="{F0DC5DA5-3C83-43EB-9DDA-21E0E6119B40}" type="presOf" srcId="{4873CAAC-B704-496E-A526-EF7F315DEA6F}" destId="{2EABE7A6-22A7-4968-8E53-836A456DB1F4}" srcOrd="1" destOrd="0" presId="urn:microsoft.com/office/officeart/2005/8/layout/hProcess7"/>
    <dgm:cxn modelId="{4F6791C3-9033-4F85-8FBC-DE4DD56D935C}" type="presOf" srcId="{1AC0F17C-530E-4634-ADDD-63CCA7C890DF}" destId="{4473A4BB-44B1-4514-8BEE-B4C8F38CA67B}" srcOrd="1" destOrd="0" presId="urn:microsoft.com/office/officeart/2005/8/layout/hProcess7"/>
    <dgm:cxn modelId="{F408A5EB-A6EC-4DAB-825E-BFC913BA7285}" type="presOf" srcId="{39755EB3-A869-4326-B38A-AAED3EF69BF5}" destId="{806BA3D3-DA4B-455A-829B-D221244B5CA7}" srcOrd="0" destOrd="0" presId="urn:microsoft.com/office/officeart/2005/8/layout/hProcess7"/>
    <dgm:cxn modelId="{E21BB7F9-DC95-40F8-B770-4AED05717836}" srcId="{9339A04D-F9D8-4E21-AE15-B9E6C4A4E9F1}" destId="{4873CAAC-B704-496E-A526-EF7F315DEA6F}" srcOrd="2" destOrd="0" parTransId="{0EFD497C-9766-485F-A366-0820362CAA4A}" sibTransId="{EA3DE84B-1BC2-472F-9044-3452B219F7CF}"/>
    <dgm:cxn modelId="{9E118FFF-3027-41FD-A21D-3A8D8F958EBC}" type="presOf" srcId="{1AC0F17C-530E-4634-ADDD-63CCA7C890DF}" destId="{9486E257-B285-4CCC-84D0-4DCA64C791E8}" srcOrd="0" destOrd="0" presId="urn:microsoft.com/office/officeart/2005/8/layout/hProcess7"/>
    <dgm:cxn modelId="{0C8CA40E-91B9-4E5D-BB1C-7265DE324F46}" type="presParOf" srcId="{9F0E8AE8-5BC4-4355-93AC-2559A4BEFC53}" destId="{D7A9677A-BD03-41F5-95B0-385644630CEF}" srcOrd="0" destOrd="0" presId="urn:microsoft.com/office/officeart/2005/8/layout/hProcess7"/>
    <dgm:cxn modelId="{9462DB49-C7E3-4DD1-95C1-5C61B3B0F0A6}" type="presParOf" srcId="{D7A9677A-BD03-41F5-95B0-385644630CEF}" destId="{9486E257-B285-4CCC-84D0-4DCA64C791E8}" srcOrd="0" destOrd="0" presId="urn:microsoft.com/office/officeart/2005/8/layout/hProcess7"/>
    <dgm:cxn modelId="{761AE7FC-3AEA-4F01-B320-B236ED08801C}" type="presParOf" srcId="{D7A9677A-BD03-41F5-95B0-385644630CEF}" destId="{4473A4BB-44B1-4514-8BEE-B4C8F38CA67B}" srcOrd="1" destOrd="0" presId="urn:microsoft.com/office/officeart/2005/8/layout/hProcess7"/>
    <dgm:cxn modelId="{5230BFD9-58BC-4CCC-BCF6-9CCE9B116C52}" type="presParOf" srcId="{9F0E8AE8-5BC4-4355-93AC-2559A4BEFC53}" destId="{F124C18C-83C5-4E3D-A352-7E93BCFB3EF2}" srcOrd="1" destOrd="0" presId="urn:microsoft.com/office/officeart/2005/8/layout/hProcess7"/>
    <dgm:cxn modelId="{8B769F5A-9514-4074-BE72-371DC5160E07}" type="presParOf" srcId="{9F0E8AE8-5BC4-4355-93AC-2559A4BEFC53}" destId="{54F8059C-6416-4A10-9C4E-AAAC6FD7525B}" srcOrd="2" destOrd="0" presId="urn:microsoft.com/office/officeart/2005/8/layout/hProcess7"/>
    <dgm:cxn modelId="{C041A908-1755-411F-B038-9B246230E294}" type="presParOf" srcId="{54F8059C-6416-4A10-9C4E-AAAC6FD7525B}" destId="{B57FE9E7-9384-47F0-B40B-FE2390C6669C}" srcOrd="0" destOrd="0" presId="urn:microsoft.com/office/officeart/2005/8/layout/hProcess7"/>
    <dgm:cxn modelId="{1CDB1571-8CEF-468A-BAAF-99CB9C33DA74}" type="presParOf" srcId="{54F8059C-6416-4A10-9C4E-AAAC6FD7525B}" destId="{AA0E4E72-1523-403A-8524-C6F626EBD6FC}" srcOrd="1" destOrd="0" presId="urn:microsoft.com/office/officeart/2005/8/layout/hProcess7"/>
    <dgm:cxn modelId="{4172FCB8-B645-496C-9A69-8E39872F417B}" type="presParOf" srcId="{54F8059C-6416-4A10-9C4E-AAAC6FD7525B}" destId="{8BB980A1-5A96-4BD0-B93A-2C4680293B10}" srcOrd="2" destOrd="0" presId="urn:microsoft.com/office/officeart/2005/8/layout/hProcess7"/>
    <dgm:cxn modelId="{A347DF0A-921E-458E-B570-FA8A9FF88646}" type="presParOf" srcId="{9F0E8AE8-5BC4-4355-93AC-2559A4BEFC53}" destId="{954DEC1E-29DC-41B7-9FD7-2A0CBEFE24BF}" srcOrd="3" destOrd="0" presId="urn:microsoft.com/office/officeart/2005/8/layout/hProcess7"/>
    <dgm:cxn modelId="{B15E8A40-32A8-4B52-BED7-86DD967AFD01}" type="presParOf" srcId="{9F0E8AE8-5BC4-4355-93AC-2559A4BEFC53}" destId="{054138EC-0F7F-434B-9B3B-898264DF4852}" srcOrd="4" destOrd="0" presId="urn:microsoft.com/office/officeart/2005/8/layout/hProcess7"/>
    <dgm:cxn modelId="{8CB36D98-0BDC-40C7-9939-96BB43F9059A}" type="presParOf" srcId="{054138EC-0F7F-434B-9B3B-898264DF4852}" destId="{806BA3D3-DA4B-455A-829B-D221244B5CA7}" srcOrd="0" destOrd="0" presId="urn:microsoft.com/office/officeart/2005/8/layout/hProcess7"/>
    <dgm:cxn modelId="{56771857-23CB-43B7-BA81-CA3A2CBDAB94}" type="presParOf" srcId="{054138EC-0F7F-434B-9B3B-898264DF4852}" destId="{5CF6C22C-472A-4F83-A4FD-225B9A33DD3C}" srcOrd="1" destOrd="0" presId="urn:microsoft.com/office/officeart/2005/8/layout/hProcess7"/>
    <dgm:cxn modelId="{C1DBD96B-11A0-491B-9339-7FDBA62481B4}" type="presParOf" srcId="{9F0E8AE8-5BC4-4355-93AC-2559A4BEFC53}" destId="{7C522CA9-7E01-415E-BCB8-31579F9D5C35}" srcOrd="5" destOrd="0" presId="urn:microsoft.com/office/officeart/2005/8/layout/hProcess7"/>
    <dgm:cxn modelId="{B1365B0A-C895-4233-AE7B-583D1300F947}" type="presParOf" srcId="{9F0E8AE8-5BC4-4355-93AC-2559A4BEFC53}" destId="{9D8B4E3D-18C0-4FA8-8112-1D22CAD5595B}" srcOrd="6" destOrd="0" presId="urn:microsoft.com/office/officeart/2005/8/layout/hProcess7"/>
    <dgm:cxn modelId="{C9A2EAAE-B328-4FE1-B8AC-9750B2EC98E7}" type="presParOf" srcId="{9D8B4E3D-18C0-4FA8-8112-1D22CAD5595B}" destId="{AD02ED5C-25EA-43A2-B62C-2C160D4B9DFD}" srcOrd="0" destOrd="0" presId="urn:microsoft.com/office/officeart/2005/8/layout/hProcess7"/>
    <dgm:cxn modelId="{16A90D71-05BB-43CE-BEA5-BB3B1F0DB9F1}" type="presParOf" srcId="{9D8B4E3D-18C0-4FA8-8112-1D22CAD5595B}" destId="{ACEBE487-C4FE-44F2-AF75-BC857D958417}" srcOrd="1" destOrd="0" presId="urn:microsoft.com/office/officeart/2005/8/layout/hProcess7"/>
    <dgm:cxn modelId="{05226FD4-99CF-4A80-B95C-C9A2646C71A6}" type="presParOf" srcId="{9D8B4E3D-18C0-4FA8-8112-1D22CAD5595B}" destId="{FBD2D7AC-7C88-4E51-81EE-D5066FB03889}" srcOrd="2" destOrd="0" presId="urn:microsoft.com/office/officeart/2005/8/layout/hProcess7"/>
    <dgm:cxn modelId="{DB522806-7174-4ADB-87A3-E785A8997D1E}" type="presParOf" srcId="{9F0E8AE8-5BC4-4355-93AC-2559A4BEFC53}" destId="{4AC966CD-0AB0-4220-B595-C89DECF9E781}" srcOrd="7" destOrd="0" presId="urn:microsoft.com/office/officeart/2005/8/layout/hProcess7"/>
    <dgm:cxn modelId="{E0402CEF-67C6-4AA7-8FFF-C2DC74EE9921}" type="presParOf" srcId="{9F0E8AE8-5BC4-4355-93AC-2559A4BEFC53}" destId="{A437DC46-E9FF-4B84-8F2C-78227BD2C99A}" srcOrd="8" destOrd="0" presId="urn:microsoft.com/office/officeart/2005/8/layout/hProcess7"/>
    <dgm:cxn modelId="{258E4C25-3784-49E7-A21A-91D02FE199AC}" type="presParOf" srcId="{A437DC46-E9FF-4B84-8F2C-78227BD2C99A}" destId="{AA6BF18F-7E4D-4B9F-97A4-7530304E7FCC}" srcOrd="0" destOrd="0" presId="urn:microsoft.com/office/officeart/2005/8/layout/hProcess7"/>
    <dgm:cxn modelId="{C721251E-9434-4ECE-8415-98B6B075AC11}" type="presParOf" srcId="{A437DC46-E9FF-4B84-8F2C-78227BD2C99A}" destId="{2EABE7A6-22A7-4968-8E53-836A456DB1F4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CFC8-EAA9-42FE-8A6E-14F9C25B3E21}">
      <dsp:nvSpPr>
        <dsp:cNvPr id="0" name=""/>
        <dsp:cNvSpPr/>
      </dsp:nvSpPr>
      <dsp:spPr>
        <a:xfrm>
          <a:off x="3519" y="301361"/>
          <a:ext cx="977800" cy="97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Montserrat Light" panose="020B0604020202020204" charset="0"/>
            </a:rPr>
            <a:t>Cultura</a:t>
          </a:r>
        </a:p>
      </dsp:txBody>
      <dsp:txXfrm>
        <a:off x="146714" y="444556"/>
        <a:ext cx="691410" cy="691410"/>
      </dsp:txXfrm>
    </dsp:sp>
    <dsp:sp modelId="{FA8596DA-A2FE-4E65-9CD3-A2D218678F3A}">
      <dsp:nvSpPr>
        <dsp:cNvPr id="0" name=""/>
        <dsp:cNvSpPr/>
      </dsp:nvSpPr>
      <dsp:spPr>
        <a:xfrm>
          <a:off x="1060717" y="506699"/>
          <a:ext cx="567124" cy="56712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Montserrat Light" panose="020B0604020202020204" charset="0"/>
          </a:endParaRPr>
        </a:p>
      </dsp:txBody>
      <dsp:txXfrm>
        <a:off x="1135889" y="723567"/>
        <a:ext cx="416780" cy="133388"/>
      </dsp:txXfrm>
    </dsp:sp>
    <dsp:sp modelId="{2FE63B6F-AF6E-4B69-8491-368434D86BC6}">
      <dsp:nvSpPr>
        <dsp:cNvPr id="0" name=""/>
        <dsp:cNvSpPr/>
      </dsp:nvSpPr>
      <dsp:spPr>
        <a:xfrm>
          <a:off x="1707239" y="301361"/>
          <a:ext cx="977800" cy="97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Montserrat Light" panose="020B0604020202020204" charset="0"/>
            </a:rPr>
            <a:t>Creatividad</a:t>
          </a:r>
        </a:p>
      </dsp:txBody>
      <dsp:txXfrm>
        <a:off x="1850434" y="444556"/>
        <a:ext cx="691410" cy="691410"/>
      </dsp:txXfrm>
    </dsp:sp>
    <dsp:sp modelId="{9EC803E8-4115-4FBC-A08D-C368867BC8F0}">
      <dsp:nvSpPr>
        <dsp:cNvPr id="0" name=""/>
        <dsp:cNvSpPr/>
      </dsp:nvSpPr>
      <dsp:spPr>
        <a:xfrm>
          <a:off x="2764437" y="506699"/>
          <a:ext cx="567124" cy="56712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Montserrat Light" panose="020B0604020202020204" charset="0"/>
          </a:endParaRPr>
        </a:p>
      </dsp:txBody>
      <dsp:txXfrm>
        <a:off x="2839609" y="723567"/>
        <a:ext cx="416780" cy="133388"/>
      </dsp:txXfrm>
    </dsp:sp>
    <dsp:sp modelId="{0271CFC8-899A-43F3-AAC8-2FD7F0F83DCD}">
      <dsp:nvSpPr>
        <dsp:cNvPr id="0" name=""/>
        <dsp:cNvSpPr/>
      </dsp:nvSpPr>
      <dsp:spPr>
        <a:xfrm>
          <a:off x="3410959" y="301361"/>
          <a:ext cx="977800" cy="97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Montserrat Light" panose="020B0604020202020204" charset="0"/>
            </a:rPr>
            <a:t>Turismo</a:t>
          </a:r>
        </a:p>
      </dsp:txBody>
      <dsp:txXfrm>
        <a:off x="3554154" y="444556"/>
        <a:ext cx="691410" cy="691410"/>
      </dsp:txXfrm>
    </dsp:sp>
    <dsp:sp modelId="{085DA230-72A9-4F61-A5AA-C105D9D0F5CD}">
      <dsp:nvSpPr>
        <dsp:cNvPr id="0" name=""/>
        <dsp:cNvSpPr/>
      </dsp:nvSpPr>
      <dsp:spPr>
        <a:xfrm>
          <a:off x="4468157" y="506699"/>
          <a:ext cx="567124" cy="56712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Montserrat Light" panose="020B0604020202020204" charset="0"/>
          </a:endParaRPr>
        </a:p>
      </dsp:txBody>
      <dsp:txXfrm>
        <a:off x="4543329" y="623527"/>
        <a:ext cx="416780" cy="333468"/>
      </dsp:txXfrm>
    </dsp:sp>
    <dsp:sp modelId="{F36A47F3-60FF-4450-B04F-2616C2545D78}">
      <dsp:nvSpPr>
        <dsp:cNvPr id="0" name=""/>
        <dsp:cNvSpPr/>
      </dsp:nvSpPr>
      <dsp:spPr>
        <a:xfrm>
          <a:off x="5114679" y="301361"/>
          <a:ext cx="977800" cy="97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Montserrat Light" panose="020B0604020202020204" charset="0"/>
            </a:rPr>
            <a:t>TURISMO NARANJA</a:t>
          </a:r>
        </a:p>
      </dsp:txBody>
      <dsp:txXfrm>
        <a:off x="5257874" y="444556"/>
        <a:ext cx="691410" cy="69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3A5D0-B7D6-44E1-A4BB-ED1F321781BC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Montserrat Light" panose="020B0604020202020204" charset="0"/>
            </a:rPr>
            <a:t>PROBLEMA</a:t>
          </a:r>
        </a:p>
      </dsp:txBody>
      <dsp:txXfrm>
        <a:off x="2466079" y="2414001"/>
        <a:ext cx="1163842" cy="1163842"/>
      </dsp:txXfrm>
    </dsp:sp>
    <dsp:sp modelId="{1A4C3857-3610-4C3E-9AE2-512066B7653C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3DB44-718C-4F03-9E58-6BFB9883871F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Montserrat Light" panose="020B0604020202020204" charset="0"/>
            </a:rPr>
            <a:t>Deficiente planificación y gestión actual -recursos culturales y patrimoniales</a:t>
          </a:r>
        </a:p>
      </dsp:txBody>
      <dsp:txXfrm>
        <a:off x="37661" y="1800162"/>
        <a:ext cx="1490348" cy="1177623"/>
      </dsp:txXfrm>
    </dsp:sp>
    <dsp:sp modelId="{6AD9F3C0-6140-492F-A810-697B7C96411D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9C218-395F-4135-83B5-AFB7F3E3B8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Montserrat Light" panose="020B0604020202020204" charset="0"/>
            </a:rPr>
            <a:t>Imposibilita aplicación actividades innovadoras </a:t>
          </a:r>
        </a:p>
      </dsp:txBody>
      <dsp:txXfrm>
        <a:off x="1311756" y="281755"/>
        <a:ext cx="1490348" cy="1177623"/>
      </dsp:txXfrm>
    </dsp:sp>
    <dsp:sp modelId="{183F1663-FC00-4B2B-ACF9-741C0BFCF5BA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47262-7E63-41B3-B536-51696B2D6D96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Montserrat Light" panose="020B0604020202020204" charset="0"/>
            </a:rPr>
            <a:t>NO generen experiencias diferentes</a:t>
          </a:r>
        </a:p>
      </dsp:txBody>
      <dsp:txXfrm>
        <a:off x="3293895" y="281755"/>
        <a:ext cx="1490348" cy="1177623"/>
      </dsp:txXfrm>
    </dsp:sp>
    <dsp:sp modelId="{9E1CFC6C-F316-4497-BBAC-F70949EA52C5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67066-E844-4E39-9BAB-766C33DB2B93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Montserrat Light" panose="020B0604020202020204" charset="0"/>
            </a:rPr>
            <a:t>Enfoque tradicional de los museos- turista ente PASIVO</a:t>
          </a:r>
        </a:p>
      </dsp:txBody>
      <dsp:txXfrm>
        <a:off x="4567990" y="1800162"/>
        <a:ext cx="1490348" cy="1177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8EBE4-0342-418E-B897-1190011C91FE}">
      <dsp:nvSpPr>
        <dsp:cNvPr id="0" name=""/>
        <dsp:cNvSpPr/>
      </dsp:nvSpPr>
      <dsp:spPr>
        <a:xfrm>
          <a:off x="2393211" y="2230208"/>
          <a:ext cx="1770321" cy="1770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50" kern="1200" dirty="0">
              <a:latin typeface="Montserrat Light" panose="020B0604020202020204" charset="0"/>
            </a:rPr>
            <a:t>Potencialidad Turismo Naranja </a:t>
          </a:r>
          <a:r>
            <a:rPr lang="es-EC" sz="1050" kern="1200" dirty="0">
              <a:latin typeface="Montserrat Light" panose="020B0604020202020204" charset="0"/>
              <a:sym typeface="Wingdings" panose="05000000000000000000" pitchFamily="2" charset="2"/>
            </a:rPr>
            <a:t></a:t>
          </a:r>
          <a:r>
            <a:rPr lang="es-EC" sz="1050" kern="1200" dirty="0">
              <a:latin typeface="Montserrat Light" panose="020B0604020202020204" charset="0"/>
            </a:rPr>
            <a:t> generación de la experiencia creativa</a:t>
          </a:r>
          <a:r>
            <a:rPr lang="es-EC" sz="1050" kern="1200" dirty="0">
              <a:latin typeface="Montserrat Light" panose="020B0604020202020204" charset="0"/>
              <a:sym typeface="Wingdings" panose="05000000000000000000" pitchFamily="2" charset="2"/>
            </a:rPr>
            <a:t></a:t>
          </a:r>
          <a:r>
            <a:rPr lang="es-EC" sz="1050" kern="1200" dirty="0">
              <a:latin typeface="Montserrat Light" panose="020B0604020202020204" charset="0"/>
            </a:rPr>
            <a:t> valor agregado para los visitantes.</a:t>
          </a:r>
        </a:p>
      </dsp:txBody>
      <dsp:txXfrm>
        <a:off x="2652469" y="2489466"/>
        <a:ext cx="1251805" cy="1251805"/>
      </dsp:txXfrm>
    </dsp:sp>
    <dsp:sp modelId="{6BEA4FEA-E393-4BC1-A5BF-88A18FBDC898}">
      <dsp:nvSpPr>
        <dsp:cNvPr id="0" name=""/>
        <dsp:cNvSpPr/>
      </dsp:nvSpPr>
      <dsp:spPr>
        <a:xfrm rot="11700000">
          <a:off x="815645" y="2410485"/>
          <a:ext cx="1547110" cy="504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3DECC-76AA-479D-8C8A-25C8C7B2A8A5}">
      <dsp:nvSpPr>
        <dsp:cNvPr id="0" name=""/>
        <dsp:cNvSpPr/>
      </dsp:nvSpPr>
      <dsp:spPr>
        <a:xfrm>
          <a:off x="1101" y="1789823"/>
          <a:ext cx="1681805" cy="13454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100" kern="1200" dirty="0">
              <a:latin typeface="Montserrat Light" panose="020B0604020202020204" charset="0"/>
            </a:rPr>
            <a:t>Identificar recursos culturales y patrimoniales </a:t>
          </a:r>
          <a:endParaRPr lang="es-EC" sz="1100" kern="1200" dirty="0">
            <a:latin typeface="Montserrat Light" panose="020B0604020202020204" charset="0"/>
          </a:endParaRPr>
        </a:p>
      </dsp:txBody>
      <dsp:txXfrm>
        <a:off x="40508" y="1829230"/>
        <a:ext cx="1602991" cy="1266630"/>
      </dsp:txXfrm>
    </dsp:sp>
    <dsp:sp modelId="{BC6B2A2C-3AE3-4612-B3D2-12F7C0457A6B}">
      <dsp:nvSpPr>
        <dsp:cNvPr id="0" name=""/>
        <dsp:cNvSpPr/>
      </dsp:nvSpPr>
      <dsp:spPr>
        <a:xfrm rot="14700000">
          <a:off x="1765759" y="1278183"/>
          <a:ext cx="1547110" cy="504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239706"/>
            <a:satOff val="630"/>
            <a:lumOff val="-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687C7-159B-4006-8975-CA7163901BB4}">
      <dsp:nvSpPr>
        <dsp:cNvPr id="0" name=""/>
        <dsp:cNvSpPr/>
      </dsp:nvSpPr>
      <dsp:spPr>
        <a:xfrm>
          <a:off x="1371493" y="156653"/>
          <a:ext cx="1681805" cy="1345444"/>
        </a:xfrm>
        <a:prstGeom prst="roundRect">
          <a:avLst>
            <a:gd name="adj" fmla="val 10000"/>
          </a:avLst>
        </a:prstGeom>
        <a:solidFill>
          <a:schemeClr val="accent5">
            <a:hueOff val="2239706"/>
            <a:satOff val="630"/>
            <a:lumOff val="-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100" kern="1200" dirty="0">
              <a:latin typeface="Montserrat Light" panose="020B0604020202020204" charset="0"/>
            </a:rPr>
            <a:t>Necesidades que motivan a los visitantes.</a:t>
          </a:r>
          <a:endParaRPr lang="es-EC" sz="1100" kern="1200" dirty="0">
            <a:latin typeface="Montserrat Light" panose="020B0604020202020204" charset="0"/>
          </a:endParaRPr>
        </a:p>
      </dsp:txBody>
      <dsp:txXfrm>
        <a:off x="1410900" y="196060"/>
        <a:ext cx="1602991" cy="1266630"/>
      </dsp:txXfrm>
    </dsp:sp>
    <dsp:sp modelId="{64BF2DAB-FEC5-4138-87C8-E60F018265CC}">
      <dsp:nvSpPr>
        <dsp:cNvPr id="0" name=""/>
        <dsp:cNvSpPr/>
      </dsp:nvSpPr>
      <dsp:spPr>
        <a:xfrm rot="17700000">
          <a:off x="3243874" y="1278183"/>
          <a:ext cx="1547110" cy="504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479411"/>
            <a:satOff val="1259"/>
            <a:lumOff val="-1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42AC3-D5DF-4103-ABD7-9E23230A953A}">
      <dsp:nvSpPr>
        <dsp:cNvPr id="0" name=""/>
        <dsp:cNvSpPr/>
      </dsp:nvSpPr>
      <dsp:spPr>
        <a:xfrm>
          <a:off x="3503446" y="156653"/>
          <a:ext cx="1681805" cy="1345444"/>
        </a:xfrm>
        <a:prstGeom prst="roundRect">
          <a:avLst>
            <a:gd name="adj" fmla="val 10000"/>
          </a:avLst>
        </a:prstGeom>
        <a:solidFill>
          <a:schemeClr val="accent5">
            <a:hueOff val="4479411"/>
            <a:satOff val="1259"/>
            <a:lumOff val="-1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100" kern="1200" dirty="0">
              <a:latin typeface="Montserrat Light" panose="020B0604020202020204" charset="0"/>
            </a:rPr>
            <a:t>Actividades ofertadas en los museos</a:t>
          </a:r>
          <a:endParaRPr lang="es-EC" sz="1100" kern="1200" dirty="0">
            <a:latin typeface="Montserrat Light" panose="020B0604020202020204" charset="0"/>
          </a:endParaRPr>
        </a:p>
      </dsp:txBody>
      <dsp:txXfrm>
        <a:off x="3542853" y="196060"/>
        <a:ext cx="1602991" cy="1266630"/>
      </dsp:txXfrm>
    </dsp:sp>
    <dsp:sp modelId="{BA72E659-9A12-4AE1-B88F-831DC374FAD3}">
      <dsp:nvSpPr>
        <dsp:cNvPr id="0" name=""/>
        <dsp:cNvSpPr/>
      </dsp:nvSpPr>
      <dsp:spPr>
        <a:xfrm rot="20700000">
          <a:off x="4193989" y="2410485"/>
          <a:ext cx="1547110" cy="504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E03E3-07B9-4A15-8EA6-1DD52355DD4B}">
      <dsp:nvSpPr>
        <dsp:cNvPr id="0" name=""/>
        <dsp:cNvSpPr/>
      </dsp:nvSpPr>
      <dsp:spPr>
        <a:xfrm>
          <a:off x="4873838" y="1789823"/>
          <a:ext cx="1681805" cy="1345444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100" kern="1200" dirty="0">
              <a:latin typeface="Montserrat Light" panose="020B0604020202020204" charset="0"/>
            </a:rPr>
            <a:t>Influencia de interacciones externas</a:t>
          </a:r>
          <a:endParaRPr lang="es-EC" sz="1100" kern="1200" dirty="0">
            <a:latin typeface="Montserrat Light" panose="020B0604020202020204" charset="0"/>
          </a:endParaRPr>
        </a:p>
      </dsp:txBody>
      <dsp:txXfrm>
        <a:off x="4913245" y="1829230"/>
        <a:ext cx="1602991" cy="1266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3030-1650-40F7-AD08-F924C4E7AE79}">
      <dsp:nvSpPr>
        <dsp:cNvPr id="0" name=""/>
        <dsp:cNvSpPr/>
      </dsp:nvSpPr>
      <dsp:spPr>
        <a:xfrm>
          <a:off x="5357" y="131716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Educación</a:t>
          </a:r>
        </a:p>
      </dsp:txBody>
      <dsp:txXfrm>
        <a:off x="33499" y="159858"/>
        <a:ext cx="1545106" cy="904550"/>
      </dsp:txXfrm>
    </dsp:sp>
    <dsp:sp modelId="{1CEF9A45-782A-4007-B7F4-34291B63363F}">
      <dsp:nvSpPr>
        <dsp:cNvPr id="0" name=""/>
        <dsp:cNvSpPr/>
      </dsp:nvSpPr>
      <dsp:spPr>
        <a:xfrm>
          <a:off x="1747670" y="41356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1747670" y="492990"/>
        <a:ext cx="237646" cy="238286"/>
      </dsp:txXfrm>
    </dsp:sp>
    <dsp:sp modelId="{636BACFE-C532-4E96-A850-EF8CD1F975E9}">
      <dsp:nvSpPr>
        <dsp:cNvPr id="0" name=""/>
        <dsp:cNvSpPr/>
      </dsp:nvSpPr>
      <dsp:spPr>
        <a:xfrm>
          <a:off x="2247304" y="131716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596947"/>
            <a:satOff val="-5696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Arquitectura</a:t>
          </a:r>
        </a:p>
      </dsp:txBody>
      <dsp:txXfrm>
        <a:off x="2275446" y="159858"/>
        <a:ext cx="1545106" cy="904550"/>
      </dsp:txXfrm>
    </dsp:sp>
    <dsp:sp modelId="{674F3C3A-6E49-437A-A730-6F17BD71AEE1}">
      <dsp:nvSpPr>
        <dsp:cNvPr id="0" name=""/>
        <dsp:cNvSpPr/>
      </dsp:nvSpPr>
      <dsp:spPr>
        <a:xfrm>
          <a:off x="3989617" y="41356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3989617" y="492990"/>
        <a:ext cx="237646" cy="238286"/>
      </dsp:txXfrm>
    </dsp:sp>
    <dsp:sp modelId="{FA80D620-64E6-4A12-B350-9CE2259F51F0}">
      <dsp:nvSpPr>
        <dsp:cNvPr id="0" name=""/>
        <dsp:cNvSpPr/>
      </dsp:nvSpPr>
      <dsp:spPr>
        <a:xfrm>
          <a:off x="4489251" y="131716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1193893"/>
            <a:satOff val="-11392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Gastronomía</a:t>
          </a:r>
        </a:p>
      </dsp:txBody>
      <dsp:txXfrm>
        <a:off x="4517393" y="159858"/>
        <a:ext cx="1545106" cy="904550"/>
      </dsp:txXfrm>
    </dsp:sp>
    <dsp:sp modelId="{E2993D2C-5FDE-4752-BE36-C07B69450C9D}">
      <dsp:nvSpPr>
        <dsp:cNvPr id="0" name=""/>
        <dsp:cNvSpPr/>
      </dsp:nvSpPr>
      <dsp:spPr>
        <a:xfrm rot="5400000">
          <a:off x="5073383" y="1290330"/>
          <a:ext cx="433126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 rot="-5400000">
        <a:off x="5170803" y="1272340"/>
        <a:ext cx="238286" cy="313983"/>
      </dsp:txXfrm>
    </dsp:sp>
    <dsp:sp modelId="{F7AC2320-5FAD-43E6-AC6B-F92EA0AF725E}">
      <dsp:nvSpPr>
        <dsp:cNvPr id="0" name=""/>
        <dsp:cNvSpPr/>
      </dsp:nvSpPr>
      <dsp:spPr>
        <a:xfrm>
          <a:off x="4489251" y="1909771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1790840"/>
            <a:satOff val="-17089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Artístico</a:t>
          </a:r>
        </a:p>
      </dsp:txBody>
      <dsp:txXfrm>
        <a:off x="4517393" y="1937913"/>
        <a:ext cx="1545106" cy="904550"/>
      </dsp:txXfrm>
    </dsp:sp>
    <dsp:sp modelId="{320321FF-679F-4937-8995-AA1D94669CDD}">
      <dsp:nvSpPr>
        <dsp:cNvPr id="0" name=""/>
        <dsp:cNvSpPr/>
      </dsp:nvSpPr>
      <dsp:spPr>
        <a:xfrm rot="10800000">
          <a:off x="4008834" y="219161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 rot="10800000">
        <a:off x="4110682" y="2271044"/>
        <a:ext cx="237646" cy="238286"/>
      </dsp:txXfrm>
    </dsp:sp>
    <dsp:sp modelId="{4FEC7856-294F-4429-BF53-746C1C6257F4}">
      <dsp:nvSpPr>
        <dsp:cNvPr id="0" name=""/>
        <dsp:cNvSpPr/>
      </dsp:nvSpPr>
      <dsp:spPr>
        <a:xfrm>
          <a:off x="2247304" y="1733107"/>
          <a:ext cx="1601390" cy="1314161"/>
        </a:xfrm>
        <a:prstGeom prst="star6">
          <a:avLst/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Escuela quiteña</a:t>
          </a:r>
        </a:p>
      </dsp:txBody>
      <dsp:txXfrm>
        <a:off x="2514194" y="2061642"/>
        <a:ext cx="1067610" cy="657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9C4C-16CB-4279-B6A3-432E0E6EC7FD}">
      <dsp:nvSpPr>
        <dsp:cNvPr id="0" name=""/>
        <dsp:cNvSpPr/>
      </dsp:nvSpPr>
      <dsp:spPr>
        <a:xfrm>
          <a:off x="926161" y="1521"/>
          <a:ext cx="2087548" cy="1252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Montserrat Light" panose="020B0604020202020204" charset="0"/>
            </a:rPr>
            <a:t>Modelo de negocio innovador </a:t>
          </a:r>
          <a:r>
            <a:rPr lang="es-EC" sz="1200" kern="1200" dirty="0">
              <a:latin typeface="Montserrat Light" panose="020B0604020202020204" charset="0"/>
              <a:sym typeface="Wingdings" panose="05000000000000000000" pitchFamily="2" charset="2"/>
            </a:rPr>
            <a:t> E</a:t>
          </a:r>
          <a:r>
            <a:rPr lang="es-EC" sz="1200" kern="1200" dirty="0">
              <a:latin typeface="Montserrat Light" panose="020B0604020202020204" charset="0"/>
            </a:rPr>
            <a:t>strategias - Teoría de los Océanos-potencializar el Turismo Naranja en los museos de la Orden Franciscana</a:t>
          </a:r>
          <a:endParaRPr lang="es-ES" sz="1200" kern="1200" dirty="0">
            <a:latin typeface="Montserrat Light" panose="020B0604020202020204" charset="0"/>
          </a:endParaRPr>
        </a:p>
      </dsp:txBody>
      <dsp:txXfrm>
        <a:off x="962846" y="38206"/>
        <a:ext cx="2014178" cy="1179159"/>
      </dsp:txXfrm>
    </dsp:sp>
    <dsp:sp modelId="{FFCFD24B-99C3-4C72-B54A-272F993FBBC1}">
      <dsp:nvSpPr>
        <dsp:cNvPr id="0" name=""/>
        <dsp:cNvSpPr/>
      </dsp:nvSpPr>
      <dsp:spPr>
        <a:xfrm>
          <a:off x="3197414" y="368929"/>
          <a:ext cx="442560" cy="51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latin typeface="Montserrat Light" panose="020B0604020202020204" charset="0"/>
          </a:endParaRPr>
        </a:p>
      </dsp:txBody>
      <dsp:txXfrm>
        <a:off x="3197414" y="472471"/>
        <a:ext cx="309792" cy="310628"/>
      </dsp:txXfrm>
    </dsp:sp>
    <dsp:sp modelId="{A66C6BC4-2969-49A0-8C1B-3DC29D730674}">
      <dsp:nvSpPr>
        <dsp:cNvPr id="0" name=""/>
        <dsp:cNvSpPr/>
      </dsp:nvSpPr>
      <dsp:spPr>
        <a:xfrm>
          <a:off x="3848729" y="1521"/>
          <a:ext cx="2087548" cy="1252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Montserrat Light" panose="020B0604020202020204" charset="0"/>
            </a:rPr>
            <a:t>Nueva propuesta de valor - actividades artísticas creativas -propiciar la participación activa y revivir la experiencia de la Escuela Quiteña </a:t>
          </a:r>
          <a:endParaRPr lang="es-ES" sz="1200" kern="1200" dirty="0">
            <a:latin typeface="Montserrat Light" panose="020B0604020202020204" charset="0"/>
          </a:endParaRPr>
        </a:p>
      </dsp:txBody>
      <dsp:txXfrm>
        <a:off x="3885414" y="38206"/>
        <a:ext cx="2014178" cy="1179159"/>
      </dsp:txXfrm>
    </dsp:sp>
    <dsp:sp modelId="{ADE61F7C-F8BE-48B0-86B6-2D0A60C90977}">
      <dsp:nvSpPr>
        <dsp:cNvPr id="0" name=""/>
        <dsp:cNvSpPr/>
      </dsp:nvSpPr>
      <dsp:spPr>
        <a:xfrm rot="5400000">
          <a:off x="4671223" y="1400178"/>
          <a:ext cx="442560" cy="51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latin typeface="Montserrat Light" panose="020B0604020202020204" charset="0"/>
          </a:endParaRPr>
        </a:p>
      </dsp:txBody>
      <dsp:txXfrm rot="-5400000">
        <a:off x="4737189" y="1437754"/>
        <a:ext cx="310628" cy="309792"/>
      </dsp:txXfrm>
    </dsp:sp>
    <dsp:sp modelId="{8B95C709-0A04-4838-85ED-0F9FE43AF071}">
      <dsp:nvSpPr>
        <dsp:cNvPr id="0" name=""/>
        <dsp:cNvSpPr/>
      </dsp:nvSpPr>
      <dsp:spPr>
        <a:xfrm>
          <a:off x="3848729" y="2089069"/>
          <a:ext cx="2087548" cy="1252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 Light" panose="020B0604020202020204" charset="0"/>
            </a:rPr>
            <a:t>Diversificar la oferta turística - talleres que revaloricen las técnicas de la Escuela Quiteña </a:t>
          </a:r>
          <a:r>
            <a:rPr lang="es-ES" sz="1200" kern="1200" dirty="0">
              <a:latin typeface="Montserrat Light" panose="020B0604020202020204" charset="0"/>
              <a:sym typeface="Wingdings" panose="05000000000000000000" pitchFamily="2" charset="2"/>
            </a:rPr>
            <a:t> </a:t>
          </a:r>
          <a:r>
            <a:rPr lang="es-ES" sz="1200" kern="1200" dirty="0">
              <a:latin typeface="Montserrat Light" panose="020B0604020202020204" charset="0"/>
            </a:rPr>
            <a:t>captar nuevos segmentos de mercado</a:t>
          </a:r>
        </a:p>
      </dsp:txBody>
      <dsp:txXfrm>
        <a:off x="3885414" y="2125754"/>
        <a:ext cx="2014178" cy="1179159"/>
      </dsp:txXfrm>
    </dsp:sp>
    <dsp:sp modelId="{EC2B4923-C840-4D81-82D0-FF69EECE7651}">
      <dsp:nvSpPr>
        <dsp:cNvPr id="0" name=""/>
        <dsp:cNvSpPr/>
      </dsp:nvSpPr>
      <dsp:spPr>
        <a:xfrm rot="10800000">
          <a:off x="3222464" y="2456478"/>
          <a:ext cx="442560" cy="51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>
            <a:latin typeface="Montserrat Light" panose="020B0604020202020204" charset="0"/>
          </a:endParaRPr>
        </a:p>
      </dsp:txBody>
      <dsp:txXfrm rot="10800000">
        <a:off x="3355232" y="2560020"/>
        <a:ext cx="309792" cy="310628"/>
      </dsp:txXfrm>
    </dsp:sp>
    <dsp:sp modelId="{6D923E45-D939-466B-B851-879F5CD8775E}">
      <dsp:nvSpPr>
        <dsp:cNvPr id="0" name=""/>
        <dsp:cNvSpPr/>
      </dsp:nvSpPr>
      <dsp:spPr>
        <a:xfrm>
          <a:off x="926161" y="2089069"/>
          <a:ext cx="2087548" cy="1252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 Light" panose="020B0604020202020204" charset="0"/>
            </a:rPr>
            <a:t>Promover las habilidades y conocimiento de los artesanos - alianzas estratégicas (beneficio mutuo)</a:t>
          </a:r>
        </a:p>
      </dsp:txBody>
      <dsp:txXfrm>
        <a:off x="962846" y="2125754"/>
        <a:ext cx="2014178" cy="1179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1D1B9-6BE4-4880-9027-7497E8FFF827}">
      <dsp:nvSpPr>
        <dsp:cNvPr id="0" name=""/>
        <dsp:cNvSpPr/>
      </dsp:nvSpPr>
      <dsp:spPr>
        <a:xfrm>
          <a:off x="968" y="282613"/>
          <a:ext cx="1283687" cy="1283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Información teórica de la Escuela Quiteña (guías)</a:t>
          </a:r>
        </a:p>
      </dsp:txBody>
      <dsp:txXfrm>
        <a:off x="188960" y="470605"/>
        <a:ext cx="907703" cy="907703"/>
      </dsp:txXfrm>
    </dsp:sp>
    <dsp:sp modelId="{9ABB2B83-FD3F-4EED-95BE-5483C6CA28EF}">
      <dsp:nvSpPr>
        <dsp:cNvPr id="0" name=""/>
        <dsp:cNvSpPr/>
      </dsp:nvSpPr>
      <dsp:spPr>
        <a:xfrm>
          <a:off x="1388891" y="552187"/>
          <a:ext cx="744538" cy="744538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/>
        </a:p>
      </dsp:txBody>
      <dsp:txXfrm>
        <a:off x="1487580" y="836898"/>
        <a:ext cx="547160" cy="175116"/>
      </dsp:txXfrm>
    </dsp:sp>
    <dsp:sp modelId="{CD4B4ACF-5D3F-465B-9D20-446B420E9B37}">
      <dsp:nvSpPr>
        <dsp:cNvPr id="0" name=""/>
        <dsp:cNvSpPr/>
      </dsp:nvSpPr>
      <dsp:spPr>
        <a:xfrm>
          <a:off x="2237665" y="282613"/>
          <a:ext cx="1283687" cy="1283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Puesta en marcha de las técnicas artísticas bajo el contexto contemporáneo (artesano)</a:t>
          </a:r>
        </a:p>
      </dsp:txBody>
      <dsp:txXfrm>
        <a:off x="2425657" y="470605"/>
        <a:ext cx="907703" cy="907703"/>
      </dsp:txXfrm>
    </dsp:sp>
    <dsp:sp modelId="{A8613375-F7CE-4CEC-A03C-07EE8601493E}">
      <dsp:nvSpPr>
        <dsp:cNvPr id="0" name=""/>
        <dsp:cNvSpPr/>
      </dsp:nvSpPr>
      <dsp:spPr>
        <a:xfrm>
          <a:off x="3625588" y="552187"/>
          <a:ext cx="744538" cy="744538"/>
        </a:xfrm>
        <a:prstGeom prst="mathEqual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/>
        </a:p>
      </dsp:txBody>
      <dsp:txXfrm>
        <a:off x="3724277" y="705562"/>
        <a:ext cx="547160" cy="437788"/>
      </dsp:txXfrm>
    </dsp:sp>
    <dsp:sp modelId="{2ECA05B2-7D64-418A-98BB-EF55DDF5BE1D}">
      <dsp:nvSpPr>
        <dsp:cNvPr id="0" name=""/>
        <dsp:cNvSpPr/>
      </dsp:nvSpPr>
      <dsp:spPr>
        <a:xfrm>
          <a:off x="4474362" y="282613"/>
          <a:ext cx="1283687" cy="1283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Creación de una pieza artística </a:t>
          </a:r>
        </a:p>
      </dsp:txBody>
      <dsp:txXfrm>
        <a:off x="4662354" y="470605"/>
        <a:ext cx="907703" cy="907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E257-B285-4CCC-84D0-4DCA64C791E8}">
      <dsp:nvSpPr>
        <dsp:cNvPr id="0" name=""/>
        <dsp:cNvSpPr/>
      </dsp:nvSpPr>
      <dsp:spPr>
        <a:xfrm>
          <a:off x="387" y="20285"/>
          <a:ext cx="1666340" cy="199960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Antes</a:t>
          </a:r>
        </a:p>
      </dsp:txBody>
      <dsp:txXfrm rot="16200000">
        <a:off x="-652818" y="673490"/>
        <a:ext cx="1639678" cy="333268"/>
      </dsp:txXfrm>
    </dsp:sp>
    <dsp:sp modelId="{806BA3D3-DA4B-455A-829B-D221244B5CA7}">
      <dsp:nvSpPr>
        <dsp:cNvPr id="0" name=""/>
        <dsp:cNvSpPr/>
      </dsp:nvSpPr>
      <dsp:spPr>
        <a:xfrm>
          <a:off x="1725049" y="20285"/>
          <a:ext cx="1666340" cy="199960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Durante</a:t>
          </a:r>
        </a:p>
      </dsp:txBody>
      <dsp:txXfrm rot="16200000">
        <a:off x="1071844" y="673490"/>
        <a:ext cx="1639678" cy="333268"/>
      </dsp:txXfrm>
    </dsp:sp>
    <dsp:sp modelId="{AA0E4E72-1523-403A-8524-C6F626EBD6FC}">
      <dsp:nvSpPr>
        <dsp:cNvPr id="0" name=""/>
        <dsp:cNvSpPr/>
      </dsp:nvSpPr>
      <dsp:spPr>
        <a:xfrm rot="5400000">
          <a:off x="1586413" y="1609936"/>
          <a:ext cx="293936" cy="2499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BF18F-7E4D-4B9F-97A4-7530304E7FCC}">
      <dsp:nvSpPr>
        <dsp:cNvPr id="0" name=""/>
        <dsp:cNvSpPr/>
      </dsp:nvSpPr>
      <dsp:spPr>
        <a:xfrm>
          <a:off x="3449711" y="20285"/>
          <a:ext cx="1666340" cy="199960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Resultado</a:t>
          </a:r>
        </a:p>
      </dsp:txBody>
      <dsp:txXfrm rot="16200000">
        <a:off x="2796506" y="673490"/>
        <a:ext cx="1639678" cy="333268"/>
      </dsp:txXfrm>
    </dsp:sp>
    <dsp:sp modelId="{ACEBE487-C4FE-44F2-AF75-BC857D958417}">
      <dsp:nvSpPr>
        <dsp:cNvPr id="0" name=""/>
        <dsp:cNvSpPr/>
      </dsp:nvSpPr>
      <dsp:spPr>
        <a:xfrm rot="5400000">
          <a:off x="3311075" y="1609936"/>
          <a:ext cx="293936" cy="2499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375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67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59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89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013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88A03072-DA82-4672-913C-7A8DE840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 bwMode="auto">
          <a:xfrm>
            <a:off x="421821" y="0"/>
            <a:ext cx="83002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" name="Google Shape;627;p14"/>
          <p:cNvSpPr txBox="1">
            <a:spLocks noGrp="1"/>
          </p:cNvSpPr>
          <p:nvPr>
            <p:ph type="ctrTitle"/>
          </p:nvPr>
        </p:nvSpPr>
        <p:spPr>
          <a:xfrm>
            <a:off x="421821" y="1671903"/>
            <a:ext cx="8300278" cy="126966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s-EC" sz="2000" dirty="0">
                <a:solidFill>
                  <a:srgbClr val="EB7013"/>
                </a:solidFill>
              </a:rPr>
            </a:br>
            <a:r>
              <a:rPr lang="es-EC" sz="2000" dirty="0">
                <a:solidFill>
                  <a:srgbClr val="EB7013"/>
                </a:solidFill>
              </a:rPr>
              <a:t>TURISMO NARANJA Y SU POTENCIALIDAD EN EL CENTRO HISTÓRICO DE QUITO: CASO DE ESTUDIO MUSEOS DE LA ORDEN FRANCISCANA</a:t>
            </a:r>
            <a:br>
              <a:rPr lang="es-EC" sz="2000" dirty="0">
                <a:solidFill>
                  <a:srgbClr val="EB7013"/>
                </a:solidFill>
              </a:rPr>
            </a:br>
            <a:endParaRPr sz="2000" dirty="0">
              <a:solidFill>
                <a:srgbClr val="EB7013"/>
              </a:solidFill>
            </a:endParaRPr>
          </a:p>
        </p:txBody>
      </p:sp>
      <p:pic>
        <p:nvPicPr>
          <p:cNvPr id="4" name="Picture 4" descr="Resultado de imagen para logo espe">
            <a:extLst>
              <a:ext uri="{FF2B5EF4-FFF2-40B4-BE49-F238E27FC236}">
                <a16:creationId xmlns:a16="http://schemas.microsoft.com/office/drawing/2014/main" id="{1726417C-01FB-4255-8664-A10001D1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8" y="336655"/>
            <a:ext cx="11943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turismo espe">
            <a:extLst>
              <a:ext uri="{FF2B5EF4-FFF2-40B4-BE49-F238E27FC236}">
                <a16:creationId xmlns:a16="http://schemas.microsoft.com/office/drawing/2014/main" id="{20087055-2291-479C-A960-80622ED9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47" y="369931"/>
            <a:ext cx="110432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88D3CB5-77C1-49E9-879F-322C8D280F99}"/>
              </a:ext>
            </a:extLst>
          </p:cNvPr>
          <p:cNvSpPr txBox="1">
            <a:spLocks/>
          </p:cNvSpPr>
          <p:nvPr/>
        </p:nvSpPr>
        <p:spPr>
          <a:xfrm>
            <a:off x="421821" y="3852909"/>
            <a:ext cx="8300278" cy="12905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defRPr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/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>AUTORAS: </a:t>
            </a: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100" dirty="0">
                <a:solidFill>
                  <a:schemeClr val="tx1"/>
                </a:solidFill>
              </a:rPr>
              <a:t>CHAPI VICTORIA, GEOMARA LIZETH</a:t>
            </a:r>
            <a:br>
              <a:rPr lang="es-ES" sz="1100" dirty="0">
                <a:solidFill>
                  <a:schemeClr val="tx1"/>
                </a:solidFill>
              </a:rPr>
            </a:br>
            <a:r>
              <a:rPr lang="es-ES" sz="1100" dirty="0">
                <a:solidFill>
                  <a:schemeClr val="tx1"/>
                </a:solidFill>
              </a:rPr>
              <a:t>SALAZAR REINOSO, ANDREA STEFANIA</a:t>
            </a:r>
            <a:br>
              <a:rPr lang="es-ES" sz="1200" dirty="0">
                <a:solidFill>
                  <a:schemeClr val="tx1"/>
                </a:solidFill>
              </a:rPr>
            </a:b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200" dirty="0">
                <a:solidFill>
                  <a:schemeClr val="tx1"/>
                </a:solidFill>
              </a:rPr>
              <a:t>DIRECTOR: </a:t>
            </a:r>
            <a:r>
              <a:rPr lang="es-ES" sz="1100" dirty="0">
                <a:solidFill>
                  <a:schemeClr val="tx1"/>
                </a:solidFill>
              </a:rPr>
              <a:t>MSC. ACOSTA MEJÍA, ELOÍSA SUSANA</a:t>
            </a:r>
            <a:br>
              <a:rPr lang="es-ES" sz="1200" dirty="0">
                <a:solidFill>
                  <a:schemeClr val="tx1"/>
                </a:solidFill>
              </a:rPr>
            </a:br>
            <a:br>
              <a:rPr lang="es-ES" sz="1200" dirty="0">
                <a:solidFill>
                  <a:schemeClr val="tx1"/>
                </a:solidFill>
              </a:rPr>
            </a:br>
            <a:r>
              <a:rPr lang="es-ES" sz="1100" dirty="0">
                <a:solidFill>
                  <a:schemeClr val="tx1"/>
                </a:solidFill>
              </a:rPr>
              <a:t>SANGOLQUI, 2020</a:t>
            </a:r>
            <a:br>
              <a:rPr lang="es-ES" sz="1050" dirty="0">
                <a:solidFill>
                  <a:schemeClr val="tx1"/>
                </a:solidFill>
              </a:rPr>
            </a:br>
            <a:endParaRPr lang="es-EC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3E13C-9755-4801-A13E-261F7375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08" y="156829"/>
            <a:ext cx="2093026" cy="668100"/>
          </a:xfrm>
        </p:spPr>
        <p:txBody>
          <a:bodyPr/>
          <a:lstStyle/>
          <a:p>
            <a:r>
              <a:rPr lang="es-EC" dirty="0"/>
              <a:t>Encuestas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342DEC-D679-4E7B-B696-16029C595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10</a:t>
            </a:fld>
            <a:endParaRPr lang="es-EC"/>
          </a:p>
        </p:txBody>
      </p:sp>
      <p:pic>
        <p:nvPicPr>
          <p:cNvPr id="5" name="Imagen 4" descr="https://scontent.fuio13-1.fna.fbcdn.net/v/t1.15752-9/82797846_468812257123516_1362092643919593472_n.jpg?_nc_cat=107&amp;_nc_ohc=XaAPIOy4ihQAX-tgKJw&amp;_nc_ht=scontent.fuio13-1.fna&amp;oh=dfdee65c691953a7f92623faa5efa03f&amp;oe=5ED52423">
            <a:extLst>
              <a:ext uri="{FF2B5EF4-FFF2-40B4-BE49-F238E27FC236}">
                <a16:creationId xmlns:a16="http://schemas.microsoft.com/office/drawing/2014/main" id="{14D60849-B40F-4401-B689-FA36A3B40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52" y="3470746"/>
            <a:ext cx="2016642" cy="132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scontent.fuio13-1.fna.fbcdn.net/v/t1.15752-9/82431552_508596109780198_5371178369712914432_n.jpg?_nc_cat=109&amp;_nc_ohc=qeLkCppL5JcAX9Rh15G&amp;_nc_ht=scontent.fuio13-1.fna&amp;oh=79c7f6198557458f002e5e84d4481246&amp;oe=5ED9DCBE">
            <a:extLst>
              <a:ext uri="{FF2B5EF4-FFF2-40B4-BE49-F238E27FC236}">
                <a16:creationId xmlns:a16="http://schemas.microsoft.com/office/drawing/2014/main" id="{D087ED45-4CA8-439E-912A-7FEC896667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2" b="2329"/>
          <a:stretch/>
        </p:blipFill>
        <p:spPr bwMode="auto">
          <a:xfrm>
            <a:off x="6402268" y="3251166"/>
            <a:ext cx="2016642" cy="1708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C3DACA-7879-4590-9A73-6DC0DD553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"/>
          <a:stretch/>
        </p:blipFill>
        <p:spPr bwMode="auto">
          <a:xfrm>
            <a:off x="147564" y="70879"/>
            <a:ext cx="3758000" cy="4889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4CCF75-6662-49B1-9C23-136ACA8B52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92" y="946298"/>
            <a:ext cx="4267118" cy="208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02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96996-7E56-4161-BD48-9FC6A4F7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372" y="193057"/>
            <a:ext cx="6455700" cy="668100"/>
          </a:xfrm>
        </p:spPr>
        <p:txBody>
          <a:bodyPr/>
          <a:lstStyle/>
          <a:p>
            <a:r>
              <a:rPr lang="es-EC" dirty="0"/>
              <a:t>Entrevistas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02468-D5CA-4606-BFC1-A2E3B4B4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4326" y="1090085"/>
            <a:ext cx="3568452" cy="1693452"/>
          </a:xfrm>
        </p:spPr>
        <p:txBody>
          <a:bodyPr/>
          <a:lstStyle/>
          <a:p>
            <a:r>
              <a:rPr lang="es-EC" sz="1800" dirty="0"/>
              <a:t>Director de los Museos de la Orden Franciscana</a:t>
            </a:r>
          </a:p>
          <a:p>
            <a:r>
              <a:rPr lang="es-EC" sz="1800" dirty="0"/>
              <a:t>Fray perteneciente a la Orden</a:t>
            </a:r>
          </a:p>
          <a:p>
            <a:r>
              <a:rPr lang="es-EC" sz="1800" dirty="0"/>
              <a:t>Artesanos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675FA-0000-4D5E-BB76-42CAB0E1C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11</a:t>
            </a:fld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840ADF-10DA-4227-871B-77142E40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532" y="396858"/>
            <a:ext cx="2934109" cy="4553585"/>
          </a:xfrm>
          <a:prstGeom prst="rect">
            <a:avLst/>
          </a:prstGeom>
        </p:spPr>
      </p:pic>
      <p:pic>
        <p:nvPicPr>
          <p:cNvPr id="9" name="Imagen 8" descr="https://scontent.fuio13-1.fna.fbcdn.net/v/t1.15752-9/83112280_597022711096159_6023436163690266624_n.jpg?_nc_cat=105&amp;_nc_ohc=dX3nLZF7BEAAX-3QVuF&amp;_nc_ht=scontent.fuio13-1.fna&amp;oh=ff56efc8cb2f6a0e8755aef17e190b76&amp;oe=5E8F3A93">
            <a:extLst>
              <a:ext uri="{FF2B5EF4-FFF2-40B4-BE49-F238E27FC236}">
                <a16:creationId xmlns:a16="http://schemas.microsoft.com/office/drawing/2014/main" id="{901AABFB-7669-41A1-900B-44B003CA76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3"/>
          <a:stretch/>
        </p:blipFill>
        <p:spPr bwMode="auto">
          <a:xfrm>
            <a:off x="2494679" y="2783537"/>
            <a:ext cx="1998195" cy="203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238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21675" y="0"/>
            <a:ext cx="6455700" cy="668100"/>
          </a:xfrm>
        </p:spPr>
        <p:txBody>
          <a:bodyPr/>
          <a:lstStyle/>
          <a:p>
            <a:r>
              <a:rPr lang="es-ES" dirty="0"/>
              <a:t>RESULTADOS</a:t>
            </a:r>
          </a:p>
        </p:txBody>
      </p:sp>
      <p:pic>
        <p:nvPicPr>
          <p:cNvPr id="1027" name="Imagen 13">
            <a:extLst>
              <a:ext uri="{FF2B5EF4-FFF2-40B4-BE49-F238E27FC236}">
                <a16:creationId xmlns:a16="http://schemas.microsoft.com/office/drawing/2014/main" id="{90ADD7AE-AB9C-4FB0-9665-E83255DD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7" y="579936"/>
            <a:ext cx="3487479" cy="20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26">
            <a:extLst>
              <a:ext uri="{FF2B5EF4-FFF2-40B4-BE49-F238E27FC236}">
                <a16:creationId xmlns:a16="http://schemas.microsoft.com/office/drawing/2014/main" id="{CF63F0F8-6BBF-43DE-919B-C5093C9E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>
            <a:fillRect/>
          </a:stretch>
        </p:blipFill>
        <p:spPr bwMode="auto">
          <a:xfrm>
            <a:off x="4168890" y="668100"/>
            <a:ext cx="4680528" cy="25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14">
            <a:extLst>
              <a:ext uri="{FF2B5EF4-FFF2-40B4-BE49-F238E27FC236}">
                <a16:creationId xmlns:a16="http://schemas.microsoft.com/office/drawing/2014/main" id="{2D3DFE0E-24B8-4009-9089-326AF86B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3" y="2658668"/>
            <a:ext cx="3891242" cy="22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7A3BC89-E878-47BB-92F8-ADCC36CE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7E8FFE-6675-4258-9EA8-82E97AA6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975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1" u="none" strike="noStrike" cap="none" normalizeH="0" baseline="0" bmk="_Toc30361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12</a:t>
            </a:r>
            <a:r>
              <a:rPr kumimoji="0" lang="es-EC" altLang="es-EC" sz="1000" b="0" i="1" u="none" strike="noStrike" cap="none" normalizeH="0" baseline="0" bmk="_Toc30361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Edad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5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s-ES" smtClean="0"/>
              <a:pPr lvl="0"/>
              <a:t>13</a:t>
            </a:fld>
            <a:endParaRPr lang="es-ES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07"/>
            <a:ext cx="5177790" cy="318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 bwMode="auto">
          <a:xfrm>
            <a:off x="3977640" y="2051051"/>
            <a:ext cx="4727734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335C0D6-5457-4C0D-889A-3A70E2B35714}"/>
              </a:ext>
            </a:extLst>
          </p:cNvPr>
          <p:cNvSpPr/>
          <p:nvPr/>
        </p:nvSpPr>
        <p:spPr>
          <a:xfrm>
            <a:off x="4655582" y="309878"/>
            <a:ext cx="1723953" cy="64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 Unidos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Francia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86CE452-FF94-4C2E-AAA1-9B6BEC60AF5C}"/>
              </a:ext>
            </a:extLst>
          </p:cNvPr>
          <p:cNvSpPr/>
          <p:nvPr/>
        </p:nvSpPr>
        <p:spPr>
          <a:xfrm>
            <a:off x="6645349" y="542260"/>
            <a:ext cx="404037" cy="26581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B34375-C964-40CB-9193-DBEC8295F14B}"/>
              </a:ext>
            </a:extLst>
          </p:cNvPr>
          <p:cNvSpPr/>
          <p:nvPr/>
        </p:nvSpPr>
        <p:spPr>
          <a:xfrm>
            <a:off x="7091916" y="255390"/>
            <a:ext cx="2052084" cy="11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Mercados más importantes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Tour – Agencias de Viajes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3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4229100" y="809625"/>
            <a:ext cx="4876384" cy="2912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100330" y="809625"/>
            <a:ext cx="4677410" cy="2872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387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E1AD267-C6B1-4EAC-8D73-88A7CD286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141033"/>
              </p:ext>
            </p:extLst>
          </p:nvPr>
        </p:nvGraphicFramePr>
        <p:xfrm>
          <a:off x="1866900" y="909638"/>
          <a:ext cx="5745480" cy="363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93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835"/>
            <a:ext cx="5220653" cy="3143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5767917-21C0-4663-BC3E-7E2EB0C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438429"/>
              </p:ext>
            </p:extLst>
          </p:nvPr>
        </p:nvGraphicFramePr>
        <p:xfrm>
          <a:off x="3692109" y="1652037"/>
          <a:ext cx="5413375" cy="295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67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2" y="944328"/>
            <a:ext cx="4992358" cy="326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02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24146" y="3586893"/>
            <a:ext cx="3539700" cy="1162958"/>
          </a:xfrm>
        </p:spPr>
        <p:txBody>
          <a:bodyPr/>
          <a:lstStyle/>
          <a:p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Propuesta</a:t>
            </a:r>
          </a:p>
          <a:p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“Revive el Arte del Quito Colonial”</a:t>
            </a:r>
            <a:endParaRPr lang="es-ES" sz="20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715" name="Google Shape;71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291434" y="461655"/>
            <a:ext cx="3539700" cy="519600"/>
          </a:xfrm>
        </p:spPr>
        <p:txBody>
          <a:bodyPr/>
          <a:lstStyle/>
          <a:p>
            <a:r>
              <a:rPr lang="es-ES" sz="1800" b="1" dirty="0">
                <a:latin typeface="Montserrat" panose="020B0604020202020204" charset="0"/>
              </a:rPr>
              <a:t>OBJETIVOS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19</a:t>
            </a:fld>
            <a:endParaRPr lang="es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118414"/>
              </p:ext>
            </p:extLst>
          </p:nvPr>
        </p:nvGraphicFramePr>
        <p:xfrm>
          <a:off x="852256" y="1260629"/>
          <a:ext cx="6862439" cy="334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68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572738" y="1152656"/>
            <a:ext cx="4635930" cy="960231"/>
          </a:xfrm>
        </p:spPr>
        <p:txBody>
          <a:bodyPr/>
          <a:lstStyle/>
          <a:p>
            <a:r>
              <a:rPr lang="es-ES" sz="1800" i="0" dirty="0"/>
              <a:t>El Naranja es el color por excelencia para la cultura, la creatividad y la identidad. </a:t>
            </a:r>
            <a:endParaRPr lang="es-ES" sz="18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4170238"/>
              </p:ext>
            </p:extLst>
          </p:nvPr>
        </p:nvGraphicFramePr>
        <p:xfrm>
          <a:off x="527479" y="2555035"/>
          <a:ext cx="6096000" cy="158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7208668" y="3048176"/>
            <a:ext cx="17666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Montserrat Light" panose="020B0604020202020204" charset="0"/>
              </a:rPr>
              <a:t>experiencia única y participativa.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6738151" y="3142695"/>
            <a:ext cx="346230" cy="301841"/>
          </a:xfrm>
          <a:prstGeom prst="rightArrow">
            <a:avLst/>
          </a:prstGeom>
          <a:noFill/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208668" y="1720285"/>
            <a:ext cx="176665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latin typeface="Montserrat Light" panose="020B0604020202020204" charset="0"/>
                <a:ea typeface="Calibri" panose="020F0502020204030204" pitchFamily="34" charset="0"/>
              </a:rPr>
              <a:t>Descubrir un territorio o destino </a:t>
            </a:r>
            <a:endParaRPr lang="es-ES" dirty="0">
              <a:latin typeface="Montserrat Light" panose="020B0604020202020204" charset="0"/>
            </a:endParaRPr>
          </a:p>
        </p:txBody>
      </p:sp>
      <p:sp>
        <p:nvSpPr>
          <p:cNvPr id="9" name="Flecha derecha 8"/>
          <p:cNvSpPr/>
          <p:nvPr/>
        </p:nvSpPr>
        <p:spPr>
          <a:xfrm rot="5400000">
            <a:off x="7918880" y="2646323"/>
            <a:ext cx="346230" cy="301841"/>
          </a:xfrm>
          <a:prstGeom prst="rightArrow">
            <a:avLst/>
          </a:prstGeom>
          <a:noFill/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9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291434" y="497166"/>
            <a:ext cx="3539700" cy="519600"/>
          </a:xfrm>
        </p:spPr>
        <p:txBody>
          <a:bodyPr/>
          <a:lstStyle/>
          <a:p>
            <a:r>
              <a:rPr lang="es-ES" sz="2000" b="1" dirty="0">
                <a:latin typeface="Montserrat" panose="020B0604020202020204" charset="0"/>
              </a:rPr>
              <a:t>Propuesta</a:t>
            </a:r>
            <a:endParaRPr lang="es-ES" sz="1800" b="1" dirty="0">
              <a:latin typeface="Montserrat" panose="020B060402020202020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15675"/>
              </p:ext>
            </p:extLst>
          </p:nvPr>
        </p:nvGraphicFramePr>
        <p:xfrm>
          <a:off x="1100831" y="1372252"/>
          <a:ext cx="7146523" cy="290353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9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Asociaciones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Actividades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Propuesta de valor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Público objetivo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Recursos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8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Museos de la Orden Franciscana y la Escuela de Arte Quiteño</a:t>
                      </a:r>
                      <a:endParaRPr lang="es-ES" sz="105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Talleres que repliquen las técnicas coloniales en Pintura, Caligrafía y Grabado en cuero.</a:t>
                      </a:r>
                      <a:endParaRPr lang="es-ES" sz="10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Exposiciones temporales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Creación de una pieza artística al final del recorrido.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Personas interesadas en el arte, patrimonio y cultura, dispuestas a ser partícipes de una experiencia única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>
                          <a:effectLst/>
                        </a:rPr>
                        <a:t>Talento humano</a:t>
                      </a:r>
                      <a:endParaRPr lang="es-ES" sz="105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>
                          <a:effectLst/>
                        </a:rPr>
                        <a:t>Materiales e instrumentos de trabajo</a:t>
                      </a:r>
                      <a:endParaRPr lang="es-ES" sz="105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Difusión y Promoción</a:t>
                      </a:r>
                      <a:endParaRPr lang="es-ES" sz="1050" b="1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 dirty="0">
                          <a:effectLst/>
                        </a:rPr>
                        <a:t>Redes sociales</a:t>
                      </a:r>
                      <a:endParaRPr lang="es-ES" sz="105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 dirty="0">
                          <a:effectLst/>
                        </a:rPr>
                        <a:t>Página Web</a:t>
                      </a:r>
                      <a:endParaRPr lang="es-ES" sz="105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 dirty="0">
                          <a:effectLst/>
                        </a:rPr>
                        <a:t>Folletos informativos</a:t>
                      </a:r>
                      <a:endParaRPr lang="es-ES" sz="105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100" dirty="0" err="1">
                          <a:effectLst/>
                        </a:rPr>
                        <a:t>Fam</a:t>
                      </a: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s-ES" sz="1100" dirty="0" err="1">
                          <a:effectLst/>
                        </a:rPr>
                        <a:t>trip</a:t>
                      </a:r>
                      <a:r>
                        <a:rPr lang="es-ES" sz="1100" dirty="0">
                          <a:effectLst/>
                        </a:rPr>
                        <a:t> con agencias de viajes</a:t>
                      </a:r>
                      <a:endParaRPr lang="es-ES" sz="105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84307" y="612576"/>
            <a:ext cx="3539700" cy="519600"/>
          </a:xfrm>
        </p:spPr>
        <p:txBody>
          <a:bodyPr/>
          <a:lstStyle/>
          <a:p>
            <a:r>
              <a:rPr lang="es-ES" sz="2000" b="1" dirty="0">
                <a:latin typeface="Montserrat" panose="020B0604020202020204" charset="0"/>
              </a:rPr>
              <a:t>Propuesta de valor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21</a:t>
            </a:fld>
            <a:endParaRPr lang="es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9994469"/>
              </p:ext>
            </p:extLst>
          </p:nvPr>
        </p:nvGraphicFramePr>
        <p:xfrm>
          <a:off x="1600568" y="2182451"/>
          <a:ext cx="5759019" cy="184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696896" y="1398582"/>
            <a:ext cx="592584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i="1" dirty="0"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 la experiencia creativa bajo el principio del Turismo Naranja aplicado a los museos de la Orden Franciscana</a:t>
            </a:r>
            <a:endParaRPr lang="es-ES" sz="1200" i="1" dirty="0">
              <a:effectLst/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9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1084" y="520296"/>
            <a:ext cx="6455700" cy="668100"/>
          </a:xfrm>
        </p:spPr>
        <p:txBody>
          <a:bodyPr/>
          <a:lstStyle/>
          <a:p>
            <a:pPr algn="r"/>
            <a:r>
              <a:rPr lang="es-ES" dirty="0"/>
              <a:t>Diseño</a:t>
            </a:r>
            <a:br>
              <a:rPr lang="es-ES" dirty="0"/>
            </a:br>
            <a:r>
              <a:rPr lang="es-ES" b="0" i="1" dirty="0"/>
              <a:t>Propuesta ambiental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22</a:t>
            </a:fld>
            <a:endParaRPr lang="es-ES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8934" r="52956" b="42133"/>
          <a:stretch>
            <a:fillRect/>
          </a:stretch>
        </p:blipFill>
        <p:spPr bwMode="auto">
          <a:xfrm>
            <a:off x="644879" y="1978750"/>
            <a:ext cx="59721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853989" y="1310650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342900" indent="-342900">
              <a:buClr>
                <a:srgbClr val="EB7013"/>
              </a:buClr>
              <a:buFont typeface="Wingdings" panose="05000000000000000000" pitchFamily="2" charset="2"/>
              <a:buChar char="v"/>
            </a:pPr>
            <a:r>
              <a:rPr lang="es-ES" sz="1800" dirty="0">
                <a:latin typeface="Montserrat Light" panose="020B0604020202020204" charset="0"/>
              </a:rPr>
              <a:t>Museo Fray Pedro </a:t>
            </a:r>
            <a:r>
              <a:rPr lang="es-ES" sz="1800" dirty="0" err="1">
                <a:latin typeface="Montserrat Light" panose="020B0604020202020204" charset="0"/>
              </a:rPr>
              <a:t>Gocial</a:t>
            </a:r>
            <a:endParaRPr lang="es-ES" sz="1800" dirty="0">
              <a:latin typeface="Montserrat Light" panose="020B060402020202020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55507" y="1978750"/>
            <a:ext cx="17413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ontserrat Light" panose="020B0604020202020204" charset="0"/>
              </a:rPr>
              <a:t>Sub áreas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ontserrat Light" panose="020B0604020202020204" charset="0"/>
              </a:rPr>
              <a:t>Ambientación  colonial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ontserrat Light" panose="020B0604020202020204" charset="0"/>
              </a:rPr>
              <a:t>Exposición de obras- artesanos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8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1084" y="520296"/>
            <a:ext cx="6455700" cy="668100"/>
          </a:xfrm>
        </p:spPr>
        <p:txBody>
          <a:bodyPr/>
          <a:lstStyle/>
          <a:p>
            <a:pPr algn="r"/>
            <a:r>
              <a:rPr lang="es-ES" dirty="0"/>
              <a:t>Diseño</a:t>
            </a:r>
            <a:br>
              <a:rPr lang="es-ES" dirty="0"/>
            </a:br>
            <a:r>
              <a:rPr lang="es-ES" b="0" i="1" dirty="0"/>
              <a:t>Propuesta ambiental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23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21329" y="1116580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342900" indent="-342900">
              <a:buClr>
                <a:srgbClr val="EB7013"/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latin typeface="Montserrat Light" panose="020B0604020202020204" charset="0"/>
              </a:rPr>
              <a:t>Museo del Padre Almeida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28" y="2160603"/>
            <a:ext cx="6519401" cy="232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9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24</a:t>
            </a:fld>
            <a:endParaRPr lang="es-E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68844" y="624818"/>
            <a:ext cx="3692438" cy="668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dirty="0">
                <a:latin typeface="Montserrat Light" panose="020B0604020202020204" charset="0"/>
              </a:rPr>
              <a:t>Desarrollo de talleres</a:t>
            </a:r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618689" y="1321561"/>
            <a:ext cx="3133500" cy="13854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Montserrat Light" panose="020B0604020202020204" charset="0"/>
              </a:rPr>
              <a:t>Taller de pintura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Montserrat Light" panose="020B0604020202020204" charset="0"/>
              </a:rPr>
              <a:t>Taller de caligrafía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Montserrat Light" panose="020B0604020202020204" charset="0"/>
              </a:rPr>
              <a:t>Taller de grabado en cuero</a:t>
            </a:r>
            <a:endParaRPr lang="es-ES" dirty="0">
              <a:latin typeface="Montserrat Light" panose="020B060402020202020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982131"/>
              </p:ext>
            </p:extLst>
          </p:nvPr>
        </p:nvGraphicFramePr>
        <p:xfrm>
          <a:off x="778334" y="2611720"/>
          <a:ext cx="5116439" cy="204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4703130" y="886528"/>
            <a:ext cx="25811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dirty="0">
                <a:latin typeface="Montserrat Light" panose="020B0604020202020204" charset="0"/>
                <a:ea typeface="Calibri" panose="020F0502020204030204" pitchFamily="34" charset="0"/>
              </a:rPr>
              <a:t>Aproximadamente 40 min</a:t>
            </a:r>
            <a:endParaRPr lang="es-ES" dirty="0">
              <a:latin typeface="Montserrat Light" panose="020B060402020202020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28743" y="1296478"/>
            <a:ext cx="28568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dirty="0">
                <a:latin typeface="Montserrat Light" panose="020B0604020202020204" charset="0"/>
                <a:ea typeface="Calibri" panose="020F0502020204030204" pitchFamily="34" charset="0"/>
              </a:rPr>
              <a:t>Materiales y modo de empleo</a:t>
            </a:r>
            <a:endParaRPr lang="es-ES" dirty="0">
              <a:latin typeface="Montserrat Light" panose="020B060402020202020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28743" y="1649598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Montserrat Light" panose="020B0604020202020204" charset="0"/>
                <a:ea typeface="Calibri" panose="020F0502020204030204" pitchFamily="34" charset="0"/>
              </a:rPr>
              <a:t>Posturas</a:t>
            </a:r>
            <a:endParaRPr lang="es-ES" dirty="0">
              <a:latin typeface="Montserrat Light" panose="020B060402020202020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28743" y="205954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Montserrat Light" panose="020B0604020202020204" charset="0"/>
                <a:ea typeface="Calibri" panose="020F0502020204030204" pitchFamily="34" charset="0"/>
              </a:rPr>
              <a:t>Resultados</a:t>
            </a:r>
            <a:endParaRPr lang="es-ES" dirty="0">
              <a:latin typeface="Montserrat Light" panose="020B0604020202020204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3707801" y="1348195"/>
            <a:ext cx="757667" cy="4717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4261" y="210277"/>
            <a:ext cx="5139056" cy="668100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28106" y="878377"/>
            <a:ext cx="3133500" cy="1385430"/>
          </a:xfrm>
        </p:spPr>
        <p:txBody>
          <a:bodyPr/>
          <a:lstStyle/>
          <a:p>
            <a:r>
              <a:rPr lang="es-EC" dirty="0"/>
              <a:t>Potencial de desarrollo del Turismo Naranja </a:t>
            </a:r>
            <a:r>
              <a:rPr lang="es-EC" dirty="0">
                <a:sym typeface="Wingdings" panose="05000000000000000000" pitchFamily="2" charset="2"/>
              </a:rPr>
              <a:t> recursos – demanda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0" y="2510003"/>
            <a:ext cx="2856443" cy="1870789"/>
          </a:xfrm>
        </p:spPr>
        <p:txBody>
          <a:bodyPr/>
          <a:lstStyle/>
          <a:p>
            <a:r>
              <a:rPr lang="es-EC" dirty="0"/>
              <a:t>Aportes de la orden Franciscana - revalorizar las técnicas utilizadas por la Escuela Quiteña (alianzas).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25</a:t>
            </a:fld>
            <a:endParaRPr lang="es-ES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2856443" y="2525981"/>
            <a:ext cx="2987346" cy="185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●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es-EC" dirty="0"/>
              <a:t>Demanda: atracción por el arte, cultura e historia, destinan 2 horas de visita, fines de semana, prefieren actividades creativas.</a:t>
            </a:r>
            <a:endParaRPr lang="es-ES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697634" y="2446541"/>
            <a:ext cx="3133500" cy="174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●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es-EC" dirty="0"/>
              <a:t>Generar en una experiencia turística atractiva </a:t>
            </a:r>
            <a:r>
              <a:rPr lang="es-EC" dirty="0">
                <a:sym typeface="Wingdings" panose="05000000000000000000" pitchFamily="2" charset="2"/>
              </a:rPr>
              <a:t> sinergia de f</a:t>
            </a:r>
            <a:r>
              <a:rPr lang="es-EC" dirty="0"/>
              <a:t>actores como: el diseño ambiental, el personal a cargo y desarrollo de actividades.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03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14327" y="706727"/>
            <a:ext cx="6455700" cy="668100"/>
          </a:xfrm>
        </p:spPr>
        <p:txBody>
          <a:bodyPr/>
          <a:lstStyle/>
          <a:p>
            <a:r>
              <a:rPr lang="es-ES" dirty="0"/>
              <a:t>Recomendaciones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89919" y="2070897"/>
            <a:ext cx="2982580" cy="1904455"/>
          </a:xfrm>
        </p:spPr>
        <p:txBody>
          <a:bodyPr/>
          <a:lstStyle/>
          <a:p>
            <a:r>
              <a:rPr lang="es-EC" sz="1600" dirty="0"/>
              <a:t>Innovación en la gestión y planificación de la oferta turística- atraer mercados emergentes</a:t>
            </a:r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2952424" y="2070897"/>
            <a:ext cx="2939355" cy="1835278"/>
          </a:xfrm>
        </p:spPr>
        <p:txBody>
          <a:bodyPr/>
          <a:lstStyle/>
          <a:p>
            <a:pPr lvl="0"/>
            <a:r>
              <a:rPr lang="es-ES" sz="1600" dirty="0"/>
              <a:t>Sitios culturales- desarrollen diversas actividades con múltiples opciones-revalorizar el patrimonio cultural y generar experiencias únicas.</a:t>
            </a:r>
          </a:p>
          <a:p>
            <a:endParaRPr lang="es-ES" sz="16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26</a:t>
            </a:fld>
            <a:endParaRPr lang="es-ES"/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891779" y="2001720"/>
            <a:ext cx="2939355" cy="183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●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s-ES" sz="1600" dirty="0"/>
              <a:t>Replicar actividades como las propuestas-  participación activa - diversificar la oferta turística cultural, atraer nuevos nichos de mercado y permitir el progreso económico de la ciudad - actores -</a:t>
            </a: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5191076" y="442989"/>
            <a:ext cx="2939355" cy="9318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●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es-ES" sz="1600" dirty="0"/>
              <a:t>Necesidades/ motivaciones </a:t>
            </a:r>
            <a:r>
              <a:rPr lang="es-ES" sz="1600" dirty="0">
                <a:sym typeface="Wingdings" panose="05000000000000000000" pitchFamily="2" charset="2"/>
              </a:rPr>
              <a:t> Perfil del turista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4227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50C01BB-EB49-4077-93CE-6F0A93DE8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7100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84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D2747A3-E79F-4D5D-83A8-5193ED2B0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</a:t>
            </a:fld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5D866-A8DE-4AB3-9FF1-29776CBDB739}"/>
              </a:ext>
            </a:extLst>
          </p:cNvPr>
          <p:cNvSpPr txBox="1"/>
          <p:nvPr/>
        </p:nvSpPr>
        <p:spPr>
          <a:xfrm>
            <a:off x="520995" y="308917"/>
            <a:ext cx="330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Montserrat "/>
              </a:rPr>
              <a:t>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A8FD024-90A6-4B79-B0DC-AD2BD2C74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184248"/>
              </p:ext>
            </p:extLst>
          </p:nvPr>
        </p:nvGraphicFramePr>
        <p:xfrm>
          <a:off x="1523999" y="446567"/>
          <a:ext cx="6556745" cy="415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9127" y="219525"/>
            <a:ext cx="5476357" cy="668100"/>
          </a:xfrm>
        </p:spPr>
        <p:txBody>
          <a:bodyPr/>
          <a:lstStyle/>
          <a:p>
            <a:r>
              <a:rPr lang="es-ES" dirty="0"/>
              <a:t>Teoría de los océanos azules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472576" y="2125183"/>
            <a:ext cx="189526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solidFill>
                  <a:schemeClr val="bg2"/>
                </a:solidFill>
                <a:latin typeface="Montserrat Light" panose="020B0604020202020204" charset="0"/>
              </a:rPr>
              <a:t>OCÉANOS AZULES</a:t>
            </a:r>
            <a:endParaRPr lang="en-US" sz="240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3407" y="1556654"/>
            <a:ext cx="1861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Kim y </a:t>
            </a:r>
            <a:r>
              <a:rPr lang="es-US" sz="1050" dirty="0" err="1">
                <a:solidFill>
                  <a:schemeClr val="bg2"/>
                </a:solidFill>
                <a:latin typeface="Montserrat Light" panose="020B0604020202020204" charset="0"/>
              </a:rPr>
              <a:t>Mauborge</a:t>
            </a:r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 2005</a:t>
            </a:r>
            <a:endParaRPr lang="en-US" sz="105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04213" y="1268114"/>
            <a:ext cx="37947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Estrategia empresarial que busca la creación de nuevos mercados para competir donde se integre la innovación</a:t>
            </a:r>
            <a:endParaRPr lang="en-US" sz="105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4948" y="2826682"/>
            <a:ext cx="252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 b="1" dirty="0">
                <a:solidFill>
                  <a:schemeClr val="bg2"/>
                </a:solidFill>
                <a:latin typeface="Montserrat Light" panose="020B0604020202020204" charset="0"/>
              </a:rPr>
              <a:t>Problema</a:t>
            </a: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-Industrias saturadas (turismo)</a:t>
            </a:r>
          </a:p>
          <a:p>
            <a:endParaRPr lang="es-US" sz="1050" dirty="0">
              <a:solidFill>
                <a:schemeClr val="bg2"/>
              </a:solidFill>
              <a:latin typeface="Montserrat Light" panose="020B0604020202020204" charset="0"/>
            </a:endParaRP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-Alto nivel competitivo (varios museos en el centro histórico de Quito que ofertan similares servicios</a:t>
            </a:r>
          </a:p>
          <a:p>
            <a:endParaRPr lang="en-US" sz="105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13431" y="2765460"/>
            <a:ext cx="261441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 b="1" dirty="0">
                <a:solidFill>
                  <a:schemeClr val="bg2"/>
                </a:solidFill>
                <a:latin typeface="Montserrat Light" panose="020B0604020202020204" charset="0"/>
              </a:rPr>
              <a:t>Fundamentos</a:t>
            </a: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-Evolución de industrias(tendencias)</a:t>
            </a:r>
          </a:p>
          <a:p>
            <a:endParaRPr lang="es-US" sz="1050" dirty="0">
              <a:solidFill>
                <a:schemeClr val="bg2"/>
              </a:solidFill>
              <a:latin typeface="Montserrat Light" panose="020B0604020202020204" charset="0"/>
            </a:endParaRP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-Salir del océano rojo</a:t>
            </a: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-Ser competente y no competitivo</a:t>
            </a:r>
          </a:p>
          <a:p>
            <a:endParaRPr lang="en-US" sz="105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978332" y="1659179"/>
            <a:ext cx="9454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1538394" y="2320795"/>
            <a:ext cx="1018418" cy="444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627066" y="2261423"/>
            <a:ext cx="1149053" cy="436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696420" y="3650964"/>
            <a:ext cx="21942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 b="1" dirty="0">
                <a:solidFill>
                  <a:schemeClr val="bg2"/>
                </a:solidFill>
                <a:latin typeface="Montserrat Light" panose="020B0604020202020204" charset="0"/>
              </a:rPr>
              <a:t>Finalidad</a:t>
            </a: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-Desarrollar un espacio no conocido en el mercado</a:t>
            </a:r>
          </a:p>
          <a:p>
            <a:endParaRPr lang="es-US" sz="1050" dirty="0">
              <a:solidFill>
                <a:schemeClr val="bg2"/>
              </a:solidFill>
              <a:latin typeface="Montserrat Light" panose="020B0604020202020204" charset="0"/>
            </a:endParaRPr>
          </a:p>
          <a:p>
            <a:r>
              <a:rPr lang="es-US" sz="1050" dirty="0">
                <a:solidFill>
                  <a:schemeClr val="bg2"/>
                </a:solidFill>
                <a:latin typeface="Montserrat Light" panose="020B0604020202020204" charset="0"/>
              </a:rPr>
              <a:t>-Captar nueva demanda</a:t>
            </a:r>
          </a:p>
          <a:p>
            <a:endParaRPr lang="es-US" sz="1050" dirty="0">
              <a:solidFill>
                <a:schemeClr val="bg2"/>
              </a:solidFill>
              <a:latin typeface="Montserrat Light" panose="020B0604020202020204" charset="0"/>
            </a:endParaRPr>
          </a:p>
        </p:txBody>
      </p:sp>
      <p:cxnSp>
        <p:nvCxnSpPr>
          <p:cNvPr id="16" name="Conector recto de flecha 15"/>
          <p:cNvCxnSpPr>
            <a:stCxn id="7" idx="2"/>
          </p:cNvCxnSpPr>
          <p:nvPr/>
        </p:nvCxnSpPr>
        <p:spPr>
          <a:xfrm flipH="1">
            <a:off x="4420206" y="2956180"/>
            <a:ext cx="1" cy="736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2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r="11463"/>
          <a:stretch/>
        </p:blipFill>
        <p:spPr bwMode="auto">
          <a:xfrm>
            <a:off x="1942431" y="1212421"/>
            <a:ext cx="5085961" cy="307896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628132" y="521366"/>
            <a:ext cx="6100799" cy="668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latin typeface="Montserrat Light" panose="020B0604020202020204" charset="0"/>
              </a:rPr>
              <a:t>Modelo- Generación de la experiencia creativa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18145" y="4536645"/>
            <a:ext cx="5624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000" dirty="0" err="1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n-US" sz="1000" dirty="0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1000" dirty="0" err="1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Siow</a:t>
            </a:r>
            <a:r>
              <a:rPr lang="en-US" sz="1000" dirty="0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-Kian, </a:t>
            </a:r>
            <a:r>
              <a:rPr lang="en-US" sz="1000" dirty="0" err="1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Shiann</a:t>
            </a:r>
            <a:r>
              <a:rPr lang="en-US" sz="1000" dirty="0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-Far, &amp; Ding-Bang,2013, </a:t>
            </a:r>
            <a:r>
              <a:rPr lang="en-US" sz="1000" dirty="0" err="1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pág</a:t>
            </a:r>
            <a:r>
              <a:rPr lang="en-US" sz="1000" dirty="0">
                <a:latin typeface="Montserrat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165)</a:t>
            </a:r>
            <a:endParaRPr lang="es-ES" sz="900" dirty="0">
              <a:effectLst/>
              <a:latin typeface="Montserrat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586" y="2561984"/>
            <a:ext cx="1379597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ontserrat Light" panose="020B0604020202020204" charset="0"/>
              </a:rPr>
              <a:t>INTERACCIONES INTERNAS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442149" y="2549444"/>
            <a:ext cx="1464815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ontserrat Light" panose="020B0604020202020204" charset="0"/>
              </a:rPr>
              <a:t>INTERACCIONES EXTERNAS</a:t>
            </a:r>
          </a:p>
        </p:txBody>
      </p:sp>
      <p:sp>
        <p:nvSpPr>
          <p:cNvPr id="13" name="Abrir llave 12"/>
          <p:cNvSpPr/>
          <p:nvPr/>
        </p:nvSpPr>
        <p:spPr>
          <a:xfrm>
            <a:off x="1560692" y="1212421"/>
            <a:ext cx="257453" cy="307896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llave 13"/>
          <p:cNvSpPr/>
          <p:nvPr/>
        </p:nvSpPr>
        <p:spPr>
          <a:xfrm>
            <a:off x="7105714" y="1189465"/>
            <a:ext cx="191731" cy="310191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96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SITUACIONAL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MUSEO FRAY PEDRO GOCIAL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/>
              <a:t>MUSEO DEL PADRE ALMEIDA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pic>
        <p:nvPicPr>
          <p:cNvPr id="2052" name="Picture 4" descr="Resultado de imagen para MUSEO FRAY PEDRO GOCIAL">
            <a:extLst>
              <a:ext uri="{FF2B5EF4-FFF2-40B4-BE49-F238E27FC236}">
                <a16:creationId xmlns:a16="http://schemas.microsoft.com/office/drawing/2014/main" id="{F545B5DF-FCA9-4656-8A5A-C721DD6E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53" y="2377018"/>
            <a:ext cx="2372833" cy="2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3D350B-D972-4CD4-A0A7-356EBB2B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377018"/>
            <a:ext cx="4007099" cy="22517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328E18-7A27-41D5-9B97-E956FBA44FFB}"/>
              </a:ext>
            </a:extLst>
          </p:cNvPr>
          <p:cNvSpPr txBox="1"/>
          <p:nvPr/>
        </p:nvSpPr>
        <p:spPr>
          <a:xfrm>
            <a:off x="6208927" y="862174"/>
            <a:ext cx="176500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Montserrat Light" panose="020B0604020202020204" charset="0"/>
              </a:rPr>
              <a:t>Centro Histórico de Quito</a:t>
            </a:r>
          </a:p>
        </p:txBody>
      </p:sp>
    </p:spTree>
    <p:extLst>
      <p:ext uri="{BB962C8B-B14F-4D97-AF65-F5344CB8AC3E}">
        <p14:creationId xmlns:p14="http://schemas.microsoft.com/office/powerpoint/2010/main" val="424620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7A45E-1BFE-416A-9BF1-69A58B42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142" y="539751"/>
            <a:ext cx="6455700" cy="668100"/>
          </a:xfrm>
        </p:spPr>
        <p:txBody>
          <a:bodyPr/>
          <a:lstStyle/>
          <a:p>
            <a:pPr algn="r"/>
            <a:r>
              <a:rPr lang="es-EC" dirty="0"/>
              <a:t>Aportes de la Orden Franciscana a la ciudad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943C92-A32F-4519-BD6A-1AD460DB1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8</a:t>
            </a:fld>
            <a:endParaRPr lang="es-EC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DBE5863-0645-4BD9-BCB2-D589B3265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354699"/>
              </p:ext>
            </p:extLst>
          </p:nvPr>
        </p:nvGraphicFramePr>
        <p:xfrm>
          <a:off x="1726018" y="1350335"/>
          <a:ext cx="6096000" cy="317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8E5B2B8-EE3F-4E25-95E0-91EFDED5746E}"/>
              </a:ext>
            </a:extLst>
          </p:cNvPr>
          <p:cNvSpPr txBox="1"/>
          <p:nvPr/>
        </p:nvSpPr>
        <p:spPr>
          <a:xfrm>
            <a:off x="1446028" y="3373254"/>
            <a:ext cx="1488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C" dirty="0">
                <a:latin typeface="Montserrat Light" panose="020B0604020202020204" charset="0"/>
              </a:rPr>
              <a:t>Técnicas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C" dirty="0">
                <a:latin typeface="Montserrat Light" panose="020B0604020202020204" charset="0"/>
              </a:rPr>
              <a:t>Artistas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C" dirty="0">
                <a:latin typeface="Montserrat Light" panose="020B0604020202020204" charset="0"/>
              </a:rPr>
              <a:t>Obras</a:t>
            </a: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23C2004C-391A-4130-B2CF-CB5BB7DA6909}"/>
              </a:ext>
            </a:extLst>
          </p:cNvPr>
          <p:cNvSpPr/>
          <p:nvPr/>
        </p:nvSpPr>
        <p:spPr>
          <a:xfrm>
            <a:off x="2934586" y="3508744"/>
            <a:ext cx="637954" cy="34024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39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77639" y="272165"/>
            <a:ext cx="4861075" cy="668100"/>
          </a:xfrm>
        </p:spPr>
        <p:txBody>
          <a:bodyPr/>
          <a:lstStyle/>
          <a:p>
            <a:pPr algn="r"/>
            <a:r>
              <a:rPr lang="es-ES" dirty="0"/>
              <a:t>Marco metodológico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83316"/>
              </p:ext>
            </p:extLst>
          </p:nvPr>
        </p:nvGraphicFramePr>
        <p:xfrm>
          <a:off x="3009579" y="1414935"/>
          <a:ext cx="5829135" cy="30427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55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Procedencia</a:t>
                      </a:r>
                      <a:endParaRPr lang="es-ES" sz="10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Turistas nacionales y extranjeros</a:t>
                      </a:r>
                      <a:endParaRPr lang="es-ES" sz="10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Universo población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Turistas desde 18 años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Ámbito geográfico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1228725" algn="l"/>
                        </a:tabLst>
                      </a:pPr>
                      <a:r>
                        <a:rPr lang="es-US" sz="1100">
                          <a:effectLst/>
                        </a:rPr>
                        <a:t>Museos de la Orden Franciscana (</a:t>
                      </a:r>
                      <a:r>
                        <a:rPr lang="es-ES" sz="1100">
                          <a:effectLst/>
                        </a:rPr>
                        <a:t>Museo Fray Pedro Gocial y Museo del Padre Almeida.</a:t>
                      </a:r>
                      <a:r>
                        <a:rPr lang="es-US" sz="1100">
                          <a:effectLst/>
                        </a:rPr>
                        <a:t>)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de visitantes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24.271 turistas anuales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Muestra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385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Procedimiento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US" sz="1100">
                          <a:effectLst/>
                        </a:rPr>
                        <a:t>Encuestas personales mediante cuestionario estructurado 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Periodo de rea</a:t>
                      </a:r>
                      <a:r>
                        <a:rPr lang="es-EC" sz="1100">
                          <a:effectLst/>
                        </a:rPr>
                        <a:t>lización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Noviembre-Diciembre 2019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Nivel de confianza</a:t>
                      </a:r>
                      <a:endParaRPr lang="es-ES" sz="10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95.0% p=q=0.5</a:t>
                      </a:r>
                      <a:endParaRPr lang="es-ES" sz="10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9" marR="604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Google Shape;662;p19"/>
          <p:cNvSpPr txBox="1">
            <a:spLocks noGrp="1"/>
          </p:cNvSpPr>
          <p:nvPr>
            <p:ph type="body" idx="1"/>
          </p:nvPr>
        </p:nvSpPr>
        <p:spPr>
          <a:xfrm>
            <a:off x="154165" y="2344794"/>
            <a:ext cx="2703336" cy="1735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400" i="1" dirty="0"/>
              <a:t>Enfoque mixto</a:t>
            </a:r>
          </a:p>
          <a:p>
            <a:r>
              <a:rPr lang="es-EC" sz="1400" i="1" dirty="0"/>
              <a:t>Técnica documental</a:t>
            </a:r>
            <a:endParaRPr lang="es-EC" sz="1400" dirty="0"/>
          </a:p>
          <a:p>
            <a:r>
              <a:rPr lang="es-EC" sz="1400" i="1" dirty="0"/>
              <a:t>Técnica de campo: </a:t>
            </a:r>
          </a:p>
          <a:p>
            <a:pPr lvl="1"/>
            <a:r>
              <a:rPr lang="es-EC" sz="1400" i="1" dirty="0"/>
              <a:t>Encuesta </a:t>
            </a:r>
          </a:p>
          <a:p>
            <a:pPr lvl="1"/>
            <a:r>
              <a:rPr lang="es-EC" sz="1400" i="1" dirty="0"/>
              <a:t>Entrevistas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250005397"/>
      </p:ext>
    </p:extLst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795</Words>
  <Application>Microsoft Office PowerPoint</Application>
  <PresentationFormat>Presentación en pantalla (16:9)</PresentationFormat>
  <Paragraphs>170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Times New Roman</vt:lpstr>
      <vt:lpstr>Symbol</vt:lpstr>
      <vt:lpstr>Wingdings</vt:lpstr>
      <vt:lpstr>Montserrat ExtraBold</vt:lpstr>
      <vt:lpstr>Montserrat Light</vt:lpstr>
      <vt:lpstr>Calibri</vt:lpstr>
      <vt:lpstr>Montserrat</vt:lpstr>
      <vt:lpstr>Montserrat </vt:lpstr>
      <vt:lpstr>Wart template</vt:lpstr>
      <vt:lpstr> TURISMO NARANJA Y SU POTENCIALIDAD EN EL CENTRO HISTÓRICO DE QUITO: CASO DE ESTUDIO MUSEOS DE LA ORDEN FRANCISCANA </vt:lpstr>
      <vt:lpstr>Presentación de PowerPoint</vt:lpstr>
      <vt:lpstr>Presentación de PowerPoint</vt:lpstr>
      <vt:lpstr>Presentación de PowerPoint</vt:lpstr>
      <vt:lpstr>Teoría de los océanos azules</vt:lpstr>
      <vt:lpstr>Presentación de PowerPoint</vt:lpstr>
      <vt:lpstr>MARCO SITUACIONAL</vt:lpstr>
      <vt:lpstr>Aportes de la Orden Franciscana a la ciudad</vt:lpstr>
      <vt:lpstr>Marco metodológico</vt:lpstr>
      <vt:lpstr>Encuestas  </vt:lpstr>
      <vt:lpstr>Entrevistas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Propuesta ambiental</vt:lpstr>
      <vt:lpstr>Diseño Propuesta ambiental</vt:lpstr>
      <vt:lpstr>Presentación de PowerPoint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Stefania Salazar</cp:lastModifiedBy>
  <cp:revision>30</cp:revision>
  <dcterms:modified xsi:type="dcterms:W3CDTF">2020-01-21T06:10:25Z</dcterms:modified>
</cp:coreProperties>
</file>