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data5.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diagrams/data6.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8.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6" r:id="rId1"/>
  </p:sldMasterIdLst>
  <p:notesMasterIdLst>
    <p:notesMasterId r:id="rId33"/>
  </p:notesMasterIdLst>
  <p:sldIdLst>
    <p:sldId id="257" r:id="rId2"/>
    <p:sldId id="259" r:id="rId3"/>
    <p:sldId id="260" r:id="rId4"/>
    <p:sldId id="262" r:id="rId5"/>
    <p:sldId id="263" r:id="rId6"/>
    <p:sldId id="261" r:id="rId7"/>
    <p:sldId id="264" r:id="rId8"/>
    <p:sldId id="265" r:id="rId9"/>
    <p:sldId id="272" r:id="rId10"/>
    <p:sldId id="266" r:id="rId11"/>
    <p:sldId id="267" r:id="rId12"/>
    <p:sldId id="269" r:id="rId13"/>
    <p:sldId id="268" r:id="rId14"/>
    <p:sldId id="270" r:id="rId15"/>
    <p:sldId id="271" r:id="rId16"/>
    <p:sldId id="274" r:id="rId17"/>
    <p:sldId id="275" r:id="rId18"/>
    <p:sldId id="280" r:id="rId19"/>
    <p:sldId id="276" r:id="rId20"/>
    <p:sldId id="277" r:id="rId21"/>
    <p:sldId id="278" r:id="rId22"/>
    <p:sldId id="279" r:id="rId23"/>
    <p:sldId id="273" r:id="rId24"/>
    <p:sldId id="282" r:id="rId25"/>
    <p:sldId id="289" r:id="rId26"/>
    <p:sldId id="290" r:id="rId27"/>
    <p:sldId id="284" r:id="rId28"/>
    <p:sldId id="285" r:id="rId29"/>
    <p:sldId id="286" r:id="rId30"/>
    <p:sldId id="287" r:id="rId31"/>
    <p:sldId id="25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0" autoAdjust="0"/>
    <p:restoredTop sz="77544" autoAdjust="0"/>
  </p:normalViewPr>
  <p:slideViewPr>
    <p:cSldViewPr snapToGrid="0">
      <p:cViewPr varScale="1">
        <p:scale>
          <a:sx n="89" d="100"/>
          <a:sy n="89" d="100"/>
        </p:scale>
        <p:origin x="1260"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FIDEL\Desktop\TESIS\Calculos%20Cuenca%20Pi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FIDEL\Desktop\TESIS\AFOROS\ANEXO%202%20PERFILES%20DE%20LOS%20PUNTOS%20DEL%20ESTUDIO%20DEL%20R&#205;O%20PITA.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FIDEL\Desktop\TESIS\AFOROS\ANEXO%202%20PERFILES%20DE%20LOS%20PUNTOS%20DEL%20ESTUDIO%20DEL%20R&#205;O%20PITA.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FIDEL\Desktop\TESIS\AFOROS\ANEXO%202%20PERFILES%20DE%20LOS%20PUNTOS%20DEL%20ESTUDIO%20DEL%20R&#205;O%20PITA.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s-EC"/>
              <a:t>DISTRIBUCIÓN</a:t>
            </a:r>
            <a:r>
              <a:rPr lang="es-EC" baseline="0"/>
              <a:t> TEMPORAL DE PRECIPITACIONES</a:t>
            </a:r>
            <a:endParaRPr lang="es-EC"/>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s-EC"/>
        </a:p>
      </c:txPr>
    </c:title>
    <c:autoTitleDeleted val="0"/>
    <c:plotArea>
      <c:layout/>
      <c:scatterChart>
        <c:scatterStyle val="lineMarker"/>
        <c:varyColors val="0"/>
        <c:ser>
          <c:idx val="0"/>
          <c:order val="0"/>
          <c:tx>
            <c:strRef>
              <c:f>Sheet1!$A$2</c:f>
              <c:strCache>
                <c:ptCount val="1"/>
                <c:pt idx="0">
                  <c:v>LA TOLA</c:v>
                </c:pt>
              </c:strCache>
            </c:strRef>
          </c:tx>
          <c:spPr>
            <a:ln w="9525" cap="rnd">
              <a:solidFill>
                <a:schemeClr val="accent1">
                  <a:alpha val="50000"/>
                </a:schemeClr>
              </a:solidFill>
              <a:round/>
            </a:ln>
            <a:effectLst/>
          </c:spPr>
          <c:marker>
            <c:symbol val="diamond"/>
            <c:size val="6"/>
            <c:spPr>
              <a:solidFill>
                <a:schemeClr val="lt1"/>
              </a:solidFill>
              <a:ln w="15875">
                <a:solidFill>
                  <a:schemeClr val="accent1"/>
                </a:solidFill>
                <a:round/>
              </a:ln>
              <a:effectLst/>
            </c:spPr>
          </c:marker>
          <c:xVal>
            <c:numRef>
              <c:f>Sheet1!$B$1:$L$1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xVal>
          <c:yVal>
            <c:numRef>
              <c:f>Sheet1!$B$2:$L$2</c:f>
              <c:numCache>
                <c:formatCode>General</c:formatCode>
                <c:ptCount val="11"/>
                <c:pt idx="0">
                  <c:v>656.3</c:v>
                </c:pt>
                <c:pt idx="1">
                  <c:v>1013</c:v>
                </c:pt>
                <c:pt idx="2">
                  <c:v>875.1</c:v>
                </c:pt>
                <c:pt idx="3">
                  <c:v>1179.8</c:v>
                </c:pt>
                <c:pt idx="4">
                  <c:v>747</c:v>
                </c:pt>
                <c:pt idx="5">
                  <c:v>938.1</c:v>
                </c:pt>
                <c:pt idx="6">
                  <c:v>941.6</c:v>
                </c:pt>
                <c:pt idx="7">
                  <c:v>793.4</c:v>
                </c:pt>
                <c:pt idx="8">
                  <c:v>693.8</c:v>
                </c:pt>
                <c:pt idx="9">
                  <c:v>699</c:v>
                </c:pt>
                <c:pt idx="10">
                  <c:v>555.1</c:v>
                </c:pt>
              </c:numCache>
            </c:numRef>
          </c:yVal>
          <c:smooth val="0"/>
          <c:extLst>
            <c:ext xmlns:c16="http://schemas.microsoft.com/office/drawing/2014/chart" uri="{C3380CC4-5D6E-409C-BE32-E72D297353CC}">
              <c16:uniqueId val="{00000000-6E37-4DDA-8135-18D97FBA9FEA}"/>
            </c:ext>
          </c:extLst>
        </c:ser>
        <c:ser>
          <c:idx val="1"/>
          <c:order val="1"/>
          <c:tx>
            <c:strRef>
              <c:f>Sheet1!$A$3</c:f>
              <c:strCache>
                <c:ptCount val="1"/>
                <c:pt idx="0">
                  <c:v>IZOBAMBA</c:v>
                </c:pt>
              </c:strCache>
            </c:strRef>
          </c:tx>
          <c:spPr>
            <a:ln w="9525" cap="rnd">
              <a:solidFill>
                <a:schemeClr val="accent2">
                  <a:alpha val="50000"/>
                </a:schemeClr>
              </a:solidFill>
              <a:round/>
            </a:ln>
            <a:effectLst/>
          </c:spPr>
          <c:marker>
            <c:symbol val="square"/>
            <c:size val="6"/>
            <c:spPr>
              <a:solidFill>
                <a:schemeClr val="lt1"/>
              </a:solidFill>
              <a:ln w="15875">
                <a:solidFill>
                  <a:schemeClr val="accent2"/>
                </a:solidFill>
                <a:round/>
              </a:ln>
              <a:effectLst/>
            </c:spPr>
          </c:marker>
          <c:xVal>
            <c:numRef>
              <c:f>Sheet1!$B$1:$L$1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xVal>
          <c:yVal>
            <c:numRef>
              <c:f>Sheet1!$B$3:$L$3</c:f>
              <c:numCache>
                <c:formatCode>General</c:formatCode>
                <c:ptCount val="11"/>
                <c:pt idx="0">
                  <c:v>1265</c:v>
                </c:pt>
                <c:pt idx="1">
                  <c:v>1465</c:v>
                </c:pt>
                <c:pt idx="2">
                  <c:v>1783.6</c:v>
                </c:pt>
                <c:pt idx="3">
                  <c:v>2032.3</c:v>
                </c:pt>
                <c:pt idx="4">
                  <c:v>1516.2</c:v>
                </c:pt>
                <c:pt idx="5">
                  <c:v>1774.4</c:v>
                </c:pt>
                <c:pt idx="6">
                  <c:v>1487.8</c:v>
                </c:pt>
                <c:pt idx="7">
                  <c:v>1400.6</c:v>
                </c:pt>
                <c:pt idx="8">
                  <c:v>1160.7</c:v>
                </c:pt>
                <c:pt idx="9">
                  <c:v>1393</c:v>
                </c:pt>
                <c:pt idx="10">
                  <c:v>1091.5999999999999</c:v>
                </c:pt>
              </c:numCache>
            </c:numRef>
          </c:yVal>
          <c:smooth val="0"/>
          <c:extLst>
            <c:ext xmlns:c16="http://schemas.microsoft.com/office/drawing/2014/chart" uri="{C3380CC4-5D6E-409C-BE32-E72D297353CC}">
              <c16:uniqueId val="{00000001-6E37-4DDA-8135-18D97FBA9FEA}"/>
            </c:ext>
          </c:extLst>
        </c:ser>
        <c:ser>
          <c:idx val="2"/>
          <c:order val="2"/>
          <c:tx>
            <c:strRef>
              <c:f>Sheet1!$A$4</c:f>
              <c:strCache>
                <c:ptCount val="1"/>
                <c:pt idx="0">
                  <c:v>UYUMBICHO</c:v>
                </c:pt>
              </c:strCache>
            </c:strRef>
          </c:tx>
          <c:spPr>
            <a:ln w="9525" cap="rnd">
              <a:solidFill>
                <a:schemeClr val="accent3">
                  <a:alpha val="50000"/>
                </a:schemeClr>
              </a:solidFill>
              <a:round/>
            </a:ln>
            <a:effectLst/>
          </c:spPr>
          <c:marker>
            <c:symbol val="triangle"/>
            <c:size val="6"/>
            <c:spPr>
              <a:solidFill>
                <a:schemeClr val="lt1"/>
              </a:solidFill>
              <a:ln w="15875">
                <a:solidFill>
                  <a:schemeClr val="accent3"/>
                </a:solidFill>
                <a:round/>
              </a:ln>
              <a:effectLst/>
            </c:spPr>
          </c:marker>
          <c:xVal>
            <c:numRef>
              <c:f>Sheet1!$B$1:$L$1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xVal>
          <c:yVal>
            <c:numRef>
              <c:f>Sheet1!$B$4:$L$4</c:f>
              <c:numCache>
                <c:formatCode>General</c:formatCode>
                <c:ptCount val="11"/>
                <c:pt idx="0">
                  <c:v>1300.5</c:v>
                </c:pt>
                <c:pt idx="1">
                  <c:v>1435</c:v>
                </c:pt>
                <c:pt idx="2">
                  <c:v>1459</c:v>
                </c:pt>
                <c:pt idx="3">
                  <c:v>1981.2</c:v>
                </c:pt>
                <c:pt idx="4">
                  <c:v>1602.9</c:v>
                </c:pt>
                <c:pt idx="5">
                  <c:v>1595.3</c:v>
                </c:pt>
                <c:pt idx="6">
                  <c:v>1581.3</c:v>
                </c:pt>
                <c:pt idx="7">
                  <c:v>1345.4</c:v>
                </c:pt>
                <c:pt idx="8">
                  <c:v>1227.2</c:v>
                </c:pt>
                <c:pt idx="9">
                  <c:v>1363.4</c:v>
                </c:pt>
                <c:pt idx="10">
                  <c:v>1124.2</c:v>
                </c:pt>
              </c:numCache>
            </c:numRef>
          </c:yVal>
          <c:smooth val="0"/>
          <c:extLst>
            <c:ext xmlns:c16="http://schemas.microsoft.com/office/drawing/2014/chart" uri="{C3380CC4-5D6E-409C-BE32-E72D297353CC}">
              <c16:uniqueId val="{00000002-6E37-4DDA-8135-18D97FBA9FEA}"/>
            </c:ext>
          </c:extLst>
        </c:ser>
        <c:ser>
          <c:idx val="3"/>
          <c:order val="3"/>
          <c:tx>
            <c:strRef>
              <c:f>Sheet1!$A$5</c:f>
              <c:strCache>
                <c:ptCount val="1"/>
                <c:pt idx="0">
                  <c:v>RUMIPAMBA</c:v>
                </c:pt>
              </c:strCache>
            </c:strRef>
          </c:tx>
          <c:spPr>
            <a:ln w="9525" cap="rnd">
              <a:solidFill>
                <a:schemeClr val="accent4">
                  <a:alpha val="50000"/>
                </a:schemeClr>
              </a:solidFill>
              <a:round/>
            </a:ln>
            <a:effectLst/>
          </c:spPr>
          <c:marker>
            <c:symbol val="x"/>
            <c:size val="6"/>
            <c:spPr>
              <a:noFill/>
              <a:ln w="15875">
                <a:solidFill>
                  <a:schemeClr val="accent4"/>
                </a:solidFill>
                <a:round/>
              </a:ln>
              <a:effectLst/>
            </c:spPr>
          </c:marker>
          <c:xVal>
            <c:numRef>
              <c:f>Sheet1!$B$1:$L$1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xVal>
          <c:yVal>
            <c:numRef>
              <c:f>Sheet1!$B$5:$L$5</c:f>
              <c:numCache>
                <c:formatCode>General</c:formatCode>
                <c:ptCount val="11"/>
                <c:pt idx="0">
                  <c:v>1433.7</c:v>
                </c:pt>
                <c:pt idx="1">
                  <c:v>2832</c:v>
                </c:pt>
                <c:pt idx="2">
                  <c:v>2099.5</c:v>
                </c:pt>
                <c:pt idx="3">
                  <c:v>5765.1</c:v>
                </c:pt>
                <c:pt idx="4">
                  <c:v>3347.2</c:v>
                </c:pt>
                <c:pt idx="5">
                  <c:v>1658.2</c:v>
                </c:pt>
                <c:pt idx="6">
                  <c:v>2684.2</c:v>
                </c:pt>
                <c:pt idx="7">
                  <c:v>1689.5</c:v>
                </c:pt>
                <c:pt idx="8">
                  <c:v>1229.4000000000001</c:v>
                </c:pt>
                <c:pt idx="9">
                  <c:v>1655.7</c:v>
                </c:pt>
                <c:pt idx="10">
                  <c:v>1050</c:v>
                </c:pt>
              </c:numCache>
            </c:numRef>
          </c:yVal>
          <c:smooth val="0"/>
          <c:extLst>
            <c:ext xmlns:c16="http://schemas.microsoft.com/office/drawing/2014/chart" uri="{C3380CC4-5D6E-409C-BE32-E72D297353CC}">
              <c16:uniqueId val="{00000003-6E37-4DDA-8135-18D97FBA9FEA}"/>
            </c:ext>
          </c:extLst>
        </c:ser>
        <c:dLbls>
          <c:showLegendKey val="0"/>
          <c:showVal val="0"/>
          <c:showCatName val="0"/>
          <c:showSerName val="0"/>
          <c:showPercent val="0"/>
          <c:showBubbleSize val="0"/>
        </c:dLbls>
        <c:axId val="402448464"/>
        <c:axId val="546809104"/>
      </c:scatterChart>
      <c:valAx>
        <c:axId val="40244846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crossAx val="546809104"/>
        <c:crosses val="autoZero"/>
        <c:crossBetween val="midCat"/>
      </c:valAx>
      <c:valAx>
        <c:axId val="54680910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crossAx val="402448464"/>
        <c:crosses val="autoZero"/>
        <c:crossBetween val="midCat"/>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US"/>
              <a:t>Área Mojada P-1 Río Pita</a:t>
            </a:r>
          </a:p>
          <a:p>
            <a:pPr>
              <a:defRPr/>
            </a:pPr>
            <a:r>
              <a:rPr lang="en-US"/>
              <a:t>Elevación:  2539 m</a:t>
            </a:r>
          </a:p>
        </c:rich>
      </c:tx>
      <c:layout>
        <c:manualLayout>
          <c:xMode val="edge"/>
          <c:yMode val="edge"/>
          <c:x val="0.30284106573009306"/>
          <c:y val="2.1604942922804505E-2"/>
        </c:manualLayout>
      </c:layout>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s-EC"/>
        </a:p>
      </c:txPr>
    </c:title>
    <c:autoTitleDeleted val="0"/>
    <c:plotArea>
      <c:layout>
        <c:manualLayout>
          <c:layoutTarget val="inner"/>
          <c:xMode val="edge"/>
          <c:yMode val="edge"/>
          <c:x val="0.10118527715155938"/>
          <c:y val="0.23961177609855219"/>
          <c:w val="0.86158696586008521"/>
          <c:h val="0.66866308420116827"/>
        </c:manualLayout>
      </c:layout>
      <c:scatterChart>
        <c:scatterStyle val="lineMarker"/>
        <c:varyColors val="0"/>
        <c:ser>
          <c:idx val="0"/>
          <c:order val="0"/>
          <c:tx>
            <c:v>DATOS DEL PERFIL</c:v>
          </c:tx>
          <c:spPr>
            <a:ln w="9525" cap="rnd">
              <a:solidFill>
                <a:schemeClr val="accent1">
                  <a:alpha val="50000"/>
                </a:schemeClr>
              </a:solidFill>
              <a:round/>
            </a:ln>
            <a:effectLst/>
          </c:spPr>
          <c:marker>
            <c:symbol val="diamond"/>
            <c:size val="6"/>
            <c:spPr>
              <a:solidFill>
                <a:schemeClr val="lt1"/>
              </a:solidFill>
              <a:ln w="15875">
                <a:solidFill>
                  <a:schemeClr val="accent1"/>
                </a:solidFill>
                <a:round/>
              </a:ln>
              <a:effectLst/>
            </c:spPr>
          </c:marker>
          <c:xVal>
            <c:numRef>
              <c:f>'P1 RIO PITA'!$D$8:$D$16</c:f>
              <c:numCache>
                <c:formatCode>0.00</c:formatCode>
                <c:ptCount val="9"/>
                <c:pt idx="0">
                  <c:v>0</c:v>
                </c:pt>
                <c:pt idx="1">
                  <c:v>1</c:v>
                </c:pt>
                <c:pt idx="2">
                  <c:v>2</c:v>
                </c:pt>
                <c:pt idx="3">
                  <c:v>3</c:v>
                </c:pt>
                <c:pt idx="4">
                  <c:v>4</c:v>
                </c:pt>
                <c:pt idx="5">
                  <c:v>5</c:v>
                </c:pt>
                <c:pt idx="6">
                  <c:v>6</c:v>
                </c:pt>
                <c:pt idx="7">
                  <c:v>7</c:v>
                </c:pt>
                <c:pt idx="8">
                  <c:v>7.4</c:v>
                </c:pt>
              </c:numCache>
            </c:numRef>
          </c:xVal>
          <c:yVal>
            <c:numRef>
              <c:f>'P1 RIO PITA'!$E$8:$E$16</c:f>
              <c:numCache>
                <c:formatCode>0.00</c:formatCode>
                <c:ptCount val="9"/>
                <c:pt idx="0">
                  <c:v>100</c:v>
                </c:pt>
                <c:pt idx="1">
                  <c:v>99.58</c:v>
                </c:pt>
                <c:pt idx="2">
                  <c:v>99.42</c:v>
                </c:pt>
                <c:pt idx="3">
                  <c:v>99.47</c:v>
                </c:pt>
                <c:pt idx="4">
                  <c:v>99.59</c:v>
                </c:pt>
                <c:pt idx="5">
                  <c:v>99.57</c:v>
                </c:pt>
                <c:pt idx="6">
                  <c:v>99.53</c:v>
                </c:pt>
                <c:pt idx="7">
                  <c:v>99.65</c:v>
                </c:pt>
                <c:pt idx="8">
                  <c:v>100</c:v>
                </c:pt>
              </c:numCache>
            </c:numRef>
          </c:yVal>
          <c:smooth val="0"/>
          <c:extLst>
            <c:ext xmlns:c16="http://schemas.microsoft.com/office/drawing/2014/chart" uri="{C3380CC4-5D6E-409C-BE32-E72D297353CC}">
              <c16:uniqueId val="{00000000-4AC5-469E-8460-5CCB2C876104}"/>
            </c:ext>
          </c:extLst>
        </c:ser>
        <c:ser>
          <c:idx val="1"/>
          <c:order val="1"/>
          <c:tx>
            <c:v>NIVEL DEL AGUA</c:v>
          </c:tx>
          <c:spPr>
            <a:ln w="9525" cap="rnd">
              <a:solidFill>
                <a:schemeClr val="accent2">
                  <a:alpha val="50000"/>
                </a:schemeClr>
              </a:solidFill>
              <a:round/>
            </a:ln>
            <a:effectLst/>
          </c:spPr>
          <c:marker>
            <c:symbol val="square"/>
            <c:size val="6"/>
            <c:spPr>
              <a:solidFill>
                <a:schemeClr val="lt1"/>
              </a:solidFill>
              <a:ln w="15875">
                <a:solidFill>
                  <a:schemeClr val="accent2"/>
                </a:solidFill>
                <a:round/>
              </a:ln>
              <a:effectLst/>
            </c:spPr>
          </c:marker>
          <c:xVal>
            <c:numRef>
              <c:f>('P1 RIO PITA'!$D$8,'P1 RIO PITA'!$D$16)</c:f>
              <c:numCache>
                <c:formatCode>0.00</c:formatCode>
                <c:ptCount val="2"/>
                <c:pt idx="0">
                  <c:v>0</c:v>
                </c:pt>
                <c:pt idx="1">
                  <c:v>7.4</c:v>
                </c:pt>
              </c:numCache>
            </c:numRef>
          </c:xVal>
          <c:yVal>
            <c:numRef>
              <c:f>('P1 RIO PITA'!$E$8,'P1 RIO PITA'!$E$16)</c:f>
              <c:numCache>
                <c:formatCode>0.00</c:formatCode>
                <c:ptCount val="2"/>
                <c:pt idx="0">
                  <c:v>100</c:v>
                </c:pt>
                <c:pt idx="1">
                  <c:v>100</c:v>
                </c:pt>
              </c:numCache>
            </c:numRef>
          </c:yVal>
          <c:smooth val="0"/>
          <c:extLst>
            <c:ext xmlns:c16="http://schemas.microsoft.com/office/drawing/2014/chart" uri="{C3380CC4-5D6E-409C-BE32-E72D297353CC}">
              <c16:uniqueId val="{00000001-4AC5-469E-8460-5CCB2C876104}"/>
            </c:ext>
          </c:extLst>
        </c:ser>
        <c:dLbls>
          <c:showLegendKey val="0"/>
          <c:showVal val="0"/>
          <c:showCatName val="0"/>
          <c:showSerName val="0"/>
          <c:showPercent val="0"/>
          <c:showBubbleSize val="0"/>
        </c:dLbls>
        <c:axId val="63942656"/>
        <c:axId val="63944576"/>
      </c:scatterChart>
      <c:valAx>
        <c:axId val="63942656"/>
        <c:scaling>
          <c:orientation val="minMax"/>
        </c:scaling>
        <c:delete val="0"/>
        <c:axPos val="b"/>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w="9525" cap="flat" cmpd="sng" algn="ctr">
            <a:solidFill>
              <a:schemeClr val="dk1">
                <a:lumMod val="15000"/>
                <a:lumOff val="85000"/>
                <a:alpha val="54000"/>
              </a:schemeClr>
            </a:solidFill>
            <a:round/>
          </a:ln>
          <a:effectLst/>
        </c:spPr>
        <c:txPr>
          <a:bodyPr rot="0" spcFirstLastPara="1" vertOverflow="ellipsis"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crossAx val="63944576"/>
        <c:crosses val="autoZero"/>
        <c:crossBetween val="midCat"/>
      </c:valAx>
      <c:valAx>
        <c:axId val="63944576"/>
        <c:scaling>
          <c:orientation val="minMax"/>
          <c:min val="99"/>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w="9525" cap="flat" cmpd="sng" algn="ctr">
            <a:solidFill>
              <a:schemeClr val="dk1">
                <a:lumMod val="15000"/>
                <a:lumOff val="8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crossAx val="63942656"/>
        <c:crosses val="autoZero"/>
        <c:crossBetween val="midCat"/>
        <c:majorUnit val="1"/>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US"/>
              <a:t>Área Mojada P-2 Río Pita</a:t>
            </a:r>
          </a:p>
          <a:p>
            <a:pPr>
              <a:defRPr/>
            </a:pPr>
            <a:r>
              <a:rPr lang="en-US"/>
              <a:t>Elevación:  2522 m</a:t>
            </a:r>
          </a:p>
        </c:rich>
      </c:tx>
      <c:layout>
        <c:manualLayout>
          <c:xMode val="edge"/>
          <c:yMode val="edge"/>
          <c:x val="0.30284106573009306"/>
          <c:y val="2.1604942922804505E-2"/>
        </c:manualLayout>
      </c:layout>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s-EC"/>
        </a:p>
      </c:txPr>
    </c:title>
    <c:autoTitleDeleted val="0"/>
    <c:plotArea>
      <c:layout>
        <c:manualLayout>
          <c:layoutTarget val="inner"/>
          <c:xMode val="edge"/>
          <c:yMode val="edge"/>
          <c:x val="0.10118527715155938"/>
          <c:y val="0.25473274384048766"/>
          <c:w val="0.85169148570626585"/>
          <c:h val="0.65354211645923288"/>
        </c:manualLayout>
      </c:layout>
      <c:scatterChart>
        <c:scatterStyle val="lineMarker"/>
        <c:varyColors val="0"/>
        <c:ser>
          <c:idx val="0"/>
          <c:order val="0"/>
          <c:tx>
            <c:v>DATOS DEL PERFIL</c:v>
          </c:tx>
          <c:spPr>
            <a:ln w="9525" cap="rnd">
              <a:solidFill>
                <a:schemeClr val="accent1">
                  <a:alpha val="50000"/>
                </a:schemeClr>
              </a:solidFill>
              <a:round/>
            </a:ln>
            <a:effectLst/>
          </c:spPr>
          <c:marker>
            <c:symbol val="diamond"/>
            <c:size val="6"/>
            <c:spPr>
              <a:solidFill>
                <a:schemeClr val="lt1"/>
              </a:solidFill>
              <a:ln w="15875">
                <a:solidFill>
                  <a:schemeClr val="accent1"/>
                </a:solidFill>
                <a:round/>
              </a:ln>
              <a:effectLst/>
            </c:spPr>
          </c:marker>
          <c:xVal>
            <c:numRef>
              <c:f>'P2 RIO PITA'!$D$8:$D$17</c:f>
              <c:numCache>
                <c:formatCode>0.00</c:formatCode>
                <c:ptCount val="10"/>
                <c:pt idx="0">
                  <c:v>1.0000000000000001E-5</c:v>
                </c:pt>
                <c:pt idx="1">
                  <c:v>1.0000100000000001</c:v>
                </c:pt>
                <c:pt idx="2">
                  <c:v>2.0000100000000001</c:v>
                </c:pt>
                <c:pt idx="3">
                  <c:v>3.0000100000000001</c:v>
                </c:pt>
                <c:pt idx="4">
                  <c:v>4.0000099999999996</c:v>
                </c:pt>
                <c:pt idx="5">
                  <c:v>5.0000099999999996</c:v>
                </c:pt>
                <c:pt idx="6">
                  <c:v>6.0000099999999996</c:v>
                </c:pt>
                <c:pt idx="7">
                  <c:v>7.0000099999999996</c:v>
                </c:pt>
                <c:pt idx="8">
                  <c:v>8.0000099999999996</c:v>
                </c:pt>
                <c:pt idx="9">
                  <c:v>8.3000100000000003</c:v>
                </c:pt>
              </c:numCache>
            </c:numRef>
          </c:xVal>
          <c:yVal>
            <c:numRef>
              <c:f>'P2 RIO PITA'!$E$8:$E$17</c:f>
              <c:numCache>
                <c:formatCode>0.00</c:formatCode>
                <c:ptCount val="10"/>
                <c:pt idx="0">
                  <c:v>100</c:v>
                </c:pt>
                <c:pt idx="1">
                  <c:v>99.85</c:v>
                </c:pt>
                <c:pt idx="2">
                  <c:v>99.66</c:v>
                </c:pt>
                <c:pt idx="3">
                  <c:v>99.52</c:v>
                </c:pt>
                <c:pt idx="4">
                  <c:v>99.59</c:v>
                </c:pt>
                <c:pt idx="5">
                  <c:v>99.55</c:v>
                </c:pt>
                <c:pt idx="6">
                  <c:v>99.55</c:v>
                </c:pt>
                <c:pt idx="7">
                  <c:v>99.66</c:v>
                </c:pt>
                <c:pt idx="8">
                  <c:v>99.7</c:v>
                </c:pt>
                <c:pt idx="9">
                  <c:v>100</c:v>
                </c:pt>
              </c:numCache>
            </c:numRef>
          </c:yVal>
          <c:smooth val="0"/>
          <c:extLst>
            <c:ext xmlns:c16="http://schemas.microsoft.com/office/drawing/2014/chart" uri="{C3380CC4-5D6E-409C-BE32-E72D297353CC}">
              <c16:uniqueId val="{00000000-78F9-4BA8-B534-AA198674E4EC}"/>
            </c:ext>
          </c:extLst>
        </c:ser>
        <c:ser>
          <c:idx val="1"/>
          <c:order val="1"/>
          <c:tx>
            <c:v>NIVEL DEL AGUA</c:v>
          </c:tx>
          <c:spPr>
            <a:ln w="9525" cap="rnd">
              <a:solidFill>
                <a:schemeClr val="accent2">
                  <a:alpha val="50000"/>
                </a:schemeClr>
              </a:solidFill>
              <a:round/>
            </a:ln>
            <a:effectLst/>
          </c:spPr>
          <c:marker>
            <c:symbol val="square"/>
            <c:size val="6"/>
            <c:spPr>
              <a:solidFill>
                <a:schemeClr val="lt1"/>
              </a:solidFill>
              <a:ln w="15875">
                <a:solidFill>
                  <a:schemeClr val="accent2"/>
                </a:solidFill>
                <a:round/>
              </a:ln>
              <a:effectLst/>
            </c:spPr>
          </c:marker>
          <c:xVal>
            <c:numRef>
              <c:f>('P2 RIO PITA'!$D$8,'P2 RIO PITA'!$D$17)</c:f>
              <c:numCache>
                <c:formatCode>0.00</c:formatCode>
                <c:ptCount val="2"/>
                <c:pt idx="0">
                  <c:v>1.0000000000000001E-5</c:v>
                </c:pt>
                <c:pt idx="1">
                  <c:v>8.3000100000000003</c:v>
                </c:pt>
              </c:numCache>
            </c:numRef>
          </c:xVal>
          <c:yVal>
            <c:numRef>
              <c:f>('P2 RIO PITA'!$E$8,'P2 RIO PITA'!$E$17)</c:f>
              <c:numCache>
                <c:formatCode>0.00</c:formatCode>
                <c:ptCount val="2"/>
                <c:pt idx="0">
                  <c:v>100</c:v>
                </c:pt>
                <c:pt idx="1">
                  <c:v>100</c:v>
                </c:pt>
              </c:numCache>
            </c:numRef>
          </c:yVal>
          <c:smooth val="0"/>
          <c:extLst>
            <c:ext xmlns:c16="http://schemas.microsoft.com/office/drawing/2014/chart" uri="{C3380CC4-5D6E-409C-BE32-E72D297353CC}">
              <c16:uniqueId val="{00000001-78F9-4BA8-B534-AA198674E4EC}"/>
            </c:ext>
          </c:extLst>
        </c:ser>
        <c:dLbls>
          <c:showLegendKey val="0"/>
          <c:showVal val="0"/>
          <c:showCatName val="0"/>
          <c:showSerName val="0"/>
          <c:showPercent val="0"/>
          <c:showBubbleSize val="0"/>
        </c:dLbls>
        <c:axId val="75453184"/>
        <c:axId val="75455104"/>
      </c:scatterChart>
      <c:valAx>
        <c:axId val="75453184"/>
        <c:scaling>
          <c:orientation val="minMax"/>
        </c:scaling>
        <c:delete val="0"/>
        <c:axPos val="b"/>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w="9525" cap="flat" cmpd="sng" algn="ctr">
            <a:solidFill>
              <a:schemeClr val="dk1">
                <a:lumMod val="15000"/>
                <a:lumOff val="85000"/>
                <a:alpha val="54000"/>
              </a:schemeClr>
            </a:solidFill>
            <a:round/>
          </a:ln>
          <a:effectLst/>
        </c:spPr>
        <c:txPr>
          <a:bodyPr rot="0" spcFirstLastPara="1" vertOverflow="ellipsis"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crossAx val="75455104"/>
        <c:crosses val="autoZero"/>
        <c:crossBetween val="midCat"/>
      </c:valAx>
      <c:valAx>
        <c:axId val="75455104"/>
        <c:scaling>
          <c:orientation val="minMax"/>
          <c:min val="99"/>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w="9525" cap="flat" cmpd="sng" algn="ctr">
            <a:solidFill>
              <a:schemeClr val="dk1">
                <a:lumMod val="15000"/>
                <a:lumOff val="8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crossAx val="75453184"/>
        <c:crosses val="autoZero"/>
        <c:crossBetween val="midCat"/>
        <c:majorUnit val="1"/>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US"/>
              <a:t>Área Mojada P-3 Río Pita</a:t>
            </a:r>
          </a:p>
          <a:p>
            <a:pPr>
              <a:defRPr/>
            </a:pPr>
            <a:r>
              <a:rPr lang="en-US"/>
              <a:t>Elevación:  2497 m</a:t>
            </a:r>
          </a:p>
        </c:rich>
      </c:tx>
      <c:layout>
        <c:manualLayout>
          <c:xMode val="edge"/>
          <c:yMode val="edge"/>
          <c:x val="0.30284106573009306"/>
          <c:y val="2.1604942922804505E-2"/>
        </c:manualLayout>
      </c:layout>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s-EC"/>
        </a:p>
      </c:txPr>
    </c:title>
    <c:autoTitleDeleted val="0"/>
    <c:plotArea>
      <c:layout>
        <c:manualLayout>
          <c:layoutTarget val="inner"/>
          <c:xMode val="edge"/>
          <c:yMode val="edge"/>
          <c:x val="0.10118527715155938"/>
          <c:y val="0.26481338900177798"/>
          <c:w val="0.86398404870565115"/>
          <c:h val="0.64346147129794251"/>
        </c:manualLayout>
      </c:layout>
      <c:scatterChart>
        <c:scatterStyle val="lineMarker"/>
        <c:varyColors val="0"/>
        <c:ser>
          <c:idx val="0"/>
          <c:order val="0"/>
          <c:tx>
            <c:v>DATOS DEL PERFIL</c:v>
          </c:tx>
          <c:spPr>
            <a:ln w="9525" cap="rnd">
              <a:solidFill>
                <a:schemeClr val="accent1">
                  <a:alpha val="50000"/>
                </a:schemeClr>
              </a:solidFill>
              <a:round/>
            </a:ln>
            <a:effectLst/>
          </c:spPr>
          <c:marker>
            <c:symbol val="diamond"/>
            <c:size val="6"/>
            <c:spPr>
              <a:solidFill>
                <a:schemeClr val="lt1"/>
              </a:solidFill>
              <a:ln w="15875">
                <a:solidFill>
                  <a:schemeClr val="accent1"/>
                </a:solidFill>
                <a:round/>
              </a:ln>
              <a:effectLst/>
            </c:spPr>
          </c:marker>
          <c:xVal>
            <c:numRef>
              <c:f>'P3 RIO PITA'!$D$8:$D$16</c:f>
              <c:numCache>
                <c:formatCode>0.00</c:formatCode>
                <c:ptCount val="9"/>
                <c:pt idx="0">
                  <c:v>1.0000000000000001E-5</c:v>
                </c:pt>
                <c:pt idx="1">
                  <c:v>1.0000100000000001</c:v>
                </c:pt>
                <c:pt idx="2">
                  <c:v>2.0000100000000001</c:v>
                </c:pt>
                <c:pt idx="3">
                  <c:v>3.0000100000000001</c:v>
                </c:pt>
                <c:pt idx="4">
                  <c:v>4.0000099999999996</c:v>
                </c:pt>
                <c:pt idx="5">
                  <c:v>5.0000099999999996</c:v>
                </c:pt>
                <c:pt idx="6">
                  <c:v>6.0000099999999996</c:v>
                </c:pt>
                <c:pt idx="7">
                  <c:v>7.0000099999999996</c:v>
                </c:pt>
                <c:pt idx="8">
                  <c:v>7.7000099999999998</c:v>
                </c:pt>
              </c:numCache>
            </c:numRef>
          </c:xVal>
          <c:yVal>
            <c:numRef>
              <c:f>'P3 RIO PITA'!$E$8:$E$16</c:f>
              <c:numCache>
                <c:formatCode>0.00</c:formatCode>
                <c:ptCount val="9"/>
                <c:pt idx="0">
                  <c:v>100</c:v>
                </c:pt>
                <c:pt idx="1">
                  <c:v>99.75</c:v>
                </c:pt>
                <c:pt idx="2">
                  <c:v>99.55</c:v>
                </c:pt>
                <c:pt idx="3">
                  <c:v>99.5</c:v>
                </c:pt>
                <c:pt idx="4">
                  <c:v>99.58</c:v>
                </c:pt>
                <c:pt idx="5">
                  <c:v>99.46</c:v>
                </c:pt>
                <c:pt idx="6">
                  <c:v>99.47</c:v>
                </c:pt>
                <c:pt idx="7">
                  <c:v>99.54</c:v>
                </c:pt>
                <c:pt idx="8">
                  <c:v>100</c:v>
                </c:pt>
              </c:numCache>
            </c:numRef>
          </c:yVal>
          <c:smooth val="0"/>
          <c:extLst>
            <c:ext xmlns:c16="http://schemas.microsoft.com/office/drawing/2014/chart" uri="{C3380CC4-5D6E-409C-BE32-E72D297353CC}">
              <c16:uniqueId val="{00000000-D518-4DD4-B9C6-FD642F231C36}"/>
            </c:ext>
          </c:extLst>
        </c:ser>
        <c:ser>
          <c:idx val="1"/>
          <c:order val="1"/>
          <c:tx>
            <c:v>NIVEL DEL AGUA</c:v>
          </c:tx>
          <c:spPr>
            <a:ln w="9525" cap="rnd">
              <a:solidFill>
                <a:schemeClr val="accent2">
                  <a:alpha val="50000"/>
                </a:schemeClr>
              </a:solidFill>
              <a:round/>
            </a:ln>
            <a:effectLst/>
          </c:spPr>
          <c:marker>
            <c:symbol val="square"/>
            <c:size val="6"/>
            <c:spPr>
              <a:solidFill>
                <a:schemeClr val="lt1"/>
              </a:solidFill>
              <a:ln w="15875">
                <a:solidFill>
                  <a:schemeClr val="accent2"/>
                </a:solidFill>
                <a:round/>
              </a:ln>
              <a:effectLst/>
            </c:spPr>
          </c:marker>
          <c:xVal>
            <c:numRef>
              <c:f>('P3 RIO PITA'!$D$8,'P3 RIO PITA'!$D$16)</c:f>
              <c:numCache>
                <c:formatCode>0.00</c:formatCode>
                <c:ptCount val="2"/>
                <c:pt idx="0">
                  <c:v>1.0000000000000001E-5</c:v>
                </c:pt>
                <c:pt idx="1">
                  <c:v>7.7000099999999998</c:v>
                </c:pt>
              </c:numCache>
            </c:numRef>
          </c:xVal>
          <c:yVal>
            <c:numRef>
              <c:f>('P3 RIO PITA'!$E$8,'P3 RIO PITA'!$E$16)</c:f>
              <c:numCache>
                <c:formatCode>0.00</c:formatCode>
                <c:ptCount val="2"/>
                <c:pt idx="0">
                  <c:v>100</c:v>
                </c:pt>
                <c:pt idx="1">
                  <c:v>100</c:v>
                </c:pt>
              </c:numCache>
            </c:numRef>
          </c:yVal>
          <c:smooth val="0"/>
          <c:extLst>
            <c:ext xmlns:c16="http://schemas.microsoft.com/office/drawing/2014/chart" uri="{C3380CC4-5D6E-409C-BE32-E72D297353CC}">
              <c16:uniqueId val="{00000001-D518-4DD4-B9C6-FD642F231C36}"/>
            </c:ext>
          </c:extLst>
        </c:ser>
        <c:dLbls>
          <c:showLegendKey val="0"/>
          <c:showVal val="0"/>
          <c:showCatName val="0"/>
          <c:showSerName val="0"/>
          <c:showPercent val="0"/>
          <c:showBubbleSize val="0"/>
        </c:dLbls>
        <c:axId val="75768960"/>
        <c:axId val="75770880"/>
      </c:scatterChart>
      <c:valAx>
        <c:axId val="75768960"/>
        <c:scaling>
          <c:orientation val="minMax"/>
        </c:scaling>
        <c:delete val="0"/>
        <c:axPos val="b"/>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w="9525" cap="flat" cmpd="sng" algn="ctr">
            <a:solidFill>
              <a:schemeClr val="dk1">
                <a:lumMod val="15000"/>
                <a:lumOff val="85000"/>
                <a:alpha val="54000"/>
              </a:schemeClr>
            </a:solidFill>
            <a:round/>
          </a:ln>
          <a:effectLst/>
        </c:spPr>
        <c:txPr>
          <a:bodyPr rot="0" spcFirstLastPara="1" vertOverflow="ellipsis"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crossAx val="75770880"/>
        <c:crosses val="autoZero"/>
        <c:crossBetween val="midCat"/>
      </c:valAx>
      <c:valAx>
        <c:axId val="75770880"/>
        <c:scaling>
          <c:orientation val="minMax"/>
          <c:min val="99"/>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w="9525" cap="flat" cmpd="sng" algn="ctr">
            <a:solidFill>
              <a:schemeClr val="dk1">
                <a:lumMod val="15000"/>
                <a:lumOff val="8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crossAx val="75768960"/>
        <c:crosses val="autoZero"/>
        <c:crossBetween val="midCat"/>
        <c:majorUnit val="1"/>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0">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tx1"/>
    </cs:fontRef>
    <cs:spPr>
      <a:ln w="9525" cap="rnd">
        <a:solidFill>
          <a:schemeClr val="phClr">
            <a:alpha val="50000"/>
          </a:scheme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15000"/>
            <a:lumOff val="8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50">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tx1"/>
    </cs:fontRef>
    <cs:spPr>
      <a:ln w="9525" cap="rnd">
        <a:solidFill>
          <a:schemeClr val="phClr">
            <a:alpha val="50000"/>
          </a:scheme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15000"/>
            <a:lumOff val="8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50">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tx1"/>
    </cs:fontRef>
    <cs:spPr>
      <a:ln w="9525" cap="rnd">
        <a:solidFill>
          <a:schemeClr val="phClr">
            <a:alpha val="50000"/>
          </a:scheme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15000"/>
            <a:lumOff val="8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250">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tx1"/>
    </cs:fontRef>
    <cs:spPr>
      <a:ln w="9525" cap="rnd">
        <a:solidFill>
          <a:schemeClr val="phClr">
            <a:alpha val="50000"/>
          </a:scheme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15000"/>
            <a:lumOff val="8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_rels/data4.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F1690C-465F-4BF6-A189-145A728A8C50}" type="doc">
      <dgm:prSet loTypeId="urn:diagrams.loki3.com/VaryingWidthList" loCatId="list" qsTypeId="urn:microsoft.com/office/officeart/2005/8/quickstyle/simple1" qsCatId="simple" csTypeId="urn:microsoft.com/office/officeart/2005/8/colors/colorful4" csCatId="colorful" phldr="1"/>
      <dgm:spPr/>
      <dgm:t>
        <a:bodyPr/>
        <a:lstStyle/>
        <a:p>
          <a:endParaRPr lang="es-EC"/>
        </a:p>
      </dgm:t>
    </dgm:pt>
    <dgm:pt modelId="{244997DA-F129-4AA5-B88A-630281E1DA77}">
      <dgm:prSet phldrT="[Text]"/>
      <dgm:spPr/>
      <dgm:t>
        <a:bodyPr/>
        <a:lstStyle/>
        <a:p>
          <a:r>
            <a:rPr lang="es-EC" dirty="0"/>
            <a:t>IMPERMEABILIZACIÓN</a:t>
          </a:r>
        </a:p>
      </dgm:t>
    </dgm:pt>
    <dgm:pt modelId="{A1391149-7DEA-4EF9-B303-02E764B2D4A4}" type="parTrans" cxnId="{CC5242EC-1764-4EBA-8A49-297A09D96B26}">
      <dgm:prSet/>
      <dgm:spPr/>
      <dgm:t>
        <a:bodyPr/>
        <a:lstStyle/>
        <a:p>
          <a:endParaRPr lang="es-EC"/>
        </a:p>
      </dgm:t>
    </dgm:pt>
    <dgm:pt modelId="{FDF03A04-39BF-41A8-A43C-F43D2DED7C92}" type="sibTrans" cxnId="{CC5242EC-1764-4EBA-8A49-297A09D96B26}">
      <dgm:prSet/>
      <dgm:spPr/>
      <dgm:t>
        <a:bodyPr/>
        <a:lstStyle/>
        <a:p>
          <a:endParaRPr lang="es-EC"/>
        </a:p>
      </dgm:t>
    </dgm:pt>
    <dgm:pt modelId="{6AB109BD-C12B-4F33-9A35-81CA283A004E}">
      <dgm:prSet phldrT="[Text]"/>
      <dgm:spPr/>
      <dgm:t>
        <a:bodyPr/>
        <a:lstStyle/>
        <a:p>
          <a:r>
            <a:rPr lang="es-EC" dirty="0"/>
            <a:t>CAMBIO DE USO DE SUELO</a:t>
          </a:r>
        </a:p>
      </dgm:t>
    </dgm:pt>
    <dgm:pt modelId="{8D4B71F7-D28C-4B92-8760-36BD1E196590}" type="parTrans" cxnId="{6692279F-1D2D-4BC9-AE47-BA50B32255BC}">
      <dgm:prSet/>
      <dgm:spPr/>
      <dgm:t>
        <a:bodyPr/>
        <a:lstStyle/>
        <a:p>
          <a:endParaRPr lang="es-EC"/>
        </a:p>
      </dgm:t>
    </dgm:pt>
    <dgm:pt modelId="{E0F7FA86-36BF-459F-A8F8-8611446F8991}" type="sibTrans" cxnId="{6692279F-1D2D-4BC9-AE47-BA50B32255BC}">
      <dgm:prSet/>
      <dgm:spPr/>
      <dgm:t>
        <a:bodyPr/>
        <a:lstStyle/>
        <a:p>
          <a:endParaRPr lang="es-EC"/>
        </a:p>
      </dgm:t>
    </dgm:pt>
    <dgm:pt modelId="{6FFEBA7A-4C58-444B-AFD4-40040AC4E579}">
      <dgm:prSet phldrT="[Text]"/>
      <dgm:spPr/>
      <dgm:t>
        <a:bodyPr/>
        <a:lstStyle/>
        <a:p>
          <a:r>
            <a:rPr lang="es-EC" dirty="0"/>
            <a:t>INCREMENTO DE ESCORRENTÍA Y CAUDALES</a:t>
          </a:r>
        </a:p>
      </dgm:t>
    </dgm:pt>
    <dgm:pt modelId="{E09F6774-FBE8-4D06-8700-9466B4066D30}" type="parTrans" cxnId="{0645BC52-24FF-4701-BAA6-7A5B1CE451B2}">
      <dgm:prSet/>
      <dgm:spPr/>
      <dgm:t>
        <a:bodyPr/>
        <a:lstStyle/>
        <a:p>
          <a:endParaRPr lang="es-EC"/>
        </a:p>
      </dgm:t>
    </dgm:pt>
    <dgm:pt modelId="{21C5D99F-2F8F-4345-82D2-BEDCA9C24DAA}" type="sibTrans" cxnId="{0645BC52-24FF-4701-BAA6-7A5B1CE451B2}">
      <dgm:prSet/>
      <dgm:spPr/>
      <dgm:t>
        <a:bodyPr/>
        <a:lstStyle/>
        <a:p>
          <a:endParaRPr lang="es-EC"/>
        </a:p>
      </dgm:t>
    </dgm:pt>
    <dgm:pt modelId="{582A9372-2BE9-4511-94FD-FCEF167C67F9}">
      <dgm:prSet phldrT="[Text]"/>
      <dgm:spPr/>
      <dgm:t>
        <a:bodyPr/>
        <a:lstStyle/>
        <a:p>
          <a:r>
            <a:rPr lang="es-EC" dirty="0"/>
            <a:t>INUNDACIONES</a:t>
          </a:r>
        </a:p>
      </dgm:t>
    </dgm:pt>
    <dgm:pt modelId="{13E9D7F9-BB13-4925-8E3F-7498EF24C266}" type="parTrans" cxnId="{E759C654-73C7-4C8B-AE31-473190F2FFBD}">
      <dgm:prSet/>
      <dgm:spPr/>
      <dgm:t>
        <a:bodyPr/>
        <a:lstStyle/>
        <a:p>
          <a:endParaRPr lang="es-EC"/>
        </a:p>
      </dgm:t>
    </dgm:pt>
    <dgm:pt modelId="{2137CFC8-EC80-420B-830D-F875065CFF27}" type="sibTrans" cxnId="{E759C654-73C7-4C8B-AE31-473190F2FFBD}">
      <dgm:prSet/>
      <dgm:spPr/>
      <dgm:t>
        <a:bodyPr/>
        <a:lstStyle/>
        <a:p>
          <a:endParaRPr lang="es-EC"/>
        </a:p>
      </dgm:t>
    </dgm:pt>
    <dgm:pt modelId="{6C93E310-990A-4462-8139-B865F715F442}" type="pres">
      <dgm:prSet presAssocID="{2AF1690C-465F-4BF6-A189-145A728A8C50}" presName="Name0" presStyleCnt="0">
        <dgm:presLayoutVars>
          <dgm:resizeHandles/>
        </dgm:presLayoutVars>
      </dgm:prSet>
      <dgm:spPr/>
    </dgm:pt>
    <dgm:pt modelId="{63005B8E-29F7-41A3-A4AB-FD05CEAB0790}" type="pres">
      <dgm:prSet presAssocID="{244997DA-F129-4AA5-B88A-630281E1DA77}" presName="text" presStyleLbl="node1" presStyleIdx="0" presStyleCnt="4">
        <dgm:presLayoutVars>
          <dgm:bulletEnabled val="1"/>
        </dgm:presLayoutVars>
      </dgm:prSet>
      <dgm:spPr/>
    </dgm:pt>
    <dgm:pt modelId="{D6CCF399-1790-43E8-AE5B-86A99C0146F6}" type="pres">
      <dgm:prSet presAssocID="{FDF03A04-39BF-41A8-A43C-F43D2DED7C92}" presName="space" presStyleCnt="0"/>
      <dgm:spPr/>
    </dgm:pt>
    <dgm:pt modelId="{DF9BC3A8-EAA4-453B-86E8-613C479B74F4}" type="pres">
      <dgm:prSet presAssocID="{6AB109BD-C12B-4F33-9A35-81CA283A004E}" presName="text" presStyleLbl="node1" presStyleIdx="1" presStyleCnt="4">
        <dgm:presLayoutVars>
          <dgm:bulletEnabled val="1"/>
        </dgm:presLayoutVars>
      </dgm:prSet>
      <dgm:spPr/>
    </dgm:pt>
    <dgm:pt modelId="{ACAB005A-AA24-4717-8CA3-0A5F18179AEF}" type="pres">
      <dgm:prSet presAssocID="{E0F7FA86-36BF-459F-A8F8-8611446F8991}" presName="space" presStyleCnt="0"/>
      <dgm:spPr/>
    </dgm:pt>
    <dgm:pt modelId="{357E5C49-15C5-432B-A67B-D318710C5C1F}" type="pres">
      <dgm:prSet presAssocID="{6FFEBA7A-4C58-444B-AFD4-40040AC4E579}" presName="text" presStyleLbl="node1" presStyleIdx="2" presStyleCnt="4">
        <dgm:presLayoutVars>
          <dgm:bulletEnabled val="1"/>
        </dgm:presLayoutVars>
      </dgm:prSet>
      <dgm:spPr/>
    </dgm:pt>
    <dgm:pt modelId="{291D268E-8273-429D-A06B-E367CF3F2657}" type="pres">
      <dgm:prSet presAssocID="{21C5D99F-2F8F-4345-82D2-BEDCA9C24DAA}" presName="space" presStyleCnt="0"/>
      <dgm:spPr/>
    </dgm:pt>
    <dgm:pt modelId="{325323D0-C720-4629-B4BD-FABB6645EB5A}" type="pres">
      <dgm:prSet presAssocID="{582A9372-2BE9-4511-94FD-FCEF167C67F9}" presName="text" presStyleLbl="node1" presStyleIdx="3" presStyleCnt="4">
        <dgm:presLayoutVars>
          <dgm:bulletEnabled val="1"/>
        </dgm:presLayoutVars>
      </dgm:prSet>
      <dgm:spPr/>
    </dgm:pt>
  </dgm:ptLst>
  <dgm:cxnLst>
    <dgm:cxn modelId="{46725647-4949-476C-B379-F1825F5A313B}" type="presOf" srcId="{6AB109BD-C12B-4F33-9A35-81CA283A004E}" destId="{DF9BC3A8-EAA4-453B-86E8-613C479B74F4}" srcOrd="0" destOrd="0" presId="urn:diagrams.loki3.com/VaryingWidthList"/>
    <dgm:cxn modelId="{D78CB06D-D050-4A35-9749-63838DD13736}" type="presOf" srcId="{582A9372-2BE9-4511-94FD-FCEF167C67F9}" destId="{325323D0-C720-4629-B4BD-FABB6645EB5A}" srcOrd="0" destOrd="0" presId="urn:diagrams.loki3.com/VaryingWidthList"/>
    <dgm:cxn modelId="{0645BC52-24FF-4701-BAA6-7A5B1CE451B2}" srcId="{2AF1690C-465F-4BF6-A189-145A728A8C50}" destId="{6FFEBA7A-4C58-444B-AFD4-40040AC4E579}" srcOrd="2" destOrd="0" parTransId="{E09F6774-FBE8-4D06-8700-9466B4066D30}" sibTransId="{21C5D99F-2F8F-4345-82D2-BEDCA9C24DAA}"/>
    <dgm:cxn modelId="{E759C654-73C7-4C8B-AE31-473190F2FFBD}" srcId="{2AF1690C-465F-4BF6-A189-145A728A8C50}" destId="{582A9372-2BE9-4511-94FD-FCEF167C67F9}" srcOrd="3" destOrd="0" parTransId="{13E9D7F9-BB13-4925-8E3F-7498EF24C266}" sibTransId="{2137CFC8-EC80-420B-830D-F875065CFF27}"/>
    <dgm:cxn modelId="{1047088F-9486-4A12-B2B3-B9447C95FC94}" type="presOf" srcId="{6FFEBA7A-4C58-444B-AFD4-40040AC4E579}" destId="{357E5C49-15C5-432B-A67B-D318710C5C1F}" srcOrd="0" destOrd="0" presId="urn:diagrams.loki3.com/VaryingWidthList"/>
    <dgm:cxn modelId="{6692279F-1D2D-4BC9-AE47-BA50B32255BC}" srcId="{2AF1690C-465F-4BF6-A189-145A728A8C50}" destId="{6AB109BD-C12B-4F33-9A35-81CA283A004E}" srcOrd="1" destOrd="0" parTransId="{8D4B71F7-D28C-4B92-8760-36BD1E196590}" sibTransId="{E0F7FA86-36BF-459F-A8F8-8611446F8991}"/>
    <dgm:cxn modelId="{F96B12DB-BF0E-4643-A2BA-AB5D3C5AFF02}" type="presOf" srcId="{2AF1690C-465F-4BF6-A189-145A728A8C50}" destId="{6C93E310-990A-4462-8139-B865F715F442}" srcOrd="0" destOrd="0" presId="urn:diagrams.loki3.com/VaryingWidthList"/>
    <dgm:cxn modelId="{CC5242EC-1764-4EBA-8A49-297A09D96B26}" srcId="{2AF1690C-465F-4BF6-A189-145A728A8C50}" destId="{244997DA-F129-4AA5-B88A-630281E1DA77}" srcOrd="0" destOrd="0" parTransId="{A1391149-7DEA-4EF9-B303-02E764B2D4A4}" sibTransId="{FDF03A04-39BF-41A8-A43C-F43D2DED7C92}"/>
    <dgm:cxn modelId="{5729D7EC-677F-487B-88E4-46D57E472BC3}" type="presOf" srcId="{244997DA-F129-4AA5-B88A-630281E1DA77}" destId="{63005B8E-29F7-41A3-A4AB-FD05CEAB0790}" srcOrd="0" destOrd="0" presId="urn:diagrams.loki3.com/VaryingWidthList"/>
    <dgm:cxn modelId="{D43A4789-72F7-448F-94E8-E7ADA06759A2}" type="presParOf" srcId="{6C93E310-990A-4462-8139-B865F715F442}" destId="{63005B8E-29F7-41A3-A4AB-FD05CEAB0790}" srcOrd="0" destOrd="0" presId="urn:diagrams.loki3.com/VaryingWidthList"/>
    <dgm:cxn modelId="{249B7D29-DBB3-43AE-9E71-415EBA426114}" type="presParOf" srcId="{6C93E310-990A-4462-8139-B865F715F442}" destId="{D6CCF399-1790-43E8-AE5B-86A99C0146F6}" srcOrd="1" destOrd="0" presId="urn:diagrams.loki3.com/VaryingWidthList"/>
    <dgm:cxn modelId="{1AC8C280-93EB-4789-B573-BCF611191FFC}" type="presParOf" srcId="{6C93E310-990A-4462-8139-B865F715F442}" destId="{DF9BC3A8-EAA4-453B-86E8-613C479B74F4}" srcOrd="2" destOrd="0" presId="urn:diagrams.loki3.com/VaryingWidthList"/>
    <dgm:cxn modelId="{16E6E303-54BF-4632-B85B-97A27F8A1D13}" type="presParOf" srcId="{6C93E310-990A-4462-8139-B865F715F442}" destId="{ACAB005A-AA24-4717-8CA3-0A5F18179AEF}" srcOrd="3" destOrd="0" presId="urn:diagrams.loki3.com/VaryingWidthList"/>
    <dgm:cxn modelId="{762DB1DD-F2E8-45CA-BCDA-BF83D75E8032}" type="presParOf" srcId="{6C93E310-990A-4462-8139-B865F715F442}" destId="{357E5C49-15C5-432B-A67B-D318710C5C1F}" srcOrd="4" destOrd="0" presId="urn:diagrams.loki3.com/VaryingWidthList"/>
    <dgm:cxn modelId="{B29A4BC0-E30E-4F0A-A0F7-FF2813621B56}" type="presParOf" srcId="{6C93E310-990A-4462-8139-B865F715F442}" destId="{291D268E-8273-429D-A06B-E367CF3F2657}" srcOrd="5" destOrd="0" presId="urn:diagrams.loki3.com/VaryingWidthList"/>
    <dgm:cxn modelId="{5DC43F69-6128-43FE-9E8B-FFB69F83D2C7}" type="presParOf" srcId="{6C93E310-990A-4462-8139-B865F715F442}" destId="{325323D0-C720-4629-B4BD-FABB6645EB5A}" srcOrd="6"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B6D4D6-94A8-4DA7-927F-5BFA5389DEBE}"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C"/>
        </a:p>
      </dgm:t>
    </dgm:pt>
    <dgm:pt modelId="{B30A7CDA-941E-4E8A-84DB-E906B8D0CD9D}">
      <dgm:prSet phldrT="[Text]"/>
      <dgm:spPr/>
      <dgm:t>
        <a:bodyPr/>
        <a:lstStyle/>
        <a:p>
          <a:r>
            <a:rPr lang="es-EC" dirty="0"/>
            <a:t>Proteger el patrimonio natural del mundo</a:t>
          </a:r>
        </a:p>
      </dgm:t>
    </dgm:pt>
    <dgm:pt modelId="{D09507CB-AD74-4534-84AA-83C3DB624602}" type="parTrans" cxnId="{92DC3FBF-B57D-4F84-B06B-8182334977D4}">
      <dgm:prSet/>
      <dgm:spPr/>
      <dgm:t>
        <a:bodyPr/>
        <a:lstStyle/>
        <a:p>
          <a:endParaRPr lang="es-EC"/>
        </a:p>
      </dgm:t>
    </dgm:pt>
    <dgm:pt modelId="{8AF45C86-FAD2-49D2-B59B-FC603098ABC8}" type="sibTrans" cxnId="{92DC3FBF-B57D-4F84-B06B-8182334977D4}">
      <dgm:prSet/>
      <dgm:spPr/>
      <dgm:t>
        <a:bodyPr/>
        <a:lstStyle/>
        <a:p>
          <a:endParaRPr lang="es-EC"/>
        </a:p>
      </dgm:t>
    </dgm:pt>
    <dgm:pt modelId="{A73462EE-2C28-4DE1-9823-8DB2B7D99663}">
      <dgm:prSet phldrT="[Text]"/>
      <dgm:spPr/>
      <dgm:t>
        <a:bodyPr/>
        <a:lstStyle/>
        <a:p>
          <a:r>
            <a:rPr lang="es-EC" dirty="0"/>
            <a:t>        Construcciones</a:t>
          </a:r>
        </a:p>
      </dgm:t>
    </dgm:pt>
    <dgm:pt modelId="{CFEDCD0C-6996-43DE-BACD-2A7A3859CAAC}" type="parTrans" cxnId="{255FF21D-5FA1-4C7D-B5DD-48900E92BA58}">
      <dgm:prSet/>
      <dgm:spPr/>
      <dgm:t>
        <a:bodyPr/>
        <a:lstStyle/>
        <a:p>
          <a:endParaRPr lang="es-EC"/>
        </a:p>
      </dgm:t>
    </dgm:pt>
    <dgm:pt modelId="{A0D1E98F-EBFC-4407-BF77-2D31257D885D}" type="sibTrans" cxnId="{255FF21D-5FA1-4C7D-B5DD-48900E92BA58}">
      <dgm:prSet/>
      <dgm:spPr/>
      <dgm:t>
        <a:bodyPr/>
        <a:lstStyle/>
        <a:p>
          <a:endParaRPr lang="es-EC"/>
        </a:p>
      </dgm:t>
    </dgm:pt>
    <dgm:pt modelId="{F34C80F3-6CCF-4E64-88C5-6E253C1B4936}">
      <dgm:prSet phldrT="[Text]"/>
      <dgm:spPr/>
      <dgm:t>
        <a:bodyPr/>
        <a:lstStyle/>
        <a:p>
          <a:r>
            <a:rPr lang="es-EC" dirty="0"/>
            <a:t>Planes de prevención y mitigación.</a:t>
          </a:r>
        </a:p>
      </dgm:t>
    </dgm:pt>
    <dgm:pt modelId="{7130CB2B-51AB-47A2-856E-9552F671FCFB}" type="parTrans" cxnId="{76400174-F00C-448D-B448-5D21C2D10A15}">
      <dgm:prSet/>
      <dgm:spPr/>
      <dgm:t>
        <a:bodyPr/>
        <a:lstStyle/>
        <a:p>
          <a:endParaRPr lang="es-EC"/>
        </a:p>
      </dgm:t>
    </dgm:pt>
    <dgm:pt modelId="{BB1D5844-1E32-4BA5-8CCD-F99CD17BA428}" type="sibTrans" cxnId="{76400174-F00C-448D-B448-5D21C2D10A15}">
      <dgm:prSet/>
      <dgm:spPr/>
      <dgm:t>
        <a:bodyPr/>
        <a:lstStyle/>
        <a:p>
          <a:endParaRPr lang="es-EC"/>
        </a:p>
      </dgm:t>
    </dgm:pt>
    <dgm:pt modelId="{4D6F9A77-1B4B-4DB4-87C3-40277377CCAD}" type="pres">
      <dgm:prSet presAssocID="{9FB6D4D6-94A8-4DA7-927F-5BFA5389DEBE}" presName="Name0" presStyleCnt="0">
        <dgm:presLayoutVars>
          <dgm:dir/>
          <dgm:resizeHandles val="exact"/>
        </dgm:presLayoutVars>
      </dgm:prSet>
      <dgm:spPr/>
    </dgm:pt>
    <dgm:pt modelId="{F97A7B98-8C73-4C2A-9D16-8177040ABAC8}" type="pres">
      <dgm:prSet presAssocID="{B30A7CDA-941E-4E8A-84DB-E906B8D0CD9D}" presName="composite" presStyleCnt="0"/>
      <dgm:spPr/>
    </dgm:pt>
    <dgm:pt modelId="{B648BAB3-EEDE-4C79-B299-573B2837BB3C}" type="pres">
      <dgm:prSet presAssocID="{B30A7CDA-941E-4E8A-84DB-E906B8D0CD9D}" presName="rect1" presStyleLbl="trAlignAcc1" presStyleIdx="0" presStyleCnt="3">
        <dgm:presLayoutVars>
          <dgm:bulletEnabled val="1"/>
        </dgm:presLayoutVars>
      </dgm:prSet>
      <dgm:spPr/>
    </dgm:pt>
    <dgm:pt modelId="{AB6A6CD3-3A05-4E2C-8298-BEE96468377E}" type="pres">
      <dgm:prSet presAssocID="{B30A7CDA-941E-4E8A-84DB-E906B8D0CD9D}" presName="rect2" presStyleLbl="fgImgPlace1" presStyleIdx="0" presStyleCnt="3"/>
      <dgm:spPr/>
    </dgm:pt>
    <dgm:pt modelId="{D6AC7FEC-EB14-45AB-91F5-8B0429C96246}" type="pres">
      <dgm:prSet presAssocID="{8AF45C86-FAD2-49D2-B59B-FC603098ABC8}" presName="sibTrans" presStyleCnt="0"/>
      <dgm:spPr/>
    </dgm:pt>
    <dgm:pt modelId="{406145D2-A5AB-4943-AB6A-74E3D90B3625}" type="pres">
      <dgm:prSet presAssocID="{A73462EE-2C28-4DE1-9823-8DB2B7D99663}" presName="composite" presStyleCnt="0"/>
      <dgm:spPr/>
    </dgm:pt>
    <dgm:pt modelId="{76F18A86-1BE9-48B2-BDF6-99277E7A748A}" type="pres">
      <dgm:prSet presAssocID="{A73462EE-2C28-4DE1-9823-8DB2B7D99663}" presName="rect1" presStyleLbl="trAlignAcc1" presStyleIdx="1" presStyleCnt="3">
        <dgm:presLayoutVars>
          <dgm:bulletEnabled val="1"/>
        </dgm:presLayoutVars>
      </dgm:prSet>
      <dgm:spPr/>
    </dgm:pt>
    <dgm:pt modelId="{960B8A6F-2880-4DE9-A6B0-C5123537A1D4}" type="pres">
      <dgm:prSet presAssocID="{A73462EE-2C28-4DE1-9823-8DB2B7D99663}" presName="rect2" presStyleLbl="fgImgPlace1" presStyleIdx="1" presStyleCnt="3"/>
      <dgm:spPr/>
    </dgm:pt>
    <dgm:pt modelId="{7005E04D-6E34-41D1-A795-304DF24A6792}" type="pres">
      <dgm:prSet presAssocID="{A0D1E98F-EBFC-4407-BF77-2D31257D885D}" presName="sibTrans" presStyleCnt="0"/>
      <dgm:spPr/>
    </dgm:pt>
    <dgm:pt modelId="{CE8879EA-78A4-4427-A50E-60A831066B69}" type="pres">
      <dgm:prSet presAssocID="{F34C80F3-6CCF-4E64-88C5-6E253C1B4936}" presName="composite" presStyleCnt="0"/>
      <dgm:spPr/>
    </dgm:pt>
    <dgm:pt modelId="{D21B8B88-1B32-48A6-B31E-8D9D0FC77519}" type="pres">
      <dgm:prSet presAssocID="{F34C80F3-6CCF-4E64-88C5-6E253C1B4936}" presName="rect1" presStyleLbl="trAlignAcc1" presStyleIdx="2" presStyleCnt="3">
        <dgm:presLayoutVars>
          <dgm:bulletEnabled val="1"/>
        </dgm:presLayoutVars>
      </dgm:prSet>
      <dgm:spPr/>
    </dgm:pt>
    <dgm:pt modelId="{D8325748-2BB9-47EB-BBA4-6650CF953958}" type="pres">
      <dgm:prSet presAssocID="{F34C80F3-6CCF-4E64-88C5-6E253C1B4936}" presName="rect2" presStyleLbl="fgImgPlace1" presStyleIdx="2" presStyleCnt="3"/>
      <dgm:spPr/>
    </dgm:pt>
  </dgm:ptLst>
  <dgm:cxnLst>
    <dgm:cxn modelId="{255FF21D-5FA1-4C7D-B5DD-48900E92BA58}" srcId="{9FB6D4D6-94A8-4DA7-927F-5BFA5389DEBE}" destId="{A73462EE-2C28-4DE1-9823-8DB2B7D99663}" srcOrd="1" destOrd="0" parTransId="{CFEDCD0C-6996-43DE-BACD-2A7A3859CAAC}" sibTransId="{A0D1E98F-EBFC-4407-BF77-2D31257D885D}"/>
    <dgm:cxn modelId="{76400174-F00C-448D-B448-5D21C2D10A15}" srcId="{9FB6D4D6-94A8-4DA7-927F-5BFA5389DEBE}" destId="{F34C80F3-6CCF-4E64-88C5-6E253C1B4936}" srcOrd="2" destOrd="0" parTransId="{7130CB2B-51AB-47A2-856E-9552F671FCFB}" sibTransId="{BB1D5844-1E32-4BA5-8CCD-F99CD17BA428}"/>
    <dgm:cxn modelId="{38CAFD9F-8EB4-4E27-BA6E-8193BD735DD6}" type="presOf" srcId="{B30A7CDA-941E-4E8A-84DB-E906B8D0CD9D}" destId="{B648BAB3-EEDE-4C79-B299-573B2837BB3C}" srcOrd="0" destOrd="0" presId="urn:microsoft.com/office/officeart/2008/layout/PictureStrips"/>
    <dgm:cxn modelId="{3DD9D5AF-844B-40D6-A481-EE94A3272358}" type="presOf" srcId="{A73462EE-2C28-4DE1-9823-8DB2B7D99663}" destId="{76F18A86-1BE9-48B2-BDF6-99277E7A748A}" srcOrd="0" destOrd="0" presId="urn:microsoft.com/office/officeart/2008/layout/PictureStrips"/>
    <dgm:cxn modelId="{92DC3FBF-B57D-4F84-B06B-8182334977D4}" srcId="{9FB6D4D6-94A8-4DA7-927F-5BFA5389DEBE}" destId="{B30A7CDA-941E-4E8A-84DB-E906B8D0CD9D}" srcOrd="0" destOrd="0" parTransId="{D09507CB-AD74-4534-84AA-83C3DB624602}" sibTransId="{8AF45C86-FAD2-49D2-B59B-FC603098ABC8}"/>
    <dgm:cxn modelId="{EBFCF4DE-F87D-4DEC-9EF4-335D362BC6F5}" type="presOf" srcId="{F34C80F3-6CCF-4E64-88C5-6E253C1B4936}" destId="{D21B8B88-1B32-48A6-B31E-8D9D0FC77519}" srcOrd="0" destOrd="0" presId="urn:microsoft.com/office/officeart/2008/layout/PictureStrips"/>
    <dgm:cxn modelId="{EA15FEE4-4D54-48FF-84EA-38AD84C86A00}" type="presOf" srcId="{9FB6D4D6-94A8-4DA7-927F-5BFA5389DEBE}" destId="{4D6F9A77-1B4B-4DB4-87C3-40277377CCAD}" srcOrd="0" destOrd="0" presId="urn:microsoft.com/office/officeart/2008/layout/PictureStrips"/>
    <dgm:cxn modelId="{7C75700C-8357-4F3D-BBF9-6E618A740BA6}" type="presParOf" srcId="{4D6F9A77-1B4B-4DB4-87C3-40277377CCAD}" destId="{F97A7B98-8C73-4C2A-9D16-8177040ABAC8}" srcOrd="0" destOrd="0" presId="urn:microsoft.com/office/officeart/2008/layout/PictureStrips"/>
    <dgm:cxn modelId="{36E3FCDA-BC57-478B-B772-8BD348DA5EAD}" type="presParOf" srcId="{F97A7B98-8C73-4C2A-9D16-8177040ABAC8}" destId="{B648BAB3-EEDE-4C79-B299-573B2837BB3C}" srcOrd="0" destOrd="0" presId="urn:microsoft.com/office/officeart/2008/layout/PictureStrips"/>
    <dgm:cxn modelId="{3884C1BF-24B2-4214-91BC-67BC4499618D}" type="presParOf" srcId="{F97A7B98-8C73-4C2A-9D16-8177040ABAC8}" destId="{AB6A6CD3-3A05-4E2C-8298-BEE96468377E}" srcOrd="1" destOrd="0" presId="urn:microsoft.com/office/officeart/2008/layout/PictureStrips"/>
    <dgm:cxn modelId="{08EEE849-A98D-4BBC-8607-EAA773C13BA0}" type="presParOf" srcId="{4D6F9A77-1B4B-4DB4-87C3-40277377CCAD}" destId="{D6AC7FEC-EB14-45AB-91F5-8B0429C96246}" srcOrd="1" destOrd="0" presId="urn:microsoft.com/office/officeart/2008/layout/PictureStrips"/>
    <dgm:cxn modelId="{3542C8AC-9BD4-4809-B803-C028BB7EE4DE}" type="presParOf" srcId="{4D6F9A77-1B4B-4DB4-87C3-40277377CCAD}" destId="{406145D2-A5AB-4943-AB6A-74E3D90B3625}" srcOrd="2" destOrd="0" presId="urn:microsoft.com/office/officeart/2008/layout/PictureStrips"/>
    <dgm:cxn modelId="{A103D566-6BDC-441C-A973-E064657638D6}" type="presParOf" srcId="{406145D2-A5AB-4943-AB6A-74E3D90B3625}" destId="{76F18A86-1BE9-48B2-BDF6-99277E7A748A}" srcOrd="0" destOrd="0" presId="urn:microsoft.com/office/officeart/2008/layout/PictureStrips"/>
    <dgm:cxn modelId="{FC5FF855-AADE-4555-9AF5-077D79A0F85B}" type="presParOf" srcId="{406145D2-A5AB-4943-AB6A-74E3D90B3625}" destId="{960B8A6F-2880-4DE9-A6B0-C5123537A1D4}" srcOrd="1" destOrd="0" presId="urn:microsoft.com/office/officeart/2008/layout/PictureStrips"/>
    <dgm:cxn modelId="{C32D8B4E-EE94-445F-A3AD-03A26E2FED47}" type="presParOf" srcId="{4D6F9A77-1B4B-4DB4-87C3-40277377CCAD}" destId="{7005E04D-6E34-41D1-A795-304DF24A6792}" srcOrd="3" destOrd="0" presId="urn:microsoft.com/office/officeart/2008/layout/PictureStrips"/>
    <dgm:cxn modelId="{A6EFD7F5-74DE-4AFB-9B3E-F9771A3BC864}" type="presParOf" srcId="{4D6F9A77-1B4B-4DB4-87C3-40277377CCAD}" destId="{CE8879EA-78A4-4427-A50E-60A831066B69}" srcOrd="4" destOrd="0" presId="urn:microsoft.com/office/officeart/2008/layout/PictureStrips"/>
    <dgm:cxn modelId="{12273F3B-734B-4A50-91D1-01CDDC07BD82}" type="presParOf" srcId="{CE8879EA-78A4-4427-A50E-60A831066B69}" destId="{D21B8B88-1B32-48A6-B31E-8D9D0FC77519}" srcOrd="0" destOrd="0" presId="urn:microsoft.com/office/officeart/2008/layout/PictureStrips"/>
    <dgm:cxn modelId="{32CA426F-EBEF-4F48-A70B-91C2D0C96232}" type="presParOf" srcId="{CE8879EA-78A4-4427-A50E-60A831066B69}" destId="{D8325748-2BB9-47EB-BBA4-6650CF953958}"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AE617E-8F62-40F4-92DF-18832ADA1E3A}"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s-EC"/>
        </a:p>
      </dgm:t>
    </dgm:pt>
    <dgm:pt modelId="{ED4B4DCE-825C-4CD0-A02E-E6CFF9B979CC}">
      <dgm:prSet phldrT="[Text]"/>
      <dgm:spPr/>
      <dgm:t>
        <a:bodyPr/>
        <a:lstStyle/>
        <a:p>
          <a:r>
            <a:rPr lang="es-EC" dirty="0"/>
            <a:t>PARÁMETROS GEOMORFOLÓGICOS</a:t>
          </a:r>
        </a:p>
      </dgm:t>
    </dgm:pt>
    <dgm:pt modelId="{3AA82281-8494-4EEE-A647-36AA781DF65E}" type="parTrans" cxnId="{A564A67E-E5C8-42B8-B5A2-C30F66B4C88E}">
      <dgm:prSet/>
      <dgm:spPr/>
      <dgm:t>
        <a:bodyPr/>
        <a:lstStyle/>
        <a:p>
          <a:endParaRPr lang="es-EC"/>
        </a:p>
      </dgm:t>
    </dgm:pt>
    <dgm:pt modelId="{E723D2D5-438E-4CBB-9D40-1E3AB9ED72B7}" type="sibTrans" cxnId="{A564A67E-E5C8-42B8-B5A2-C30F66B4C88E}">
      <dgm:prSet/>
      <dgm:spPr/>
      <dgm:t>
        <a:bodyPr/>
        <a:lstStyle/>
        <a:p>
          <a:endParaRPr lang="es-EC"/>
        </a:p>
      </dgm:t>
    </dgm:pt>
    <mc:AlternateContent xmlns:mc="http://schemas.openxmlformats.org/markup-compatibility/2006">
      <mc:Choice xmlns:a14="http://schemas.microsoft.com/office/drawing/2010/main" Requires="a14">
        <dgm:pt modelId="{A5966469-E180-4045-8467-0C21C3726C17}">
          <dgm:prSet phldrT="[Text]"/>
          <dgm:spPr/>
          <dgm:t>
            <a:bodyPr/>
            <a:lstStyle/>
            <a:p>
              <a:r>
                <a:rPr lang="es-EC" dirty="0"/>
                <a:t>ECUACIÓN UNIVERSAL DE PÉRDIDA DE SUELO</a:t>
              </a:r>
            </a:p>
            <a:p>
              <a14:m>
                <m:oMathPara xmlns:m="http://schemas.openxmlformats.org/officeDocument/2006/math">
                  <m:oMathParaPr>
                    <m:jc m:val="centerGroup"/>
                  </m:oMathParaPr>
                  <m:oMath xmlns:m="http://schemas.openxmlformats.org/officeDocument/2006/math">
                    <m:r>
                      <a:rPr lang="es-EC" i="1" smtClean="0"/>
                      <m:t>𝐴</m:t>
                    </m:r>
                    <m:r>
                      <a:rPr lang="en-US" i="1"/>
                      <m:t>=</m:t>
                    </m:r>
                    <m:r>
                      <a:rPr lang="es-EC" i="1"/>
                      <m:t>𝑅</m:t>
                    </m:r>
                    <m:r>
                      <a:rPr lang="en-US" i="1"/>
                      <m:t>.</m:t>
                    </m:r>
                    <m:r>
                      <a:rPr lang="es-EC" i="1"/>
                      <m:t>𝐾</m:t>
                    </m:r>
                    <m:r>
                      <a:rPr lang="en-US" i="1"/>
                      <m:t>.</m:t>
                    </m:r>
                    <m:r>
                      <a:rPr lang="es-EC" i="1"/>
                      <m:t>𝐿</m:t>
                    </m:r>
                    <m:r>
                      <a:rPr lang="en-US" i="1"/>
                      <m:t>.</m:t>
                    </m:r>
                    <m:r>
                      <a:rPr lang="en-US" i="1"/>
                      <m:t>𝑆</m:t>
                    </m:r>
                    <m:r>
                      <a:rPr lang="en-US" i="1"/>
                      <m:t>.</m:t>
                    </m:r>
                    <m:r>
                      <a:rPr lang="en-US" i="1"/>
                      <m:t>𝐶</m:t>
                    </m:r>
                    <m:r>
                      <a:rPr lang="en-US" i="1"/>
                      <m:t>.</m:t>
                    </m:r>
                    <m:r>
                      <a:rPr lang="en-US" i="1"/>
                      <m:t>𝑃</m:t>
                    </m:r>
                  </m:oMath>
                </m:oMathPara>
              </a14:m>
              <a:endParaRPr lang="es-EC" dirty="0"/>
            </a:p>
          </dgm:t>
        </dgm:pt>
      </mc:Choice>
      <mc:Fallback>
        <dgm:pt modelId="{A5966469-E180-4045-8467-0C21C3726C17}">
          <dgm:prSet phldrT="[Text]"/>
          <dgm:spPr/>
          <dgm:t>
            <a:bodyPr/>
            <a:lstStyle/>
            <a:p>
              <a:r>
                <a:rPr lang="es-EC" dirty="0"/>
                <a:t>ECUACIÓN UNIVERSAL DE PÉRDIDA DE SUELO</a:t>
              </a:r>
            </a:p>
            <a:p>
              <a:r>
                <a:rPr lang="es-EC" i="0"/>
                <a:t>𝐴</a:t>
              </a:r>
              <a:r>
                <a:rPr lang="en-US" i="0"/>
                <a:t>=</a:t>
              </a:r>
              <a:r>
                <a:rPr lang="es-EC" i="0"/>
                <a:t>𝑅</a:t>
              </a:r>
              <a:r>
                <a:rPr lang="en-US" i="0"/>
                <a:t>.</a:t>
              </a:r>
              <a:r>
                <a:rPr lang="es-EC" i="0"/>
                <a:t>𝐾</a:t>
              </a:r>
              <a:r>
                <a:rPr lang="en-US" i="0"/>
                <a:t>.</a:t>
              </a:r>
              <a:r>
                <a:rPr lang="es-EC" i="0"/>
                <a:t>𝐿</a:t>
              </a:r>
              <a:r>
                <a:rPr lang="en-US" i="0"/>
                <a:t>.𝑆.𝐶.𝑃</a:t>
              </a:r>
              <a:endParaRPr lang="es-EC" dirty="0"/>
            </a:p>
          </dgm:t>
        </dgm:pt>
      </mc:Fallback>
    </mc:AlternateContent>
    <dgm:pt modelId="{77A6F99A-E9F6-4CF4-88EA-7752C4712949}" type="parTrans" cxnId="{CED6A1B3-02E0-4DBF-AA43-ADDF8AA9C688}">
      <dgm:prSet/>
      <dgm:spPr/>
      <dgm:t>
        <a:bodyPr/>
        <a:lstStyle/>
        <a:p>
          <a:endParaRPr lang="es-EC"/>
        </a:p>
      </dgm:t>
    </dgm:pt>
    <dgm:pt modelId="{73F0333F-131C-4E06-9787-78248A252A9F}" type="sibTrans" cxnId="{CED6A1B3-02E0-4DBF-AA43-ADDF8AA9C688}">
      <dgm:prSet/>
      <dgm:spPr/>
      <dgm:t>
        <a:bodyPr/>
        <a:lstStyle/>
        <a:p>
          <a:endParaRPr lang="es-EC"/>
        </a:p>
      </dgm:t>
    </dgm:pt>
    <dgm:pt modelId="{7D1711B8-85BC-4F89-A889-F237A59BB5B4}">
      <dgm:prSet phldrT="[Text]"/>
      <dgm:spPr/>
      <dgm:t>
        <a:bodyPr/>
        <a:lstStyle/>
        <a:p>
          <a:r>
            <a:rPr lang="es-EC" dirty="0"/>
            <a:t>UAV</a:t>
          </a:r>
        </a:p>
      </dgm:t>
    </dgm:pt>
    <dgm:pt modelId="{6C335A86-2207-4243-8167-EEFF5924D5F6}" type="parTrans" cxnId="{3CBE26E3-1BCC-45F5-BEC9-AFA9050E2985}">
      <dgm:prSet/>
      <dgm:spPr/>
      <dgm:t>
        <a:bodyPr/>
        <a:lstStyle/>
        <a:p>
          <a:endParaRPr lang="es-EC"/>
        </a:p>
      </dgm:t>
    </dgm:pt>
    <dgm:pt modelId="{427413E9-30AA-4021-A204-961994C6D31C}" type="sibTrans" cxnId="{3CBE26E3-1BCC-45F5-BEC9-AFA9050E2985}">
      <dgm:prSet/>
      <dgm:spPr/>
      <dgm:t>
        <a:bodyPr/>
        <a:lstStyle/>
        <a:p>
          <a:endParaRPr lang="es-EC"/>
        </a:p>
      </dgm:t>
    </dgm:pt>
    <dgm:pt modelId="{24644BF2-C08A-4F94-AAA6-004522235FB6}">
      <dgm:prSet phldrT="[Text]"/>
      <dgm:spPr/>
      <dgm:t>
        <a:bodyPr/>
        <a:lstStyle/>
        <a:p>
          <a:r>
            <a:rPr lang="es-EC" dirty="0"/>
            <a:t>BSTEM</a:t>
          </a:r>
        </a:p>
      </dgm:t>
    </dgm:pt>
    <dgm:pt modelId="{DAA63CF7-9724-4579-898E-2EB0F6ACE871}" type="sibTrans" cxnId="{D1049D2C-ED5A-4C28-B219-CCE56AAA1E4D}">
      <dgm:prSet/>
      <dgm:spPr/>
      <dgm:t>
        <a:bodyPr/>
        <a:lstStyle/>
        <a:p>
          <a:endParaRPr lang="es-EC"/>
        </a:p>
      </dgm:t>
    </dgm:pt>
    <dgm:pt modelId="{B026D795-1695-49AB-B25F-728D53836681}" type="parTrans" cxnId="{D1049D2C-ED5A-4C28-B219-CCE56AAA1E4D}">
      <dgm:prSet/>
      <dgm:spPr/>
      <dgm:t>
        <a:bodyPr/>
        <a:lstStyle/>
        <a:p>
          <a:endParaRPr lang="es-EC"/>
        </a:p>
      </dgm:t>
    </dgm:pt>
    <dgm:pt modelId="{AA8AB74B-2767-4843-8BDB-6B251FA1594F}" type="pres">
      <dgm:prSet presAssocID="{4AAE617E-8F62-40F4-92DF-18832ADA1E3A}" presName="diagram" presStyleCnt="0">
        <dgm:presLayoutVars>
          <dgm:dir/>
          <dgm:resizeHandles val="exact"/>
        </dgm:presLayoutVars>
      </dgm:prSet>
      <dgm:spPr/>
    </dgm:pt>
    <dgm:pt modelId="{4EC9D438-A842-4153-972B-BBD17A021603}" type="pres">
      <dgm:prSet presAssocID="{ED4B4DCE-825C-4CD0-A02E-E6CFF9B979CC}" presName="node" presStyleLbl="node1" presStyleIdx="0" presStyleCnt="4">
        <dgm:presLayoutVars>
          <dgm:bulletEnabled val="1"/>
        </dgm:presLayoutVars>
      </dgm:prSet>
      <dgm:spPr/>
    </dgm:pt>
    <dgm:pt modelId="{28A74B11-660F-417F-9F59-2FAC8EDF423B}" type="pres">
      <dgm:prSet presAssocID="{E723D2D5-438E-4CBB-9D40-1E3AB9ED72B7}" presName="sibTrans" presStyleCnt="0"/>
      <dgm:spPr/>
    </dgm:pt>
    <dgm:pt modelId="{D8CC84D7-0D8E-44AA-B46B-2A07CE1D2869}" type="pres">
      <dgm:prSet presAssocID="{A5966469-E180-4045-8467-0C21C3726C17}" presName="node" presStyleLbl="node1" presStyleIdx="1" presStyleCnt="4">
        <dgm:presLayoutVars>
          <dgm:bulletEnabled val="1"/>
        </dgm:presLayoutVars>
      </dgm:prSet>
      <dgm:spPr/>
    </dgm:pt>
    <dgm:pt modelId="{E586A4E0-A228-4BDF-B075-79822A310EF0}" type="pres">
      <dgm:prSet presAssocID="{73F0333F-131C-4E06-9787-78248A252A9F}" presName="sibTrans" presStyleCnt="0"/>
      <dgm:spPr/>
    </dgm:pt>
    <dgm:pt modelId="{B51D5461-6AC6-4676-952D-22046F33E1AE}" type="pres">
      <dgm:prSet presAssocID="{7D1711B8-85BC-4F89-A889-F237A59BB5B4}" presName="node" presStyleLbl="node1" presStyleIdx="2" presStyleCnt="4">
        <dgm:presLayoutVars>
          <dgm:bulletEnabled val="1"/>
        </dgm:presLayoutVars>
      </dgm:prSet>
      <dgm:spPr/>
    </dgm:pt>
    <dgm:pt modelId="{2DEA2B12-1DEF-42BD-A3F3-EF758B092443}" type="pres">
      <dgm:prSet presAssocID="{427413E9-30AA-4021-A204-961994C6D31C}" presName="sibTrans" presStyleCnt="0"/>
      <dgm:spPr/>
    </dgm:pt>
    <dgm:pt modelId="{2ED1E9DD-1D8E-4F2C-879A-41822FB147E3}" type="pres">
      <dgm:prSet presAssocID="{24644BF2-C08A-4F94-AAA6-004522235FB6}" presName="node" presStyleLbl="node1" presStyleIdx="3" presStyleCnt="4">
        <dgm:presLayoutVars>
          <dgm:bulletEnabled val="1"/>
        </dgm:presLayoutVars>
      </dgm:prSet>
      <dgm:spPr/>
    </dgm:pt>
  </dgm:ptLst>
  <dgm:cxnLst>
    <dgm:cxn modelId="{3721EC13-C8CB-449B-85CB-46C2562A5718}" type="presOf" srcId="{7D1711B8-85BC-4F89-A889-F237A59BB5B4}" destId="{B51D5461-6AC6-4676-952D-22046F33E1AE}" srcOrd="0" destOrd="0" presId="urn:microsoft.com/office/officeart/2005/8/layout/default"/>
    <dgm:cxn modelId="{69418823-5B29-4A5A-9729-63CF0F92B735}" type="presOf" srcId="{24644BF2-C08A-4F94-AAA6-004522235FB6}" destId="{2ED1E9DD-1D8E-4F2C-879A-41822FB147E3}" srcOrd="0" destOrd="0" presId="urn:microsoft.com/office/officeart/2005/8/layout/default"/>
    <dgm:cxn modelId="{D1049D2C-ED5A-4C28-B219-CCE56AAA1E4D}" srcId="{4AAE617E-8F62-40F4-92DF-18832ADA1E3A}" destId="{24644BF2-C08A-4F94-AAA6-004522235FB6}" srcOrd="3" destOrd="0" parTransId="{B026D795-1695-49AB-B25F-728D53836681}" sibTransId="{DAA63CF7-9724-4579-898E-2EB0F6ACE871}"/>
    <dgm:cxn modelId="{FECC5F3D-AA1F-440C-9005-36EC9EA32C6C}" type="presOf" srcId="{ED4B4DCE-825C-4CD0-A02E-E6CFF9B979CC}" destId="{4EC9D438-A842-4153-972B-BBD17A021603}" srcOrd="0" destOrd="0" presId="urn:microsoft.com/office/officeart/2005/8/layout/default"/>
    <dgm:cxn modelId="{88083971-BD29-4E88-AEC9-63E8D2276253}" type="presOf" srcId="{4AAE617E-8F62-40F4-92DF-18832ADA1E3A}" destId="{AA8AB74B-2767-4843-8BDB-6B251FA1594F}" srcOrd="0" destOrd="0" presId="urn:microsoft.com/office/officeart/2005/8/layout/default"/>
    <dgm:cxn modelId="{A564A67E-E5C8-42B8-B5A2-C30F66B4C88E}" srcId="{4AAE617E-8F62-40F4-92DF-18832ADA1E3A}" destId="{ED4B4DCE-825C-4CD0-A02E-E6CFF9B979CC}" srcOrd="0" destOrd="0" parTransId="{3AA82281-8494-4EEE-A647-36AA781DF65E}" sibTransId="{E723D2D5-438E-4CBB-9D40-1E3AB9ED72B7}"/>
    <dgm:cxn modelId="{E9B4E98C-4DA7-47BD-BADC-992D3B068D88}" type="presOf" srcId="{A5966469-E180-4045-8467-0C21C3726C17}" destId="{D8CC84D7-0D8E-44AA-B46B-2A07CE1D2869}" srcOrd="0" destOrd="0" presId="urn:microsoft.com/office/officeart/2005/8/layout/default"/>
    <dgm:cxn modelId="{CED6A1B3-02E0-4DBF-AA43-ADDF8AA9C688}" srcId="{4AAE617E-8F62-40F4-92DF-18832ADA1E3A}" destId="{A5966469-E180-4045-8467-0C21C3726C17}" srcOrd="1" destOrd="0" parTransId="{77A6F99A-E9F6-4CF4-88EA-7752C4712949}" sibTransId="{73F0333F-131C-4E06-9787-78248A252A9F}"/>
    <dgm:cxn modelId="{3CBE26E3-1BCC-45F5-BEC9-AFA9050E2985}" srcId="{4AAE617E-8F62-40F4-92DF-18832ADA1E3A}" destId="{7D1711B8-85BC-4F89-A889-F237A59BB5B4}" srcOrd="2" destOrd="0" parTransId="{6C335A86-2207-4243-8167-EEFF5924D5F6}" sibTransId="{427413E9-30AA-4021-A204-961994C6D31C}"/>
    <dgm:cxn modelId="{F4241E16-609C-4F6C-AF84-DC12AB9C8023}" type="presParOf" srcId="{AA8AB74B-2767-4843-8BDB-6B251FA1594F}" destId="{4EC9D438-A842-4153-972B-BBD17A021603}" srcOrd="0" destOrd="0" presId="urn:microsoft.com/office/officeart/2005/8/layout/default"/>
    <dgm:cxn modelId="{5B542617-1B0E-4BB1-A7F4-F79D5AB5448A}" type="presParOf" srcId="{AA8AB74B-2767-4843-8BDB-6B251FA1594F}" destId="{28A74B11-660F-417F-9F59-2FAC8EDF423B}" srcOrd="1" destOrd="0" presId="urn:microsoft.com/office/officeart/2005/8/layout/default"/>
    <dgm:cxn modelId="{4D1A1B4E-62CD-4F09-B5F1-6E035ED475A3}" type="presParOf" srcId="{AA8AB74B-2767-4843-8BDB-6B251FA1594F}" destId="{D8CC84D7-0D8E-44AA-B46B-2A07CE1D2869}" srcOrd="2" destOrd="0" presId="urn:microsoft.com/office/officeart/2005/8/layout/default"/>
    <dgm:cxn modelId="{036B7EDB-9D00-4261-94B3-6A57032ABE9C}" type="presParOf" srcId="{AA8AB74B-2767-4843-8BDB-6B251FA1594F}" destId="{E586A4E0-A228-4BDF-B075-79822A310EF0}" srcOrd="3" destOrd="0" presId="urn:microsoft.com/office/officeart/2005/8/layout/default"/>
    <dgm:cxn modelId="{8C23C772-462B-40B6-B12B-623C10D8E80B}" type="presParOf" srcId="{AA8AB74B-2767-4843-8BDB-6B251FA1594F}" destId="{B51D5461-6AC6-4676-952D-22046F33E1AE}" srcOrd="4" destOrd="0" presId="urn:microsoft.com/office/officeart/2005/8/layout/default"/>
    <dgm:cxn modelId="{4097BF0D-53DF-4A6D-AE9F-3F1EED90EA71}" type="presParOf" srcId="{AA8AB74B-2767-4843-8BDB-6B251FA1594F}" destId="{2DEA2B12-1DEF-42BD-A3F3-EF758B092443}" srcOrd="5" destOrd="0" presId="urn:microsoft.com/office/officeart/2005/8/layout/default"/>
    <dgm:cxn modelId="{9E49623A-9471-44D7-9DA1-92341620CC04}" type="presParOf" srcId="{AA8AB74B-2767-4843-8BDB-6B251FA1594F}" destId="{2ED1E9DD-1D8E-4F2C-879A-41822FB147E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AE617E-8F62-40F4-92DF-18832ADA1E3A}"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s-EC"/>
        </a:p>
      </dgm:t>
    </dgm:pt>
    <dgm:pt modelId="{ED4B4DCE-825C-4CD0-A02E-E6CFF9B979CC}">
      <dgm:prSet phldrT="[Text]"/>
      <dgm:spPr/>
      <dgm:t>
        <a:bodyPr/>
        <a:lstStyle/>
        <a:p>
          <a:r>
            <a:rPr lang="es-EC" dirty="0"/>
            <a:t>PARÁMETROS GEOMORFOLÓGICOS</a:t>
          </a:r>
        </a:p>
      </dgm:t>
    </dgm:pt>
    <dgm:pt modelId="{3AA82281-8494-4EEE-A647-36AA781DF65E}" type="parTrans" cxnId="{A564A67E-E5C8-42B8-B5A2-C30F66B4C88E}">
      <dgm:prSet/>
      <dgm:spPr/>
      <dgm:t>
        <a:bodyPr/>
        <a:lstStyle/>
        <a:p>
          <a:endParaRPr lang="es-EC"/>
        </a:p>
      </dgm:t>
    </dgm:pt>
    <dgm:pt modelId="{E723D2D5-438E-4CBB-9D40-1E3AB9ED72B7}" type="sibTrans" cxnId="{A564A67E-E5C8-42B8-B5A2-C30F66B4C88E}">
      <dgm:prSet/>
      <dgm:spPr/>
      <dgm:t>
        <a:bodyPr/>
        <a:lstStyle/>
        <a:p>
          <a:endParaRPr lang="es-EC"/>
        </a:p>
      </dgm:t>
    </dgm:pt>
    <dgm:pt modelId="{A5966469-E180-4045-8467-0C21C3726C17}">
      <dgm:prSet phldrT="[Text]"/>
      <dgm:spPr>
        <a:blipFill>
          <a:blip xmlns:r="http://schemas.openxmlformats.org/officeDocument/2006/relationships" r:embed="rId1"/>
          <a:stretch>
            <a:fillRect t="-347"/>
          </a:stretch>
        </a:blipFill>
      </dgm:spPr>
      <dgm:t>
        <a:bodyPr/>
        <a:lstStyle/>
        <a:p>
          <a:r>
            <a:rPr lang="es-EC">
              <a:noFill/>
            </a:rPr>
            <a:t> </a:t>
          </a:r>
        </a:p>
      </dgm:t>
    </dgm:pt>
    <dgm:pt modelId="{77A6F99A-E9F6-4CF4-88EA-7752C4712949}" type="parTrans" cxnId="{CED6A1B3-02E0-4DBF-AA43-ADDF8AA9C688}">
      <dgm:prSet/>
      <dgm:spPr/>
      <dgm:t>
        <a:bodyPr/>
        <a:lstStyle/>
        <a:p>
          <a:endParaRPr lang="es-EC"/>
        </a:p>
      </dgm:t>
    </dgm:pt>
    <dgm:pt modelId="{73F0333F-131C-4E06-9787-78248A252A9F}" type="sibTrans" cxnId="{CED6A1B3-02E0-4DBF-AA43-ADDF8AA9C688}">
      <dgm:prSet/>
      <dgm:spPr/>
      <dgm:t>
        <a:bodyPr/>
        <a:lstStyle/>
        <a:p>
          <a:endParaRPr lang="es-EC"/>
        </a:p>
      </dgm:t>
    </dgm:pt>
    <dgm:pt modelId="{7D1711B8-85BC-4F89-A889-F237A59BB5B4}">
      <dgm:prSet phldrT="[Text]"/>
      <dgm:spPr/>
      <dgm:t>
        <a:bodyPr/>
        <a:lstStyle/>
        <a:p>
          <a:r>
            <a:rPr lang="es-EC" dirty="0"/>
            <a:t>UAV</a:t>
          </a:r>
        </a:p>
      </dgm:t>
    </dgm:pt>
    <dgm:pt modelId="{6C335A86-2207-4243-8167-EEFF5924D5F6}" type="parTrans" cxnId="{3CBE26E3-1BCC-45F5-BEC9-AFA9050E2985}">
      <dgm:prSet/>
      <dgm:spPr/>
      <dgm:t>
        <a:bodyPr/>
        <a:lstStyle/>
        <a:p>
          <a:endParaRPr lang="es-EC"/>
        </a:p>
      </dgm:t>
    </dgm:pt>
    <dgm:pt modelId="{427413E9-30AA-4021-A204-961994C6D31C}" type="sibTrans" cxnId="{3CBE26E3-1BCC-45F5-BEC9-AFA9050E2985}">
      <dgm:prSet/>
      <dgm:spPr/>
      <dgm:t>
        <a:bodyPr/>
        <a:lstStyle/>
        <a:p>
          <a:endParaRPr lang="es-EC"/>
        </a:p>
      </dgm:t>
    </dgm:pt>
    <dgm:pt modelId="{24644BF2-C08A-4F94-AAA6-004522235FB6}">
      <dgm:prSet phldrT="[Text]"/>
      <dgm:spPr/>
      <dgm:t>
        <a:bodyPr/>
        <a:lstStyle/>
        <a:p>
          <a:r>
            <a:rPr lang="es-EC" dirty="0"/>
            <a:t>BSTEM</a:t>
          </a:r>
        </a:p>
      </dgm:t>
    </dgm:pt>
    <dgm:pt modelId="{DAA63CF7-9724-4579-898E-2EB0F6ACE871}" type="sibTrans" cxnId="{D1049D2C-ED5A-4C28-B219-CCE56AAA1E4D}">
      <dgm:prSet/>
      <dgm:spPr/>
      <dgm:t>
        <a:bodyPr/>
        <a:lstStyle/>
        <a:p>
          <a:endParaRPr lang="es-EC"/>
        </a:p>
      </dgm:t>
    </dgm:pt>
    <dgm:pt modelId="{B026D795-1695-49AB-B25F-728D53836681}" type="parTrans" cxnId="{D1049D2C-ED5A-4C28-B219-CCE56AAA1E4D}">
      <dgm:prSet/>
      <dgm:spPr/>
      <dgm:t>
        <a:bodyPr/>
        <a:lstStyle/>
        <a:p>
          <a:endParaRPr lang="es-EC"/>
        </a:p>
      </dgm:t>
    </dgm:pt>
    <dgm:pt modelId="{AA8AB74B-2767-4843-8BDB-6B251FA1594F}" type="pres">
      <dgm:prSet presAssocID="{4AAE617E-8F62-40F4-92DF-18832ADA1E3A}" presName="diagram" presStyleCnt="0">
        <dgm:presLayoutVars>
          <dgm:dir/>
          <dgm:resizeHandles val="exact"/>
        </dgm:presLayoutVars>
      </dgm:prSet>
      <dgm:spPr/>
    </dgm:pt>
    <dgm:pt modelId="{4EC9D438-A842-4153-972B-BBD17A021603}" type="pres">
      <dgm:prSet presAssocID="{ED4B4DCE-825C-4CD0-A02E-E6CFF9B979CC}" presName="node" presStyleLbl="node1" presStyleIdx="0" presStyleCnt="4">
        <dgm:presLayoutVars>
          <dgm:bulletEnabled val="1"/>
        </dgm:presLayoutVars>
      </dgm:prSet>
      <dgm:spPr/>
    </dgm:pt>
    <dgm:pt modelId="{28A74B11-660F-417F-9F59-2FAC8EDF423B}" type="pres">
      <dgm:prSet presAssocID="{E723D2D5-438E-4CBB-9D40-1E3AB9ED72B7}" presName="sibTrans" presStyleCnt="0"/>
      <dgm:spPr/>
    </dgm:pt>
    <dgm:pt modelId="{D8CC84D7-0D8E-44AA-B46B-2A07CE1D2869}" type="pres">
      <dgm:prSet presAssocID="{A5966469-E180-4045-8467-0C21C3726C17}" presName="node" presStyleLbl="node1" presStyleIdx="1" presStyleCnt="4">
        <dgm:presLayoutVars>
          <dgm:bulletEnabled val="1"/>
        </dgm:presLayoutVars>
      </dgm:prSet>
      <dgm:spPr/>
    </dgm:pt>
    <dgm:pt modelId="{E586A4E0-A228-4BDF-B075-79822A310EF0}" type="pres">
      <dgm:prSet presAssocID="{73F0333F-131C-4E06-9787-78248A252A9F}" presName="sibTrans" presStyleCnt="0"/>
      <dgm:spPr/>
    </dgm:pt>
    <dgm:pt modelId="{B51D5461-6AC6-4676-952D-22046F33E1AE}" type="pres">
      <dgm:prSet presAssocID="{7D1711B8-85BC-4F89-A889-F237A59BB5B4}" presName="node" presStyleLbl="node1" presStyleIdx="2" presStyleCnt="4">
        <dgm:presLayoutVars>
          <dgm:bulletEnabled val="1"/>
        </dgm:presLayoutVars>
      </dgm:prSet>
      <dgm:spPr/>
    </dgm:pt>
    <dgm:pt modelId="{2DEA2B12-1DEF-42BD-A3F3-EF758B092443}" type="pres">
      <dgm:prSet presAssocID="{427413E9-30AA-4021-A204-961994C6D31C}" presName="sibTrans" presStyleCnt="0"/>
      <dgm:spPr/>
    </dgm:pt>
    <dgm:pt modelId="{2ED1E9DD-1D8E-4F2C-879A-41822FB147E3}" type="pres">
      <dgm:prSet presAssocID="{24644BF2-C08A-4F94-AAA6-004522235FB6}" presName="node" presStyleLbl="node1" presStyleIdx="3" presStyleCnt="4">
        <dgm:presLayoutVars>
          <dgm:bulletEnabled val="1"/>
        </dgm:presLayoutVars>
      </dgm:prSet>
      <dgm:spPr/>
    </dgm:pt>
  </dgm:ptLst>
  <dgm:cxnLst>
    <dgm:cxn modelId="{3721EC13-C8CB-449B-85CB-46C2562A5718}" type="presOf" srcId="{7D1711B8-85BC-4F89-A889-F237A59BB5B4}" destId="{B51D5461-6AC6-4676-952D-22046F33E1AE}" srcOrd="0" destOrd="0" presId="urn:microsoft.com/office/officeart/2005/8/layout/default"/>
    <dgm:cxn modelId="{69418823-5B29-4A5A-9729-63CF0F92B735}" type="presOf" srcId="{24644BF2-C08A-4F94-AAA6-004522235FB6}" destId="{2ED1E9DD-1D8E-4F2C-879A-41822FB147E3}" srcOrd="0" destOrd="0" presId="urn:microsoft.com/office/officeart/2005/8/layout/default"/>
    <dgm:cxn modelId="{D1049D2C-ED5A-4C28-B219-CCE56AAA1E4D}" srcId="{4AAE617E-8F62-40F4-92DF-18832ADA1E3A}" destId="{24644BF2-C08A-4F94-AAA6-004522235FB6}" srcOrd="3" destOrd="0" parTransId="{B026D795-1695-49AB-B25F-728D53836681}" sibTransId="{DAA63CF7-9724-4579-898E-2EB0F6ACE871}"/>
    <dgm:cxn modelId="{FECC5F3D-AA1F-440C-9005-36EC9EA32C6C}" type="presOf" srcId="{ED4B4DCE-825C-4CD0-A02E-E6CFF9B979CC}" destId="{4EC9D438-A842-4153-972B-BBD17A021603}" srcOrd="0" destOrd="0" presId="urn:microsoft.com/office/officeart/2005/8/layout/default"/>
    <dgm:cxn modelId="{88083971-BD29-4E88-AEC9-63E8D2276253}" type="presOf" srcId="{4AAE617E-8F62-40F4-92DF-18832ADA1E3A}" destId="{AA8AB74B-2767-4843-8BDB-6B251FA1594F}" srcOrd="0" destOrd="0" presId="urn:microsoft.com/office/officeart/2005/8/layout/default"/>
    <dgm:cxn modelId="{A564A67E-E5C8-42B8-B5A2-C30F66B4C88E}" srcId="{4AAE617E-8F62-40F4-92DF-18832ADA1E3A}" destId="{ED4B4DCE-825C-4CD0-A02E-E6CFF9B979CC}" srcOrd="0" destOrd="0" parTransId="{3AA82281-8494-4EEE-A647-36AA781DF65E}" sibTransId="{E723D2D5-438E-4CBB-9D40-1E3AB9ED72B7}"/>
    <dgm:cxn modelId="{E9B4E98C-4DA7-47BD-BADC-992D3B068D88}" type="presOf" srcId="{A5966469-E180-4045-8467-0C21C3726C17}" destId="{D8CC84D7-0D8E-44AA-B46B-2A07CE1D2869}" srcOrd="0" destOrd="0" presId="urn:microsoft.com/office/officeart/2005/8/layout/default"/>
    <dgm:cxn modelId="{CED6A1B3-02E0-4DBF-AA43-ADDF8AA9C688}" srcId="{4AAE617E-8F62-40F4-92DF-18832ADA1E3A}" destId="{A5966469-E180-4045-8467-0C21C3726C17}" srcOrd="1" destOrd="0" parTransId="{77A6F99A-E9F6-4CF4-88EA-7752C4712949}" sibTransId="{73F0333F-131C-4E06-9787-78248A252A9F}"/>
    <dgm:cxn modelId="{3CBE26E3-1BCC-45F5-BEC9-AFA9050E2985}" srcId="{4AAE617E-8F62-40F4-92DF-18832ADA1E3A}" destId="{7D1711B8-85BC-4F89-A889-F237A59BB5B4}" srcOrd="2" destOrd="0" parTransId="{6C335A86-2207-4243-8167-EEFF5924D5F6}" sibTransId="{427413E9-30AA-4021-A204-961994C6D31C}"/>
    <dgm:cxn modelId="{F4241E16-609C-4F6C-AF84-DC12AB9C8023}" type="presParOf" srcId="{AA8AB74B-2767-4843-8BDB-6B251FA1594F}" destId="{4EC9D438-A842-4153-972B-BBD17A021603}" srcOrd="0" destOrd="0" presId="urn:microsoft.com/office/officeart/2005/8/layout/default"/>
    <dgm:cxn modelId="{5B542617-1B0E-4BB1-A7F4-F79D5AB5448A}" type="presParOf" srcId="{AA8AB74B-2767-4843-8BDB-6B251FA1594F}" destId="{28A74B11-660F-417F-9F59-2FAC8EDF423B}" srcOrd="1" destOrd="0" presId="urn:microsoft.com/office/officeart/2005/8/layout/default"/>
    <dgm:cxn modelId="{4D1A1B4E-62CD-4F09-B5F1-6E035ED475A3}" type="presParOf" srcId="{AA8AB74B-2767-4843-8BDB-6B251FA1594F}" destId="{D8CC84D7-0D8E-44AA-B46B-2A07CE1D2869}" srcOrd="2" destOrd="0" presId="urn:microsoft.com/office/officeart/2005/8/layout/default"/>
    <dgm:cxn modelId="{036B7EDB-9D00-4261-94B3-6A57032ABE9C}" type="presParOf" srcId="{AA8AB74B-2767-4843-8BDB-6B251FA1594F}" destId="{E586A4E0-A228-4BDF-B075-79822A310EF0}" srcOrd="3" destOrd="0" presId="urn:microsoft.com/office/officeart/2005/8/layout/default"/>
    <dgm:cxn modelId="{8C23C772-462B-40B6-B12B-623C10D8E80B}" type="presParOf" srcId="{AA8AB74B-2767-4843-8BDB-6B251FA1594F}" destId="{B51D5461-6AC6-4676-952D-22046F33E1AE}" srcOrd="4" destOrd="0" presId="urn:microsoft.com/office/officeart/2005/8/layout/default"/>
    <dgm:cxn modelId="{4097BF0D-53DF-4A6D-AE9F-3F1EED90EA71}" type="presParOf" srcId="{AA8AB74B-2767-4843-8BDB-6B251FA1594F}" destId="{2DEA2B12-1DEF-42BD-A3F3-EF758B092443}" srcOrd="5" destOrd="0" presId="urn:microsoft.com/office/officeart/2005/8/layout/default"/>
    <dgm:cxn modelId="{9E49623A-9471-44D7-9DA1-92341620CC04}" type="presParOf" srcId="{AA8AB74B-2767-4843-8BDB-6B251FA1594F}" destId="{2ED1E9DD-1D8E-4F2C-879A-41822FB147E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CF8535-B7E9-48D3-9868-03AB5939140C}" type="doc">
      <dgm:prSet loTypeId="urn:microsoft.com/office/officeart/2005/8/layout/hierarchy3" loCatId="hierarchy" qsTypeId="urn:microsoft.com/office/officeart/2005/8/quickstyle/simple1" qsCatId="simple" csTypeId="urn:microsoft.com/office/officeart/2005/8/colors/colorful4" csCatId="colorful" phldr="1"/>
      <dgm:spPr/>
      <dgm:t>
        <a:bodyPr/>
        <a:lstStyle/>
        <a:p>
          <a:endParaRPr lang="es-EC"/>
        </a:p>
      </dgm:t>
    </dgm:pt>
    <dgm:pt modelId="{9C6049A4-EBB0-409B-95A3-7EA0C5545979}">
      <dgm:prSet phldrT="[Text]"/>
      <dgm:spPr/>
      <dgm:t>
        <a:bodyPr/>
        <a:lstStyle/>
        <a:p>
          <a:r>
            <a:rPr lang="es-EC" dirty="0"/>
            <a:t>CÁLCULO </a:t>
          </a:r>
        </a:p>
      </dgm:t>
    </dgm:pt>
    <dgm:pt modelId="{5C20266C-B875-4001-AD7E-EA7963D455BD}" type="parTrans" cxnId="{4EB06947-04FE-44F4-A361-0A393FCA2A5E}">
      <dgm:prSet/>
      <dgm:spPr/>
      <dgm:t>
        <a:bodyPr/>
        <a:lstStyle/>
        <a:p>
          <a:endParaRPr lang="es-EC"/>
        </a:p>
      </dgm:t>
    </dgm:pt>
    <dgm:pt modelId="{E9AD71DD-3CA1-4963-9581-29DFD5CFE4CE}" type="sibTrans" cxnId="{4EB06947-04FE-44F4-A361-0A393FCA2A5E}">
      <dgm:prSet/>
      <dgm:spPr/>
      <dgm:t>
        <a:bodyPr/>
        <a:lstStyle/>
        <a:p>
          <a:endParaRPr lang="es-EC"/>
        </a:p>
      </dgm:t>
    </dgm:pt>
    <dgm:pt modelId="{52F51B53-891A-4DB5-B1DE-EC6A4AA110D4}">
      <dgm:prSet phldrT="[Text]"/>
      <dgm:spPr/>
      <dgm:t>
        <a:bodyPr/>
        <a:lstStyle/>
        <a:p>
          <a:r>
            <a:rPr lang="es-EC" dirty="0"/>
            <a:t>Recopilación de información</a:t>
          </a:r>
        </a:p>
      </dgm:t>
    </dgm:pt>
    <dgm:pt modelId="{615151F4-4158-4418-8725-4507C7A243A0}" type="parTrans" cxnId="{2B0B3FB0-2272-49FD-9715-5E772907EC0F}">
      <dgm:prSet/>
      <dgm:spPr/>
      <dgm:t>
        <a:bodyPr/>
        <a:lstStyle/>
        <a:p>
          <a:endParaRPr lang="es-EC"/>
        </a:p>
      </dgm:t>
    </dgm:pt>
    <dgm:pt modelId="{92A965CE-325D-48F0-9E9C-46B97A35488F}" type="sibTrans" cxnId="{2B0B3FB0-2272-49FD-9715-5E772907EC0F}">
      <dgm:prSet/>
      <dgm:spPr/>
      <dgm:t>
        <a:bodyPr/>
        <a:lstStyle/>
        <a:p>
          <a:endParaRPr lang="es-EC"/>
        </a:p>
      </dgm:t>
    </dgm:pt>
    <dgm:pt modelId="{789FAAA7-E08B-42FA-A73B-96F79C8A3CD1}">
      <dgm:prSet phldrT="[Text]"/>
      <dgm:spPr/>
      <dgm:t>
        <a:bodyPr/>
        <a:lstStyle/>
        <a:p>
          <a:r>
            <a:rPr lang="es-EC" dirty="0"/>
            <a:t>Procesamiento</a:t>
          </a:r>
        </a:p>
      </dgm:t>
    </dgm:pt>
    <dgm:pt modelId="{9C4E1C62-F1A7-4689-AFD8-046A6F83E02E}" type="parTrans" cxnId="{8437D894-6192-463B-855B-CE1109D97A9E}">
      <dgm:prSet/>
      <dgm:spPr/>
      <dgm:t>
        <a:bodyPr/>
        <a:lstStyle/>
        <a:p>
          <a:endParaRPr lang="es-EC"/>
        </a:p>
      </dgm:t>
    </dgm:pt>
    <dgm:pt modelId="{4873BD0A-E033-45C7-8A8D-35FD5D547436}" type="sibTrans" cxnId="{8437D894-6192-463B-855B-CE1109D97A9E}">
      <dgm:prSet/>
      <dgm:spPr/>
      <dgm:t>
        <a:bodyPr/>
        <a:lstStyle/>
        <a:p>
          <a:endParaRPr lang="es-EC"/>
        </a:p>
      </dgm:t>
    </dgm:pt>
    <dgm:pt modelId="{AFFEB34B-446D-436E-92F4-3F839282BBDF}">
      <dgm:prSet phldrT="[Text]"/>
      <dgm:spPr/>
      <dgm:t>
        <a:bodyPr/>
        <a:lstStyle/>
        <a:p>
          <a:r>
            <a:rPr lang="es-EC" dirty="0"/>
            <a:t>MEDICIÓN</a:t>
          </a:r>
        </a:p>
      </dgm:t>
    </dgm:pt>
    <dgm:pt modelId="{B317E4F2-CEFD-472D-9A46-77E5BE999ABE}" type="parTrans" cxnId="{E8DE805B-3A7A-4549-819B-4621ED3BFA63}">
      <dgm:prSet/>
      <dgm:spPr/>
      <dgm:t>
        <a:bodyPr/>
        <a:lstStyle/>
        <a:p>
          <a:endParaRPr lang="es-EC"/>
        </a:p>
      </dgm:t>
    </dgm:pt>
    <dgm:pt modelId="{2AC8F9A6-763F-4A5C-BFC3-F85B52858EDD}" type="sibTrans" cxnId="{E8DE805B-3A7A-4549-819B-4621ED3BFA63}">
      <dgm:prSet/>
      <dgm:spPr/>
      <dgm:t>
        <a:bodyPr/>
        <a:lstStyle/>
        <a:p>
          <a:endParaRPr lang="es-EC"/>
        </a:p>
      </dgm:t>
    </dgm:pt>
    <dgm:pt modelId="{D5FF60E1-0482-4FFC-BEC7-7CF777AF75A8}">
      <dgm:prSet phldrT="[Text]"/>
      <dgm:spPr/>
      <dgm:t>
        <a:bodyPr/>
        <a:lstStyle/>
        <a:p>
          <a:r>
            <a:rPr lang="es-EC" dirty="0"/>
            <a:t>Medición de datos de campo</a:t>
          </a:r>
        </a:p>
      </dgm:t>
    </dgm:pt>
    <dgm:pt modelId="{53AE9D09-FC2B-4A20-B69F-4BDA2B2B1F84}" type="parTrans" cxnId="{24C85FFC-5BAB-4B7D-B9EE-C20C5E23AD48}">
      <dgm:prSet/>
      <dgm:spPr/>
      <dgm:t>
        <a:bodyPr/>
        <a:lstStyle/>
        <a:p>
          <a:endParaRPr lang="es-EC"/>
        </a:p>
      </dgm:t>
    </dgm:pt>
    <dgm:pt modelId="{FAA8C3FB-360E-40A6-8C8A-6A94B4083040}" type="sibTrans" cxnId="{24C85FFC-5BAB-4B7D-B9EE-C20C5E23AD48}">
      <dgm:prSet/>
      <dgm:spPr/>
      <dgm:t>
        <a:bodyPr/>
        <a:lstStyle/>
        <a:p>
          <a:endParaRPr lang="es-EC"/>
        </a:p>
      </dgm:t>
    </dgm:pt>
    <dgm:pt modelId="{32399435-9160-463B-A98B-08587B24B765}">
      <dgm:prSet phldrT="[Text]"/>
      <dgm:spPr/>
      <dgm:t>
        <a:bodyPr/>
        <a:lstStyle/>
        <a:p>
          <a:r>
            <a:rPr lang="es-EC" dirty="0"/>
            <a:t>Procesamiento</a:t>
          </a:r>
        </a:p>
      </dgm:t>
    </dgm:pt>
    <dgm:pt modelId="{92CB8EEF-1379-4F76-A573-8E989A395E9C}" type="parTrans" cxnId="{7F4D5E87-C4EE-434C-AF54-CEC7836CB310}">
      <dgm:prSet/>
      <dgm:spPr/>
      <dgm:t>
        <a:bodyPr/>
        <a:lstStyle/>
        <a:p>
          <a:endParaRPr lang="es-EC"/>
        </a:p>
      </dgm:t>
    </dgm:pt>
    <dgm:pt modelId="{51077553-B6F8-4192-B8A4-04263B7400E4}" type="sibTrans" cxnId="{7F4D5E87-C4EE-434C-AF54-CEC7836CB310}">
      <dgm:prSet/>
      <dgm:spPr/>
      <dgm:t>
        <a:bodyPr/>
        <a:lstStyle/>
        <a:p>
          <a:endParaRPr lang="es-EC"/>
        </a:p>
      </dgm:t>
    </dgm:pt>
    <dgm:pt modelId="{F1365B69-6483-420A-88D0-368C07520A94}" type="pres">
      <dgm:prSet presAssocID="{DBCF8535-B7E9-48D3-9868-03AB5939140C}" presName="diagram" presStyleCnt="0">
        <dgm:presLayoutVars>
          <dgm:chPref val="1"/>
          <dgm:dir/>
          <dgm:animOne val="branch"/>
          <dgm:animLvl val="lvl"/>
          <dgm:resizeHandles/>
        </dgm:presLayoutVars>
      </dgm:prSet>
      <dgm:spPr/>
    </dgm:pt>
    <dgm:pt modelId="{093232AA-227A-4C86-8DA1-35CD70C82CFE}" type="pres">
      <dgm:prSet presAssocID="{9C6049A4-EBB0-409B-95A3-7EA0C5545979}" presName="root" presStyleCnt="0"/>
      <dgm:spPr/>
    </dgm:pt>
    <dgm:pt modelId="{40A53057-BF26-4A14-AEA9-7171A6445EE5}" type="pres">
      <dgm:prSet presAssocID="{9C6049A4-EBB0-409B-95A3-7EA0C5545979}" presName="rootComposite" presStyleCnt="0"/>
      <dgm:spPr/>
    </dgm:pt>
    <dgm:pt modelId="{A63DA716-5222-4C7D-A9B6-CB7BB4EA75DC}" type="pres">
      <dgm:prSet presAssocID="{9C6049A4-EBB0-409B-95A3-7EA0C5545979}" presName="rootText" presStyleLbl="node1" presStyleIdx="0" presStyleCnt="2"/>
      <dgm:spPr/>
    </dgm:pt>
    <dgm:pt modelId="{EA88A4EA-5FC2-4F01-8C6A-C0EAE0B3E776}" type="pres">
      <dgm:prSet presAssocID="{9C6049A4-EBB0-409B-95A3-7EA0C5545979}" presName="rootConnector" presStyleLbl="node1" presStyleIdx="0" presStyleCnt="2"/>
      <dgm:spPr/>
    </dgm:pt>
    <dgm:pt modelId="{BC56C230-86F1-4B3D-9180-A9FC54ED9923}" type="pres">
      <dgm:prSet presAssocID="{9C6049A4-EBB0-409B-95A3-7EA0C5545979}" presName="childShape" presStyleCnt="0"/>
      <dgm:spPr/>
    </dgm:pt>
    <dgm:pt modelId="{C81F317D-323A-4D95-BCCD-8910BD39DDD6}" type="pres">
      <dgm:prSet presAssocID="{615151F4-4158-4418-8725-4507C7A243A0}" presName="Name13" presStyleLbl="parChTrans1D2" presStyleIdx="0" presStyleCnt="4"/>
      <dgm:spPr/>
    </dgm:pt>
    <dgm:pt modelId="{3F20113C-A66F-47D7-8019-896CA2FCE31A}" type="pres">
      <dgm:prSet presAssocID="{52F51B53-891A-4DB5-B1DE-EC6A4AA110D4}" presName="childText" presStyleLbl="bgAcc1" presStyleIdx="0" presStyleCnt="4">
        <dgm:presLayoutVars>
          <dgm:bulletEnabled val="1"/>
        </dgm:presLayoutVars>
      </dgm:prSet>
      <dgm:spPr/>
    </dgm:pt>
    <dgm:pt modelId="{74523380-BAB6-4B91-A08D-48ADDB778451}" type="pres">
      <dgm:prSet presAssocID="{9C4E1C62-F1A7-4689-AFD8-046A6F83E02E}" presName="Name13" presStyleLbl="parChTrans1D2" presStyleIdx="1" presStyleCnt="4"/>
      <dgm:spPr/>
    </dgm:pt>
    <dgm:pt modelId="{A7C028D3-A4A4-4CB1-89AE-2DFBCEB16784}" type="pres">
      <dgm:prSet presAssocID="{789FAAA7-E08B-42FA-A73B-96F79C8A3CD1}" presName="childText" presStyleLbl="bgAcc1" presStyleIdx="1" presStyleCnt="4">
        <dgm:presLayoutVars>
          <dgm:bulletEnabled val="1"/>
        </dgm:presLayoutVars>
      </dgm:prSet>
      <dgm:spPr/>
    </dgm:pt>
    <dgm:pt modelId="{963CB157-E919-46B8-BD0F-48D880B536F2}" type="pres">
      <dgm:prSet presAssocID="{AFFEB34B-446D-436E-92F4-3F839282BBDF}" presName="root" presStyleCnt="0"/>
      <dgm:spPr/>
    </dgm:pt>
    <dgm:pt modelId="{293BA3E4-362A-49A8-AD02-6177734773E3}" type="pres">
      <dgm:prSet presAssocID="{AFFEB34B-446D-436E-92F4-3F839282BBDF}" presName="rootComposite" presStyleCnt="0"/>
      <dgm:spPr/>
    </dgm:pt>
    <dgm:pt modelId="{B8D572BE-F424-45E7-8202-B78FD7B149B6}" type="pres">
      <dgm:prSet presAssocID="{AFFEB34B-446D-436E-92F4-3F839282BBDF}" presName="rootText" presStyleLbl="node1" presStyleIdx="1" presStyleCnt="2"/>
      <dgm:spPr/>
    </dgm:pt>
    <dgm:pt modelId="{B9AFBE8B-3BFF-4876-9263-1C468AD07424}" type="pres">
      <dgm:prSet presAssocID="{AFFEB34B-446D-436E-92F4-3F839282BBDF}" presName="rootConnector" presStyleLbl="node1" presStyleIdx="1" presStyleCnt="2"/>
      <dgm:spPr/>
    </dgm:pt>
    <dgm:pt modelId="{4C66B956-A5CC-4E6F-8F55-D9421311496D}" type="pres">
      <dgm:prSet presAssocID="{AFFEB34B-446D-436E-92F4-3F839282BBDF}" presName="childShape" presStyleCnt="0"/>
      <dgm:spPr/>
    </dgm:pt>
    <dgm:pt modelId="{12BE233A-23DD-4647-905B-4928FE84F406}" type="pres">
      <dgm:prSet presAssocID="{53AE9D09-FC2B-4A20-B69F-4BDA2B2B1F84}" presName="Name13" presStyleLbl="parChTrans1D2" presStyleIdx="2" presStyleCnt="4"/>
      <dgm:spPr/>
    </dgm:pt>
    <dgm:pt modelId="{93577C26-1B4C-41A1-B7DF-04D26B641B05}" type="pres">
      <dgm:prSet presAssocID="{D5FF60E1-0482-4FFC-BEC7-7CF777AF75A8}" presName="childText" presStyleLbl="bgAcc1" presStyleIdx="2" presStyleCnt="4">
        <dgm:presLayoutVars>
          <dgm:bulletEnabled val="1"/>
        </dgm:presLayoutVars>
      </dgm:prSet>
      <dgm:spPr/>
    </dgm:pt>
    <dgm:pt modelId="{C59227CE-F63C-45DC-8767-C207A4C341A4}" type="pres">
      <dgm:prSet presAssocID="{92CB8EEF-1379-4F76-A573-8E989A395E9C}" presName="Name13" presStyleLbl="parChTrans1D2" presStyleIdx="3" presStyleCnt="4"/>
      <dgm:spPr/>
    </dgm:pt>
    <dgm:pt modelId="{129BC1D7-D98B-4D14-B432-35D70DF8E07D}" type="pres">
      <dgm:prSet presAssocID="{32399435-9160-463B-A98B-08587B24B765}" presName="childText" presStyleLbl="bgAcc1" presStyleIdx="3" presStyleCnt="4">
        <dgm:presLayoutVars>
          <dgm:bulletEnabled val="1"/>
        </dgm:presLayoutVars>
      </dgm:prSet>
      <dgm:spPr/>
    </dgm:pt>
  </dgm:ptLst>
  <dgm:cxnLst>
    <dgm:cxn modelId="{8BFB3106-83F3-44F2-B933-71C0006301A8}" type="presOf" srcId="{D5FF60E1-0482-4FFC-BEC7-7CF777AF75A8}" destId="{93577C26-1B4C-41A1-B7DF-04D26B641B05}" srcOrd="0" destOrd="0" presId="urn:microsoft.com/office/officeart/2005/8/layout/hierarchy3"/>
    <dgm:cxn modelId="{20EDFA15-3364-464D-AA80-AFF6EE4FD299}" type="presOf" srcId="{32399435-9160-463B-A98B-08587B24B765}" destId="{129BC1D7-D98B-4D14-B432-35D70DF8E07D}" srcOrd="0" destOrd="0" presId="urn:microsoft.com/office/officeart/2005/8/layout/hierarchy3"/>
    <dgm:cxn modelId="{8DAE8A21-9DF0-4778-A114-7075A08A8C7B}" type="presOf" srcId="{AFFEB34B-446D-436E-92F4-3F839282BBDF}" destId="{B9AFBE8B-3BFF-4876-9263-1C468AD07424}" srcOrd="1" destOrd="0" presId="urn:microsoft.com/office/officeart/2005/8/layout/hierarchy3"/>
    <dgm:cxn modelId="{5F386F2D-6C18-41CA-91CB-7AFB0B4F401C}" type="presOf" srcId="{789FAAA7-E08B-42FA-A73B-96F79C8A3CD1}" destId="{A7C028D3-A4A4-4CB1-89AE-2DFBCEB16784}" srcOrd="0" destOrd="0" presId="urn:microsoft.com/office/officeart/2005/8/layout/hierarchy3"/>
    <dgm:cxn modelId="{E8DE805B-3A7A-4549-819B-4621ED3BFA63}" srcId="{DBCF8535-B7E9-48D3-9868-03AB5939140C}" destId="{AFFEB34B-446D-436E-92F4-3F839282BBDF}" srcOrd="1" destOrd="0" parTransId="{B317E4F2-CEFD-472D-9A46-77E5BE999ABE}" sibTransId="{2AC8F9A6-763F-4A5C-BFC3-F85B52858EDD}"/>
    <dgm:cxn modelId="{8A659A65-6F60-4E9E-BEDC-B473942A2CF7}" type="presOf" srcId="{9C6049A4-EBB0-409B-95A3-7EA0C5545979}" destId="{EA88A4EA-5FC2-4F01-8C6A-C0EAE0B3E776}" srcOrd="1" destOrd="0" presId="urn:microsoft.com/office/officeart/2005/8/layout/hierarchy3"/>
    <dgm:cxn modelId="{4EB06947-04FE-44F4-A361-0A393FCA2A5E}" srcId="{DBCF8535-B7E9-48D3-9868-03AB5939140C}" destId="{9C6049A4-EBB0-409B-95A3-7EA0C5545979}" srcOrd="0" destOrd="0" parTransId="{5C20266C-B875-4001-AD7E-EA7963D455BD}" sibTransId="{E9AD71DD-3CA1-4963-9581-29DFD5CFE4CE}"/>
    <dgm:cxn modelId="{5D2BC350-6798-4243-B4D1-36596005DA2A}" type="presOf" srcId="{52F51B53-891A-4DB5-B1DE-EC6A4AA110D4}" destId="{3F20113C-A66F-47D7-8019-896CA2FCE31A}" srcOrd="0" destOrd="0" presId="urn:microsoft.com/office/officeart/2005/8/layout/hierarchy3"/>
    <dgm:cxn modelId="{DB17EF84-6CEC-47B6-AD74-D3E50A1DB418}" type="presOf" srcId="{615151F4-4158-4418-8725-4507C7A243A0}" destId="{C81F317D-323A-4D95-BCCD-8910BD39DDD6}" srcOrd="0" destOrd="0" presId="urn:microsoft.com/office/officeart/2005/8/layout/hierarchy3"/>
    <dgm:cxn modelId="{7F4D5E87-C4EE-434C-AF54-CEC7836CB310}" srcId="{AFFEB34B-446D-436E-92F4-3F839282BBDF}" destId="{32399435-9160-463B-A98B-08587B24B765}" srcOrd="1" destOrd="0" parTransId="{92CB8EEF-1379-4F76-A573-8E989A395E9C}" sibTransId="{51077553-B6F8-4192-B8A4-04263B7400E4}"/>
    <dgm:cxn modelId="{F088F887-7A94-403D-BB65-1CAB895FEA66}" type="presOf" srcId="{92CB8EEF-1379-4F76-A573-8E989A395E9C}" destId="{C59227CE-F63C-45DC-8767-C207A4C341A4}" srcOrd="0" destOrd="0" presId="urn:microsoft.com/office/officeart/2005/8/layout/hierarchy3"/>
    <dgm:cxn modelId="{8437D894-6192-463B-855B-CE1109D97A9E}" srcId="{9C6049A4-EBB0-409B-95A3-7EA0C5545979}" destId="{789FAAA7-E08B-42FA-A73B-96F79C8A3CD1}" srcOrd="1" destOrd="0" parTransId="{9C4E1C62-F1A7-4689-AFD8-046A6F83E02E}" sibTransId="{4873BD0A-E033-45C7-8A8D-35FD5D547436}"/>
    <dgm:cxn modelId="{2B0B3FB0-2272-49FD-9715-5E772907EC0F}" srcId="{9C6049A4-EBB0-409B-95A3-7EA0C5545979}" destId="{52F51B53-891A-4DB5-B1DE-EC6A4AA110D4}" srcOrd="0" destOrd="0" parTransId="{615151F4-4158-4418-8725-4507C7A243A0}" sibTransId="{92A965CE-325D-48F0-9E9C-46B97A35488F}"/>
    <dgm:cxn modelId="{D0D72CB4-83B7-4FA1-8CF9-E2167A180CC7}" type="presOf" srcId="{DBCF8535-B7E9-48D3-9868-03AB5939140C}" destId="{F1365B69-6483-420A-88D0-368C07520A94}" srcOrd="0" destOrd="0" presId="urn:microsoft.com/office/officeart/2005/8/layout/hierarchy3"/>
    <dgm:cxn modelId="{21D787CF-6F4E-4648-BC58-F21DDA5B4384}" type="presOf" srcId="{53AE9D09-FC2B-4A20-B69F-4BDA2B2B1F84}" destId="{12BE233A-23DD-4647-905B-4928FE84F406}" srcOrd="0" destOrd="0" presId="urn:microsoft.com/office/officeart/2005/8/layout/hierarchy3"/>
    <dgm:cxn modelId="{3399FEE8-9066-4BCA-89D4-4D9F64CE1403}" type="presOf" srcId="{9C6049A4-EBB0-409B-95A3-7EA0C5545979}" destId="{A63DA716-5222-4C7D-A9B6-CB7BB4EA75DC}" srcOrd="0" destOrd="0" presId="urn:microsoft.com/office/officeart/2005/8/layout/hierarchy3"/>
    <dgm:cxn modelId="{A65F63E9-665E-4D33-8DD4-83F37998291D}" type="presOf" srcId="{9C4E1C62-F1A7-4689-AFD8-046A6F83E02E}" destId="{74523380-BAB6-4B91-A08D-48ADDB778451}" srcOrd="0" destOrd="0" presId="urn:microsoft.com/office/officeart/2005/8/layout/hierarchy3"/>
    <dgm:cxn modelId="{E75E04EB-E9D4-467E-8AB9-67647D46333C}" type="presOf" srcId="{AFFEB34B-446D-436E-92F4-3F839282BBDF}" destId="{B8D572BE-F424-45E7-8202-B78FD7B149B6}" srcOrd="0" destOrd="0" presId="urn:microsoft.com/office/officeart/2005/8/layout/hierarchy3"/>
    <dgm:cxn modelId="{24C85FFC-5BAB-4B7D-B9EE-C20C5E23AD48}" srcId="{AFFEB34B-446D-436E-92F4-3F839282BBDF}" destId="{D5FF60E1-0482-4FFC-BEC7-7CF777AF75A8}" srcOrd="0" destOrd="0" parTransId="{53AE9D09-FC2B-4A20-B69F-4BDA2B2B1F84}" sibTransId="{FAA8C3FB-360E-40A6-8C8A-6A94B4083040}"/>
    <dgm:cxn modelId="{B8997366-E21A-44E6-9EDD-24C0E6B484A2}" type="presParOf" srcId="{F1365B69-6483-420A-88D0-368C07520A94}" destId="{093232AA-227A-4C86-8DA1-35CD70C82CFE}" srcOrd="0" destOrd="0" presId="urn:microsoft.com/office/officeart/2005/8/layout/hierarchy3"/>
    <dgm:cxn modelId="{BFAED7E9-F6B0-4234-A553-074008698F5F}" type="presParOf" srcId="{093232AA-227A-4C86-8DA1-35CD70C82CFE}" destId="{40A53057-BF26-4A14-AEA9-7171A6445EE5}" srcOrd="0" destOrd="0" presId="urn:microsoft.com/office/officeart/2005/8/layout/hierarchy3"/>
    <dgm:cxn modelId="{12124CFF-D95D-44D1-B7A3-CADD6B2F7E09}" type="presParOf" srcId="{40A53057-BF26-4A14-AEA9-7171A6445EE5}" destId="{A63DA716-5222-4C7D-A9B6-CB7BB4EA75DC}" srcOrd="0" destOrd="0" presId="urn:microsoft.com/office/officeart/2005/8/layout/hierarchy3"/>
    <dgm:cxn modelId="{453A3656-5445-4F00-8918-97F181AC58E2}" type="presParOf" srcId="{40A53057-BF26-4A14-AEA9-7171A6445EE5}" destId="{EA88A4EA-5FC2-4F01-8C6A-C0EAE0B3E776}" srcOrd="1" destOrd="0" presId="urn:microsoft.com/office/officeart/2005/8/layout/hierarchy3"/>
    <dgm:cxn modelId="{F3BE3341-6873-4F08-B393-F1EF4C370A55}" type="presParOf" srcId="{093232AA-227A-4C86-8DA1-35CD70C82CFE}" destId="{BC56C230-86F1-4B3D-9180-A9FC54ED9923}" srcOrd="1" destOrd="0" presId="urn:microsoft.com/office/officeart/2005/8/layout/hierarchy3"/>
    <dgm:cxn modelId="{3BB2277B-8D97-439E-9BD0-798D4E0A4E21}" type="presParOf" srcId="{BC56C230-86F1-4B3D-9180-A9FC54ED9923}" destId="{C81F317D-323A-4D95-BCCD-8910BD39DDD6}" srcOrd="0" destOrd="0" presId="urn:microsoft.com/office/officeart/2005/8/layout/hierarchy3"/>
    <dgm:cxn modelId="{F6F8842B-F16F-4E15-B5BF-032096FD46BD}" type="presParOf" srcId="{BC56C230-86F1-4B3D-9180-A9FC54ED9923}" destId="{3F20113C-A66F-47D7-8019-896CA2FCE31A}" srcOrd="1" destOrd="0" presId="urn:microsoft.com/office/officeart/2005/8/layout/hierarchy3"/>
    <dgm:cxn modelId="{3CFE59AD-13D3-41A6-AB0F-AF30A548B9DE}" type="presParOf" srcId="{BC56C230-86F1-4B3D-9180-A9FC54ED9923}" destId="{74523380-BAB6-4B91-A08D-48ADDB778451}" srcOrd="2" destOrd="0" presId="urn:microsoft.com/office/officeart/2005/8/layout/hierarchy3"/>
    <dgm:cxn modelId="{5DA50486-A2A8-46D0-9057-7D46C5F8AB03}" type="presParOf" srcId="{BC56C230-86F1-4B3D-9180-A9FC54ED9923}" destId="{A7C028D3-A4A4-4CB1-89AE-2DFBCEB16784}" srcOrd="3" destOrd="0" presId="urn:microsoft.com/office/officeart/2005/8/layout/hierarchy3"/>
    <dgm:cxn modelId="{65B8987F-41D8-461D-95EE-584965677FCD}" type="presParOf" srcId="{F1365B69-6483-420A-88D0-368C07520A94}" destId="{963CB157-E919-46B8-BD0F-48D880B536F2}" srcOrd="1" destOrd="0" presId="urn:microsoft.com/office/officeart/2005/8/layout/hierarchy3"/>
    <dgm:cxn modelId="{35BF5B0C-A1C5-4300-9804-AEAFF660329B}" type="presParOf" srcId="{963CB157-E919-46B8-BD0F-48D880B536F2}" destId="{293BA3E4-362A-49A8-AD02-6177734773E3}" srcOrd="0" destOrd="0" presId="urn:microsoft.com/office/officeart/2005/8/layout/hierarchy3"/>
    <dgm:cxn modelId="{1E4BA4A6-82FD-47A6-9AA6-CBA9C974228C}" type="presParOf" srcId="{293BA3E4-362A-49A8-AD02-6177734773E3}" destId="{B8D572BE-F424-45E7-8202-B78FD7B149B6}" srcOrd="0" destOrd="0" presId="urn:microsoft.com/office/officeart/2005/8/layout/hierarchy3"/>
    <dgm:cxn modelId="{419EAC8A-EB6E-4660-9690-A25AD747B0EE}" type="presParOf" srcId="{293BA3E4-362A-49A8-AD02-6177734773E3}" destId="{B9AFBE8B-3BFF-4876-9263-1C468AD07424}" srcOrd="1" destOrd="0" presId="urn:microsoft.com/office/officeart/2005/8/layout/hierarchy3"/>
    <dgm:cxn modelId="{31AFF1DC-44CF-46BC-BCC9-4F938DDDC1E3}" type="presParOf" srcId="{963CB157-E919-46B8-BD0F-48D880B536F2}" destId="{4C66B956-A5CC-4E6F-8F55-D9421311496D}" srcOrd="1" destOrd="0" presId="urn:microsoft.com/office/officeart/2005/8/layout/hierarchy3"/>
    <dgm:cxn modelId="{16441B7F-4101-42F7-AFBA-F45E99C0CB79}" type="presParOf" srcId="{4C66B956-A5CC-4E6F-8F55-D9421311496D}" destId="{12BE233A-23DD-4647-905B-4928FE84F406}" srcOrd="0" destOrd="0" presId="urn:microsoft.com/office/officeart/2005/8/layout/hierarchy3"/>
    <dgm:cxn modelId="{D8F118A6-140C-4B29-A197-F5B9BB1C4B32}" type="presParOf" srcId="{4C66B956-A5CC-4E6F-8F55-D9421311496D}" destId="{93577C26-1B4C-41A1-B7DF-04D26B641B05}" srcOrd="1" destOrd="0" presId="urn:microsoft.com/office/officeart/2005/8/layout/hierarchy3"/>
    <dgm:cxn modelId="{20579EDD-C594-466E-9F6E-93A2387004E0}" type="presParOf" srcId="{4C66B956-A5CC-4E6F-8F55-D9421311496D}" destId="{C59227CE-F63C-45DC-8767-C207A4C341A4}" srcOrd="2" destOrd="0" presId="urn:microsoft.com/office/officeart/2005/8/layout/hierarchy3"/>
    <dgm:cxn modelId="{389CB0D9-976F-462C-8F3B-B8D84B6C439D}" type="presParOf" srcId="{4C66B956-A5CC-4E6F-8F55-D9421311496D}" destId="{129BC1D7-D98B-4D14-B432-35D70DF8E07D}"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0F4541-55DA-4C43-BF16-86653F7523D5}" type="doc">
      <dgm:prSet loTypeId="urn:microsoft.com/office/officeart/2005/8/layout/equation1" loCatId="process" qsTypeId="urn:microsoft.com/office/officeart/2005/8/quickstyle/simple1" qsCatId="simple" csTypeId="urn:microsoft.com/office/officeart/2005/8/colors/colorful4" csCatId="colorful" phldr="1"/>
      <dgm:spPr/>
    </dgm:pt>
    <dgm:pt modelId="{D6378FF9-1A2A-42F8-BE1E-0A7591E7A589}">
      <dgm:prSet phldrT="[Text]"/>
      <dgm:spPr/>
      <dgm:t>
        <a:bodyPr/>
        <a:lstStyle/>
        <a:p>
          <a:r>
            <a:rPr lang="es-EC" dirty="0"/>
            <a:t>MODELO DIGITAL DE ELEVACIONES</a:t>
          </a:r>
        </a:p>
      </dgm:t>
    </dgm:pt>
    <dgm:pt modelId="{A1ACD540-FE9F-4B56-8D23-E972BC0AF189}" type="parTrans" cxnId="{28A05A80-80C7-4852-8C91-070FD9A0E2F1}">
      <dgm:prSet/>
      <dgm:spPr/>
      <dgm:t>
        <a:bodyPr/>
        <a:lstStyle/>
        <a:p>
          <a:endParaRPr lang="es-EC"/>
        </a:p>
      </dgm:t>
    </dgm:pt>
    <dgm:pt modelId="{B46CE9D7-F33A-49EE-80EE-54CBBB646E93}" type="sibTrans" cxnId="{28A05A80-80C7-4852-8C91-070FD9A0E2F1}">
      <dgm:prSet/>
      <dgm:spPr/>
      <dgm:t>
        <a:bodyPr/>
        <a:lstStyle/>
        <a:p>
          <a:endParaRPr lang="es-EC"/>
        </a:p>
      </dgm:t>
    </dgm:pt>
    <dgm:pt modelId="{96B921FF-68EE-4572-8E05-6490DDBEB87D}">
      <dgm:prSet phldrT="[Text]"/>
      <dgm:spPr/>
      <dgm:t>
        <a:bodyPr/>
        <a:lstStyle/>
        <a:p>
          <a:r>
            <a:rPr lang="es-EC" dirty="0"/>
            <a:t>DATOS HIDROMÉTRICOS</a:t>
          </a:r>
        </a:p>
      </dgm:t>
    </dgm:pt>
    <dgm:pt modelId="{4E9C19BF-2163-4EED-AFC7-2C89FA093483}" type="parTrans" cxnId="{6B86F22B-D187-4421-BFFD-8A14B8B6C903}">
      <dgm:prSet/>
      <dgm:spPr/>
      <dgm:t>
        <a:bodyPr/>
        <a:lstStyle/>
        <a:p>
          <a:endParaRPr lang="es-EC"/>
        </a:p>
      </dgm:t>
    </dgm:pt>
    <dgm:pt modelId="{06C28766-6AED-41E3-87A4-9D9C0969C89E}" type="sibTrans" cxnId="{6B86F22B-D187-4421-BFFD-8A14B8B6C903}">
      <dgm:prSet/>
      <dgm:spPr/>
      <dgm:t>
        <a:bodyPr/>
        <a:lstStyle/>
        <a:p>
          <a:endParaRPr lang="es-EC"/>
        </a:p>
      </dgm:t>
    </dgm:pt>
    <dgm:pt modelId="{3BCD52DD-DFF3-4D31-9FFC-DFFE5E7F4E35}">
      <dgm:prSet phldrT="[Text]"/>
      <dgm:spPr/>
      <dgm:t>
        <a:bodyPr/>
        <a:lstStyle/>
        <a:p>
          <a:r>
            <a:rPr lang="es-EC" dirty="0"/>
            <a:t>MODELO DE ELEVACIÓN PARA ESTUDIOS HIDROGRÁFICOS</a:t>
          </a:r>
        </a:p>
      </dgm:t>
    </dgm:pt>
    <dgm:pt modelId="{E83447CC-8C48-4D7B-86EF-996EE162367B}" type="parTrans" cxnId="{1401063C-D877-4F76-8682-978DB1E846F9}">
      <dgm:prSet/>
      <dgm:spPr/>
      <dgm:t>
        <a:bodyPr/>
        <a:lstStyle/>
        <a:p>
          <a:endParaRPr lang="es-EC"/>
        </a:p>
      </dgm:t>
    </dgm:pt>
    <dgm:pt modelId="{01515CA4-48B6-4AB7-981C-A4459D02D933}" type="sibTrans" cxnId="{1401063C-D877-4F76-8682-978DB1E846F9}">
      <dgm:prSet/>
      <dgm:spPr/>
      <dgm:t>
        <a:bodyPr/>
        <a:lstStyle/>
        <a:p>
          <a:endParaRPr lang="es-EC"/>
        </a:p>
      </dgm:t>
    </dgm:pt>
    <dgm:pt modelId="{660A1792-9ED6-4F15-A374-AAE51060D7AC}" type="pres">
      <dgm:prSet presAssocID="{F70F4541-55DA-4C43-BF16-86653F7523D5}" presName="linearFlow" presStyleCnt="0">
        <dgm:presLayoutVars>
          <dgm:dir/>
          <dgm:resizeHandles val="exact"/>
        </dgm:presLayoutVars>
      </dgm:prSet>
      <dgm:spPr/>
    </dgm:pt>
    <dgm:pt modelId="{818AF4B7-8710-4E89-A4BD-7FC6E4F5575D}" type="pres">
      <dgm:prSet presAssocID="{D6378FF9-1A2A-42F8-BE1E-0A7591E7A589}" presName="node" presStyleLbl="node1" presStyleIdx="0" presStyleCnt="3">
        <dgm:presLayoutVars>
          <dgm:bulletEnabled val="1"/>
        </dgm:presLayoutVars>
      </dgm:prSet>
      <dgm:spPr/>
    </dgm:pt>
    <dgm:pt modelId="{9EBD1B98-77F3-4A20-B272-D81BB6A71CB8}" type="pres">
      <dgm:prSet presAssocID="{B46CE9D7-F33A-49EE-80EE-54CBBB646E93}" presName="spacerL" presStyleCnt="0"/>
      <dgm:spPr/>
    </dgm:pt>
    <dgm:pt modelId="{2C990F7B-37AC-4816-9F7B-1D2A62355BB4}" type="pres">
      <dgm:prSet presAssocID="{B46CE9D7-F33A-49EE-80EE-54CBBB646E93}" presName="sibTrans" presStyleLbl="sibTrans2D1" presStyleIdx="0" presStyleCnt="2"/>
      <dgm:spPr/>
    </dgm:pt>
    <dgm:pt modelId="{7EC409D3-F49A-44FB-93BE-5D7E2558C318}" type="pres">
      <dgm:prSet presAssocID="{B46CE9D7-F33A-49EE-80EE-54CBBB646E93}" presName="spacerR" presStyleCnt="0"/>
      <dgm:spPr/>
    </dgm:pt>
    <dgm:pt modelId="{0A6A2F38-E6A7-4440-AB23-07FB177C121D}" type="pres">
      <dgm:prSet presAssocID="{96B921FF-68EE-4572-8E05-6490DDBEB87D}" presName="node" presStyleLbl="node1" presStyleIdx="1" presStyleCnt="3">
        <dgm:presLayoutVars>
          <dgm:bulletEnabled val="1"/>
        </dgm:presLayoutVars>
      </dgm:prSet>
      <dgm:spPr/>
    </dgm:pt>
    <dgm:pt modelId="{B931586A-EC10-4DA5-808A-3132A8F33B9F}" type="pres">
      <dgm:prSet presAssocID="{06C28766-6AED-41E3-87A4-9D9C0969C89E}" presName="spacerL" presStyleCnt="0"/>
      <dgm:spPr/>
    </dgm:pt>
    <dgm:pt modelId="{40B6CA28-90FE-4BBE-AEA5-CF5FB8413FCD}" type="pres">
      <dgm:prSet presAssocID="{06C28766-6AED-41E3-87A4-9D9C0969C89E}" presName="sibTrans" presStyleLbl="sibTrans2D1" presStyleIdx="1" presStyleCnt="2"/>
      <dgm:spPr/>
    </dgm:pt>
    <dgm:pt modelId="{C2D35748-2D70-4B1D-B361-D4496C126C04}" type="pres">
      <dgm:prSet presAssocID="{06C28766-6AED-41E3-87A4-9D9C0969C89E}" presName="spacerR" presStyleCnt="0"/>
      <dgm:spPr/>
    </dgm:pt>
    <dgm:pt modelId="{6D67AB0F-5694-42B2-971A-1F117286AC40}" type="pres">
      <dgm:prSet presAssocID="{3BCD52DD-DFF3-4D31-9FFC-DFFE5E7F4E35}" presName="node" presStyleLbl="node1" presStyleIdx="2" presStyleCnt="3">
        <dgm:presLayoutVars>
          <dgm:bulletEnabled val="1"/>
        </dgm:presLayoutVars>
      </dgm:prSet>
      <dgm:spPr/>
    </dgm:pt>
  </dgm:ptLst>
  <dgm:cxnLst>
    <dgm:cxn modelId="{FA9BB529-7016-4D4C-96DF-8B53F0B0B235}" type="presOf" srcId="{D6378FF9-1A2A-42F8-BE1E-0A7591E7A589}" destId="{818AF4B7-8710-4E89-A4BD-7FC6E4F5575D}" srcOrd="0" destOrd="0" presId="urn:microsoft.com/office/officeart/2005/8/layout/equation1"/>
    <dgm:cxn modelId="{6B86F22B-D187-4421-BFFD-8A14B8B6C903}" srcId="{F70F4541-55DA-4C43-BF16-86653F7523D5}" destId="{96B921FF-68EE-4572-8E05-6490DDBEB87D}" srcOrd="1" destOrd="0" parTransId="{4E9C19BF-2163-4EED-AFC7-2C89FA093483}" sibTransId="{06C28766-6AED-41E3-87A4-9D9C0969C89E}"/>
    <dgm:cxn modelId="{1401063C-D877-4F76-8682-978DB1E846F9}" srcId="{F70F4541-55DA-4C43-BF16-86653F7523D5}" destId="{3BCD52DD-DFF3-4D31-9FFC-DFFE5E7F4E35}" srcOrd="2" destOrd="0" parTransId="{E83447CC-8C48-4D7B-86EF-996EE162367B}" sibTransId="{01515CA4-48B6-4AB7-981C-A4459D02D933}"/>
    <dgm:cxn modelId="{28A05A80-80C7-4852-8C91-070FD9A0E2F1}" srcId="{F70F4541-55DA-4C43-BF16-86653F7523D5}" destId="{D6378FF9-1A2A-42F8-BE1E-0A7591E7A589}" srcOrd="0" destOrd="0" parTransId="{A1ACD540-FE9F-4B56-8D23-E972BC0AF189}" sibTransId="{B46CE9D7-F33A-49EE-80EE-54CBBB646E93}"/>
    <dgm:cxn modelId="{B7706486-0CF4-49AE-B4EB-02CAB8535FF2}" type="presOf" srcId="{F70F4541-55DA-4C43-BF16-86653F7523D5}" destId="{660A1792-9ED6-4F15-A374-AAE51060D7AC}" srcOrd="0" destOrd="0" presId="urn:microsoft.com/office/officeart/2005/8/layout/equation1"/>
    <dgm:cxn modelId="{9727AA9F-0F0B-490D-BE33-7F0F3358820F}" type="presOf" srcId="{96B921FF-68EE-4572-8E05-6490DDBEB87D}" destId="{0A6A2F38-E6A7-4440-AB23-07FB177C121D}" srcOrd="0" destOrd="0" presId="urn:microsoft.com/office/officeart/2005/8/layout/equation1"/>
    <dgm:cxn modelId="{1C38C3C6-2C72-4537-8BE0-D2D85F95C059}" type="presOf" srcId="{06C28766-6AED-41E3-87A4-9D9C0969C89E}" destId="{40B6CA28-90FE-4BBE-AEA5-CF5FB8413FCD}" srcOrd="0" destOrd="0" presId="urn:microsoft.com/office/officeart/2005/8/layout/equation1"/>
    <dgm:cxn modelId="{B57E66CD-9014-42BF-8A47-CB00D0C76390}" type="presOf" srcId="{B46CE9D7-F33A-49EE-80EE-54CBBB646E93}" destId="{2C990F7B-37AC-4816-9F7B-1D2A62355BB4}" srcOrd="0" destOrd="0" presId="urn:microsoft.com/office/officeart/2005/8/layout/equation1"/>
    <dgm:cxn modelId="{DBE21DF1-0A90-47B8-913A-6DA9168ED810}" type="presOf" srcId="{3BCD52DD-DFF3-4D31-9FFC-DFFE5E7F4E35}" destId="{6D67AB0F-5694-42B2-971A-1F117286AC40}" srcOrd="0" destOrd="0" presId="urn:microsoft.com/office/officeart/2005/8/layout/equation1"/>
    <dgm:cxn modelId="{716083A7-7E67-4558-A640-006697C93A1B}" type="presParOf" srcId="{660A1792-9ED6-4F15-A374-AAE51060D7AC}" destId="{818AF4B7-8710-4E89-A4BD-7FC6E4F5575D}" srcOrd="0" destOrd="0" presId="urn:microsoft.com/office/officeart/2005/8/layout/equation1"/>
    <dgm:cxn modelId="{F7BDFB1C-66A0-4F59-82AC-214948FE2837}" type="presParOf" srcId="{660A1792-9ED6-4F15-A374-AAE51060D7AC}" destId="{9EBD1B98-77F3-4A20-B272-D81BB6A71CB8}" srcOrd="1" destOrd="0" presId="urn:microsoft.com/office/officeart/2005/8/layout/equation1"/>
    <dgm:cxn modelId="{84EC7BBE-50AF-4872-9D7F-658E7C3D7DD4}" type="presParOf" srcId="{660A1792-9ED6-4F15-A374-AAE51060D7AC}" destId="{2C990F7B-37AC-4816-9F7B-1D2A62355BB4}" srcOrd="2" destOrd="0" presId="urn:microsoft.com/office/officeart/2005/8/layout/equation1"/>
    <dgm:cxn modelId="{A86A41C3-8501-4060-8325-A88A75143D8F}" type="presParOf" srcId="{660A1792-9ED6-4F15-A374-AAE51060D7AC}" destId="{7EC409D3-F49A-44FB-93BE-5D7E2558C318}" srcOrd="3" destOrd="0" presId="urn:microsoft.com/office/officeart/2005/8/layout/equation1"/>
    <dgm:cxn modelId="{FE2E9D66-1721-4F60-92AA-070A7FE4A445}" type="presParOf" srcId="{660A1792-9ED6-4F15-A374-AAE51060D7AC}" destId="{0A6A2F38-E6A7-4440-AB23-07FB177C121D}" srcOrd="4" destOrd="0" presId="urn:microsoft.com/office/officeart/2005/8/layout/equation1"/>
    <dgm:cxn modelId="{D8A78177-2DBA-4B6C-B5AA-6EB8680256B6}" type="presParOf" srcId="{660A1792-9ED6-4F15-A374-AAE51060D7AC}" destId="{B931586A-EC10-4DA5-808A-3132A8F33B9F}" srcOrd="5" destOrd="0" presId="urn:microsoft.com/office/officeart/2005/8/layout/equation1"/>
    <dgm:cxn modelId="{244F7146-B53B-4222-8101-AA1870D03053}" type="presParOf" srcId="{660A1792-9ED6-4F15-A374-AAE51060D7AC}" destId="{40B6CA28-90FE-4BBE-AEA5-CF5FB8413FCD}" srcOrd="6" destOrd="0" presId="urn:microsoft.com/office/officeart/2005/8/layout/equation1"/>
    <dgm:cxn modelId="{24DDA8B8-23AC-4093-8FDB-0BA95F59E8F4}" type="presParOf" srcId="{660A1792-9ED6-4F15-A374-AAE51060D7AC}" destId="{C2D35748-2D70-4B1D-B361-D4496C126C04}" srcOrd="7" destOrd="0" presId="urn:microsoft.com/office/officeart/2005/8/layout/equation1"/>
    <dgm:cxn modelId="{837EB122-CA53-48FA-9D7E-AF8B8FA28BBE}" type="presParOf" srcId="{660A1792-9ED6-4F15-A374-AAE51060D7AC}" destId="{6D67AB0F-5694-42B2-971A-1F117286AC40}"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B6DE12D-05B0-4BDD-BB8E-8EA8E4AB3F22}" type="doc">
      <dgm:prSet loTypeId="urn:microsoft.com/office/officeart/2009/layout/CircleArrowProcess" loCatId="process" qsTypeId="urn:microsoft.com/office/officeart/2005/8/quickstyle/simple1" qsCatId="simple" csTypeId="urn:microsoft.com/office/officeart/2005/8/colors/colorful4" csCatId="colorful" phldr="1"/>
      <dgm:spPr/>
      <dgm:t>
        <a:bodyPr/>
        <a:lstStyle/>
        <a:p>
          <a:endParaRPr lang="es-EC"/>
        </a:p>
      </dgm:t>
    </dgm:pt>
    <dgm:pt modelId="{8667A3CA-63C3-40A1-B2BF-79E69D4BDECB}">
      <dgm:prSet phldrT="[Text]" custT="1"/>
      <dgm:spPr/>
      <dgm:t>
        <a:bodyPr/>
        <a:lstStyle/>
        <a:p>
          <a:r>
            <a:rPr lang="es-EC" sz="2000" dirty="0"/>
            <a:t>PLANIFICACIÓN</a:t>
          </a:r>
        </a:p>
      </dgm:t>
    </dgm:pt>
    <dgm:pt modelId="{8F5E6478-EFF7-4E4F-9809-77C594D4AF35}" type="parTrans" cxnId="{B6FB1AFA-BAE2-4FB6-8223-B7077B9C4CF4}">
      <dgm:prSet/>
      <dgm:spPr/>
      <dgm:t>
        <a:bodyPr/>
        <a:lstStyle/>
        <a:p>
          <a:endParaRPr lang="es-EC" sz="3200"/>
        </a:p>
      </dgm:t>
    </dgm:pt>
    <dgm:pt modelId="{D6A04486-48CB-45E1-BE85-F44D3D17AFCF}" type="sibTrans" cxnId="{B6FB1AFA-BAE2-4FB6-8223-B7077B9C4CF4}">
      <dgm:prSet/>
      <dgm:spPr/>
      <dgm:t>
        <a:bodyPr/>
        <a:lstStyle/>
        <a:p>
          <a:endParaRPr lang="es-EC" sz="3200"/>
        </a:p>
      </dgm:t>
    </dgm:pt>
    <dgm:pt modelId="{A718F007-ED7D-4A7B-B73A-0CF769675B4C}">
      <dgm:prSet phldrT="[Text]" custT="1"/>
      <dgm:spPr/>
      <dgm:t>
        <a:bodyPr/>
        <a:lstStyle/>
        <a:p>
          <a:r>
            <a:rPr lang="es-EC" sz="1800" dirty="0"/>
            <a:t>Planes de vuelo</a:t>
          </a:r>
        </a:p>
      </dgm:t>
    </dgm:pt>
    <dgm:pt modelId="{C3F594E3-8680-4707-99DC-3F9988AE47F3}" type="parTrans" cxnId="{8B822D0C-8122-4408-ABDB-E67F35316E5F}">
      <dgm:prSet/>
      <dgm:spPr/>
      <dgm:t>
        <a:bodyPr/>
        <a:lstStyle/>
        <a:p>
          <a:endParaRPr lang="es-EC" sz="3200"/>
        </a:p>
      </dgm:t>
    </dgm:pt>
    <dgm:pt modelId="{C5476CEC-A634-42A9-9C61-26944B06D746}" type="sibTrans" cxnId="{8B822D0C-8122-4408-ABDB-E67F35316E5F}">
      <dgm:prSet/>
      <dgm:spPr/>
      <dgm:t>
        <a:bodyPr/>
        <a:lstStyle/>
        <a:p>
          <a:endParaRPr lang="es-EC" sz="3200"/>
        </a:p>
      </dgm:t>
    </dgm:pt>
    <dgm:pt modelId="{0FCFA222-E28F-45B3-88D6-25922726F32D}">
      <dgm:prSet phldrT="[Text]" custT="1"/>
      <dgm:spPr/>
      <dgm:t>
        <a:bodyPr/>
        <a:lstStyle/>
        <a:p>
          <a:r>
            <a:rPr lang="es-EC" sz="2000" dirty="0"/>
            <a:t>TRABAJO DE CAMPO</a:t>
          </a:r>
        </a:p>
      </dgm:t>
    </dgm:pt>
    <dgm:pt modelId="{1D242B62-8D39-4F90-8301-A1A9CF9AD40F}" type="parTrans" cxnId="{38EC30E7-7927-4FE0-94F7-5DE172EE9813}">
      <dgm:prSet/>
      <dgm:spPr/>
      <dgm:t>
        <a:bodyPr/>
        <a:lstStyle/>
        <a:p>
          <a:endParaRPr lang="es-EC" sz="3200"/>
        </a:p>
      </dgm:t>
    </dgm:pt>
    <dgm:pt modelId="{408BCFA3-CA79-40D9-8EF2-67F9EA4581CA}" type="sibTrans" cxnId="{38EC30E7-7927-4FE0-94F7-5DE172EE9813}">
      <dgm:prSet/>
      <dgm:spPr/>
      <dgm:t>
        <a:bodyPr/>
        <a:lstStyle/>
        <a:p>
          <a:endParaRPr lang="es-EC" sz="3200"/>
        </a:p>
      </dgm:t>
    </dgm:pt>
    <dgm:pt modelId="{FE2530DB-3C85-47E6-8FD4-ED2A0358110B}">
      <dgm:prSet phldrT="[Text]" custT="1"/>
      <dgm:spPr/>
      <dgm:t>
        <a:bodyPr/>
        <a:lstStyle/>
        <a:p>
          <a:r>
            <a:rPr lang="es-EC" sz="1800" dirty="0"/>
            <a:t>Vuelo fotogramétrico</a:t>
          </a:r>
        </a:p>
      </dgm:t>
    </dgm:pt>
    <dgm:pt modelId="{8DE67379-F170-4DD2-92C4-230CCB6ECC48}" type="parTrans" cxnId="{2D9011CD-193C-4AFE-83DF-29780AB045F9}">
      <dgm:prSet/>
      <dgm:spPr/>
      <dgm:t>
        <a:bodyPr/>
        <a:lstStyle/>
        <a:p>
          <a:endParaRPr lang="es-EC" sz="3200"/>
        </a:p>
      </dgm:t>
    </dgm:pt>
    <dgm:pt modelId="{478EAFF7-8433-4BB6-91D0-BCB8494D8430}" type="sibTrans" cxnId="{2D9011CD-193C-4AFE-83DF-29780AB045F9}">
      <dgm:prSet/>
      <dgm:spPr/>
      <dgm:t>
        <a:bodyPr/>
        <a:lstStyle/>
        <a:p>
          <a:endParaRPr lang="es-EC" sz="3200"/>
        </a:p>
      </dgm:t>
    </dgm:pt>
    <dgm:pt modelId="{40D2322E-BF8D-451B-ACA9-839466D591E9}">
      <dgm:prSet phldrT="[Text]" custT="1"/>
      <dgm:spPr/>
      <dgm:t>
        <a:bodyPr/>
        <a:lstStyle/>
        <a:p>
          <a:r>
            <a:rPr lang="es-EC" sz="2000" dirty="0"/>
            <a:t>PROCESAMIETO</a:t>
          </a:r>
        </a:p>
      </dgm:t>
    </dgm:pt>
    <dgm:pt modelId="{C3119240-F65B-426E-B20C-72AD4A47006D}" type="parTrans" cxnId="{021569A2-5B62-4D81-8F78-5C597C4B35AD}">
      <dgm:prSet/>
      <dgm:spPr/>
      <dgm:t>
        <a:bodyPr/>
        <a:lstStyle/>
        <a:p>
          <a:endParaRPr lang="es-EC" sz="3200"/>
        </a:p>
      </dgm:t>
    </dgm:pt>
    <dgm:pt modelId="{A95B98DA-66BC-4274-BF18-76B339AFC9AA}" type="sibTrans" cxnId="{021569A2-5B62-4D81-8F78-5C597C4B35AD}">
      <dgm:prSet/>
      <dgm:spPr/>
      <dgm:t>
        <a:bodyPr/>
        <a:lstStyle/>
        <a:p>
          <a:endParaRPr lang="es-EC" sz="3200"/>
        </a:p>
      </dgm:t>
    </dgm:pt>
    <dgm:pt modelId="{7C96B14D-05C9-4FA5-BFEA-C1C586357105}">
      <dgm:prSet phldrT="[Text]" custT="1"/>
      <dgm:spPr/>
      <dgm:t>
        <a:bodyPr/>
        <a:lstStyle/>
        <a:p>
          <a:r>
            <a:rPr lang="es-EC" sz="1800" dirty="0"/>
            <a:t>Ajuste fotogramétrico</a:t>
          </a:r>
        </a:p>
      </dgm:t>
    </dgm:pt>
    <dgm:pt modelId="{42EA8DE6-7A04-4D1B-89FF-8D1BA08D284A}" type="parTrans" cxnId="{EDD39BCB-6416-4DDF-A1D7-33FA7C201DF3}">
      <dgm:prSet/>
      <dgm:spPr/>
      <dgm:t>
        <a:bodyPr/>
        <a:lstStyle/>
        <a:p>
          <a:endParaRPr lang="es-EC" sz="3200"/>
        </a:p>
      </dgm:t>
    </dgm:pt>
    <dgm:pt modelId="{569B03A4-DF06-4126-8BB4-5BDD052D84BF}" type="sibTrans" cxnId="{EDD39BCB-6416-4DDF-A1D7-33FA7C201DF3}">
      <dgm:prSet/>
      <dgm:spPr/>
      <dgm:t>
        <a:bodyPr/>
        <a:lstStyle/>
        <a:p>
          <a:endParaRPr lang="es-EC" sz="3200"/>
        </a:p>
      </dgm:t>
    </dgm:pt>
    <dgm:pt modelId="{00F13C52-322C-4819-856B-E38DAB989C49}">
      <dgm:prSet phldrT="[Text]" custT="1"/>
      <dgm:spPr/>
      <dgm:t>
        <a:bodyPr/>
        <a:lstStyle/>
        <a:p>
          <a:r>
            <a:rPr lang="es-EC" sz="1800" dirty="0"/>
            <a:t>Clasificación LAS</a:t>
          </a:r>
        </a:p>
      </dgm:t>
    </dgm:pt>
    <dgm:pt modelId="{4C2EAA3C-5124-4D44-9353-4677A69DF274}" type="parTrans" cxnId="{D62A5BE0-8E30-4CBB-A18A-B0094C619D76}">
      <dgm:prSet/>
      <dgm:spPr/>
      <dgm:t>
        <a:bodyPr/>
        <a:lstStyle/>
        <a:p>
          <a:endParaRPr lang="es-EC" sz="3200"/>
        </a:p>
      </dgm:t>
    </dgm:pt>
    <dgm:pt modelId="{2E287C57-6EC5-4B8B-8754-1F49013567C4}" type="sibTrans" cxnId="{D62A5BE0-8E30-4CBB-A18A-B0094C619D76}">
      <dgm:prSet/>
      <dgm:spPr/>
      <dgm:t>
        <a:bodyPr/>
        <a:lstStyle/>
        <a:p>
          <a:endParaRPr lang="es-EC" sz="3200"/>
        </a:p>
      </dgm:t>
    </dgm:pt>
    <dgm:pt modelId="{B619DD2B-FBDE-4457-B247-CCF810006078}" type="pres">
      <dgm:prSet presAssocID="{9B6DE12D-05B0-4BDD-BB8E-8EA8E4AB3F22}" presName="Name0" presStyleCnt="0">
        <dgm:presLayoutVars>
          <dgm:chMax val="7"/>
          <dgm:chPref val="7"/>
          <dgm:dir/>
          <dgm:animLvl val="lvl"/>
        </dgm:presLayoutVars>
      </dgm:prSet>
      <dgm:spPr/>
    </dgm:pt>
    <dgm:pt modelId="{82825586-3097-4AC4-836C-E51C9980FAE9}" type="pres">
      <dgm:prSet presAssocID="{8667A3CA-63C3-40A1-B2BF-79E69D4BDECB}" presName="Accent1" presStyleCnt="0"/>
      <dgm:spPr/>
    </dgm:pt>
    <dgm:pt modelId="{0AFA3D66-DAC4-40AB-A033-C208645EDD55}" type="pres">
      <dgm:prSet presAssocID="{8667A3CA-63C3-40A1-B2BF-79E69D4BDECB}" presName="Accent" presStyleLbl="node1" presStyleIdx="0" presStyleCnt="3" custScaleX="148996"/>
      <dgm:spPr/>
    </dgm:pt>
    <dgm:pt modelId="{C69BEBF4-19E8-4D6D-84B7-59F7AD1CAFF6}" type="pres">
      <dgm:prSet presAssocID="{8667A3CA-63C3-40A1-B2BF-79E69D4BDECB}" presName="Child1" presStyleLbl="revTx" presStyleIdx="0" presStyleCnt="6" custScaleX="190800" custLinFactNeighborX="69077" custLinFactNeighborY="4123">
        <dgm:presLayoutVars>
          <dgm:chMax val="0"/>
          <dgm:chPref val="0"/>
          <dgm:bulletEnabled val="1"/>
        </dgm:presLayoutVars>
      </dgm:prSet>
      <dgm:spPr/>
    </dgm:pt>
    <dgm:pt modelId="{90D2F028-3184-43B2-BE5A-ABEED24F8F2C}" type="pres">
      <dgm:prSet presAssocID="{8667A3CA-63C3-40A1-B2BF-79E69D4BDECB}" presName="Parent1" presStyleLbl="revTx" presStyleIdx="1" presStyleCnt="6" custScaleX="189348">
        <dgm:presLayoutVars>
          <dgm:chMax val="1"/>
          <dgm:chPref val="1"/>
          <dgm:bulletEnabled val="1"/>
        </dgm:presLayoutVars>
      </dgm:prSet>
      <dgm:spPr/>
    </dgm:pt>
    <dgm:pt modelId="{65A5E797-5371-4C54-9F94-AB23653B4B28}" type="pres">
      <dgm:prSet presAssocID="{0FCFA222-E28F-45B3-88D6-25922726F32D}" presName="Accent2" presStyleCnt="0"/>
      <dgm:spPr/>
    </dgm:pt>
    <dgm:pt modelId="{49A4ED39-AEF6-49AB-A280-217822BD947F}" type="pres">
      <dgm:prSet presAssocID="{0FCFA222-E28F-45B3-88D6-25922726F32D}" presName="Accent" presStyleLbl="node1" presStyleIdx="1" presStyleCnt="3" custScaleX="161026"/>
      <dgm:spPr/>
    </dgm:pt>
    <dgm:pt modelId="{AB0583BA-688D-4016-B853-D98A0C532569}" type="pres">
      <dgm:prSet presAssocID="{0FCFA222-E28F-45B3-88D6-25922726F32D}" presName="Child2" presStyleLbl="revTx" presStyleIdx="2" presStyleCnt="6" custScaleX="201489" custLinFactNeighborX="36522">
        <dgm:presLayoutVars>
          <dgm:chMax val="0"/>
          <dgm:chPref val="0"/>
          <dgm:bulletEnabled val="1"/>
        </dgm:presLayoutVars>
      </dgm:prSet>
      <dgm:spPr/>
    </dgm:pt>
    <dgm:pt modelId="{15B9F324-3206-429A-B546-E1253AC04AFB}" type="pres">
      <dgm:prSet presAssocID="{0FCFA222-E28F-45B3-88D6-25922726F32D}" presName="Parent2" presStyleLbl="revTx" presStyleIdx="3" presStyleCnt="6">
        <dgm:presLayoutVars>
          <dgm:chMax val="1"/>
          <dgm:chPref val="1"/>
          <dgm:bulletEnabled val="1"/>
        </dgm:presLayoutVars>
      </dgm:prSet>
      <dgm:spPr/>
    </dgm:pt>
    <dgm:pt modelId="{08107757-81BA-4E79-9613-251CF3C53334}" type="pres">
      <dgm:prSet presAssocID="{40D2322E-BF8D-451B-ACA9-839466D591E9}" presName="Accent3" presStyleCnt="0"/>
      <dgm:spPr/>
    </dgm:pt>
    <dgm:pt modelId="{2881434F-E9BD-468D-AE34-4CFD1B21B12D}" type="pres">
      <dgm:prSet presAssocID="{40D2322E-BF8D-451B-ACA9-839466D591E9}" presName="Accent" presStyleLbl="node1" presStyleIdx="2" presStyleCnt="3" custScaleX="158366"/>
      <dgm:spPr/>
    </dgm:pt>
    <dgm:pt modelId="{5DF1CE55-79E8-4027-83E2-E1D610D4FEA3}" type="pres">
      <dgm:prSet presAssocID="{40D2322E-BF8D-451B-ACA9-839466D591E9}" presName="Child3" presStyleLbl="revTx" presStyleIdx="4" presStyleCnt="6" custScaleX="185510" custLinFactNeighborX="72590" custLinFactNeighborY="1755">
        <dgm:presLayoutVars>
          <dgm:chMax val="0"/>
          <dgm:chPref val="0"/>
          <dgm:bulletEnabled val="1"/>
        </dgm:presLayoutVars>
      </dgm:prSet>
      <dgm:spPr/>
    </dgm:pt>
    <dgm:pt modelId="{EEE2180F-D0B9-445D-B151-BE1E82D02725}" type="pres">
      <dgm:prSet presAssocID="{40D2322E-BF8D-451B-ACA9-839466D591E9}" presName="Parent3" presStyleLbl="revTx" presStyleIdx="5" presStyleCnt="6" custScaleX="174264">
        <dgm:presLayoutVars>
          <dgm:chMax val="1"/>
          <dgm:chPref val="1"/>
          <dgm:bulletEnabled val="1"/>
        </dgm:presLayoutVars>
      </dgm:prSet>
      <dgm:spPr/>
    </dgm:pt>
  </dgm:ptLst>
  <dgm:cxnLst>
    <dgm:cxn modelId="{8B822D0C-8122-4408-ABDB-E67F35316E5F}" srcId="{8667A3CA-63C3-40A1-B2BF-79E69D4BDECB}" destId="{A718F007-ED7D-4A7B-B73A-0CF769675B4C}" srcOrd="0" destOrd="0" parTransId="{C3F594E3-8680-4707-99DC-3F9988AE47F3}" sibTransId="{C5476CEC-A634-42A9-9C61-26944B06D746}"/>
    <dgm:cxn modelId="{D834EC38-2CBE-4402-B226-34AC91AB5487}" type="presOf" srcId="{00F13C52-322C-4819-856B-E38DAB989C49}" destId="{5DF1CE55-79E8-4027-83E2-E1D610D4FEA3}" srcOrd="0" destOrd="1" presId="urn:microsoft.com/office/officeart/2009/layout/CircleArrowProcess"/>
    <dgm:cxn modelId="{B79ED05C-604D-4A0E-BBDB-0221F0148FFC}" type="presOf" srcId="{7C96B14D-05C9-4FA5-BFEA-C1C586357105}" destId="{5DF1CE55-79E8-4027-83E2-E1D610D4FEA3}" srcOrd="0" destOrd="0" presId="urn:microsoft.com/office/officeart/2009/layout/CircleArrowProcess"/>
    <dgm:cxn modelId="{C037C466-648D-4A6C-873A-43AA8C01B6D0}" type="presOf" srcId="{0FCFA222-E28F-45B3-88D6-25922726F32D}" destId="{15B9F324-3206-429A-B546-E1253AC04AFB}" srcOrd="0" destOrd="0" presId="urn:microsoft.com/office/officeart/2009/layout/CircleArrowProcess"/>
    <dgm:cxn modelId="{FAB2C04E-95E3-4C82-B991-9D978C4E2E6D}" type="presOf" srcId="{A718F007-ED7D-4A7B-B73A-0CF769675B4C}" destId="{C69BEBF4-19E8-4D6D-84B7-59F7AD1CAFF6}" srcOrd="0" destOrd="0" presId="urn:microsoft.com/office/officeart/2009/layout/CircleArrowProcess"/>
    <dgm:cxn modelId="{4DC1FD74-2207-4256-9292-270763CB5375}" type="presOf" srcId="{8667A3CA-63C3-40A1-B2BF-79E69D4BDECB}" destId="{90D2F028-3184-43B2-BE5A-ABEED24F8F2C}" srcOrd="0" destOrd="0" presId="urn:microsoft.com/office/officeart/2009/layout/CircleArrowProcess"/>
    <dgm:cxn modelId="{021569A2-5B62-4D81-8F78-5C597C4B35AD}" srcId="{9B6DE12D-05B0-4BDD-BB8E-8EA8E4AB3F22}" destId="{40D2322E-BF8D-451B-ACA9-839466D591E9}" srcOrd="2" destOrd="0" parTransId="{C3119240-F65B-426E-B20C-72AD4A47006D}" sibTransId="{A95B98DA-66BC-4274-BF18-76B339AFC9AA}"/>
    <dgm:cxn modelId="{EDD39BCB-6416-4DDF-A1D7-33FA7C201DF3}" srcId="{40D2322E-BF8D-451B-ACA9-839466D591E9}" destId="{7C96B14D-05C9-4FA5-BFEA-C1C586357105}" srcOrd="0" destOrd="0" parTransId="{42EA8DE6-7A04-4D1B-89FF-8D1BA08D284A}" sibTransId="{569B03A4-DF06-4126-8BB4-5BDD052D84BF}"/>
    <dgm:cxn modelId="{2D9011CD-193C-4AFE-83DF-29780AB045F9}" srcId="{0FCFA222-E28F-45B3-88D6-25922726F32D}" destId="{FE2530DB-3C85-47E6-8FD4-ED2A0358110B}" srcOrd="0" destOrd="0" parTransId="{8DE67379-F170-4DD2-92C4-230CCB6ECC48}" sibTransId="{478EAFF7-8433-4BB6-91D0-BCB8494D8430}"/>
    <dgm:cxn modelId="{7E7A24CD-5ED3-478C-8DC6-FFF0E8623BD1}" type="presOf" srcId="{40D2322E-BF8D-451B-ACA9-839466D591E9}" destId="{EEE2180F-D0B9-445D-B151-BE1E82D02725}" srcOrd="0" destOrd="0" presId="urn:microsoft.com/office/officeart/2009/layout/CircleArrowProcess"/>
    <dgm:cxn modelId="{D62A5BE0-8E30-4CBB-A18A-B0094C619D76}" srcId="{40D2322E-BF8D-451B-ACA9-839466D591E9}" destId="{00F13C52-322C-4819-856B-E38DAB989C49}" srcOrd="1" destOrd="0" parTransId="{4C2EAA3C-5124-4D44-9353-4677A69DF274}" sibTransId="{2E287C57-6EC5-4B8B-8754-1F49013567C4}"/>
    <dgm:cxn modelId="{38EC30E7-7927-4FE0-94F7-5DE172EE9813}" srcId="{9B6DE12D-05B0-4BDD-BB8E-8EA8E4AB3F22}" destId="{0FCFA222-E28F-45B3-88D6-25922726F32D}" srcOrd="1" destOrd="0" parTransId="{1D242B62-8D39-4F90-8301-A1A9CF9AD40F}" sibTransId="{408BCFA3-CA79-40D9-8EF2-67F9EA4581CA}"/>
    <dgm:cxn modelId="{586431E8-D170-4FFC-97FD-EC71FC051972}" type="presOf" srcId="{FE2530DB-3C85-47E6-8FD4-ED2A0358110B}" destId="{AB0583BA-688D-4016-B853-D98A0C532569}" srcOrd="0" destOrd="0" presId="urn:microsoft.com/office/officeart/2009/layout/CircleArrowProcess"/>
    <dgm:cxn modelId="{B6FB1AFA-BAE2-4FB6-8223-B7077B9C4CF4}" srcId="{9B6DE12D-05B0-4BDD-BB8E-8EA8E4AB3F22}" destId="{8667A3CA-63C3-40A1-B2BF-79E69D4BDECB}" srcOrd="0" destOrd="0" parTransId="{8F5E6478-EFF7-4E4F-9809-77C594D4AF35}" sibTransId="{D6A04486-48CB-45E1-BE85-F44D3D17AFCF}"/>
    <dgm:cxn modelId="{F74DE5FC-6969-4078-A20A-40CE01EA59BC}" type="presOf" srcId="{9B6DE12D-05B0-4BDD-BB8E-8EA8E4AB3F22}" destId="{B619DD2B-FBDE-4457-B247-CCF810006078}" srcOrd="0" destOrd="0" presId="urn:microsoft.com/office/officeart/2009/layout/CircleArrowProcess"/>
    <dgm:cxn modelId="{A42EA538-74FE-427F-A814-F2BFB2E8C690}" type="presParOf" srcId="{B619DD2B-FBDE-4457-B247-CCF810006078}" destId="{82825586-3097-4AC4-836C-E51C9980FAE9}" srcOrd="0" destOrd="0" presId="urn:microsoft.com/office/officeart/2009/layout/CircleArrowProcess"/>
    <dgm:cxn modelId="{34F622AE-1C72-4638-918E-283BF93D5D3A}" type="presParOf" srcId="{82825586-3097-4AC4-836C-E51C9980FAE9}" destId="{0AFA3D66-DAC4-40AB-A033-C208645EDD55}" srcOrd="0" destOrd="0" presId="urn:microsoft.com/office/officeart/2009/layout/CircleArrowProcess"/>
    <dgm:cxn modelId="{A3CF9015-06D6-4EB1-9C36-B9F6AA6FF12B}" type="presParOf" srcId="{B619DD2B-FBDE-4457-B247-CCF810006078}" destId="{C69BEBF4-19E8-4D6D-84B7-59F7AD1CAFF6}" srcOrd="1" destOrd="0" presId="urn:microsoft.com/office/officeart/2009/layout/CircleArrowProcess"/>
    <dgm:cxn modelId="{A5D5460B-BE8A-4026-8E56-A8FBC9D002A4}" type="presParOf" srcId="{B619DD2B-FBDE-4457-B247-CCF810006078}" destId="{90D2F028-3184-43B2-BE5A-ABEED24F8F2C}" srcOrd="2" destOrd="0" presId="urn:microsoft.com/office/officeart/2009/layout/CircleArrowProcess"/>
    <dgm:cxn modelId="{E258213A-8023-41F5-8EEE-495321134F4E}" type="presParOf" srcId="{B619DD2B-FBDE-4457-B247-CCF810006078}" destId="{65A5E797-5371-4C54-9F94-AB23653B4B28}" srcOrd="3" destOrd="0" presId="urn:microsoft.com/office/officeart/2009/layout/CircleArrowProcess"/>
    <dgm:cxn modelId="{A8D8074E-1217-4702-BE0A-587A5CA54355}" type="presParOf" srcId="{65A5E797-5371-4C54-9F94-AB23653B4B28}" destId="{49A4ED39-AEF6-49AB-A280-217822BD947F}" srcOrd="0" destOrd="0" presId="urn:microsoft.com/office/officeart/2009/layout/CircleArrowProcess"/>
    <dgm:cxn modelId="{4267F8BF-B9C6-4DA2-891D-4BA0981668AA}" type="presParOf" srcId="{B619DD2B-FBDE-4457-B247-CCF810006078}" destId="{AB0583BA-688D-4016-B853-D98A0C532569}" srcOrd="4" destOrd="0" presId="urn:microsoft.com/office/officeart/2009/layout/CircleArrowProcess"/>
    <dgm:cxn modelId="{8695EC94-1579-46D9-B333-7C344888E0E4}" type="presParOf" srcId="{B619DD2B-FBDE-4457-B247-CCF810006078}" destId="{15B9F324-3206-429A-B546-E1253AC04AFB}" srcOrd="5" destOrd="0" presId="urn:microsoft.com/office/officeart/2009/layout/CircleArrowProcess"/>
    <dgm:cxn modelId="{F3B5EEF0-B6F4-4B5C-81D0-E490F515C2F6}" type="presParOf" srcId="{B619DD2B-FBDE-4457-B247-CCF810006078}" destId="{08107757-81BA-4E79-9613-251CF3C53334}" srcOrd="6" destOrd="0" presId="urn:microsoft.com/office/officeart/2009/layout/CircleArrowProcess"/>
    <dgm:cxn modelId="{FE8AF6C8-CB24-4DEA-81C1-D30306011619}" type="presParOf" srcId="{08107757-81BA-4E79-9613-251CF3C53334}" destId="{2881434F-E9BD-468D-AE34-4CFD1B21B12D}" srcOrd="0" destOrd="0" presId="urn:microsoft.com/office/officeart/2009/layout/CircleArrowProcess"/>
    <dgm:cxn modelId="{7B3C8EDE-3B1D-4FAF-93D2-1AEB60AC5FEB}" type="presParOf" srcId="{B619DD2B-FBDE-4457-B247-CCF810006078}" destId="{5DF1CE55-79E8-4027-83E2-E1D610D4FEA3}" srcOrd="7" destOrd="0" presId="urn:microsoft.com/office/officeart/2009/layout/CircleArrowProcess"/>
    <dgm:cxn modelId="{70518A03-E4AE-4C6B-BC30-FD81393DCF3F}" type="presParOf" srcId="{B619DD2B-FBDE-4457-B247-CCF810006078}" destId="{EEE2180F-D0B9-445D-B151-BE1E82D02725}" srcOrd="8"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061B46E-4C16-44F4-BAC1-F977257AAC37}" type="doc">
      <dgm:prSet loTypeId="urn:microsoft.com/office/officeart/2005/8/layout/chevron1" loCatId="process" qsTypeId="urn:microsoft.com/office/officeart/2005/8/quickstyle/simple1" qsCatId="simple" csTypeId="urn:microsoft.com/office/officeart/2005/8/colors/colorful4" csCatId="colorful" phldr="1"/>
      <dgm:spPr/>
    </dgm:pt>
    <dgm:pt modelId="{A44B9E5B-FA2F-40DE-8DD7-CFF67FA2AAD0}">
      <dgm:prSet phldrT="[Text]"/>
      <dgm:spPr/>
      <dgm:t>
        <a:bodyPr/>
        <a:lstStyle/>
        <a:p>
          <a:r>
            <a:rPr lang="es-EC" dirty="0"/>
            <a:t>TOMA DE MUESTRA</a:t>
          </a:r>
        </a:p>
      </dgm:t>
    </dgm:pt>
    <dgm:pt modelId="{F3F6BE31-8197-4F79-8A87-1594E782F1B6}" type="parTrans" cxnId="{D8E7377E-F89C-4C24-8814-92113AAEC036}">
      <dgm:prSet/>
      <dgm:spPr/>
      <dgm:t>
        <a:bodyPr/>
        <a:lstStyle/>
        <a:p>
          <a:endParaRPr lang="es-EC"/>
        </a:p>
      </dgm:t>
    </dgm:pt>
    <dgm:pt modelId="{FC30C5F9-F635-4008-BD39-1327281BBE2D}" type="sibTrans" cxnId="{D8E7377E-F89C-4C24-8814-92113AAEC036}">
      <dgm:prSet/>
      <dgm:spPr/>
      <dgm:t>
        <a:bodyPr/>
        <a:lstStyle/>
        <a:p>
          <a:endParaRPr lang="es-EC"/>
        </a:p>
      </dgm:t>
    </dgm:pt>
    <dgm:pt modelId="{8992125C-5BB9-4037-8574-CAFB4848D6C7}">
      <dgm:prSet phldrT="[Text]"/>
      <dgm:spPr/>
      <dgm:t>
        <a:bodyPr/>
        <a:lstStyle/>
        <a:p>
          <a:r>
            <a:rPr lang="es-EC" dirty="0"/>
            <a:t>FILTRACIÓN</a:t>
          </a:r>
        </a:p>
      </dgm:t>
    </dgm:pt>
    <dgm:pt modelId="{2C528F88-1B15-469D-BEAB-F9AD46E8EF7C}" type="parTrans" cxnId="{5ADF1DA3-8B49-43F8-9AF6-6B0EE65A008C}">
      <dgm:prSet/>
      <dgm:spPr/>
      <dgm:t>
        <a:bodyPr/>
        <a:lstStyle/>
        <a:p>
          <a:endParaRPr lang="es-EC"/>
        </a:p>
      </dgm:t>
    </dgm:pt>
    <dgm:pt modelId="{01D50060-8133-4C83-889B-66FCB9275C46}" type="sibTrans" cxnId="{5ADF1DA3-8B49-43F8-9AF6-6B0EE65A008C}">
      <dgm:prSet/>
      <dgm:spPr/>
      <dgm:t>
        <a:bodyPr/>
        <a:lstStyle/>
        <a:p>
          <a:endParaRPr lang="es-EC"/>
        </a:p>
      </dgm:t>
    </dgm:pt>
    <dgm:pt modelId="{B92E45A2-1634-48A1-A1BF-DE0DB38D9953}">
      <dgm:prSet phldrT="[Text]"/>
      <dgm:spPr/>
      <dgm:t>
        <a:bodyPr/>
        <a:lstStyle/>
        <a:p>
          <a:r>
            <a:rPr lang="es-EC" dirty="0"/>
            <a:t>PESAJE</a:t>
          </a:r>
        </a:p>
      </dgm:t>
    </dgm:pt>
    <dgm:pt modelId="{AD7D09B4-A9E7-4E3C-9E5C-F9A032EF512B}" type="parTrans" cxnId="{EF5DF3A3-1A19-4FD3-A0CC-6E82B3BC1546}">
      <dgm:prSet/>
      <dgm:spPr/>
      <dgm:t>
        <a:bodyPr/>
        <a:lstStyle/>
        <a:p>
          <a:endParaRPr lang="es-EC"/>
        </a:p>
      </dgm:t>
    </dgm:pt>
    <dgm:pt modelId="{C6AF81E9-131A-44D8-89D2-1D911C7070E8}" type="sibTrans" cxnId="{EF5DF3A3-1A19-4FD3-A0CC-6E82B3BC1546}">
      <dgm:prSet/>
      <dgm:spPr/>
      <dgm:t>
        <a:bodyPr/>
        <a:lstStyle/>
        <a:p>
          <a:endParaRPr lang="es-EC"/>
        </a:p>
      </dgm:t>
    </dgm:pt>
    <dgm:pt modelId="{B0EC42C0-B8DE-463A-BE15-C60D3A8F81A3}" type="pres">
      <dgm:prSet presAssocID="{0061B46E-4C16-44F4-BAC1-F977257AAC37}" presName="Name0" presStyleCnt="0">
        <dgm:presLayoutVars>
          <dgm:dir/>
          <dgm:animLvl val="lvl"/>
          <dgm:resizeHandles val="exact"/>
        </dgm:presLayoutVars>
      </dgm:prSet>
      <dgm:spPr/>
    </dgm:pt>
    <dgm:pt modelId="{B08A153F-F8F3-4BD4-8ED7-3C0DB818E046}" type="pres">
      <dgm:prSet presAssocID="{A44B9E5B-FA2F-40DE-8DD7-CFF67FA2AAD0}" presName="parTxOnly" presStyleLbl="node1" presStyleIdx="0" presStyleCnt="3">
        <dgm:presLayoutVars>
          <dgm:chMax val="0"/>
          <dgm:chPref val="0"/>
          <dgm:bulletEnabled val="1"/>
        </dgm:presLayoutVars>
      </dgm:prSet>
      <dgm:spPr/>
    </dgm:pt>
    <dgm:pt modelId="{439D8195-4D5E-4A43-9EA4-E40E59646DF9}" type="pres">
      <dgm:prSet presAssocID="{FC30C5F9-F635-4008-BD39-1327281BBE2D}" presName="parTxOnlySpace" presStyleCnt="0"/>
      <dgm:spPr/>
    </dgm:pt>
    <dgm:pt modelId="{93703BEB-C9D1-4628-9804-C85B40B1CC15}" type="pres">
      <dgm:prSet presAssocID="{8992125C-5BB9-4037-8574-CAFB4848D6C7}" presName="parTxOnly" presStyleLbl="node1" presStyleIdx="1" presStyleCnt="3" custLinFactNeighborX="89">
        <dgm:presLayoutVars>
          <dgm:chMax val="0"/>
          <dgm:chPref val="0"/>
          <dgm:bulletEnabled val="1"/>
        </dgm:presLayoutVars>
      </dgm:prSet>
      <dgm:spPr/>
    </dgm:pt>
    <dgm:pt modelId="{84F17DAF-EAF2-445D-82AE-17545BD25B6D}" type="pres">
      <dgm:prSet presAssocID="{01D50060-8133-4C83-889B-66FCB9275C46}" presName="parTxOnlySpace" presStyleCnt="0"/>
      <dgm:spPr/>
    </dgm:pt>
    <dgm:pt modelId="{6BA992C5-AE44-4650-A417-56819C2C21F1}" type="pres">
      <dgm:prSet presAssocID="{B92E45A2-1634-48A1-A1BF-DE0DB38D9953}" presName="parTxOnly" presStyleLbl="node1" presStyleIdx="2" presStyleCnt="3">
        <dgm:presLayoutVars>
          <dgm:chMax val="0"/>
          <dgm:chPref val="0"/>
          <dgm:bulletEnabled val="1"/>
        </dgm:presLayoutVars>
      </dgm:prSet>
      <dgm:spPr/>
    </dgm:pt>
  </dgm:ptLst>
  <dgm:cxnLst>
    <dgm:cxn modelId="{C668B14C-50AE-49BC-812A-D36C21FF8030}" type="presOf" srcId="{0061B46E-4C16-44F4-BAC1-F977257AAC37}" destId="{B0EC42C0-B8DE-463A-BE15-C60D3A8F81A3}" srcOrd="0" destOrd="0" presId="urn:microsoft.com/office/officeart/2005/8/layout/chevron1"/>
    <dgm:cxn modelId="{D168916D-1616-4099-B9AF-CB95DF873730}" type="presOf" srcId="{B92E45A2-1634-48A1-A1BF-DE0DB38D9953}" destId="{6BA992C5-AE44-4650-A417-56819C2C21F1}" srcOrd="0" destOrd="0" presId="urn:microsoft.com/office/officeart/2005/8/layout/chevron1"/>
    <dgm:cxn modelId="{D8E7377E-F89C-4C24-8814-92113AAEC036}" srcId="{0061B46E-4C16-44F4-BAC1-F977257AAC37}" destId="{A44B9E5B-FA2F-40DE-8DD7-CFF67FA2AAD0}" srcOrd="0" destOrd="0" parTransId="{F3F6BE31-8197-4F79-8A87-1594E782F1B6}" sibTransId="{FC30C5F9-F635-4008-BD39-1327281BBE2D}"/>
    <dgm:cxn modelId="{183FEBA2-5320-47C3-8060-32A3F0353B45}" type="presOf" srcId="{A44B9E5B-FA2F-40DE-8DD7-CFF67FA2AAD0}" destId="{B08A153F-F8F3-4BD4-8ED7-3C0DB818E046}" srcOrd="0" destOrd="0" presId="urn:microsoft.com/office/officeart/2005/8/layout/chevron1"/>
    <dgm:cxn modelId="{5ADF1DA3-8B49-43F8-9AF6-6B0EE65A008C}" srcId="{0061B46E-4C16-44F4-BAC1-F977257AAC37}" destId="{8992125C-5BB9-4037-8574-CAFB4848D6C7}" srcOrd="1" destOrd="0" parTransId="{2C528F88-1B15-469D-BEAB-F9AD46E8EF7C}" sibTransId="{01D50060-8133-4C83-889B-66FCB9275C46}"/>
    <dgm:cxn modelId="{EF5DF3A3-1A19-4FD3-A0CC-6E82B3BC1546}" srcId="{0061B46E-4C16-44F4-BAC1-F977257AAC37}" destId="{B92E45A2-1634-48A1-A1BF-DE0DB38D9953}" srcOrd="2" destOrd="0" parTransId="{AD7D09B4-A9E7-4E3C-9E5C-F9A032EF512B}" sibTransId="{C6AF81E9-131A-44D8-89D2-1D911C7070E8}"/>
    <dgm:cxn modelId="{BF9337E2-39EE-409D-9B56-6D0E8C3808FB}" type="presOf" srcId="{8992125C-5BB9-4037-8574-CAFB4848D6C7}" destId="{93703BEB-C9D1-4628-9804-C85B40B1CC15}" srcOrd="0" destOrd="0" presId="urn:microsoft.com/office/officeart/2005/8/layout/chevron1"/>
    <dgm:cxn modelId="{C6D9F8CF-6A13-4039-A4FD-27F5598D30A7}" type="presParOf" srcId="{B0EC42C0-B8DE-463A-BE15-C60D3A8F81A3}" destId="{B08A153F-F8F3-4BD4-8ED7-3C0DB818E046}" srcOrd="0" destOrd="0" presId="urn:microsoft.com/office/officeart/2005/8/layout/chevron1"/>
    <dgm:cxn modelId="{6F06D690-94FD-4A9E-BDAC-E47F34E425D6}" type="presParOf" srcId="{B0EC42C0-B8DE-463A-BE15-C60D3A8F81A3}" destId="{439D8195-4D5E-4A43-9EA4-E40E59646DF9}" srcOrd="1" destOrd="0" presId="urn:microsoft.com/office/officeart/2005/8/layout/chevron1"/>
    <dgm:cxn modelId="{3E7D6926-2846-4846-87EB-DC011A8A21FC}" type="presParOf" srcId="{B0EC42C0-B8DE-463A-BE15-C60D3A8F81A3}" destId="{93703BEB-C9D1-4628-9804-C85B40B1CC15}" srcOrd="2" destOrd="0" presId="urn:microsoft.com/office/officeart/2005/8/layout/chevron1"/>
    <dgm:cxn modelId="{59174B9B-DA47-456C-AD8A-4DE383EEEBCD}" type="presParOf" srcId="{B0EC42C0-B8DE-463A-BE15-C60D3A8F81A3}" destId="{84F17DAF-EAF2-445D-82AE-17545BD25B6D}" srcOrd="3" destOrd="0" presId="urn:microsoft.com/office/officeart/2005/8/layout/chevron1"/>
    <dgm:cxn modelId="{D6201392-7B26-4144-AA7C-E720B3DB1BB8}" type="presParOf" srcId="{B0EC42C0-B8DE-463A-BE15-C60D3A8F81A3}" destId="{6BA992C5-AE44-4650-A417-56819C2C21F1}" srcOrd="4"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05B8E-29F7-41A3-A4AB-FD05CEAB0790}">
      <dsp:nvSpPr>
        <dsp:cNvPr id="0" name=""/>
        <dsp:cNvSpPr/>
      </dsp:nvSpPr>
      <dsp:spPr>
        <a:xfrm>
          <a:off x="2774771" y="2019"/>
          <a:ext cx="5670000" cy="971308"/>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2000250">
            <a:lnSpc>
              <a:spcPct val="90000"/>
            </a:lnSpc>
            <a:spcBef>
              <a:spcPct val="0"/>
            </a:spcBef>
            <a:spcAft>
              <a:spcPct val="35000"/>
            </a:spcAft>
            <a:buNone/>
          </a:pPr>
          <a:r>
            <a:rPr lang="es-EC" sz="4500" kern="1200" dirty="0"/>
            <a:t>IMPERMEABILIZACIÓN</a:t>
          </a:r>
        </a:p>
      </dsp:txBody>
      <dsp:txXfrm>
        <a:off x="2774771" y="2019"/>
        <a:ext cx="5670000" cy="971308"/>
      </dsp:txXfrm>
    </dsp:sp>
    <dsp:sp modelId="{DF9BC3A8-EAA4-453B-86E8-613C479B74F4}">
      <dsp:nvSpPr>
        <dsp:cNvPr id="0" name=""/>
        <dsp:cNvSpPr/>
      </dsp:nvSpPr>
      <dsp:spPr>
        <a:xfrm>
          <a:off x="2189771" y="1021893"/>
          <a:ext cx="6840000" cy="971308"/>
        </a:xfrm>
        <a:prstGeom prst="rect">
          <a:avLst/>
        </a:prstGeom>
        <a:solidFill>
          <a:schemeClr val="accent4">
            <a:hueOff val="-649150"/>
            <a:satOff val="2369"/>
            <a:lumOff val="-33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2000250">
            <a:lnSpc>
              <a:spcPct val="90000"/>
            </a:lnSpc>
            <a:spcBef>
              <a:spcPct val="0"/>
            </a:spcBef>
            <a:spcAft>
              <a:spcPct val="35000"/>
            </a:spcAft>
            <a:buNone/>
          </a:pPr>
          <a:r>
            <a:rPr lang="es-EC" sz="4500" kern="1200" dirty="0"/>
            <a:t>CAMBIO DE USO DE SUELO</a:t>
          </a:r>
        </a:p>
      </dsp:txBody>
      <dsp:txXfrm>
        <a:off x="2189771" y="1021893"/>
        <a:ext cx="6840000" cy="971308"/>
      </dsp:txXfrm>
    </dsp:sp>
    <dsp:sp modelId="{357E5C49-15C5-432B-A67B-D318710C5C1F}">
      <dsp:nvSpPr>
        <dsp:cNvPr id="0" name=""/>
        <dsp:cNvSpPr/>
      </dsp:nvSpPr>
      <dsp:spPr>
        <a:xfrm>
          <a:off x="29771" y="2041768"/>
          <a:ext cx="11160000" cy="971308"/>
        </a:xfrm>
        <a:prstGeom prst="rect">
          <a:avLst/>
        </a:prstGeom>
        <a:solidFill>
          <a:schemeClr val="accent4">
            <a:hueOff val="-1298301"/>
            <a:satOff val="4738"/>
            <a:lumOff val="-67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2000250">
            <a:lnSpc>
              <a:spcPct val="90000"/>
            </a:lnSpc>
            <a:spcBef>
              <a:spcPct val="0"/>
            </a:spcBef>
            <a:spcAft>
              <a:spcPct val="35000"/>
            </a:spcAft>
            <a:buNone/>
          </a:pPr>
          <a:r>
            <a:rPr lang="es-EC" sz="4500" kern="1200" dirty="0"/>
            <a:t>INCREMENTO DE ESCORRENTÍA Y CAUDALES</a:t>
          </a:r>
        </a:p>
      </dsp:txBody>
      <dsp:txXfrm>
        <a:off x="29771" y="2041768"/>
        <a:ext cx="11160000" cy="971308"/>
      </dsp:txXfrm>
    </dsp:sp>
    <dsp:sp modelId="{325323D0-C720-4629-B4BD-FABB6645EB5A}">
      <dsp:nvSpPr>
        <dsp:cNvPr id="0" name=""/>
        <dsp:cNvSpPr/>
      </dsp:nvSpPr>
      <dsp:spPr>
        <a:xfrm>
          <a:off x="3584771" y="3061642"/>
          <a:ext cx="4050000" cy="971308"/>
        </a:xfrm>
        <a:prstGeom prst="rect">
          <a:avLst/>
        </a:prstGeom>
        <a:solidFill>
          <a:schemeClr val="accent4">
            <a:hueOff val="-1947451"/>
            <a:satOff val="7107"/>
            <a:lumOff val="-1019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2000250">
            <a:lnSpc>
              <a:spcPct val="90000"/>
            </a:lnSpc>
            <a:spcBef>
              <a:spcPct val="0"/>
            </a:spcBef>
            <a:spcAft>
              <a:spcPct val="35000"/>
            </a:spcAft>
            <a:buNone/>
          </a:pPr>
          <a:r>
            <a:rPr lang="es-EC" sz="4500" kern="1200" dirty="0"/>
            <a:t>INUNDACIONES</a:t>
          </a:r>
        </a:p>
      </dsp:txBody>
      <dsp:txXfrm>
        <a:off x="3584771" y="3061642"/>
        <a:ext cx="4050000" cy="9713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8BAB3-EEDE-4C79-B299-573B2837BB3C}">
      <dsp:nvSpPr>
        <dsp:cNvPr id="0" name=""/>
        <dsp:cNvSpPr/>
      </dsp:nvSpPr>
      <dsp:spPr>
        <a:xfrm>
          <a:off x="198475" y="314895"/>
          <a:ext cx="4738449" cy="1480765"/>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02972" tIns="118110" rIns="118110" bIns="118110" numCol="1" spcCol="1270" anchor="ctr" anchorCtr="0">
          <a:noAutofit/>
        </a:bodyPr>
        <a:lstStyle/>
        <a:p>
          <a:pPr marL="0" lvl="0" indent="0" algn="l" defTabSz="1377950">
            <a:lnSpc>
              <a:spcPct val="90000"/>
            </a:lnSpc>
            <a:spcBef>
              <a:spcPct val="0"/>
            </a:spcBef>
            <a:spcAft>
              <a:spcPct val="35000"/>
            </a:spcAft>
            <a:buNone/>
          </a:pPr>
          <a:r>
            <a:rPr lang="es-EC" sz="3100" kern="1200" dirty="0"/>
            <a:t>Proteger el patrimonio natural del mundo</a:t>
          </a:r>
        </a:p>
      </dsp:txBody>
      <dsp:txXfrm>
        <a:off x="198475" y="314895"/>
        <a:ext cx="4738449" cy="1480765"/>
      </dsp:txXfrm>
    </dsp:sp>
    <dsp:sp modelId="{AB6A6CD3-3A05-4E2C-8298-BEE96468377E}">
      <dsp:nvSpPr>
        <dsp:cNvPr id="0" name=""/>
        <dsp:cNvSpPr/>
      </dsp:nvSpPr>
      <dsp:spPr>
        <a:xfrm>
          <a:off x="1040" y="101007"/>
          <a:ext cx="1036535" cy="1554803"/>
        </a:xfrm>
        <a:prstGeom prst="rect">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F18A86-1BE9-48B2-BDF6-99277E7A748A}">
      <dsp:nvSpPr>
        <dsp:cNvPr id="0" name=""/>
        <dsp:cNvSpPr/>
      </dsp:nvSpPr>
      <dsp:spPr>
        <a:xfrm>
          <a:off x="5318910" y="314895"/>
          <a:ext cx="4738449" cy="1480765"/>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02972" tIns="118110" rIns="118110" bIns="118110" numCol="1" spcCol="1270" anchor="ctr" anchorCtr="0">
          <a:noAutofit/>
        </a:bodyPr>
        <a:lstStyle/>
        <a:p>
          <a:pPr marL="0" lvl="0" indent="0" algn="l" defTabSz="1377950">
            <a:lnSpc>
              <a:spcPct val="90000"/>
            </a:lnSpc>
            <a:spcBef>
              <a:spcPct val="0"/>
            </a:spcBef>
            <a:spcAft>
              <a:spcPct val="35000"/>
            </a:spcAft>
            <a:buNone/>
          </a:pPr>
          <a:r>
            <a:rPr lang="es-EC" sz="3100" kern="1200" dirty="0"/>
            <a:t>        Construcciones</a:t>
          </a:r>
        </a:p>
      </dsp:txBody>
      <dsp:txXfrm>
        <a:off x="5318910" y="314895"/>
        <a:ext cx="4738449" cy="1480765"/>
      </dsp:txXfrm>
    </dsp:sp>
    <dsp:sp modelId="{960B8A6F-2880-4DE9-A6B0-C5123537A1D4}">
      <dsp:nvSpPr>
        <dsp:cNvPr id="0" name=""/>
        <dsp:cNvSpPr/>
      </dsp:nvSpPr>
      <dsp:spPr>
        <a:xfrm>
          <a:off x="5121475" y="101007"/>
          <a:ext cx="1036535" cy="1554803"/>
        </a:xfrm>
        <a:prstGeom prst="rect">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1B8B88-1B32-48A6-B31E-8D9D0FC77519}">
      <dsp:nvSpPr>
        <dsp:cNvPr id="0" name=""/>
        <dsp:cNvSpPr/>
      </dsp:nvSpPr>
      <dsp:spPr>
        <a:xfrm>
          <a:off x="2758693" y="2179015"/>
          <a:ext cx="4738449" cy="1480765"/>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02972" tIns="118110" rIns="118110" bIns="118110" numCol="1" spcCol="1270" anchor="ctr" anchorCtr="0">
          <a:noAutofit/>
        </a:bodyPr>
        <a:lstStyle/>
        <a:p>
          <a:pPr marL="0" lvl="0" indent="0" algn="l" defTabSz="1377950">
            <a:lnSpc>
              <a:spcPct val="90000"/>
            </a:lnSpc>
            <a:spcBef>
              <a:spcPct val="0"/>
            </a:spcBef>
            <a:spcAft>
              <a:spcPct val="35000"/>
            </a:spcAft>
            <a:buNone/>
          </a:pPr>
          <a:r>
            <a:rPr lang="es-EC" sz="3100" kern="1200" dirty="0"/>
            <a:t>Planes de prevención y mitigación.</a:t>
          </a:r>
        </a:p>
      </dsp:txBody>
      <dsp:txXfrm>
        <a:off x="2758693" y="2179015"/>
        <a:ext cx="4738449" cy="1480765"/>
      </dsp:txXfrm>
    </dsp:sp>
    <dsp:sp modelId="{D8325748-2BB9-47EB-BBA4-6650CF953958}">
      <dsp:nvSpPr>
        <dsp:cNvPr id="0" name=""/>
        <dsp:cNvSpPr/>
      </dsp:nvSpPr>
      <dsp:spPr>
        <a:xfrm>
          <a:off x="2561257" y="1965126"/>
          <a:ext cx="1036535" cy="1554803"/>
        </a:xfrm>
        <a:prstGeom prst="rect">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C9D438-A842-4153-972B-BBD17A021603}">
      <dsp:nvSpPr>
        <dsp:cNvPr id="0" name=""/>
        <dsp:cNvSpPr/>
      </dsp:nvSpPr>
      <dsp:spPr>
        <a:xfrm>
          <a:off x="400764" y="92"/>
          <a:ext cx="2892772" cy="173566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C" sz="2400" kern="1200" dirty="0"/>
            <a:t>PARÁMETROS GEOMORFOLÓGICOS</a:t>
          </a:r>
        </a:p>
      </dsp:txBody>
      <dsp:txXfrm>
        <a:off x="400764" y="92"/>
        <a:ext cx="2892772" cy="1735663"/>
      </dsp:txXfrm>
    </dsp:sp>
    <dsp:sp modelId="{D8CC84D7-0D8E-44AA-B46B-2A07CE1D2869}">
      <dsp:nvSpPr>
        <dsp:cNvPr id="0" name=""/>
        <dsp:cNvSpPr/>
      </dsp:nvSpPr>
      <dsp:spPr>
        <a:xfrm>
          <a:off x="3582813" y="92"/>
          <a:ext cx="2892772" cy="1735663"/>
        </a:xfrm>
        <a:prstGeom prst="rect">
          <a:avLst/>
        </a:prstGeom>
        <a:solidFill>
          <a:schemeClr val="accent4">
            <a:hueOff val="-649150"/>
            <a:satOff val="2369"/>
            <a:lumOff val="-33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C" sz="2400" kern="1200" dirty="0"/>
            <a:t>ECUACIÓN UNIVERSAL DE PÉRDIDA DE SUELO</a:t>
          </a:r>
        </a:p>
        <a:p>
          <a:pPr marL="0" lvl="0" indent="0" algn="ctr" defTabSz="106680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s-EC" sz="2400" i="1" kern="1200" smtClean="0"/>
                  <m:t>𝐴</m:t>
                </m:r>
                <m:r>
                  <a:rPr lang="en-US" sz="2400" i="1" kern="1200"/>
                  <m:t>=</m:t>
                </m:r>
                <m:r>
                  <a:rPr lang="es-EC" sz="2400" i="1" kern="1200"/>
                  <m:t>𝑅</m:t>
                </m:r>
                <m:r>
                  <a:rPr lang="en-US" sz="2400" i="1" kern="1200"/>
                  <m:t>.</m:t>
                </m:r>
                <m:r>
                  <a:rPr lang="es-EC" sz="2400" i="1" kern="1200"/>
                  <m:t>𝐾</m:t>
                </m:r>
                <m:r>
                  <a:rPr lang="en-US" sz="2400" i="1" kern="1200"/>
                  <m:t>.</m:t>
                </m:r>
                <m:r>
                  <a:rPr lang="es-EC" sz="2400" i="1" kern="1200"/>
                  <m:t>𝐿</m:t>
                </m:r>
                <m:r>
                  <a:rPr lang="en-US" sz="2400" i="1" kern="1200"/>
                  <m:t>.</m:t>
                </m:r>
                <m:r>
                  <a:rPr lang="en-US" sz="2400" i="1" kern="1200"/>
                  <m:t>𝑆</m:t>
                </m:r>
                <m:r>
                  <a:rPr lang="en-US" sz="2400" i="1" kern="1200"/>
                  <m:t>.</m:t>
                </m:r>
                <m:r>
                  <a:rPr lang="en-US" sz="2400" i="1" kern="1200"/>
                  <m:t>𝐶</m:t>
                </m:r>
                <m:r>
                  <a:rPr lang="en-US" sz="2400" i="1" kern="1200"/>
                  <m:t>.</m:t>
                </m:r>
                <m:r>
                  <a:rPr lang="en-US" sz="2400" i="1" kern="1200"/>
                  <m:t>𝑃</m:t>
                </m:r>
              </m:oMath>
            </m:oMathPara>
          </a14:m>
          <a:endParaRPr lang="es-EC" sz="2400" kern="1200" dirty="0"/>
        </a:p>
      </dsp:txBody>
      <dsp:txXfrm>
        <a:off x="3582813" y="92"/>
        <a:ext cx="2892772" cy="1735663"/>
      </dsp:txXfrm>
    </dsp:sp>
    <dsp:sp modelId="{B51D5461-6AC6-4676-952D-22046F33E1AE}">
      <dsp:nvSpPr>
        <dsp:cNvPr id="0" name=""/>
        <dsp:cNvSpPr/>
      </dsp:nvSpPr>
      <dsp:spPr>
        <a:xfrm>
          <a:off x="6764863" y="92"/>
          <a:ext cx="2892772" cy="1735663"/>
        </a:xfrm>
        <a:prstGeom prst="rect">
          <a:avLst/>
        </a:prstGeom>
        <a:solidFill>
          <a:schemeClr val="accent4">
            <a:hueOff val="-1298301"/>
            <a:satOff val="4738"/>
            <a:lumOff val="-67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C" sz="2400" kern="1200" dirty="0"/>
            <a:t>UAV</a:t>
          </a:r>
        </a:p>
      </dsp:txBody>
      <dsp:txXfrm>
        <a:off x="6764863" y="92"/>
        <a:ext cx="2892772" cy="1735663"/>
      </dsp:txXfrm>
    </dsp:sp>
    <dsp:sp modelId="{2ED1E9DD-1D8E-4F2C-879A-41822FB147E3}">
      <dsp:nvSpPr>
        <dsp:cNvPr id="0" name=""/>
        <dsp:cNvSpPr/>
      </dsp:nvSpPr>
      <dsp:spPr>
        <a:xfrm>
          <a:off x="3582813" y="2025032"/>
          <a:ext cx="2892772" cy="1735663"/>
        </a:xfrm>
        <a:prstGeom prst="rect">
          <a:avLst/>
        </a:prstGeom>
        <a:solidFill>
          <a:schemeClr val="accent4">
            <a:hueOff val="-1947451"/>
            <a:satOff val="7107"/>
            <a:lumOff val="-1019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C" sz="2400" kern="1200" dirty="0"/>
            <a:t>BSTEM</a:t>
          </a:r>
        </a:p>
      </dsp:txBody>
      <dsp:txXfrm>
        <a:off x="3582813" y="2025032"/>
        <a:ext cx="2892772" cy="17356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DA716-5222-4C7D-A9B6-CB7BB4EA75DC}">
      <dsp:nvSpPr>
        <dsp:cNvPr id="0" name=""/>
        <dsp:cNvSpPr/>
      </dsp:nvSpPr>
      <dsp:spPr>
        <a:xfrm>
          <a:off x="1999036" y="1431"/>
          <a:ext cx="1909678" cy="954839"/>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s-EC" sz="3100" kern="1200" dirty="0"/>
            <a:t>CÁLCULO </a:t>
          </a:r>
        </a:p>
      </dsp:txBody>
      <dsp:txXfrm>
        <a:off x="2027002" y="29397"/>
        <a:ext cx="1853746" cy="898907"/>
      </dsp:txXfrm>
    </dsp:sp>
    <dsp:sp modelId="{C81F317D-323A-4D95-BCCD-8910BD39DDD6}">
      <dsp:nvSpPr>
        <dsp:cNvPr id="0" name=""/>
        <dsp:cNvSpPr/>
      </dsp:nvSpPr>
      <dsp:spPr>
        <a:xfrm>
          <a:off x="2190003" y="956270"/>
          <a:ext cx="190967" cy="716129"/>
        </a:xfrm>
        <a:custGeom>
          <a:avLst/>
          <a:gdLst/>
          <a:ahLst/>
          <a:cxnLst/>
          <a:rect l="0" t="0" r="0" b="0"/>
          <a:pathLst>
            <a:path>
              <a:moveTo>
                <a:pt x="0" y="0"/>
              </a:moveTo>
              <a:lnTo>
                <a:pt x="0" y="716129"/>
              </a:lnTo>
              <a:lnTo>
                <a:pt x="190967" y="716129"/>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20113C-A66F-47D7-8019-896CA2FCE31A}">
      <dsp:nvSpPr>
        <dsp:cNvPr id="0" name=""/>
        <dsp:cNvSpPr/>
      </dsp:nvSpPr>
      <dsp:spPr>
        <a:xfrm>
          <a:off x="2380971" y="1194979"/>
          <a:ext cx="1527742" cy="954839"/>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EC" sz="1700" kern="1200" dirty="0"/>
            <a:t>Recopilación de información</a:t>
          </a:r>
        </a:p>
      </dsp:txBody>
      <dsp:txXfrm>
        <a:off x="2408937" y="1222945"/>
        <a:ext cx="1471810" cy="898907"/>
      </dsp:txXfrm>
    </dsp:sp>
    <dsp:sp modelId="{74523380-BAB6-4B91-A08D-48ADDB778451}">
      <dsp:nvSpPr>
        <dsp:cNvPr id="0" name=""/>
        <dsp:cNvSpPr/>
      </dsp:nvSpPr>
      <dsp:spPr>
        <a:xfrm>
          <a:off x="2190003" y="956270"/>
          <a:ext cx="190967" cy="1909678"/>
        </a:xfrm>
        <a:custGeom>
          <a:avLst/>
          <a:gdLst/>
          <a:ahLst/>
          <a:cxnLst/>
          <a:rect l="0" t="0" r="0" b="0"/>
          <a:pathLst>
            <a:path>
              <a:moveTo>
                <a:pt x="0" y="0"/>
              </a:moveTo>
              <a:lnTo>
                <a:pt x="0" y="1909678"/>
              </a:lnTo>
              <a:lnTo>
                <a:pt x="190967" y="1909678"/>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C028D3-A4A4-4CB1-89AE-2DFBCEB16784}">
      <dsp:nvSpPr>
        <dsp:cNvPr id="0" name=""/>
        <dsp:cNvSpPr/>
      </dsp:nvSpPr>
      <dsp:spPr>
        <a:xfrm>
          <a:off x="2380971" y="2388528"/>
          <a:ext cx="1527742" cy="954839"/>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649150"/>
              <a:satOff val="2369"/>
              <a:lumOff val="-339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EC" sz="1700" kern="1200" dirty="0"/>
            <a:t>Procesamiento</a:t>
          </a:r>
        </a:p>
      </dsp:txBody>
      <dsp:txXfrm>
        <a:off x="2408937" y="2416494"/>
        <a:ext cx="1471810" cy="898907"/>
      </dsp:txXfrm>
    </dsp:sp>
    <dsp:sp modelId="{B8D572BE-F424-45E7-8202-B78FD7B149B6}">
      <dsp:nvSpPr>
        <dsp:cNvPr id="0" name=""/>
        <dsp:cNvSpPr/>
      </dsp:nvSpPr>
      <dsp:spPr>
        <a:xfrm>
          <a:off x="4386133" y="1431"/>
          <a:ext cx="1909678" cy="954839"/>
        </a:xfrm>
        <a:prstGeom prst="roundRect">
          <a:avLst>
            <a:gd name="adj" fmla="val 10000"/>
          </a:avLst>
        </a:prstGeom>
        <a:solidFill>
          <a:schemeClr val="accent4">
            <a:hueOff val="-1947451"/>
            <a:satOff val="7107"/>
            <a:lumOff val="-1019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s-EC" sz="3100" kern="1200" dirty="0"/>
            <a:t>MEDICIÓN</a:t>
          </a:r>
        </a:p>
      </dsp:txBody>
      <dsp:txXfrm>
        <a:off x="4414099" y="29397"/>
        <a:ext cx="1853746" cy="898907"/>
      </dsp:txXfrm>
    </dsp:sp>
    <dsp:sp modelId="{12BE233A-23DD-4647-905B-4928FE84F406}">
      <dsp:nvSpPr>
        <dsp:cNvPr id="0" name=""/>
        <dsp:cNvSpPr/>
      </dsp:nvSpPr>
      <dsp:spPr>
        <a:xfrm>
          <a:off x="4577101" y="956270"/>
          <a:ext cx="190967" cy="716129"/>
        </a:xfrm>
        <a:custGeom>
          <a:avLst/>
          <a:gdLst/>
          <a:ahLst/>
          <a:cxnLst/>
          <a:rect l="0" t="0" r="0" b="0"/>
          <a:pathLst>
            <a:path>
              <a:moveTo>
                <a:pt x="0" y="0"/>
              </a:moveTo>
              <a:lnTo>
                <a:pt x="0" y="716129"/>
              </a:lnTo>
              <a:lnTo>
                <a:pt x="190967" y="716129"/>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577C26-1B4C-41A1-B7DF-04D26B641B05}">
      <dsp:nvSpPr>
        <dsp:cNvPr id="0" name=""/>
        <dsp:cNvSpPr/>
      </dsp:nvSpPr>
      <dsp:spPr>
        <a:xfrm>
          <a:off x="4768069" y="1194979"/>
          <a:ext cx="1527742" cy="954839"/>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1298301"/>
              <a:satOff val="4738"/>
              <a:lumOff val="-67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EC" sz="1700" kern="1200" dirty="0"/>
            <a:t>Medición de datos de campo</a:t>
          </a:r>
        </a:p>
      </dsp:txBody>
      <dsp:txXfrm>
        <a:off x="4796035" y="1222945"/>
        <a:ext cx="1471810" cy="898907"/>
      </dsp:txXfrm>
    </dsp:sp>
    <dsp:sp modelId="{C59227CE-F63C-45DC-8767-C207A4C341A4}">
      <dsp:nvSpPr>
        <dsp:cNvPr id="0" name=""/>
        <dsp:cNvSpPr/>
      </dsp:nvSpPr>
      <dsp:spPr>
        <a:xfrm>
          <a:off x="4577101" y="956270"/>
          <a:ext cx="190967" cy="1909678"/>
        </a:xfrm>
        <a:custGeom>
          <a:avLst/>
          <a:gdLst/>
          <a:ahLst/>
          <a:cxnLst/>
          <a:rect l="0" t="0" r="0" b="0"/>
          <a:pathLst>
            <a:path>
              <a:moveTo>
                <a:pt x="0" y="0"/>
              </a:moveTo>
              <a:lnTo>
                <a:pt x="0" y="1909678"/>
              </a:lnTo>
              <a:lnTo>
                <a:pt x="190967" y="1909678"/>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9BC1D7-D98B-4D14-B432-35D70DF8E07D}">
      <dsp:nvSpPr>
        <dsp:cNvPr id="0" name=""/>
        <dsp:cNvSpPr/>
      </dsp:nvSpPr>
      <dsp:spPr>
        <a:xfrm>
          <a:off x="4768069" y="2388528"/>
          <a:ext cx="1527742" cy="954839"/>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1947451"/>
              <a:satOff val="7107"/>
              <a:lumOff val="-1019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EC" sz="1700" kern="1200" dirty="0"/>
            <a:t>Procesamiento</a:t>
          </a:r>
        </a:p>
      </dsp:txBody>
      <dsp:txXfrm>
        <a:off x="4796035" y="2416494"/>
        <a:ext cx="1471810" cy="8989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AF4B7-8710-4E89-A4BD-7FC6E4F5575D}">
      <dsp:nvSpPr>
        <dsp:cNvPr id="0" name=""/>
        <dsp:cNvSpPr/>
      </dsp:nvSpPr>
      <dsp:spPr>
        <a:xfrm>
          <a:off x="1018" y="1205416"/>
          <a:ext cx="1349954" cy="1349954"/>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C" sz="1000" kern="1200" dirty="0"/>
            <a:t>MODELO DIGITAL DE ELEVACIONES</a:t>
          </a:r>
        </a:p>
      </dsp:txBody>
      <dsp:txXfrm>
        <a:off x="198714" y="1403112"/>
        <a:ext cx="954562" cy="954562"/>
      </dsp:txXfrm>
    </dsp:sp>
    <dsp:sp modelId="{2C990F7B-37AC-4816-9F7B-1D2A62355BB4}">
      <dsp:nvSpPr>
        <dsp:cNvPr id="0" name=""/>
        <dsp:cNvSpPr/>
      </dsp:nvSpPr>
      <dsp:spPr>
        <a:xfrm>
          <a:off x="1460589" y="1488907"/>
          <a:ext cx="782973" cy="782973"/>
        </a:xfrm>
        <a:prstGeom prst="mathPlus">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C" sz="800" kern="1200"/>
        </a:p>
      </dsp:txBody>
      <dsp:txXfrm>
        <a:off x="1564372" y="1788316"/>
        <a:ext cx="575407" cy="184155"/>
      </dsp:txXfrm>
    </dsp:sp>
    <dsp:sp modelId="{0A6A2F38-E6A7-4440-AB23-07FB177C121D}">
      <dsp:nvSpPr>
        <dsp:cNvPr id="0" name=""/>
        <dsp:cNvSpPr/>
      </dsp:nvSpPr>
      <dsp:spPr>
        <a:xfrm>
          <a:off x="2353178" y="1205416"/>
          <a:ext cx="1349954" cy="1349954"/>
        </a:xfrm>
        <a:prstGeom prst="ellipse">
          <a:avLst/>
        </a:prstGeom>
        <a:solidFill>
          <a:schemeClr val="accent4">
            <a:hueOff val="-973725"/>
            <a:satOff val="3554"/>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C" sz="1000" kern="1200" dirty="0"/>
            <a:t>DATOS HIDROMÉTRICOS</a:t>
          </a:r>
        </a:p>
      </dsp:txBody>
      <dsp:txXfrm>
        <a:off x="2550874" y="1403112"/>
        <a:ext cx="954562" cy="954562"/>
      </dsp:txXfrm>
    </dsp:sp>
    <dsp:sp modelId="{40B6CA28-90FE-4BBE-AEA5-CF5FB8413FCD}">
      <dsp:nvSpPr>
        <dsp:cNvPr id="0" name=""/>
        <dsp:cNvSpPr/>
      </dsp:nvSpPr>
      <dsp:spPr>
        <a:xfrm>
          <a:off x="3812749" y="1488907"/>
          <a:ext cx="782973" cy="782973"/>
        </a:xfrm>
        <a:prstGeom prst="mathEqual">
          <a:avLst/>
        </a:prstGeom>
        <a:solidFill>
          <a:schemeClr val="accent4">
            <a:hueOff val="-1947451"/>
            <a:satOff val="7107"/>
            <a:lumOff val="-1019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C" sz="800" kern="1200"/>
        </a:p>
      </dsp:txBody>
      <dsp:txXfrm>
        <a:off x="3916532" y="1650199"/>
        <a:ext cx="575407" cy="460389"/>
      </dsp:txXfrm>
    </dsp:sp>
    <dsp:sp modelId="{6D67AB0F-5694-42B2-971A-1F117286AC40}">
      <dsp:nvSpPr>
        <dsp:cNvPr id="0" name=""/>
        <dsp:cNvSpPr/>
      </dsp:nvSpPr>
      <dsp:spPr>
        <a:xfrm>
          <a:off x="4705339" y="1205416"/>
          <a:ext cx="1349954" cy="1349954"/>
        </a:xfrm>
        <a:prstGeom prst="ellipse">
          <a:avLst/>
        </a:prstGeom>
        <a:solidFill>
          <a:schemeClr val="accent4">
            <a:hueOff val="-1947451"/>
            <a:satOff val="7107"/>
            <a:lumOff val="-1019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C" sz="1000" kern="1200" dirty="0"/>
            <a:t>MODELO DE ELEVACIÓN PARA ESTUDIOS HIDROGRÁFICOS</a:t>
          </a:r>
        </a:p>
      </dsp:txBody>
      <dsp:txXfrm>
        <a:off x="4903035" y="1403112"/>
        <a:ext cx="954562" cy="9545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FA3D66-DAC4-40AB-A033-C208645EDD55}">
      <dsp:nvSpPr>
        <dsp:cNvPr id="0" name=""/>
        <dsp:cNvSpPr/>
      </dsp:nvSpPr>
      <dsp:spPr>
        <a:xfrm>
          <a:off x="2132944" y="0"/>
          <a:ext cx="3078470" cy="2066457"/>
        </a:xfrm>
        <a:prstGeom prst="circularArrow">
          <a:avLst>
            <a:gd name="adj1" fmla="val 10980"/>
            <a:gd name="adj2" fmla="val 1142322"/>
            <a:gd name="adj3" fmla="val 4500000"/>
            <a:gd name="adj4" fmla="val 10800000"/>
            <a:gd name="adj5" fmla="val 125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9BEBF4-19E8-4D6D-84B7-59F7AD1CAFF6}">
      <dsp:nvSpPr>
        <dsp:cNvPr id="0" name=""/>
        <dsp:cNvSpPr/>
      </dsp:nvSpPr>
      <dsp:spPr>
        <a:xfrm>
          <a:off x="4999159" y="650075"/>
          <a:ext cx="2365320" cy="826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a:t>Planes de vuelo</a:t>
          </a:r>
        </a:p>
      </dsp:txBody>
      <dsp:txXfrm>
        <a:off x="4999159" y="650075"/>
        <a:ext cx="2365320" cy="826754"/>
      </dsp:txXfrm>
    </dsp:sp>
    <dsp:sp modelId="{90D2F028-3184-43B2-BE5A-ABEED24F8F2C}">
      <dsp:nvSpPr>
        <dsp:cNvPr id="0" name=""/>
        <dsp:cNvSpPr/>
      </dsp:nvSpPr>
      <dsp:spPr>
        <a:xfrm>
          <a:off x="2582884" y="746053"/>
          <a:ext cx="2173934" cy="57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C" sz="2000" kern="1200" dirty="0"/>
            <a:t>PLANIFICACIÓN</a:t>
          </a:r>
        </a:p>
      </dsp:txBody>
      <dsp:txXfrm>
        <a:off x="2582884" y="746053"/>
        <a:ext cx="2173934" cy="573920"/>
      </dsp:txXfrm>
    </dsp:sp>
    <dsp:sp modelId="{49A4ED39-AEF6-49AB-A280-217822BD947F}">
      <dsp:nvSpPr>
        <dsp:cNvPr id="0" name=""/>
        <dsp:cNvSpPr/>
      </dsp:nvSpPr>
      <dsp:spPr>
        <a:xfrm>
          <a:off x="1434801" y="1187333"/>
          <a:ext cx="3327027" cy="2066457"/>
        </a:xfrm>
        <a:prstGeom prst="leftCircularArrow">
          <a:avLst>
            <a:gd name="adj1" fmla="val 10980"/>
            <a:gd name="adj2" fmla="val 1142322"/>
            <a:gd name="adj3" fmla="val 6300000"/>
            <a:gd name="adj4" fmla="val 18900000"/>
            <a:gd name="adj5" fmla="val 12500"/>
          </a:avLst>
        </a:prstGeom>
        <a:solidFill>
          <a:schemeClr val="accent4">
            <a:hueOff val="-973725"/>
            <a:satOff val="3554"/>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0583BA-688D-4016-B853-D98A0C532569}">
      <dsp:nvSpPr>
        <dsp:cNvPr id="0" name=""/>
        <dsp:cNvSpPr/>
      </dsp:nvSpPr>
      <dsp:spPr>
        <a:xfrm>
          <a:off x="3955072" y="1810189"/>
          <a:ext cx="2497830" cy="826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a:t>Vuelo fotogramétrico</a:t>
          </a:r>
        </a:p>
      </dsp:txBody>
      <dsp:txXfrm>
        <a:off x="3955072" y="1810189"/>
        <a:ext cx="2497830" cy="826754"/>
      </dsp:txXfrm>
    </dsp:sp>
    <dsp:sp modelId="{15B9F324-3206-429A-B546-E1253AC04AFB}">
      <dsp:nvSpPr>
        <dsp:cNvPr id="0" name=""/>
        <dsp:cNvSpPr/>
      </dsp:nvSpPr>
      <dsp:spPr>
        <a:xfrm>
          <a:off x="2524257" y="1940255"/>
          <a:ext cx="1148116" cy="57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C" sz="2000" kern="1200" dirty="0"/>
            <a:t>TRABAJO DE CAMPO</a:t>
          </a:r>
        </a:p>
      </dsp:txBody>
      <dsp:txXfrm>
        <a:off x="2524257" y="1940255"/>
        <a:ext cx="1148116" cy="573920"/>
      </dsp:txXfrm>
    </dsp:sp>
    <dsp:sp modelId="{2881434F-E9BD-468D-AE34-4CFD1B21B12D}">
      <dsp:nvSpPr>
        <dsp:cNvPr id="0" name=""/>
        <dsp:cNvSpPr/>
      </dsp:nvSpPr>
      <dsp:spPr>
        <a:xfrm>
          <a:off x="2268124" y="2516751"/>
          <a:ext cx="2811213" cy="1775848"/>
        </a:xfrm>
        <a:prstGeom prst="blockArc">
          <a:avLst>
            <a:gd name="adj1" fmla="val 13500000"/>
            <a:gd name="adj2" fmla="val 10800000"/>
            <a:gd name="adj3" fmla="val 12740"/>
          </a:avLst>
        </a:prstGeom>
        <a:solidFill>
          <a:schemeClr val="accent4">
            <a:hueOff val="-1947451"/>
            <a:satOff val="7107"/>
            <a:lumOff val="-1019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F1CE55-79E8-4027-83E2-E1D610D4FEA3}">
      <dsp:nvSpPr>
        <dsp:cNvPr id="0" name=""/>
        <dsp:cNvSpPr/>
      </dsp:nvSpPr>
      <dsp:spPr>
        <a:xfrm>
          <a:off x="5075499" y="3018471"/>
          <a:ext cx="2299741" cy="826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a:t>Ajuste fotogramétrico</a:t>
          </a:r>
        </a:p>
        <a:p>
          <a:pPr marL="171450" lvl="1" indent="-171450" algn="l" defTabSz="800100">
            <a:lnSpc>
              <a:spcPct val="90000"/>
            </a:lnSpc>
            <a:spcBef>
              <a:spcPct val="0"/>
            </a:spcBef>
            <a:spcAft>
              <a:spcPct val="15000"/>
            </a:spcAft>
            <a:buChar char="•"/>
          </a:pPr>
          <a:r>
            <a:rPr lang="es-EC" sz="1800" kern="1200" dirty="0"/>
            <a:t>Clasificación LAS</a:t>
          </a:r>
        </a:p>
      </dsp:txBody>
      <dsp:txXfrm>
        <a:off x="5075499" y="3018471"/>
        <a:ext cx="2299741" cy="826754"/>
      </dsp:txXfrm>
    </dsp:sp>
    <dsp:sp modelId="{EEE2180F-D0B9-445D-B151-BE1E82D02725}">
      <dsp:nvSpPr>
        <dsp:cNvPr id="0" name=""/>
        <dsp:cNvSpPr/>
      </dsp:nvSpPr>
      <dsp:spPr>
        <a:xfrm>
          <a:off x="2672191" y="3136173"/>
          <a:ext cx="2000752" cy="57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C" sz="2000" kern="1200" dirty="0"/>
            <a:t>PROCESAMIETO</a:t>
          </a:r>
        </a:p>
      </dsp:txBody>
      <dsp:txXfrm>
        <a:off x="2672191" y="3136173"/>
        <a:ext cx="2000752" cy="5739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A153F-F8F3-4BD4-8ED7-3C0DB818E046}">
      <dsp:nvSpPr>
        <dsp:cNvPr id="0" name=""/>
        <dsp:cNvSpPr/>
      </dsp:nvSpPr>
      <dsp:spPr>
        <a:xfrm>
          <a:off x="2946" y="7342"/>
          <a:ext cx="3590180" cy="1436072"/>
        </a:xfrm>
        <a:prstGeom prst="chevron">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marL="0" lvl="0" indent="0" algn="ctr" defTabSz="1377950">
            <a:lnSpc>
              <a:spcPct val="90000"/>
            </a:lnSpc>
            <a:spcBef>
              <a:spcPct val="0"/>
            </a:spcBef>
            <a:spcAft>
              <a:spcPct val="35000"/>
            </a:spcAft>
            <a:buNone/>
          </a:pPr>
          <a:r>
            <a:rPr lang="es-EC" sz="3100" kern="1200" dirty="0"/>
            <a:t>TOMA DE MUESTRA</a:t>
          </a:r>
        </a:p>
      </dsp:txBody>
      <dsp:txXfrm>
        <a:off x="720982" y="7342"/>
        <a:ext cx="2154108" cy="1436072"/>
      </dsp:txXfrm>
    </dsp:sp>
    <dsp:sp modelId="{93703BEB-C9D1-4628-9804-C85B40B1CC15}">
      <dsp:nvSpPr>
        <dsp:cNvPr id="0" name=""/>
        <dsp:cNvSpPr/>
      </dsp:nvSpPr>
      <dsp:spPr>
        <a:xfrm>
          <a:off x="3234429" y="7342"/>
          <a:ext cx="3590180" cy="1436072"/>
        </a:xfrm>
        <a:prstGeom prst="chevron">
          <a:avLst/>
        </a:prstGeom>
        <a:solidFill>
          <a:schemeClr val="accent4">
            <a:hueOff val="-973725"/>
            <a:satOff val="3554"/>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marL="0" lvl="0" indent="0" algn="ctr" defTabSz="1377950">
            <a:lnSpc>
              <a:spcPct val="90000"/>
            </a:lnSpc>
            <a:spcBef>
              <a:spcPct val="0"/>
            </a:spcBef>
            <a:spcAft>
              <a:spcPct val="35000"/>
            </a:spcAft>
            <a:buNone/>
          </a:pPr>
          <a:r>
            <a:rPr lang="es-EC" sz="3100" kern="1200" dirty="0"/>
            <a:t>FILTRACIÓN</a:t>
          </a:r>
        </a:p>
      </dsp:txBody>
      <dsp:txXfrm>
        <a:off x="3952465" y="7342"/>
        <a:ext cx="2154108" cy="1436072"/>
      </dsp:txXfrm>
    </dsp:sp>
    <dsp:sp modelId="{6BA992C5-AE44-4650-A417-56819C2C21F1}">
      <dsp:nvSpPr>
        <dsp:cNvPr id="0" name=""/>
        <dsp:cNvSpPr/>
      </dsp:nvSpPr>
      <dsp:spPr>
        <a:xfrm>
          <a:off x="6465272" y="7342"/>
          <a:ext cx="3590180" cy="1436072"/>
        </a:xfrm>
        <a:prstGeom prst="chevron">
          <a:avLst/>
        </a:prstGeom>
        <a:solidFill>
          <a:schemeClr val="accent4">
            <a:hueOff val="-1947451"/>
            <a:satOff val="7107"/>
            <a:lumOff val="-1019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marL="0" lvl="0" indent="0" algn="ctr" defTabSz="1377950">
            <a:lnSpc>
              <a:spcPct val="90000"/>
            </a:lnSpc>
            <a:spcBef>
              <a:spcPct val="0"/>
            </a:spcBef>
            <a:spcAft>
              <a:spcPct val="35000"/>
            </a:spcAft>
            <a:buNone/>
          </a:pPr>
          <a:r>
            <a:rPr lang="es-EC" sz="3100" kern="1200" dirty="0"/>
            <a:t>PESAJE</a:t>
          </a:r>
        </a:p>
      </dsp:txBody>
      <dsp:txXfrm>
        <a:off x="7183308" y="7342"/>
        <a:ext cx="2154108" cy="1436072"/>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0.09056</cdr:x>
      <cdr:y>0.51586</cdr:y>
    </cdr:from>
    <cdr:to>
      <cdr:x>0.15345</cdr:x>
      <cdr:y>0.58731</cdr:y>
    </cdr:to>
    <cdr:sp macro="" textlink="">
      <cdr:nvSpPr>
        <cdr:cNvPr id="2" name="CuadroTexto 1"/>
        <cdr:cNvSpPr txBox="1"/>
      </cdr:nvSpPr>
      <cdr:spPr>
        <a:xfrm xmlns:a="http://schemas.openxmlformats.org/drawingml/2006/main">
          <a:off x="479599" y="2422366"/>
          <a:ext cx="333059" cy="33551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900"/>
            <a:t>OI</a:t>
          </a:r>
        </a:p>
      </cdr:txBody>
    </cdr:sp>
  </cdr:relSizeAnchor>
  <cdr:relSizeAnchor xmlns:cdr="http://schemas.openxmlformats.org/drawingml/2006/chartDrawing">
    <cdr:from>
      <cdr:x>0.84749</cdr:x>
      <cdr:y>0.51656</cdr:y>
    </cdr:from>
    <cdr:to>
      <cdr:x>0.88988</cdr:x>
      <cdr:y>0.57061</cdr:y>
    </cdr:to>
    <cdr:sp macro="" textlink="">
      <cdr:nvSpPr>
        <cdr:cNvPr id="3" name="CuadroTexto 2"/>
        <cdr:cNvSpPr txBox="1"/>
      </cdr:nvSpPr>
      <cdr:spPr>
        <a:xfrm xmlns:a="http://schemas.openxmlformats.org/drawingml/2006/main">
          <a:off x="4488236" y="2425681"/>
          <a:ext cx="224493" cy="25380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900"/>
            <a:t>OD</a:t>
          </a:r>
        </a:p>
      </cdr:txBody>
    </cdr:sp>
  </cdr:relSizeAnchor>
</c:userShapes>
</file>

<file path=ppt/drawings/drawing2.xml><?xml version="1.0" encoding="utf-8"?>
<c:userShapes xmlns:c="http://schemas.openxmlformats.org/drawingml/2006/chart">
  <cdr:relSizeAnchor xmlns:cdr="http://schemas.openxmlformats.org/drawingml/2006/chartDrawing">
    <cdr:from>
      <cdr:x>0.09596</cdr:x>
      <cdr:y>0.51383</cdr:y>
    </cdr:from>
    <cdr:to>
      <cdr:x>0.15885</cdr:x>
      <cdr:y>0.58528</cdr:y>
    </cdr:to>
    <cdr:sp macro="" textlink="">
      <cdr:nvSpPr>
        <cdr:cNvPr id="2" name="CuadroTexto 1"/>
        <cdr:cNvSpPr txBox="1"/>
      </cdr:nvSpPr>
      <cdr:spPr>
        <a:xfrm xmlns:a="http://schemas.openxmlformats.org/drawingml/2006/main">
          <a:off x="508174" y="2412841"/>
          <a:ext cx="333059" cy="33551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900"/>
            <a:t>OI</a:t>
          </a:r>
        </a:p>
      </cdr:txBody>
    </cdr:sp>
  </cdr:relSizeAnchor>
  <cdr:relSizeAnchor xmlns:cdr="http://schemas.openxmlformats.org/drawingml/2006/chartDrawing">
    <cdr:from>
      <cdr:x>0.8331</cdr:x>
      <cdr:y>0.51656</cdr:y>
    </cdr:from>
    <cdr:to>
      <cdr:x>0.87549</cdr:x>
      <cdr:y>0.57061</cdr:y>
    </cdr:to>
    <cdr:sp macro="" textlink="">
      <cdr:nvSpPr>
        <cdr:cNvPr id="3" name="CuadroTexto 2"/>
        <cdr:cNvSpPr txBox="1"/>
      </cdr:nvSpPr>
      <cdr:spPr>
        <a:xfrm xmlns:a="http://schemas.openxmlformats.org/drawingml/2006/main">
          <a:off x="4412036" y="2425681"/>
          <a:ext cx="224493" cy="25380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900"/>
            <a:t>OD</a:t>
          </a:r>
        </a:p>
      </cdr:txBody>
    </cdr:sp>
  </cdr:relSizeAnchor>
</c:userShapes>
</file>

<file path=ppt/drawings/drawing3.xml><?xml version="1.0" encoding="utf-8"?>
<c:userShapes xmlns:c="http://schemas.openxmlformats.org/drawingml/2006/chart">
  <cdr:relSizeAnchor xmlns:cdr="http://schemas.openxmlformats.org/drawingml/2006/chartDrawing">
    <cdr:from>
      <cdr:x>0.08696</cdr:x>
      <cdr:y>0.51586</cdr:y>
    </cdr:from>
    <cdr:to>
      <cdr:x>0.14985</cdr:x>
      <cdr:y>0.58731</cdr:y>
    </cdr:to>
    <cdr:sp macro="" textlink="">
      <cdr:nvSpPr>
        <cdr:cNvPr id="2" name="CuadroTexto 1"/>
        <cdr:cNvSpPr txBox="1"/>
      </cdr:nvSpPr>
      <cdr:spPr>
        <a:xfrm xmlns:a="http://schemas.openxmlformats.org/drawingml/2006/main">
          <a:off x="460549" y="2422366"/>
          <a:ext cx="333059" cy="33551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900"/>
            <a:t>OI</a:t>
          </a:r>
        </a:p>
      </cdr:txBody>
    </cdr:sp>
  </cdr:relSizeAnchor>
  <cdr:relSizeAnchor xmlns:cdr="http://schemas.openxmlformats.org/drawingml/2006/chartDrawing">
    <cdr:from>
      <cdr:x>0.78454</cdr:x>
      <cdr:y>0.51859</cdr:y>
    </cdr:from>
    <cdr:to>
      <cdr:x>0.82693</cdr:x>
      <cdr:y>0.57264</cdr:y>
    </cdr:to>
    <cdr:sp macro="" textlink="">
      <cdr:nvSpPr>
        <cdr:cNvPr id="3" name="CuadroTexto 2"/>
        <cdr:cNvSpPr txBox="1"/>
      </cdr:nvSpPr>
      <cdr:spPr>
        <a:xfrm xmlns:a="http://schemas.openxmlformats.org/drawingml/2006/main">
          <a:off x="4154861" y="2435206"/>
          <a:ext cx="224493" cy="25380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900"/>
            <a:t>OD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5DA08B-6480-4000-B77E-CC39AFD78A3D}" type="datetimeFigureOut">
              <a:rPr lang="es-EC" smtClean="0"/>
              <a:t>5/1/2020</a:t>
            </a:fld>
            <a:endParaRPr lang="es-EC"/>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9601E3-5A1E-4DE7-AC47-447369E51E3C}" type="slidenum">
              <a:rPr lang="es-EC" smtClean="0"/>
              <a:t>‹#›</a:t>
            </a:fld>
            <a:endParaRPr lang="es-EC"/>
          </a:p>
        </p:txBody>
      </p:sp>
    </p:spTree>
    <p:extLst>
      <p:ext uri="{BB962C8B-B14F-4D97-AF65-F5344CB8AC3E}">
        <p14:creationId xmlns:p14="http://schemas.microsoft.com/office/powerpoint/2010/main" val="3483827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dirty="0"/>
              <a:t>NUEVO CAMINO HACIA LA SOSTENIBILIDAD AMBIENTAL, ECONÓMICA Y SOCIAL.</a:t>
            </a:r>
          </a:p>
        </p:txBody>
      </p:sp>
      <p:sp>
        <p:nvSpPr>
          <p:cNvPr id="4" name="Slide Number Placeholder 3"/>
          <p:cNvSpPr>
            <a:spLocks noGrp="1"/>
          </p:cNvSpPr>
          <p:nvPr>
            <p:ph type="sldNum" sz="quarter" idx="5"/>
          </p:nvPr>
        </p:nvSpPr>
        <p:spPr/>
        <p:txBody>
          <a:bodyPr/>
          <a:lstStyle/>
          <a:p>
            <a:fld id="{B99601E3-5A1E-4DE7-AC47-447369E51E3C}" type="slidenum">
              <a:rPr lang="es-EC" smtClean="0"/>
              <a:t>3</a:t>
            </a:fld>
            <a:endParaRPr lang="es-EC"/>
          </a:p>
        </p:txBody>
      </p:sp>
    </p:spTree>
    <p:extLst>
      <p:ext uri="{BB962C8B-B14F-4D97-AF65-F5344CB8AC3E}">
        <p14:creationId xmlns:p14="http://schemas.microsoft.com/office/powerpoint/2010/main" val="623759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dirty="0"/>
              <a:t>PARÁMETROS GEOMORFOLÓGICOS</a:t>
            </a:r>
            <a:br>
              <a:rPr lang="es-EC" dirty="0"/>
            </a:br>
            <a:r>
              <a:rPr lang="es-EC" dirty="0"/>
              <a:t>ÁREA, PERÍMETRO, LONGITUD DELA CUENCA ANCHO, LONGITUD DEL RÍO PRINCIPAL, ETC.</a:t>
            </a:r>
          </a:p>
          <a:p>
            <a:endParaRPr lang="es-EC" dirty="0"/>
          </a:p>
        </p:txBody>
      </p:sp>
      <p:sp>
        <p:nvSpPr>
          <p:cNvPr id="4" name="Slide Number Placeholder 3"/>
          <p:cNvSpPr>
            <a:spLocks noGrp="1"/>
          </p:cNvSpPr>
          <p:nvPr>
            <p:ph type="sldNum" sz="quarter" idx="5"/>
          </p:nvPr>
        </p:nvSpPr>
        <p:spPr/>
        <p:txBody>
          <a:bodyPr/>
          <a:lstStyle/>
          <a:p>
            <a:fld id="{B99601E3-5A1E-4DE7-AC47-447369E51E3C}" type="slidenum">
              <a:rPr lang="es-EC" smtClean="0"/>
              <a:t>6</a:t>
            </a:fld>
            <a:endParaRPr lang="es-EC"/>
          </a:p>
        </p:txBody>
      </p:sp>
    </p:spTree>
    <p:extLst>
      <p:ext uri="{BB962C8B-B14F-4D97-AF65-F5344CB8AC3E}">
        <p14:creationId xmlns:p14="http://schemas.microsoft.com/office/powerpoint/2010/main" val="1808212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sz="2400" dirty="0"/>
              <a:t>- PRECIPITACIONES 2005 – 2015 DEBIDO CONSISTENCIA DE DATOS QUE SE ENCONTRO EN ESTE LAPSO DE TIEMPO (Estaciones meteorológicas)</a:t>
            </a:r>
          </a:p>
          <a:p>
            <a:r>
              <a:rPr lang="es-EC" sz="2400" dirty="0"/>
              <a:t>- MAPA EDÁFICO</a:t>
            </a:r>
          </a:p>
        </p:txBody>
      </p:sp>
      <p:sp>
        <p:nvSpPr>
          <p:cNvPr id="4" name="Slide Number Placeholder 3"/>
          <p:cNvSpPr>
            <a:spLocks noGrp="1"/>
          </p:cNvSpPr>
          <p:nvPr>
            <p:ph type="sldNum" sz="quarter" idx="5"/>
          </p:nvPr>
        </p:nvSpPr>
        <p:spPr/>
        <p:txBody>
          <a:bodyPr/>
          <a:lstStyle/>
          <a:p>
            <a:fld id="{B99601E3-5A1E-4DE7-AC47-447369E51E3C}" type="slidenum">
              <a:rPr lang="es-EC" smtClean="0"/>
              <a:t>8</a:t>
            </a:fld>
            <a:endParaRPr lang="es-EC"/>
          </a:p>
        </p:txBody>
      </p:sp>
    </p:spTree>
    <p:extLst>
      <p:ext uri="{BB962C8B-B14F-4D97-AF65-F5344CB8AC3E}">
        <p14:creationId xmlns:p14="http://schemas.microsoft.com/office/powerpoint/2010/main" val="731575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dirty="0"/>
              <a:t>P= 1 ; Cuantifica el impacto de las prácticas de protección contra la erosión.</a:t>
            </a:r>
          </a:p>
          <a:p>
            <a:endParaRPr lang="es-EC" dirty="0"/>
          </a:p>
          <a:p>
            <a:r>
              <a:rPr lang="es-EC" dirty="0"/>
              <a:t>USLE</a:t>
            </a:r>
          </a:p>
          <a:p>
            <a:r>
              <a:rPr lang="es-EC" dirty="0"/>
              <a:t>R: EROSION POR LLUVIA</a:t>
            </a:r>
          </a:p>
          <a:p>
            <a:r>
              <a:rPr lang="es-EC" dirty="0"/>
              <a:t>K: EROSION DE SUELO</a:t>
            </a:r>
          </a:p>
          <a:p>
            <a:r>
              <a:rPr lang="es-EC" dirty="0"/>
              <a:t>L: LONGITUD DE LA VERTIENDE</a:t>
            </a:r>
          </a:p>
          <a:p>
            <a:r>
              <a:rPr lang="es-EC" dirty="0"/>
              <a:t>S: PENDIENTE</a:t>
            </a:r>
          </a:p>
          <a:p>
            <a:r>
              <a:rPr lang="es-EC" dirty="0"/>
              <a:t>C: FACTOR DE USO Y MANEJO DE SUELO</a:t>
            </a:r>
          </a:p>
          <a:p>
            <a:r>
              <a:rPr lang="es-EC" dirty="0"/>
              <a:t>P: FACTOR CONSERVACION DE SUELO</a:t>
            </a:r>
          </a:p>
        </p:txBody>
      </p:sp>
      <p:sp>
        <p:nvSpPr>
          <p:cNvPr id="4" name="Slide Number Placeholder 3"/>
          <p:cNvSpPr>
            <a:spLocks noGrp="1"/>
          </p:cNvSpPr>
          <p:nvPr>
            <p:ph type="sldNum" sz="quarter" idx="5"/>
          </p:nvPr>
        </p:nvSpPr>
        <p:spPr/>
        <p:txBody>
          <a:bodyPr/>
          <a:lstStyle/>
          <a:p>
            <a:fld id="{B99601E3-5A1E-4DE7-AC47-447369E51E3C}" type="slidenum">
              <a:rPr lang="es-EC" smtClean="0"/>
              <a:t>9</a:t>
            </a:fld>
            <a:endParaRPr lang="es-EC"/>
          </a:p>
        </p:txBody>
      </p:sp>
    </p:spTree>
    <p:extLst>
      <p:ext uri="{BB962C8B-B14F-4D97-AF65-F5344CB8AC3E}">
        <p14:creationId xmlns:p14="http://schemas.microsoft.com/office/powerpoint/2010/main" val="528807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dirty="0" err="1"/>
              <a:t>Agisoft</a:t>
            </a:r>
            <a:endParaRPr lang="es-EC" dirty="0"/>
          </a:p>
          <a:p>
            <a:r>
              <a:rPr lang="es-EC" dirty="0"/>
              <a:t>Global </a:t>
            </a:r>
            <a:r>
              <a:rPr lang="es-EC" dirty="0" err="1"/>
              <a:t>Mapper</a:t>
            </a:r>
            <a:endParaRPr lang="es-EC" dirty="0"/>
          </a:p>
          <a:p>
            <a:endParaRPr lang="es-EC" dirty="0"/>
          </a:p>
        </p:txBody>
      </p:sp>
      <p:sp>
        <p:nvSpPr>
          <p:cNvPr id="4" name="Slide Number Placeholder 3"/>
          <p:cNvSpPr>
            <a:spLocks noGrp="1"/>
          </p:cNvSpPr>
          <p:nvPr>
            <p:ph type="sldNum" sz="quarter" idx="5"/>
          </p:nvPr>
        </p:nvSpPr>
        <p:spPr/>
        <p:txBody>
          <a:bodyPr/>
          <a:lstStyle/>
          <a:p>
            <a:fld id="{B99601E3-5A1E-4DE7-AC47-447369E51E3C}" type="slidenum">
              <a:rPr lang="es-EC" smtClean="0"/>
              <a:t>11</a:t>
            </a:fld>
            <a:endParaRPr lang="es-EC"/>
          </a:p>
        </p:txBody>
      </p:sp>
    </p:spTree>
    <p:extLst>
      <p:ext uri="{BB962C8B-B14F-4D97-AF65-F5344CB8AC3E}">
        <p14:creationId xmlns:p14="http://schemas.microsoft.com/office/powerpoint/2010/main" val="3717377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12/16/2019</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12/16/2019</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12/16/2019</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12/16/2019</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12/16/2019</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12/16/2019</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12/16/2019</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12/16/2019</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12/16/2019</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12/16/2019</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12/16/2019</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12/16/2019</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2.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7.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7.xml"/><Relationship Id="rId7" Type="http://schemas.openxmlformats.org/officeDocument/2006/relationships/image" Target="../media/image20.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4.jpeg"/><Relationship Id="rId4" Type="http://schemas.openxmlformats.org/officeDocument/2006/relationships/diagramLayout" Target="../diagrams/layout2.xml"/><Relationship Id="rId9"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4B6F38A-7D16-4D3F-97E5-3BA4F5276544}"/>
              </a:ext>
            </a:extLst>
          </p:cNvPr>
          <p:cNvPicPr>
            <a:picLocks noChangeAspect="1"/>
          </p:cNvPicPr>
          <p:nvPr/>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1233714" y="1039443"/>
            <a:ext cx="10759301" cy="1021498"/>
          </a:xfrm>
        </p:spPr>
        <p:txBody>
          <a:bodyPr>
            <a:normAutofit/>
          </a:bodyPr>
          <a:lstStyle/>
          <a:p>
            <a:pPr algn="ctr"/>
            <a:r>
              <a:rPr lang="en-US" sz="2800" b="1" dirty="0"/>
              <a:t>DEPARTAMENTO DE CIENCIAS DE LA TIERRA Y CONSTRUCCIÓN</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872906" y="4454113"/>
            <a:ext cx="6269347" cy="1021498"/>
          </a:xfrm>
        </p:spPr>
        <p:txBody>
          <a:bodyPr>
            <a:normAutofit fontScale="92500" lnSpcReduction="10000"/>
          </a:bodyPr>
          <a:lstStyle/>
          <a:p>
            <a:pPr algn="r"/>
            <a:r>
              <a:rPr lang="en-US" sz="2400" b="1" cap="none" dirty="0">
                <a:solidFill>
                  <a:schemeClr val="tx1">
                    <a:lumMod val="85000"/>
                    <a:lumOff val="15000"/>
                  </a:schemeClr>
                </a:solidFill>
              </a:rPr>
              <a:t>Autor: </a:t>
            </a:r>
            <a:r>
              <a:rPr lang="en-US" cap="none" dirty="0">
                <a:solidFill>
                  <a:schemeClr val="tx1">
                    <a:lumMod val="85000"/>
                    <a:lumOff val="15000"/>
                  </a:schemeClr>
                </a:solidFill>
              </a:rPr>
              <a:t>Cr</a:t>
            </a:r>
            <a:r>
              <a:rPr lang="en-US" sz="2400" cap="none" dirty="0">
                <a:solidFill>
                  <a:schemeClr val="tx1">
                    <a:lumMod val="85000"/>
                    <a:lumOff val="15000"/>
                  </a:schemeClr>
                </a:solidFill>
              </a:rPr>
              <a:t>istian </a:t>
            </a:r>
            <a:r>
              <a:rPr lang="en-US" cap="none" dirty="0">
                <a:solidFill>
                  <a:schemeClr val="tx1">
                    <a:lumMod val="85000"/>
                    <a:lumOff val="15000"/>
                  </a:schemeClr>
                </a:solidFill>
              </a:rPr>
              <a:t>L</a:t>
            </a:r>
            <a:r>
              <a:rPr lang="en-US" sz="2400" cap="none" dirty="0">
                <a:solidFill>
                  <a:schemeClr val="tx1">
                    <a:lumMod val="85000"/>
                    <a:lumOff val="15000"/>
                  </a:schemeClr>
                </a:solidFill>
              </a:rPr>
              <a:t>ora C.</a:t>
            </a:r>
          </a:p>
          <a:p>
            <a:pPr algn="r"/>
            <a:r>
              <a:rPr lang="en-US" b="1" cap="none" dirty="0">
                <a:solidFill>
                  <a:schemeClr val="tx1">
                    <a:lumMod val="85000"/>
                    <a:lumOff val="15000"/>
                  </a:schemeClr>
                </a:solidFill>
              </a:rPr>
              <a:t>Director: </a:t>
            </a:r>
            <a:r>
              <a:rPr lang="en-US" cap="none" dirty="0">
                <a:solidFill>
                  <a:schemeClr val="tx1">
                    <a:lumMod val="85000"/>
                    <a:lumOff val="15000"/>
                  </a:schemeClr>
                </a:solidFill>
              </a:rPr>
              <a:t>Ing. Marco </a:t>
            </a:r>
            <a:r>
              <a:rPr lang="en-US" cap="none" dirty="0" err="1">
                <a:solidFill>
                  <a:schemeClr val="tx1">
                    <a:lumMod val="85000"/>
                    <a:lumOff val="15000"/>
                  </a:schemeClr>
                </a:solidFill>
              </a:rPr>
              <a:t>Masabanda</a:t>
            </a:r>
            <a:r>
              <a:rPr lang="en-US" cap="none" dirty="0">
                <a:solidFill>
                  <a:schemeClr val="tx1">
                    <a:lumMod val="85000"/>
                    <a:lumOff val="15000"/>
                  </a:schemeClr>
                </a:solidFill>
              </a:rPr>
              <a:t> PhD</a:t>
            </a:r>
          </a:p>
          <a:p>
            <a:pPr algn="r"/>
            <a:endParaRPr lang="en-US" sz="2400" cap="none" dirty="0">
              <a:solidFill>
                <a:schemeClr val="tx1">
                  <a:lumMod val="85000"/>
                  <a:lumOff val="15000"/>
                </a:schemeClr>
              </a:solidFill>
            </a:endParaRPr>
          </a:p>
        </p:txBody>
      </p:sp>
      <p:sp>
        <p:nvSpPr>
          <p:cNvPr id="8" name="Title 1">
            <a:extLst>
              <a:ext uri="{FF2B5EF4-FFF2-40B4-BE49-F238E27FC236}">
                <a16:creationId xmlns:a16="http://schemas.microsoft.com/office/drawing/2014/main" id="{78AB3F62-5B76-4E6E-8946-7C9312799C9C}"/>
              </a:ext>
            </a:extLst>
          </p:cNvPr>
          <p:cNvSpPr txBox="1">
            <a:spLocks/>
          </p:cNvSpPr>
          <p:nvPr/>
        </p:nvSpPr>
        <p:spPr>
          <a:xfrm>
            <a:off x="1333206" y="2481943"/>
            <a:ext cx="10759301" cy="6004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8000" i="0" kern="1200" spc="-50" baseline="0">
                <a:solidFill>
                  <a:schemeClr val="tx1">
                    <a:lumMod val="85000"/>
                    <a:lumOff val="15000"/>
                  </a:schemeClr>
                </a:solidFill>
                <a:latin typeface="+mj-lt"/>
                <a:ea typeface="+mj-ea"/>
                <a:cs typeface="+mj-cs"/>
              </a:defRPr>
            </a:lvl1pPr>
          </a:lstStyle>
          <a:p>
            <a:pPr algn="ctr"/>
            <a:r>
              <a:rPr lang="en-US" sz="2400" b="1" dirty="0">
                <a:latin typeface="Arial Black" panose="020B0A04020102020204" pitchFamily="34" charset="0"/>
              </a:rPr>
              <a:t>CARRERA DE INGENIERÍA GEOGRÁFICA Y DEL MEDIO AMBIENTE</a:t>
            </a:r>
          </a:p>
        </p:txBody>
      </p:sp>
      <p:sp>
        <p:nvSpPr>
          <p:cNvPr id="10" name="Title 1">
            <a:extLst>
              <a:ext uri="{FF2B5EF4-FFF2-40B4-BE49-F238E27FC236}">
                <a16:creationId xmlns:a16="http://schemas.microsoft.com/office/drawing/2014/main" id="{13C1E95E-D282-4595-AC7B-C07C41DC9BE9}"/>
              </a:ext>
            </a:extLst>
          </p:cNvPr>
          <p:cNvSpPr txBox="1">
            <a:spLocks/>
          </p:cNvSpPr>
          <p:nvPr/>
        </p:nvSpPr>
        <p:spPr>
          <a:xfrm>
            <a:off x="1333206" y="3127250"/>
            <a:ext cx="10759301" cy="1326863"/>
          </a:xfrm>
          <a:prstGeom prst="rect">
            <a:avLst/>
          </a:prstGeom>
        </p:spPr>
        <p:txBody>
          <a:bodyPr vert="horz" lIns="91440" tIns="45720" rIns="91440" bIns="45720" rtlCol="0" anchor="b">
            <a:normAutofit fontScale="25000" lnSpcReduction="20000"/>
          </a:bodyPr>
          <a:lstStyle>
            <a:lvl1pPr algn="l" defTabSz="914400" rtl="0" eaLnBrk="1" latinLnBrk="0" hangingPunct="1">
              <a:lnSpc>
                <a:spcPct val="90000"/>
              </a:lnSpc>
              <a:spcBef>
                <a:spcPct val="0"/>
              </a:spcBef>
              <a:buNone/>
              <a:defRPr sz="8000" i="0" kern="1200" spc="-50" baseline="0">
                <a:solidFill>
                  <a:schemeClr val="tx1">
                    <a:lumMod val="85000"/>
                    <a:lumOff val="15000"/>
                  </a:schemeClr>
                </a:solidFill>
                <a:latin typeface="+mj-lt"/>
                <a:ea typeface="+mj-ea"/>
                <a:cs typeface="+mj-cs"/>
              </a:defRPr>
            </a:lvl1pPr>
          </a:lstStyle>
          <a:p>
            <a:r>
              <a:rPr lang="en-US" sz="9600" b="1" dirty="0"/>
              <a:t>TEMA: </a:t>
            </a:r>
            <a:r>
              <a:rPr lang="es-EC" sz="9600" dirty="0"/>
              <a:t>Estudio de flujo de sedimentos de la cuenca baja del Río Pita desde el sector de </a:t>
            </a:r>
            <a:r>
              <a:rPr lang="es-EC" sz="9600" dirty="0" err="1"/>
              <a:t>Cashapamba</a:t>
            </a:r>
            <a:r>
              <a:rPr lang="es-EC" sz="9600" dirty="0"/>
              <a:t> hasta la sección de control de la ESPE.</a:t>
            </a:r>
          </a:p>
          <a:p>
            <a:r>
              <a:rPr lang="es-EC" b="1" dirty="0"/>
              <a:t> </a:t>
            </a:r>
            <a:endParaRPr lang="es-EC" dirty="0"/>
          </a:p>
          <a:p>
            <a:pPr algn="ctr"/>
            <a:endParaRPr lang="en-US" sz="2800" b="1" dirty="0"/>
          </a:p>
        </p:txBody>
      </p: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603B-A2D2-4374-AD55-D767E7CF59EF}"/>
              </a:ext>
            </a:extLst>
          </p:cNvPr>
          <p:cNvSpPr>
            <a:spLocks noGrp="1"/>
          </p:cNvSpPr>
          <p:nvPr>
            <p:ph type="title"/>
          </p:nvPr>
        </p:nvSpPr>
        <p:spPr/>
        <p:txBody>
          <a:bodyPr/>
          <a:lstStyle/>
          <a:p>
            <a:r>
              <a:rPr lang="es-EC" dirty="0"/>
              <a:t>OBTENCIÓN DE DATOS DE CAMPO</a:t>
            </a:r>
          </a:p>
        </p:txBody>
      </p:sp>
      <p:graphicFrame>
        <p:nvGraphicFramePr>
          <p:cNvPr id="4" name="Content Placeholder 3">
            <a:extLst>
              <a:ext uri="{FF2B5EF4-FFF2-40B4-BE49-F238E27FC236}">
                <a16:creationId xmlns:a16="http://schemas.microsoft.com/office/drawing/2014/main" id="{56FB87B4-722A-4773-87B2-4A7BEC56CA99}"/>
              </a:ext>
            </a:extLst>
          </p:cNvPr>
          <p:cNvGraphicFramePr>
            <a:graphicFrameLocks noGrp="1"/>
          </p:cNvGraphicFramePr>
          <p:nvPr>
            <p:ph idx="1"/>
            <p:extLst>
              <p:ext uri="{D42A27DB-BD31-4B8C-83A1-F6EECF244321}">
                <p14:modId xmlns:p14="http://schemas.microsoft.com/office/powerpoint/2010/main" val="4217491828"/>
              </p:ext>
            </p:extLst>
          </p:nvPr>
        </p:nvGraphicFramePr>
        <p:xfrm>
          <a:off x="1096964" y="2108200"/>
          <a:ext cx="6056312" cy="3760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3">
            <a:extLst>
              <a:ext uri="{FF2B5EF4-FFF2-40B4-BE49-F238E27FC236}">
                <a16:creationId xmlns:a16="http://schemas.microsoft.com/office/drawing/2014/main" id="{CFE5BAA9-76C8-4C68-AAC9-3A7D0BE99A55}"/>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7935441" y="2020887"/>
            <a:ext cx="3694583" cy="4370388"/>
          </a:xfrm>
          <a:prstGeom prst="rect">
            <a:avLst/>
          </a:prstGeom>
          <a:noFill/>
          <a:ln>
            <a:noFill/>
          </a:ln>
        </p:spPr>
      </p:pic>
    </p:spTree>
    <p:extLst>
      <p:ext uri="{BB962C8B-B14F-4D97-AF65-F5344CB8AC3E}">
        <p14:creationId xmlns:p14="http://schemas.microsoft.com/office/powerpoint/2010/main" val="2489052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1A324-E937-41FE-95BA-7AF0220253AB}"/>
              </a:ext>
            </a:extLst>
          </p:cNvPr>
          <p:cNvSpPr>
            <a:spLocks noGrp="1"/>
          </p:cNvSpPr>
          <p:nvPr>
            <p:ph type="title"/>
          </p:nvPr>
        </p:nvSpPr>
        <p:spPr/>
        <p:txBody>
          <a:bodyPr/>
          <a:lstStyle/>
          <a:p>
            <a:r>
              <a:rPr lang="es-EC" dirty="0"/>
              <a:t>MODELO DIGITAL DE ELEVACIÓN</a:t>
            </a:r>
          </a:p>
        </p:txBody>
      </p:sp>
      <p:graphicFrame>
        <p:nvGraphicFramePr>
          <p:cNvPr id="4" name="Content Placeholder 3">
            <a:extLst>
              <a:ext uri="{FF2B5EF4-FFF2-40B4-BE49-F238E27FC236}">
                <a16:creationId xmlns:a16="http://schemas.microsoft.com/office/drawing/2014/main" id="{E7BD2F93-1913-4956-ADC0-74177BFE6F65}"/>
              </a:ext>
            </a:extLst>
          </p:cNvPr>
          <p:cNvGraphicFramePr>
            <a:graphicFrameLocks noGrp="1"/>
          </p:cNvGraphicFramePr>
          <p:nvPr>
            <p:ph idx="1"/>
            <p:extLst>
              <p:ext uri="{D42A27DB-BD31-4B8C-83A1-F6EECF244321}">
                <p14:modId xmlns:p14="http://schemas.microsoft.com/office/powerpoint/2010/main" val="2430433054"/>
              </p:ext>
            </p:extLst>
          </p:nvPr>
        </p:nvGraphicFramePr>
        <p:xfrm>
          <a:off x="0" y="1844595"/>
          <a:ext cx="7942944" cy="429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3">
            <a:extLst>
              <a:ext uri="{FF2B5EF4-FFF2-40B4-BE49-F238E27FC236}">
                <a16:creationId xmlns:a16="http://schemas.microsoft.com/office/drawing/2014/main" id="{D0952890-8968-440B-B802-19F2699912EA}"/>
              </a:ext>
            </a:extLst>
          </p:cNvPr>
          <p:cNvPicPr>
            <a:picLocks/>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30978" y="559398"/>
            <a:ext cx="2544250" cy="5843703"/>
          </a:xfrm>
          <a:prstGeom prst="rect">
            <a:avLst/>
          </a:prstGeom>
          <a:noFill/>
          <a:ln>
            <a:noFill/>
          </a:ln>
        </p:spPr>
      </p:pic>
    </p:spTree>
    <p:extLst>
      <p:ext uri="{BB962C8B-B14F-4D97-AF65-F5344CB8AC3E}">
        <p14:creationId xmlns:p14="http://schemas.microsoft.com/office/powerpoint/2010/main" val="3641854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1A324-E937-41FE-95BA-7AF0220253AB}"/>
              </a:ext>
            </a:extLst>
          </p:cNvPr>
          <p:cNvSpPr>
            <a:spLocks noGrp="1"/>
          </p:cNvSpPr>
          <p:nvPr>
            <p:ph type="title"/>
          </p:nvPr>
        </p:nvSpPr>
        <p:spPr/>
        <p:txBody>
          <a:bodyPr/>
          <a:lstStyle/>
          <a:p>
            <a:r>
              <a:rPr lang="es-EC" dirty="0"/>
              <a:t>PLAN DE VUELO</a:t>
            </a:r>
          </a:p>
        </p:txBody>
      </p:sp>
      <p:pic>
        <p:nvPicPr>
          <p:cNvPr id="4" name="Content Placeholder 3">
            <a:extLst>
              <a:ext uri="{FF2B5EF4-FFF2-40B4-BE49-F238E27FC236}">
                <a16:creationId xmlns:a16="http://schemas.microsoft.com/office/drawing/2014/main" id="{8927592C-F4FA-423A-BE9F-87336F120254}"/>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02193" y="2159639"/>
            <a:ext cx="5485765" cy="3959568"/>
          </a:xfrm>
          <a:prstGeom prst="rect">
            <a:avLst/>
          </a:prstGeom>
          <a:noFill/>
          <a:ln>
            <a:noFill/>
          </a:ln>
        </p:spPr>
      </p:pic>
      <p:graphicFrame>
        <p:nvGraphicFramePr>
          <p:cNvPr id="5" name="Table 4">
            <a:extLst>
              <a:ext uri="{FF2B5EF4-FFF2-40B4-BE49-F238E27FC236}">
                <a16:creationId xmlns:a16="http://schemas.microsoft.com/office/drawing/2014/main" id="{0004D94A-BF34-4D3B-8C7E-E339FE034F67}"/>
              </a:ext>
            </a:extLst>
          </p:cNvPr>
          <p:cNvGraphicFramePr>
            <a:graphicFrameLocks noGrp="1"/>
          </p:cNvGraphicFramePr>
          <p:nvPr>
            <p:extLst>
              <p:ext uri="{D42A27DB-BD31-4B8C-83A1-F6EECF244321}">
                <p14:modId xmlns:p14="http://schemas.microsoft.com/office/powerpoint/2010/main" val="2824558930"/>
              </p:ext>
            </p:extLst>
          </p:nvPr>
        </p:nvGraphicFramePr>
        <p:xfrm>
          <a:off x="6204045" y="2159639"/>
          <a:ext cx="5653491" cy="3890010"/>
        </p:xfrm>
        <a:graphic>
          <a:graphicData uri="http://schemas.openxmlformats.org/drawingml/2006/table">
            <a:tbl>
              <a:tblPr firstRow="1" firstCol="1" bandRow="1">
                <a:tableStyleId>{5C22544A-7EE6-4342-B048-85BDC9FD1C3A}</a:tableStyleId>
              </a:tblPr>
              <a:tblGrid>
                <a:gridCol w="1301351">
                  <a:extLst>
                    <a:ext uri="{9D8B030D-6E8A-4147-A177-3AD203B41FA5}">
                      <a16:colId xmlns:a16="http://schemas.microsoft.com/office/drawing/2014/main" val="2700332029"/>
                    </a:ext>
                  </a:extLst>
                </a:gridCol>
                <a:gridCol w="942358">
                  <a:extLst>
                    <a:ext uri="{9D8B030D-6E8A-4147-A177-3AD203B41FA5}">
                      <a16:colId xmlns:a16="http://schemas.microsoft.com/office/drawing/2014/main" val="2077239094"/>
                    </a:ext>
                  </a:extLst>
                </a:gridCol>
                <a:gridCol w="852610">
                  <a:extLst>
                    <a:ext uri="{9D8B030D-6E8A-4147-A177-3AD203B41FA5}">
                      <a16:colId xmlns:a16="http://schemas.microsoft.com/office/drawing/2014/main" val="2525910411"/>
                    </a:ext>
                  </a:extLst>
                </a:gridCol>
                <a:gridCol w="972273">
                  <a:extLst>
                    <a:ext uri="{9D8B030D-6E8A-4147-A177-3AD203B41FA5}">
                      <a16:colId xmlns:a16="http://schemas.microsoft.com/office/drawing/2014/main" val="3233508284"/>
                    </a:ext>
                  </a:extLst>
                </a:gridCol>
                <a:gridCol w="797638">
                  <a:extLst>
                    <a:ext uri="{9D8B030D-6E8A-4147-A177-3AD203B41FA5}">
                      <a16:colId xmlns:a16="http://schemas.microsoft.com/office/drawing/2014/main" val="136545802"/>
                    </a:ext>
                  </a:extLst>
                </a:gridCol>
                <a:gridCol w="787261">
                  <a:extLst>
                    <a:ext uri="{9D8B030D-6E8A-4147-A177-3AD203B41FA5}">
                      <a16:colId xmlns:a16="http://schemas.microsoft.com/office/drawing/2014/main" val="3307700388"/>
                    </a:ext>
                  </a:extLst>
                </a:gridCol>
              </a:tblGrid>
              <a:tr h="269240">
                <a:tc rowSpan="2">
                  <a:txBody>
                    <a:bodyPr/>
                    <a:lstStyle/>
                    <a:p>
                      <a:pPr indent="180340" algn="ctr">
                        <a:lnSpc>
                          <a:spcPct val="150000"/>
                        </a:lnSpc>
                        <a:spcAft>
                          <a:spcPts val="0"/>
                        </a:spcAft>
                      </a:pPr>
                      <a:r>
                        <a:rPr lang="es-EC" sz="1200">
                          <a:effectLst/>
                        </a:rPr>
                        <a:t>Parámetros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5">
                  <a:txBody>
                    <a:bodyPr/>
                    <a:lstStyle/>
                    <a:p>
                      <a:pPr indent="180340" algn="ctr">
                        <a:lnSpc>
                          <a:spcPct val="150000"/>
                        </a:lnSpc>
                        <a:spcAft>
                          <a:spcPts val="0"/>
                        </a:spcAft>
                      </a:pPr>
                      <a:r>
                        <a:rPr lang="es-EC" sz="1200">
                          <a:effectLst/>
                        </a:rPr>
                        <a:t>Vuelos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38243030"/>
                  </a:ext>
                </a:extLst>
              </a:tr>
              <a:tr h="269240">
                <a:tc vMerge="1">
                  <a:txBody>
                    <a:bodyPr/>
                    <a:lstStyle/>
                    <a:p>
                      <a:endParaRPr lang="es-EC"/>
                    </a:p>
                  </a:txBody>
                  <a:tcPr/>
                </a:tc>
                <a:tc>
                  <a:txBody>
                    <a:bodyPr/>
                    <a:lstStyle/>
                    <a:p>
                      <a:pPr indent="180340" algn="ctr">
                        <a:lnSpc>
                          <a:spcPct val="150000"/>
                        </a:lnSpc>
                        <a:spcAft>
                          <a:spcPts val="0"/>
                        </a:spcAft>
                      </a:pPr>
                      <a:r>
                        <a:rPr lang="es-EC" sz="1200">
                          <a:effectLst/>
                        </a:rPr>
                        <a:t>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EC" sz="1200">
                          <a:effectLst/>
                        </a:rPr>
                        <a:t>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EC" sz="1200">
                          <a:effectLst/>
                        </a:rPr>
                        <a:t>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EC" sz="1200">
                          <a:effectLst/>
                        </a:rPr>
                        <a:t>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EC" sz="1200">
                          <a:effectLst/>
                        </a:rPr>
                        <a:t>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58129648"/>
                  </a:ext>
                </a:extLst>
              </a:tr>
              <a:tr h="257810">
                <a:tc>
                  <a:txBody>
                    <a:bodyPr/>
                    <a:lstStyle/>
                    <a:p>
                      <a:pPr indent="180340" algn="just">
                        <a:lnSpc>
                          <a:spcPct val="150000"/>
                        </a:lnSpc>
                        <a:spcAft>
                          <a:spcPts val="0"/>
                        </a:spcAft>
                      </a:pPr>
                      <a:r>
                        <a:rPr lang="es-EC" sz="1200">
                          <a:effectLst/>
                        </a:rPr>
                        <a:t>Altura de vuelo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200">
                          <a:effectLst/>
                        </a:rPr>
                        <a:t>120 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200">
                          <a:effectLst/>
                        </a:rPr>
                        <a:t>120 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200">
                          <a:effectLst/>
                        </a:rPr>
                        <a:t>120 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200">
                          <a:effectLst/>
                        </a:rPr>
                        <a:t>120 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200">
                          <a:effectLst/>
                        </a:rPr>
                        <a:t>120 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7341013"/>
                  </a:ext>
                </a:extLst>
              </a:tr>
              <a:tr h="269240">
                <a:tc>
                  <a:txBody>
                    <a:bodyPr/>
                    <a:lstStyle/>
                    <a:p>
                      <a:pPr indent="180340" algn="just">
                        <a:lnSpc>
                          <a:spcPct val="150000"/>
                        </a:lnSpc>
                        <a:spcAft>
                          <a:spcPts val="0"/>
                        </a:spcAft>
                      </a:pPr>
                      <a:r>
                        <a:rPr lang="es-EC" sz="1200">
                          <a:effectLst/>
                        </a:rPr>
                        <a:t>Traslape transversal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200">
                          <a:effectLst/>
                        </a:rPr>
                        <a:t>80 %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200" dirty="0">
                          <a:effectLst/>
                        </a:rPr>
                        <a:t>80 %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200">
                          <a:effectLst/>
                        </a:rPr>
                        <a:t>80 %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200">
                          <a:effectLst/>
                        </a:rPr>
                        <a:t>80 %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200">
                          <a:effectLst/>
                        </a:rPr>
                        <a:t>80 %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6136976"/>
                  </a:ext>
                </a:extLst>
              </a:tr>
              <a:tr h="281940">
                <a:tc>
                  <a:txBody>
                    <a:bodyPr/>
                    <a:lstStyle/>
                    <a:p>
                      <a:pPr indent="180340" algn="just">
                        <a:lnSpc>
                          <a:spcPct val="150000"/>
                        </a:lnSpc>
                        <a:spcAft>
                          <a:spcPts val="0"/>
                        </a:spcAft>
                      </a:pPr>
                      <a:r>
                        <a:rPr lang="es-EC" sz="1200">
                          <a:effectLst/>
                        </a:rPr>
                        <a:t>Traslape longitudinal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200">
                          <a:effectLst/>
                        </a:rPr>
                        <a:t>80 %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200">
                          <a:effectLst/>
                        </a:rPr>
                        <a:t>80 %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200">
                          <a:effectLst/>
                        </a:rPr>
                        <a:t>80 %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200">
                          <a:effectLst/>
                        </a:rPr>
                        <a:t>80 %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200">
                          <a:effectLst/>
                        </a:rPr>
                        <a:t>80 %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8507551"/>
                  </a:ext>
                </a:extLst>
              </a:tr>
              <a:tr h="269240">
                <a:tc>
                  <a:txBody>
                    <a:bodyPr/>
                    <a:lstStyle/>
                    <a:p>
                      <a:pPr indent="180340" algn="just">
                        <a:lnSpc>
                          <a:spcPct val="150000"/>
                        </a:lnSpc>
                        <a:spcAft>
                          <a:spcPts val="0"/>
                        </a:spcAft>
                      </a:pPr>
                      <a:r>
                        <a:rPr lang="es-EC" sz="1200">
                          <a:effectLst/>
                        </a:rPr>
                        <a:t>Dirección de vuelo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200">
                          <a:effectLst/>
                        </a:rPr>
                        <a:t>111º</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200">
                          <a:effectLst/>
                        </a:rPr>
                        <a:t>-13º</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200">
                          <a:effectLst/>
                        </a:rPr>
                        <a:t>-56º</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200">
                          <a:effectLst/>
                        </a:rPr>
                        <a:t>-45º</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200">
                          <a:effectLst/>
                        </a:rPr>
                        <a:t>-43º</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5519459"/>
                  </a:ext>
                </a:extLst>
              </a:tr>
              <a:tr h="269240">
                <a:tc>
                  <a:txBody>
                    <a:bodyPr/>
                    <a:lstStyle/>
                    <a:p>
                      <a:pPr indent="180340" algn="just">
                        <a:lnSpc>
                          <a:spcPct val="150000"/>
                        </a:lnSpc>
                        <a:spcAft>
                          <a:spcPts val="0"/>
                        </a:spcAft>
                      </a:pPr>
                      <a:r>
                        <a:rPr lang="es-EC" sz="1200">
                          <a:effectLst/>
                        </a:rPr>
                        <a:t>Número de fotografías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200">
                          <a:effectLst/>
                        </a:rPr>
                        <a:t>341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200">
                          <a:effectLst/>
                        </a:rPr>
                        <a:t>302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200">
                          <a:effectLst/>
                        </a:rPr>
                        <a:t>338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200">
                          <a:effectLst/>
                        </a:rPr>
                        <a:t>331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200">
                          <a:effectLst/>
                        </a:rPr>
                        <a:t>326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0959127"/>
                  </a:ext>
                </a:extLst>
              </a:tr>
              <a:tr h="269240">
                <a:tc>
                  <a:txBody>
                    <a:bodyPr/>
                    <a:lstStyle/>
                    <a:p>
                      <a:pPr indent="180340" algn="just">
                        <a:lnSpc>
                          <a:spcPct val="150000"/>
                        </a:lnSpc>
                        <a:spcAft>
                          <a:spcPts val="0"/>
                        </a:spcAft>
                      </a:pPr>
                      <a:r>
                        <a:rPr lang="es-EC" sz="1200">
                          <a:effectLst/>
                        </a:rPr>
                        <a:t>Velocidad de vuelo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200">
                          <a:effectLst/>
                        </a:rPr>
                        <a:t>15 m/s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200">
                          <a:effectLst/>
                        </a:rPr>
                        <a:t>15 m/s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200">
                          <a:effectLst/>
                        </a:rPr>
                        <a:t>15 m/s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200">
                          <a:effectLst/>
                        </a:rPr>
                        <a:t>15 m/s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200">
                          <a:effectLst/>
                        </a:rPr>
                        <a:t>15 m/s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6663297"/>
                  </a:ext>
                </a:extLst>
              </a:tr>
              <a:tr h="269240">
                <a:tc>
                  <a:txBody>
                    <a:bodyPr/>
                    <a:lstStyle/>
                    <a:p>
                      <a:pPr indent="180340" algn="just">
                        <a:lnSpc>
                          <a:spcPct val="150000"/>
                        </a:lnSpc>
                        <a:spcAft>
                          <a:spcPts val="0"/>
                        </a:spcAft>
                      </a:pPr>
                      <a:r>
                        <a:rPr lang="es-EC" sz="1200">
                          <a:effectLst/>
                        </a:rPr>
                        <a:t> Tiempo de vuelo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200">
                          <a:effectLst/>
                        </a:rPr>
                        <a:t>23 min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200">
                          <a:effectLst/>
                        </a:rPr>
                        <a:t>20 min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200">
                          <a:effectLst/>
                        </a:rPr>
                        <a:t>23 min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200">
                          <a:effectLst/>
                        </a:rPr>
                        <a:t>22 min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200" dirty="0">
                          <a:effectLst/>
                        </a:rPr>
                        <a:t>23 min</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4811550"/>
                  </a:ext>
                </a:extLst>
              </a:tr>
            </a:tbl>
          </a:graphicData>
        </a:graphic>
      </p:graphicFrame>
    </p:spTree>
    <p:extLst>
      <p:ext uri="{BB962C8B-B14F-4D97-AF65-F5344CB8AC3E}">
        <p14:creationId xmlns:p14="http://schemas.microsoft.com/office/powerpoint/2010/main" val="1398066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603B-A2D2-4374-AD55-D767E7CF59EF}"/>
              </a:ext>
            </a:extLst>
          </p:cNvPr>
          <p:cNvSpPr>
            <a:spLocks noGrp="1"/>
          </p:cNvSpPr>
          <p:nvPr>
            <p:ph type="title"/>
          </p:nvPr>
        </p:nvSpPr>
        <p:spPr/>
        <p:txBody>
          <a:bodyPr/>
          <a:lstStyle/>
          <a:p>
            <a:r>
              <a:rPr lang="es-EC" dirty="0"/>
              <a:t>DATOS HIDROMÉTRICOS</a:t>
            </a:r>
          </a:p>
        </p:txBody>
      </p:sp>
      <p:pic>
        <p:nvPicPr>
          <p:cNvPr id="4" name="Content Placeholder 3">
            <a:extLst>
              <a:ext uri="{FF2B5EF4-FFF2-40B4-BE49-F238E27FC236}">
                <a16:creationId xmlns:a16="http://schemas.microsoft.com/office/drawing/2014/main" id="{90B83E51-CC44-4F93-A2C3-46D563DB88B6}"/>
              </a:ext>
            </a:extLst>
          </p:cNvPr>
          <p:cNvPicPr>
            <a:picLocks noGrp="1" noChangeAspect="1"/>
          </p:cNvPicPr>
          <p:nvPr>
            <p:ph idx="1"/>
          </p:nvPr>
        </p:nvPicPr>
        <p:blipFill>
          <a:blip r:embed="rId2"/>
          <a:stretch>
            <a:fillRect/>
          </a:stretch>
        </p:blipFill>
        <p:spPr>
          <a:xfrm>
            <a:off x="1097280" y="2035628"/>
            <a:ext cx="2487749" cy="1853617"/>
          </a:xfrm>
          <a:prstGeom prst="rect">
            <a:avLst/>
          </a:prstGeom>
        </p:spPr>
      </p:pic>
      <p:pic>
        <p:nvPicPr>
          <p:cNvPr id="5" name="Picture 4">
            <a:extLst>
              <a:ext uri="{FF2B5EF4-FFF2-40B4-BE49-F238E27FC236}">
                <a16:creationId xmlns:a16="http://schemas.microsoft.com/office/drawing/2014/main" id="{9DFC29A2-3551-4DC1-9B55-72303522E778}"/>
              </a:ext>
            </a:extLst>
          </p:cNvPr>
          <p:cNvPicPr>
            <a:picLocks noChangeAspect="1"/>
          </p:cNvPicPr>
          <p:nvPr/>
        </p:nvPicPr>
        <p:blipFill>
          <a:blip r:embed="rId3"/>
          <a:stretch>
            <a:fillRect/>
          </a:stretch>
        </p:blipFill>
        <p:spPr>
          <a:xfrm>
            <a:off x="3735615" y="2025973"/>
            <a:ext cx="2883510" cy="3844681"/>
          </a:xfrm>
          <a:prstGeom prst="rect">
            <a:avLst/>
          </a:prstGeom>
        </p:spPr>
      </p:pic>
      <p:pic>
        <p:nvPicPr>
          <p:cNvPr id="6" name="Picture 5">
            <a:extLst>
              <a:ext uri="{FF2B5EF4-FFF2-40B4-BE49-F238E27FC236}">
                <a16:creationId xmlns:a16="http://schemas.microsoft.com/office/drawing/2014/main" id="{E1D1F2B2-2202-4F2A-828F-A6FFFF808CE0}"/>
              </a:ext>
            </a:extLst>
          </p:cNvPr>
          <p:cNvPicPr>
            <a:picLocks noChangeAspect="1"/>
          </p:cNvPicPr>
          <p:nvPr/>
        </p:nvPicPr>
        <p:blipFill>
          <a:blip r:embed="rId4"/>
          <a:stretch>
            <a:fillRect/>
          </a:stretch>
        </p:blipFill>
        <p:spPr>
          <a:xfrm>
            <a:off x="1097280" y="4078515"/>
            <a:ext cx="2487749" cy="1792139"/>
          </a:xfrm>
          <a:prstGeom prst="rect">
            <a:avLst/>
          </a:prstGeom>
        </p:spPr>
      </p:pic>
      <p:sp>
        <p:nvSpPr>
          <p:cNvPr id="8" name="TextBox 7">
            <a:extLst>
              <a:ext uri="{FF2B5EF4-FFF2-40B4-BE49-F238E27FC236}">
                <a16:creationId xmlns:a16="http://schemas.microsoft.com/office/drawing/2014/main" id="{07CBB3D2-5DC1-4850-9949-4353E0CCDD55}"/>
              </a:ext>
            </a:extLst>
          </p:cNvPr>
          <p:cNvSpPr txBox="1"/>
          <p:nvPr/>
        </p:nvSpPr>
        <p:spPr>
          <a:xfrm>
            <a:off x="6865257" y="2641600"/>
            <a:ext cx="4688114" cy="2031325"/>
          </a:xfrm>
          <a:prstGeom prst="rect">
            <a:avLst/>
          </a:prstGeom>
          <a:noFill/>
        </p:spPr>
        <p:txBody>
          <a:bodyPr wrap="square" rtlCol="0">
            <a:spAutoFit/>
          </a:bodyPr>
          <a:lstStyle/>
          <a:p>
            <a:endParaRPr lang="es-EC" dirty="0">
              <a:latin typeface="+mj-lt"/>
            </a:endParaRPr>
          </a:p>
          <a:p>
            <a:pPr marL="285750" indent="-285750">
              <a:buFont typeface="Arial" panose="020B0604020202020204" pitchFamily="34" charset="0"/>
              <a:buChar char="•"/>
            </a:pPr>
            <a:r>
              <a:rPr lang="es-EC" dirty="0">
                <a:latin typeface="+mj-lt"/>
              </a:rPr>
              <a:t>Molinete marca OTT C31</a:t>
            </a:r>
          </a:p>
          <a:p>
            <a:pPr marL="285750" indent="-285750">
              <a:buFont typeface="Arial" panose="020B0604020202020204" pitchFamily="34" charset="0"/>
              <a:buChar char="•"/>
            </a:pPr>
            <a:r>
              <a:rPr lang="es-EC" dirty="0">
                <a:latin typeface="+mj-lt"/>
              </a:rPr>
              <a:t>Contador electrónico de revoluciones</a:t>
            </a:r>
          </a:p>
          <a:p>
            <a:pPr marL="285750" indent="-285750">
              <a:buFont typeface="Arial" panose="020B0604020202020204" pitchFamily="34" charset="0"/>
              <a:buChar char="•"/>
            </a:pPr>
            <a:r>
              <a:rPr lang="es-EC" dirty="0">
                <a:latin typeface="+mj-lt"/>
              </a:rPr>
              <a:t>Una hélice marca OTT 4-194456</a:t>
            </a:r>
          </a:p>
          <a:p>
            <a:pPr marL="285750" indent="-285750">
              <a:buFont typeface="Arial" panose="020B0604020202020204" pitchFamily="34" charset="0"/>
              <a:buChar char="•"/>
            </a:pPr>
            <a:r>
              <a:rPr lang="es-EC" dirty="0">
                <a:latin typeface="+mj-lt"/>
              </a:rPr>
              <a:t>Juego de barras graduadas</a:t>
            </a:r>
          </a:p>
          <a:p>
            <a:pPr marL="285750" indent="-285750">
              <a:buFont typeface="Arial" panose="020B0604020202020204" pitchFamily="34" charset="0"/>
              <a:buChar char="•"/>
            </a:pPr>
            <a:r>
              <a:rPr lang="es-EC" dirty="0">
                <a:latin typeface="+mj-lt"/>
              </a:rPr>
              <a:t>Cable de barras</a:t>
            </a:r>
            <a:endParaRPr lang="es-ES" dirty="0">
              <a:latin typeface="+mj-lt"/>
            </a:endParaRPr>
          </a:p>
          <a:p>
            <a:endParaRPr lang="es-EC" dirty="0"/>
          </a:p>
        </p:txBody>
      </p:sp>
    </p:spTree>
    <p:extLst>
      <p:ext uri="{BB962C8B-B14F-4D97-AF65-F5344CB8AC3E}">
        <p14:creationId xmlns:p14="http://schemas.microsoft.com/office/powerpoint/2010/main" val="1053004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603B-A2D2-4374-AD55-D767E7CF59EF}"/>
              </a:ext>
            </a:extLst>
          </p:cNvPr>
          <p:cNvSpPr>
            <a:spLocks noGrp="1"/>
          </p:cNvSpPr>
          <p:nvPr>
            <p:ph type="title"/>
          </p:nvPr>
        </p:nvSpPr>
        <p:spPr/>
        <p:txBody>
          <a:bodyPr/>
          <a:lstStyle/>
          <a:p>
            <a:r>
              <a:rPr lang="es-EC" dirty="0"/>
              <a:t>DATOS HIDROMÉTRICOS</a:t>
            </a:r>
          </a:p>
        </p:txBody>
      </p:sp>
      <p:pic>
        <p:nvPicPr>
          <p:cNvPr id="4" name="Content Placeholder 3">
            <a:extLst>
              <a:ext uri="{FF2B5EF4-FFF2-40B4-BE49-F238E27FC236}">
                <a16:creationId xmlns:a16="http://schemas.microsoft.com/office/drawing/2014/main" id="{B9987B75-0E93-496E-887D-8D593169B160}"/>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5372" y="2109866"/>
            <a:ext cx="5346091" cy="3760788"/>
          </a:xfrm>
          <a:prstGeom prst="rect">
            <a:avLst/>
          </a:prstGeom>
          <a:noFill/>
          <a:ln>
            <a:noFill/>
          </a:ln>
        </p:spPr>
      </p:pic>
      <p:pic>
        <p:nvPicPr>
          <p:cNvPr id="5" name="Picture 1" descr="19">
            <a:extLst>
              <a:ext uri="{FF2B5EF4-FFF2-40B4-BE49-F238E27FC236}">
                <a16:creationId xmlns:a16="http://schemas.microsoft.com/office/drawing/2014/main" id="{C8927637-98B4-470E-AFB9-D2B0C7C585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9831"/>
          <a:stretch>
            <a:fillRect/>
          </a:stretch>
        </p:blipFill>
        <p:spPr bwMode="auto">
          <a:xfrm>
            <a:off x="6888604" y="3459418"/>
            <a:ext cx="3957195" cy="2411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F69EF14-E779-4C4A-B4F4-02E3A39C38FA}"/>
              </a:ext>
            </a:extLst>
          </p:cNvPr>
          <p:cNvSpPr/>
          <p:nvPr/>
        </p:nvSpPr>
        <p:spPr>
          <a:xfrm>
            <a:off x="6888604" y="2413723"/>
            <a:ext cx="2629246" cy="369332"/>
          </a:xfrm>
          <a:prstGeom prst="rect">
            <a:avLst/>
          </a:prstGeom>
        </p:spPr>
        <p:txBody>
          <a:bodyPr wrap="none">
            <a:spAutoFit/>
          </a:bodyPr>
          <a:lstStyle/>
          <a:p>
            <a:r>
              <a:rPr lang="es-EC" dirty="0">
                <a:latin typeface="+mj-lt"/>
              </a:rPr>
              <a:t>Aforo de gasto líquido</a:t>
            </a:r>
          </a:p>
        </p:txBody>
      </p:sp>
    </p:spTree>
    <p:extLst>
      <p:ext uri="{BB962C8B-B14F-4D97-AF65-F5344CB8AC3E}">
        <p14:creationId xmlns:p14="http://schemas.microsoft.com/office/powerpoint/2010/main" val="3498912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1A324-E937-41FE-95BA-7AF0220253AB}"/>
              </a:ext>
            </a:extLst>
          </p:cNvPr>
          <p:cNvSpPr>
            <a:spLocks noGrp="1"/>
          </p:cNvSpPr>
          <p:nvPr>
            <p:ph type="title"/>
          </p:nvPr>
        </p:nvSpPr>
        <p:spPr/>
        <p:txBody>
          <a:bodyPr/>
          <a:lstStyle/>
          <a:p>
            <a:r>
              <a:rPr lang="es-EC" dirty="0"/>
              <a:t>SÓLIDOS SUSPENDIDOS</a:t>
            </a:r>
          </a:p>
        </p:txBody>
      </p:sp>
      <p:graphicFrame>
        <p:nvGraphicFramePr>
          <p:cNvPr id="4" name="Content Placeholder 3">
            <a:extLst>
              <a:ext uri="{FF2B5EF4-FFF2-40B4-BE49-F238E27FC236}">
                <a16:creationId xmlns:a16="http://schemas.microsoft.com/office/drawing/2014/main" id="{4FAB6097-5BDA-4479-A7E8-0C03201E9E40}"/>
              </a:ext>
            </a:extLst>
          </p:cNvPr>
          <p:cNvGraphicFramePr>
            <a:graphicFrameLocks noGrp="1"/>
          </p:cNvGraphicFramePr>
          <p:nvPr>
            <p:ph idx="1"/>
            <p:extLst>
              <p:ext uri="{D42A27DB-BD31-4B8C-83A1-F6EECF244321}">
                <p14:modId xmlns:p14="http://schemas.microsoft.com/office/powerpoint/2010/main" val="4255010148"/>
              </p:ext>
            </p:extLst>
          </p:nvPr>
        </p:nvGraphicFramePr>
        <p:xfrm>
          <a:off x="1096963" y="2108200"/>
          <a:ext cx="10058400" cy="1450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B1F4ED2B-A093-4742-83FD-2BE79222C1C9}"/>
              </a:ext>
            </a:extLst>
          </p:cNvPr>
          <p:cNvPicPr/>
          <p:nvPr/>
        </p:nvPicPr>
        <p:blipFill>
          <a:blip r:embed="rId7">
            <a:extLst>
              <a:ext uri="{28A0092B-C50C-407E-A947-70E740481C1C}">
                <a14:useLocalDpi xmlns:a14="http://schemas.microsoft.com/office/drawing/2010/main" val="0"/>
              </a:ext>
            </a:extLst>
          </a:blip>
          <a:stretch>
            <a:fillRect/>
          </a:stretch>
        </p:blipFill>
        <p:spPr>
          <a:xfrm>
            <a:off x="5330825" y="3929796"/>
            <a:ext cx="5905500" cy="1734403"/>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279D318-762F-4CBD-85A5-125BB8EBEC3F}"/>
                  </a:ext>
                </a:extLst>
              </p:cNvPr>
              <p:cNvSpPr/>
              <p:nvPr/>
            </p:nvSpPr>
            <p:spPr>
              <a:xfrm>
                <a:off x="1096963" y="4710846"/>
                <a:ext cx="2450222" cy="629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𝑆𝑆𝑇</m:t>
                      </m:r>
                      <m:r>
                        <a:rPr lang="es-EC" i="0">
                          <a:latin typeface="Cambria Math" panose="02040503050406030204" pitchFamily="18" charset="0"/>
                        </a:rPr>
                        <m:t>=</m:t>
                      </m:r>
                      <m:f>
                        <m:fPr>
                          <m:ctrlPr>
                            <a:rPr lang="es-EC" i="1">
                              <a:latin typeface="Cambria Math" panose="02040503050406030204" pitchFamily="18" charset="0"/>
                            </a:rPr>
                          </m:ctrlPr>
                        </m:fPr>
                        <m:num>
                          <m:d>
                            <m:dPr>
                              <m:ctrlPr>
                                <a:rPr lang="es-EC" i="1">
                                  <a:latin typeface="Cambria Math" panose="02040503050406030204" pitchFamily="18" charset="0"/>
                                </a:rPr>
                              </m:ctrlPr>
                            </m:dPr>
                            <m:e>
                              <m:r>
                                <a:rPr lang="es-EC" i="1">
                                  <a:latin typeface="Cambria Math" panose="02040503050406030204" pitchFamily="18" charset="0"/>
                                </a:rPr>
                                <m:t>𝐴</m:t>
                              </m:r>
                              <m:r>
                                <a:rPr lang="es-EC" i="0">
                                  <a:latin typeface="Cambria Math" panose="02040503050406030204" pitchFamily="18" charset="0"/>
                                </a:rPr>
                                <m:t>−</m:t>
                              </m:r>
                              <m:r>
                                <a:rPr lang="es-EC" i="1">
                                  <a:latin typeface="Cambria Math" panose="02040503050406030204" pitchFamily="18" charset="0"/>
                                </a:rPr>
                                <m:t>𝐵</m:t>
                              </m:r>
                            </m:e>
                          </m:d>
                          <m:r>
                            <a:rPr lang="es-EC" i="0">
                              <a:latin typeface="Cambria Math" panose="02040503050406030204" pitchFamily="18" charset="0"/>
                            </a:rPr>
                            <m:t> </m:t>
                          </m:r>
                          <m:r>
                            <a:rPr lang="es-EC" i="1">
                              <a:latin typeface="Cambria Math" panose="02040503050406030204" pitchFamily="18" charset="0"/>
                            </a:rPr>
                            <m:t>𝑥</m:t>
                          </m:r>
                          <m:r>
                            <a:rPr lang="es-EC" i="0">
                              <a:latin typeface="Cambria Math" panose="02040503050406030204" pitchFamily="18" charset="0"/>
                            </a:rPr>
                            <m:t> 1000</m:t>
                          </m:r>
                        </m:num>
                        <m:den>
                          <m:r>
                            <a:rPr lang="es-EC" i="1">
                              <a:latin typeface="Cambria Math" panose="02040503050406030204" pitchFamily="18" charset="0"/>
                            </a:rPr>
                            <m:t>𝑉</m:t>
                          </m:r>
                        </m:den>
                      </m:f>
                    </m:oMath>
                  </m:oMathPara>
                </a14:m>
                <a:endParaRPr lang="es-EC" dirty="0"/>
              </a:p>
            </p:txBody>
          </p:sp>
        </mc:Choice>
        <mc:Fallback xmlns="">
          <p:sp>
            <p:nvSpPr>
              <p:cNvPr id="6" name="Rectangle 5">
                <a:extLst>
                  <a:ext uri="{FF2B5EF4-FFF2-40B4-BE49-F238E27FC236}">
                    <a16:creationId xmlns:a16="http://schemas.microsoft.com/office/drawing/2014/main" id="{6279D318-762F-4CBD-85A5-125BB8EBEC3F}"/>
                  </a:ext>
                </a:extLst>
              </p:cNvPr>
              <p:cNvSpPr>
                <a:spLocks noRot="1" noChangeAspect="1" noMove="1" noResize="1" noEditPoints="1" noAdjustHandles="1" noChangeArrowheads="1" noChangeShapeType="1" noTextEdit="1"/>
              </p:cNvSpPr>
              <p:nvPr/>
            </p:nvSpPr>
            <p:spPr>
              <a:xfrm>
                <a:off x="1096963" y="4710846"/>
                <a:ext cx="2450222" cy="629916"/>
              </a:xfrm>
              <a:prstGeom prst="rect">
                <a:avLst/>
              </a:prstGeom>
              <a:blipFill>
                <a:blip r:embed="rId8"/>
                <a:stretch>
                  <a:fillRect/>
                </a:stretch>
              </a:blipFill>
            </p:spPr>
            <p:txBody>
              <a:bodyPr/>
              <a:lstStyle/>
              <a:p>
                <a:r>
                  <a:rPr lang="es-EC">
                    <a:noFill/>
                  </a:rPr>
                  <a:t> </a:t>
                </a:r>
              </a:p>
            </p:txBody>
          </p:sp>
        </mc:Fallback>
      </mc:AlternateContent>
      <p:sp>
        <p:nvSpPr>
          <p:cNvPr id="7" name="TextBox 6">
            <a:extLst>
              <a:ext uri="{FF2B5EF4-FFF2-40B4-BE49-F238E27FC236}">
                <a16:creationId xmlns:a16="http://schemas.microsoft.com/office/drawing/2014/main" id="{34C315F5-312F-4552-85A4-9F28A75CBA7B}"/>
              </a:ext>
            </a:extLst>
          </p:cNvPr>
          <p:cNvSpPr txBox="1"/>
          <p:nvPr/>
        </p:nvSpPr>
        <p:spPr>
          <a:xfrm>
            <a:off x="971550" y="3857625"/>
            <a:ext cx="3419475" cy="646331"/>
          </a:xfrm>
          <a:prstGeom prst="rect">
            <a:avLst/>
          </a:prstGeom>
          <a:noFill/>
        </p:spPr>
        <p:txBody>
          <a:bodyPr wrap="square" rtlCol="0">
            <a:spAutoFit/>
          </a:bodyPr>
          <a:lstStyle/>
          <a:p>
            <a:r>
              <a:rPr lang="es-EC" dirty="0"/>
              <a:t>ECUACIÓN SOLIDOS SUSPENDIDOS TOTALES</a:t>
            </a:r>
          </a:p>
        </p:txBody>
      </p:sp>
    </p:spTree>
    <p:extLst>
      <p:ext uri="{BB962C8B-B14F-4D97-AF65-F5344CB8AC3E}">
        <p14:creationId xmlns:p14="http://schemas.microsoft.com/office/powerpoint/2010/main" val="452849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603B-A2D2-4374-AD55-D767E7CF59EF}"/>
              </a:ext>
            </a:extLst>
          </p:cNvPr>
          <p:cNvSpPr>
            <a:spLocks noGrp="1"/>
          </p:cNvSpPr>
          <p:nvPr>
            <p:ph type="title"/>
          </p:nvPr>
        </p:nvSpPr>
        <p:spPr/>
        <p:txBody>
          <a:bodyPr/>
          <a:lstStyle/>
          <a:p>
            <a:r>
              <a:rPr lang="es-EC" dirty="0"/>
              <a:t>MODELAMIENTO BSTEM</a:t>
            </a:r>
          </a:p>
        </p:txBody>
      </p:sp>
      <p:pic>
        <p:nvPicPr>
          <p:cNvPr id="8" name="Content Placeholder 7">
            <a:extLst>
              <a:ext uri="{FF2B5EF4-FFF2-40B4-BE49-F238E27FC236}">
                <a16:creationId xmlns:a16="http://schemas.microsoft.com/office/drawing/2014/main" id="{F5FE9F40-23E8-4303-B2A6-37D4F2A63144}"/>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753299" y="2021747"/>
            <a:ext cx="8640661" cy="4286774"/>
          </a:xfrm>
          <a:prstGeom prst="rect">
            <a:avLst/>
          </a:prstGeom>
        </p:spPr>
      </p:pic>
    </p:spTree>
    <p:extLst>
      <p:ext uri="{BB962C8B-B14F-4D97-AF65-F5344CB8AC3E}">
        <p14:creationId xmlns:p14="http://schemas.microsoft.com/office/powerpoint/2010/main" val="676258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1A324-E937-41FE-95BA-7AF0220253AB}"/>
              </a:ext>
            </a:extLst>
          </p:cNvPr>
          <p:cNvSpPr>
            <a:spLocks noGrp="1"/>
          </p:cNvSpPr>
          <p:nvPr>
            <p:ph type="title"/>
          </p:nvPr>
        </p:nvSpPr>
        <p:spPr/>
        <p:txBody>
          <a:bodyPr/>
          <a:lstStyle/>
          <a:p>
            <a:r>
              <a:rPr lang="es-EC" dirty="0"/>
              <a:t>ANÁLISIS Y RESULTADOS</a:t>
            </a:r>
          </a:p>
        </p:txBody>
      </p:sp>
      <p:graphicFrame>
        <p:nvGraphicFramePr>
          <p:cNvPr id="4" name="Content Placeholder 3">
            <a:extLst>
              <a:ext uri="{FF2B5EF4-FFF2-40B4-BE49-F238E27FC236}">
                <a16:creationId xmlns:a16="http://schemas.microsoft.com/office/drawing/2014/main" id="{BB77A6E9-8F8D-44B5-9843-14A9ED28A957}"/>
              </a:ext>
            </a:extLst>
          </p:cNvPr>
          <p:cNvGraphicFramePr>
            <a:graphicFrameLocks noGrp="1"/>
          </p:cNvGraphicFramePr>
          <p:nvPr>
            <p:ph idx="1"/>
            <p:extLst>
              <p:ext uri="{D42A27DB-BD31-4B8C-83A1-F6EECF244321}">
                <p14:modId xmlns:p14="http://schemas.microsoft.com/office/powerpoint/2010/main" val="3890861696"/>
              </p:ext>
            </p:extLst>
          </p:nvPr>
        </p:nvGraphicFramePr>
        <p:xfrm>
          <a:off x="1280885" y="2996147"/>
          <a:ext cx="4815115" cy="2199837"/>
        </p:xfrm>
        <a:graphic>
          <a:graphicData uri="http://schemas.openxmlformats.org/drawingml/2006/table">
            <a:tbl>
              <a:tblPr firstRow="1" firstCol="1" bandRow="1">
                <a:tableStyleId>{5C22544A-7EE6-4342-B048-85BDC9FD1C3A}</a:tableStyleId>
              </a:tblPr>
              <a:tblGrid>
                <a:gridCol w="503174">
                  <a:extLst>
                    <a:ext uri="{9D8B030D-6E8A-4147-A177-3AD203B41FA5}">
                      <a16:colId xmlns:a16="http://schemas.microsoft.com/office/drawing/2014/main" val="4254004922"/>
                    </a:ext>
                  </a:extLst>
                </a:gridCol>
                <a:gridCol w="3583068">
                  <a:extLst>
                    <a:ext uri="{9D8B030D-6E8A-4147-A177-3AD203B41FA5}">
                      <a16:colId xmlns:a16="http://schemas.microsoft.com/office/drawing/2014/main" val="1926812332"/>
                    </a:ext>
                  </a:extLst>
                </a:gridCol>
                <a:gridCol w="728873">
                  <a:extLst>
                    <a:ext uri="{9D8B030D-6E8A-4147-A177-3AD203B41FA5}">
                      <a16:colId xmlns:a16="http://schemas.microsoft.com/office/drawing/2014/main" val="2625035158"/>
                    </a:ext>
                  </a:extLst>
                </a:gridCol>
              </a:tblGrid>
              <a:tr h="239377">
                <a:tc gridSpan="3">
                  <a:txBody>
                    <a:bodyPr/>
                    <a:lstStyle/>
                    <a:p>
                      <a:pPr indent="180340" algn="ctr">
                        <a:lnSpc>
                          <a:spcPct val="150000"/>
                        </a:lnSpc>
                        <a:spcAft>
                          <a:spcPts val="0"/>
                        </a:spcAft>
                      </a:pPr>
                      <a:r>
                        <a:rPr lang="es-EC" sz="1600" dirty="0">
                          <a:effectLst/>
                        </a:rPr>
                        <a:t>PÁRAMETROS MORFOLÓGICOS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79371174"/>
                  </a:ext>
                </a:extLst>
              </a:tr>
              <a:tr h="188982">
                <a:tc>
                  <a:txBody>
                    <a:bodyPr/>
                    <a:lstStyle/>
                    <a:p>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s-EC"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7497720"/>
                  </a:ext>
                </a:extLst>
              </a:tr>
              <a:tr h="239377">
                <a:tc>
                  <a:txBody>
                    <a:bodyPr/>
                    <a:lstStyle/>
                    <a:p>
                      <a:pPr indent="180340" algn="ctr">
                        <a:lnSpc>
                          <a:spcPct val="150000"/>
                        </a:lnSpc>
                        <a:spcAft>
                          <a:spcPts val="0"/>
                        </a:spcAft>
                      </a:pPr>
                      <a:r>
                        <a:rPr lang="es-EC" sz="1200">
                          <a:effectLst/>
                        </a:rPr>
                        <a:t>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150000"/>
                        </a:lnSpc>
                        <a:spcAft>
                          <a:spcPts val="0"/>
                        </a:spcAft>
                      </a:pPr>
                      <a:r>
                        <a:rPr lang="es-EC" sz="1200">
                          <a:effectLst/>
                        </a:rPr>
                        <a:t>Área (Km</a:t>
                      </a:r>
                      <a:r>
                        <a:rPr lang="es-EC" sz="1200" baseline="30000">
                          <a:effectLst/>
                        </a:rPr>
                        <a:t>2</a:t>
                      </a:r>
                      <a:r>
                        <a:rPr lang="es-EC" sz="1200">
                          <a:effectLst/>
                        </a:rPr>
                        <a:t>)</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150000"/>
                        </a:lnSpc>
                        <a:spcAft>
                          <a:spcPts val="0"/>
                        </a:spcAft>
                      </a:pPr>
                      <a:r>
                        <a:rPr lang="es-EC" sz="1200">
                          <a:effectLst/>
                        </a:rPr>
                        <a:t>592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8632721"/>
                  </a:ext>
                </a:extLst>
              </a:tr>
              <a:tr h="239377">
                <a:tc>
                  <a:txBody>
                    <a:bodyPr/>
                    <a:lstStyle/>
                    <a:p>
                      <a:pPr indent="180340" algn="ctr">
                        <a:lnSpc>
                          <a:spcPct val="150000"/>
                        </a:lnSpc>
                        <a:spcAft>
                          <a:spcPts val="0"/>
                        </a:spcAft>
                      </a:pPr>
                      <a:r>
                        <a:rPr lang="es-EC" sz="1200">
                          <a:effectLst/>
                        </a:rPr>
                        <a:t>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150000"/>
                        </a:lnSpc>
                        <a:spcAft>
                          <a:spcPts val="0"/>
                        </a:spcAft>
                      </a:pPr>
                      <a:r>
                        <a:rPr lang="es-EC" sz="1200">
                          <a:effectLst/>
                        </a:rPr>
                        <a:t>Perímetro (Km)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150000"/>
                        </a:lnSpc>
                        <a:spcAft>
                          <a:spcPts val="0"/>
                        </a:spcAft>
                      </a:pPr>
                      <a:r>
                        <a:rPr lang="es-EC" sz="1200">
                          <a:effectLst/>
                        </a:rPr>
                        <a:t>140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7207318"/>
                  </a:ext>
                </a:extLst>
              </a:tr>
              <a:tr h="239377">
                <a:tc>
                  <a:txBody>
                    <a:bodyPr/>
                    <a:lstStyle/>
                    <a:p>
                      <a:pPr indent="180340" algn="ctr">
                        <a:lnSpc>
                          <a:spcPct val="150000"/>
                        </a:lnSpc>
                        <a:spcAft>
                          <a:spcPts val="0"/>
                        </a:spcAft>
                      </a:pPr>
                      <a:r>
                        <a:rPr lang="es-EC" sz="1200">
                          <a:effectLst/>
                        </a:rPr>
                        <a:t>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150000"/>
                        </a:lnSpc>
                        <a:spcAft>
                          <a:spcPts val="0"/>
                        </a:spcAft>
                      </a:pPr>
                      <a:r>
                        <a:rPr lang="es-EC" sz="1200">
                          <a:effectLst/>
                        </a:rPr>
                        <a:t>Longitud de Cuenca (Km)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150000"/>
                        </a:lnSpc>
                        <a:spcAft>
                          <a:spcPts val="0"/>
                        </a:spcAft>
                      </a:pPr>
                      <a:r>
                        <a:rPr lang="es-EC" sz="1200">
                          <a:effectLst/>
                        </a:rPr>
                        <a:t>44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4568375"/>
                  </a:ext>
                </a:extLst>
              </a:tr>
              <a:tr h="239377">
                <a:tc>
                  <a:txBody>
                    <a:bodyPr/>
                    <a:lstStyle/>
                    <a:p>
                      <a:pPr indent="180340" algn="ctr">
                        <a:lnSpc>
                          <a:spcPct val="150000"/>
                        </a:lnSpc>
                        <a:spcAft>
                          <a:spcPts val="0"/>
                        </a:spcAft>
                      </a:pPr>
                      <a:r>
                        <a:rPr lang="es-EC" sz="1200">
                          <a:effectLst/>
                        </a:rPr>
                        <a:t>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150000"/>
                        </a:lnSpc>
                        <a:spcAft>
                          <a:spcPts val="0"/>
                        </a:spcAft>
                      </a:pPr>
                      <a:r>
                        <a:rPr lang="es-EC" sz="1200">
                          <a:effectLst/>
                        </a:rPr>
                        <a:t>Ancho (Km)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150000"/>
                        </a:lnSpc>
                        <a:spcAft>
                          <a:spcPts val="0"/>
                        </a:spcAft>
                      </a:pPr>
                      <a:r>
                        <a:rPr lang="es-EC" sz="1200">
                          <a:effectLst/>
                        </a:rPr>
                        <a:t>13.45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3747355"/>
                  </a:ext>
                </a:extLst>
              </a:tr>
              <a:tr h="239377">
                <a:tc>
                  <a:txBody>
                    <a:bodyPr/>
                    <a:lstStyle/>
                    <a:p>
                      <a:pPr indent="180340" algn="ctr">
                        <a:lnSpc>
                          <a:spcPct val="150000"/>
                        </a:lnSpc>
                        <a:spcAft>
                          <a:spcPts val="0"/>
                        </a:spcAft>
                      </a:pPr>
                      <a:r>
                        <a:rPr lang="es-EC" sz="1200">
                          <a:effectLst/>
                        </a:rPr>
                        <a:t>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150000"/>
                        </a:lnSpc>
                        <a:spcAft>
                          <a:spcPts val="0"/>
                        </a:spcAft>
                      </a:pPr>
                      <a:r>
                        <a:rPr lang="es-EC" sz="1200">
                          <a:effectLst/>
                        </a:rPr>
                        <a:t>Longitud del Rio Principal (Km)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150000"/>
                        </a:lnSpc>
                        <a:spcAft>
                          <a:spcPts val="0"/>
                        </a:spcAft>
                      </a:pPr>
                      <a:r>
                        <a:rPr lang="es-EC" sz="1200">
                          <a:effectLst/>
                        </a:rPr>
                        <a:t>58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5001809"/>
                  </a:ext>
                </a:extLst>
              </a:tr>
              <a:tr h="239377">
                <a:tc>
                  <a:txBody>
                    <a:bodyPr/>
                    <a:lstStyle/>
                    <a:p>
                      <a:pPr indent="180340" algn="ctr">
                        <a:lnSpc>
                          <a:spcPct val="150000"/>
                        </a:lnSpc>
                        <a:spcAft>
                          <a:spcPts val="0"/>
                        </a:spcAft>
                      </a:pPr>
                      <a:r>
                        <a:rPr lang="es-EC" sz="1200">
                          <a:effectLst/>
                        </a:rPr>
                        <a:t>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150000"/>
                        </a:lnSpc>
                        <a:spcAft>
                          <a:spcPts val="0"/>
                        </a:spcAft>
                      </a:pPr>
                      <a:r>
                        <a:rPr lang="es-EC" sz="1200">
                          <a:effectLst/>
                        </a:rPr>
                        <a:t>Factor de Forma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150000"/>
                        </a:lnSpc>
                        <a:spcAft>
                          <a:spcPts val="0"/>
                        </a:spcAft>
                      </a:pPr>
                      <a:r>
                        <a:rPr lang="es-EC" sz="1200">
                          <a:effectLst/>
                        </a:rPr>
                        <a:t>0.31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7348696"/>
                  </a:ext>
                </a:extLst>
              </a:tr>
              <a:tr h="239377">
                <a:tc>
                  <a:txBody>
                    <a:bodyPr/>
                    <a:lstStyle/>
                    <a:p>
                      <a:pPr indent="180340" algn="ctr">
                        <a:lnSpc>
                          <a:spcPct val="150000"/>
                        </a:lnSpc>
                        <a:spcAft>
                          <a:spcPts val="0"/>
                        </a:spcAft>
                      </a:pPr>
                      <a:r>
                        <a:rPr lang="es-EC" sz="1200">
                          <a:effectLst/>
                        </a:rPr>
                        <a:t>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150000"/>
                        </a:lnSpc>
                        <a:spcAft>
                          <a:spcPts val="0"/>
                        </a:spcAft>
                      </a:pPr>
                      <a:r>
                        <a:rPr lang="es-EC" sz="1200">
                          <a:effectLst/>
                        </a:rPr>
                        <a:t>Índice de Compacidad</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150000"/>
                        </a:lnSpc>
                        <a:spcAft>
                          <a:spcPts val="0"/>
                        </a:spcAft>
                      </a:pPr>
                      <a:r>
                        <a:rPr lang="es-EC" sz="1200" dirty="0">
                          <a:effectLst/>
                        </a:rPr>
                        <a:t>1.61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3629327"/>
                  </a:ext>
                </a:extLst>
              </a:tr>
            </a:tbl>
          </a:graphicData>
        </a:graphic>
      </p:graphicFrame>
      <p:pic>
        <p:nvPicPr>
          <p:cNvPr id="7" name="Picture 6">
            <a:extLst>
              <a:ext uri="{FF2B5EF4-FFF2-40B4-BE49-F238E27FC236}">
                <a16:creationId xmlns:a16="http://schemas.microsoft.com/office/drawing/2014/main" id="{E92641DD-6FB3-4E98-A700-5BDFEB9865FD}"/>
              </a:ext>
            </a:extLst>
          </p:cNvPr>
          <p:cNvPicPr/>
          <p:nvPr/>
        </p:nvPicPr>
        <p:blipFill>
          <a:blip r:embed="rId2">
            <a:extLst>
              <a:ext uri="{28A0092B-C50C-407E-A947-70E740481C1C}">
                <a14:useLocalDpi xmlns:a14="http://schemas.microsoft.com/office/drawing/2010/main" val="0"/>
              </a:ext>
            </a:extLst>
          </a:blip>
          <a:stretch>
            <a:fillRect/>
          </a:stretch>
        </p:blipFill>
        <p:spPr>
          <a:xfrm>
            <a:off x="7213056" y="1962784"/>
            <a:ext cx="4140743" cy="4266565"/>
          </a:xfrm>
          <a:prstGeom prst="rect">
            <a:avLst/>
          </a:prstGeom>
        </p:spPr>
      </p:pic>
      <p:sp>
        <p:nvSpPr>
          <p:cNvPr id="8" name="TextBox 7">
            <a:extLst>
              <a:ext uri="{FF2B5EF4-FFF2-40B4-BE49-F238E27FC236}">
                <a16:creationId xmlns:a16="http://schemas.microsoft.com/office/drawing/2014/main" id="{BD7FE596-08A2-4B97-8E14-5A908117A039}"/>
              </a:ext>
            </a:extLst>
          </p:cNvPr>
          <p:cNvSpPr txBox="1"/>
          <p:nvPr/>
        </p:nvSpPr>
        <p:spPr>
          <a:xfrm>
            <a:off x="1097280" y="2073571"/>
            <a:ext cx="3550920" cy="369332"/>
          </a:xfrm>
          <a:prstGeom prst="rect">
            <a:avLst/>
          </a:prstGeom>
          <a:noFill/>
        </p:spPr>
        <p:txBody>
          <a:bodyPr wrap="square" rtlCol="0">
            <a:spAutoFit/>
          </a:bodyPr>
          <a:lstStyle/>
          <a:p>
            <a:r>
              <a:rPr lang="es-EC" dirty="0"/>
              <a:t>Caracterización de la cuenca </a:t>
            </a:r>
          </a:p>
        </p:txBody>
      </p:sp>
    </p:spTree>
    <p:extLst>
      <p:ext uri="{BB962C8B-B14F-4D97-AF65-F5344CB8AC3E}">
        <p14:creationId xmlns:p14="http://schemas.microsoft.com/office/powerpoint/2010/main" val="2582904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603B-A2D2-4374-AD55-D767E7CF59EF}"/>
              </a:ext>
            </a:extLst>
          </p:cNvPr>
          <p:cNvSpPr>
            <a:spLocks noGrp="1"/>
          </p:cNvSpPr>
          <p:nvPr>
            <p:ph type="title"/>
          </p:nvPr>
        </p:nvSpPr>
        <p:spPr/>
        <p:txBody>
          <a:bodyPr/>
          <a:lstStyle/>
          <a:p>
            <a:r>
              <a:rPr lang="es-EC" dirty="0"/>
              <a:t>ECUACIÓN UNIVERSAL DE PÉRDIDA DE SUELO</a:t>
            </a:r>
          </a:p>
        </p:txBody>
      </p:sp>
      <p:pic>
        <p:nvPicPr>
          <p:cNvPr id="4" name="Content Placeholder 3">
            <a:extLst>
              <a:ext uri="{FF2B5EF4-FFF2-40B4-BE49-F238E27FC236}">
                <a16:creationId xmlns:a16="http://schemas.microsoft.com/office/drawing/2014/main" id="{A393B78B-7E42-4C84-B436-B969302B3782}"/>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3030" y="2003424"/>
            <a:ext cx="3350895" cy="4321175"/>
          </a:xfrm>
          <a:prstGeom prst="rect">
            <a:avLst/>
          </a:prstGeom>
          <a:noFill/>
          <a:ln>
            <a:noFill/>
          </a:ln>
        </p:spPr>
      </p:pic>
      <p:sp>
        <p:nvSpPr>
          <p:cNvPr id="5" name="Rectangle 4">
            <a:extLst>
              <a:ext uri="{FF2B5EF4-FFF2-40B4-BE49-F238E27FC236}">
                <a16:creationId xmlns:a16="http://schemas.microsoft.com/office/drawing/2014/main" id="{6793CAAD-D322-4F1B-BC92-C536C821D8CA}"/>
              </a:ext>
            </a:extLst>
          </p:cNvPr>
          <p:cNvSpPr/>
          <p:nvPr/>
        </p:nvSpPr>
        <p:spPr>
          <a:xfrm>
            <a:off x="5400675" y="2576715"/>
            <a:ext cx="6096000" cy="2122761"/>
          </a:xfrm>
          <a:prstGeom prst="rect">
            <a:avLst/>
          </a:prstGeom>
        </p:spPr>
        <p:txBody>
          <a:bodyPr>
            <a:spAutoFit/>
          </a:bodyPr>
          <a:lstStyle/>
          <a:p>
            <a:pPr indent="180340" algn="just">
              <a:lnSpc>
                <a:spcPct val="150000"/>
              </a:lnSpc>
              <a:spcAft>
                <a:spcPts val="0"/>
              </a:spcAft>
            </a:pPr>
            <a:r>
              <a:rPr lang="es-EC" dirty="0">
                <a:latin typeface="+mj-lt"/>
                <a:ea typeface="Calibri" panose="020F0502020204030204" pitchFamily="34" charset="0"/>
                <a:cs typeface="Times New Roman" panose="02020603050405020304" pitchFamily="18" charset="0"/>
              </a:rPr>
              <a:t>Sumando los valores de todas las celdas que pertenecen a la cuenca, se obtuvo el total que representa la erosión ocurrida en la cuenca del Río Pita. El total de sedimentos que se producen por erosión dentro de la cuenca es de 3382.17 t/año</a:t>
            </a:r>
          </a:p>
        </p:txBody>
      </p:sp>
    </p:spTree>
    <p:extLst>
      <p:ext uri="{BB962C8B-B14F-4D97-AF65-F5344CB8AC3E}">
        <p14:creationId xmlns:p14="http://schemas.microsoft.com/office/powerpoint/2010/main" val="3628200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603B-A2D2-4374-AD55-D767E7CF59EF}"/>
              </a:ext>
            </a:extLst>
          </p:cNvPr>
          <p:cNvSpPr>
            <a:spLocks noGrp="1"/>
          </p:cNvSpPr>
          <p:nvPr>
            <p:ph type="title"/>
          </p:nvPr>
        </p:nvSpPr>
        <p:spPr/>
        <p:txBody>
          <a:bodyPr/>
          <a:lstStyle/>
          <a:p>
            <a:r>
              <a:rPr lang="es-EC" dirty="0"/>
              <a:t>DATOS HIDROMÉTRICOS</a:t>
            </a:r>
          </a:p>
        </p:txBody>
      </p:sp>
      <p:graphicFrame>
        <p:nvGraphicFramePr>
          <p:cNvPr id="4" name="Content Placeholder 3">
            <a:extLst>
              <a:ext uri="{FF2B5EF4-FFF2-40B4-BE49-F238E27FC236}">
                <a16:creationId xmlns:a16="http://schemas.microsoft.com/office/drawing/2014/main" id="{DE245955-122A-4152-982D-C916ADA221DC}"/>
              </a:ext>
            </a:extLst>
          </p:cNvPr>
          <p:cNvGraphicFramePr>
            <a:graphicFrameLocks noGrp="1"/>
          </p:cNvGraphicFramePr>
          <p:nvPr>
            <p:ph idx="1"/>
            <p:extLst>
              <p:ext uri="{D42A27DB-BD31-4B8C-83A1-F6EECF244321}">
                <p14:modId xmlns:p14="http://schemas.microsoft.com/office/powerpoint/2010/main" val="463401911"/>
              </p:ext>
            </p:extLst>
          </p:nvPr>
        </p:nvGraphicFramePr>
        <p:xfrm>
          <a:off x="744855" y="3026884"/>
          <a:ext cx="5381625" cy="2682118"/>
        </p:xfrm>
        <a:graphic>
          <a:graphicData uri="http://schemas.openxmlformats.org/drawingml/2006/table">
            <a:tbl>
              <a:tblPr firstRow="1" firstCol="1" bandRow="1">
                <a:tableStyleId>{5C22544A-7EE6-4342-B048-85BDC9FD1C3A}</a:tableStyleId>
              </a:tblPr>
              <a:tblGrid>
                <a:gridCol w="2430780">
                  <a:extLst>
                    <a:ext uri="{9D8B030D-6E8A-4147-A177-3AD203B41FA5}">
                      <a16:colId xmlns:a16="http://schemas.microsoft.com/office/drawing/2014/main" val="2952508248"/>
                    </a:ext>
                  </a:extLst>
                </a:gridCol>
                <a:gridCol w="2950845">
                  <a:extLst>
                    <a:ext uri="{9D8B030D-6E8A-4147-A177-3AD203B41FA5}">
                      <a16:colId xmlns:a16="http://schemas.microsoft.com/office/drawing/2014/main" val="2554593188"/>
                    </a:ext>
                  </a:extLst>
                </a:gridCol>
              </a:tblGrid>
              <a:tr h="349250">
                <a:tc gridSpan="2">
                  <a:txBody>
                    <a:bodyPr/>
                    <a:lstStyle/>
                    <a:p>
                      <a:pPr indent="180340" algn="ctr">
                        <a:lnSpc>
                          <a:spcPct val="150000"/>
                        </a:lnSpc>
                        <a:spcAft>
                          <a:spcPts val="0"/>
                        </a:spcAft>
                      </a:pPr>
                      <a:r>
                        <a:rPr lang="es-EC" sz="1000">
                          <a:effectLst/>
                        </a:rPr>
                        <a:t>Resultados del Aforo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extLst>
                  <a:ext uri="{0D108BD9-81ED-4DB2-BD59-A6C34878D82A}">
                    <a16:rowId xmlns:a16="http://schemas.microsoft.com/office/drawing/2014/main" val="3921573355"/>
                  </a:ext>
                </a:extLst>
              </a:tr>
              <a:tr h="154940">
                <a:tc>
                  <a:txBody>
                    <a:bodyPr/>
                    <a:lstStyle/>
                    <a:p>
                      <a:pPr indent="180340" algn="l">
                        <a:lnSpc>
                          <a:spcPct val="150000"/>
                        </a:lnSpc>
                        <a:spcAft>
                          <a:spcPts val="0"/>
                        </a:spcAft>
                      </a:pPr>
                      <a:r>
                        <a:rPr lang="es-EC" sz="1600" dirty="0">
                          <a:effectLst/>
                        </a:rPr>
                        <a:t>Ancho de la sección (m)</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800" b="1" dirty="0">
                          <a:solidFill>
                            <a:srgbClr val="FF0000"/>
                          </a:solidFill>
                          <a:effectLst/>
                        </a:rPr>
                        <a:t>7.40</a:t>
                      </a:r>
                      <a:endParaRPr lang="es-EC"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29213200"/>
                  </a:ext>
                </a:extLst>
              </a:tr>
              <a:tr h="154940">
                <a:tc>
                  <a:txBody>
                    <a:bodyPr/>
                    <a:lstStyle/>
                    <a:p>
                      <a:pPr indent="180340" algn="l">
                        <a:lnSpc>
                          <a:spcPct val="150000"/>
                        </a:lnSpc>
                        <a:spcAft>
                          <a:spcPts val="0"/>
                        </a:spcAft>
                      </a:pPr>
                      <a:r>
                        <a:rPr lang="es-EC" sz="1200" dirty="0">
                          <a:effectLst/>
                        </a:rPr>
                        <a:t>Caudal líquido calculado (m</a:t>
                      </a:r>
                      <a:r>
                        <a:rPr lang="es-EC" sz="1200" baseline="30000" dirty="0">
                          <a:effectLst/>
                        </a:rPr>
                        <a:t>3</a:t>
                      </a:r>
                      <a:r>
                        <a:rPr lang="es-EC" sz="1200" dirty="0">
                          <a:effectLst/>
                        </a:rPr>
                        <a:t>/s)</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800" b="1" dirty="0">
                          <a:solidFill>
                            <a:srgbClr val="FF0000"/>
                          </a:solidFill>
                          <a:effectLst/>
                        </a:rPr>
                        <a:t>2.639</a:t>
                      </a:r>
                      <a:endParaRPr lang="es-EC"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950109796"/>
                  </a:ext>
                </a:extLst>
              </a:tr>
              <a:tr h="154940">
                <a:tc>
                  <a:txBody>
                    <a:bodyPr/>
                    <a:lstStyle/>
                    <a:p>
                      <a:pPr indent="180340" algn="l">
                        <a:lnSpc>
                          <a:spcPct val="150000"/>
                        </a:lnSpc>
                        <a:spcAft>
                          <a:spcPts val="0"/>
                        </a:spcAft>
                      </a:pPr>
                      <a:r>
                        <a:rPr lang="es-EC" sz="1000">
                          <a:effectLst/>
                        </a:rPr>
                        <a:t>Área de la sección (m</a:t>
                      </a:r>
                      <a:r>
                        <a:rPr lang="es-EC" sz="1000" baseline="30000">
                          <a:effectLst/>
                        </a:rPr>
                        <a:t>2</a:t>
                      </a:r>
                      <a:r>
                        <a:rPr lang="es-EC" sz="1000">
                          <a:effectLst/>
                        </a:rPr>
                        <a:t>)</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000" dirty="0">
                          <a:effectLst/>
                        </a:rPr>
                        <a:t>3.085</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5333506"/>
                  </a:ext>
                </a:extLst>
              </a:tr>
              <a:tr h="154940">
                <a:tc>
                  <a:txBody>
                    <a:bodyPr/>
                    <a:lstStyle/>
                    <a:p>
                      <a:pPr indent="180340" algn="l">
                        <a:lnSpc>
                          <a:spcPct val="150000"/>
                        </a:lnSpc>
                        <a:spcAft>
                          <a:spcPts val="0"/>
                        </a:spcAft>
                      </a:pPr>
                      <a:r>
                        <a:rPr lang="es-EC" sz="1000">
                          <a:effectLst/>
                        </a:rPr>
                        <a:t>Velocidad media (m/s)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000">
                          <a:effectLst/>
                        </a:rPr>
                        <a:t>0.855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847922929"/>
                  </a:ext>
                </a:extLst>
              </a:tr>
              <a:tr h="154940">
                <a:tc>
                  <a:txBody>
                    <a:bodyPr/>
                    <a:lstStyle/>
                    <a:p>
                      <a:pPr indent="180340" algn="l">
                        <a:lnSpc>
                          <a:spcPct val="150000"/>
                        </a:lnSpc>
                        <a:spcAft>
                          <a:spcPts val="0"/>
                        </a:spcAft>
                      </a:pPr>
                      <a:r>
                        <a:rPr lang="es-EC" sz="1000">
                          <a:effectLst/>
                        </a:rPr>
                        <a:t>Velocidad máxima (m/s)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000">
                          <a:effectLst/>
                        </a:rPr>
                        <a:t>1.767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840294903"/>
                  </a:ext>
                </a:extLst>
              </a:tr>
              <a:tr h="154940">
                <a:tc>
                  <a:txBody>
                    <a:bodyPr/>
                    <a:lstStyle/>
                    <a:p>
                      <a:pPr indent="180340" algn="l">
                        <a:lnSpc>
                          <a:spcPct val="150000"/>
                        </a:lnSpc>
                        <a:spcAft>
                          <a:spcPts val="0"/>
                        </a:spcAft>
                      </a:pPr>
                      <a:r>
                        <a:rPr lang="es-EC" sz="1000">
                          <a:effectLst/>
                        </a:rPr>
                        <a:t>Profundidad máxima (m)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000">
                          <a:effectLst/>
                        </a:rPr>
                        <a:t>0.58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785123721"/>
                  </a:ext>
                </a:extLst>
              </a:tr>
              <a:tr h="154940">
                <a:tc>
                  <a:txBody>
                    <a:bodyPr/>
                    <a:lstStyle/>
                    <a:p>
                      <a:pPr indent="180340" algn="l">
                        <a:lnSpc>
                          <a:spcPct val="150000"/>
                        </a:lnSpc>
                        <a:spcAft>
                          <a:spcPts val="0"/>
                        </a:spcAft>
                      </a:pPr>
                      <a:r>
                        <a:rPr lang="es-EC" sz="1000">
                          <a:effectLst/>
                        </a:rPr>
                        <a:t>Perímetro mojado (m)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000">
                          <a:effectLst/>
                        </a:rPr>
                        <a:t>7.645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88881611"/>
                  </a:ext>
                </a:extLst>
              </a:tr>
              <a:tr h="154940">
                <a:tc>
                  <a:txBody>
                    <a:bodyPr/>
                    <a:lstStyle/>
                    <a:p>
                      <a:pPr indent="180340" algn="l">
                        <a:lnSpc>
                          <a:spcPct val="150000"/>
                        </a:lnSpc>
                        <a:spcAft>
                          <a:spcPts val="0"/>
                        </a:spcAft>
                      </a:pPr>
                      <a:r>
                        <a:rPr lang="es-EC" sz="1000">
                          <a:effectLst/>
                        </a:rPr>
                        <a:t>Radio hidráulico (M)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000">
                          <a:effectLst/>
                        </a:rPr>
                        <a:t>0.403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560419546"/>
                  </a:ext>
                </a:extLst>
              </a:tr>
              <a:tr h="154940">
                <a:tc>
                  <a:txBody>
                    <a:bodyPr/>
                    <a:lstStyle/>
                    <a:p>
                      <a:pPr indent="180340" algn="l">
                        <a:lnSpc>
                          <a:spcPct val="150000"/>
                        </a:lnSpc>
                        <a:spcAft>
                          <a:spcPts val="0"/>
                        </a:spcAft>
                      </a:pPr>
                      <a:r>
                        <a:rPr lang="es-EC" sz="1000">
                          <a:effectLst/>
                        </a:rPr>
                        <a:t>Tirante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000">
                          <a:effectLst/>
                        </a:rPr>
                        <a:t>0.416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18258659"/>
                  </a:ext>
                </a:extLst>
              </a:tr>
              <a:tr h="154940">
                <a:tc>
                  <a:txBody>
                    <a:bodyPr/>
                    <a:lstStyle/>
                    <a:p>
                      <a:pPr indent="180340" algn="l">
                        <a:lnSpc>
                          <a:spcPct val="150000"/>
                        </a:lnSpc>
                        <a:spcAft>
                          <a:spcPts val="0"/>
                        </a:spcAft>
                      </a:pPr>
                      <a:r>
                        <a:rPr lang="es-EC" sz="1000">
                          <a:effectLst/>
                        </a:rPr>
                        <a:t>Velocidad superficial media (m/s)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000" dirty="0">
                          <a:effectLst/>
                        </a:rPr>
                        <a:t>1.057</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5098786"/>
                  </a:ext>
                </a:extLst>
              </a:tr>
            </a:tbl>
          </a:graphicData>
        </a:graphic>
      </p:graphicFrame>
      <p:graphicFrame>
        <p:nvGraphicFramePr>
          <p:cNvPr id="5" name="Chart 4">
            <a:extLst>
              <a:ext uri="{FF2B5EF4-FFF2-40B4-BE49-F238E27FC236}">
                <a16:creationId xmlns:a16="http://schemas.microsoft.com/office/drawing/2014/main" id="{00000000-0008-0000-0000-000002000000}"/>
              </a:ext>
            </a:extLst>
          </p:cNvPr>
          <p:cNvGraphicFramePr/>
          <p:nvPr>
            <p:extLst>
              <p:ext uri="{D42A27DB-BD31-4B8C-83A1-F6EECF244321}">
                <p14:modId xmlns:p14="http://schemas.microsoft.com/office/powerpoint/2010/main" val="3574936759"/>
              </p:ext>
            </p:extLst>
          </p:nvPr>
        </p:nvGraphicFramePr>
        <p:xfrm>
          <a:off x="6407150" y="2407126"/>
          <a:ext cx="5039995" cy="359981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68645593-CA99-48B9-B6B8-C808DF37881C}"/>
              </a:ext>
            </a:extLst>
          </p:cNvPr>
          <p:cNvSpPr/>
          <p:nvPr/>
        </p:nvSpPr>
        <p:spPr>
          <a:xfrm>
            <a:off x="744855" y="2320409"/>
            <a:ext cx="1972399" cy="369332"/>
          </a:xfrm>
          <a:prstGeom prst="rect">
            <a:avLst/>
          </a:prstGeom>
        </p:spPr>
        <p:txBody>
          <a:bodyPr wrap="none">
            <a:spAutoFit/>
          </a:bodyPr>
          <a:lstStyle/>
          <a:p>
            <a:r>
              <a:rPr lang="es-EC" b="1" dirty="0"/>
              <a:t>Punto de control 1</a:t>
            </a:r>
          </a:p>
        </p:txBody>
      </p:sp>
    </p:spTree>
    <p:extLst>
      <p:ext uri="{BB962C8B-B14F-4D97-AF65-F5344CB8AC3E}">
        <p14:creationId xmlns:p14="http://schemas.microsoft.com/office/powerpoint/2010/main" val="2696515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21F05-98D6-4470-AA3A-08BCEBCB0FB6}"/>
              </a:ext>
            </a:extLst>
          </p:cNvPr>
          <p:cNvSpPr>
            <a:spLocks noGrp="1"/>
          </p:cNvSpPr>
          <p:nvPr>
            <p:ph type="title"/>
          </p:nvPr>
        </p:nvSpPr>
        <p:spPr/>
        <p:txBody>
          <a:bodyPr/>
          <a:lstStyle/>
          <a:p>
            <a:r>
              <a:rPr lang="es-EC" dirty="0"/>
              <a:t>PLANTEAMIENTO DEL PROBLEMA</a:t>
            </a:r>
          </a:p>
        </p:txBody>
      </p:sp>
      <p:graphicFrame>
        <p:nvGraphicFramePr>
          <p:cNvPr id="4" name="Content Placeholder 3">
            <a:extLst>
              <a:ext uri="{FF2B5EF4-FFF2-40B4-BE49-F238E27FC236}">
                <a16:creationId xmlns:a16="http://schemas.microsoft.com/office/drawing/2014/main" id="{EECD6FD0-CDDA-4115-A9C0-A109F65DA293}"/>
              </a:ext>
            </a:extLst>
          </p:cNvPr>
          <p:cNvGraphicFramePr>
            <a:graphicFrameLocks noGrp="1"/>
          </p:cNvGraphicFramePr>
          <p:nvPr>
            <p:ph idx="1"/>
            <p:extLst>
              <p:ext uri="{D42A27DB-BD31-4B8C-83A1-F6EECF244321}">
                <p14:modId xmlns:p14="http://schemas.microsoft.com/office/powerpoint/2010/main" val="306940559"/>
              </p:ext>
            </p:extLst>
          </p:nvPr>
        </p:nvGraphicFramePr>
        <p:xfrm>
          <a:off x="522514" y="2235199"/>
          <a:ext cx="11219543" cy="4034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1398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1A324-E937-41FE-95BA-7AF0220253AB}"/>
              </a:ext>
            </a:extLst>
          </p:cNvPr>
          <p:cNvSpPr>
            <a:spLocks noGrp="1"/>
          </p:cNvSpPr>
          <p:nvPr>
            <p:ph type="title"/>
          </p:nvPr>
        </p:nvSpPr>
        <p:spPr/>
        <p:txBody>
          <a:bodyPr/>
          <a:lstStyle/>
          <a:p>
            <a:r>
              <a:rPr lang="es-EC" dirty="0"/>
              <a:t>DATOS HIDROMÉTRICOS</a:t>
            </a:r>
          </a:p>
        </p:txBody>
      </p:sp>
      <p:graphicFrame>
        <p:nvGraphicFramePr>
          <p:cNvPr id="4" name="Content Placeholder 3">
            <a:extLst>
              <a:ext uri="{FF2B5EF4-FFF2-40B4-BE49-F238E27FC236}">
                <a16:creationId xmlns:a16="http://schemas.microsoft.com/office/drawing/2014/main" id="{ED904DC7-7E7B-44F6-AC95-75C8E74FB60D}"/>
              </a:ext>
            </a:extLst>
          </p:cNvPr>
          <p:cNvGraphicFramePr>
            <a:graphicFrameLocks noGrp="1"/>
          </p:cNvGraphicFramePr>
          <p:nvPr>
            <p:ph idx="1"/>
            <p:extLst>
              <p:ext uri="{D42A27DB-BD31-4B8C-83A1-F6EECF244321}">
                <p14:modId xmlns:p14="http://schemas.microsoft.com/office/powerpoint/2010/main" val="633820909"/>
              </p:ext>
            </p:extLst>
          </p:nvPr>
        </p:nvGraphicFramePr>
        <p:xfrm>
          <a:off x="744855" y="2884009"/>
          <a:ext cx="5381625" cy="2682118"/>
        </p:xfrm>
        <a:graphic>
          <a:graphicData uri="http://schemas.openxmlformats.org/drawingml/2006/table">
            <a:tbl>
              <a:tblPr firstRow="1" firstCol="1" bandRow="1">
                <a:tableStyleId>{5C22544A-7EE6-4342-B048-85BDC9FD1C3A}</a:tableStyleId>
              </a:tblPr>
              <a:tblGrid>
                <a:gridCol w="2430780">
                  <a:extLst>
                    <a:ext uri="{9D8B030D-6E8A-4147-A177-3AD203B41FA5}">
                      <a16:colId xmlns:a16="http://schemas.microsoft.com/office/drawing/2014/main" val="3877630691"/>
                    </a:ext>
                  </a:extLst>
                </a:gridCol>
                <a:gridCol w="2950845">
                  <a:extLst>
                    <a:ext uri="{9D8B030D-6E8A-4147-A177-3AD203B41FA5}">
                      <a16:colId xmlns:a16="http://schemas.microsoft.com/office/drawing/2014/main" val="3292231995"/>
                    </a:ext>
                  </a:extLst>
                </a:gridCol>
              </a:tblGrid>
              <a:tr h="349250">
                <a:tc gridSpan="2">
                  <a:txBody>
                    <a:bodyPr/>
                    <a:lstStyle/>
                    <a:p>
                      <a:pPr indent="180340" algn="ctr">
                        <a:lnSpc>
                          <a:spcPct val="150000"/>
                        </a:lnSpc>
                        <a:spcAft>
                          <a:spcPts val="0"/>
                        </a:spcAft>
                      </a:pPr>
                      <a:r>
                        <a:rPr lang="es-EC" sz="1000">
                          <a:effectLst/>
                        </a:rPr>
                        <a:t>Resultados del Aforo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extLst>
                  <a:ext uri="{0D108BD9-81ED-4DB2-BD59-A6C34878D82A}">
                    <a16:rowId xmlns:a16="http://schemas.microsoft.com/office/drawing/2014/main" val="530603456"/>
                  </a:ext>
                </a:extLst>
              </a:tr>
              <a:tr h="154940">
                <a:tc>
                  <a:txBody>
                    <a:bodyPr/>
                    <a:lstStyle/>
                    <a:p>
                      <a:pPr indent="180340" algn="l">
                        <a:lnSpc>
                          <a:spcPct val="150000"/>
                        </a:lnSpc>
                        <a:spcAft>
                          <a:spcPts val="0"/>
                        </a:spcAft>
                      </a:pPr>
                      <a:r>
                        <a:rPr lang="es-EC" sz="1600" dirty="0">
                          <a:effectLst/>
                        </a:rPr>
                        <a:t>Ancho de la sección (m)</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800" b="1" dirty="0">
                          <a:solidFill>
                            <a:srgbClr val="FF0000"/>
                          </a:solidFill>
                          <a:effectLst/>
                        </a:rPr>
                        <a:t>8.30</a:t>
                      </a:r>
                      <a:endParaRPr lang="es-EC"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70663101"/>
                  </a:ext>
                </a:extLst>
              </a:tr>
              <a:tr h="154940">
                <a:tc>
                  <a:txBody>
                    <a:bodyPr/>
                    <a:lstStyle/>
                    <a:p>
                      <a:pPr indent="180340" algn="l">
                        <a:lnSpc>
                          <a:spcPct val="150000"/>
                        </a:lnSpc>
                        <a:spcAft>
                          <a:spcPts val="0"/>
                        </a:spcAft>
                      </a:pPr>
                      <a:r>
                        <a:rPr lang="es-EC" sz="1200" dirty="0">
                          <a:effectLst/>
                        </a:rPr>
                        <a:t>Caudal líquido calculado (m</a:t>
                      </a:r>
                      <a:r>
                        <a:rPr lang="es-EC" sz="1200" baseline="30000" dirty="0">
                          <a:effectLst/>
                        </a:rPr>
                        <a:t>3</a:t>
                      </a:r>
                      <a:r>
                        <a:rPr lang="es-EC" sz="1200" dirty="0">
                          <a:effectLst/>
                        </a:rPr>
                        <a:t>/s)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800" b="1" dirty="0">
                          <a:solidFill>
                            <a:srgbClr val="FF0000"/>
                          </a:solidFill>
                          <a:effectLst/>
                        </a:rPr>
                        <a:t>2.647</a:t>
                      </a:r>
                      <a:endParaRPr lang="es-EC"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188797181"/>
                  </a:ext>
                </a:extLst>
              </a:tr>
              <a:tr h="154940">
                <a:tc>
                  <a:txBody>
                    <a:bodyPr/>
                    <a:lstStyle/>
                    <a:p>
                      <a:pPr indent="180340" algn="l">
                        <a:lnSpc>
                          <a:spcPct val="150000"/>
                        </a:lnSpc>
                        <a:spcAft>
                          <a:spcPts val="0"/>
                        </a:spcAft>
                      </a:pPr>
                      <a:r>
                        <a:rPr lang="es-EC" sz="1000">
                          <a:effectLst/>
                        </a:rPr>
                        <a:t>Área de la sección (m</a:t>
                      </a:r>
                      <a:r>
                        <a:rPr lang="es-EC" sz="1000" baseline="30000">
                          <a:effectLst/>
                        </a:rPr>
                        <a:t>2</a:t>
                      </a:r>
                      <a:r>
                        <a:rPr lang="es-EC" sz="1000">
                          <a:effectLst/>
                        </a:rPr>
                        <a:t>)</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000">
                          <a:effectLst/>
                        </a:rPr>
                        <a:t>2.815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826079200"/>
                  </a:ext>
                </a:extLst>
              </a:tr>
              <a:tr h="154940">
                <a:tc>
                  <a:txBody>
                    <a:bodyPr/>
                    <a:lstStyle/>
                    <a:p>
                      <a:pPr indent="180340" algn="l">
                        <a:lnSpc>
                          <a:spcPct val="150000"/>
                        </a:lnSpc>
                        <a:spcAft>
                          <a:spcPts val="0"/>
                        </a:spcAft>
                      </a:pPr>
                      <a:r>
                        <a:rPr lang="es-EC" sz="1000">
                          <a:effectLst/>
                        </a:rPr>
                        <a:t>Velocidad media (m/s)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000">
                          <a:effectLst/>
                        </a:rPr>
                        <a:t>0.929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76807655"/>
                  </a:ext>
                </a:extLst>
              </a:tr>
              <a:tr h="154940">
                <a:tc>
                  <a:txBody>
                    <a:bodyPr/>
                    <a:lstStyle/>
                    <a:p>
                      <a:pPr indent="180340" algn="l">
                        <a:lnSpc>
                          <a:spcPct val="150000"/>
                        </a:lnSpc>
                        <a:spcAft>
                          <a:spcPts val="0"/>
                        </a:spcAft>
                      </a:pPr>
                      <a:r>
                        <a:rPr lang="es-EC" sz="1000">
                          <a:effectLst/>
                        </a:rPr>
                        <a:t>Velocidad máxima (m/s)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000">
                          <a:effectLst/>
                        </a:rPr>
                        <a:t>1.732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776859147"/>
                  </a:ext>
                </a:extLst>
              </a:tr>
              <a:tr h="154940">
                <a:tc>
                  <a:txBody>
                    <a:bodyPr/>
                    <a:lstStyle/>
                    <a:p>
                      <a:pPr indent="180340" algn="l">
                        <a:lnSpc>
                          <a:spcPct val="150000"/>
                        </a:lnSpc>
                        <a:spcAft>
                          <a:spcPts val="0"/>
                        </a:spcAft>
                      </a:pPr>
                      <a:r>
                        <a:rPr lang="es-EC" sz="1000">
                          <a:effectLst/>
                        </a:rPr>
                        <a:t>Profundidad máxima (m)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000">
                          <a:effectLst/>
                        </a:rPr>
                        <a:t>0.480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65613007"/>
                  </a:ext>
                </a:extLst>
              </a:tr>
              <a:tr h="154940">
                <a:tc>
                  <a:txBody>
                    <a:bodyPr/>
                    <a:lstStyle/>
                    <a:p>
                      <a:pPr indent="180340" algn="l">
                        <a:lnSpc>
                          <a:spcPct val="150000"/>
                        </a:lnSpc>
                        <a:spcAft>
                          <a:spcPts val="0"/>
                        </a:spcAft>
                      </a:pPr>
                      <a:r>
                        <a:rPr lang="es-EC" sz="1000">
                          <a:effectLst/>
                        </a:rPr>
                        <a:t>Perímetro mojado (m)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000">
                          <a:effectLst/>
                        </a:rPr>
                        <a:t>8.473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517909212"/>
                  </a:ext>
                </a:extLst>
              </a:tr>
              <a:tr h="154940">
                <a:tc>
                  <a:txBody>
                    <a:bodyPr/>
                    <a:lstStyle/>
                    <a:p>
                      <a:pPr indent="180340" algn="l">
                        <a:lnSpc>
                          <a:spcPct val="150000"/>
                        </a:lnSpc>
                        <a:spcAft>
                          <a:spcPts val="0"/>
                        </a:spcAft>
                      </a:pPr>
                      <a:r>
                        <a:rPr lang="es-EC" sz="1000">
                          <a:effectLst/>
                        </a:rPr>
                        <a:t>Radio hidráulico (M)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000">
                          <a:effectLst/>
                        </a:rPr>
                        <a:t>0.332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519556665"/>
                  </a:ext>
                </a:extLst>
              </a:tr>
              <a:tr h="154940">
                <a:tc>
                  <a:txBody>
                    <a:bodyPr/>
                    <a:lstStyle/>
                    <a:p>
                      <a:pPr indent="180340" algn="l">
                        <a:lnSpc>
                          <a:spcPct val="150000"/>
                        </a:lnSpc>
                        <a:spcAft>
                          <a:spcPts val="0"/>
                        </a:spcAft>
                      </a:pPr>
                      <a:r>
                        <a:rPr lang="es-EC" sz="1000">
                          <a:effectLst/>
                        </a:rPr>
                        <a:t>Tirante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000">
                          <a:effectLst/>
                        </a:rPr>
                        <a:t>0.339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30609177"/>
                  </a:ext>
                </a:extLst>
              </a:tr>
              <a:tr h="154940">
                <a:tc>
                  <a:txBody>
                    <a:bodyPr/>
                    <a:lstStyle/>
                    <a:p>
                      <a:pPr indent="180340" algn="l">
                        <a:lnSpc>
                          <a:spcPct val="150000"/>
                        </a:lnSpc>
                        <a:spcAft>
                          <a:spcPts val="0"/>
                        </a:spcAft>
                      </a:pPr>
                      <a:r>
                        <a:rPr lang="es-EC" sz="1000">
                          <a:effectLst/>
                        </a:rPr>
                        <a:t>Velocidad superficial media (m/s)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000" dirty="0">
                          <a:effectLst/>
                        </a:rPr>
                        <a:t>1.096</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713193297"/>
                  </a:ext>
                </a:extLst>
              </a:tr>
            </a:tbl>
          </a:graphicData>
        </a:graphic>
      </p:graphicFrame>
      <p:graphicFrame>
        <p:nvGraphicFramePr>
          <p:cNvPr id="5" name="Chart 4">
            <a:extLst>
              <a:ext uri="{FF2B5EF4-FFF2-40B4-BE49-F238E27FC236}">
                <a16:creationId xmlns:a16="http://schemas.microsoft.com/office/drawing/2014/main" id="{00000000-0008-0000-0100-000002000000}"/>
              </a:ext>
            </a:extLst>
          </p:cNvPr>
          <p:cNvGraphicFramePr/>
          <p:nvPr>
            <p:extLst>
              <p:ext uri="{D42A27DB-BD31-4B8C-83A1-F6EECF244321}">
                <p14:modId xmlns:p14="http://schemas.microsoft.com/office/powerpoint/2010/main" val="3504910538"/>
              </p:ext>
            </p:extLst>
          </p:nvPr>
        </p:nvGraphicFramePr>
        <p:xfrm>
          <a:off x="6437312" y="2264251"/>
          <a:ext cx="5165725" cy="359981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F197DC97-936D-4564-B959-B5086188EC7B}"/>
              </a:ext>
            </a:extLst>
          </p:cNvPr>
          <p:cNvSpPr/>
          <p:nvPr/>
        </p:nvSpPr>
        <p:spPr>
          <a:xfrm>
            <a:off x="744855" y="2320409"/>
            <a:ext cx="1972399" cy="369332"/>
          </a:xfrm>
          <a:prstGeom prst="rect">
            <a:avLst/>
          </a:prstGeom>
        </p:spPr>
        <p:txBody>
          <a:bodyPr wrap="none">
            <a:spAutoFit/>
          </a:bodyPr>
          <a:lstStyle/>
          <a:p>
            <a:r>
              <a:rPr lang="es-EC" b="1" dirty="0"/>
              <a:t>Punto de control 2</a:t>
            </a:r>
          </a:p>
        </p:txBody>
      </p:sp>
    </p:spTree>
    <p:extLst>
      <p:ext uri="{BB962C8B-B14F-4D97-AF65-F5344CB8AC3E}">
        <p14:creationId xmlns:p14="http://schemas.microsoft.com/office/powerpoint/2010/main" val="2278370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603B-A2D2-4374-AD55-D767E7CF59EF}"/>
              </a:ext>
            </a:extLst>
          </p:cNvPr>
          <p:cNvSpPr>
            <a:spLocks noGrp="1"/>
          </p:cNvSpPr>
          <p:nvPr>
            <p:ph type="title"/>
          </p:nvPr>
        </p:nvSpPr>
        <p:spPr/>
        <p:txBody>
          <a:bodyPr/>
          <a:lstStyle/>
          <a:p>
            <a:r>
              <a:rPr lang="es-EC" dirty="0"/>
              <a:t>DATOS HIDROMÉTRICOS</a:t>
            </a:r>
          </a:p>
        </p:txBody>
      </p:sp>
      <p:graphicFrame>
        <p:nvGraphicFramePr>
          <p:cNvPr id="5" name="Content Placeholder 4">
            <a:extLst>
              <a:ext uri="{FF2B5EF4-FFF2-40B4-BE49-F238E27FC236}">
                <a16:creationId xmlns:a16="http://schemas.microsoft.com/office/drawing/2014/main" id="{CC8579CF-078D-4D52-B9B0-E4623017F465}"/>
              </a:ext>
            </a:extLst>
          </p:cNvPr>
          <p:cNvGraphicFramePr>
            <a:graphicFrameLocks noGrp="1"/>
          </p:cNvGraphicFramePr>
          <p:nvPr>
            <p:ph idx="1"/>
            <p:extLst>
              <p:ext uri="{D42A27DB-BD31-4B8C-83A1-F6EECF244321}">
                <p14:modId xmlns:p14="http://schemas.microsoft.com/office/powerpoint/2010/main" val="2282555588"/>
              </p:ext>
            </p:extLst>
          </p:nvPr>
        </p:nvGraphicFramePr>
        <p:xfrm>
          <a:off x="744855" y="2836384"/>
          <a:ext cx="5381625" cy="2682118"/>
        </p:xfrm>
        <a:graphic>
          <a:graphicData uri="http://schemas.openxmlformats.org/drawingml/2006/table">
            <a:tbl>
              <a:tblPr firstRow="1" firstCol="1" bandRow="1">
                <a:tableStyleId>{5C22544A-7EE6-4342-B048-85BDC9FD1C3A}</a:tableStyleId>
              </a:tblPr>
              <a:tblGrid>
                <a:gridCol w="2430780">
                  <a:extLst>
                    <a:ext uri="{9D8B030D-6E8A-4147-A177-3AD203B41FA5}">
                      <a16:colId xmlns:a16="http://schemas.microsoft.com/office/drawing/2014/main" val="268903803"/>
                    </a:ext>
                  </a:extLst>
                </a:gridCol>
                <a:gridCol w="2950845">
                  <a:extLst>
                    <a:ext uri="{9D8B030D-6E8A-4147-A177-3AD203B41FA5}">
                      <a16:colId xmlns:a16="http://schemas.microsoft.com/office/drawing/2014/main" val="3222762269"/>
                    </a:ext>
                  </a:extLst>
                </a:gridCol>
              </a:tblGrid>
              <a:tr h="349250">
                <a:tc gridSpan="2">
                  <a:txBody>
                    <a:bodyPr/>
                    <a:lstStyle/>
                    <a:p>
                      <a:pPr indent="180340" algn="ctr">
                        <a:lnSpc>
                          <a:spcPct val="150000"/>
                        </a:lnSpc>
                        <a:spcAft>
                          <a:spcPts val="0"/>
                        </a:spcAft>
                      </a:pPr>
                      <a:r>
                        <a:rPr lang="es-EC" sz="1000" dirty="0">
                          <a:effectLst/>
                        </a:rPr>
                        <a:t>Resultados del Aforo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extLst>
                  <a:ext uri="{0D108BD9-81ED-4DB2-BD59-A6C34878D82A}">
                    <a16:rowId xmlns:a16="http://schemas.microsoft.com/office/drawing/2014/main" val="2772049983"/>
                  </a:ext>
                </a:extLst>
              </a:tr>
              <a:tr h="0">
                <a:tc>
                  <a:txBody>
                    <a:bodyPr/>
                    <a:lstStyle/>
                    <a:p>
                      <a:pPr indent="180340" algn="l">
                        <a:lnSpc>
                          <a:spcPct val="150000"/>
                        </a:lnSpc>
                        <a:spcAft>
                          <a:spcPts val="0"/>
                        </a:spcAft>
                      </a:pPr>
                      <a:r>
                        <a:rPr lang="es-EC" sz="1600" dirty="0">
                          <a:effectLst/>
                        </a:rPr>
                        <a:t>Ancho de la sección (m)</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800" b="1" dirty="0">
                          <a:solidFill>
                            <a:srgbClr val="FF0000"/>
                          </a:solidFill>
                          <a:effectLst/>
                        </a:rPr>
                        <a:t>7.70</a:t>
                      </a:r>
                      <a:endParaRPr lang="es-EC"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44543598"/>
                  </a:ext>
                </a:extLst>
              </a:tr>
              <a:tr h="154940">
                <a:tc>
                  <a:txBody>
                    <a:bodyPr/>
                    <a:lstStyle/>
                    <a:p>
                      <a:pPr indent="180340" algn="l">
                        <a:lnSpc>
                          <a:spcPct val="150000"/>
                        </a:lnSpc>
                        <a:spcAft>
                          <a:spcPts val="0"/>
                        </a:spcAft>
                      </a:pPr>
                      <a:r>
                        <a:rPr lang="es-EC" sz="1200" dirty="0">
                          <a:effectLst/>
                        </a:rPr>
                        <a:t>Caudal líquido calculado (m</a:t>
                      </a:r>
                      <a:r>
                        <a:rPr lang="es-EC" sz="1200" baseline="30000" dirty="0">
                          <a:effectLst/>
                        </a:rPr>
                        <a:t>3</a:t>
                      </a:r>
                      <a:r>
                        <a:rPr lang="es-EC" sz="1200" dirty="0">
                          <a:effectLst/>
                        </a:rPr>
                        <a:t>/s)</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800" b="1" dirty="0">
                          <a:solidFill>
                            <a:srgbClr val="FF0000"/>
                          </a:solidFill>
                          <a:effectLst/>
                        </a:rPr>
                        <a:t>2.675</a:t>
                      </a:r>
                      <a:endParaRPr lang="es-EC"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857751711"/>
                  </a:ext>
                </a:extLst>
              </a:tr>
              <a:tr h="154940">
                <a:tc>
                  <a:txBody>
                    <a:bodyPr/>
                    <a:lstStyle/>
                    <a:p>
                      <a:pPr indent="180340" algn="l">
                        <a:lnSpc>
                          <a:spcPct val="150000"/>
                        </a:lnSpc>
                        <a:spcAft>
                          <a:spcPts val="0"/>
                        </a:spcAft>
                      </a:pPr>
                      <a:r>
                        <a:rPr lang="es-EC" sz="1000">
                          <a:effectLst/>
                        </a:rPr>
                        <a:t>Área de la sección (m</a:t>
                      </a:r>
                      <a:r>
                        <a:rPr lang="es-EC" sz="1000" baseline="30000">
                          <a:effectLst/>
                        </a:rPr>
                        <a:t>2</a:t>
                      </a:r>
                      <a:r>
                        <a:rPr lang="es-EC" sz="1000">
                          <a:effectLst/>
                        </a:rPr>
                        <a:t>)</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000">
                          <a:effectLst/>
                        </a:rPr>
                        <a:t>3.081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62029126"/>
                  </a:ext>
                </a:extLst>
              </a:tr>
              <a:tr h="154940">
                <a:tc>
                  <a:txBody>
                    <a:bodyPr/>
                    <a:lstStyle/>
                    <a:p>
                      <a:pPr indent="180340" algn="l">
                        <a:lnSpc>
                          <a:spcPct val="150000"/>
                        </a:lnSpc>
                        <a:spcAft>
                          <a:spcPts val="0"/>
                        </a:spcAft>
                      </a:pPr>
                      <a:r>
                        <a:rPr lang="es-EC" sz="1000">
                          <a:effectLst/>
                        </a:rPr>
                        <a:t>Velocidad media (m/s)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000">
                          <a:effectLst/>
                        </a:rPr>
                        <a:t>0.868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83086374"/>
                  </a:ext>
                </a:extLst>
              </a:tr>
              <a:tr h="154940">
                <a:tc>
                  <a:txBody>
                    <a:bodyPr/>
                    <a:lstStyle/>
                    <a:p>
                      <a:pPr indent="180340" algn="l">
                        <a:lnSpc>
                          <a:spcPct val="150000"/>
                        </a:lnSpc>
                        <a:spcAft>
                          <a:spcPts val="0"/>
                        </a:spcAft>
                      </a:pPr>
                      <a:r>
                        <a:rPr lang="es-EC" sz="1000">
                          <a:effectLst/>
                        </a:rPr>
                        <a:t>Velocidad máxima (m/s)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000">
                          <a:effectLst/>
                        </a:rPr>
                        <a:t>1.329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62579629"/>
                  </a:ext>
                </a:extLst>
              </a:tr>
              <a:tr h="154940">
                <a:tc>
                  <a:txBody>
                    <a:bodyPr/>
                    <a:lstStyle/>
                    <a:p>
                      <a:pPr indent="180340" algn="l">
                        <a:lnSpc>
                          <a:spcPct val="150000"/>
                        </a:lnSpc>
                        <a:spcAft>
                          <a:spcPts val="0"/>
                        </a:spcAft>
                      </a:pPr>
                      <a:r>
                        <a:rPr lang="es-EC" sz="1000">
                          <a:effectLst/>
                        </a:rPr>
                        <a:t>Profundidad máxima (m)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000">
                          <a:effectLst/>
                        </a:rPr>
                        <a:t>0.540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334823552"/>
                  </a:ext>
                </a:extLst>
              </a:tr>
              <a:tr h="154940">
                <a:tc>
                  <a:txBody>
                    <a:bodyPr/>
                    <a:lstStyle/>
                    <a:p>
                      <a:pPr indent="180340" algn="l">
                        <a:lnSpc>
                          <a:spcPct val="150000"/>
                        </a:lnSpc>
                        <a:spcAft>
                          <a:spcPts val="0"/>
                        </a:spcAft>
                      </a:pPr>
                      <a:r>
                        <a:rPr lang="es-EC" sz="1000">
                          <a:effectLst/>
                        </a:rPr>
                        <a:t>Perímetro mojado (m)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000">
                          <a:effectLst/>
                        </a:rPr>
                        <a:t>7.902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686771230"/>
                  </a:ext>
                </a:extLst>
              </a:tr>
              <a:tr h="154940">
                <a:tc>
                  <a:txBody>
                    <a:bodyPr/>
                    <a:lstStyle/>
                    <a:p>
                      <a:pPr indent="180340" algn="l">
                        <a:lnSpc>
                          <a:spcPct val="150000"/>
                        </a:lnSpc>
                        <a:spcAft>
                          <a:spcPts val="0"/>
                        </a:spcAft>
                      </a:pPr>
                      <a:r>
                        <a:rPr lang="es-EC" sz="1000">
                          <a:effectLst/>
                        </a:rPr>
                        <a:t>Radio hidráulico (M)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000">
                          <a:effectLst/>
                        </a:rPr>
                        <a:t>0.389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67297855"/>
                  </a:ext>
                </a:extLst>
              </a:tr>
              <a:tr h="154940">
                <a:tc>
                  <a:txBody>
                    <a:bodyPr/>
                    <a:lstStyle/>
                    <a:p>
                      <a:pPr indent="180340" algn="l">
                        <a:lnSpc>
                          <a:spcPct val="150000"/>
                        </a:lnSpc>
                        <a:spcAft>
                          <a:spcPts val="0"/>
                        </a:spcAft>
                      </a:pPr>
                      <a:r>
                        <a:rPr lang="es-EC" sz="1000">
                          <a:effectLst/>
                        </a:rPr>
                        <a:t>Tirante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000">
                          <a:effectLst/>
                        </a:rPr>
                        <a:t>0.400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796069526"/>
                  </a:ext>
                </a:extLst>
              </a:tr>
              <a:tr h="154940">
                <a:tc>
                  <a:txBody>
                    <a:bodyPr/>
                    <a:lstStyle/>
                    <a:p>
                      <a:pPr indent="180340" algn="l">
                        <a:lnSpc>
                          <a:spcPct val="150000"/>
                        </a:lnSpc>
                        <a:spcAft>
                          <a:spcPts val="0"/>
                        </a:spcAft>
                      </a:pPr>
                      <a:r>
                        <a:rPr lang="es-EC" sz="1000">
                          <a:effectLst/>
                        </a:rPr>
                        <a:t>Velocidad superficial media (m/s)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000" dirty="0">
                          <a:effectLst/>
                        </a:rPr>
                        <a:t>0.962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821119492"/>
                  </a:ext>
                </a:extLst>
              </a:tr>
            </a:tbl>
          </a:graphicData>
        </a:graphic>
      </p:graphicFrame>
      <p:graphicFrame>
        <p:nvGraphicFramePr>
          <p:cNvPr id="6" name="Chart 5">
            <a:extLst>
              <a:ext uri="{FF2B5EF4-FFF2-40B4-BE49-F238E27FC236}">
                <a16:creationId xmlns:a16="http://schemas.microsoft.com/office/drawing/2014/main" id="{00000000-0008-0000-0200-000002000000}"/>
              </a:ext>
            </a:extLst>
          </p:cNvPr>
          <p:cNvGraphicFramePr/>
          <p:nvPr>
            <p:extLst>
              <p:ext uri="{D42A27DB-BD31-4B8C-83A1-F6EECF244321}">
                <p14:modId xmlns:p14="http://schemas.microsoft.com/office/powerpoint/2010/main" val="1433955752"/>
              </p:ext>
            </p:extLst>
          </p:nvPr>
        </p:nvGraphicFramePr>
        <p:xfrm>
          <a:off x="6281420" y="2216626"/>
          <a:ext cx="5165725" cy="359981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7257F21B-64FD-41A7-8843-6E42FC708DFD}"/>
              </a:ext>
            </a:extLst>
          </p:cNvPr>
          <p:cNvSpPr/>
          <p:nvPr/>
        </p:nvSpPr>
        <p:spPr>
          <a:xfrm>
            <a:off x="744855" y="2320409"/>
            <a:ext cx="1972399" cy="369332"/>
          </a:xfrm>
          <a:prstGeom prst="rect">
            <a:avLst/>
          </a:prstGeom>
        </p:spPr>
        <p:txBody>
          <a:bodyPr wrap="none">
            <a:spAutoFit/>
          </a:bodyPr>
          <a:lstStyle/>
          <a:p>
            <a:r>
              <a:rPr lang="es-EC" b="1" dirty="0"/>
              <a:t>Punto de control 3</a:t>
            </a:r>
          </a:p>
        </p:txBody>
      </p:sp>
    </p:spTree>
    <p:extLst>
      <p:ext uri="{BB962C8B-B14F-4D97-AF65-F5344CB8AC3E}">
        <p14:creationId xmlns:p14="http://schemas.microsoft.com/office/powerpoint/2010/main" val="2008709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1A324-E937-41FE-95BA-7AF0220253AB}"/>
              </a:ext>
            </a:extLst>
          </p:cNvPr>
          <p:cNvSpPr>
            <a:spLocks noGrp="1"/>
          </p:cNvSpPr>
          <p:nvPr>
            <p:ph type="title"/>
          </p:nvPr>
        </p:nvSpPr>
        <p:spPr/>
        <p:txBody>
          <a:bodyPr/>
          <a:lstStyle/>
          <a:p>
            <a:r>
              <a:rPr lang="es-EC" dirty="0"/>
              <a:t>SOLIDOS SUSPENDIDOS</a:t>
            </a:r>
          </a:p>
        </p:txBody>
      </p:sp>
      <p:graphicFrame>
        <p:nvGraphicFramePr>
          <p:cNvPr id="7" name="Content Placeholder 6">
            <a:extLst>
              <a:ext uri="{FF2B5EF4-FFF2-40B4-BE49-F238E27FC236}">
                <a16:creationId xmlns:a16="http://schemas.microsoft.com/office/drawing/2014/main" id="{835A3EB7-048D-4345-AB95-7B845E14C478}"/>
              </a:ext>
            </a:extLst>
          </p:cNvPr>
          <p:cNvGraphicFramePr>
            <a:graphicFrameLocks noGrp="1"/>
          </p:cNvGraphicFramePr>
          <p:nvPr>
            <p:ph idx="1"/>
            <p:extLst>
              <p:ext uri="{D42A27DB-BD31-4B8C-83A1-F6EECF244321}">
                <p14:modId xmlns:p14="http://schemas.microsoft.com/office/powerpoint/2010/main" val="100409914"/>
              </p:ext>
            </p:extLst>
          </p:nvPr>
        </p:nvGraphicFramePr>
        <p:xfrm>
          <a:off x="487678" y="2277559"/>
          <a:ext cx="9000568" cy="1376833"/>
        </p:xfrm>
        <a:graphic>
          <a:graphicData uri="http://schemas.openxmlformats.org/drawingml/2006/table">
            <a:tbl>
              <a:tblPr firstRow="1" firstCol="1" bandRow="1">
                <a:tableStyleId>{5C22544A-7EE6-4342-B048-85BDC9FD1C3A}</a:tableStyleId>
              </a:tblPr>
              <a:tblGrid>
                <a:gridCol w="1088874">
                  <a:extLst>
                    <a:ext uri="{9D8B030D-6E8A-4147-A177-3AD203B41FA5}">
                      <a16:colId xmlns:a16="http://schemas.microsoft.com/office/drawing/2014/main" val="2255673892"/>
                    </a:ext>
                  </a:extLst>
                </a:gridCol>
                <a:gridCol w="3551088">
                  <a:extLst>
                    <a:ext uri="{9D8B030D-6E8A-4147-A177-3AD203B41FA5}">
                      <a16:colId xmlns:a16="http://schemas.microsoft.com/office/drawing/2014/main" val="496955444"/>
                    </a:ext>
                  </a:extLst>
                </a:gridCol>
                <a:gridCol w="1451050">
                  <a:extLst>
                    <a:ext uri="{9D8B030D-6E8A-4147-A177-3AD203B41FA5}">
                      <a16:colId xmlns:a16="http://schemas.microsoft.com/office/drawing/2014/main" val="1152132105"/>
                    </a:ext>
                  </a:extLst>
                </a:gridCol>
                <a:gridCol w="1451050">
                  <a:extLst>
                    <a:ext uri="{9D8B030D-6E8A-4147-A177-3AD203B41FA5}">
                      <a16:colId xmlns:a16="http://schemas.microsoft.com/office/drawing/2014/main" val="159746446"/>
                    </a:ext>
                  </a:extLst>
                </a:gridCol>
                <a:gridCol w="1458506">
                  <a:extLst>
                    <a:ext uri="{9D8B030D-6E8A-4147-A177-3AD203B41FA5}">
                      <a16:colId xmlns:a16="http://schemas.microsoft.com/office/drawing/2014/main" val="2008796118"/>
                    </a:ext>
                  </a:extLst>
                </a:gridCol>
              </a:tblGrid>
              <a:tr h="238146">
                <a:tc gridSpan="5">
                  <a:txBody>
                    <a:bodyPr/>
                    <a:lstStyle/>
                    <a:p>
                      <a:pPr indent="180340" algn="ctr">
                        <a:lnSpc>
                          <a:spcPct val="150000"/>
                        </a:lnSpc>
                        <a:spcAft>
                          <a:spcPts val="0"/>
                        </a:spcAft>
                      </a:pPr>
                      <a:r>
                        <a:rPr lang="es-EC" sz="1600" dirty="0">
                          <a:effectLst/>
                        </a:rPr>
                        <a:t>SEDIMENTOS EN SUSPENSIÓN</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02" marR="53902"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761175952"/>
                  </a:ext>
                </a:extLst>
              </a:tr>
              <a:tr h="367563">
                <a:tc>
                  <a:txBody>
                    <a:bodyPr/>
                    <a:lstStyle/>
                    <a:p>
                      <a:endParaRPr lang="es-EC" sz="1600">
                        <a:effectLst/>
                        <a:latin typeface="Times New Roman" panose="02020603050405020304" pitchFamily="18" charset="0"/>
                        <a:cs typeface="Times New Roman" panose="02020603050405020304" pitchFamily="18" charset="0"/>
                      </a:endParaRPr>
                    </a:p>
                  </a:txBody>
                  <a:tcPr marL="53902" marR="53902" marT="0" marB="0" anchor="ctr"/>
                </a:tc>
                <a:tc>
                  <a:txBody>
                    <a:bodyPr/>
                    <a:lstStyle/>
                    <a:p>
                      <a:endParaRPr lang="es-EC" sz="1600" dirty="0">
                        <a:effectLst/>
                        <a:latin typeface="Times New Roman" panose="02020603050405020304" pitchFamily="18" charset="0"/>
                        <a:cs typeface="Times New Roman" panose="02020603050405020304" pitchFamily="18" charset="0"/>
                      </a:endParaRPr>
                    </a:p>
                  </a:txBody>
                  <a:tcPr marL="53902" marR="53902" marT="0" marB="0" anchor="ctr"/>
                </a:tc>
                <a:tc>
                  <a:txBody>
                    <a:bodyPr/>
                    <a:lstStyle/>
                    <a:p>
                      <a:pPr indent="180340" algn="ctr">
                        <a:lnSpc>
                          <a:spcPct val="150000"/>
                        </a:lnSpc>
                        <a:spcAft>
                          <a:spcPts val="0"/>
                        </a:spcAft>
                      </a:pPr>
                      <a:r>
                        <a:rPr lang="es-EC" sz="1600" dirty="0">
                          <a:effectLst/>
                        </a:rPr>
                        <a:t>Muestra 1</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02" marR="53902" marT="0" marB="0" anchor="ctr"/>
                </a:tc>
                <a:tc>
                  <a:txBody>
                    <a:bodyPr/>
                    <a:lstStyle/>
                    <a:p>
                      <a:pPr indent="180340" algn="ctr">
                        <a:lnSpc>
                          <a:spcPct val="150000"/>
                        </a:lnSpc>
                        <a:spcAft>
                          <a:spcPts val="0"/>
                        </a:spcAft>
                      </a:pPr>
                      <a:r>
                        <a:rPr lang="es-EC" sz="1600" dirty="0">
                          <a:effectLst/>
                        </a:rPr>
                        <a:t>Muestra 2</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02" marR="53902" marT="0" marB="0" anchor="ctr"/>
                </a:tc>
                <a:tc>
                  <a:txBody>
                    <a:bodyPr/>
                    <a:lstStyle/>
                    <a:p>
                      <a:pPr indent="180340" algn="ctr">
                        <a:lnSpc>
                          <a:spcPct val="150000"/>
                        </a:lnSpc>
                        <a:spcAft>
                          <a:spcPts val="0"/>
                        </a:spcAft>
                      </a:pPr>
                      <a:r>
                        <a:rPr lang="es-EC" sz="1600" dirty="0">
                          <a:effectLst/>
                        </a:rPr>
                        <a:t>Muestra 3</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02" marR="53902" marT="0" marB="0" anchor="ctr"/>
                </a:tc>
                <a:extLst>
                  <a:ext uri="{0D108BD9-81ED-4DB2-BD59-A6C34878D82A}">
                    <a16:rowId xmlns:a16="http://schemas.microsoft.com/office/drawing/2014/main" val="2950955421"/>
                  </a:ext>
                </a:extLst>
              </a:tr>
              <a:tr h="314471">
                <a:tc>
                  <a:txBody>
                    <a:bodyPr/>
                    <a:lstStyle/>
                    <a:p>
                      <a:pPr indent="180340" algn="ctr">
                        <a:lnSpc>
                          <a:spcPct val="150000"/>
                        </a:lnSpc>
                        <a:spcAft>
                          <a:spcPts val="0"/>
                        </a:spcAft>
                      </a:pPr>
                      <a:r>
                        <a:rPr lang="es-EC" sz="1600" b="1" dirty="0">
                          <a:effectLst/>
                        </a:rPr>
                        <a:t>SST</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02" marR="53902" marT="0" marB="0" anchor="ctr">
                    <a:solidFill>
                      <a:srgbClr val="FF0000"/>
                    </a:solidFill>
                  </a:tcPr>
                </a:tc>
                <a:tc>
                  <a:txBody>
                    <a:bodyPr/>
                    <a:lstStyle/>
                    <a:p>
                      <a:pPr indent="180340" algn="ctr">
                        <a:lnSpc>
                          <a:spcPct val="150000"/>
                        </a:lnSpc>
                        <a:spcAft>
                          <a:spcPts val="0"/>
                        </a:spcAft>
                      </a:pPr>
                      <a:r>
                        <a:rPr lang="es-EC" sz="1600" b="1" dirty="0">
                          <a:effectLst/>
                        </a:rPr>
                        <a:t>Sólidos en suspensión totales. (mg/m</a:t>
                      </a:r>
                      <a:r>
                        <a:rPr lang="es-EC" sz="1600" b="1" baseline="30000" dirty="0">
                          <a:effectLst/>
                        </a:rPr>
                        <a:t>3</a:t>
                      </a:r>
                      <a:r>
                        <a:rPr lang="es-EC" sz="1600" b="1" dirty="0">
                          <a:effectLst/>
                        </a:rPr>
                        <a:t>)</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02" marR="53902" marT="0" marB="0" anchor="ctr">
                    <a:solidFill>
                      <a:srgbClr val="FF0000"/>
                    </a:solidFill>
                  </a:tcPr>
                </a:tc>
                <a:tc>
                  <a:txBody>
                    <a:bodyPr/>
                    <a:lstStyle/>
                    <a:p>
                      <a:pPr indent="180340" algn="ctr">
                        <a:lnSpc>
                          <a:spcPct val="150000"/>
                        </a:lnSpc>
                        <a:spcAft>
                          <a:spcPts val="0"/>
                        </a:spcAft>
                      </a:pPr>
                      <a:r>
                        <a:rPr lang="es-EC" sz="1600" b="1" dirty="0">
                          <a:effectLst/>
                        </a:rPr>
                        <a:t>141200</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02" marR="53902" marT="0" marB="0" anchor="ctr">
                    <a:solidFill>
                      <a:srgbClr val="FF0000"/>
                    </a:solidFill>
                  </a:tcPr>
                </a:tc>
                <a:tc>
                  <a:txBody>
                    <a:bodyPr/>
                    <a:lstStyle/>
                    <a:p>
                      <a:pPr indent="180340" algn="ctr">
                        <a:lnSpc>
                          <a:spcPct val="150000"/>
                        </a:lnSpc>
                        <a:spcAft>
                          <a:spcPts val="0"/>
                        </a:spcAft>
                      </a:pPr>
                      <a:r>
                        <a:rPr lang="es-EC" sz="1600" b="1" dirty="0">
                          <a:effectLst/>
                        </a:rPr>
                        <a:t>62800</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02" marR="53902" marT="0" marB="0" anchor="ctr">
                    <a:solidFill>
                      <a:srgbClr val="FF0000"/>
                    </a:solidFill>
                  </a:tcPr>
                </a:tc>
                <a:tc>
                  <a:txBody>
                    <a:bodyPr/>
                    <a:lstStyle/>
                    <a:p>
                      <a:pPr indent="180340" algn="ctr">
                        <a:lnSpc>
                          <a:spcPct val="150000"/>
                        </a:lnSpc>
                        <a:spcAft>
                          <a:spcPts val="0"/>
                        </a:spcAft>
                      </a:pPr>
                      <a:r>
                        <a:rPr lang="es-EC" sz="1600" b="1" dirty="0">
                          <a:effectLst/>
                        </a:rPr>
                        <a:t>31200</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02" marR="53902" marT="0" marB="0" anchor="ctr">
                    <a:solidFill>
                      <a:srgbClr val="FF0000"/>
                    </a:solidFill>
                  </a:tcPr>
                </a:tc>
                <a:extLst>
                  <a:ext uri="{0D108BD9-81ED-4DB2-BD59-A6C34878D82A}">
                    <a16:rowId xmlns:a16="http://schemas.microsoft.com/office/drawing/2014/main" val="3868386243"/>
                  </a:ext>
                </a:extLst>
              </a:tr>
            </a:tbl>
          </a:graphicData>
        </a:graphic>
      </p:graphicFrame>
      <p:graphicFrame>
        <p:nvGraphicFramePr>
          <p:cNvPr id="8" name="Table 7">
            <a:extLst>
              <a:ext uri="{FF2B5EF4-FFF2-40B4-BE49-F238E27FC236}">
                <a16:creationId xmlns:a16="http://schemas.microsoft.com/office/drawing/2014/main" id="{0FD1EF86-21A7-4BFE-BC41-B51FCBA5EF3E}"/>
              </a:ext>
            </a:extLst>
          </p:cNvPr>
          <p:cNvGraphicFramePr>
            <a:graphicFrameLocks noGrp="1"/>
          </p:cNvGraphicFramePr>
          <p:nvPr>
            <p:extLst>
              <p:ext uri="{D42A27DB-BD31-4B8C-83A1-F6EECF244321}">
                <p14:modId xmlns:p14="http://schemas.microsoft.com/office/powerpoint/2010/main" val="811300494"/>
              </p:ext>
            </p:extLst>
          </p:nvPr>
        </p:nvGraphicFramePr>
        <p:xfrm>
          <a:off x="487678" y="4041813"/>
          <a:ext cx="9000566" cy="1331025"/>
        </p:xfrm>
        <a:graphic>
          <a:graphicData uri="http://schemas.openxmlformats.org/drawingml/2006/table">
            <a:tbl>
              <a:tblPr firstRow="1" firstCol="1" bandRow="1">
                <a:tableStyleId>{5C22544A-7EE6-4342-B048-85BDC9FD1C3A}</a:tableStyleId>
              </a:tblPr>
              <a:tblGrid>
                <a:gridCol w="567664">
                  <a:extLst>
                    <a:ext uri="{9D8B030D-6E8A-4147-A177-3AD203B41FA5}">
                      <a16:colId xmlns:a16="http://schemas.microsoft.com/office/drawing/2014/main" val="2350276000"/>
                    </a:ext>
                  </a:extLst>
                </a:gridCol>
                <a:gridCol w="3276043">
                  <a:extLst>
                    <a:ext uri="{9D8B030D-6E8A-4147-A177-3AD203B41FA5}">
                      <a16:colId xmlns:a16="http://schemas.microsoft.com/office/drawing/2014/main" val="926638693"/>
                    </a:ext>
                  </a:extLst>
                </a:gridCol>
                <a:gridCol w="1781384">
                  <a:extLst>
                    <a:ext uri="{9D8B030D-6E8A-4147-A177-3AD203B41FA5}">
                      <a16:colId xmlns:a16="http://schemas.microsoft.com/office/drawing/2014/main" val="1636839958"/>
                    </a:ext>
                  </a:extLst>
                </a:gridCol>
                <a:gridCol w="1634075">
                  <a:extLst>
                    <a:ext uri="{9D8B030D-6E8A-4147-A177-3AD203B41FA5}">
                      <a16:colId xmlns:a16="http://schemas.microsoft.com/office/drawing/2014/main" val="732788190"/>
                    </a:ext>
                  </a:extLst>
                </a:gridCol>
                <a:gridCol w="1741400">
                  <a:extLst>
                    <a:ext uri="{9D8B030D-6E8A-4147-A177-3AD203B41FA5}">
                      <a16:colId xmlns:a16="http://schemas.microsoft.com/office/drawing/2014/main" val="3209566647"/>
                    </a:ext>
                  </a:extLst>
                </a:gridCol>
              </a:tblGrid>
              <a:tr h="190500">
                <a:tc gridSpan="5">
                  <a:txBody>
                    <a:bodyPr/>
                    <a:lstStyle/>
                    <a:p>
                      <a:pPr indent="180340" algn="ctr">
                        <a:lnSpc>
                          <a:spcPct val="150000"/>
                        </a:lnSpc>
                        <a:spcAft>
                          <a:spcPts val="0"/>
                        </a:spcAft>
                      </a:pPr>
                      <a:r>
                        <a:rPr lang="es-EC" sz="1600" dirty="0">
                          <a:effectLst/>
                        </a:rPr>
                        <a:t>SEDIMENTOS EN DISTINTOS TIEMPOS</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824363503"/>
                  </a:ext>
                </a:extLst>
              </a:tr>
              <a:tr h="190500">
                <a:tc>
                  <a:txBody>
                    <a:bodyPr/>
                    <a:lstStyle/>
                    <a:p>
                      <a:pPr algn="ctr"/>
                      <a:endParaRPr lang="es-EC" sz="16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endParaRPr lang="es-EC" sz="16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EC" sz="1600">
                          <a:effectLst/>
                        </a:rPr>
                        <a:t>Muestra 1</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EC" sz="1600">
                          <a:effectLst/>
                        </a:rPr>
                        <a:t>Muestra 2</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EC" sz="1600">
                          <a:effectLst/>
                        </a:rPr>
                        <a:t>Muestra 3</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82289143"/>
                  </a:ext>
                </a:extLst>
              </a:tr>
              <a:tr h="190500">
                <a:tc>
                  <a:txBody>
                    <a:bodyPr/>
                    <a:lstStyle/>
                    <a:p>
                      <a:pPr indent="180340" algn="ctr">
                        <a:lnSpc>
                          <a:spcPct val="150000"/>
                        </a:lnSpc>
                        <a:spcAft>
                          <a:spcPts val="0"/>
                        </a:spcAft>
                      </a:pPr>
                      <a:r>
                        <a:rPr lang="es-EC" sz="1600" b="1" dirty="0">
                          <a:effectLst/>
                        </a:rPr>
                        <a:t>A</a:t>
                      </a: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indent="180340" algn="ctr">
                        <a:lnSpc>
                          <a:spcPct val="150000"/>
                        </a:lnSpc>
                        <a:spcAft>
                          <a:spcPts val="0"/>
                        </a:spcAft>
                      </a:pPr>
                      <a:r>
                        <a:rPr lang="es-EC" sz="1600" b="1" dirty="0">
                          <a:effectLst/>
                        </a:rPr>
                        <a:t>Sedimentos en suspensión totales transportados en 1 año (Ton/año)</a:t>
                      </a: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indent="180340" algn="ctr">
                        <a:lnSpc>
                          <a:spcPct val="150000"/>
                        </a:lnSpc>
                        <a:spcAft>
                          <a:spcPts val="0"/>
                        </a:spcAft>
                      </a:pPr>
                      <a:r>
                        <a:rPr lang="es-EC" sz="1600" b="1" dirty="0">
                          <a:effectLst/>
                        </a:rPr>
                        <a:t>11751.15</a:t>
                      </a: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indent="180340" algn="ctr">
                        <a:lnSpc>
                          <a:spcPct val="150000"/>
                        </a:lnSpc>
                        <a:spcAft>
                          <a:spcPts val="0"/>
                        </a:spcAft>
                      </a:pPr>
                      <a:r>
                        <a:rPr lang="es-EC" sz="1600" b="1" dirty="0">
                          <a:effectLst/>
                        </a:rPr>
                        <a:t>5242.27</a:t>
                      </a: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indent="180340" algn="ctr">
                        <a:lnSpc>
                          <a:spcPct val="150000"/>
                        </a:lnSpc>
                        <a:spcAft>
                          <a:spcPts val="0"/>
                        </a:spcAft>
                      </a:pPr>
                      <a:r>
                        <a:rPr lang="es-EC" sz="1600" b="1" dirty="0">
                          <a:effectLst/>
                        </a:rPr>
                        <a:t>2631.99</a:t>
                      </a: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extLst>
                  <a:ext uri="{0D108BD9-81ED-4DB2-BD59-A6C34878D82A}">
                    <a16:rowId xmlns:a16="http://schemas.microsoft.com/office/drawing/2014/main" val="2373044269"/>
                  </a:ext>
                </a:extLst>
              </a:tr>
            </a:tbl>
          </a:graphicData>
        </a:graphic>
      </p:graphicFrame>
    </p:spTree>
    <p:extLst>
      <p:ext uri="{BB962C8B-B14F-4D97-AF65-F5344CB8AC3E}">
        <p14:creationId xmlns:p14="http://schemas.microsoft.com/office/powerpoint/2010/main" val="1154235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1A324-E937-41FE-95BA-7AF0220253AB}"/>
              </a:ext>
            </a:extLst>
          </p:cNvPr>
          <p:cNvSpPr>
            <a:spLocks noGrp="1"/>
          </p:cNvSpPr>
          <p:nvPr>
            <p:ph type="title"/>
          </p:nvPr>
        </p:nvSpPr>
        <p:spPr/>
        <p:txBody>
          <a:bodyPr/>
          <a:lstStyle/>
          <a:p>
            <a:r>
              <a:rPr lang="es-EC" dirty="0"/>
              <a:t>MODELAMIENTO BSTEM</a:t>
            </a:r>
          </a:p>
        </p:txBody>
      </p:sp>
      <p:pic>
        <p:nvPicPr>
          <p:cNvPr id="4" name="Content Placeholder 3">
            <a:extLst>
              <a:ext uri="{FF2B5EF4-FFF2-40B4-BE49-F238E27FC236}">
                <a16:creationId xmlns:a16="http://schemas.microsoft.com/office/drawing/2014/main" id="{8ADECE33-90B4-4536-8F10-F24F86665282}"/>
              </a:ext>
            </a:extLst>
          </p:cNvPr>
          <p:cNvPicPr>
            <a:picLocks noGrp="1" noChangeAspect="1"/>
          </p:cNvPicPr>
          <p:nvPr>
            <p:ph idx="1"/>
          </p:nvPr>
        </p:nvPicPr>
        <p:blipFill>
          <a:blip r:embed="rId2"/>
          <a:stretch>
            <a:fillRect/>
          </a:stretch>
        </p:blipFill>
        <p:spPr>
          <a:xfrm>
            <a:off x="1097280" y="2544428"/>
            <a:ext cx="2611771" cy="3760788"/>
          </a:xfrm>
          <a:prstGeom prst="rect">
            <a:avLst/>
          </a:prstGeom>
        </p:spPr>
      </p:pic>
      <p:pic>
        <p:nvPicPr>
          <p:cNvPr id="5" name="Picture 4">
            <a:extLst>
              <a:ext uri="{FF2B5EF4-FFF2-40B4-BE49-F238E27FC236}">
                <a16:creationId xmlns:a16="http://schemas.microsoft.com/office/drawing/2014/main" id="{E933D323-D4F4-46C5-BFDD-5AEDBF85D57A}"/>
              </a:ext>
            </a:extLst>
          </p:cNvPr>
          <p:cNvPicPr>
            <a:picLocks noChangeAspect="1"/>
          </p:cNvPicPr>
          <p:nvPr/>
        </p:nvPicPr>
        <p:blipFill>
          <a:blip r:embed="rId3"/>
          <a:stretch>
            <a:fillRect/>
          </a:stretch>
        </p:blipFill>
        <p:spPr>
          <a:xfrm>
            <a:off x="5095733" y="2544428"/>
            <a:ext cx="2810823" cy="1745748"/>
          </a:xfrm>
          <a:prstGeom prst="rect">
            <a:avLst/>
          </a:prstGeom>
        </p:spPr>
      </p:pic>
      <p:pic>
        <p:nvPicPr>
          <p:cNvPr id="6" name="Picture 5">
            <a:extLst>
              <a:ext uri="{FF2B5EF4-FFF2-40B4-BE49-F238E27FC236}">
                <a16:creationId xmlns:a16="http://schemas.microsoft.com/office/drawing/2014/main" id="{18892B0B-A87D-44D9-A319-3201F1A4C325}"/>
              </a:ext>
            </a:extLst>
          </p:cNvPr>
          <p:cNvPicPr>
            <a:picLocks noChangeAspect="1"/>
          </p:cNvPicPr>
          <p:nvPr/>
        </p:nvPicPr>
        <p:blipFill>
          <a:blip r:embed="rId4"/>
          <a:stretch>
            <a:fillRect/>
          </a:stretch>
        </p:blipFill>
        <p:spPr>
          <a:xfrm>
            <a:off x="8823457" y="2508848"/>
            <a:ext cx="2778517" cy="1739561"/>
          </a:xfrm>
          <a:prstGeom prst="rect">
            <a:avLst/>
          </a:prstGeom>
        </p:spPr>
      </p:pic>
      <p:pic>
        <p:nvPicPr>
          <p:cNvPr id="7" name="Picture 6">
            <a:extLst>
              <a:ext uri="{FF2B5EF4-FFF2-40B4-BE49-F238E27FC236}">
                <a16:creationId xmlns:a16="http://schemas.microsoft.com/office/drawing/2014/main" id="{FC4E0505-D1BC-4391-94CA-CBE0AC5B2652}"/>
              </a:ext>
            </a:extLst>
          </p:cNvPr>
          <p:cNvPicPr>
            <a:picLocks noChangeAspect="1"/>
          </p:cNvPicPr>
          <p:nvPr/>
        </p:nvPicPr>
        <p:blipFill>
          <a:blip r:embed="rId5"/>
          <a:stretch>
            <a:fillRect/>
          </a:stretch>
        </p:blipFill>
        <p:spPr>
          <a:xfrm>
            <a:off x="7093692" y="4424822"/>
            <a:ext cx="2778517" cy="1739337"/>
          </a:xfrm>
          <a:prstGeom prst="rect">
            <a:avLst/>
          </a:prstGeom>
        </p:spPr>
      </p:pic>
      <p:sp>
        <p:nvSpPr>
          <p:cNvPr id="9" name="TextBox 8">
            <a:extLst>
              <a:ext uri="{FF2B5EF4-FFF2-40B4-BE49-F238E27FC236}">
                <a16:creationId xmlns:a16="http://schemas.microsoft.com/office/drawing/2014/main" id="{0B2A1B68-49F9-4ADA-81B6-59811215B7D4}"/>
              </a:ext>
            </a:extLst>
          </p:cNvPr>
          <p:cNvSpPr txBox="1"/>
          <p:nvPr/>
        </p:nvSpPr>
        <p:spPr>
          <a:xfrm rot="16200000">
            <a:off x="4021893" y="3466245"/>
            <a:ext cx="1278529" cy="369332"/>
          </a:xfrm>
          <a:prstGeom prst="rect">
            <a:avLst/>
          </a:prstGeom>
          <a:noFill/>
        </p:spPr>
        <p:txBody>
          <a:bodyPr wrap="square" rtlCol="0">
            <a:spAutoFit/>
          </a:bodyPr>
          <a:lstStyle/>
          <a:p>
            <a:r>
              <a:rPr lang="es-EC" dirty="0"/>
              <a:t>Sección 1</a:t>
            </a:r>
          </a:p>
        </p:txBody>
      </p:sp>
      <p:sp>
        <p:nvSpPr>
          <p:cNvPr id="10" name="TextBox 9">
            <a:extLst>
              <a:ext uri="{FF2B5EF4-FFF2-40B4-BE49-F238E27FC236}">
                <a16:creationId xmlns:a16="http://schemas.microsoft.com/office/drawing/2014/main" id="{BF9F968A-B3B4-4CDD-9DF4-BEA8937A2E8B}"/>
              </a:ext>
            </a:extLst>
          </p:cNvPr>
          <p:cNvSpPr txBox="1"/>
          <p:nvPr/>
        </p:nvSpPr>
        <p:spPr>
          <a:xfrm rot="16200000">
            <a:off x="7830357" y="3479574"/>
            <a:ext cx="1305185" cy="369332"/>
          </a:xfrm>
          <a:prstGeom prst="rect">
            <a:avLst/>
          </a:prstGeom>
          <a:noFill/>
        </p:spPr>
        <p:txBody>
          <a:bodyPr wrap="square" rtlCol="0">
            <a:spAutoFit/>
          </a:bodyPr>
          <a:lstStyle/>
          <a:p>
            <a:r>
              <a:rPr lang="es-EC" dirty="0"/>
              <a:t>Sección 2</a:t>
            </a:r>
          </a:p>
        </p:txBody>
      </p:sp>
      <p:sp>
        <p:nvSpPr>
          <p:cNvPr id="11" name="TextBox 10">
            <a:extLst>
              <a:ext uri="{FF2B5EF4-FFF2-40B4-BE49-F238E27FC236}">
                <a16:creationId xmlns:a16="http://schemas.microsoft.com/office/drawing/2014/main" id="{24ECD510-278C-4FE5-A497-6BB3605C1D27}"/>
              </a:ext>
            </a:extLst>
          </p:cNvPr>
          <p:cNvSpPr txBox="1"/>
          <p:nvPr/>
        </p:nvSpPr>
        <p:spPr>
          <a:xfrm rot="16200000">
            <a:off x="6116496" y="5342804"/>
            <a:ext cx="1273377" cy="369332"/>
          </a:xfrm>
          <a:prstGeom prst="rect">
            <a:avLst/>
          </a:prstGeom>
          <a:noFill/>
        </p:spPr>
        <p:txBody>
          <a:bodyPr wrap="square" rtlCol="0">
            <a:spAutoFit/>
          </a:bodyPr>
          <a:lstStyle/>
          <a:p>
            <a:r>
              <a:rPr lang="es-EC" dirty="0"/>
              <a:t>Sección 3</a:t>
            </a:r>
          </a:p>
        </p:txBody>
      </p:sp>
    </p:spTree>
    <p:extLst>
      <p:ext uri="{BB962C8B-B14F-4D97-AF65-F5344CB8AC3E}">
        <p14:creationId xmlns:p14="http://schemas.microsoft.com/office/powerpoint/2010/main" val="1286384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603B-A2D2-4374-AD55-D767E7CF59EF}"/>
              </a:ext>
            </a:extLst>
          </p:cNvPr>
          <p:cNvSpPr>
            <a:spLocks noGrp="1"/>
          </p:cNvSpPr>
          <p:nvPr>
            <p:ph type="title"/>
          </p:nvPr>
        </p:nvSpPr>
        <p:spPr/>
        <p:txBody>
          <a:bodyPr/>
          <a:lstStyle/>
          <a:p>
            <a:r>
              <a:rPr lang="es-EC" dirty="0"/>
              <a:t>MODELAMIENTO BSTEM</a:t>
            </a:r>
          </a:p>
        </p:txBody>
      </p:sp>
      <p:sp>
        <p:nvSpPr>
          <p:cNvPr id="3" name="Content Placeholder 2">
            <a:extLst>
              <a:ext uri="{FF2B5EF4-FFF2-40B4-BE49-F238E27FC236}">
                <a16:creationId xmlns:a16="http://schemas.microsoft.com/office/drawing/2014/main" id="{6B2B6C22-E43E-4490-BAF9-E6033DBDCDD3}"/>
              </a:ext>
            </a:extLst>
          </p:cNvPr>
          <p:cNvSpPr>
            <a:spLocks noGrp="1"/>
          </p:cNvSpPr>
          <p:nvPr>
            <p:ph idx="1"/>
          </p:nvPr>
        </p:nvSpPr>
        <p:spPr/>
        <p:txBody>
          <a:bodyPr/>
          <a:lstStyle/>
          <a:p>
            <a:r>
              <a:rPr lang="es-EC" dirty="0"/>
              <a:t>CAUDAL 1 (11.85 m</a:t>
            </a:r>
            <a:r>
              <a:rPr lang="es-EC" baseline="30000" dirty="0"/>
              <a:t>3</a:t>
            </a:r>
            <a:r>
              <a:rPr lang="es-EC" dirty="0"/>
              <a:t>/s)</a:t>
            </a:r>
          </a:p>
        </p:txBody>
      </p:sp>
      <p:pic>
        <p:nvPicPr>
          <p:cNvPr id="4" name="Picture 3">
            <a:extLst>
              <a:ext uri="{FF2B5EF4-FFF2-40B4-BE49-F238E27FC236}">
                <a16:creationId xmlns:a16="http://schemas.microsoft.com/office/drawing/2014/main" id="{C9D2F768-77AF-407D-8389-D0476AD9362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97280" y="2650489"/>
            <a:ext cx="3674745" cy="3455036"/>
          </a:xfrm>
          <a:prstGeom prst="rect">
            <a:avLst/>
          </a:prstGeom>
        </p:spPr>
      </p:pic>
      <p:pic>
        <p:nvPicPr>
          <p:cNvPr id="5" name="Picture 4">
            <a:extLst>
              <a:ext uri="{FF2B5EF4-FFF2-40B4-BE49-F238E27FC236}">
                <a16:creationId xmlns:a16="http://schemas.microsoft.com/office/drawing/2014/main" id="{F16344CB-25F8-4B13-BCEE-ED8AFE493ED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399405" y="2108202"/>
            <a:ext cx="6040120" cy="1238884"/>
          </a:xfrm>
          <a:prstGeom prst="rect">
            <a:avLst/>
          </a:prstGeom>
        </p:spPr>
      </p:pic>
      <p:pic>
        <p:nvPicPr>
          <p:cNvPr id="6" name="Picture 5">
            <a:extLst>
              <a:ext uri="{FF2B5EF4-FFF2-40B4-BE49-F238E27FC236}">
                <a16:creationId xmlns:a16="http://schemas.microsoft.com/office/drawing/2014/main" id="{C405E277-CC31-4DC7-81F9-F98AD76DD3F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453381" y="3429000"/>
            <a:ext cx="6040119" cy="1343025"/>
          </a:xfrm>
          <a:prstGeom prst="rect">
            <a:avLst/>
          </a:prstGeom>
        </p:spPr>
      </p:pic>
      <p:pic>
        <p:nvPicPr>
          <p:cNvPr id="7" name="Picture 6">
            <a:extLst>
              <a:ext uri="{FF2B5EF4-FFF2-40B4-BE49-F238E27FC236}">
                <a16:creationId xmlns:a16="http://schemas.microsoft.com/office/drawing/2014/main" id="{C0CBBB2A-D3F1-4708-892A-C3BA4DA25E23}"/>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453381" y="4896908"/>
            <a:ext cx="6040119" cy="1343025"/>
          </a:xfrm>
          <a:prstGeom prst="rect">
            <a:avLst/>
          </a:prstGeom>
        </p:spPr>
      </p:pic>
    </p:spTree>
    <p:extLst>
      <p:ext uri="{BB962C8B-B14F-4D97-AF65-F5344CB8AC3E}">
        <p14:creationId xmlns:p14="http://schemas.microsoft.com/office/powerpoint/2010/main" val="176864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603B-A2D2-4374-AD55-D767E7CF59EF}"/>
              </a:ext>
            </a:extLst>
          </p:cNvPr>
          <p:cNvSpPr>
            <a:spLocks noGrp="1"/>
          </p:cNvSpPr>
          <p:nvPr>
            <p:ph type="title"/>
          </p:nvPr>
        </p:nvSpPr>
        <p:spPr/>
        <p:txBody>
          <a:bodyPr/>
          <a:lstStyle/>
          <a:p>
            <a:r>
              <a:rPr lang="es-EC" dirty="0"/>
              <a:t>MODELAMIENTO BSTEM</a:t>
            </a:r>
          </a:p>
        </p:txBody>
      </p:sp>
      <p:sp>
        <p:nvSpPr>
          <p:cNvPr id="3" name="Content Placeholder 2">
            <a:extLst>
              <a:ext uri="{FF2B5EF4-FFF2-40B4-BE49-F238E27FC236}">
                <a16:creationId xmlns:a16="http://schemas.microsoft.com/office/drawing/2014/main" id="{6B2B6C22-E43E-4490-BAF9-E6033DBDCDD3}"/>
              </a:ext>
            </a:extLst>
          </p:cNvPr>
          <p:cNvSpPr>
            <a:spLocks noGrp="1"/>
          </p:cNvSpPr>
          <p:nvPr>
            <p:ph idx="1"/>
          </p:nvPr>
        </p:nvSpPr>
        <p:spPr/>
        <p:txBody>
          <a:bodyPr/>
          <a:lstStyle/>
          <a:p>
            <a:r>
              <a:rPr lang="es-EC" dirty="0"/>
              <a:t>CAUDAL 2 (2.653 m</a:t>
            </a:r>
            <a:r>
              <a:rPr lang="es-EC" baseline="30000" dirty="0"/>
              <a:t>3</a:t>
            </a:r>
            <a:r>
              <a:rPr lang="es-EC" dirty="0"/>
              <a:t>/s)</a:t>
            </a:r>
          </a:p>
        </p:txBody>
      </p:sp>
      <p:pic>
        <p:nvPicPr>
          <p:cNvPr id="8" name="Picture 7">
            <a:extLst>
              <a:ext uri="{FF2B5EF4-FFF2-40B4-BE49-F238E27FC236}">
                <a16:creationId xmlns:a16="http://schemas.microsoft.com/office/drawing/2014/main" id="{FD11650D-2393-4FDB-8E05-04F5E5D9A02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97280" y="2676631"/>
            <a:ext cx="3674745" cy="3377881"/>
          </a:xfrm>
          <a:prstGeom prst="rect">
            <a:avLst/>
          </a:prstGeom>
        </p:spPr>
      </p:pic>
      <p:pic>
        <p:nvPicPr>
          <p:cNvPr id="9" name="Picture 8">
            <a:extLst>
              <a:ext uri="{FF2B5EF4-FFF2-40B4-BE49-F238E27FC236}">
                <a16:creationId xmlns:a16="http://schemas.microsoft.com/office/drawing/2014/main" id="{E396E4BB-A101-4D38-943D-8CB75C14956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453381" y="2159529"/>
            <a:ext cx="5970270" cy="1343025"/>
          </a:xfrm>
          <a:prstGeom prst="rect">
            <a:avLst/>
          </a:prstGeom>
        </p:spPr>
      </p:pic>
      <p:pic>
        <p:nvPicPr>
          <p:cNvPr id="10" name="Picture 9">
            <a:extLst>
              <a:ext uri="{FF2B5EF4-FFF2-40B4-BE49-F238E27FC236}">
                <a16:creationId xmlns:a16="http://schemas.microsoft.com/office/drawing/2014/main" id="{B8A736A3-F9B1-4EB3-ADD2-9984A1D458B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488304" y="3553882"/>
            <a:ext cx="5970271" cy="1343026"/>
          </a:xfrm>
          <a:prstGeom prst="rect">
            <a:avLst/>
          </a:prstGeom>
        </p:spPr>
      </p:pic>
      <p:pic>
        <p:nvPicPr>
          <p:cNvPr id="11" name="Picture 10">
            <a:extLst>
              <a:ext uri="{FF2B5EF4-FFF2-40B4-BE49-F238E27FC236}">
                <a16:creationId xmlns:a16="http://schemas.microsoft.com/office/drawing/2014/main" id="{547124DC-F07F-4365-AD29-0AA33653D91F}"/>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488303" y="4897966"/>
            <a:ext cx="6046471" cy="1393296"/>
          </a:xfrm>
          <a:prstGeom prst="rect">
            <a:avLst/>
          </a:prstGeom>
        </p:spPr>
      </p:pic>
    </p:spTree>
    <p:extLst>
      <p:ext uri="{BB962C8B-B14F-4D97-AF65-F5344CB8AC3E}">
        <p14:creationId xmlns:p14="http://schemas.microsoft.com/office/powerpoint/2010/main" val="979891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603B-A2D2-4374-AD55-D767E7CF59EF}"/>
              </a:ext>
            </a:extLst>
          </p:cNvPr>
          <p:cNvSpPr>
            <a:spLocks noGrp="1"/>
          </p:cNvSpPr>
          <p:nvPr>
            <p:ph type="title"/>
          </p:nvPr>
        </p:nvSpPr>
        <p:spPr/>
        <p:txBody>
          <a:bodyPr/>
          <a:lstStyle/>
          <a:p>
            <a:r>
              <a:rPr lang="es-EC" dirty="0"/>
              <a:t>MODELAMIENTO BSTEM</a:t>
            </a:r>
          </a:p>
        </p:txBody>
      </p:sp>
      <p:sp>
        <p:nvSpPr>
          <p:cNvPr id="3" name="Content Placeholder 2">
            <a:extLst>
              <a:ext uri="{FF2B5EF4-FFF2-40B4-BE49-F238E27FC236}">
                <a16:creationId xmlns:a16="http://schemas.microsoft.com/office/drawing/2014/main" id="{6B2B6C22-E43E-4490-BAF9-E6033DBDCDD3}"/>
              </a:ext>
            </a:extLst>
          </p:cNvPr>
          <p:cNvSpPr>
            <a:spLocks noGrp="1"/>
          </p:cNvSpPr>
          <p:nvPr>
            <p:ph idx="1"/>
          </p:nvPr>
        </p:nvSpPr>
        <p:spPr/>
        <p:txBody>
          <a:bodyPr/>
          <a:lstStyle/>
          <a:p>
            <a:r>
              <a:rPr lang="es-EC" dirty="0"/>
              <a:t>CAUDAL 3 (256.77 m</a:t>
            </a:r>
            <a:r>
              <a:rPr lang="es-EC" baseline="30000" dirty="0"/>
              <a:t>3</a:t>
            </a:r>
            <a:r>
              <a:rPr lang="es-EC" dirty="0"/>
              <a:t>/s)</a:t>
            </a:r>
          </a:p>
        </p:txBody>
      </p:sp>
      <p:pic>
        <p:nvPicPr>
          <p:cNvPr id="8" name="Picture 7">
            <a:extLst>
              <a:ext uri="{FF2B5EF4-FFF2-40B4-BE49-F238E27FC236}">
                <a16:creationId xmlns:a16="http://schemas.microsoft.com/office/drawing/2014/main" id="{7F070EB8-6654-4EFD-ABD9-4036686A5E1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98501" y="2732551"/>
            <a:ext cx="3674745" cy="3377881"/>
          </a:xfrm>
          <a:prstGeom prst="rect">
            <a:avLst/>
          </a:prstGeom>
        </p:spPr>
      </p:pic>
      <p:pic>
        <p:nvPicPr>
          <p:cNvPr id="9" name="Picture 8">
            <a:extLst>
              <a:ext uri="{FF2B5EF4-FFF2-40B4-BE49-F238E27FC236}">
                <a16:creationId xmlns:a16="http://schemas.microsoft.com/office/drawing/2014/main" id="{2E9ED088-1F6B-4B03-8F96-BC0AF2389D9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453381" y="2108201"/>
            <a:ext cx="6040118" cy="1343024"/>
          </a:xfrm>
          <a:prstGeom prst="rect">
            <a:avLst/>
          </a:prstGeom>
        </p:spPr>
      </p:pic>
      <p:pic>
        <p:nvPicPr>
          <p:cNvPr id="10" name="Picture 9">
            <a:extLst>
              <a:ext uri="{FF2B5EF4-FFF2-40B4-BE49-F238E27FC236}">
                <a16:creationId xmlns:a16="http://schemas.microsoft.com/office/drawing/2014/main" id="{2250DC94-F650-4BEE-9993-C220BB02C1B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453381" y="3560709"/>
            <a:ext cx="6040118" cy="1343024"/>
          </a:xfrm>
          <a:prstGeom prst="rect">
            <a:avLst/>
          </a:prstGeom>
        </p:spPr>
      </p:pic>
      <p:pic>
        <p:nvPicPr>
          <p:cNvPr id="11" name="Picture 10">
            <a:extLst>
              <a:ext uri="{FF2B5EF4-FFF2-40B4-BE49-F238E27FC236}">
                <a16:creationId xmlns:a16="http://schemas.microsoft.com/office/drawing/2014/main" id="{549CAEA4-8D89-476A-9431-0768A1AD668F}"/>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453381" y="5008748"/>
            <a:ext cx="6040118" cy="1343024"/>
          </a:xfrm>
          <a:prstGeom prst="rect">
            <a:avLst/>
          </a:prstGeom>
        </p:spPr>
      </p:pic>
    </p:spTree>
    <p:extLst>
      <p:ext uri="{BB962C8B-B14F-4D97-AF65-F5344CB8AC3E}">
        <p14:creationId xmlns:p14="http://schemas.microsoft.com/office/powerpoint/2010/main" val="4166387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603B-A2D2-4374-AD55-D767E7CF59EF}"/>
              </a:ext>
            </a:extLst>
          </p:cNvPr>
          <p:cNvSpPr>
            <a:spLocks noGrp="1"/>
          </p:cNvSpPr>
          <p:nvPr>
            <p:ph type="title"/>
          </p:nvPr>
        </p:nvSpPr>
        <p:spPr/>
        <p:txBody>
          <a:bodyPr/>
          <a:lstStyle/>
          <a:p>
            <a:r>
              <a:rPr lang="es-EC" dirty="0"/>
              <a:t>CONCLUSIONES</a:t>
            </a:r>
          </a:p>
        </p:txBody>
      </p:sp>
      <p:sp>
        <p:nvSpPr>
          <p:cNvPr id="3" name="Content Placeholder 2">
            <a:extLst>
              <a:ext uri="{FF2B5EF4-FFF2-40B4-BE49-F238E27FC236}">
                <a16:creationId xmlns:a16="http://schemas.microsoft.com/office/drawing/2014/main" id="{6B2B6C22-E43E-4490-BAF9-E6033DBDCDD3}"/>
              </a:ext>
            </a:extLst>
          </p:cNvPr>
          <p:cNvSpPr>
            <a:spLocks noGrp="1"/>
          </p:cNvSpPr>
          <p:nvPr>
            <p:ph idx="1"/>
          </p:nvPr>
        </p:nvSpPr>
        <p:spPr>
          <a:xfrm>
            <a:off x="1097280" y="2108202"/>
            <a:ext cx="10058400" cy="2942769"/>
          </a:xfrm>
        </p:spPr>
        <p:txBody>
          <a:bodyPr>
            <a:normAutofit fontScale="70000" lnSpcReduction="20000"/>
          </a:bodyPr>
          <a:lstStyle/>
          <a:p>
            <a:pPr marL="0" indent="0">
              <a:buNone/>
            </a:pPr>
            <a:r>
              <a:rPr lang="es-EC" sz="2300" dirty="0">
                <a:latin typeface="+mj-lt"/>
              </a:rPr>
              <a:t>La producción de sedimentos por erosión calculada mediante la ecuación universal de pérdida de suelo fue de 3382 t/año, mientras que los datos obtenidos mediante la toma de muestras en la sección de estudio fueron de 2632 t/año. Si bien la diferencia es de 23%, se debe tener en cuenta que el monitoreo y toma de muestras en cada punto se realizó en época de estiaje.</a:t>
            </a:r>
          </a:p>
          <a:p>
            <a:pPr>
              <a:buFont typeface="Arial" panose="020B0604020202020204" pitchFamily="34" charset="0"/>
              <a:buChar char="•"/>
            </a:pPr>
            <a:endParaRPr lang="es-EC" sz="2300" dirty="0">
              <a:latin typeface="+mj-lt"/>
            </a:endParaRPr>
          </a:p>
          <a:p>
            <a:pPr marL="0" indent="0">
              <a:buNone/>
            </a:pPr>
            <a:r>
              <a:rPr lang="es-EC" sz="2300" dirty="0">
                <a:latin typeface="+mj-lt"/>
              </a:rPr>
              <a:t>Con la caracterización de los parámetros geomorfológicos obtenidos de la cuenca del Río Pita, se determinó que la cuenca tiene una forma ligeramente alargada y posee una pendiente media de 5.84%. También se determinó que la densidad de drenaje es moderada, lo que refleja que es una cuenca que, si bien no se encuentra en el rango de tener problemas de drenaje, podría tener una respuesta hidrológica lenta. De acuerdo a la curva hipsométrica, esta cuenca se encuentra en una fase de equilibrio (madurez).</a:t>
            </a:r>
          </a:p>
          <a:p>
            <a:pPr>
              <a:buFont typeface="Arial" panose="020B0604020202020204" pitchFamily="34" charset="0"/>
              <a:buChar char="•"/>
            </a:pPr>
            <a:endParaRPr lang="es-EC" dirty="0"/>
          </a:p>
        </p:txBody>
      </p:sp>
    </p:spTree>
    <p:extLst>
      <p:ext uri="{BB962C8B-B14F-4D97-AF65-F5344CB8AC3E}">
        <p14:creationId xmlns:p14="http://schemas.microsoft.com/office/powerpoint/2010/main" val="2532105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1A324-E937-41FE-95BA-7AF0220253AB}"/>
              </a:ext>
            </a:extLst>
          </p:cNvPr>
          <p:cNvSpPr>
            <a:spLocks noGrp="1"/>
          </p:cNvSpPr>
          <p:nvPr>
            <p:ph type="title"/>
          </p:nvPr>
        </p:nvSpPr>
        <p:spPr/>
        <p:txBody>
          <a:bodyPr/>
          <a:lstStyle/>
          <a:p>
            <a:r>
              <a:rPr lang="es-EC" dirty="0"/>
              <a:t>CONCLUSIONES</a:t>
            </a:r>
          </a:p>
        </p:txBody>
      </p:sp>
      <p:sp>
        <p:nvSpPr>
          <p:cNvPr id="3" name="Content Placeholder 2">
            <a:extLst>
              <a:ext uri="{FF2B5EF4-FFF2-40B4-BE49-F238E27FC236}">
                <a16:creationId xmlns:a16="http://schemas.microsoft.com/office/drawing/2014/main" id="{CB447874-36AF-4BFF-9CEB-B7ED7EBDBF09}"/>
              </a:ext>
            </a:extLst>
          </p:cNvPr>
          <p:cNvSpPr>
            <a:spLocks noGrp="1"/>
          </p:cNvSpPr>
          <p:nvPr>
            <p:ph idx="1"/>
          </p:nvPr>
        </p:nvSpPr>
        <p:spPr>
          <a:xfrm>
            <a:off x="1097280" y="2108201"/>
            <a:ext cx="10058400" cy="4278085"/>
          </a:xfrm>
        </p:spPr>
        <p:txBody>
          <a:bodyPr>
            <a:normAutofit fontScale="85000" lnSpcReduction="10000"/>
          </a:bodyPr>
          <a:lstStyle/>
          <a:p>
            <a:pPr marL="0" indent="0">
              <a:buNone/>
            </a:pPr>
            <a:r>
              <a:rPr lang="es-EC" dirty="0">
                <a:latin typeface="+mj-lt"/>
              </a:rPr>
              <a:t>Una vez realizado el estudio de campo se eligió 3 secciones a lo largo del cauce del Río Pita, en las cuales se realizó el aforo correspondiente mediante la metodología de flotadores y molinetes. Los caudales obtenidos mediante el método de aforamiento fueron de 2.639 m</a:t>
            </a:r>
            <a:r>
              <a:rPr lang="es-EC" baseline="30000" dirty="0">
                <a:latin typeface="+mj-lt"/>
              </a:rPr>
              <a:t>3</a:t>
            </a:r>
            <a:r>
              <a:rPr lang="es-EC" dirty="0">
                <a:latin typeface="+mj-lt"/>
              </a:rPr>
              <a:t>/s, 2.647 m</a:t>
            </a:r>
            <a:r>
              <a:rPr lang="es-EC" baseline="30000" dirty="0">
                <a:latin typeface="+mj-lt"/>
              </a:rPr>
              <a:t>3</a:t>
            </a:r>
            <a:r>
              <a:rPr lang="es-EC" dirty="0">
                <a:latin typeface="+mj-lt"/>
              </a:rPr>
              <a:t>/s y 2.675 m</a:t>
            </a:r>
            <a:r>
              <a:rPr lang="es-EC" baseline="30000" dirty="0">
                <a:latin typeface="+mj-lt"/>
              </a:rPr>
              <a:t>3</a:t>
            </a:r>
            <a:r>
              <a:rPr lang="es-EC" dirty="0">
                <a:latin typeface="+mj-lt"/>
              </a:rPr>
              <a:t>/s siendo estos resultados que no varían significativamente, por lo que se estima que no existen afluentes y aporte subterráneo que aumente el caudal en este tramo. El monitoreo de los puntos sobre el Río Pita fue realizado en época de estiaje, por lo que se puede estimar que este río puede aumentar significativamente en época invernal.</a:t>
            </a:r>
          </a:p>
          <a:p>
            <a:pPr marL="0" indent="0">
              <a:buNone/>
            </a:pPr>
            <a:endParaRPr lang="es-EC" dirty="0">
              <a:latin typeface="+mj-lt"/>
            </a:endParaRPr>
          </a:p>
          <a:p>
            <a:pPr marL="0" lvl="0" indent="0">
              <a:buNone/>
            </a:pPr>
            <a:r>
              <a:rPr lang="es-EC" dirty="0">
                <a:latin typeface="+mj-lt"/>
              </a:rPr>
              <a:t>El proceso de integración de la ecuación universal de pérdida de suelo con los factores expresados en imágenes en formato ráster y procesadas en un SIG, permitió identificar puntos críticos o de riesgo de erosión de la cuenca el Río Pita. El mapa resultante puede ser utilizado como modelo predictible para toma de decisiones. En forma general, este procedimiento demostró que es posible integrar modelos como la USLE a los </a:t>
            </a:r>
            <a:r>
              <a:rPr lang="es-EC" dirty="0" err="1">
                <a:latin typeface="+mj-lt"/>
              </a:rPr>
              <a:t>SIG´s</a:t>
            </a:r>
            <a:r>
              <a:rPr lang="es-EC" dirty="0">
                <a:latin typeface="+mj-lt"/>
              </a:rPr>
              <a:t>, especialmente cuando estos modelos pueden ser expresados como funciones matemáticas o información a la que se pueda asignar información espacial.</a:t>
            </a:r>
          </a:p>
          <a:p>
            <a:endParaRPr lang="es-EC" dirty="0"/>
          </a:p>
        </p:txBody>
      </p:sp>
    </p:spTree>
    <p:extLst>
      <p:ext uri="{BB962C8B-B14F-4D97-AF65-F5344CB8AC3E}">
        <p14:creationId xmlns:p14="http://schemas.microsoft.com/office/powerpoint/2010/main" val="1345476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603B-A2D2-4374-AD55-D767E7CF59EF}"/>
              </a:ext>
            </a:extLst>
          </p:cNvPr>
          <p:cNvSpPr>
            <a:spLocks noGrp="1"/>
          </p:cNvSpPr>
          <p:nvPr>
            <p:ph type="title"/>
          </p:nvPr>
        </p:nvSpPr>
        <p:spPr/>
        <p:txBody>
          <a:bodyPr/>
          <a:lstStyle/>
          <a:p>
            <a:r>
              <a:rPr lang="es-EC" dirty="0"/>
              <a:t>CONCLUSIONES</a:t>
            </a:r>
          </a:p>
        </p:txBody>
      </p:sp>
      <p:sp>
        <p:nvSpPr>
          <p:cNvPr id="3" name="Content Placeholder 2">
            <a:extLst>
              <a:ext uri="{FF2B5EF4-FFF2-40B4-BE49-F238E27FC236}">
                <a16:creationId xmlns:a16="http://schemas.microsoft.com/office/drawing/2014/main" id="{6B2B6C22-E43E-4490-BAF9-E6033DBDCDD3}"/>
              </a:ext>
            </a:extLst>
          </p:cNvPr>
          <p:cNvSpPr>
            <a:spLocks noGrp="1"/>
          </p:cNvSpPr>
          <p:nvPr>
            <p:ph idx="1"/>
          </p:nvPr>
        </p:nvSpPr>
        <p:spPr/>
        <p:txBody>
          <a:bodyPr/>
          <a:lstStyle/>
          <a:p>
            <a:endParaRPr lang="es-EC" dirty="0"/>
          </a:p>
          <a:p>
            <a:r>
              <a:rPr lang="es-EC" sz="1600" dirty="0">
                <a:latin typeface="+mj-lt"/>
              </a:rPr>
              <a:t>En el modelo numérico unidimensional realizado mediante el programa </a:t>
            </a:r>
            <a:r>
              <a:rPr lang="es-EC" sz="1600" dirty="0" err="1">
                <a:latin typeface="+mj-lt"/>
              </a:rPr>
              <a:t>Hec</a:t>
            </a:r>
            <a:r>
              <a:rPr lang="es-EC" sz="1600" dirty="0">
                <a:latin typeface="+mj-lt"/>
              </a:rPr>
              <a:t>-Ras se pudo obtener una aproximación para determinar la variación del lecho del río Pita en un intervalo de tiempo, sin embargo, la acumulación de sedimentos presentado en la sección de control 3 no muestra un modelamiento confiable, esta acumulación de sedimentos se debe a que el modelamiento no posee una continuidad espacial y el programa toma como fin del río a esta sección.</a:t>
            </a:r>
          </a:p>
          <a:p>
            <a:endParaRPr lang="es-EC" dirty="0"/>
          </a:p>
        </p:txBody>
      </p:sp>
    </p:spTree>
    <p:extLst>
      <p:ext uri="{BB962C8B-B14F-4D97-AF65-F5344CB8AC3E}">
        <p14:creationId xmlns:p14="http://schemas.microsoft.com/office/powerpoint/2010/main" val="3455057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D8CB5-8792-46A7-B802-19D76D4BBD16}"/>
              </a:ext>
            </a:extLst>
          </p:cNvPr>
          <p:cNvSpPr>
            <a:spLocks noGrp="1"/>
          </p:cNvSpPr>
          <p:nvPr>
            <p:ph type="title"/>
          </p:nvPr>
        </p:nvSpPr>
        <p:spPr/>
        <p:txBody>
          <a:bodyPr/>
          <a:lstStyle/>
          <a:p>
            <a:r>
              <a:rPr lang="es-EC" dirty="0"/>
              <a:t>JUSTIFICACIÓN</a:t>
            </a:r>
          </a:p>
        </p:txBody>
      </p:sp>
      <p:graphicFrame>
        <p:nvGraphicFramePr>
          <p:cNvPr id="4" name="Content Placeholder 3">
            <a:extLst>
              <a:ext uri="{FF2B5EF4-FFF2-40B4-BE49-F238E27FC236}">
                <a16:creationId xmlns:a16="http://schemas.microsoft.com/office/drawing/2014/main" id="{07E6DEAF-D595-4418-B65B-329215744891}"/>
              </a:ext>
            </a:extLst>
          </p:cNvPr>
          <p:cNvGraphicFramePr>
            <a:graphicFrameLocks noGrp="1"/>
          </p:cNvGraphicFramePr>
          <p:nvPr>
            <p:ph idx="1"/>
            <p:extLst>
              <p:ext uri="{D42A27DB-BD31-4B8C-83A1-F6EECF244321}">
                <p14:modId xmlns:p14="http://schemas.microsoft.com/office/powerpoint/2010/main" val="3177165761"/>
              </p:ext>
            </p:extLst>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Resultado de imagen para OBJETIVO 11">
            <a:extLst>
              <a:ext uri="{FF2B5EF4-FFF2-40B4-BE49-F238E27FC236}">
                <a16:creationId xmlns:a16="http://schemas.microsoft.com/office/drawing/2014/main" id="{B7E185A1-B6CE-4281-8A97-4A8EAFFF49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5630" y="2220686"/>
            <a:ext cx="1484086" cy="18868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suelo">
            <a:extLst>
              <a:ext uri="{FF2B5EF4-FFF2-40B4-BE49-F238E27FC236}">
                <a16:creationId xmlns:a16="http://schemas.microsoft.com/office/drawing/2014/main" id="{E3540505-B9FC-436E-A5F2-088C4BAE26F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77146" y="4107543"/>
            <a:ext cx="2571570" cy="17614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construcciones hidroelectricas">
            <a:extLst>
              <a:ext uri="{FF2B5EF4-FFF2-40B4-BE49-F238E27FC236}">
                <a16:creationId xmlns:a16="http://schemas.microsoft.com/office/drawing/2014/main" id="{F78D4FA8-04EE-47A8-95F6-8EE66C3ED1A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5999" y="2220686"/>
            <a:ext cx="2002971" cy="1741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945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319FC-C294-456C-91FC-2DEECE90FC7B}"/>
              </a:ext>
            </a:extLst>
          </p:cNvPr>
          <p:cNvSpPr>
            <a:spLocks noGrp="1"/>
          </p:cNvSpPr>
          <p:nvPr>
            <p:ph type="title"/>
          </p:nvPr>
        </p:nvSpPr>
        <p:spPr/>
        <p:txBody>
          <a:bodyPr/>
          <a:lstStyle/>
          <a:p>
            <a:r>
              <a:rPr lang="es-EC" dirty="0"/>
              <a:t>RECOMENDACIONES</a:t>
            </a:r>
          </a:p>
        </p:txBody>
      </p:sp>
      <p:sp>
        <p:nvSpPr>
          <p:cNvPr id="3" name="Content Placeholder 2">
            <a:extLst>
              <a:ext uri="{FF2B5EF4-FFF2-40B4-BE49-F238E27FC236}">
                <a16:creationId xmlns:a16="http://schemas.microsoft.com/office/drawing/2014/main" id="{6327AF70-D542-410D-9E76-2B7471EDAD60}"/>
              </a:ext>
            </a:extLst>
          </p:cNvPr>
          <p:cNvSpPr>
            <a:spLocks noGrp="1"/>
          </p:cNvSpPr>
          <p:nvPr>
            <p:ph idx="1"/>
          </p:nvPr>
        </p:nvSpPr>
        <p:spPr/>
        <p:txBody>
          <a:bodyPr>
            <a:normAutofit/>
          </a:bodyPr>
          <a:lstStyle/>
          <a:p>
            <a:pPr lvl="0"/>
            <a:r>
              <a:rPr lang="es-EC" sz="1600" dirty="0">
                <a:latin typeface="+mj-lt"/>
              </a:rPr>
              <a:t>Una vez determinado las zonas susceptibles de erosión de la cuenca del río Pita, se recomienda la forestación y reforestación de las mismas para disminuir la erosión hídrica. Para llevar a cabo este procedimiento se puede tomar de base el mapa de riesgo potencial de erosión presentado en la figura 24.</a:t>
            </a:r>
          </a:p>
          <a:p>
            <a:pPr lvl="0"/>
            <a:endParaRPr lang="es-EC" sz="1600" dirty="0">
              <a:latin typeface="+mj-lt"/>
            </a:endParaRPr>
          </a:p>
          <a:p>
            <a:pPr lvl="0"/>
            <a:r>
              <a:rPr lang="es-EC" sz="1600" dirty="0">
                <a:latin typeface="+mj-lt"/>
              </a:rPr>
              <a:t>La utilización de la ecuación universal de pérdida de suelo entrega valores aproximados basados en distintos parámetros, o de los cuales no se tiene toda la información necesaria, por lo que se recomienda la utilización de este método únicamente si se tiene certeza que la información es correcta.</a:t>
            </a:r>
          </a:p>
          <a:p>
            <a:r>
              <a:rPr lang="es-EC" dirty="0"/>
              <a:t> </a:t>
            </a:r>
          </a:p>
          <a:p>
            <a:endParaRPr lang="es-EC" dirty="0"/>
          </a:p>
        </p:txBody>
      </p:sp>
    </p:spTree>
    <p:extLst>
      <p:ext uri="{BB962C8B-B14F-4D97-AF65-F5344CB8AC3E}">
        <p14:creationId xmlns:p14="http://schemas.microsoft.com/office/powerpoint/2010/main" val="25546488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lvl="0" algn="ctr"/>
            <a:r>
              <a:rPr lang="en-US" sz="4800" i="1" dirty="0">
                <a:solidFill>
                  <a:srgbClr val="FFFFFF"/>
                </a:solidFill>
              </a:rPr>
              <a:t>MUCHAS GRACIAS</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1714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603B-A2D2-4374-AD55-D767E7CF59EF}"/>
              </a:ext>
            </a:extLst>
          </p:cNvPr>
          <p:cNvSpPr>
            <a:spLocks noGrp="1"/>
          </p:cNvSpPr>
          <p:nvPr>
            <p:ph type="title"/>
          </p:nvPr>
        </p:nvSpPr>
        <p:spPr/>
        <p:txBody>
          <a:bodyPr/>
          <a:lstStyle/>
          <a:p>
            <a:r>
              <a:rPr lang="es-EC" dirty="0"/>
              <a:t>OBJETIVOS</a:t>
            </a:r>
          </a:p>
        </p:txBody>
      </p:sp>
      <p:sp>
        <p:nvSpPr>
          <p:cNvPr id="3" name="Content Placeholder 2">
            <a:extLst>
              <a:ext uri="{FF2B5EF4-FFF2-40B4-BE49-F238E27FC236}">
                <a16:creationId xmlns:a16="http://schemas.microsoft.com/office/drawing/2014/main" id="{6B2B6C22-E43E-4490-BAF9-E6033DBDCDD3}"/>
              </a:ext>
            </a:extLst>
          </p:cNvPr>
          <p:cNvSpPr>
            <a:spLocks noGrp="1"/>
          </p:cNvSpPr>
          <p:nvPr>
            <p:ph idx="1"/>
          </p:nvPr>
        </p:nvSpPr>
        <p:spPr/>
        <p:txBody>
          <a:bodyPr/>
          <a:lstStyle/>
          <a:p>
            <a:r>
              <a:rPr lang="es-EC" sz="2800" b="1" dirty="0">
                <a:latin typeface="+mj-lt"/>
              </a:rPr>
              <a:t>GENERAL</a:t>
            </a:r>
          </a:p>
          <a:p>
            <a:pPr marL="0" indent="0">
              <a:buNone/>
            </a:pPr>
            <a:r>
              <a:rPr lang="es-EC" sz="2800" dirty="0">
                <a:latin typeface="+mj-lt"/>
              </a:rPr>
              <a:t>Determinar el volumen de sedimentos producidos en la cuenca del Río Pita y que es transportado a lo largo de la cuenca baja del Río Pita desde el sector de </a:t>
            </a:r>
            <a:r>
              <a:rPr lang="es-EC" sz="2800" dirty="0" err="1">
                <a:latin typeface="+mj-lt"/>
              </a:rPr>
              <a:t>Cashapamba</a:t>
            </a:r>
            <a:r>
              <a:rPr lang="es-EC" sz="2800" dirty="0">
                <a:latin typeface="+mj-lt"/>
              </a:rPr>
              <a:t> hasta la sección de control de la ESPE.</a:t>
            </a:r>
          </a:p>
          <a:p>
            <a:endParaRPr lang="es-EC" dirty="0"/>
          </a:p>
        </p:txBody>
      </p:sp>
    </p:spTree>
    <p:extLst>
      <p:ext uri="{BB962C8B-B14F-4D97-AF65-F5344CB8AC3E}">
        <p14:creationId xmlns:p14="http://schemas.microsoft.com/office/powerpoint/2010/main" val="257797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1A324-E937-41FE-95BA-7AF0220253AB}"/>
              </a:ext>
            </a:extLst>
          </p:cNvPr>
          <p:cNvSpPr>
            <a:spLocks noGrp="1"/>
          </p:cNvSpPr>
          <p:nvPr>
            <p:ph type="title"/>
          </p:nvPr>
        </p:nvSpPr>
        <p:spPr/>
        <p:txBody>
          <a:bodyPr/>
          <a:lstStyle/>
          <a:p>
            <a:r>
              <a:rPr lang="es-EC" dirty="0"/>
              <a:t>OBJETIVOS</a:t>
            </a:r>
          </a:p>
        </p:txBody>
      </p:sp>
      <p:sp>
        <p:nvSpPr>
          <p:cNvPr id="3" name="Content Placeholder 2">
            <a:extLst>
              <a:ext uri="{FF2B5EF4-FFF2-40B4-BE49-F238E27FC236}">
                <a16:creationId xmlns:a16="http://schemas.microsoft.com/office/drawing/2014/main" id="{CB447874-36AF-4BFF-9CEB-B7ED7EBDBF09}"/>
              </a:ext>
            </a:extLst>
          </p:cNvPr>
          <p:cNvSpPr>
            <a:spLocks noGrp="1"/>
          </p:cNvSpPr>
          <p:nvPr>
            <p:ph idx="1"/>
          </p:nvPr>
        </p:nvSpPr>
        <p:spPr/>
        <p:txBody>
          <a:bodyPr>
            <a:normAutofit fontScale="92500" lnSpcReduction="20000"/>
          </a:bodyPr>
          <a:lstStyle/>
          <a:p>
            <a:pPr>
              <a:lnSpc>
                <a:spcPct val="120000"/>
              </a:lnSpc>
            </a:pPr>
            <a:r>
              <a:rPr lang="es-EC" sz="3000" b="1" dirty="0">
                <a:latin typeface="+mj-lt"/>
              </a:rPr>
              <a:t>ESPECÍFICOS</a:t>
            </a:r>
          </a:p>
          <a:p>
            <a:pPr lvl="0">
              <a:buFont typeface="Arial" panose="020B0604020202020204" pitchFamily="34" charset="0"/>
              <a:buChar char="•"/>
            </a:pPr>
            <a:r>
              <a:rPr lang="es-EC" dirty="0">
                <a:latin typeface="+mj-lt"/>
              </a:rPr>
              <a:t>Caracterizar los parámetros geomorfológicos y meteorológicos de la cuenca del Río Pita.</a:t>
            </a:r>
          </a:p>
          <a:p>
            <a:pPr lvl="0">
              <a:buFont typeface="Arial" panose="020B0604020202020204" pitchFamily="34" charset="0"/>
              <a:buChar char="•"/>
            </a:pPr>
            <a:r>
              <a:rPr lang="es-EC" dirty="0">
                <a:latin typeface="+mj-lt"/>
              </a:rPr>
              <a:t>Determinar el caudal del Río Pita.</a:t>
            </a:r>
          </a:p>
          <a:p>
            <a:pPr lvl="0">
              <a:buFont typeface="Arial" panose="020B0604020202020204" pitchFamily="34" charset="0"/>
              <a:buChar char="•"/>
            </a:pPr>
            <a:r>
              <a:rPr lang="es-EC" dirty="0">
                <a:latin typeface="+mj-lt"/>
              </a:rPr>
              <a:t>Determinar secciones transversales de control, área de la secciones y velocidad de flujo en cada una de estas.</a:t>
            </a:r>
          </a:p>
          <a:p>
            <a:pPr lvl="0">
              <a:buFont typeface="Arial" panose="020B0604020202020204" pitchFamily="34" charset="0"/>
              <a:buChar char="•"/>
            </a:pPr>
            <a:r>
              <a:rPr lang="es-EC" dirty="0">
                <a:latin typeface="+mj-lt"/>
              </a:rPr>
              <a:t>Comprobar la erosión existente mediante la medición de materiales de fondo y en suspensión en el tramo de estudio del río Pita.</a:t>
            </a:r>
          </a:p>
          <a:p>
            <a:pPr lvl="0">
              <a:buFont typeface="Arial" panose="020B0604020202020204" pitchFamily="34" charset="0"/>
              <a:buChar char="•"/>
            </a:pPr>
            <a:r>
              <a:rPr lang="es-EC" dirty="0">
                <a:latin typeface="+mj-lt"/>
              </a:rPr>
              <a:t>Trazar el perfil longitudinal del río Pita.</a:t>
            </a:r>
          </a:p>
          <a:p>
            <a:pPr lvl="0">
              <a:buFont typeface="Arial" panose="020B0604020202020204" pitchFamily="34" charset="0"/>
              <a:buChar char="•"/>
            </a:pPr>
            <a:r>
              <a:rPr lang="es-EC" dirty="0">
                <a:latin typeface="+mj-lt"/>
              </a:rPr>
              <a:t>Modelar el transporte de sedimentos mediante el método BSTEM en </a:t>
            </a:r>
            <a:r>
              <a:rPr lang="es-EC" dirty="0" err="1">
                <a:latin typeface="+mj-lt"/>
              </a:rPr>
              <a:t>Hec</a:t>
            </a:r>
            <a:r>
              <a:rPr lang="es-EC" dirty="0">
                <a:latin typeface="+mj-lt"/>
              </a:rPr>
              <a:t>-Ras</a:t>
            </a:r>
          </a:p>
          <a:p>
            <a:endParaRPr lang="es-EC" dirty="0"/>
          </a:p>
        </p:txBody>
      </p:sp>
    </p:spTree>
    <p:extLst>
      <p:ext uri="{BB962C8B-B14F-4D97-AF65-F5344CB8AC3E}">
        <p14:creationId xmlns:p14="http://schemas.microsoft.com/office/powerpoint/2010/main" val="1295594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1A324-E937-41FE-95BA-7AF0220253AB}"/>
              </a:ext>
            </a:extLst>
          </p:cNvPr>
          <p:cNvSpPr>
            <a:spLocks noGrp="1"/>
          </p:cNvSpPr>
          <p:nvPr>
            <p:ph type="title"/>
          </p:nvPr>
        </p:nvSpPr>
        <p:spPr/>
        <p:txBody>
          <a:bodyPr/>
          <a:lstStyle/>
          <a:p>
            <a:r>
              <a:rPr lang="es-EC" dirty="0"/>
              <a:t>MARCO TEÓRICO</a:t>
            </a:r>
          </a:p>
        </p:txBody>
      </p:sp>
      <mc:AlternateContent xmlns:mc="http://schemas.openxmlformats.org/markup-compatibility/2006">
        <mc:Choice xmlns:a14="http://schemas.microsoft.com/office/drawing/2010/main" Requires="a14">
          <p:graphicFrame>
            <p:nvGraphicFramePr>
              <p:cNvPr id="4" name="Content Placeholder 3">
                <a:extLst>
                  <a:ext uri="{FF2B5EF4-FFF2-40B4-BE49-F238E27FC236}">
                    <a16:creationId xmlns:a16="http://schemas.microsoft.com/office/drawing/2014/main" id="{50C3F93A-06A9-4CBB-A99A-B01E38D292EE}"/>
                  </a:ext>
                </a:extLst>
              </p:cNvPr>
              <p:cNvGraphicFramePr>
                <a:graphicFrameLocks noGrp="1"/>
              </p:cNvGraphicFramePr>
              <p:nvPr>
                <p:ph idx="1"/>
                <p:extLst>
                  <p:ext uri="{D42A27DB-BD31-4B8C-83A1-F6EECF244321}">
                    <p14:modId xmlns:p14="http://schemas.microsoft.com/office/powerpoint/2010/main" val="1349145662"/>
                  </p:ext>
                </p:extLst>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p:graphicFrame>
            <p:nvGraphicFramePr>
              <p:cNvPr id="4" name="Content Placeholder 3">
                <a:extLst>
                  <a:ext uri="{FF2B5EF4-FFF2-40B4-BE49-F238E27FC236}">
                    <a16:creationId xmlns:a16="http://schemas.microsoft.com/office/drawing/2014/main" id="{50C3F93A-06A9-4CBB-A99A-B01E38D292EE}"/>
                  </a:ext>
                </a:extLst>
              </p:cNvPr>
              <p:cNvGraphicFramePr>
                <a:graphicFrameLocks noGrp="1"/>
              </p:cNvGraphicFramePr>
              <p:nvPr>
                <p:ph idx="1"/>
                <p:extLst>
                  <p:ext uri="{D42A27DB-BD31-4B8C-83A1-F6EECF244321}">
                    <p14:modId xmlns:p14="http://schemas.microsoft.com/office/powerpoint/2010/main" val="1349145662"/>
                  </p:ext>
                </p:extLst>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8" r:lo="rId4" r:qs="rId5" r:cs="rId6"/>
              </a:graphicData>
            </a:graphic>
          </p:graphicFrame>
        </mc:Fallback>
      </mc:AlternateContent>
    </p:spTree>
    <p:extLst>
      <p:ext uri="{BB962C8B-B14F-4D97-AF65-F5344CB8AC3E}">
        <p14:creationId xmlns:p14="http://schemas.microsoft.com/office/powerpoint/2010/main" val="1588929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603B-A2D2-4374-AD55-D767E7CF59EF}"/>
              </a:ext>
            </a:extLst>
          </p:cNvPr>
          <p:cNvSpPr>
            <a:spLocks noGrp="1"/>
          </p:cNvSpPr>
          <p:nvPr>
            <p:ph type="title"/>
          </p:nvPr>
        </p:nvSpPr>
        <p:spPr/>
        <p:txBody>
          <a:bodyPr/>
          <a:lstStyle/>
          <a:p>
            <a:r>
              <a:rPr lang="es-EC" dirty="0"/>
              <a:t>METODOLOGÍA</a:t>
            </a:r>
          </a:p>
        </p:txBody>
      </p:sp>
      <p:sp>
        <p:nvSpPr>
          <p:cNvPr id="3" name="Content Placeholder 2">
            <a:extLst>
              <a:ext uri="{FF2B5EF4-FFF2-40B4-BE49-F238E27FC236}">
                <a16:creationId xmlns:a16="http://schemas.microsoft.com/office/drawing/2014/main" id="{6B2B6C22-E43E-4490-BAF9-E6033DBDCDD3}"/>
              </a:ext>
            </a:extLst>
          </p:cNvPr>
          <p:cNvSpPr>
            <a:spLocks noGrp="1"/>
          </p:cNvSpPr>
          <p:nvPr>
            <p:ph idx="1"/>
          </p:nvPr>
        </p:nvSpPr>
        <p:spPr/>
        <p:txBody>
          <a:bodyPr/>
          <a:lstStyle/>
          <a:p>
            <a:r>
              <a:rPr lang="es-EC" dirty="0"/>
              <a:t>La metodología del proyecto está compuesta por 2 grandes fases:</a:t>
            </a:r>
          </a:p>
          <a:p>
            <a:endParaRPr lang="es-EC" dirty="0"/>
          </a:p>
        </p:txBody>
      </p:sp>
      <p:graphicFrame>
        <p:nvGraphicFramePr>
          <p:cNvPr id="5" name="Diagram 4">
            <a:extLst>
              <a:ext uri="{FF2B5EF4-FFF2-40B4-BE49-F238E27FC236}">
                <a16:creationId xmlns:a16="http://schemas.microsoft.com/office/drawing/2014/main" id="{CF507F38-6C0C-4387-908F-59A029596E8F}"/>
              </a:ext>
            </a:extLst>
          </p:cNvPr>
          <p:cNvGraphicFramePr/>
          <p:nvPr>
            <p:extLst>
              <p:ext uri="{D42A27DB-BD31-4B8C-83A1-F6EECF244321}">
                <p14:modId xmlns:p14="http://schemas.microsoft.com/office/powerpoint/2010/main" val="652118440"/>
              </p:ext>
            </p:extLst>
          </p:nvPr>
        </p:nvGraphicFramePr>
        <p:xfrm>
          <a:off x="2032000" y="2793534"/>
          <a:ext cx="8294848" cy="3344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4889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1A324-E937-41FE-95BA-7AF0220253AB}"/>
              </a:ext>
            </a:extLst>
          </p:cNvPr>
          <p:cNvSpPr>
            <a:spLocks noGrp="1"/>
          </p:cNvSpPr>
          <p:nvPr>
            <p:ph type="title"/>
          </p:nvPr>
        </p:nvSpPr>
        <p:spPr/>
        <p:txBody>
          <a:bodyPr/>
          <a:lstStyle/>
          <a:p>
            <a:r>
              <a:rPr lang="es-EC" dirty="0"/>
              <a:t>RECOPILACIÓN DE INFORMACIÓN</a:t>
            </a:r>
          </a:p>
        </p:txBody>
      </p:sp>
      <p:sp>
        <p:nvSpPr>
          <p:cNvPr id="3" name="Content Placeholder 2">
            <a:extLst>
              <a:ext uri="{FF2B5EF4-FFF2-40B4-BE49-F238E27FC236}">
                <a16:creationId xmlns:a16="http://schemas.microsoft.com/office/drawing/2014/main" id="{CB447874-36AF-4BFF-9CEB-B7ED7EBDBF09}"/>
              </a:ext>
            </a:extLst>
          </p:cNvPr>
          <p:cNvSpPr>
            <a:spLocks noGrp="1"/>
          </p:cNvSpPr>
          <p:nvPr>
            <p:ph idx="1"/>
          </p:nvPr>
        </p:nvSpPr>
        <p:spPr/>
        <p:txBody>
          <a:bodyPr/>
          <a:lstStyle/>
          <a:p>
            <a:pPr marL="0" indent="0">
              <a:buNone/>
            </a:pPr>
            <a:r>
              <a:rPr lang="es-EC" dirty="0">
                <a:latin typeface="+mj-lt"/>
              </a:rPr>
              <a:t>- Precipitaciones anuales entre los años 2005 – 2015</a:t>
            </a:r>
          </a:p>
          <a:p>
            <a:pPr marL="0" indent="0">
              <a:buNone/>
            </a:pPr>
            <a:r>
              <a:rPr lang="es-EC" dirty="0">
                <a:latin typeface="+mj-lt"/>
              </a:rPr>
              <a:t>- Mapa de uso de suelos de la cuenca</a:t>
            </a:r>
          </a:p>
          <a:p>
            <a:pPr marL="0" indent="0">
              <a:buNone/>
            </a:pPr>
            <a:r>
              <a:rPr lang="es-EC" dirty="0">
                <a:latin typeface="+mj-lt"/>
              </a:rPr>
              <a:t>- Modelo digital de elevaciones de la cuenca del Río Pita</a:t>
            </a:r>
          </a:p>
          <a:p>
            <a:endParaRPr lang="es-EC" dirty="0"/>
          </a:p>
        </p:txBody>
      </p:sp>
      <p:graphicFrame>
        <p:nvGraphicFramePr>
          <p:cNvPr id="4" name="Chart 3">
            <a:extLst>
              <a:ext uri="{FF2B5EF4-FFF2-40B4-BE49-F238E27FC236}">
                <a16:creationId xmlns:a16="http://schemas.microsoft.com/office/drawing/2014/main" id="{ABFCFD55-EC66-4604-AC74-799A31F9ACB9}"/>
              </a:ext>
            </a:extLst>
          </p:cNvPr>
          <p:cNvGraphicFramePr/>
          <p:nvPr>
            <p:extLst>
              <p:ext uri="{D42A27DB-BD31-4B8C-83A1-F6EECF244321}">
                <p14:modId xmlns:p14="http://schemas.microsoft.com/office/powerpoint/2010/main" val="384029160"/>
              </p:ext>
            </p:extLst>
          </p:nvPr>
        </p:nvGraphicFramePr>
        <p:xfrm>
          <a:off x="1587161" y="3691223"/>
          <a:ext cx="3969657" cy="2177869"/>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4E4D9073-70E0-4381-B3A2-F4EACF300CDC}"/>
              </a:ext>
            </a:extLst>
          </p:cNvPr>
          <p:cNvPicPr>
            <a:picLocks noChangeAspect="1"/>
          </p:cNvPicPr>
          <p:nvPr/>
        </p:nvPicPr>
        <p:blipFill>
          <a:blip r:embed="rId4"/>
          <a:stretch>
            <a:fillRect/>
          </a:stretch>
        </p:blipFill>
        <p:spPr>
          <a:xfrm>
            <a:off x="8674417" y="2262231"/>
            <a:ext cx="2481263" cy="3316638"/>
          </a:xfrm>
          <a:prstGeom prst="rect">
            <a:avLst/>
          </a:prstGeom>
        </p:spPr>
      </p:pic>
      <p:sp>
        <p:nvSpPr>
          <p:cNvPr id="7" name="TextBox 6">
            <a:extLst>
              <a:ext uri="{FF2B5EF4-FFF2-40B4-BE49-F238E27FC236}">
                <a16:creationId xmlns:a16="http://schemas.microsoft.com/office/drawing/2014/main" id="{C8569AC8-B978-45C9-9F6C-4A77DABEF156}"/>
              </a:ext>
            </a:extLst>
          </p:cNvPr>
          <p:cNvSpPr txBox="1"/>
          <p:nvPr/>
        </p:nvSpPr>
        <p:spPr>
          <a:xfrm>
            <a:off x="8061619" y="5578869"/>
            <a:ext cx="3204795" cy="369332"/>
          </a:xfrm>
          <a:prstGeom prst="rect">
            <a:avLst/>
          </a:prstGeom>
          <a:noFill/>
        </p:spPr>
        <p:txBody>
          <a:bodyPr wrap="square" rtlCol="0">
            <a:spAutoFit/>
          </a:bodyPr>
          <a:lstStyle/>
          <a:p>
            <a:r>
              <a:rPr lang="es-EC" dirty="0">
                <a:latin typeface="+mj-lt"/>
              </a:rPr>
              <a:t>MAPA DE USO DE SUELO</a:t>
            </a:r>
          </a:p>
        </p:txBody>
      </p:sp>
    </p:spTree>
    <p:extLst>
      <p:ext uri="{BB962C8B-B14F-4D97-AF65-F5344CB8AC3E}">
        <p14:creationId xmlns:p14="http://schemas.microsoft.com/office/powerpoint/2010/main" val="3078572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603B-A2D2-4374-AD55-D767E7CF59EF}"/>
              </a:ext>
            </a:extLst>
          </p:cNvPr>
          <p:cNvSpPr>
            <a:spLocks noGrp="1"/>
          </p:cNvSpPr>
          <p:nvPr>
            <p:ph type="title"/>
          </p:nvPr>
        </p:nvSpPr>
        <p:spPr/>
        <p:txBody>
          <a:bodyPr/>
          <a:lstStyle/>
          <a:p>
            <a:r>
              <a:rPr lang="es-EC" dirty="0"/>
              <a:t>ECUACIÓN UNIVERSAL DE PERDIDA DE SUELO</a:t>
            </a:r>
          </a:p>
        </p:txBody>
      </p:sp>
      <p:pic>
        <p:nvPicPr>
          <p:cNvPr id="4" name="Content Placeholder 3">
            <a:extLst>
              <a:ext uri="{FF2B5EF4-FFF2-40B4-BE49-F238E27FC236}">
                <a16:creationId xmlns:a16="http://schemas.microsoft.com/office/drawing/2014/main" id="{31E2D0E2-FA4C-4850-912B-4E4F27C66740}"/>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79882" y="1904301"/>
            <a:ext cx="4832058" cy="4471332"/>
          </a:xfrm>
          <a:prstGeom prst="rect">
            <a:avLst/>
          </a:prstGeom>
          <a:noFill/>
          <a:ln>
            <a:noFill/>
          </a:ln>
        </p:spPr>
      </p:pic>
      <p:pic>
        <p:nvPicPr>
          <p:cNvPr id="5" name="Picture 4">
            <a:extLst>
              <a:ext uri="{FF2B5EF4-FFF2-40B4-BE49-F238E27FC236}">
                <a16:creationId xmlns:a16="http://schemas.microsoft.com/office/drawing/2014/main" id="{B490D0C9-5762-4FB6-8451-7C5E86E88D63}"/>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121518" y="2072075"/>
            <a:ext cx="1150188" cy="1619081"/>
          </a:xfrm>
          <a:prstGeom prst="rect">
            <a:avLst/>
          </a:prstGeom>
        </p:spPr>
      </p:pic>
      <p:pic>
        <p:nvPicPr>
          <p:cNvPr id="6" name="Picture 5">
            <a:extLst>
              <a:ext uri="{FF2B5EF4-FFF2-40B4-BE49-F238E27FC236}">
                <a16:creationId xmlns:a16="http://schemas.microsoft.com/office/drawing/2014/main" id="{64DA2E09-6659-4A67-8E4E-25540018FAB8}"/>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2121518" y="4025871"/>
            <a:ext cx="1150188" cy="1619081"/>
          </a:xfrm>
          <a:prstGeom prst="rect">
            <a:avLst/>
          </a:prstGeom>
        </p:spPr>
      </p:pic>
      <p:pic>
        <p:nvPicPr>
          <p:cNvPr id="7" name="Picture 6">
            <a:extLst>
              <a:ext uri="{FF2B5EF4-FFF2-40B4-BE49-F238E27FC236}">
                <a16:creationId xmlns:a16="http://schemas.microsoft.com/office/drawing/2014/main" id="{5ECCF951-3A39-4D85-86F1-1B1BDDA39BFA}"/>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8817471" y="2072074"/>
            <a:ext cx="1190595" cy="1619081"/>
          </a:xfrm>
          <a:prstGeom prst="rect">
            <a:avLst/>
          </a:prstGeom>
        </p:spPr>
      </p:pic>
      <p:pic>
        <p:nvPicPr>
          <p:cNvPr id="8" name="Picture 7">
            <a:extLst>
              <a:ext uri="{FF2B5EF4-FFF2-40B4-BE49-F238E27FC236}">
                <a16:creationId xmlns:a16="http://schemas.microsoft.com/office/drawing/2014/main" id="{DAA59023-DFA1-4077-B633-421101A11FB0}"/>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8817471" y="4025869"/>
            <a:ext cx="1190595" cy="1619081"/>
          </a:xfrm>
          <a:prstGeom prst="rect">
            <a:avLst/>
          </a:prstGeom>
        </p:spPr>
      </p:pic>
      <p:sp>
        <p:nvSpPr>
          <p:cNvPr id="9" name="TextBox 8">
            <a:extLst>
              <a:ext uri="{FF2B5EF4-FFF2-40B4-BE49-F238E27FC236}">
                <a16:creationId xmlns:a16="http://schemas.microsoft.com/office/drawing/2014/main" id="{11316BCE-EBE6-4772-9662-C13720F43DF8}"/>
              </a:ext>
            </a:extLst>
          </p:cNvPr>
          <p:cNvSpPr txBox="1"/>
          <p:nvPr/>
        </p:nvSpPr>
        <p:spPr>
          <a:xfrm>
            <a:off x="847288" y="2449585"/>
            <a:ext cx="1150188" cy="369332"/>
          </a:xfrm>
          <a:prstGeom prst="rect">
            <a:avLst/>
          </a:prstGeom>
          <a:noFill/>
        </p:spPr>
        <p:txBody>
          <a:bodyPr wrap="square" rtlCol="0">
            <a:spAutoFit/>
          </a:bodyPr>
          <a:lstStyle/>
          <a:p>
            <a:r>
              <a:rPr lang="es-EC" dirty="0"/>
              <a:t>FACTOR R</a:t>
            </a:r>
          </a:p>
        </p:txBody>
      </p:sp>
      <p:sp>
        <p:nvSpPr>
          <p:cNvPr id="10" name="TextBox 9">
            <a:extLst>
              <a:ext uri="{FF2B5EF4-FFF2-40B4-BE49-F238E27FC236}">
                <a16:creationId xmlns:a16="http://schemas.microsoft.com/office/drawing/2014/main" id="{628EF017-F3E6-4812-89C4-1C4C29C76477}"/>
              </a:ext>
            </a:extLst>
          </p:cNvPr>
          <p:cNvSpPr txBox="1"/>
          <p:nvPr/>
        </p:nvSpPr>
        <p:spPr>
          <a:xfrm>
            <a:off x="847288" y="4065865"/>
            <a:ext cx="1150188" cy="369332"/>
          </a:xfrm>
          <a:prstGeom prst="rect">
            <a:avLst/>
          </a:prstGeom>
          <a:noFill/>
        </p:spPr>
        <p:txBody>
          <a:bodyPr wrap="square" rtlCol="0">
            <a:spAutoFit/>
          </a:bodyPr>
          <a:lstStyle/>
          <a:p>
            <a:r>
              <a:rPr lang="es-EC" dirty="0"/>
              <a:t>FACTOR K</a:t>
            </a:r>
          </a:p>
        </p:txBody>
      </p:sp>
      <p:sp>
        <p:nvSpPr>
          <p:cNvPr id="11" name="TextBox 10">
            <a:extLst>
              <a:ext uri="{FF2B5EF4-FFF2-40B4-BE49-F238E27FC236}">
                <a16:creationId xmlns:a16="http://schemas.microsoft.com/office/drawing/2014/main" id="{AA97E9AC-D6E6-4FAF-AC8A-E1ED8B1FD0CC}"/>
              </a:ext>
            </a:extLst>
          </p:cNvPr>
          <p:cNvSpPr txBox="1"/>
          <p:nvPr/>
        </p:nvSpPr>
        <p:spPr>
          <a:xfrm>
            <a:off x="10070482" y="2512282"/>
            <a:ext cx="1274230" cy="369332"/>
          </a:xfrm>
          <a:prstGeom prst="rect">
            <a:avLst/>
          </a:prstGeom>
          <a:noFill/>
        </p:spPr>
        <p:txBody>
          <a:bodyPr wrap="square" rtlCol="0">
            <a:spAutoFit/>
          </a:bodyPr>
          <a:lstStyle/>
          <a:p>
            <a:r>
              <a:rPr lang="es-EC" dirty="0"/>
              <a:t>FACTOR LS</a:t>
            </a:r>
          </a:p>
        </p:txBody>
      </p:sp>
      <p:sp>
        <p:nvSpPr>
          <p:cNvPr id="12" name="TextBox 11">
            <a:extLst>
              <a:ext uri="{FF2B5EF4-FFF2-40B4-BE49-F238E27FC236}">
                <a16:creationId xmlns:a16="http://schemas.microsoft.com/office/drawing/2014/main" id="{E2257903-3062-4AD1-969B-25BF0E464E17}"/>
              </a:ext>
            </a:extLst>
          </p:cNvPr>
          <p:cNvSpPr txBox="1"/>
          <p:nvPr/>
        </p:nvSpPr>
        <p:spPr>
          <a:xfrm>
            <a:off x="10070482" y="4065865"/>
            <a:ext cx="1150188" cy="369332"/>
          </a:xfrm>
          <a:prstGeom prst="rect">
            <a:avLst/>
          </a:prstGeom>
          <a:noFill/>
        </p:spPr>
        <p:txBody>
          <a:bodyPr wrap="square" rtlCol="0">
            <a:spAutoFit/>
          </a:bodyPr>
          <a:lstStyle/>
          <a:p>
            <a:r>
              <a:rPr lang="es-EC" dirty="0"/>
              <a:t>FACTOR C</a:t>
            </a:r>
          </a:p>
        </p:txBody>
      </p:sp>
    </p:spTree>
    <p:extLst>
      <p:ext uri="{BB962C8B-B14F-4D97-AF65-F5344CB8AC3E}">
        <p14:creationId xmlns:p14="http://schemas.microsoft.com/office/powerpoint/2010/main" val="3002057076"/>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 Monochrome</Template>
  <TotalTime>0</TotalTime>
  <Words>1657</Words>
  <Application>Microsoft Office PowerPoint</Application>
  <PresentationFormat>Widescreen</PresentationFormat>
  <Paragraphs>302</Paragraphs>
  <Slides>31</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Arial Black</vt:lpstr>
      <vt:lpstr>Bookman Old Style</vt:lpstr>
      <vt:lpstr>Calibri</vt:lpstr>
      <vt:lpstr>Cambria Math</vt:lpstr>
      <vt:lpstr>Franklin Gothic Book</vt:lpstr>
      <vt:lpstr>Times New Roman</vt:lpstr>
      <vt:lpstr>1_RetrospectVTI</vt:lpstr>
      <vt:lpstr>DEPARTAMENTO DE CIENCIAS DE LA TIERRA Y CONSTRUCCIÓN</vt:lpstr>
      <vt:lpstr>PLANTEAMIENTO DEL PROBLEMA</vt:lpstr>
      <vt:lpstr>JUSTIFICACIÓN</vt:lpstr>
      <vt:lpstr>OBJETIVOS</vt:lpstr>
      <vt:lpstr>OBJETIVOS</vt:lpstr>
      <vt:lpstr>MARCO TEÓRICO</vt:lpstr>
      <vt:lpstr>METODOLOGÍA</vt:lpstr>
      <vt:lpstr>RECOPILACIÓN DE INFORMACIÓN</vt:lpstr>
      <vt:lpstr>ECUACIÓN UNIVERSAL DE PERDIDA DE SUELO</vt:lpstr>
      <vt:lpstr>OBTENCIÓN DE DATOS DE CAMPO</vt:lpstr>
      <vt:lpstr>MODELO DIGITAL DE ELEVACIÓN</vt:lpstr>
      <vt:lpstr>PLAN DE VUELO</vt:lpstr>
      <vt:lpstr>DATOS HIDROMÉTRICOS</vt:lpstr>
      <vt:lpstr>DATOS HIDROMÉTRICOS</vt:lpstr>
      <vt:lpstr>SÓLIDOS SUSPENDIDOS</vt:lpstr>
      <vt:lpstr>MODELAMIENTO BSTEM</vt:lpstr>
      <vt:lpstr>ANÁLISIS Y RESULTADOS</vt:lpstr>
      <vt:lpstr>ECUACIÓN UNIVERSAL DE PÉRDIDA DE SUELO</vt:lpstr>
      <vt:lpstr>DATOS HIDROMÉTRICOS</vt:lpstr>
      <vt:lpstr>DATOS HIDROMÉTRICOS</vt:lpstr>
      <vt:lpstr>DATOS HIDROMÉTRICOS</vt:lpstr>
      <vt:lpstr>SOLIDOS SUSPENDIDOS</vt:lpstr>
      <vt:lpstr>MODELAMIENTO BSTEM</vt:lpstr>
      <vt:lpstr>MODELAMIENTO BSTEM</vt:lpstr>
      <vt:lpstr>MODELAMIENTO BSTEM</vt:lpstr>
      <vt:lpstr>MODELAMIENTO BSTEM</vt:lpstr>
      <vt:lpstr>CONCLUSIONES</vt:lpstr>
      <vt:lpstr>CONCLUSIONES</vt:lpstr>
      <vt:lpstr>CONCLUSIONES</vt:lpstr>
      <vt:lpstr>RECOMENDACIONES</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2019-12-15T22:52:12Z</dcterms:created>
  <dcterms:modified xsi:type="dcterms:W3CDTF">2020-01-06T02:24:36Z</dcterms:modified>
</cp:coreProperties>
</file>