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EA68E-5159-466F-961F-6349E2379A59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</dgm:pt>
    <dgm:pt modelId="{D8C3DC59-EA52-4876-8665-9B7CAAA4F0B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71% - Producción agropecuaria</a:t>
          </a:r>
        </a:p>
        <a:p>
          <a:r>
            <a:rPr lang="es-ES" dirty="0">
              <a:solidFill>
                <a:schemeClr val="tx1"/>
              </a:solidFill>
            </a:rPr>
            <a:t>1% - Turismo</a:t>
          </a:r>
        </a:p>
      </dgm:t>
    </dgm:pt>
    <dgm:pt modelId="{001A2062-7FC4-4F99-B0EC-55F1FE8786E1}" type="parTrans" cxnId="{27E39FB5-F7C5-4E0E-B358-B64468EB54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C97A03-39FB-4E0D-A0A8-B2D9FF18107D}" type="sibTrans" cxnId="{27E39FB5-F7C5-4E0E-B358-B64468EB54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FC9A81-F03A-4698-84B0-D99E6B7F687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Desarrollo insuficiente del turismo por mala gestión del GAD parroquial.</a:t>
          </a:r>
        </a:p>
      </dgm:t>
    </dgm:pt>
    <dgm:pt modelId="{1F71FB53-7947-4FC2-BA74-C19C75C7C2BE}" type="parTrans" cxnId="{47558F33-EC00-463B-B77F-30D666B33D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455BEB-D05F-4ABB-BAA7-A4CBACAEC002}" type="sibTrans" cxnId="{47558F33-EC00-463B-B77F-30D666B33D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8FD4E8-92D1-427C-8D79-7D159DDFE65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Escasa diversificación de la oferta.</a:t>
          </a:r>
        </a:p>
      </dgm:t>
    </dgm:pt>
    <dgm:pt modelId="{9290BA24-F514-49FF-96E1-AC4D113B1463}" type="parTrans" cxnId="{C4CD50DA-10C9-4CDF-84B7-7E8C965EC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05D362-40D4-4BC9-AB06-C35698D5404A}" type="sibTrans" cxnId="{C4CD50DA-10C9-4CDF-84B7-7E8C965EC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E92BF18-ED48-4FED-8286-D1BA7BA92BF8}" type="pres">
      <dgm:prSet presAssocID="{5B8EA68E-5159-466F-961F-6349E2379A59}" presName="Name0" presStyleCnt="0">
        <dgm:presLayoutVars>
          <dgm:dir/>
          <dgm:resizeHandles val="exact"/>
        </dgm:presLayoutVars>
      </dgm:prSet>
      <dgm:spPr/>
    </dgm:pt>
    <dgm:pt modelId="{02330D7A-0804-4A3E-99C4-659174536BFE}" type="pres">
      <dgm:prSet presAssocID="{5B8EA68E-5159-466F-961F-6349E2379A59}" presName="fgShape" presStyleLbl="fgShp" presStyleIdx="0" presStyleCnt="1"/>
      <dgm:spPr/>
    </dgm:pt>
    <dgm:pt modelId="{2D03BBE8-BC2E-4124-8D06-559524B59C1C}" type="pres">
      <dgm:prSet presAssocID="{5B8EA68E-5159-466F-961F-6349E2379A59}" presName="linComp" presStyleCnt="0"/>
      <dgm:spPr/>
    </dgm:pt>
    <dgm:pt modelId="{AA1B9D77-1995-453F-8E7D-574AD63A7A31}" type="pres">
      <dgm:prSet presAssocID="{D8C3DC59-EA52-4876-8665-9B7CAAA4F0BC}" presName="compNode" presStyleCnt="0"/>
      <dgm:spPr/>
    </dgm:pt>
    <dgm:pt modelId="{F05BD034-2001-4E70-8CCF-BEC7BBCC5008}" type="pres">
      <dgm:prSet presAssocID="{D8C3DC59-EA52-4876-8665-9B7CAAA4F0BC}" presName="bkgdShape" presStyleLbl="node1" presStyleIdx="0" presStyleCnt="3"/>
      <dgm:spPr/>
    </dgm:pt>
    <dgm:pt modelId="{94965BEB-87D9-4098-A59A-0FC9C74E53AD}" type="pres">
      <dgm:prSet presAssocID="{D8C3DC59-EA52-4876-8665-9B7CAAA4F0BC}" presName="nodeTx" presStyleLbl="node1" presStyleIdx="0" presStyleCnt="3">
        <dgm:presLayoutVars>
          <dgm:bulletEnabled val="1"/>
        </dgm:presLayoutVars>
      </dgm:prSet>
      <dgm:spPr/>
    </dgm:pt>
    <dgm:pt modelId="{89416310-5B9A-4A84-A636-7E4B2F0D9EBF}" type="pres">
      <dgm:prSet presAssocID="{D8C3DC59-EA52-4876-8665-9B7CAAA4F0BC}" presName="invisiNode" presStyleLbl="node1" presStyleIdx="0" presStyleCnt="3"/>
      <dgm:spPr/>
    </dgm:pt>
    <dgm:pt modelId="{A2B71922-8B6A-4959-89A4-D03EA02A78C7}" type="pres">
      <dgm:prSet presAssocID="{D8C3DC59-EA52-4876-8665-9B7CAAA4F0B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69E301-30FD-41B3-8666-67EA9EDE9831}" type="pres">
      <dgm:prSet presAssocID="{96C97A03-39FB-4E0D-A0A8-B2D9FF18107D}" presName="sibTrans" presStyleLbl="sibTrans2D1" presStyleIdx="0" presStyleCnt="0"/>
      <dgm:spPr/>
    </dgm:pt>
    <dgm:pt modelId="{944818D1-17ED-4CA1-9FA5-DCF762201DC6}" type="pres">
      <dgm:prSet presAssocID="{C2FC9A81-F03A-4698-84B0-D99E6B7F687F}" presName="compNode" presStyleCnt="0"/>
      <dgm:spPr/>
    </dgm:pt>
    <dgm:pt modelId="{E6F43475-C213-4F58-BFBB-7ED19058707D}" type="pres">
      <dgm:prSet presAssocID="{C2FC9A81-F03A-4698-84B0-D99E6B7F687F}" presName="bkgdShape" presStyleLbl="node1" presStyleIdx="1" presStyleCnt="3"/>
      <dgm:spPr/>
    </dgm:pt>
    <dgm:pt modelId="{A73EC575-81DB-4B16-B1A5-9BB876AFD992}" type="pres">
      <dgm:prSet presAssocID="{C2FC9A81-F03A-4698-84B0-D99E6B7F687F}" presName="nodeTx" presStyleLbl="node1" presStyleIdx="1" presStyleCnt="3">
        <dgm:presLayoutVars>
          <dgm:bulletEnabled val="1"/>
        </dgm:presLayoutVars>
      </dgm:prSet>
      <dgm:spPr/>
    </dgm:pt>
    <dgm:pt modelId="{B4BCA557-68DF-47F8-8B77-C20CC4D06DFE}" type="pres">
      <dgm:prSet presAssocID="{C2FC9A81-F03A-4698-84B0-D99E6B7F687F}" presName="invisiNode" presStyleLbl="node1" presStyleIdx="1" presStyleCnt="3"/>
      <dgm:spPr/>
    </dgm:pt>
    <dgm:pt modelId="{5A172B31-F517-4E12-A0F3-E1A23CE16A2E}" type="pres">
      <dgm:prSet presAssocID="{C2FC9A81-F03A-4698-84B0-D99E6B7F687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4A8BAD-A0FA-43A2-B3F3-1A7F1D7F7596}" type="pres">
      <dgm:prSet presAssocID="{DF455BEB-D05F-4ABB-BAA7-A4CBACAEC002}" presName="sibTrans" presStyleLbl="sibTrans2D1" presStyleIdx="0" presStyleCnt="0"/>
      <dgm:spPr/>
    </dgm:pt>
    <dgm:pt modelId="{4DEACFAC-101A-412B-A0C5-16DE1CD8E636}" type="pres">
      <dgm:prSet presAssocID="{618FD4E8-92D1-427C-8D79-7D159DDFE65B}" presName="compNode" presStyleCnt="0"/>
      <dgm:spPr/>
    </dgm:pt>
    <dgm:pt modelId="{EC58B6DC-D63E-435A-8404-19C128E58D62}" type="pres">
      <dgm:prSet presAssocID="{618FD4E8-92D1-427C-8D79-7D159DDFE65B}" presName="bkgdShape" presStyleLbl="node1" presStyleIdx="2" presStyleCnt="3"/>
      <dgm:spPr/>
    </dgm:pt>
    <dgm:pt modelId="{6368C28F-8E06-4D28-B79B-1D4DC44BADCF}" type="pres">
      <dgm:prSet presAssocID="{618FD4E8-92D1-427C-8D79-7D159DDFE65B}" presName="nodeTx" presStyleLbl="node1" presStyleIdx="2" presStyleCnt="3">
        <dgm:presLayoutVars>
          <dgm:bulletEnabled val="1"/>
        </dgm:presLayoutVars>
      </dgm:prSet>
      <dgm:spPr/>
    </dgm:pt>
    <dgm:pt modelId="{3BE7DD49-B454-4255-B265-331648F3DF9B}" type="pres">
      <dgm:prSet presAssocID="{618FD4E8-92D1-427C-8D79-7D159DDFE65B}" presName="invisiNode" presStyleLbl="node1" presStyleIdx="2" presStyleCnt="3"/>
      <dgm:spPr/>
    </dgm:pt>
    <dgm:pt modelId="{84803972-29FC-40BF-825E-5FCC35DAACA0}" type="pres">
      <dgm:prSet presAssocID="{618FD4E8-92D1-427C-8D79-7D159DDFE65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966E0D-95A4-45EA-9957-B5A14A412AF0}" type="presOf" srcId="{C2FC9A81-F03A-4698-84B0-D99E6B7F687F}" destId="{A73EC575-81DB-4B16-B1A5-9BB876AFD992}" srcOrd="1" destOrd="0" presId="urn:microsoft.com/office/officeart/2005/8/layout/hList7"/>
    <dgm:cxn modelId="{AED4AD28-00C1-42BC-90A3-24E4EDA8AD4A}" type="presOf" srcId="{C2FC9A81-F03A-4698-84B0-D99E6B7F687F}" destId="{E6F43475-C213-4F58-BFBB-7ED19058707D}" srcOrd="0" destOrd="0" presId="urn:microsoft.com/office/officeart/2005/8/layout/hList7"/>
    <dgm:cxn modelId="{E998D72C-C20F-4AAB-8D4C-8BAE1585E2E2}" type="presOf" srcId="{618FD4E8-92D1-427C-8D79-7D159DDFE65B}" destId="{6368C28F-8E06-4D28-B79B-1D4DC44BADCF}" srcOrd="1" destOrd="0" presId="urn:microsoft.com/office/officeart/2005/8/layout/hList7"/>
    <dgm:cxn modelId="{47558F33-EC00-463B-B77F-30D666B33DB8}" srcId="{5B8EA68E-5159-466F-961F-6349E2379A59}" destId="{C2FC9A81-F03A-4698-84B0-D99E6B7F687F}" srcOrd="1" destOrd="0" parTransId="{1F71FB53-7947-4FC2-BA74-C19C75C7C2BE}" sibTransId="{DF455BEB-D05F-4ABB-BAA7-A4CBACAEC002}"/>
    <dgm:cxn modelId="{109AAC67-4617-4746-917D-EB41AC5EFBC5}" type="presOf" srcId="{DF455BEB-D05F-4ABB-BAA7-A4CBACAEC002}" destId="{674A8BAD-A0FA-43A2-B3F3-1A7F1D7F7596}" srcOrd="0" destOrd="0" presId="urn:microsoft.com/office/officeart/2005/8/layout/hList7"/>
    <dgm:cxn modelId="{9E999191-4594-41DC-AFB9-4A852EBDB1BD}" type="presOf" srcId="{96C97A03-39FB-4E0D-A0A8-B2D9FF18107D}" destId="{4669E301-30FD-41B3-8666-67EA9EDE9831}" srcOrd="0" destOrd="0" presId="urn:microsoft.com/office/officeart/2005/8/layout/hList7"/>
    <dgm:cxn modelId="{0D418596-BE12-481E-AC48-A83B6918499F}" type="presOf" srcId="{618FD4E8-92D1-427C-8D79-7D159DDFE65B}" destId="{EC58B6DC-D63E-435A-8404-19C128E58D62}" srcOrd="0" destOrd="0" presId="urn:microsoft.com/office/officeart/2005/8/layout/hList7"/>
    <dgm:cxn modelId="{22D805A7-61AC-432C-AB8F-3FFA7D91793B}" type="presOf" srcId="{D8C3DC59-EA52-4876-8665-9B7CAAA4F0BC}" destId="{F05BD034-2001-4E70-8CCF-BEC7BBCC5008}" srcOrd="0" destOrd="0" presId="urn:microsoft.com/office/officeart/2005/8/layout/hList7"/>
    <dgm:cxn modelId="{27E39FB5-F7C5-4E0E-B358-B64468EB540D}" srcId="{5B8EA68E-5159-466F-961F-6349E2379A59}" destId="{D8C3DC59-EA52-4876-8665-9B7CAAA4F0BC}" srcOrd="0" destOrd="0" parTransId="{001A2062-7FC4-4F99-B0EC-55F1FE8786E1}" sibTransId="{96C97A03-39FB-4E0D-A0A8-B2D9FF18107D}"/>
    <dgm:cxn modelId="{BD203EC9-2AEE-4EA7-B34E-BA08EF21D260}" type="presOf" srcId="{D8C3DC59-EA52-4876-8665-9B7CAAA4F0BC}" destId="{94965BEB-87D9-4098-A59A-0FC9C74E53AD}" srcOrd="1" destOrd="0" presId="urn:microsoft.com/office/officeart/2005/8/layout/hList7"/>
    <dgm:cxn modelId="{C4CD50DA-10C9-4CDF-84B7-7E8C965ECB1C}" srcId="{5B8EA68E-5159-466F-961F-6349E2379A59}" destId="{618FD4E8-92D1-427C-8D79-7D159DDFE65B}" srcOrd="2" destOrd="0" parTransId="{9290BA24-F514-49FF-96E1-AC4D113B1463}" sibTransId="{4305D362-40D4-4BC9-AB06-C35698D5404A}"/>
    <dgm:cxn modelId="{7165DCE8-6A1D-4693-814F-0D3E0C403369}" type="presOf" srcId="{5B8EA68E-5159-466F-961F-6349E2379A59}" destId="{FE92BF18-ED48-4FED-8286-D1BA7BA92BF8}" srcOrd="0" destOrd="0" presId="urn:microsoft.com/office/officeart/2005/8/layout/hList7"/>
    <dgm:cxn modelId="{278E9148-6ABD-45DB-86E7-BDA064B30923}" type="presParOf" srcId="{FE92BF18-ED48-4FED-8286-D1BA7BA92BF8}" destId="{02330D7A-0804-4A3E-99C4-659174536BFE}" srcOrd="0" destOrd="0" presId="urn:microsoft.com/office/officeart/2005/8/layout/hList7"/>
    <dgm:cxn modelId="{0E809C58-A27E-4431-B9CE-CADFDFC31368}" type="presParOf" srcId="{FE92BF18-ED48-4FED-8286-D1BA7BA92BF8}" destId="{2D03BBE8-BC2E-4124-8D06-559524B59C1C}" srcOrd="1" destOrd="0" presId="urn:microsoft.com/office/officeart/2005/8/layout/hList7"/>
    <dgm:cxn modelId="{5BCD52F4-081F-4DF2-A1A6-DE9856542C60}" type="presParOf" srcId="{2D03BBE8-BC2E-4124-8D06-559524B59C1C}" destId="{AA1B9D77-1995-453F-8E7D-574AD63A7A31}" srcOrd="0" destOrd="0" presId="urn:microsoft.com/office/officeart/2005/8/layout/hList7"/>
    <dgm:cxn modelId="{59B657DB-D55B-4E5F-AA7A-C70788F293F0}" type="presParOf" srcId="{AA1B9D77-1995-453F-8E7D-574AD63A7A31}" destId="{F05BD034-2001-4E70-8CCF-BEC7BBCC5008}" srcOrd="0" destOrd="0" presId="urn:microsoft.com/office/officeart/2005/8/layout/hList7"/>
    <dgm:cxn modelId="{F200FD9F-BBEE-40E5-9883-C27D6BF90A32}" type="presParOf" srcId="{AA1B9D77-1995-453F-8E7D-574AD63A7A31}" destId="{94965BEB-87D9-4098-A59A-0FC9C74E53AD}" srcOrd="1" destOrd="0" presId="urn:microsoft.com/office/officeart/2005/8/layout/hList7"/>
    <dgm:cxn modelId="{137CA7D6-950C-40AB-9C17-62CBF1A99DC5}" type="presParOf" srcId="{AA1B9D77-1995-453F-8E7D-574AD63A7A31}" destId="{89416310-5B9A-4A84-A636-7E4B2F0D9EBF}" srcOrd="2" destOrd="0" presId="urn:microsoft.com/office/officeart/2005/8/layout/hList7"/>
    <dgm:cxn modelId="{912E6464-3069-4FE7-ADD1-EF405108F561}" type="presParOf" srcId="{AA1B9D77-1995-453F-8E7D-574AD63A7A31}" destId="{A2B71922-8B6A-4959-89A4-D03EA02A78C7}" srcOrd="3" destOrd="0" presId="urn:microsoft.com/office/officeart/2005/8/layout/hList7"/>
    <dgm:cxn modelId="{504E2452-6875-42E1-A599-85330FCF07A5}" type="presParOf" srcId="{2D03BBE8-BC2E-4124-8D06-559524B59C1C}" destId="{4669E301-30FD-41B3-8666-67EA9EDE9831}" srcOrd="1" destOrd="0" presId="urn:microsoft.com/office/officeart/2005/8/layout/hList7"/>
    <dgm:cxn modelId="{6D130F9D-5804-4F92-8556-691CCBDC1857}" type="presParOf" srcId="{2D03BBE8-BC2E-4124-8D06-559524B59C1C}" destId="{944818D1-17ED-4CA1-9FA5-DCF762201DC6}" srcOrd="2" destOrd="0" presId="urn:microsoft.com/office/officeart/2005/8/layout/hList7"/>
    <dgm:cxn modelId="{947BE769-E754-4324-BE3E-0FDCC818F51C}" type="presParOf" srcId="{944818D1-17ED-4CA1-9FA5-DCF762201DC6}" destId="{E6F43475-C213-4F58-BFBB-7ED19058707D}" srcOrd="0" destOrd="0" presId="urn:microsoft.com/office/officeart/2005/8/layout/hList7"/>
    <dgm:cxn modelId="{069D264D-0561-4193-BAA2-EF4555C3F1CA}" type="presParOf" srcId="{944818D1-17ED-4CA1-9FA5-DCF762201DC6}" destId="{A73EC575-81DB-4B16-B1A5-9BB876AFD992}" srcOrd="1" destOrd="0" presId="urn:microsoft.com/office/officeart/2005/8/layout/hList7"/>
    <dgm:cxn modelId="{32F19B7D-0F1B-4465-9C60-41DDB7E801E3}" type="presParOf" srcId="{944818D1-17ED-4CA1-9FA5-DCF762201DC6}" destId="{B4BCA557-68DF-47F8-8B77-C20CC4D06DFE}" srcOrd="2" destOrd="0" presId="urn:microsoft.com/office/officeart/2005/8/layout/hList7"/>
    <dgm:cxn modelId="{D9D8689B-8368-4A11-839A-3A4F6C7B60F7}" type="presParOf" srcId="{944818D1-17ED-4CA1-9FA5-DCF762201DC6}" destId="{5A172B31-F517-4E12-A0F3-E1A23CE16A2E}" srcOrd="3" destOrd="0" presId="urn:microsoft.com/office/officeart/2005/8/layout/hList7"/>
    <dgm:cxn modelId="{270F6A95-4936-4041-899C-A20CEC4545DF}" type="presParOf" srcId="{2D03BBE8-BC2E-4124-8D06-559524B59C1C}" destId="{674A8BAD-A0FA-43A2-B3F3-1A7F1D7F7596}" srcOrd="3" destOrd="0" presId="urn:microsoft.com/office/officeart/2005/8/layout/hList7"/>
    <dgm:cxn modelId="{B2E93F55-D9F1-4FC7-9E39-7097E5A21C91}" type="presParOf" srcId="{2D03BBE8-BC2E-4124-8D06-559524B59C1C}" destId="{4DEACFAC-101A-412B-A0C5-16DE1CD8E636}" srcOrd="4" destOrd="0" presId="urn:microsoft.com/office/officeart/2005/8/layout/hList7"/>
    <dgm:cxn modelId="{D031BD49-D80E-4B64-99D3-293EB98F0766}" type="presParOf" srcId="{4DEACFAC-101A-412B-A0C5-16DE1CD8E636}" destId="{EC58B6DC-D63E-435A-8404-19C128E58D62}" srcOrd="0" destOrd="0" presId="urn:microsoft.com/office/officeart/2005/8/layout/hList7"/>
    <dgm:cxn modelId="{967ACD5A-AEC4-4723-96D9-E587DD4B7E94}" type="presParOf" srcId="{4DEACFAC-101A-412B-A0C5-16DE1CD8E636}" destId="{6368C28F-8E06-4D28-B79B-1D4DC44BADCF}" srcOrd="1" destOrd="0" presId="urn:microsoft.com/office/officeart/2005/8/layout/hList7"/>
    <dgm:cxn modelId="{6B09CAE0-C4C4-4498-81E6-AF28A23BA1C4}" type="presParOf" srcId="{4DEACFAC-101A-412B-A0C5-16DE1CD8E636}" destId="{3BE7DD49-B454-4255-B265-331648F3DF9B}" srcOrd="2" destOrd="0" presId="urn:microsoft.com/office/officeart/2005/8/layout/hList7"/>
    <dgm:cxn modelId="{9C2EC1ED-CAD2-4D0C-9A52-5C82350A745C}" type="presParOf" srcId="{4DEACFAC-101A-412B-A0C5-16DE1CD8E636}" destId="{84803972-29FC-40BF-825E-5FCC35DAAC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F6D89-F9B7-40EA-9795-3928EF8A9F3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24EC30E-5BA3-4D93-B69F-E48109D88C0B}">
      <dgm:prSet phldrT="[Texto]" custT="1"/>
      <dgm:spPr/>
      <dgm:t>
        <a:bodyPr/>
        <a:lstStyle/>
        <a:p>
          <a:r>
            <a:rPr lang="es-ES" sz="3200">
              <a:solidFill>
                <a:schemeClr val="tx1"/>
              </a:solidFill>
            </a:rPr>
            <a:t>GENERAL</a:t>
          </a:r>
          <a:endParaRPr lang="es-ES" sz="3200" dirty="0">
            <a:solidFill>
              <a:schemeClr val="tx1"/>
            </a:solidFill>
          </a:endParaRPr>
        </a:p>
      </dgm:t>
    </dgm:pt>
    <dgm:pt modelId="{841FBB15-B18D-4944-8D15-9B933EBDFA61}" type="parTrans" cxnId="{E72E008C-AD1E-4038-95CC-D76A32710D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D0FCED-CF9C-441C-90DC-B01278C8063B}" type="sibTrans" cxnId="{E72E008C-AD1E-4038-95CC-D76A32710D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C30AE5-D795-4E9D-A44B-A4E097B8F41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Sustentar teóricamente.</a:t>
          </a:r>
        </a:p>
      </dgm:t>
    </dgm:pt>
    <dgm:pt modelId="{CE529B7C-FEBC-4799-BF6A-AC19486ABED2}" type="parTrans" cxnId="{6561464E-3DD3-4D3A-B346-43C9EA9E27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2DE804-E72C-4B41-94A2-280EE9F27745}" type="sibTrans" cxnId="{6561464E-3DD3-4D3A-B346-43C9EA9E27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34CC50-1562-4D7C-9D49-1F8A586A5F5E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Contexto de la investigación.</a:t>
          </a:r>
          <a:endParaRPr lang="es-ES" dirty="0">
            <a:solidFill>
              <a:schemeClr val="tx1"/>
            </a:solidFill>
          </a:endParaRPr>
        </a:p>
      </dgm:t>
    </dgm:pt>
    <dgm:pt modelId="{CC361F87-C86A-48BC-987F-39CF36F16930}" type="parTrans" cxnId="{9E0BD94D-D84B-46AB-90AF-BEBF1B5130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139C02-FD59-438B-A64A-0D0007699795}" type="sibTrans" cxnId="{9E0BD94D-D84B-46AB-90AF-BEBF1B5130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5E5D3E-9168-4077-9F5D-1967C164AA02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Diagnosticar actividad agroturística.</a:t>
          </a:r>
          <a:endParaRPr lang="es-ES" dirty="0">
            <a:solidFill>
              <a:schemeClr val="tx1"/>
            </a:solidFill>
          </a:endParaRPr>
        </a:p>
      </dgm:t>
    </dgm:pt>
    <dgm:pt modelId="{DC1BC629-E646-4EA3-82CF-E10ADF4C6E1B}" type="parTrans" cxnId="{8C5337E1-0FC8-4CED-A983-EBE5A9669A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D40EC6-7924-47F5-85B9-47F2B73C4E44}" type="sibTrans" cxnId="{8C5337E1-0FC8-4CED-A983-EBE5A9669A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46F046-1CE0-4692-A0D6-94535072AE3D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Diseñar estrategias.</a:t>
          </a:r>
          <a:endParaRPr lang="es-ES" dirty="0">
            <a:solidFill>
              <a:schemeClr val="tx1"/>
            </a:solidFill>
          </a:endParaRPr>
        </a:p>
      </dgm:t>
    </dgm:pt>
    <dgm:pt modelId="{98CDAC33-AC93-45B7-967D-AB42CFA35B0C}" type="parTrans" cxnId="{AB7FC21F-4E93-4323-980A-EB2575852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5349E6-0D8C-451D-8D60-EFC6D05CCBB4}" type="sibTrans" cxnId="{AB7FC21F-4E93-4323-980A-EB2575852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6719F8-163A-4D03-B427-DFE8BCFA027D}" type="pres">
      <dgm:prSet presAssocID="{8BBF6D89-F9B7-40EA-9795-3928EF8A9F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7AE362-057A-4081-A392-9FB5A4F99D8B}" type="pres">
      <dgm:prSet presAssocID="{924EC30E-5BA3-4D93-B69F-E48109D88C0B}" presName="root1" presStyleCnt="0"/>
      <dgm:spPr/>
    </dgm:pt>
    <dgm:pt modelId="{D4AAA92A-A371-4129-B948-AD26775D287B}" type="pres">
      <dgm:prSet presAssocID="{924EC30E-5BA3-4D93-B69F-E48109D88C0B}" presName="LevelOneTextNode" presStyleLbl="node0" presStyleIdx="0" presStyleCnt="1" custScaleY="59975">
        <dgm:presLayoutVars>
          <dgm:chPref val="3"/>
        </dgm:presLayoutVars>
      </dgm:prSet>
      <dgm:spPr/>
    </dgm:pt>
    <dgm:pt modelId="{5519FFE0-584B-4EAC-8271-2493BACEEDB8}" type="pres">
      <dgm:prSet presAssocID="{924EC30E-5BA3-4D93-B69F-E48109D88C0B}" presName="level2hierChild" presStyleCnt="0"/>
      <dgm:spPr/>
    </dgm:pt>
    <dgm:pt modelId="{EC105531-A56A-42F5-94A4-5BE574E200F8}" type="pres">
      <dgm:prSet presAssocID="{CE529B7C-FEBC-4799-BF6A-AC19486ABED2}" presName="conn2-1" presStyleLbl="parChTrans1D2" presStyleIdx="0" presStyleCnt="4"/>
      <dgm:spPr/>
    </dgm:pt>
    <dgm:pt modelId="{8C643B12-865D-4C3C-ACE6-BC6B0824F9BA}" type="pres">
      <dgm:prSet presAssocID="{CE529B7C-FEBC-4799-BF6A-AC19486ABED2}" presName="connTx" presStyleLbl="parChTrans1D2" presStyleIdx="0" presStyleCnt="4"/>
      <dgm:spPr/>
    </dgm:pt>
    <dgm:pt modelId="{DCCACDD4-4355-4F2D-91C0-6EC47AA2822B}" type="pres">
      <dgm:prSet presAssocID="{9BC30AE5-D795-4E9D-A44B-A4E097B8F415}" presName="root2" presStyleCnt="0"/>
      <dgm:spPr/>
    </dgm:pt>
    <dgm:pt modelId="{024455CF-A3CB-451C-9A96-F0A5A6FC11E0}" type="pres">
      <dgm:prSet presAssocID="{9BC30AE5-D795-4E9D-A44B-A4E097B8F415}" presName="LevelTwoTextNode" presStyleLbl="node2" presStyleIdx="0" presStyleCnt="4" custScaleY="59289">
        <dgm:presLayoutVars>
          <dgm:chPref val="3"/>
        </dgm:presLayoutVars>
      </dgm:prSet>
      <dgm:spPr/>
    </dgm:pt>
    <dgm:pt modelId="{97E0EF5F-EC29-4FB5-9CAA-4175B4F7C642}" type="pres">
      <dgm:prSet presAssocID="{9BC30AE5-D795-4E9D-A44B-A4E097B8F415}" presName="level3hierChild" presStyleCnt="0"/>
      <dgm:spPr/>
    </dgm:pt>
    <dgm:pt modelId="{F8C78734-625C-4218-9EC1-71807412A45B}" type="pres">
      <dgm:prSet presAssocID="{CC361F87-C86A-48BC-987F-39CF36F16930}" presName="conn2-1" presStyleLbl="parChTrans1D2" presStyleIdx="1" presStyleCnt="4"/>
      <dgm:spPr/>
    </dgm:pt>
    <dgm:pt modelId="{6574947D-62BB-42AB-B54A-143EA58E492E}" type="pres">
      <dgm:prSet presAssocID="{CC361F87-C86A-48BC-987F-39CF36F16930}" presName="connTx" presStyleLbl="parChTrans1D2" presStyleIdx="1" presStyleCnt="4"/>
      <dgm:spPr/>
    </dgm:pt>
    <dgm:pt modelId="{52C56A75-7F45-415C-8303-F2AB4AF5FD86}" type="pres">
      <dgm:prSet presAssocID="{1934CC50-1562-4D7C-9D49-1F8A586A5F5E}" presName="root2" presStyleCnt="0"/>
      <dgm:spPr/>
    </dgm:pt>
    <dgm:pt modelId="{87006112-A7CB-4BDE-992E-FEAA27C3CF43}" type="pres">
      <dgm:prSet presAssocID="{1934CC50-1562-4D7C-9D49-1F8A586A5F5E}" presName="LevelTwoTextNode" presStyleLbl="node2" presStyleIdx="1" presStyleCnt="4" custScaleY="53064">
        <dgm:presLayoutVars>
          <dgm:chPref val="3"/>
        </dgm:presLayoutVars>
      </dgm:prSet>
      <dgm:spPr/>
    </dgm:pt>
    <dgm:pt modelId="{6D3B81B5-CB08-4560-A3F2-89E3CAB045E8}" type="pres">
      <dgm:prSet presAssocID="{1934CC50-1562-4D7C-9D49-1F8A586A5F5E}" presName="level3hierChild" presStyleCnt="0"/>
      <dgm:spPr/>
    </dgm:pt>
    <dgm:pt modelId="{C1B506D3-09E1-44F4-8573-C32059239728}" type="pres">
      <dgm:prSet presAssocID="{DC1BC629-E646-4EA3-82CF-E10ADF4C6E1B}" presName="conn2-1" presStyleLbl="parChTrans1D2" presStyleIdx="2" presStyleCnt="4"/>
      <dgm:spPr/>
    </dgm:pt>
    <dgm:pt modelId="{E8DA4A46-2567-47D6-B777-0065DA5BDBEA}" type="pres">
      <dgm:prSet presAssocID="{DC1BC629-E646-4EA3-82CF-E10ADF4C6E1B}" presName="connTx" presStyleLbl="parChTrans1D2" presStyleIdx="2" presStyleCnt="4"/>
      <dgm:spPr/>
    </dgm:pt>
    <dgm:pt modelId="{B6CE057B-F2E4-40EF-B07C-A7CD6D99845F}" type="pres">
      <dgm:prSet presAssocID="{0A5E5D3E-9168-4077-9F5D-1967C164AA02}" presName="root2" presStyleCnt="0"/>
      <dgm:spPr/>
    </dgm:pt>
    <dgm:pt modelId="{7AB3659E-B1C3-4659-AAFE-4F61E2DFD6DD}" type="pres">
      <dgm:prSet presAssocID="{0A5E5D3E-9168-4077-9F5D-1967C164AA02}" presName="LevelTwoTextNode" presStyleLbl="node2" presStyleIdx="2" presStyleCnt="4" custScaleY="53270">
        <dgm:presLayoutVars>
          <dgm:chPref val="3"/>
        </dgm:presLayoutVars>
      </dgm:prSet>
      <dgm:spPr/>
    </dgm:pt>
    <dgm:pt modelId="{73E8F20D-6977-4516-82DD-48EA8D21E452}" type="pres">
      <dgm:prSet presAssocID="{0A5E5D3E-9168-4077-9F5D-1967C164AA02}" presName="level3hierChild" presStyleCnt="0"/>
      <dgm:spPr/>
    </dgm:pt>
    <dgm:pt modelId="{77F99396-EF58-4044-AD10-39B7AC667463}" type="pres">
      <dgm:prSet presAssocID="{98CDAC33-AC93-45B7-967D-AB42CFA35B0C}" presName="conn2-1" presStyleLbl="parChTrans1D2" presStyleIdx="3" presStyleCnt="4"/>
      <dgm:spPr/>
    </dgm:pt>
    <dgm:pt modelId="{A61F9757-15BD-4D0B-9F17-0FAB7981D1D8}" type="pres">
      <dgm:prSet presAssocID="{98CDAC33-AC93-45B7-967D-AB42CFA35B0C}" presName="connTx" presStyleLbl="parChTrans1D2" presStyleIdx="3" presStyleCnt="4"/>
      <dgm:spPr/>
    </dgm:pt>
    <dgm:pt modelId="{3703C0A6-8739-4281-A330-10B076DB8E1A}" type="pres">
      <dgm:prSet presAssocID="{4B46F046-1CE0-4692-A0D6-94535072AE3D}" presName="root2" presStyleCnt="0"/>
      <dgm:spPr/>
    </dgm:pt>
    <dgm:pt modelId="{7F18411C-5987-46AC-BB54-99A1B423F1EB}" type="pres">
      <dgm:prSet presAssocID="{4B46F046-1CE0-4692-A0D6-94535072AE3D}" presName="LevelTwoTextNode" presStyleLbl="node2" presStyleIdx="3" presStyleCnt="4" custScaleY="42960">
        <dgm:presLayoutVars>
          <dgm:chPref val="3"/>
        </dgm:presLayoutVars>
      </dgm:prSet>
      <dgm:spPr/>
    </dgm:pt>
    <dgm:pt modelId="{D44C7D67-4AED-4BCC-B09D-B94292F6335A}" type="pres">
      <dgm:prSet presAssocID="{4B46F046-1CE0-4692-A0D6-94535072AE3D}" presName="level3hierChild" presStyleCnt="0"/>
      <dgm:spPr/>
    </dgm:pt>
  </dgm:ptLst>
  <dgm:cxnLst>
    <dgm:cxn modelId="{AB7FC21F-4E93-4323-980A-EB2575852B11}" srcId="{924EC30E-5BA3-4D93-B69F-E48109D88C0B}" destId="{4B46F046-1CE0-4692-A0D6-94535072AE3D}" srcOrd="3" destOrd="0" parTransId="{98CDAC33-AC93-45B7-967D-AB42CFA35B0C}" sibTransId="{525349E6-0D8C-451D-8D60-EFC6D05CCBB4}"/>
    <dgm:cxn modelId="{E121D731-989C-46D9-AD42-76A9D6E481AB}" type="presOf" srcId="{8BBF6D89-F9B7-40EA-9795-3928EF8A9F34}" destId="{6E6719F8-163A-4D03-B427-DFE8BCFA027D}" srcOrd="0" destOrd="0" presId="urn:microsoft.com/office/officeart/2005/8/layout/hierarchy2"/>
    <dgm:cxn modelId="{1B306A44-E6FA-4350-959E-3EB40C9B2E19}" type="presOf" srcId="{98CDAC33-AC93-45B7-967D-AB42CFA35B0C}" destId="{A61F9757-15BD-4D0B-9F17-0FAB7981D1D8}" srcOrd="1" destOrd="0" presId="urn:microsoft.com/office/officeart/2005/8/layout/hierarchy2"/>
    <dgm:cxn modelId="{9E0BD94D-D84B-46AB-90AF-BEBF1B51304E}" srcId="{924EC30E-5BA3-4D93-B69F-E48109D88C0B}" destId="{1934CC50-1562-4D7C-9D49-1F8A586A5F5E}" srcOrd="1" destOrd="0" parTransId="{CC361F87-C86A-48BC-987F-39CF36F16930}" sibTransId="{20139C02-FD59-438B-A64A-0D0007699795}"/>
    <dgm:cxn modelId="{6561464E-3DD3-4D3A-B346-43C9EA9E270E}" srcId="{924EC30E-5BA3-4D93-B69F-E48109D88C0B}" destId="{9BC30AE5-D795-4E9D-A44B-A4E097B8F415}" srcOrd="0" destOrd="0" parTransId="{CE529B7C-FEBC-4799-BF6A-AC19486ABED2}" sibTransId="{FC2DE804-E72C-4B41-94A2-280EE9F27745}"/>
    <dgm:cxn modelId="{69381288-A6A2-4463-AA97-9E02EB0D47FA}" type="presOf" srcId="{98CDAC33-AC93-45B7-967D-AB42CFA35B0C}" destId="{77F99396-EF58-4044-AD10-39B7AC667463}" srcOrd="0" destOrd="0" presId="urn:microsoft.com/office/officeart/2005/8/layout/hierarchy2"/>
    <dgm:cxn modelId="{E72E008C-AD1E-4038-95CC-D76A32710D11}" srcId="{8BBF6D89-F9B7-40EA-9795-3928EF8A9F34}" destId="{924EC30E-5BA3-4D93-B69F-E48109D88C0B}" srcOrd="0" destOrd="0" parTransId="{841FBB15-B18D-4944-8D15-9B933EBDFA61}" sibTransId="{B6D0FCED-CF9C-441C-90DC-B01278C8063B}"/>
    <dgm:cxn modelId="{3E84DD91-F16A-4BBE-9FB5-1B200933A0A6}" type="presOf" srcId="{9BC30AE5-D795-4E9D-A44B-A4E097B8F415}" destId="{024455CF-A3CB-451C-9A96-F0A5A6FC11E0}" srcOrd="0" destOrd="0" presId="urn:microsoft.com/office/officeart/2005/8/layout/hierarchy2"/>
    <dgm:cxn modelId="{2192F799-FEBB-4875-8281-86718E889BF5}" type="presOf" srcId="{CC361F87-C86A-48BC-987F-39CF36F16930}" destId="{6574947D-62BB-42AB-B54A-143EA58E492E}" srcOrd="1" destOrd="0" presId="urn:microsoft.com/office/officeart/2005/8/layout/hierarchy2"/>
    <dgm:cxn modelId="{D30CC39C-DC21-4361-BC1D-0996BBCF7108}" type="presOf" srcId="{CE529B7C-FEBC-4799-BF6A-AC19486ABED2}" destId="{8C643B12-865D-4C3C-ACE6-BC6B0824F9BA}" srcOrd="1" destOrd="0" presId="urn:microsoft.com/office/officeart/2005/8/layout/hierarchy2"/>
    <dgm:cxn modelId="{59C5AAB9-469E-462E-B48E-643C62B75D40}" type="presOf" srcId="{DC1BC629-E646-4EA3-82CF-E10ADF4C6E1B}" destId="{E8DA4A46-2567-47D6-B777-0065DA5BDBEA}" srcOrd="1" destOrd="0" presId="urn:microsoft.com/office/officeart/2005/8/layout/hierarchy2"/>
    <dgm:cxn modelId="{D2CEE3BD-3CE6-4728-B571-1FB99D4A400D}" type="presOf" srcId="{DC1BC629-E646-4EA3-82CF-E10ADF4C6E1B}" destId="{C1B506D3-09E1-44F4-8573-C32059239728}" srcOrd="0" destOrd="0" presId="urn:microsoft.com/office/officeart/2005/8/layout/hierarchy2"/>
    <dgm:cxn modelId="{B735D5BF-4762-4C36-AAE8-097E29A0020C}" type="presOf" srcId="{CE529B7C-FEBC-4799-BF6A-AC19486ABED2}" destId="{EC105531-A56A-42F5-94A4-5BE574E200F8}" srcOrd="0" destOrd="0" presId="urn:microsoft.com/office/officeart/2005/8/layout/hierarchy2"/>
    <dgm:cxn modelId="{3275DED9-BA9A-4DB8-A001-8DEEC96B4A81}" type="presOf" srcId="{0A5E5D3E-9168-4077-9F5D-1967C164AA02}" destId="{7AB3659E-B1C3-4659-AAFE-4F61E2DFD6DD}" srcOrd="0" destOrd="0" presId="urn:microsoft.com/office/officeart/2005/8/layout/hierarchy2"/>
    <dgm:cxn modelId="{BE2CC9E0-35A7-4684-8F55-E25F10C65571}" type="presOf" srcId="{1934CC50-1562-4D7C-9D49-1F8A586A5F5E}" destId="{87006112-A7CB-4BDE-992E-FEAA27C3CF43}" srcOrd="0" destOrd="0" presId="urn:microsoft.com/office/officeart/2005/8/layout/hierarchy2"/>
    <dgm:cxn modelId="{8C5337E1-0FC8-4CED-A983-EBE5A9669A5C}" srcId="{924EC30E-5BA3-4D93-B69F-E48109D88C0B}" destId="{0A5E5D3E-9168-4077-9F5D-1967C164AA02}" srcOrd="2" destOrd="0" parTransId="{DC1BC629-E646-4EA3-82CF-E10ADF4C6E1B}" sibTransId="{CCD40EC6-7924-47F5-85B9-47F2B73C4E44}"/>
    <dgm:cxn modelId="{073C00E2-1162-43B8-B762-32FBFA1A7296}" type="presOf" srcId="{CC361F87-C86A-48BC-987F-39CF36F16930}" destId="{F8C78734-625C-4218-9EC1-71807412A45B}" srcOrd="0" destOrd="0" presId="urn:microsoft.com/office/officeart/2005/8/layout/hierarchy2"/>
    <dgm:cxn modelId="{2DDF74E5-0C98-4CD6-A221-898C3AB516CE}" type="presOf" srcId="{4B46F046-1CE0-4692-A0D6-94535072AE3D}" destId="{7F18411C-5987-46AC-BB54-99A1B423F1EB}" srcOrd="0" destOrd="0" presId="urn:microsoft.com/office/officeart/2005/8/layout/hierarchy2"/>
    <dgm:cxn modelId="{4CB695F3-ED34-4C8D-9F9B-DB0EA369B1D0}" type="presOf" srcId="{924EC30E-5BA3-4D93-B69F-E48109D88C0B}" destId="{D4AAA92A-A371-4129-B948-AD26775D287B}" srcOrd="0" destOrd="0" presId="urn:microsoft.com/office/officeart/2005/8/layout/hierarchy2"/>
    <dgm:cxn modelId="{46FBDB9C-1A31-4DC2-95E2-913E7AB64283}" type="presParOf" srcId="{6E6719F8-163A-4D03-B427-DFE8BCFA027D}" destId="{967AE362-057A-4081-A392-9FB5A4F99D8B}" srcOrd="0" destOrd="0" presId="urn:microsoft.com/office/officeart/2005/8/layout/hierarchy2"/>
    <dgm:cxn modelId="{D1EB7F65-00C9-4072-9A05-F657F5DD0B19}" type="presParOf" srcId="{967AE362-057A-4081-A392-9FB5A4F99D8B}" destId="{D4AAA92A-A371-4129-B948-AD26775D287B}" srcOrd="0" destOrd="0" presId="urn:microsoft.com/office/officeart/2005/8/layout/hierarchy2"/>
    <dgm:cxn modelId="{3FE8CD99-057A-4F20-95F8-31E636DC6653}" type="presParOf" srcId="{967AE362-057A-4081-A392-9FB5A4F99D8B}" destId="{5519FFE0-584B-4EAC-8271-2493BACEEDB8}" srcOrd="1" destOrd="0" presId="urn:microsoft.com/office/officeart/2005/8/layout/hierarchy2"/>
    <dgm:cxn modelId="{F3305C73-DFC7-4EF6-AB0B-05675AFF2C2A}" type="presParOf" srcId="{5519FFE0-584B-4EAC-8271-2493BACEEDB8}" destId="{EC105531-A56A-42F5-94A4-5BE574E200F8}" srcOrd="0" destOrd="0" presId="urn:microsoft.com/office/officeart/2005/8/layout/hierarchy2"/>
    <dgm:cxn modelId="{0BDC7CF5-BF00-44D2-8269-4BF1FCE2FF9F}" type="presParOf" srcId="{EC105531-A56A-42F5-94A4-5BE574E200F8}" destId="{8C643B12-865D-4C3C-ACE6-BC6B0824F9BA}" srcOrd="0" destOrd="0" presId="urn:microsoft.com/office/officeart/2005/8/layout/hierarchy2"/>
    <dgm:cxn modelId="{24B1EBEF-52EC-464D-AD74-7B4566AE5DCF}" type="presParOf" srcId="{5519FFE0-584B-4EAC-8271-2493BACEEDB8}" destId="{DCCACDD4-4355-4F2D-91C0-6EC47AA2822B}" srcOrd="1" destOrd="0" presId="urn:microsoft.com/office/officeart/2005/8/layout/hierarchy2"/>
    <dgm:cxn modelId="{D6ED2BE9-DCBF-42FF-9C05-42C7EFD42C3C}" type="presParOf" srcId="{DCCACDD4-4355-4F2D-91C0-6EC47AA2822B}" destId="{024455CF-A3CB-451C-9A96-F0A5A6FC11E0}" srcOrd="0" destOrd="0" presId="urn:microsoft.com/office/officeart/2005/8/layout/hierarchy2"/>
    <dgm:cxn modelId="{56AB8F67-6B32-4E3E-8CBC-9B15F81B52C5}" type="presParOf" srcId="{DCCACDD4-4355-4F2D-91C0-6EC47AA2822B}" destId="{97E0EF5F-EC29-4FB5-9CAA-4175B4F7C642}" srcOrd="1" destOrd="0" presId="urn:microsoft.com/office/officeart/2005/8/layout/hierarchy2"/>
    <dgm:cxn modelId="{667BE4EE-AC2C-4EFE-8F05-4CA364A12B80}" type="presParOf" srcId="{5519FFE0-584B-4EAC-8271-2493BACEEDB8}" destId="{F8C78734-625C-4218-9EC1-71807412A45B}" srcOrd="2" destOrd="0" presId="urn:microsoft.com/office/officeart/2005/8/layout/hierarchy2"/>
    <dgm:cxn modelId="{9E256100-92F5-46F8-A476-BBA4651F03D4}" type="presParOf" srcId="{F8C78734-625C-4218-9EC1-71807412A45B}" destId="{6574947D-62BB-42AB-B54A-143EA58E492E}" srcOrd="0" destOrd="0" presId="urn:microsoft.com/office/officeart/2005/8/layout/hierarchy2"/>
    <dgm:cxn modelId="{7C78CA66-980C-4351-97C0-76CD21EBFB04}" type="presParOf" srcId="{5519FFE0-584B-4EAC-8271-2493BACEEDB8}" destId="{52C56A75-7F45-415C-8303-F2AB4AF5FD86}" srcOrd="3" destOrd="0" presId="urn:microsoft.com/office/officeart/2005/8/layout/hierarchy2"/>
    <dgm:cxn modelId="{EEA26544-9936-4925-B6E4-71AAE87A0080}" type="presParOf" srcId="{52C56A75-7F45-415C-8303-F2AB4AF5FD86}" destId="{87006112-A7CB-4BDE-992E-FEAA27C3CF43}" srcOrd="0" destOrd="0" presId="urn:microsoft.com/office/officeart/2005/8/layout/hierarchy2"/>
    <dgm:cxn modelId="{7BFCDBB0-6DBE-4E80-8D03-3B0A58CDE44D}" type="presParOf" srcId="{52C56A75-7F45-415C-8303-F2AB4AF5FD86}" destId="{6D3B81B5-CB08-4560-A3F2-89E3CAB045E8}" srcOrd="1" destOrd="0" presId="urn:microsoft.com/office/officeart/2005/8/layout/hierarchy2"/>
    <dgm:cxn modelId="{7BCD18DB-7E32-4447-9C31-2E3C1B542F41}" type="presParOf" srcId="{5519FFE0-584B-4EAC-8271-2493BACEEDB8}" destId="{C1B506D3-09E1-44F4-8573-C32059239728}" srcOrd="4" destOrd="0" presId="urn:microsoft.com/office/officeart/2005/8/layout/hierarchy2"/>
    <dgm:cxn modelId="{5E4556D1-34E9-44AF-ADA1-B7F0D814EB84}" type="presParOf" srcId="{C1B506D3-09E1-44F4-8573-C32059239728}" destId="{E8DA4A46-2567-47D6-B777-0065DA5BDBEA}" srcOrd="0" destOrd="0" presId="urn:microsoft.com/office/officeart/2005/8/layout/hierarchy2"/>
    <dgm:cxn modelId="{273BE3DA-61ED-45A1-A29F-E5464E361FB1}" type="presParOf" srcId="{5519FFE0-584B-4EAC-8271-2493BACEEDB8}" destId="{B6CE057B-F2E4-40EF-B07C-A7CD6D99845F}" srcOrd="5" destOrd="0" presId="urn:microsoft.com/office/officeart/2005/8/layout/hierarchy2"/>
    <dgm:cxn modelId="{1244FEE7-17D0-41B9-8EDB-DD8538366583}" type="presParOf" srcId="{B6CE057B-F2E4-40EF-B07C-A7CD6D99845F}" destId="{7AB3659E-B1C3-4659-AAFE-4F61E2DFD6DD}" srcOrd="0" destOrd="0" presId="urn:microsoft.com/office/officeart/2005/8/layout/hierarchy2"/>
    <dgm:cxn modelId="{C2475D47-0D42-4CFD-A3DA-FEB9F6EA5904}" type="presParOf" srcId="{B6CE057B-F2E4-40EF-B07C-A7CD6D99845F}" destId="{73E8F20D-6977-4516-82DD-48EA8D21E452}" srcOrd="1" destOrd="0" presId="urn:microsoft.com/office/officeart/2005/8/layout/hierarchy2"/>
    <dgm:cxn modelId="{9EC88EC5-61BE-4697-B0F0-3C43D67A6224}" type="presParOf" srcId="{5519FFE0-584B-4EAC-8271-2493BACEEDB8}" destId="{77F99396-EF58-4044-AD10-39B7AC667463}" srcOrd="6" destOrd="0" presId="urn:microsoft.com/office/officeart/2005/8/layout/hierarchy2"/>
    <dgm:cxn modelId="{CE2C073C-5663-48A7-8EF1-96B1179D98AB}" type="presParOf" srcId="{77F99396-EF58-4044-AD10-39B7AC667463}" destId="{A61F9757-15BD-4D0B-9F17-0FAB7981D1D8}" srcOrd="0" destOrd="0" presId="urn:microsoft.com/office/officeart/2005/8/layout/hierarchy2"/>
    <dgm:cxn modelId="{DA2E2315-D945-41AC-981E-0B853281FF5A}" type="presParOf" srcId="{5519FFE0-584B-4EAC-8271-2493BACEEDB8}" destId="{3703C0A6-8739-4281-A330-10B076DB8E1A}" srcOrd="7" destOrd="0" presId="urn:microsoft.com/office/officeart/2005/8/layout/hierarchy2"/>
    <dgm:cxn modelId="{7F9961BE-775C-428E-8146-804F3652241B}" type="presParOf" srcId="{3703C0A6-8739-4281-A330-10B076DB8E1A}" destId="{7F18411C-5987-46AC-BB54-99A1B423F1EB}" srcOrd="0" destOrd="0" presId="urn:microsoft.com/office/officeart/2005/8/layout/hierarchy2"/>
    <dgm:cxn modelId="{2A362153-FB4E-4A47-ABD5-7A01AC5564E2}" type="presParOf" srcId="{3703C0A6-8739-4281-A330-10B076DB8E1A}" destId="{D44C7D67-4AED-4BCC-B09D-B94292F633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0DD3E-39E6-460F-8420-BBBFDBAF7A09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FCD4306-FF78-4ED6-872A-3FA327F3261C}">
      <dgm:prSet phldrT="[Texto]" custT="1"/>
      <dgm:spPr/>
      <dgm:t>
        <a:bodyPr/>
        <a:lstStyle/>
        <a:p>
          <a:r>
            <a:rPr lang="es-ES" sz="2400" dirty="0"/>
            <a:t>Desarrollo sostenible</a:t>
          </a:r>
        </a:p>
      </dgm:t>
    </dgm:pt>
    <dgm:pt modelId="{F965192C-4FBB-4185-8655-F7C8EE110B09}" type="parTrans" cxnId="{3480237E-9E87-4EF1-B993-8450E9A4E3B9}">
      <dgm:prSet/>
      <dgm:spPr/>
      <dgm:t>
        <a:bodyPr/>
        <a:lstStyle/>
        <a:p>
          <a:endParaRPr lang="es-ES" sz="1200"/>
        </a:p>
      </dgm:t>
    </dgm:pt>
    <dgm:pt modelId="{898AA68B-9C21-4646-BE0D-314D71EF224F}" type="sibTrans" cxnId="{3480237E-9E87-4EF1-B993-8450E9A4E3B9}">
      <dgm:prSet/>
      <dgm:spPr/>
      <dgm:t>
        <a:bodyPr/>
        <a:lstStyle/>
        <a:p>
          <a:endParaRPr lang="es-ES" sz="1200"/>
        </a:p>
      </dgm:t>
    </dgm:pt>
    <dgm:pt modelId="{2A5593B7-A46E-4B71-8A8A-F57F5CD2E715}">
      <dgm:prSet phldrT="[Texto]" custT="1"/>
      <dgm:spPr/>
      <dgm:t>
        <a:bodyPr/>
        <a:lstStyle/>
        <a:p>
          <a:r>
            <a:rPr lang="es-ES" sz="2400" dirty="0"/>
            <a:t>Sistema turístico</a:t>
          </a:r>
        </a:p>
      </dgm:t>
    </dgm:pt>
    <dgm:pt modelId="{049ED00C-4D8C-4E06-96E3-71EF4C62C71D}" type="parTrans" cxnId="{187C5B09-CCA4-4442-A5B8-CCAB5B621E93}">
      <dgm:prSet/>
      <dgm:spPr/>
      <dgm:t>
        <a:bodyPr/>
        <a:lstStyle/>
        <a:p>
          <a:endParaRPr lang="es-ES" sz="1200"/>
        </a:p>
      </dgm:t>
    </dgm:pt>
    <dgm:pt modelId="{6D464AE9-B8C4-4E7B-8142-A1ACDC443A8A}" type="sibTrans" cxnId="{187C5B09-CCA4-4442-A5B8-CCAB5B621E93}">
      <dgm:prSet/>
      <dgm:spPr/>
      <dgm:t>
        <a:bodyPr/>
        <a:lstStyle/>
        <a:p>
          <a:endParaRPr lang="es-ES" sz="1200"/>
        </a:p>
      </dgm:t>
    </dgm:pt>
    <dgm:pt modelId="{BDFC8FA7-976C-4799-BBC0-7E62D51A9713}" type="pres">
      <dgm:prSet presAssocID="{7220DD3E-39E6-460F-8420-BBBFDBAF7A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3968F4-E9FC-438D-8CFE-C293F6438CB3}" type="pres">
      <dgm:prSet presAssocID="{BFCD4306-FF78-4ED6-872A-3FA327F3261C}" presName="root" presStyleCnt="0"/>
      <dgm:spPr/>
    </dgm:pt>
    <dgm:pt modelId="{C842A3EB-DBD5-4E9B-8F02-9603979F9969}" type="pres">
      <dgm:prSet presAssocID="{BFCD4306-FF78-4ED6-872A-3FA327F3261C}" presName="rootComposite" presStyleCnt="0"/>
      <dgm:spPr/>
    </dgm:pt>
    <dgm:pt modelId="{C504E7DD-1DB0-4951-87B5-5100FE3CAF90}" type="pres">
      <dgm:prSet presAssocID="{BFCD4306-FF78-4ED6-872A-3FA327F3261C}" presName="rootText" presStyleLbl="node1" presStyleIdx="0" presStyleCnt="2"/>
      <dgm:spPr/>
    </dgm:pt>
    <dgm:pt modelId="{2B606F08-FD75-42A2-9BB1-73DF8A53144D}" type="pres">
      <dgm:prSet presAssocID="{BFCD4306-FF78-4ED6-872A-3FA327F3261C}" presName="rootConnector" presStyleLbl="node1" presStyleIdx="0" presStyleCnt="2"/>
      <dgm:spPr/>
    </dgm:pt>
    <dgm:pt modelId="{AD50AF1E-1A11-4A60-B1E5-102BE850945F}" type="pres">
      <dgm:prSet presAssocID="{BFCD4306-FF78-4ED6-872A-3FA327F3261C}" presName="childShape" presStyleCnt="0"/>
      <dgm:spPr/>
    </dgm:pt>
    <dgm:pt modelId="{F99B2EDE-6C38-45A5-8BD1-49EC7905056D}" type="pres">
      <dgm:prSet presAssocID="{2A5593B7-A46E-4B71-8A8A-F57F5CD2E715}" presName="root" presStyleCnt="0"/>
      <dgm:spPr/>
    </dgm:pt>
    <dgm:pt modelId="{D468C354-1B9B-46B0-A06F-D4F494542E20}" type="pres">
      <dgm:prSet presAssocID="{2A5593B7-A46E-4B71-8A8A-F57F5CD2E715}" presName="rootComposite" presStyleCnt="0"/>
      <dgm:spPr/>
    </dgm:pt>
    <dgm:pt modelId="{0F3E1C60-5F71-454F-8C33-322927C01EF0}" type="pres">
      <dgm:prSet presAssocID="{2A5593B7-A46E-4B71-8A8A-F57F5CD2E715}" presName="rootText" presStyleLbl="node1" presStyleIdx="1" presStyleCnt="2"/>
      <dgm:spPr/>
    </dgm:pt>
    <dgm:pt modelId="{A200EF23-02B5-43BF-8315-17EC0BCAF984}" type="pres">
      <dgm:prSet presAssocID="{2A5593B7-A46E-4B71-8A8A-F57F5CD2E715}" presName="rootConnector" presStyleLbl="node1" presStyleIdx="1" presStyleCnt="2"/>
      <dgm:spPr/>
    </dgm:pt>
    <dgm:pt modelId="{CF1BACBF-C4DF-4652-9ACA-35FCC1AFB2B8}" type="pres">
      <dgm:prSet presAssocID="{2A5593B7-A46E-4B71-8A8A-F57F5CD2E715}" presName="childShape" presStyleCnt="0"/>
      <dgm:spPr/>
    </dgm:pt>
  </dgm:ptLst>
  <dgm:cxnLst>
    <dgm:cxn modelId="{187C5B09-CCA4-4442-A5B8-CCAB5B621E93}" srcId="{7220DD3E-39E6-460F-8420-BBBFDBAF7A09}" destId="{2A5593B7-A46E-4B71-8A8A-F57F5CD2E715}" srcOrd="1" destOrd="0" parTransId="{049ED00C-4D8C-4E06-96E3-71EF4C62C71D}" sibTransId="{6D464AE9-B8C4-4E7B-8142-A1ACDC443A8A}"/>
    <dgm:cxn modelId="{E4F95968-BACD-4BD4-9720-634E3C145F1E}" type="presOf" srcId="{BFCD4306-FF78-4ED6-872A-3FA327F3261C}" destId="{C504E7DD-1DB0-4951-87B5-5100FE3CAF90}" srcOrd="0" destOrd="0" presId="urn:microsoft.com/office/officeart/2005/8/layout/hierarchy3"/>
    <dgm:cxn modelId="{3480237E-9E87-4EF1-B993-8450E9A4E3B9}" srcId="{7220DD3E-39E6-460F-8420-BBBFDBAF7A09}" destId="{BFCD4306-FF78-4ED6-872A-3FA327F3261C}" srcOrd="0" destOrd="0" parTransId="{F965192C-4FBB-4185-8655-F7C8EE110B09}" sibTransId="{898AA68B-9C21-4646-BE0D-314D71EF224F}"/>
    <dgm:cxn modelId="{AF36C482-AD69-4F0A-974C-F8EF8872D8AE}" type="presOf" srcId="{2A5593B7-A46E-4B71-8A8A-F57F5CD2E715}" destId="{A200EF23-02B5-43BF-8315-17EC0BCAF984}" srcOrd="1" destOrd="0" presId="urn:microsoft.com/office/officeart/2005/8/layout/hierarchy3"/>
    <dgm:cxn modelId="{00A9EAB9-B01E-44CB-865C-86C045824919}" type="presOf" srcId="{BFCD4306-FF78-4ED6-872A-3FA327F3261C}" destId="{2B606F08-FD75-42A2-9BB1-73DF8A53144D}" srcOrd="1" destOrd="0" presId="urn:microsoft.com/office/officeart/2005/8/layout/hierarchy3"/>
    <dgm:cxn modelId="{A4A781C6-A245-49B1-AA1E-550CA5A80DBF}" type="presOf" srcId="{7220DD3E-39E6-460F-8420-BBBFDBAF7A09}" destId="{BDFC8FA7-976C-4799-BBC0-7E62D51A9713}" srcOrd="0" destOrd="0" presId="urn:microsoft.com/office/officeart/2005/8/layout/hierarchy3"/>
    <dgm:cxn modelId="{76EA75E9-2596-41BA-9635-692622802243}" type="presOf" srcId="{2A5593B7-A46E-4B71-8A8A-F57F5CD2E715}" destId="{0F3E1C60-5F71-454F-8C33-322927C01EF0}" srcOrd="0" destOrd="0" presId="urn:microsoft.com/office/officeart/2005/8/layout/hierarchy3"/>
    <dgm:cxn modelId="{31604923-2ABE-4C45-BEE8-B2159DE39E21}" type="presParOf" srcId="{BDFC8FA7-976C-4799-BBC0-7E62D51A9713}" destId="{E73968F4-E9FC-438D-8CFE-C293F6438CB3}" srcOrd="0" destOrd="0" presId="urn:microsoft.com/office/officeart/2005/8/layout/hierarchy3"/>
    <dgm:cxn modelId="{2837A5CC-EAA4-4D26-B608-F946BFC9F036}" type="presParOf" srcId="{E73968F4-E9FC-438D-8CFE-C293F6438CB3}" destId="{C842A3EB-DBD5-4E9B-8F02-9603979F9969}" srcOrd="0" destOrd="0" presId="urn:microsoft.com/office/officeart/2005/8/layout/hierarchy3"/>
    <dgm:cxn modelId="{EE16CF43-F635-45D0-A039-4B0AF291F1B2}" type="presParOf" srcId="{C842A3EB-DBD5-4E9B-8F02-9603979F9969}" destId="{C504E7DD-1DB0-4951-87B5-5100FE3CAF90}" srcOrd="0" destOrd="0" presId="urn:microsoft.com/office/officeart/2005/8/layout/hierarchy3"/>
    <dgm:cxn modelId="{1E5B1DBF-2FD7-435D-A09E-8D1E418FBDE6}" type="presParOf" srcId="{C842A3EB-DBD5-4E9B-8F02-9603979F9969}" destId="{2B606F08-FD75-42A2-9BB1-73DF8A53144D}" srcOrd="1" destOrd="0" presId="urn:microsoft.com/office/officeart/2005/8/layout/hierarchy3"/>
    <dgm:cxn modelId="{270E1EE9-22F0-4D10-A470-23910FFAD255}" type="presParOf" srcId="{E73968F4-E9FC-438D-8CFE-C293F6438CB3}" destId="{AD50AF1E-1A11-4A60-B1E5-102BE850945F}" srcOrd="1" destOrd="0" presId="urn:microsoft.com/office/officeart/2005/8/layout/hierarchy3"/>
    <dgm:cxn modelId="{B5B728D8-96C4-4223-BC3D-76DD37EA5EFD}" type="presParOf" srcId="{BDFC8FA7-976C-4799-BBC0-7E62D51A9713}" destId="{F99B2EDE-6C38-45A5-8BD1-49EC7905056D}" srcOrd="1" destOrd="0" presId="urn:microsoft.com/office/officeart/2005/8/layout/hierarchy3"/>
    <dgm:cxn modelId="{66A659D6-A307-4F25-99CF-3F8984CA07DB}" type="presParOf" srcId="{F99B2EDE-6C38-45A5-8BD1-49EC7905056D}" destId="{D468C354-1B9B-46B0-A06F-D4F494542E20}" srcOrd="0" destOrd="0" presId="urn:microsoft.com/office/officeart/2005/8/layout/hierarchy3"/>
    <dgm:cxn modelId="{7FA029C4-A172-493A-9080-821DE02E6BDE}" type="presParOf" srcId="{D468C354-1B9B-46B0-A06F-D4F494542E20}" destId="{0F3E1C60-5F71-454F-8C33-322927C01EF0}" srcOrd="0" destOrd="0" presId="urn:microsoft.com/office/officeart/2005/8/layout/hierarchy3"/>
    <dgm:cxn modelId="{9A185BAD-BC1D-4FD7-A7DA-7F247CA4DF9F}" type="presParOf" srcId="{D468C354-1B9B-46B0-A06F-D4F494542E20}" destId="{A200EF23-02B5-43BF-8315-17EC0BCAF984}" srcOrd="1" destOrd="0" presId="urn:microsoft.com/office/officeart/2005/8/layout/hierarchy3"/>
    <dgm:cxn modelId="{BE2968A5-8C0A-490D-A695-067162FA2639}" type="presParOf" srcId="{F99B2EDE-6C38-45A5-8BD1-49EC7905056D}" destId="{CF1BACBF-C4DF-4652-9ACA-35FCC1AFB2B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8FB40-1B2B-4400-9A4B-8B1F30A1DD8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B68ABA-E1F7-4415-A5F1-6FB58E46FA8B}">
      <dgm:prSet phldrT="[Texto]"/>
      <dgm:spPr/>
      <dgm:t>
        <a:bodyPr/>
        <a:lstStyle/>
        <a:p>
          <a:r>
            <a:rPr lang="es-ES" dirty="0"/>
            <a:t>Turismo</a:t>
          </a:r>
        </a:p>
      </dgm:t>
    </dgm:pt>
    <dgm:pt modelId="{B126E257-C5E7-4E7A-9D0C-A67B6DB208BA}" type="parTrans" cxnId="{1019D46A-7049-4ED2-BA10-73DA3D468850}">
      <dgm:prSet/>
      <dgm:spPr/>
      <dgm:t>
        <a:bodyPr/>
        <a:lstStyle/>
        <a:p>
          <a:endParaRPr lang="es-ES"/>
        </a:p>
      </dgm:t>
    </dgm:pt>
    <dgm:pt modelId="{751815EC-CD04-4D20-8280-BA3E9031FFA7}" type="sibTrans" cxnId="{1019D46A-7049-4ED2-BA10-73DA3D468850}">
      <dgm:prSet/>
      <dgm:spPr/>
      <dgm:t>
        <a:bodyPr/>
        <a:lstStyle/>
        <a:p>
          <a:endParaRPr lang="es-ES"/>
        </a:p>
      </dgm:t>
    </dgm:pt>
    <dgm:pt modelId="{94F10EFC-E654-42ED-8C4F-20902C50FC69}">
      <dgm:prSet phldrT="[Texto]"/>
      <dgm:spPr/>
      <dgm:t>
        <a:bodyPr/>
        <a:lstStyle/>
        <a:p>
          <a:r>
            <a:rPr lang="es-ES" dirty="0"/>
            <a:t>Turismo alternativo</a:t>
          </a:r>
        </a:p>
      </dgm:t>
    </dgm:pt>
    <dgm:pt modelId="{42562A04-622E-4EEF-9C2D-AB20013596BE}" type="parTrans" cxnId="{D3D9B801-C38B-48B1-8355-BC56E3F6B9A4}">
      <dgm:prSet/>
      <dgm:spPr/>
      <dgm:t>
        <a:bodyPr/>
        <a:lstStyle/>
        <a:p>
          <a:endParaRPr lang="es-ES"/>
        </a:p>
      </dgm:t>
    </dgm:pt>
    <dgm:pt modelId="{E6ADB4CE-5C7B-4687-97B9-392136C88969}" type="sibTrans" cxnId="{D3D9B801-C38B-48B1-8355-BC56E3F6B9A4}">
      <dgm:prSet/>
      <dgm:spPr/>
      <dgm:t>
        <a:bodyPr/>
        <a:lstStyle/>
        <a:p>
          <a:endParaRPr lang="es-ES"/>
        </a:p>
      </dgm:t>
    </dgm:pt>
    <dgm:pt modelId="{1AC47CEC-F221-4506-BFCA-E5C14B7316EC}">
      <dgm:prSet phldrT="[Texto]"/>
      <dgm:spPr/>
      <dgm:t>
        <a:bodyPr/>
        <a:lstStyle/>
        <a:p>
          <a:r>
            <a:rPr lang="es-ES" dirty="0"/>
            <a:t>Turismo rural</a:t>
          </a:r>
        </a:p>
      </dgm:t>
    </dgm:pt>
    <dgm:pt modelId="{41156E39-5669-4929-BE0D-2362D633E377}" type="parTrans" cxnId="{CFCEB37E-514D-49BF-9ABB-5A3AD6590C08}">
      <dgm:prSet/>
      <dgm:spPr/>
      <dgm:t>
        <a:bodyPr/>
        <a:lstStyle/>
        <a:p>
          <a:endParaRPr lang="es-ES"/>
        </a:p>
      </dgm:t>
    </dgm:pt>
    <dgm:pt modelId="{E5D32710-4D94-4CD9-BA35-F6C4B89ADD0E}" type="sibTrans" cxnId="{CFCEB37E-514D-49BF-9ABB-5A3AD6590C08}">
      <dgm:prSet/>
      <dgm:spPr/>
      <dgm:t>
        <a:bodyPr/>
        <a:lstStyle/>
        <a:p>
          <a:endParaRPr lang="es-ES"/>
        </a:p>
      </dgm:t>
    </dgm:pt>
    <dgm:pt modelId="{CAC622C7-9A35-4082-A05A-E8D113F9C12C}">
      <dgm:prSet phldrT="[Texto]"/>
      <dgm:spPr/>
      <dgm:t>
        <a:bodyPr/>
        <a:lstStyle/>
        <a:p>
          <a:r>
            <a:rPr lang="es-ES" dirty="0"/>
            <a:t>Agroturismo</a:t>
          </a:r>
        </a:p>
      </dgm:t>
    </dgm:pt>
    <dgm:pt modelId="{F49954B2-972E-4E86-9C74-32AB68DC1E8E}" type="parTrans" cxnId="{64569974-7964-4ED3-AF98-420D6617436C}">
      <dgm:prSet/>
      <dgm:spPr/>
      <dgm:t>
        <a:bodyPr/>
        <a:lstStyle/>
        <a:p>
          <a:endParaRPr lang="es-ES"/>
        </a:p>
      </dgm:t>
    </dgm:pt>
    <dgm:pt modelId="{00756AF0-C2A2-4EFD-B9B5-E03B630E1FFC}" type="sibTrans" cxnId="{64569974-7964-4ED3-AF98-420D6617436C}">
      <dgm:prSet/>
      <dgm:spPr/>
      <dgm:t>
        <a:bodyPr/>
        <a:lstStyle/>
        <a:p>
          <a:endParaRPr lang="es-ES"/>
        </a:p>
      </dgm:t>
    </dgm:pt>
    <dgm:pt modelId="{6A47F846-CB04-4214-8EE0-3874390E73FB}" type="pres">
      <dgm:prSet presAssocID="{CDD8FB40-1B2B-4400-9A4B-8B1F30A1DD88}" presName="Name0" presStyleCnt="0">
        <dgm:presLayoutVars>
          <dgm:dir/>
          <dgm:animLvl val="lvl"/>
          <dgm:resizeHandles val="exact"/>
        </dgm:presLayoutVars>
      </dgm:prSet>
      <dgm:spPr/>
    </dgm:pt>
    <dgm:pt modelId="{FFBA9762-5EF5-4A93-80C6-5DE2DFB871E1}" type="pres">
      <dgm:prSet presAssocID="{CDD8FB40-1B2B-4400-9A4B-8B1F30A1DD88}" presName="tSp" presStyleCnt="0"/>
      <dgm:spPr/>
    </dgm:pt>
    <dgm:pt modelId="{E067682B-0752-43DD-B088-652D0F9E505D}" type="pres">
      <dgm:prSet presAssocID="{CDD8FB40-1B2B-4400-9A4B-8B1F30A1DD88}" presName="bSp" presStyleCnt="0"/>
      <dgm:spPr/>
    </dgm:pt>
    <dgm:pt modelId="{35E0CCAB-CABA-4491-B8CF-318D8D2F7A4F}" type="pres">
      <dgm:prSet presAssocID="{CDD8FB40-1B2B-4400-9A4B-8B1F30A1DD88}" presName="process" presStyleCnt="0"/>
      <dgm:spPr/>
    </dgm:pt>
    <dgm:pt modelId="{01F89123-C2B1-4CA3-805F-7297CE7D0A23}" type="pres">
      <dgm:prSet presAssocID="{E3B68ABA-E1F7-4415-A5F1-6FB58E46FA8B}" presName="composite1" presStyleCnt="0"/>
      <dgm:spPr/>
    </dgm:pt>
    <dgm:pt modelId="{DA33EE63-97C4-46D0-ACFA-9B8517D29685}" type="pres">
      <dgm:prSet presAssocID="{E3B68ABA-E1F7-4415-A5F1-6FB58E46FA8B}" presName="dummyNode1" presStyleLbl="node1" presStyleIdx="0" presStyleCnt="4"/>
      <dgm:spPr/>
    </dgm:pt>
    <dgm:pt modelId="{64B2CC38-F63D-4630-B69E-25DC82280636}" type="pres">
      <dgm:prSet presAssocID="{E3B68ABA-E1F7-4415-A5F1-6FB58E46FA8B}" presName="childNode1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C176AB-AB1E-48A1-A7BF-2B4B086A17E0}" type="pres">
      <dgm:prSet presAssocID="{E3B68ABA-E1F7-4415-A5F1-6FB58E46FA8B}" presName="childNode1tx" presStyleLbl="bgAcc1" presStyleIdx="0" presStyleCnt="4">
        <dgm:presLayoutVars>
          <dgm:bulletEnabled val="1"/>
        </dgm:presLayoutVars>
      </dgm:prSet>
      <dgm:spPr/>
    </dgm:pt>
    <dgm:pt modelId="{76EB22A5-32CD-46EB-B5D2-2BF31CA301A3}" type="pres">
      <dgm:prSet presAssocID="{E3B68ABA-E1F7-4415-A5F1-6FB58E46FA8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51F36709-27BF-4488-A6E4-852ED90FD2EB}" type="pres">
      <dgm:prSet presAssocID="{E3B68ABA-E1F7-4415-A5F1-6FB58E46FA8B}" presName="connSite1" presStyleCnt="0"/>
      <dgm:spPr/>
    </dgm:pt>
    <dgm:pt modelId="{6A95FF29-BBAE-468F-AE48-D6B628378140}" type="pres">
      <dgm:prSet presAssocID="{751815EC-CD04-4D20-8280-BA3E9031FFA7}" presName="Name9" presStyleLbl="sibTrans2D1" presStyleIdx="0" presStyleCnt="3"/>
      <dgm:spPr/>
    </dgm:pt>
    <dgm:pt modelId="{61A62198-591E-4165-9D06-87849014E520}" type="pres">
      <dgm:prSet presAssocID="{94F10EFC-E654-42ED-8C4F-20902C50FC69}" presName="composite2" presStyleCnt="0"/>
      <dgm:spPr/>
    </dgm:pt>
    <dgm:pt modelId="{B4BFA0F9-9034-4BA2-913E-063E657E1A64}" type="pres">
      <dgm:prSet presAssocID="{94F10EFC-E654-42ED-8C4F-20902C50FC69}" presName="dummyNode2" presStyleLbl="node1" presStyleIdx="0" presStyleCnt="4"/>
      <dgm:spPr/>
    </dgm:pt>
    <dgm:pt modelId="{B706A161-015B-43FE-9058-259B181EF24C}" type="pres">
      <dgm:prSet presAssocID="{94F10EFC-E654-42ED-8C4F-20902C50FC69}" presName="childNode2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0251A2-C263-4D5B-94F3-86B96DF74550}" type="pres">
      <dgm:prSet presAssocID="{94F10EFC-E654-42ED-8C4F-20902C50FC69}" presName="childNode2tx" presStyleLbl="bgAcc1" presStyleIdx="1" presStyleCnt="4">
        <dgm:presLayoutVars>
          <dgm:bulletEnabled val="1"/>
        </dgm:presLayoutVars>
      </dgm:prSet>
      <dgm:spPr/>
    </dgm:pt>
    <dgm:pt modelId="{B3CF1FB5-3849-4401-926C-13D9A06B8CE9}" type="pres">
      <dgm:prSet presAssocID="{94F10EFC-E654-42ED-8C4F-20902C50FC6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C32A579-A2D2-4C4C-B651-BA78B5014686}" type="pres">
      <dgm:prSet presAssocID="{94F10EFC-E654-42ED-8C4F-20902C50FC69}" presName="connSite2" presStyleCnt="0"/>
      <dgm:spPr/>
    </dgm:pt>
    <dgm:pt modelId="{E956205F-802A-49E3-8A60-E68ED2918089}" type="pres">
      <dgm:prSet presAssocID="{E6ADB4CE-5C7B-4687-97B9-392136C88969}" presName="Name18" presStyleLbl="sibTrans2D1" presStyleIdx="1" presStyleCnt="3"/>
      <dgm:spPr/>
    </dgm:pt>
    <dgm:pt modelId="{9C622C9E-A324-40C4-B8EA-E7C73C989A52}" type="pres">
      <dgm:prSet presAssocID="{1AC47CEC-F221-4506-BFCA-E5C14B7316EC}" presName="composite1" presStyleCnt="0"/>
      <dgm:spPr/>
    </dgm:pt>
    <dgm:pt modelId="{35FD0520-1D74-4D8A-886E-FBA0109C7BC2}" type="pres">
      <dgm:prSet presAssocID="{1AC47CEC-F221-4506-BFCA-E5C14B7316EC}" presName="dummyNode1" presStyleLbl="node1" presStyleIdx="1" presStyleCnt="4"/>
      <dgm:spPr/>
    </dgm:pt>
    <dgm:pt modelId="{AA06B4CF-141E-4FF0-83AF-E7D3A1C79C1A}" type="pres">
      <dgm:prSet presAssocID="{1AC47CEC-F221-4506-BFCA-E5C14B7316EC}" presName="childNode1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5A42F8-72BC-441C-80B7-019AD006646C}" type="pres">
      <dgm:prSet presAssocID="{1AC47CEC-F221-4506-BFCA-E5C14B7316EC}" presName="childNode1tx" presStyleLbl="bgAcc1" presStyleIdx="2" presStyleCnt="4">
        <dgm:presLayoutVars>
          <dgm:bulletEnabled val="1"/>
        </dgm:presLayoutVars>
      </dgm:prSet>
      <dgm:spPr/>
    </dgm:pt>
    <dgm:pt modelId="{A56E05D1-86BE-4E1A-BB83-C09DF1BB1580}" type="pres">
      <dgm:prSet presAssocID="{1AC47CEC-F221-4506-BFCA-E5C14B7316EC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D8047CB-B4A0-401A-8C67-772BF791E9E0}" type="pres">
      <dgm:prSet presAssocID="{1AC47CEC-F221-4506-BFCA-E5C14B7316EC}" presName="connSite1" presStyleCnt="0"/>
      <dgm:spPr/>
    </dgm:pt>
    <dgm:pt modelId="{8AC1BF1D-8519-4940-BFE5-F4ECB84FD5AE}" type="pres">
      <dgm:prSet presAssocID="{E5D32710-4D94-4CD9-BA35-F6C4B89ADD0E}" presName="Name9" presStyleLbl="sibTrans2D1" presStyleIdx="2" presStyleCnt="3"/>
      <dgm:spPr/>
    </dgm:pt>
    <dgm:pt modelId="{14294097-7976-4963-92C7-C843C98AF7C1}" type="pres">
      <dgm:prSet presAssocID="{CAC622C7-9A35-4082-A05A-E8D113F9C12C}" presName="composite2" presStyleCnt="0"/>
      <dgm:spPr/>
    </dgm:pt>
    <dgm:pt modelId="{7E9B6268-66F4-4DCA-979C-3982673A3DEA}" type="pres">
      <dgm:prSet presAssocID="{CAC622C7-9A35-4082-A05A-E8D113F9C12C}" presName="dummyNode2" presStyleLbl="node1" presStyleIdx="2" presStyleCnt="4"/>
      <dgm:spPr/>
    </dgm:pt>
    <dgm:pt modelId="{A5B46775-227C-4D4E-B645-833F9DAD4C9F}" type="pres">
      <dgm:prSet presAssocID="{CAC622C7-9A35-4082-A05A-E8D113F9C12C}" presName="childNode2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B9C6B4-E0C8-475F-92A6-2DDCB7EF21F0}" type="pres">
      <dgm:prSet presAssocID="{CAC622C7-9A35-4082-A05A-E8D113F9C12C}" presName="childNode2tx" presStyleLbl="bgAcc1" presStyleIdx="3" presStyleCnt="4">
        <dgm:presLayoutVars>
          <dgm:bulletEnabled val="1"/>
        </dgm:presLayoutVars>
      </dgm:prSet>
      <dgm:spPr/>
    </dgm:pt>
    <dgm:pt modelId="{16B5E900-337F-48A4-AEC3-ACFCA4DC4E7B}" type="pres">
      <dgm:prSet presAssocID="{CAC622C7-9A35-4082-A05A-E8D113F9C12C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1C049F47-AA85-4ED9-BD76-12D253F211D6}" type="pres">
      <dgm:prSet presAssocID="{CAC622C7-9A35-4082-A05A-E8D113F9C12C}" presName="connSite2" presStyleCnt="0"/>
      <dgm:spPr/>
    </dgm:pt>
  </dgm:ptLst>
  <dgm:cxnLst>
    <dgm:cxn modelId="{D3D9B801-C38B-48B1-8355-BC56E3F6B9A4}" srcId="{CDD8FB40-1B2B-4400-9A4B-8B1F30A1DD88}" destId="{94F10EFC-E654-42ED-8C4F-20902C50FC69}" srcOrd="1" destOrd="0" parTransId="{42562A04-622E-4EEF-9C2D-AB20013596BE}" sibTransId="{E6ADB4CE-5C7B-4687-97B9-392136C88969}"/>
    <dgm:cxn modelId="{710BCA0C-455D-4A50-81A5-345309C0BAB2}" type="presOf" srcId="{E3B68ABA-E1F7-4415-A5F1-6FB58E46FA8B}" destId="{76EB22A5-32CD-46EB-B5D2-2BF31CA301A3}" srcOrd="0" destOrd="0" presId="urn:microsoft.com/office/officeart/2005/8/layout/hProcess4"/>
    <dgm:cxn modelId="{67ECBA1D-4C1B-4D9B-B6FF-BD948199E27F}" type="presOf" srcId="{94F10EFC-E654-42ED-8C4F-20902C50FC69}" destId="{B3CF1FB5-3849-4401-926C-13D9A06B8CE9}" srcOrd="0" destOrd="0" presId="urn:microsoft.com/office/officeart/2005/8/layout/hProcess4"/>
    <dgm:cxn modelId="{9CBD4B2F-9D23-426A-846E-4FE1A2C25FFF}" type="presOf" srcId="{751815EC-CD04-4D20-8280-BA3E9031FFA7}" destId="{6A95FF29-BBAE-468F-AE48-D6B628378140}" srcOrd="0" destOrd="0" presId="urn:microsoft.com/office/officeart/2005/8/layout/hProcess4"/>
    <dgm:cxn modelId="{1019D46A-7049-4ED2-BA10-73DA3D468850}" srcId="{CDD8FB40-1B2B-4400-9A4B-8B1F30A1DD88}" destId="{E3B68ABA-E1F7-4415-A5F1-6FB58E46FA8B}" srcOrd="0" destOrd="0" parTransId="{B126E257-C5E7-4E7A-9D0C-A67B6DB208BA}" sibTransId="{751815EC-CD04-4D20-8280-BA3E9031FFA7}"/>
    <dgm:cxn modelId="{B9BBC470-E71D-4A0B-A3B5-8A29147DBB79}" type="presOf" srcId="{CDD8FB40-1B2B-4400-9A4B-8B1F30A1DD88}" destId="{6A47F846-CB04-4214-8EE0-3874390E73FB}" srcOrd="0" destOrd="0" presId="urn:microsoft.com/office/officeart/2005/8/layout/hProcess4"/>
    <dgm:cxn modelId="{64569974-7964-4ED3-AF98-420D6617436C}" srcId="{CDD8FB40-1B2B-4400-9A4B-8B1F30A1DD88}" destId="{CAC622C7-9A35-4082-A05A-E8D113F9C12C}" srcOrd="3" destOrd="0" parTransId="{F49954B2-972E-4E86-9C74-32AB68DC1E8E}" sibTransId="{00756AF0-C2A2-4EFD-B9B5-E03B630E1FFC}"/>
    <dgm:cxn modelId="{CFCEB37E-514D-49BF-9ABB-5A3AD6590C08}" srcId="{CDD8FB40-1B2B-4400-9A4B-8B1F30A1DD88}" destId="{1AC47CEC-F221-4506-BFCA-E5C14B7316EC}" srcOrd="2" destOrd="0" parTransId="{41156E39-5669-4929-BE0D-2362D633E377}" sibTransId="{E5D32710-4D94-4CD9-BA35-F6C4B89ADD0E}"/>
    <dgm:cxn modelId="{08852ED6-389B-4A06-8A83-11A636B64A09}" type="presOf" srcId="{E5D32710-4D94-4CD9-BA35-F6C4B89ADD0E}" destId="{8AC1BF1D-8519-4940-BFE5-F4ECB84FD5AE}" srcOrd="0" destOrd="0" presId="urn:microsoft.com/office/officeart/2005/8/layout/hProcess4"/>
    <dgm:cxn modelId="{DE2D06E3-7259-4550-8810-D33C0570FF37}" type="presOf" srcId="{E6ADB4CE-5C7B-4687-97B9-392136C88969}" destId="{E956205F-802A-49E3-8A60-E68ED2918089}" srcOrd="0" destOrd="0" presId="urn:microsoft.com/office/officeart/2005/8/layout/hProcess4"/>
    <dgm:cxn modelId="{29B5B1F0-5D41-49A6-9CDD-4B37BF46C0E3}" type="presOf" srcId="{CAC622C7-9A35-4082-A05A-E8D113F9C12C}" destId="{16B5E900-337F-48A4-AEC3-ACFCA4DC4E7B}" srcOrd="0" destOrd="0" presId="urn:microsoft.com/office/officeart/2005/8/layout/hProcess4"/>
    <dgm:cxn modelId="{D0E2C0F8-C2F3-4DBF-8345-60FF0847FCA4}" type="presOf" srcId="{1AC47CEC-F221-4506-BFCA-E5C14B7316EC}" destId="{A56E05D1-86BE-4E1A-BB83-C09DF1BB1580}" srcOrd="0" destOrd="0" presId="urn:microsoft.com/office/officeart/2005/8/layout/hProcess4"/>
    <dgm:cxn modelId="{C318E4E7-0AF2-44D0-94E0-4BF93F3CCED1}" type="presParOf" srcId="{6A47F846-CB04-4214-8EE0-3874390E73FB}" destId="{FFBA9762-5EF5-4A93-80C6-5DE2DFB871E1}" srcOrd="0" destOrd="0" presId="urn:microsoft.com/office/officeart/2005/8/layout/hProcess4"/>
    <dgm:cxn modelId="{6FC5572B-4D68-4557-8532-075BF7F1E500}" type="presParOf" srcId="{6A47F846-CB04-4214-8EE0-3874390E73FB}" destId="{E067682B-0752-43DD-B088-652D0F9E505D}" srcOrd="1" destOrd="0" presId="urn:microsoft.com/office/officeart/2005/8/layout/hProcess4"/>
    <dgm:cxn modelId="{A6CCC19A-2BB1-4F77-8C76-866283B5BDBD}" type="presParOf" srcId="{6A47F846-CB04-4214-8EE0-3874390E73FB}" destId="{35E0CCAB-CABA-4491-B8CF-318D8D2F7A4F}" srcOrd="2" destOrd="0" presId="urn:microsoft.com/office/officeart/2005/8/layout/hProcess4"/>
    <dgm:cxn modelId="{0E1854F4-FB99-4750-9AC4-21896B9373A4}" type="presParOf" srcId="{35E0CCAB-CABA-4491-B8CF-318D8D2F7A4F}" destId="{01F89123-C2B1-4CA3-805F-7297CE7D0A23}" srcOrd="0" destOrd="0" presId="urn:microsoft.com/office/officeart/2005/8/layout/hProcess4"/>
    <dgm:cxn modelId="{E6A5A646-EB0F-44D2-A1B0-50C2D11437AB}" type="presParOf" srcId="{01F89123-C2B1-4CA3-805F-7297CE7D0A23}" destId="{DA33EE63-97C4-46D0-ACFA-9B8517D29685}" srcOrd="0" destOrd="0" presId="urn:microsoft.com/office/officeart/2005/8/layout/hProcess4"/>
    <dgm:cxn modelId="{30C467BA-A799-466B-B149-E16F4E4B6B09}" type="presParOf" srcId="{01F89123-C2B1-4CA3-805F-7297CE7D0A23}" destId="{64B2CC38-F63D-4630-B69E-25DC82280636}" srcOrd="1" destOrd="0" presId="urn:microsoft.com/office/officeart/2005/8/layout/hProcess4"/>
    <dgm:cxn modelId="{ADCFA736-F643-4A6E-9AB3-90765549C68F}" type="presParOf" srcId="{01F89123-C2B1-4CA3-805F-7297CE7D0A23}" destId="{6FC176AB-AB1E-48A1-A7BF-2B4B086A17E0}" srcOrd="2" destOrd="0" presId="urn:microsoft.com/office/officeart/2005/8/layout/hProcess4"/>
    <dgm:cxn modelId="{92740366-E286-47CA-B6EB-BA10E8FAC7E4}" type="presParOf" srcId="{01F89123-C2B1-4CA3-805F-7297CE7D0A23}" destId="{76EB22A5-32CD-46EB-B5D2-2BF31CA301A3}" srcOrd="3" destOrd="0" presId="urn:microsoft.com/office/officeart/2005/8/layout/hProcess4"/>
    <dgm:cxn modelId="{F4E9B71E-54AD-467B-A586-A4E20FB1C66C}" type="presParOf" srcId="{01F89123-C2B1-4CA3-805F-7297CE7D0A23}" destId="{51F36709-27BF-4488-A6E4-852ED90FD2EB}" srcOrd="4" destOrd="0" presId="urn:microsoft.com/office/officeart/2005/8/layout/hProcess4"/>
    <dgm:cxn modelId="{27433AA6-5CC4-4FB6-8EAF-E1BF88A72343}" type="presParOf" srcId="{35E0CCAB-CABA-4491-B8CF-318D8D2F7A4F}" destId="{6A95FF29-BBAE-468F-AE48-D6B628378140}" srcOrd="1" destOrd="0" presId="urn:microsoft.com/office/officeart/2005/8/layout/hProcess4"/>
    <dgm:cxn modelId="{83FC59C1-A593-4665-81FF-4CB11C9E26FA}" type="presParOf" srcId="{35E0CCAB-CABA-4491-B8CF-318D8D2F7A4F}" destId="{61A62198-591E-4165-9D06-87849014E520}" srcOrd="2" destOrd="0" presId="urn:microsoft.com/office/officeart/2005/8/layout/hProcess4"/>
    <dgm:cxn modelId="{9C639E98-66D5-4413-9DDF-975812C9F50C}" type="presParOf" srcId="{61A62198-591E-4165-9D06-87849014E520}" destId="{B4BFA0F9-9034-4BA2-913E-063E657E1A64}" srcOrd="0" destOrd="0" presId="urn:microsoft.com/office/officeart/2005/8/layout/hProcess4"/>
    <dgm:cxn modelId="{79D7A9F5-48BB-446F-9168-869F78FA5B59}" type="presParOf" srcId="{61A62198-591E-4165-9D06-87849014E520}" destId="{B706A161-015B-43FE-9058-259B181EF24C}" srcOrd="1" destOrd="0" presId="urn:microsoft.com/office/officeart/2005/8/layout/hProcess4"/>
    <dgm:cxn modelId="{AD8F9A75-D2D2-4633-8845-AD3CA822C4FC}" type="presParOf" srcId="{61A62198-591E-4165-9D06-87849014E520}" destId="{BD0251A2-C263-4D5B-94F3-86B96DF74550}" srcOrd="2" destOrd="0" presId="urn:microsoft.com/office/officeart/2005/8/layout/hProcess4"/>
    <dgm:cxn modelId="{40038498-D1BB-4C1E-9BE6-972E4F3C1AF3}" type="presParOf" srcId="{61A62198-591E-4165-9D06-87849014E520}" destId="{B3CF1FB5-3849-4401-926C-13D9A06B8CE9}" srcOrd="3" destOrd="0" presId="urn:microsoft.com/office/officeart/2005/8/layout/hProcess4"/>
    <dgm:cxn modelId="{AED3369A-DFD6-4392-BD00-D8E6D482A7CA}" type="presParOf" srcId="{61A62198-591E-4165-9D06-87849014E520}" destId="{9C32A579-A2D2-4C4C-B651-BA78B5014686}" srcOrd="4" destOrd="0" presId="urn:microsoft.com/office/officeart/2005/8/layout/hProcess4"/>
    <dgm:cxn modelId="{C58BC277-4290-4795-83F2-FB6E32F538C3}" type="presParOf" srcId="{35E0CCAB-CABA-4491-B8CF-318D8D2F7A4F}" destId="{E956205F-802A-49E3-8A60-E68ED2918089}" srcOrd="3" destOrd="0" presId="urn:microsoft.com/office/officeart/2005/8/layout/hProcess4"/>
    <dgm:cxn modelId="{532ACC96-E97E-42C4-9BBC-06298E345190}" type="presParOf" srcId="{35E0CCAB-CABA-4491-B8CF-318D8D2F7A4F}" destId="{9C622C9E-A324-40C4-B8EA-E7C73C989A52}" srcOrd="4" destOrd="0" presId="urn:microsoft.com/office/officeart/2005/8/layout/hProcess4"/>
    <dgm:cxn modelId="{1AD467ED-75E0-4B1B-876F-639B3A0C95A0}" type="presParOf" srcId="{9C622C9E-A324-40C4-B8EA-E7C73C989A52}" destId="{35FD0520-1D74-4D8A-886E-FBA0109C7BC2}" srcOrd="0" destOrd="0" presId="urn:microsoft.com/office/officeart/2005/8/layout/hProcess4"/>
    <dgm:cxn modelId="{D90F04AF-0353-4088-8BFD-38C86CB12648}" type="presParOf" srcId="{9C622C9E-A324-40C4-B8EA-E7C73C989A52}" destId="{AA06B4CF-141E-4FF0-83AF-E7D3A1C79C1A}" srcOrd="1" destOrd="0" presId="urn:microsoft.com/office/officeart/2005/8/layout/hProcess4"/>
    <dgm:cxn modelId="{D9B3188F-3D50-42FE-B911-837456DF085D}" type="presParOf" srcId="{9C622C9E-A324-40C4-B8EA-E7C73C989A52}" destId="{A15A42F8-72BC-441C-80B7-019AD006646C}" srcOrd="2" destOrd="0" presId="urn:microsoft.com/office/officeart/2005/8/layout/hProcess4"/>
    <dgm:cxn modelId="{465BE4D7-2FDA-4EF7-ADDB-270EC31E1420}" type="presParOf" srcId="{9C622C9E-A324-40C4-B8EA-E7C73C989A52}" destId="{A56E05D1-86BE-4E1A-BB83-C09DF1BB1580}" srcOrd="3" destOrd="0" presId="urn:microsoft.com/office/officeart/2005/8/layout/hProcess4"/>
    <dgm:cxn modelId="{682F1675-8272-44E3-ABD1-543DA71B420D}" type="presParOf" srcId="{9C622C9E-A324-40C4-B8EA-E7C73C989A52}" destId="{4D8047CB-B4A0-401A-8C67-772BF791E9E0}" srcOrd="4" destOrd="0" presId="urn:microsoft.com/office/officeart/2005/8/layout/hProcess4"/>
    <dgm:cxn modelId="{8EA54D51-9B8A-4074-A0DA-18F20CA3E120}" type="presParOf" srcId="{35E0CCAB-CABA-4491-B8CF-318D8D2F7A4F}" destId="{8AC1BF1D-8519-4940-BFE5-F4ECB84FD5AE}" srcOrd="5" destOrd="0" presId="urn:microsoft.com/office/officeart/2005/8/layout/hProcess4"/>
    <dgm:cxn modelId="{1DEC7390-2003-43C5-BF9E-10903CB2FBCA}" type="presParOf" srcId="{35E0CCAB-CABA-4491-B8CF-318D8D2F7A4F}" destId="{14294097-7976-4963-92C7-C843C98AF7C1}" srcOrd="6" destOrd="0" presId="urn:microsoft.com/office/officeart/2005/8/layout/hProcess4"/>
    <dgm:cxn modelId="{9FBC9356-BACD-4923-976B-2DC160D45F12}" type="presParOf" srcId="{14294097-7976-4963-92C7-C843C98AF7C1}" destId="{7E9B6268-66F4-4DCA-979C-3982673A3DEA}" srcOrd="0" destOrd="0" presId="urn:microsoft.com/office/officeart/2005/8/layout/hProcess4"/>
    <dgm:cxn modelId="{679CA63E-4C05-4E00-A163-93EAF6DBE2F7}" type="presParOf" srcId="{14294097-7976-4963-92C7-C843C98AF7C1}" destId="{A5B46775-227C-4D4E-B645-833F9DAD4C9F}" srcOrd="1" destOrd="0" presId="urn:microsoft.com/office/officeart/2005/8/layout/hProcess4"/>
    <dgm:cxn modelId="{76AAE900-C3B3-4390-9942-E31CC14C948A}" type="presParOf" srcId="{14294097-7976-4963-92C7-C843C98AF7C1}" destId="{2DB9C6B4-E0C8-475F-92A6-2DDCB7EF21F0}" srcOrd="2" destOrd="0" presId="urn:microsoft.com/office/officeart/2005/8/layout/hProcess4"/>
    <dgm:cxn modelId="{7A21F704-609A-4DB4-8A20-C27EF53ABBCE}" type="presParOf" srcId="{14294097-7976-4963-92C7-C843C98AF7C1}" destId="{16B5E900-337F-48A4-AEC3-ACFCA4DC4E7B}" srcOrd="3" destOrd="0" presId="urn:microsoft.com/office/officeart/2005/8/layout/hProcess4"/>
    <dgm:cxn modelId="{FCD3A21B-7B2C-4076-82D2-C16CCC863A0A}" type="presParOf" srcId="{14294097-7976-4963-92C7-C843C98AF7C1}" destId="{1C049F47-AA85-4ED9-BD76-12D253F211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8139A-4FB5-4071-A149-168DC6E96A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F5D116F-B7DB-4C8C-B0C3-CD3803CA2C57}">
      <dgm:prSet phldrT="[Texto]"/>
      <dgm:spPr/>
      <dgm:t>
        <a:bodyPr/>
        <a:lstStyle/>
        <a:p>
          <a:r>
            <a:rPr lang="es-ES" dirty="0"/>
            <a:t>Alcance descriptivo</a:t>
          </a:r>
        </a:p>
      </dgm:t>
    </dgm:pt>
    <dgm:pt modelId="{9CE715CB-2995-420D-BFC6-3EEDD1AFF66C}" type="parTrans" cxnId="{09D35F84-BE46-4D6C-818B-60A32AEB37B6}">
      <dgm:prSet/>
      <dgm:spPr/>
      <dgm:t>
        <a:bodyPr/>
        <a:lstStyle/>
        <a:p>
          <a:endParaRPr lang="es-ES"/>
        </a:p>
      </dgm:t>
    </dgm:pt>
    <dgm:pt modelId="{86A601DB-BB06-4AEE-82AC-6A866CC98F08}" type="sibTrans" cxnId="{09D35F84-BE46-4D6C-818B-60A32AEB37B6}">
      <dgm:prSet/>
      <dgm:spPr/>
      <dgm:t>
        <a:bodyPr/>
        <a:lstStyle/>
        <a:p>
          <a:endParaRPr lang="es-ES"/>
        </a:p>
      </dgm:t>
    </dgm:pt>
    <dgm:pt modelId="{0B75573C-2935-4392-AAE3-F9186508FD99}">
      <dgm:prSet phldrT="[Texto]"/>
      <dgm:spPr/>
      <dgm:t>
        <a:bodyPr/>
        <a:lstStyle/>
        <a:p>
          <a:r>
            <a:rPr lang="es-ES" dirty="0"/>
            <a:t>Enfoque mixto</a:t>
          </a:r>
        </a:p>
      </dgm:t>
    </dgm:pt>
    <dgm:pt modelId="{385AB8B7-CF27-492B-9886-6832E704A06B}" type="parTrans" cxnId="{17C00A44-7F0A-419F-AD99-CD4455A19E32}">
      <dgm:prSet/>
      <dgm:spPr/>
      <dgm:t>
        <a:bodyPr/>
        <a:lstStyle/>
        <a:p>
          <a:endParaRPr lang="es-ES"/>
        </a:p>
      </dgm:t>
    </dgm:pt>
    <dgm:pt modelId="{1BC8CBCB-AC30-4035-94F7-522CEB8EB9DE}" type="sibTrans" cxnId="{17C00A44-7F0A-419F-AD99-CD4455A19E32}">
      <dgm:prSet/>
      <dgm:spPr/>
      <dgm:t>
        <a:bodyPr/>
        <a:lstStyle/>
        <a:p>
          <a:endParaRPr lang="es-ES"/>
        </a:p>
      </dgm:t>
    </dgm:pt>
    <dgm:pt modelId="{3EABC908-657E-4290-B349-CC3510372260}" type="pres">
      <dgm:prSet presAssocID="{04A8139A-4FB5-4071-A149-168DC6E96AC1}" presName="arrowDiagram" presStyleCnt="0">
        <dgm:presLayoutVars>
          <dgm:chMax val="5"/>
          <dgm:dir/>
          <dgm:resizeHandles val="exact"/>
        </dgm:presLayoutVars>
      </dgm:prSet>
      <dgm:spPr/>
    </dgm:pt>
    <dgm:pt modelId="{CD5866E1-A6B2-4F29-A22B-D56D4D11C0DB}" type="pres">
      <dgm:prSet presAssocID="{04A8139A-4FB5-4071-A149-168DC6E96AC1}" presName="arrow" presStyleLbl="bgShp" presStyleIdx="0" presStyleCnt="1"/>
      <dgm:spPr/>
    </dgm:pt>
    <dgm:pt modelId="{A533BDF8-0756-4A89-8079-1DF15486CEBE}" type="pres">
      <dgm:prSet presAssocID="{04A8139A-4FB5-4071-A149-168DC6E96AC1}" presName="arrowDiagram2" presStyleCnt="0"/>
      <dgm:spPr/>
    </dgm:pt>
    <dgm:pt modelId="{E2EA8177-A960-4A37-8FB1-006A70BA96CA}" type="pres">
      <dgm:prSet presAssocID="{EF5D116F-B7DB-4C8C-B0C3-CD3803CA2C57}" presName="bullet2a" presStyleLbl="node1" presStyleIdx="0" presStyleCnt="2"/>
      <dgm:spPr/>
    </dgm:pt>
    <dgm:pt modelId="{78EAACB9-1877-4C42-9E8E-C2B1D8457F62}" type="pres">
      <dgm:prSet presAssocID="{EF5D116F-B7DB-4C8C-B0C3-CD3803CA2C57}" presName="textBox2a" presStyleLbl="revTx" presStyleIdx="0" presStyleCnt="2">
        <dgm:presLayoutVars>
          <dgm:bulletEnabled val="1"/>
        </dgm:presLayoutVars>
      </dgm:prSet>
      <dgm:spPr/>
    </dgm:pt>
    <dgm:pt modelId="{9B0C63CC-05C5-4D06-8A6D-76E9D01DD502}" type="pres">
      <dgm:prSet presAssocID="{0B75573C-2935-4392-AAE3-F9186508FD99}" presName="bullet2b" presStyleLbl="node1" presStyleIdx="1" presStyleCnt="2"/>
      <dgm:spPr/>
    </dgm:pt>
    <dgm:pt modelId="{97BEFB5E-44DF-4804-AB4B-D89C63C20B51}" type="pres">
      <dgm:prSet presAssocID="{0B75573C-2935-4392-AAE3-F9186508FD99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2E672B62-A4E4-4868-BF68-5ECAB483A81D}" type="presOf" srcId="{EF5D116F-B7DB-4C8C-B0C3-CD3803CA2C57}" destId="{78EAACB9-1877-4C42-9E8E-C2B1D8457F62}" srcOrd="0" destOrd="0" presId="urn:microsoft.com/office/officeart/2005/8/layout/arrow2"/>
    <dgm:cxn modelId="{17C00A44-7F0A-419F-AD99-CD4455A19E32}" srcId="{04A8139A-4FB5-4071-A149-168DC6E96AC1}" destId="{0B75573C-2935-4392-AAE3-F9186508FD99}" srcOrd="1" destOrd="0" parTransId="{385AB8B7-CF27-492B-9886-6832E704A06B}" sibTransId="{1BC8CBCB-AC30-4035-94F7-522CEB8EB9DE}"/>
    <dgm:cxn modelId="{5C1DF280-25C9-4CAF-A949-A6FDFCFAF4C3}" type="presOf" srcId="{0B75573C-2935-4392-AAE3-F9186508FD99}" destId="{97BEFB5E-44DF-4804-AB4B-D89C63C20B51}" srcOrd="0" destOrd="0" presId="urn:microsoft.com/office/officeart/2005/8/layout/arrow2"/>
    <dgm:cxn modelId="{09D35F84-BE46-4D6C-818B-60A32AEB37B6}" srcId="{04A8139A-4FB5-4071-A149-168DC6E96AC1}" destId="{EF5D116F-B7DB-4C8C-B0C3-CD3803CA2C57}" srcOrd="0" destOrd="0" parTransId="{9CE715CB-2995-420D-BFC6-3EEDD1AFF66C}" sibTransId="{86A601DB-BB06-4AEE-82AC-6A866CC98F08}"/>
    <dgm:cxn modelId="{FC1507F9-7D27-4EE9-B682-A726BC13D814}" type="presOf" srcId="{04A8139A-4FB5-4071-A149-168DC6E96AC1}" destId="{3EABC908-657E-4290-B349-CC3510372260}" srcOrd="0" destOrd="0" presId="urn:microsoft.com/office/officeart/2005/8/layout/arrow2"/>
    <dgm:cxn modelId="{96659758-CA77-4104-9C7D-34C4B89D466C}" type="presParOf" srcId="{3EABC908-657E-4290-B349-CC3510372260}" destId="{CD5866E1-A6B2-4F29-A22B-D56D4D11C0DB}" srcOrd="0" destOrd="0" presId="urn:microsoft.com/office/officeart/2005/8/layout/arrow2"/>
    <dgm:cxn modelId="{554F0DE3-18C9-44ED-8D52-217688EC8B8E}" type="presParOf" srcId="{3EABC908-657E-4290-B349-CC3510372260}" destId="{A533BDF8-0756-4A89-8079-1DF15486CEBE}" srcOrd="1" destOrd="0" presId="urn:microsoft.com/office/officeart/2005/8/layout/arrow2"/>
    <dgm:cxn modelId="{7F6EF082-F1AC-4335-8D1F-F8C9987B32AF}" type="presParOf" srcId="{A533BDF8-0756-4A89-8079-1DF15486CEBE}" destId="{E2EA8177-A960-4A37-8FB1-006A70BA96CA}" srcOrd="0" destOrd="0" presId="urn:microsoft.com/office/officeart/2005/8/layout/arrow2"/>
    <dgm:cxn modelId="{DB88D226-BFA7-4AA0-AC8E-063E79F8CBB2}" type="presParOf" srcId="{A533BDF8-0756-4A89-8079-1DF15486CEBE}" destId="{78EAACB9-1877-4C42-9E8E-C2B1D8457F62}" srcOrd="1" destOrd="0" presId="urn:microsoft.com/office/officeart/2005/8/layout/arrow2"/>
    <dgm:cxn modelId="{E65CEB9A-B841-47C1-9DF5-ABFDBB913ECD}" type="presParOf" srcId="{A533BDF8-0756-4A89-8079-1DF15486CEBE}" destId="{9B0C63CC-05C5-4D06-8A6D-76E9D01DD502}" srcOrd="2" destOrd="0" presId="urn:microsoft.com/office/officeart/2005/8/layout/arrow2"/>
    <dgm:cxn modelId="{6F38958E-DCC3-49EB-823F-FD9FB025C607}" type="presParOf" srcId="{A533BDF8-0756-4A89-8079-1DF15486CEBE}" destId="{97BEFB5E-44DF-4804-AB4B-D89C63C20B5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72C893-42B8-4719-9D74-D62BC3766AD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0DFEB07-232E-4BBB-89B0-EDAD83E03D31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Especialidad de turismo</a:t>
          </a:r>
          <a:endParaRPr lang="es-ES" dirty="0">
            <a:solidFill>
              <a:schemeClr val="tx1"/>
            </a:solidFill>
          </a:endParaRPr>
        </a:p>
      </dgm:t>
    </dgm:pt>
    <dgm:pt modelId="{4BD1F96D-32BB-49BA-87B3-29F67658C451}" type="parTrans" cxnId="{5E4B393D-D33F-47A9-844B-2CBB8836DB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055D8E-7A1D-45B5-B540-9ACA4B4786C2}" type="sibTrans" cxnId="{5E4B393D-D33F-47A9-844B-2CBB8836DB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0697FD-10D2-48D2-A69D-6D124503A195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Aproximadamente $50000 destinados a turismo </a:t>
          </a:r>
          <a:endParaRPr lang="es-ES" dirty="0">
            <a:solidFill>
              <a:schemeClr val="tx1"/>
            </a:solidFill>
          </a:endParaRPr>
        </a:p>
      </dgm:t>
    </dgm:pt>
    <dgm:pt modelId="{B3CFB86B-182C-4106-A5E5-28EE35554595}" type="parTrans" cxnId="{EDA2F823-84DC-482D-9ED8-81DC086E2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137932-3CA1-4C76-9C92-AD9E532B852F}" type="sibTrans" cxnId="{EDA2F823-84DC-482D-9ED8-81DC086E2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F51B250-4BD3-460B-93B5-2DACEC06F96F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Gran producción agrícola</a:t>
          </a:r>
          <a:endParaRPr lang="es-ES" dirty="0">
            <a:solidFill>
              <a:schemeClr val="tx1"/>
            </a:solidFill>
          </a:endParaRPr>
        </a:p>
      </dgm:t>
    </dgm:pt>
    <dgm:pt modelId="{C6F8D309-B7D7-4730-BC07-F4EE2178762E}" type="parTrans" cxnId="{533BF5F9-6856-471D-BBAB-6EEC870B51B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6F0B1E-07F5-4755-A678-92FFAB52BDCB}" type="sibTrans" cxnId="{533BF5F9-6856-471D-BBAB-6EEC870B51B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C9B5F9-CED2-4AAA-A1CC-C5AB5513FD9B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Finca modelo, hidroeléctrica San Joaquín</a:t>
          </a:r>
          <a:endParaRPr lang="es-ES" dirty="0">
            <a:solidFill>
              <a:schemeClr val="tx1"/>
            </a:solidFill>
          </a:endParaRPr>
        </a:p>
      </dgm:t>
    </dgm:pt>
    <dgm:pt modelId="{52F15C8A-8D39-48E6-9E4B-F382C0974CDC}" type="parTrans" cxnId="{59A22A27-5ADC-497A-AAB7-E56BD2AB332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1C9C30-659C-4B5D-8BA8-E077AE2B21A6}" type="sibTrans" cxnId="{59A22A27-5ADC-497A-AAB7-E56BD2AB332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C4C96E-DA70-4E35-8A47-996B4F96AFCE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Minería</a:t>
          </a:r>
          <a:endParaRPr lang="es-ES" dirty="0">
            <a:solidFill>
              <a:schemeClr val="tx1"/>
            </a:solidFill>
          </a:endParaRPr>
        </a:p>
      </dgm:t>
    </dgm:pt>
    <dgm:pt modelId="{7F05693D-0F0E-4173-9E21-1F084638D0EC}" type="parTrans" cxnId="{D55919A1-8FDD-4FAF-B88C-30C5F9D7B9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EB0F98-39CE-47B3-BC80-94AE9E6BC17C}" type="sibTrans" cxnId="{D55919A1-8FDD-4FAF-B88C-30C5F9D7B9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8DCD00-68C2-48F3-A18E-B2F7CF007177}" type="pres">
      <dgm:prSet presAssocID="{6572C893-42B8-4719-9D74-D62BC3766AD0}" presName="diagram" presStyleCnt="0">
        <dgm:presLayoutVars>
          <dgm:dir/>
          <dgm:resizeHandles val="exact"/>
        </dgm:presLayoutVars>
      </dgm:prSet>
      <dgm:spPr/>
    </dgm:pt>
    <dgm:pt modelId="{C8557F87-4486-44C0-9B86-473A047EF912}" type="pres">
      <dgm:prSet presAssocID="{40DFEB07-232E-4BBB-89B0-EDAD83E03D31}" presName="node" presStyleLbl="node1" presStyleIdx="0" presStyleCnt="5">
        <dgm:presLayoutVars>
          <dgm:bulletEnabled val="1"/>
        </dgm:presLayoutVars>
      </dgm:prSet>
      <dgm:spPr/>
    </dgm:pt>
    <dgm:pt modelId="{0010CDF7-F614-4B1D-8CEB-770FC2D6E8CE}" type="pres">
      <dgm:prSet presAssocID="{50055D8E-7A1D-45B5-B540-9ACA4B4786C2}" presName="sibTrans" presStyleCnt="0"/>
      <dgm:spPr/>
    </dgm:pt>
    <dgm:pt modelId="{2D1C378B-EF5B-4D0E-B8D4-0CE9BA76232F}" type="pres">
      <dgm:prSet presAssocID="{AC0697FD-10D2-48D2-A69D-6D124503A195}" presName="node" presStyleLbl="node1" presStyleIdx="1" presStyleCnt="5">
        <dgm:presLayoutVars>
          <dgm:bulletEnabled val="1"/>
        </dgm:presLayoutVars>
      </dgm:prSet>
      <dgm:spPr/>
    </dgm:pt>
    <dgm:pt modelId="{40D5C8A9-B8AF-46E5-A6DB-BC5F585C09C4}" type="pres">
      <dgm:prSet presAssocID="{23137932-3CA1-4C76-9C92-AD9E532B852F}" presName="sibTrans" presStyleCnt="0"/>
      <dgm:spPr/>
    </dgm:pt>
    <dgm:pt modelId="{9C32266D-18D5-4F96-88DB-6AEBE268E32E}" type="pres">
      <dgm:prSet presAssocID="{EF51B250-4BD3-460B-93B5-2DACEC06F96F}" presName="node" presStyleLbl="node1" presStyleIdx="2" presStyleCnt="5">
        <dgm:presLayoutVars>
          <dgm:bulletEnabled val="1"/>
        </dgm:presLayoutVars>
      </dgm:prSet>
      <dgm:spPr/>
    </dgm:pt>
    <dgm:pt modelId="{3A14047A-DA33-4103-804D-6D89254F3CDC}" type="pres">
      <dgm:prSet presAssocID="{8F6F0B1E-07F5-4755-A678-92FFAB52BDCB}" presName="sibTrans" presStyleCnt="0"/>
      <dgm:spPr/>
    </dgm:pt>
    <dgm:pt modelId="{E84C9396-0709-4459-8451-43FE740921D3}" type="pres">
      <dgm:prSet presAssocID="{36C9B5F9-CED2-4AAA-A1CC-C5AB5513FD9B}" presName="node" presStyleLbl="node1" presStyleIdx="3" presStyleCnt="5">
        <dgm:presLayoutVars>
          <dgm:bulletEnabled val="1"/>
        </dgm:presLayoutVars>
      </dgm:prSet>
      <dgm:spPr/>
    </dgm:pt>
    <dgm:pt modelId="{52C3AFFB-8720-4B04-A698-7CA71FD18308}" type="pres">
      <dgm:prSet presAssocID="{5A1C9C30-659C-4B5D-8BA8-E077AE2B21A6}" presName="sibTrans" presStyleCnt="0"/>
      <dgm:spPr/>
    </dgm:pt>
    <dgm:pt modelId="{3DB8FDD7-F8D0-47EC-B8F9-D4BDC4C694B0}" type="pres">
      <dgm:prSet presAssocID="{B5C4C96E-DA70-4E35-8A47-996B4F96AFC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129911-A821-4542-BB35-372C7D4BCCDC}" type="presOf" srcId="{B5C4C96E-DA70-4E35-8A47-996B4F96AFCE}" destId="{3DB8FDD7-F8D0-47EC-B8F9-D4BDC4C694B0}" srcOrd="0" destOrd="0" presId="urn:microsoft.com/office/officeart/2005/8/layout/default"/>
    <dgm:cxn modelId="{EDA2F823-84DC-482D-9ED8-81DC086E238D}" srcId="{6572C893-42B8-4719-9D74-D62BC3766AD0}" destId="{AC0697FD-10D2-48D2-A69D-6D124503A195}" srcOrd="1" destOrd="0" parTransId="{B3CFB86B-182C-4106-A5E5-28EE35554595}" sibTransId="{23137932-3CA1-4C76-9C92-AD9E532B852F}"/>
    <dgm:cxn modelId="{59A22A27-5ADC-497A-AAB7-E56BD2AB3320}" srcId="{6572C893-42B8-4719-9D74-D62BC3766AD0}" destId="{36C9B5F9-CED2-4AAA-A1CC-C5AB5513FD9B}" srcOrd="3" destOrd="0" parTransId="{52F15C8A-8D39-48E6-9E4B-F382C0974CDC}" sibTransId="{5A1C9C30-659C-4B5D-8BA8-E077AE2B21A6}"/>
    <dgm:cxn modelId="{F1E5262D-1823-4AC6-ADA4-FCE1BA591A11}" type="presOf" srcId="{40DFEB07-232E-4BBB-89B0-EDAD83E03D31}" destId="{C8557F87-4486-44C0-9B86-473A047EF912}" srcOrd="0" destOrd="0" presId="urn:microsoft.com/office/officeart/2005/8/layout/default"/>
    <dgm:cxn modelId="{C8A1673B-425C-4995-AB40-5F512FBCEBC5}" type="presOf" srcId="{EF51B250-4BD3-460B-93B5-2DACEC06F96F}" destId="{9C32266D-18D5-4F96-88DB-6AEBE268E32E}" srcOrd="0" destOrd="0" presId="urn:microsoft.com/office/officeart/2005/8/layout/default"/>
    <dgm:cxn modelId="{5E4B393D-D33F-47A9-844B-2CBB8836DB5B}" srcId="{6572C893-42B8-4719-9D74-D62BC3766AD0}" destId="{40DFEB07-232E-4BBB-89B0-EDAD83E03D31}" srcOrd="0" destOrd="0" parTransId="{4BD1F96D-32BB-49BA-87B3-29F67658C451}" sibTransId="{50055D8E-7A1D-45B5-B540-9ACA4B4786C2}"/>
    <dgm:cxn modelId="{CBD3514B-0269-4327-972F-2AD2DC9E71EB}" type="presOf" srcId="{36C9B5F9-CED2-4AAA-A1CC-C5AB5513FD9B}" destId="{E84C9396-0709-4459-8451-43FE740921D3}" srcOrd="0" destOrd="0" presId="urn:microsoft.com/office/officeart/2005/8/layout/default"/>
    <dgm:cxn modelId="{43D50FA1-CB3C-4DCD-8F74-9C4B2B858ED3}" type="presOf" srcId="{6572C893-42B8-4719-9D74-D62BC3766AD0}" destId="{C58DCD00-68C2-48F3-A18E-B2F7CF007177}" srcOrd="0" destOrd="0" presId="urn:microsoft.com/office/officeart/2005/8/layout/default"/>
    <dgm:cxn modelId="{D55919A1-8FDD-4FAF-B88C-30C5F9D7B91E}" srcId="{6572C893-42B8-4719-9D74-D62BC3766AD0}" destId="{B5C4C96E-DA70-4E35-8A47-996B4F96AFCE}" srcOrd="4" destOrd="0" parTransId="{7F05693D-0F0E-4173-9E21-1F084638D0EC}" sibTransId="{F8EB0F98-39CE-47B3-BC80-94AE9E6BC17C}"/>
    <dgm:cxn modelId="{0A9D17AC-CBBD-4D80-A500-5BD835DE8CDD}" type="presOf" srcId="{AC0697FD-10D2-48D2-A69D-6D124503A195}" destId="{2D1C378B-EF5B-4D0E-B8D4-0CE9BA76232F}" srcOrd="0" destOrd="0" presId="urn:microsoft.com/office/officeart/2005/8/layout/default"/>
    <dgm:cxn modelId="{533BF5F9-6856-471D-BBAB-6EEC870B51B1}" srcId="{6572C893-42B8-4719-9D74-D62BC3766AD0}" destId="{EF51B250-4BD3-460B-93B5-2DACEC06F96F}" srcOrd="2" destOrd="0" parTransId="{C6F8D309-B7D7-4730-BC07-F4EE2178762E}" sibTransId="{8F6F0B1E-07F5-4755-A678-92FFAB52BDCB}"/>
    <dgm:cxn modelId="{CDB9002F-3827-4523-84F1-385CCCFF2216}" type="presParOf" srcId="{C58DCD00-68C2-48F3-A18E-B2F7CF007177}" destId="{C8557F87-4486-44C0-9B86-473A047EF912}" srcOrd="0" destOrd="0" presId="urn:microsoft.com/office/officeart/2005/8/layout/default"/>
    <dgm:cxn modelId="{5D49B4CD-D87A-46D7-9CE8-E104E3F3A5F9}" type="presParOf" srcId="{C58DCD00-68C2-48F3-A18E-B2F7CF007177}" destId="{0010CDF7-F614-4B1D-8CEB-770FC2D6E8CE}" srcOrd="1" destOrd="0" presId="urn:microsoft.com/office/officeart/2005/8/layout/default"/>
    <dgm:cxn modelId="{2D9A80B2-DDD4-40FE-896E-6E9E72E78089}" type="presParOf" srcId="{C58DCD00-68C2-48F3-A18E-B2F7CF007177}" destId="{2D1C378B-EF5B-4D0E-B8D4-0CE9BA76232F}" srcOrd="2" destOrd="0" presId="urn:microsoft.com/office/officeart/2005/8/layout/default"/>
    <dgm:cxn modelId="{9DE9C9EC-5057-4040-BE3E-F9C6CD5A8901}" type="presParOf" srcId="{C58DCD00-68C2-48F3-A18E-B2F7CF007177}" destId="{40D5C8A9-B8AF-46E5-A6DB-BC5F585C09C4}" srcOrd="3" destOrd="0" presId="urn:microsoft.com/office/officeart/2005/8/layout/default"/>
    <dgm:cxn modelId="{34DCD265-EFC4-4A45-80BE-4556FE7D4EEF}" type="presParOf" srcId="{C58DCD00-68C2-48F3-A18E-B2F7CF007177}" destId="{9C32266D-18D5-4F96-88DB-6AEBE268E32E}" srcOrd="4" destOrd="0" presId="urn:microsoft.com/office/officeart/2005/8/layout/default"/>
    <dgm:cxn modelId="{97056C62-6B23-435A-9C68-93B878963340}" type="presParOf" srcId="{C58DCD00-68C2-48F3-A18E-B2F7CF007177}" destId="{3A14047A-DA33-4103-804D-6D89254F3CDC}" srcOrd="5" destOrd="0" presId="urn:microsoft.com/office/officeart/2005/8/layout/default"/>
    <dgm:cxn modelId="{B88E9F60-9FB8-4B0B-9043-BCF93181465D}" type="presParOf" srcId="{C58DCD00-68C2-48F3-A18E-B2F7CF007177}" destId="{E84C9396-0709-4459-8451-43FE740921D3}" srcOrd="6" destOrd="0" presId="urn:microsoft.com/office/officeart/2005/8/layout/default"/>
    <dgm:cxn modelId="{A47CE5CC-4FF7-4310-93E5-6968832E66F0}" type="presParOf" srcId="{C58DCD00-68C2-48F3-A18E-B2F7CF007177}" destId="{52C3AFFB-8720-4B04-A698-7CA71FD18308}" srcOrd="7" destOrd="0" presId="urn:microsoft.com/office/officeart/2005/8/layout/default"/>
    <dgm:cxn modelId="{383249F6-63B8-4F90-9B9D-0F5F138B0661}" type="presParOf" srcId="{C58DCD00-68C2-48F3-A18E-B2F7CF007177}" destId="{3DB8FDD7-F8D0-47EC-B8F9-D4BDC4C694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F57555-9F63-46A0-A8C8-F6AA3E30D0CA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DAC31DDB-76AE-4050-AF08-AFCAC6D669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Cuellaje es una de las parroquias más jóvenes de Intag, cuenta con una amplia gama climática que posibilita la producción agropecuaria. Se ha seleccionado a la teoría de sistema turístico de </a:t>
          </a:r>
          <a:r>
            <a:rPr lang="es-EC" dirty="0" err="1">
              <a:solidFill>
                <a:schemeClr val="tx1"/>
              </a:solidFill>
            </a:rPr>
            <a:t>Varisco</a:t>
          </a:r>
          <a:r>
            <a:rPr lang="es-EC" dirty="0">
              <a:solidFill>
                <a:schemeClr val="tx1"/>
              </a:solidFill>
            </a:rPr>
            <a:t>.</a:t>
          </a:r>
          <a:endParaRPr lang="es-ES" dirty="0">
            <a:solidFill>
              <a:schemeClr val="tx1"/>
            </a:solidFill>
          </a:endParaRPr>
        </a:p>
      </dgm:t>
    </dgm:pt>
    <dgm:pt modelId="{BCD4FF55-F19F-4B6D-8857-80A01C658343}" type="parTrans" cxnId="{3DE8AC43-3DDC-4547-9C53-C2CB88E2EE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43EBED-7032-4634-888E-AED597331D1C}" type="sibTrans" cxnId="{3DE8AC43-3DDC-4547-9C53-C2CB88E2EE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8B65BC-56E0-4B18-8604-386E74A1BA5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 Cuellaje, la actividad económica más destacada es la producción agrícola, ya que cuenta con una amplia riqueza en sus suelos, misma que la convierten en un objetivo para el sector minero. </a:t>
          </a:r>
          <a:endParaRPr lang="es-ES" dirty="0">
            <a:solidFill>
              <a:schemeClr val="tx1"/>
            </a:solidFill>
          </a:endParaRPr>
        </a:p>
      </dgm:t>
    </dgm:pt>
    <dgm:pt modelId="{1F7BC047-4C0C-4E3D-9825-36D2A93A1AC2}" type="parTrans" cxnId="{17020758-03E6-46FA-964B-070629678C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05E54B-AEF5-41E7-A618-F2CE583810DF}" type="sibTrans" cxnId="{17020758-03E6-46FA-964B-070629678C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E69FA2-B2CB-4741-A6F0-4B7879A6163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 Cuellaje existen 5 fincas que se encuentran en condiciones aptas para prestar servicios de agroturismo. Los finqueros de la Parroquia se encuentran interesados en participar en proyectos relacionados con el agroturismo.</a:t>
          </a:r>
          <a:endParaRPr lang="es-ES" dirty="0">
            <a:solidFill>
              <a:schemeClr val="tx1"/>
            </a:solidFill>
          </a:endParaRPr>
        </a:p>
      </dgm:t>
    </dgm:pt>
    <dgm:pt modelId="{5C22AEAD-7757-40D6-BF56-13BA13800699}" type="parTrans" cxnId="{9DAB3107-8FE1-48CF-BEE4-7B3B96873E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AFABDE-23FF-40D9-99F6-4453F609F0D6}" type="sibTrans" cxnId="{9DAB3107-8FE1-48CF-BEE4-7B3B96873E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328E31-4990-47A2-9344-B103ABDB6814}" type="pres">
      <dgm:prSet presAssocID="{7DF57555-9F63-46A0-A8C8-F6AA3E30D0CA}" presName="linearFlow" presStyleCnt="0">
        <dgm:presLayoutVars>
          <dgm:dir/>
          <dgm:resizeHandles val="exact"/>
        </dgm:presLayoutVars>
      </dgm:prSet>
      <dgm:spPr/>
    </dgm:pt>
    <dgm:pt modelId="{6A67C1AB-126A-4D47-8871-935F109BDE20}" type="pres">
      <dgm:prSet presAssocID="{DAC31DDB-76AE-4050-AF08-AFCAC6D669F2}" presName="composite" presStyleCnt="0"/>
      <dgm:spPr/>
    </dgm:pt>
    <dgm:pt modelId="{502AF211-FCB9-4292-888B-DB2F2FECCF65}" type="pres">
      <dgm:prSet presAssocID="{DAC31DDB-76AE-4050-AF08-AFCAC6D669F2}" presName="imgShp" presStyleLbl="fgImgPlace1" presStyleIdx="0" presStyleCnt="3"/>
      <dgm:spPr/>
    </dgm:pt>
    <dgm:pt modelId="{5C823C87-27BE-4482-909D-FFADA7C2C4E2}" type="pres">
      <dgm:prSet presAssocID="{DAC31DDB-76AE-4050-AF08-AFCAC6D669F2}" presName="txShp" presStyleLbl="node1" presStyleIdx="0" presStyleCnt="3">
        <dgm:presLayoutVars>
          <dgm:bulletEnabled val="1"/>
        </dgm:presLayoutVars>
      </dgm:prSet>
      <dgm:spPr/>
    </dgm:pt>
    <dgm:pt modelId="{2FDEFB38-82EA-4C20-8A06-83FEC4EC7910}" type="pres">
      <dgm:prSet presAssocID="{1D43EBED-7032-4634-888E-AED597331D1C}" presName="spacing" presStyleCnt="0"/>
      <dgm:spPr/>
    </dgm:pt>
    <dgm:pt modelId="{E46A899E-8D92-471A-BC90-E7E2E9DF3376}" type="pres">
      <dgm:prSet presAssocID="{FA8B65BC-56E0-4B18-8604-386E74A1BA52}" presName="composite" presStyleCnt="0"/>
      <dgm:spPr/>
    </dgm:pt>
    <dgm:pt modelId="{7EE38EF1-54E9-412A-B31C-826B0D2B7CBB}" type="pres">
      <dgm:prSet presAssocID="{FA8B65BC-56E0-4B18-8604-386E74A1BA52}" presName="imgShp" presStyleLbl="fgImgPlace1" presStyleIdx="1" presStyleCnt="3"/>
      <dgm:spPr/>
    </dgm:pt>
    <dgm:pt modelId="{98B797A7-B3DA-460B-ABAA-C2CF3798FDE7}" type="pres">
      <dgm:prSet presAssocID="{FA8B65BC-56E0-4B18-8604-386E74A1BA52}" presName="txShp" presStyleLbl="node1" presStyleIdx="1" presStyleCnt="3">
        <dgm:presLayoutVars>
          <dgm:bulletEnabled val="1"/>
        </dgm:presLayoutVars>
      </dgm:prSet>
      <dgm:spPr/>
    </dgm:pt>
    <dgm:pt modelId="{FE0786E1-6458-4D1D-909E-3F8564A5BB57}" type="pres">
      <dgm:prSet presAssocID="{3F05E54B-AEF5-41E7-A618-F2CE583810DF}" presName="spacing" presStyleCnt="0"/>
      <dgm:spPr/>
    </dgm:pt>
    <dgm:pt modelId="{5ED03713-0B72-4E91-9C79-B748CB1FA406}" type="pres">
      <dgm:prSet presAssocID="{13E69FA2-B2CB-4741-A6F0-4B7879A6163B}" presName="composite" presStyleCnt="0"/>
      <dgm:spPr/>
    </dgm:pt>
    <dgm:pt modelId="{17A0C6F4-2B08-4B09-B498-8E41B1204C6D}" type="pres">
      <dgm:prSet presAssocID="{13E69FA2-B2CB-4741-A6F0-4B7879A6163B}" presName="imgShp" presStyleLbl="fgImgPlace1" presStyleIdx="2" presStyleCnt="3"/>
      <dgm:spPr/>
    </dgm:pt>
    <dgm:pt modelId="{F6C2620D-E70F-4F24-AFF8-73249B8E48A0}" type="pres">
      <dgm:prSet presAssocID="{13E69FA2-B2CB-4741-A6F0-4B7879A6163B}" presName="txShp" presStyleLbl="node1" presStyleIdx="2" presStyleCnt="3">
        <dgm:presLayoutVars>
          <dgm:bulletEnabled val="1"/>
        </dgm:presLayoutVars>
      </dgm:prSet>
      <dgm:spPr/>
    </dgm:pt>
  </dgm:ptLst>
  <dgm:cxnLst>
    <dgm:cxn modelId="{9DAB3107-8FE1-48CF-BEE4-7B3B96873E86}" srcId="{7DF57555-9F63-46A0-A8C8-F6AA3E30D0CA}" destId="{13E69FA2-B2CB-4741-A6F0-4B7879A6163B}" srcOrd="2" destOrd="0" parTransId="{5C22AEAD-7757-40D6-BF56-13BA13800699}" sibTransId="{8FAFABDE-23FF-40D9-99F6-4453F609F0D6}"/>
    <dgm:cxn modelId="{B13B0E10-885A-46FD-905C-11EE688BC26C}" type="presOf" srcId="{7DF57555-9F63-46A0-A8C8-F6AA3E30D0CA}" destId="{73328E31-4990-47A2-9344-B103ABDB6814}" srcOrd="0" destOrd="0" presId="urn:microsoft.com/office/officeart/2005/8/layout/vList3"/>
    <dgm:cxn modelId="{3F5AAD31-4189-469D-BBD9-88B73408E85C}" type="presOf" srcId="{DAC31DDB-76AE-4050-AF08-AFCAC6D669F2}" destId="{5C823C87-27BE-4482-909D-FFADA7C2C4E2}" srcOrd="0" destOrd="0" presId="urn:microsoft.com/office/officeart/2005/8/layout/vList3"/>
    <dgm:cxn modelId="{3DE8AC43-3DDC-4547-9C53-C2CB88E2EE98}" srcId="{7DF57555-9F63-46A0-A8C8-F6AA3E30D0CA}" destId="{DAC31DDB-76AE-4050-AF08-AFCAC6D669F2}" srcOrd="0" destOrd="0" parTransId="{BCD4FF55-F19F-4B6D-8857-80A01C658343}" sibTransId="{1D43EBED-7032-4634-888E-AED597331D1C}"/>
    <dgm:cxn modelId="{416AD850-3862-444D-AA88-F3D8DB728C54}" type="presOf" srcId="{13E69FA2-B2CB-4741-A6F0-4B7879A6163B}" destId="{F6C2620D-E70F-4F24-AFF8-73249B8E48A0}" srcOrd="0" destOrd="0" presId="urn:microsoft.com/office/officeart/2005/8/layout/vList3"/>
    <dgm:cxn modelId="{17020758-03E6-46FA-964B-070629678C7B}" srcId="{7DF57555-9F63-46A0-A8C8-F6AA3E30D0CA}" destId="{FA8B65BC-56E0-4B18-8604-386E74A1BA52}" srcOrd="1" destOrd="0" parTransId="{1F7BC047-4C0C-4E3D-9825-36D2A93A1AC2}" sibTransId="{3F05E54B-AEF5-41E7-A618-F2CE583810DF}"/>
    <dgm:cxn modelId="{55B266DB-0D9B-4489-9570-CD201368EC26}" type="presOf" srcId="{FA8B65BC-56E0-4B18-8604-386E74A1BA52}" destId="{98B797A7-B3DA-460B-ABAA-C2CF3798FDE7}" srcOrd="0" destOrd="0" presId="urn:microsoft.com/office/officeart/2005/8/layout/vList3"/>
    <dgm:cxn modelId="{C1A5CA02-F81D-456A-837B-8588CDE952A1}" type="presParOf" srcId="{73328E31-4990-47A2-9344-B103ABDB6814}" destId="{6A67C1AB-126A-4D47-8871-935F109BDE20}" srcOrd="0" destOrd="0" presId="urn:microsoft.com/office/officeart/2005/8/layout/vList3"/>
    <dgm:cxn modelId="{A7CDB0C0-3A1D-4401-9D97-BDC29A0BED3B}" type="presParOf" srcId="{6A67C1AB-126A-4D47-8871-935F109BDE20}" destId="{502AF211-FCB9-4292-888B-DB2F2FECCF65}" srcOrd="0" destOrd="0" presId="urn:microsoft.com/office/officeart/2005/8/layout/vList3"/>
    <dgm:cxn modelId="{B1E7855E-51DC-4078-B621-D07E9F850B4B}" type="presParOf" srcId="{6A67C1AB-126A-4D47-8871-935F109BDE20}" destId="{5C823C87-27BE-4482-909D-FFADA7C2C4E2}" srcOrd="1" destOrd="0" presId="urn:microsoft.com/office/officeart/2005/8/layout/vList3"/>
    <dgm:cxn modelId="{A4FF86F9-DADC-48B9-85BD-7AE53C0FB3ED}" type="presParOf" srcId="{73328E31-4990-47A2-9344-B103ABDB6814}" destId="{2FDEFB38-82EA-4C20-8A06-83FEC4EC7910}" srcOrd="1" destOrd="0" presId="urn:microsoft.com/office/officeart/2005/8/layout/vList3"/>
    <dgm:cxn modelId="{1356313E-C8FB-4A78-BEDB-47E1A8A6DA6A}" type="presParOf" srcId="{73328E31-4990-47A2-9344-B103ABDB6814}" destId="{E46A899E-8D92-471A-BC90-E7E2E9DF3376}" srcOrd="2" destOrd="0" presId="urn:microsoft.com/office/officeart/2005/8/layout/vList3"/>
    <dgm:cxn modelId="{326BFE00-C1FD-4279-BC43-A5C3A08B437A}" type="presParOf" srcId="{E46A899E-8D92-471A-BC90-E7E2E9DF3376}" destId="{7EE38EF1-54E9-412A-B31C-826B0D2B7CBB}" srcOrd="0" destOrd="0" presId="urn:microsoft.com/office/officeart/2005/8/layout/vList3"/>
    <dgm:cxn modelId="{203BE962-5C90-4795-8D2B-A9B9B2C1DAD1}" type="presParOf" srcId="{E46A899E-8D92-471A-BC90-E7E2E9DF3376}" destId="{98B797A7-B3DA-460B-ABAA-C2CF3798FDE7}" srcOrd="1" destOrd="0" presId="urn:microsoft.com/office/officeart/2005/8/layout/vList3"/>
    <dgm:cxn modelId="{061E7D27-3097-473B-AB66-68D58A1C19D2}" type="presParOf" srcId="{73328E31-4990-47A2-9344-B103ABDB6814}" destId="{FE0786E1-6458-4D1D-909E-3F8564A5BB57}" srcOrd="3" destOrd="0" presId="urn:microsoft.com/office/officeart/2005/8/layout/vList3"/>
    <dgm:cxn modelId="{3C10EDCB-32D2-4EB8-B131-343121EC58BE}" type="presParOf" srcId="{73328E31-4990-47A2-9344-B103ABDB6814}" destId="{5ED03713-0B72-4E91-9C79-B748CB1FA406}" srcOrd="4" destOrd="0" presId="urn:microsoft.com/office/officeart/2005/8/layout/vList3"/>
    <dgm:cxn modelId="{86B15381-7BD4-4709-B778-1E46EBD87C46}" type="presParOf" srcId="{5ED03713-0B72-4E91-9C79-B748CB1FA406}" destId="{17A0C6F4-2B08-4B09-B498-8E41B1204C6D}" srcOrd="0" destOrd="0" presId="urn:microsoft.com/office/officeart/2005/8/layout/vList3"/>
    <dgm:cxn modelId="{F9F60789-1BE1-4BFF-998E-CE342F470FA6}" type="presParOf" srcId="{5ED03713-0B72-4E91-9C79-B748CB1FA406}" destId="{F6C2620D-E70F-4F24-AFF8-73249B8E48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875755-0A39-4A6F-B19C-B7398A4DE87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DDC7E49-0E2B-4E70-A2E5-7B10076ED1B5}">
      <dgm:prSet phldrT="[Texto]" phldr="1"/>
      <dgm:spPr/>
      <dgm:t>
        <a:bodyPr/>
        <a:lstStyle/>
        <a:p>
          <a:endParaRPr lang="es-ES"/>
        </a:p>
      </dgm:t>
    </dgm:pt>
    <dgm:pt modelId="{6C08C27D-30DE-485C-A7C4-E3A7FCBE8C6C}" type="parTrans" cxnId="{8F0219C9-2E61-4C2A-80C8-1B8BAE9D11B9}">
      <dgm:prSet/>
      <dgm:spPr/>
      <dgm:t>
        <a:bodyPr/>
        <a:lstStyle/>
        <a:p>
          <a:endParaRPr lang="es-ES"/>
        </a:p>
      </dgm:t>
    </dgm:pt>
    <dgm:pt modelId="{B230F0F5-44E0-4D72-A09A-5E59CBF4F24F}" type="sibTrans" cxnId="{8F0219C9-2E61-4C2A-80C8-1B8BAE9D11B9}">
      <dgm:prSet/>
      <dgm:spPr/>
      <dgm:t>
        <a:bodyPr/>
        <a:lstStyle/>
        <a:p>
          <a:endParaRPr lang="es-ES"/>
        </a:p>
      </dgm:t>
    </dgm:pt>
    <dgm:pt modelId="{93543E69-9249-4B56-9600-C10CF7F4DB65}">
      <dgm:prSet phldrT="[Texto]"/>
      <dgm:spPr/>
      <dgm:t>
        <a:bodyPr/>
        <a:lstStyle/>
        <a:p>
          <a:r>
            <a:rPr lang="es-EC" dirty="0"/>
            <a:t>Se recomienda mantener en equilibrio el estado del ambiente y el desarrollo económico de la comunidad receptora</a:t>
          </a:r>
          <a:endParaRPr lang="es-ES" dirty="0"/>
        </a:p>
      </dgm:t>
    </dgm:pt>
    <dgm:pt modelId="{6C65B94B-38C9-46A0-8A7F-BD9C7CF54D42}" type="parTrans" cxnId="{E0AC912C-C587-4ED6-A668-07B304DB6066}">
      <dgm:prSet/>
      <dgm:spPr/>
      <dgm:t>
        <a:bodyPr/>
        <a:lstStyle/>
        <a:p>
          <a:endParaRPr lang="es-ES"/>
        </a:p>
      </dgm:t>
    </dgm:pt>
    <dgm:pt modelId="{AB78CEC6-08D3-461C-88F4-46F96E4E79A7}" type="sibTrans" cxnId="{E0AC912C-C587-4ED6-A668-07B304DB6066}">
      <dgm:prSet/>
      <dgm:spPr/>
      <dgm:t>
        <a:bodyPr/>
        <a:lstStyle/>
        <a:p>
          <a:endParaRPr lang="es-ES"/>
        </a:p>
      </dgm:t>
    </dgm:pt>
    <dgm:pt modelId="{B5CE90B9-E721-442D-89C4-A7A695E62AD6}">
      <dgm:prSet phldrT="[Texto]" phldr="1"/>
      <dgm:spPr/>
      <dgm:t>
        <a:bodyPr/>
        <a:lstStyle/>
        <a:p>
          <a:endParaRPr lang="es-ES"/>
        </a:p>
      </dgm:t>
    </dgm:pt>
    <dgm:pt modelId="{3ACC8BFD-8776-44D0-8D30-06ADF592941C}" type="parTrans" cxnId="{BBF42B72-7A81-43E8-B19D-F7C4BDC7F117}">
      <dgm:prSet/>
      <dgm:spPr/>
      <dgm:t>
        <a:bodyPr/>
        <a:lstStyle/>
        <a:p>
          <a:endParaRPr lang="es-ES"/>
        </a:p>
      </dgm:t>
    </dgm:pt>
    <dgm:pt modelId="{815F00F2-46E3-40B5-A8C6-091648E579BF}" type="sibTrans" cxnId="{BBF42B72-7A81-43E8-B19D-F7C4BDC7F117}">
      <dgm:prSet/>
      <dgm:spPr/>
      <dgm:t>
        <a:bodyPr/>
        <a:lstStyle/>
        <a:p>
          <a:endParaRPr lang="es-ES"/>
        </a:p>
      </dgm:t>
    </dgm:pt>
    <dgm:pt modelId="{99D5F555-C1E6-481E-B37F-AC1DA0212AA0}">
      <dgm:prSet phldrT="[Texto]"/>
      <dgm:spPr/>
      <dgm:t>
        <a:bodyPr/>
        <a:lstStyle/>
        <a:p>
          <a:r>
            <a:rPr lang="es-EC" dirty="0"/>
            <a:t>Es necesario incentivar a la población a que preste servicios de agroturismo como parte de la dinamización de su economía.</a:t>
          </a:r>
          <a:endParaRPr lang="es-ES" dirty="0"/>
        </a:p>
      </dgm:t>
    </dgm:pt>
    <dgm:pt modelId="{9F84ADF7-289D-40A0-86E0-0A8F4CCDB0FF}" type="parTrans" cxnId="{1B41D4D1-5443-42DE-B40E-FA56F7D639CB}">
      <dgm:prSet/>
      <dgm:spPr/>
      <dgm:t>
        <a:bodyPr/>
        <a:lstStyle/>
        <a:p>
          <a:endParaRPr lang="es-ES"/>
        </a:p>
      </dgm:t>
    </dgm:pt>
    <dgm:pt modelId="{A86FF238-3EE9-49C7-B748-46C4777A4509}" type="sibTrans" cxnId="{1B41D4D1-5443-42DE-B40E-FA56F7D639CB}">
      <dgm:prSet/>
      <dgm:spPr/>
      <dgm:t>
        <a:bodyPr/>
        <a:lstStyle/>
        <a:p>
          <a:endParaRPr lang="es-ES"/>
        </a:p>
      </dgm:t>
    </dgm:pt>
    <dgm:pt modelId="{59C2E8A6-F5DF-495C-9958-BB0CC9D5C5C1}">
      <dgm:prSet phldrT="[Texto]" phldr="1"/>
      <dgm:spPr/>
      <dgm:t>
        <a:bodyPr/>
        <a:lstStyle/>
        <a:p>
          <a:endParaRPr lang="es-ES"/>
        </a:p>
      </dgm:t>
    </dgm:pt>
    <dgm:pt modelId="{C2AA115E-0341-4713-9172-394333ADE391}" type="parTrans" cxnId="{094F2D1C-3B02-4FF6-AD99-22DE157AAFAF}">
      <dgm:prSet/>
      <dgm:spPr/>
      <dgm:t>
        <a:bodyPr/>
        <a:lstStyle/>
        <a:p>
          <a:endParaRPr lang="es-ES"/>
        </a:p>
      </dgm:t>
    </dgm:pt>
    <dgm:pt modelId="{0F0D7716-F97B-4079-B674-033FF64064C8}" type="sibTrans" cxnId="{094F2D1C-3B02-4FF6-AD99-22DE157AAFAF}">
      <dgm:prSet/>
      <dgm:spPr/>
      <dgm:t>
        <a:bodyPr/>
        <a:lstStyle/>
        <a:p>
          <a:endParaRPr lang="es-ES"/>
        </a:p>
      </dgm:t>
    </dgm:pt>
    <dgm:pt modelId="{8F6F3051-8A62-462A-8865-3E6573B0E995}">
      <dgm:prSet phldrT="[Texto]"/>
      <dgm:spPr/>
      <dgm:t>
        <a:bodyPr/>
        <a:lstStyle/>
        <a:p>
          <a:r>
            <a:rPr lang="es-EC" dirty="0"/>
            <a:t>Se debe establecer alianzas entre el sector público, privado y la comunidad receptora, para que trabajen conjuntamente por el desarrollo de la Parroquia.</a:t>
          </a:r>
          <a:endParaRPr lang="es-ES" dirty="0"/>
        </a:p>
      </dgm:t>
    </dgm:pt>
    <dgm:pt modelId="{CD688C13-9297-4632-BED6-B6FB8E5A9BC3}" type="parTrans" cxnId="{62DBE5EE-9C13-43D5-9C48-247D75B17719}">
      <dgm:prSet/>
      <dgm:spPr/>
      <dgm:t>
        <a:bodyPr/>
        <a:lstStyle/>
        <a:p>
          <a:endParaRPr lang="es-ES"/>
        </a:p>
      </dgm:t>
    </dgm:pt>
    <dgm:pt modelId="{E6B492BE-58C6-4B9B-9680-9CAD1287AC94}" type="sibTrans" cxnId="{62DBE5EE-9C13-43D5-9C48-247D75B17719}">
      <dgm:prSet/>
      <dgm:spPr/>
      <dgm:t>
        <a:bodyPr/>
        <a:lstStyle/>
        <a:p>
          <a:endParaRPr lang="es-ES"/>
        </a:p>
      </dgm:t>
    </dgm:pt>
    <dgm:pt modelId="{2BD3CBA3-9F25-46D2-8868-C51D4C536ED9}" type="pres">
      <dgm:prSet presAssocID="{AB875755-0A39-4A6F-B19C-B7398A4DE871}" presName="Name0" presStyleCnt="0">
        <dgm:presLayoutVars>
          <dgm:chMax/>
          <dgm:chPref/>
          <dgm:dir/>
        </dgm:presLayoutVars>
      </dgm:prSet>
      <dgm:spPr/>
    </dgm:pt>
    <dgm:pt modelId="{17B774C7-3021-41FE-9765-84927EF84118}" type="pres">
      <dgm:prSet presAssocID="{6DDC7E49-0E2B-4E70-A2E5-7B10076ED1B5}" presName="parenttextcomposite" presStyleCnt="0"/>
      <dgm:spPr/>
    </dgm:pt>
    <dgm:pt modelId="{4F6ADCF0-CADE-4D88-8461-4633F4BDEAF6}" type="pres">
      <dgm:prSet presAssocID="{6DDC7E49-0E2B-4E70-A2E5-7B10076ED1B5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B57E7A2-2980-4FC9-B78A-D9652B999F37}" type="pres">
      <dgm:prSet presAssocID="{6DDC7E49-0E2B-4E70-A2E5-7B10076ED1B5}" presName="composite" presStyleCnt="0"/>
      <dgm:spPr/>
    </dgm:pt>
    <dgm:pt modelId="{4E12C412-A193-4183-8D94-C943EDD5E5C1}" type="pres">
      <dgm:prSet presAssocID="{6DDC7E49-0E2B-4E70-A2E5-7B10076ED1B5}" presName="chevron1" presStyleLbl="alignNode1" presStyleIdx="0" presStyleCnt="21"/>
      <dgm:spPr/>
    </dgm:pt>
    <dgm:pt modelId="{A089D70F-1B27-453B-B116-C1DF083B5DCD}" type="pres">
      <dgm:prSet presAssocID="{6DDC7E49-0E2B-4E70-A2E5-7B10076ED1B5}" presName="chevron2" presStyleLbl="alignNode1" presStyleIdx="1" presStyleCnt="21"/>
      <dgm:spPr/>
    </dgm:pt>
    <dgm:pt modelId="{0B7B81C6-0F7C-4537-8B76-7435192F7959}" type="pres">
      <dgm:prSet presAssocID="{6DDC7E49-0E2B-4E70-A2E5-7B10076ED1B5}" presName="chevron3" presStyleLbl="alignNode1" presStyleIdx="2" presStyleCnt="21"/>
      <dgm:spPr/>
    </dgm:pt>
    <dgm:pt modelId="{76E7BD8E-CCEA-4750-97FE-84B818F24A2B}" type="pres">
      <dgm:prSet presAssocID="{6DDC7E49-0E2B-4E70-A2E5-7B10076ED1B5}" presName="chevron4" presStyleLbl="alignNode1" presStyleIdx="3" presStyleCnt="21"/>
      <dgm:spPr/>
    </dgm:pt>
    <dgm:pt modelId="{4903BCB2-1F8D-46DD-961B-4A27E866C0A7}" type="pres">
      <dgm:prSet presAssocID="{6DDC7E49-0E2B-4E70-A2E5-7B10076ED1B5}" presName="chevron5" presStyleLbl="alignNode1" presStyleIdx="4" presStyleCnt="21"/>
      <dgm:spPr/>
    </dgm:pt>
    <dgm:pt modelId="{DC20A6DE-088C-4358-82D5-BE9BF7C34ED3}" type="pres">
      <dgm:prSet presAssocID="{6DDC7E49-0E2B-4E70-A2E5-7B10076ED1B5}" presName="chevron6" presStyleLbl="alignNode1" presStyleIdx="5" presStyleCnt="21"/>
      <dgm:spPr/>
    </dgm:pt>
    <dgm:pt modelId="{228B646A-B8A0-45A0-9291-8D2D9387E997}" type="pres">
      <dgm:prSet presAssocID="{6DDC7E49-0E2B-4E70-A2E5-7B10076ED1B5}" presName="chevron7" presStyleLbl="alignNode1" presStyleIdx="6" presStyleCnt="21"/>
      <dgm:spPr/>
    </dgm:pt>
    <dgm:pt modelId="{F02B6818-2BCB-4339-85E6-E6921BA4501F}" type="pres">
      <dgm:prSet presAssocID="{6DDC7E49-0E2B-4E70-A2E5-7B10076ED1B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C03F9ED-4BB7-4904-A597-DC8CA788F726}" type="pres">
      <dgm:prSet presAssocID="{B230F0F5-44E0-4D72-A09A-5E59CBF4F24F}" presName="sibTrans" presStyleCnt="0"/>
      <dgm:spPr/>
    </dgm:pt>
    <dgm:pt modelId="{461BEFE7-0487-47E9-8753-979DB0CDD3E8}" type="pres">
      <dgm:prSet presAssocID="{B5CE90B9-E721-442D-89C4-A7A695E62AD6}" presName="parenttextcomposite" presStyleCnt="0"/>
      <dgm:spPr/>
    </dgm:pt>
    <dgm:pt modelId="{744EC2E7-AE7C-4403-8B74-10982090DB7C}" type="pres">
      <dgm:prSet presAssocID="{B5CE90B9-E721-442D-89C4-A7A695E62AD6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B9FCD62-B5CA-4D78-A97F-ADD620A9A4B1}" type="pres">
      <dgm:prSet presAssocID="{B5CE90B9-E721-442D-89C4-A7A695E62AD6}" presName="composite" presStyleCnt="0"/>
      <dgm:spPr/>
    </dgm:pt>
    <dgm:pt modelId="{817CF8AF-3AE7-4D05-A5E3-993CCD64A8E1}" type="pres">
      <dgm:prSet presAssocID="{B5CE90B9-E721-442D-89C4-A7A695E62AD6}" presName="chevron1" presStyleLbl="alignNode1" presStyleIdx="7" presStyleCnt="21"/>
      <dgm:spPr/>
    </dgm:pt>
    <dgm:pt modelId="{E57CEB88-92E6-42EA-8ACE-2E3590D23368}" type="pres">
      <dgm:prSet presAssocID="{B5CE90B9-E721-442D-89C4-A7A695E62AD6}" presName="chevron2" presStyleLbl="alignNode1" presStyleIdx="8" presStyleCnt="21"/>
      <dgm:spPr/>
    </dgm:pt>
    <dgm:pt modelId="{17096BBA-D94C-47DB-B220-76690D7C3301}" type="pres">
      <dgm:prSet presAssocID="{B5CE90B9-E721-442D-89C4-A7A695E62AD6}" presName="chevron3" presStyleLbl="alignNode1" presStyleIdx="9" presStyleCnt="21"/>
      <dgm:spPr/>
    </dgm:pt>
    <dgm:pt modelId="{2720B45A-A028-408A-A624-02C842FA7BCA}" type="pres">
      <dgm:prSet presAssocID="{B5CE90B9-E721-442D-89C4-A7A695E62AD6}" presName="chevron4" presStyleLbl="alignNode1" presStyleIdx="10" presStyleCnt="21"/>
      <dgm:spPr/>
    </dgm:pt>
    <dgm:pt modelId="{A4BBF196-669E-4B2E-9944-05FE6C61336A}" type="pres">
      <dgm:prSet presAssocID="{B5CE90B9-E721-442D-89C4-A7A695E62AD6}" presName="chevron5" presStyleLbl="alignNode1" presStyleIdx="11" presStyleCnt="21"/>
      <dgm:spPr/>
    </dgm:pt>
    <dgm:pt modelId="{541A4007-D783-4BFE-89CD-1CD0A563735B}" type="pres">
      <dgm:prSet presAssocID="{B5CE90B9-E721-442D-89C4-A7A695E62AD6}" presName="chevron6" presStyleLbl="alignNode1" presStyleIdx="12" presStyleCnt="21"/>
      <dgm:spPr/>
    </dgm:pt>
    <dgm:pt modelId="{BFD7E620-C704-47C8-933D-B7391A2AE83D}" type="pres">
      <dgm:prSet presAssocID="{B5CE90B9-E721-442D-89C4-A7A695E62AD6}" presName="chevron7" presStyleLbl="alignNode1" presStyleIdx="13" presStyleCnt="21"/>
      <dgm:spPr/>
    </dgm:pt>
    <dgm:pt modelId="{E7C11E1B-324F-47AB-87F3-E02B3745CB70}" type="pres">
      <dgm:prSet presAssocID="{B5CE90B9-E721-442D-89C4-A7A695E62AD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40832E08-A4D2-4D3E-8F8A-3906D72638EE}" type="pres">
      <dgm:prSet presAssocID="{815F00F2-46E3-40B5-A8C6-091648E579BF}" presName="sibTrans" presStyleCnt="0"/>
      <dgm:spPr/>
    </dgm:pt>
    <dgm:pt modelId="{C437243C-617E-4C15-8B9E-8C71586D75B9}" type="pres">
      <dgm:prSet presAssocID="{59C2E8A6-F5DF-495C-9958-BB0CC9D5C5C1}" presName="parenttextcomposite" presStyleCnt="0"/>
      <dgm:spPr/>
    </dgm:pt>
    <dgm:pt modelId="{0A87EFF3-10B9-45A1-81F7-66CF3F4A273F}" type="pres">
      <dgm:prSet presAssocID="{59C2E8A6-F5DF-495C-9958-BB0CC9D5C5C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101AE07-3FFB-49FD-987D-080AD225527F}" type="pres">
      <dgm:prSet presAssocID="{59C2E8A6-F5DF-495C-9958-BB0CC9D5C5C1}" presName="composite" presStyleCnt="0"/>
      <dgm:spPr/>
    </dgm:pt>
    <dgm:pt modelId="{08691A92-93A2-43D5-8C67-F29E3B1AC308}" type="pres">
      <dgm:prSet presAssocID="{59C2E8A6-F5DF-495C-9958-BB0CC9D5C5C1}" presName="chevron1" presStyleLbl="alignNode1" presStyleIdx="14" presStyleCnt="21"/>
      <dgm:spPr/>
    </dgm:pt>
    <dgm:pt modelId="{892BAA39-A121-4DEC-ABD8-739DFC640F4C}" type="pres">
      <dgm:prSet presAssocID="{59C2E8A6-F5DF-495C-9958-BB0CC9D5C5C1}" presName="chevron2" presStyleLbl="alignNode1" presStyleIdx="15" presStyleCnt="21"/>
      <dgm:spPr/>
    </dgm:pt>
    <dgm:pt modelId="{527416FD-3C32-4E00-B717-4135C304AED8}" type="pres">
      <dgm:prSet presAssocID="{59C2E8A6-F5DF-495C-9958-BB0CC9D5C5C1}" presName="chevron3" presStyleLbl="alignNode1" presStyleIdx="16" presStyleCnt="21"/>
      <dgm:spPr/>
    </dgm:pt>
    <dgm:pt modelId="{1EF2330E-EE26-4806-A671-212324F9842D}" type="pres">
      <dgm:prSet presAssocID="{59C2E8A6-F5DF-495C-9958-BB0CC9D5C5C1}" presName="chevron4" presStyleLbl="alignNode1" presStyleIdx="17" presStyleCnt="21"/>
      <dgm:spPr/>
    </dgm:pt>
    <dgm:pt modelId="{AAC0E4A5-3E65-4A8E-8513-34B54E67FD64}" type="pres">
      <dgm:prSet presAssocID="{59C2E8A6-F5DF-495C-9958-BB0CC9D5C5C1}" presName="chevron5" presStyleLbl="alignNode1" presStyleIdx="18" presStyleCnt="21"/>
      <dgm:spPr/>
    </dgm:pt>
    <dgm:pt modelId="{59A52E6D-54D2-4D9F-9784-A0DC983F0A75}" type="pres">
      <dgm:prSet presAssocID="{59C2E8A6-F5DF-495C-9958-BB0CC9D5C5C1}" presName="chevron6" presStyleLbl="alignNode1" presStyleIdx="19" presStyleCnt="21"/>
      <dgm:spPr/>
    </dgm:pt>
    <dgm:pt modelId="{81A3F156-CC33-4E6D-8C61-D82CF2B1DD49}" type="pres">
      <dgm:prSet presAssocID="{59C2E8A6-F5DF-495C-9958-BB0CC9D5C5C1}" presName="chevron7" presStyleLbl="alignNode1" presStyleIdx="20" presStyleCnt="21"/>
      <dgm:spPr/>
    </dgm:pt>
    <dgm:pt modelId="{44CABCA7-B7DB-4D0B-8AD0-A892BABAA463}" type="pres">
      <dgm:prSet presAssocID="{59C2E8A6-F5DF-495C-9958-BB0CC9D5C5C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5DB8303-DB2E-4825-BF3B-380DC872A903}" type="presOf" srcId="{99D5F555-C1E6-481E-B37F-AC1DA0212AA0}" destId="{E7C11E1B-324F-47AB-87F3-E02B3745CB70}" srcOrd="0" destOrd="0" presId="urn:microsoft.com/office/officeart/2008/layout/VerticalAccentList"/>
    <dgm:cxn modelId="{CEC1190C-3C4C-4529-86A2-E4FE812367C9}" type="presOf" srcId="{6DDC7E49-0E2B-4E70-A2E5-7B10076ED1B5}" destId="{4F6ADCF0-CADE-4D88-8461-4633F4BDEAF6}" srcOrd="0" destOrd="0" presId="urn:microsoft.com/office/officeart/2008/layout/VerticalAccentList"/>
    <dgm:cxn modelId="{C869660F-86C2-4E84-9D8B-8B3784F43E27}" type="presOf" srcId="{59C2E8A6-F5DF-495C-9958-BB0CC9D5C5C1}" destId="{0A87EFF3-10B9-45A1-81F7-66CF3F4A273F}" srcOrd="0" destOrd="0" presId="urn:microsoft.com/office/officeart/2008/layout/VerticalAccentList"/>
    <dgm:cxn modelId="{094F2D1C-3B02-4FF6-AD99-22DE157AAFAF}" srcId="{AB875755-0A39-4A6F-B19C-B7398A4DE871}" destId="{59C2E8A6-F5DF-495C-9958-BB0CC9D5C5C1}" srcOrd="2" destOrd="0" parTransId="{C2AA115E-0341-4713-9172-394333ADE391}" sibTransId="{0F0D7716-F97B-4079-B674-033FF64064C8}"/>
    <dgm:cxn modelId="{E0AC912C-C587-4ED6-A668-07B304DB6066}" srcId="{6DDC7E49-0E2B-4E70-A2E5-7B10076ED1B5}" destId="{93543E69-9249-4B56-9600-C10CF7F4DB65}" srcOrd="0" destOrd="0" parTransId="{6C65B94B-38C9-46A0-8A7F-BD9C7CF54D42}" sibTransId="{AB78CEC6-08D3-461C-88F4-46F96E4E79A7}"/>
    <dgm:cxn modelId="{0274D735-93D5-4C0C-966A-5923CF2A3CBE}" type="presOf" srcId="{93543E69-9249-4B56-9600-C10CF7F4DB65}" destId="{F02B6818-2BCB-4339-85E6-E6921BA4501F}" srcOrd="0" destOrd="0" presId="urn:microsoft.com/office/officeart/2008/layout/VerticalAccentList"/>
    <dgm:cxn modelId="{2C78AA4A-5A29-47A9-B3E4-F89D90030F39}" type="presOf" srcId="{B5CE90B9-E721-442D-89C4-A7A695E62AD6}" destId="{744EC2E7-AE7C-4403-8B74-10982090DB7C}" srcOrd="0" destOrd="0" presId="urn:microsoft.com/office/officeart/2008/layout/VerticalAccentList"/>
    <dgm:cxn modelId="{FE028B6D-EDBC-406F-AD5E-0E7B7AE11D9E}" type="presOf" srcId="{AB875755-0A39-4A6F-B19C-B7398A4DE871}" destId="{2BD3CBA3-9F25-46D2-8868-C51D4C536ED9}" srcOrd="0" destOrd="0" presId="urn:microsoft.com/office/officeart/2008/layout/VerticalAccentList"/>
    <dgm:cxn modelId="{BBF42B72-7A81-43E8-B19D-F7C4BDC7F117}" srcId="{AB875755-0A39-4A6F-B19C-B7398A4DE871}" destId="{B5CE90B9-E721-442D-89C4-A7A695E62AD6}" srcOrd="1" destOrd="0" parTransId="{3ACC8BFD-8776-44D0-8D30-06ADF592941C}" sibTransId="{815F00F2-46E3-40B5-A8C6-091648E579BF}"/>
    <dgm:cxn modelId="{8F0219C9-2E61-4C2A-80C8-1B8BAE9D11B9}" srcId="{AB875755-0A39-4A6F-B19C-B7398A4DE871}" destId="{6DDC7E49-0E2B-4E70-A2E5-7B10076ED1B5}" srcOrd="0" destOrd="0" parTransId="{6C08C27D-30DE-485C-A7C4-E3A7FCBE8C6C}" sibTransId="{B230F0F5-44E0-4D72-A09A-5E59CBF4F24F}"/>
    <dgm:cxn modelId="{D55ECBCF-4B4B-4130-ABAF-0CCF030299AA}" type="presOf" srcId="{8F6F3051-8A62-462A-8865-3E6573B0E995}" destId="{44CABCA7-B7DB-4D0B-8AD0-A892BABAA463}" srcOrd="0" destOrd="0" presId="urn:microsoft.com/office/officeart/2008/layout/VerticalAccentList"/>
    <dgm:cxn modelId="{1B41D4D1-5443-42DE-B40E-FA56F7D639CB}" srcId="{B5CE90B9-E721-442D-89C4-A7A695E62AD6}" destId="{99D5F555-C1E6-481E-B37F-AC1DA0212AA0}" srcOrd="0" destOrd="0" parTransId="{9F84ADF7-289D-40A0-86E0-0A8F4CCDB0FF}" sibTransId="{A86FF238-3EE9-49C7-B748-46C4777A4509}"/>
    <dgm:cxn modelId="{62DBE5EE-9C13-43D5-9C48-247D75B17719}" srcId="{59C2E8A6-F5DF-495C-9958-BB0CC9D5C5C1}" destId="{8F6F3051-8A62-462A-8865-3E6573B0E995}" srcOrd="0" destOrd="0" parTransId="{CD688C13-9297-4632-BED6-B6FB8E5A9BC3}" sibTransId="{E6B492BE-58C6-4B9B-9680-9CAD1287AC94}"/>
    <dgm:cxn modelId="{48883C73-9DE7-473C-9255-FDA58315D238}" type="presParOf" srcId="{2BD3CBA3-9F25-46D2-8868-C51D4C536ED9}" destId="{17B774C7-3021-41FE-9765-84927EF84118}" srcOrd="0" destOrd="0" presId="urn:microsoft.com/office/officeart/2008/layout/VerticalAccentList"/>
    <dgm:cxn modelId="{54E91C41-D32C-4505-A75C-78F7F57E949F}" type="presParOf" srcId="{17B774C7-3021-41FE-9765-84927EF84118}" destId="{4F6ADCF0-CADE-4D88-8461-4633F4BDEAF6}" srcOrd="0" destOrd="0" presId="urn:microsoft.com/office/officeart/2008/layout/VerticalAccentList"/>
    <dgm:cxn modelId="{5129E787-DF32-49B0-B256-D0EEE29E1C38}" type="presParOf" srcId="{2BD3CBA3-9F25-46D2-8868-C51D4C536ED9}" destId="{9B57E7A2-2980-4FC9-B78A-D9652B999F37}" srcOrd="1" destOrd="0" presId="urn:microsoft.com/office/officeart/2008/layout/VerticalAccentList"/>
    <dgm:cxn modelId="{8E1A3F99-8365-45B1-B6AF-7D5EEF232438}" type="presParOf" srcId="{9B57E7A2-2980-4FC9-B78A-D9652B999F37}" destId="{4E12C412-A193-4183-8D94-C943EDD5E5C1}" srcOrd="0" destOrd="0" presId="urn:microsoft.com/office/officeart/2008/layout/VerticalAccentList"/>
    <dgm:cxn modelId="{6F5AB956-6EEE-4E8D-812B-079034B77303}" type="presParOf" srcId="{9B57E7A2-2980-4FC9-B78A-D9652B999F37}" destId="{A089D70F-1B27-453B-B116-C1DF083B5DCD}" srcOrd="1" destOrd="0" presId="urn:microsoft.com/office/officeart/2008/layout/VerticalAccentList"/>
    <dgm:cxn modelId="{B4E16CB9-47D1-4497-B14A-32823F4953EE}" type="presParOf" srcId="{9B57E7A2-2980-4FC9-B78A-D9652B999F37}" destId="{0B7B81C6-0F7C-4537-8B76-7435192F7959}" srcOrd="2" destOrd="0" presId="urn:microsoft.com/office/officeart/2008/layout/VerticalAccentList"/>
    <dgm:cxn modelId="{EAD05CAE-DD00-44E2-B58B-1E338528C957}" type="presParOf" srcId="{9B57E7A2-2980-4FC9-B78A-D9652B999F37}" destId="{76E7BD8E-CCEA-4750-97FE-84B818F24A2B}" srcOrd="3" destOrd="0" presId="urn:microsoft.com/office/officeart/2008/layout/VerticalAccentList"/>
    <dgm:cxn modelId="{8A7361C2-ADB0-4B16-BDDB-442B77EB6CB1}" type="presParOf" srcId="{9B57E7A2-2980-4FC9-B78A-D9652B999F37}" destId="{4903BCB2-1F8D-46DD-961B-4A27E866C0A7}" srcOrd="4" destOrd="0" presId="urn:microsoft.com/office/officeart/2008/layout/VerticalAccentList"/>
    <dgm:cxn modelId="{3CB73BE0-2AB9-4E67-9DF3-B3D77ED12854}" type="presParOf" srcId="{9B57E7A2-2980-4FC9-B78A-D9652B999F37}" destId="{DC20A6DE-088C-4358-82D5-BE9BF7C34ED3}" srcOrd="5" destOrd="0" presId="urn:microsoft.com/office/officeart/2008/layout/VerticalAccentList"/>
    <dgm:cxn modelId="{3A692477-734F-4E93-9195-C8EB5D1DBACE}" type="presParOf" srcId="{9B57E7A2-2980-4FC9-B78A-D9652B999F37}" destId="{228B646A-B8A0-45A0-9291-8D2D9387E997}" srcOrd="6" destOrd="0" presId="urn:microsoft.com/office/officeart/2008/layout/VerticalAccentList"/>
    <dgm:cxn modelId="{D5F6964B-CDDD-47AB-B75C-36FBF440BA7E}" type="presParOf" srcId="{9B57E7A2-2980-4FC9-B78A-D9652B999F37}" destId="{F02B6818-2BCB-4339-85E6-E6921BA4501F}" srcOrd="7" destOrd="0" presId="urn:microsoft.com/office/officeart/2008/layout/VerticalAccentList"/>
    <dgm:cxn modelId="{A25C4359-4684-461D-87F3-8E9BF830C812}" type="presParOf" srcId="{2BD3CBA3-9F25-46D2-8868-C51D4C536ED9}" destId="{7C03F9ED-4BB7-4904-A597-DC8CA788F726}" srcOrd="2" destOrd="0" presId="urn:microsoft.com/office/officeart/2008/layout/VerticalAccentList"/>
    <dgm:cxn modelId="{38B33080-0DC0-46D2-A85C-256F4286F63A}" type="presParOf" srcId="{2BD3CBA3-9F25-46D2-8868-C51D4C536ED9}" destId="{461BEFE7-0487-47E9-8753-979DB0CDD3E8}" srcOrd="3" destOrd="0" presId="urn:microsoft.com/office/officeart/2008/layout/VerticalAccentList"/>
    <dgm:cxn modelId="{08F4EB58-D179-4110-92BB-69FF778E4F8E}" type="presParOf" srcId="{461BEFE7-0487-47E9-8753-979DB0CDD3E8}" destId="{744EC2E7-AE7C-4403-8B74-10982090DB7C}" srcOrd="0" destOrd="0" presId="urn:microsoft.com/office/officeart/2008/layout/VerticalAccentList"/>
    <dgm:cxn modelId="{66684535-21E0-4A70-BD09-C6AA425B4D40}" type="presParOf" srcId="{2BD3CBA3-9F25-46D2-8868-C51D4C536ED9}" destId="{CB9FCD62-B5CA-4D78-A97F-ADD620A9A4B1}" srcOrd="4" destOrd="0" presId="urn:microsoft.com/office/officeart/2008/layout/VerticalAccentList"/>
    <dgm:cxn modelId="{7A4CF262-B62F-4D97-94AF-27C117006919}" type="presParOf" srcId="{CB9FCD62-B5CA-4D78-A97F-ADD620A9A4B1}" destId="{817CF8AF-3AE7-4D05-A5E3-993CCD64A8E1}" srcOrd="0" destOrd="0" presId="urn:microsoft.com/office/officeart/2008/layout/VerticalAccentList"/>
    <dgm:cxn modelId="{92669F9F-6D37-4E02-BB35-01D57137B291}" type="presParOf" srcId="{CB9FCD62-B5CA-4D78-A97F-ADD620A9A4B1}" destId="{E57CEB88-92E6-42EA-8ACE-2E3590D23368}" srcOrd="1" destOrd="0" presId="urn:microsoft.com/office/officeart/2008/layout/VerticalAccentList"/>
    <dgm:cxn modelId="{D86EB258-E5FC-4607-988E-CCDA3A8F48E7}" type="presParOf" srcId="{CB9FCD62-B5CA-4D78-A97F-ADD620A9A4B1}" destId="{17096BBA-D94C-47DB-B220-76690D7C3301}" srcOrd="2" destOrd="0" presId="urn:microsoft.com/office/officeart/2008/layout/VerticalAccentList"/>
    <dgm:cxn modelId="{42E59640-3461-40DC-AB94-7C21F3E2295A}" type="presParOf" srcId="{CB9FCD62-B5CA-4D78-A97F-ADD620A9A4B1}" destId="{2720B45A-A028-408A-A624-02C842FA7BCA}" srcOrd="3" destOrd="0" presId="urn:microsoft.com/office/officeart/2008/layout/VerticalAccentList"/>
    <dgm:cxn modelId="{193E37B9-6F8B-4F7C-8B04-A83B4EBF4529}" type="presParOf" srcId="{CB9FCD62-B5CA-4D78-A97F-ADD620A9A4B1}" destId="{A4BBF196-669E-4B2E-9944-05FE6C61336A}" srcOrd="4" destOrd="0" presId="urn:microsoft.com/office/officeart/2008/layout/VerticalAccentList"/>
    <dgm:cxn modelId="{59B93C4B-ED44-4898-B44B-657156BF1EC9}" type="presParOf" srcId="{CB9FCD62-B5CA-4D78-A97F-ADD620A9A4B1}" destId="{541A4007-D783-4BFE-89CD-1CD0A563735B}" srcOrd="5" destOrd="0" presId="urn:microsoft.com/office/officeart/2008/layout/VerticalAccentList"/>
    <dgm:cxn modelId="{51B650B1-5012-441A-A606-4F078F6EA23C}" type="presParOf" srcId="{CB9FCD62-B5CA-4D78-A97F-ADD620A9A4B1}" destId="{BFD7E620-C704-47C8-933D-B7391A2AE83D}" srcOrd="6" destOrd="0" presId="urn:microsoft.com/office/officeart/2008/layout/VerticalAccentList"/>
    <dgm:cxn modelId="{3D00155C-CD11-4917-A995-9CCC45A86058}" type="presParOf" srcId="{CB9FCD62-B5CA-4D78-A97F-ADD620A9A4B1}" destId="{E7C11E1B-324F-47AB-87F3-E02B3745CB70}" srcOrd="7" destOrd="0" presId="urn:microsoft.com/office/officeart/2008/layout/VerticalAccentList"/>
    <dgm:cxn modelId="{CBCCAB5D-1A2F-46CF-B117-D3C5B32ECAAA}" type="presParOf" srcId="{2BD3CBA3-9F25-46D2-8868-C51D4C536ED9}" destId="{40832E08-A4D2-4D3E-8F8A-3906D72638EE}" srcOrd="5" destOrd="0" presId="urn:microsoft.com/office/officeart/2008/layout/VerticalAccentList"/>
    <dgm:cxn modelId="{D3D8AF37-F65B-4125-A8C3-C2788C3F3202}" type="presParOf" srcId="{2BD3CBA3-9F25-46D2-8868-C51D4C536ED9}" destId="{C437243C-617E-4C15-8B9E-8C71586D75B9}" srcOrd="6" destOrd="0" presId="urn:microsoft.com/office/officeart/2008/layout/VerticalAccentList"/>
    <dgm:cxn modelId="{9DA59B83-609D-4221-B45C-89A1AE427DD6}" type="presParOf" srcId="{C437243C-617E-4C15-8B9E-8C71586D75B9}" destId="{0A87EFF3-10B9-45A1-81F7-66CF3F4A273F}" srcOrd="0" destOrd="0" presId="urn:microsoft.com/office/officeart/2008/layout/VerticalAccentList"/>
    <dgm:cxn modelId="{5B91EDCE-C6C8-44CD-A2A0-D01AE1243981}" type="presParOf" srcId="{2BD3CBA3-9F25-46D2-8868-C51D4C536ED9}" destId="{6101AE07-3FFB-49FD-987D-080AD225527F}" srcOrd="7" destOrd="0" presId="urn:microsoft.com/office/officeart/2008/layout/VerticalAccentList"/>
    <dgm:cxn modelId="{8C62CE60-A70C-4930-A2F3-9B74E53B9DF7}" type="presParOf" srcId="{6101AE07-3FFB-49FD-987D-080AD225527F}" destId="{08691A92-93A2-43D5-8C67-F29E3B1AC308}" srcOrd="0" destOrd="0" presId="urn:microsoft.com/office/officeart/2008/layout/VerticalAccentList"/>
    <dgm:cxn modelId="{BEAE80A3-480A-4E0B-88C5-5CC4318215B5}" type="presParOf" srcId="{6101AE07-3FFB-49FD-987D-080AD225527F}" destId="{892BAA39-A121-4DEC-ABD8-739DFC640F4C}" srcOrd="1" destOrd="0" presId="urn:microsoft.com/office/officeart/2008/layout/VerticalAccentList"/>
    <dgm:cxn modelId="{FC545ACE-4B16-4507-8D78-FC2D6A169AE3}" type="presParOf" srcId="{6101AE07-3FFB-49FD-987D-080AD225527F}" destId="{527416FD-3C32-4E00-B717-4135C304AED8}" srcOrd="2" destOrd="0" presId="urn:microsoft.com/office/officeart/2008/layout/VerticalAccentList"/>
    <dgm:cxn modelId="{FB9DB01E-E8E5-4A04-BDF7-2B409BAD0760}" type="presParOf" srcId="{6101AE07-3FFB-49FD-987D-080AD225527F}" destId="{1EF2330E-EE26-4806-A671-212324F9842D}" srcOrd="3" destOrd="0" presId="urn:microsoft.com/office/officeart/2008/layout/VerticalAccentList"/>
    <dgm:cxn modelId="{AA12198E-6489-422C-9596-18E49C4B2651}" type="presParOf" srcId="{6101AE07-3FFB-49FD-987D-080AD225527F}" destId="{AAC0E4A5-3E65-4A8E-8513-34B54E67FD64}" srcOrd="4" destOrd="0" presId="urn:microsoft.com/office/officeart/2008/layout/VerticalAccentList"/>
    <dgm:cxn modelId="{E0007372-A34A-4596-B4B0-D25F28600AF6}" type="presParOf" srcId="{6101AE07-3FFB-49FD-987D-080AD225527F}" destId="{59A52E6D-54D2-4D9F-9784-A0DC983F0A75}" srcOrd="5" destOrd="0" presId="urn:microsoft.com/office/officeart/2008/layout/VerticalAccentList"/>
    <dgm:cxn modelId="{739B46DD-B39E-462A-A524-D0164CCC39E0}" type="presParOf" srcId="{6101AE07-3FFB-49FD-987D-080AD225527F}" destId="{81A3F156-CC33-4E6D-8C61-D82CF2B1DD49}" srcOrd="6" destOrd="0" presId="urn:microsoft.com/office/officeart/2008/layout/VerticalAccentList"/>
    <dgm:cxn modelId="{DDA37395-BADB-479D-8BAA-52E9A55774C0}" type="presParOf" srcId="{6101AE07-3FFB-49FD-987D-080AD225527F}" destId="{44CABCA7-B7DB-4D0B-8AD0-A892BABAA46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D034-2001-4E70-8CCF-BEC7BBCC5008}">
      <dsp:nvSpPr>
        <dsp:cNvPr id="0" name=""/>
        <dsp:cNvSpPr/>
      </dsp:nvSpPr>
      <dsp:spPr>
        <a:xfrm>
          <a:off x="2109" y="0"/>
          <a:ext cx="3281913" cy="4969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71% - Producción agropecuaria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1% - Turismo</a:t>
          </a:r>
        </a:p>
      </dsp:txBody>
      <dsp:txXfrm>
        <a:off x="2109" y="1987826"/>
        <a:ext cx="3281913" cy="1987826"/>
      </dsp:txXfrm>
    </dsp:sp>
    <dsp:sp modelId="{A2B71922-8B6A-4959-89A4-D03EA02A78C7}">
      <dsp:nvSpPr>
        <dsp:cNvPr id="0" name=""/>
        <dsp:cNvSpPr/>
      </dsp:nvSpPr>
      <dsp:spPr>
        <a:xfrm>
          <a:off x="815633" y="298173"/>
          <a:ext cx="1654865" cy="16548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43475-C213-4F58-BFBB-7ED19058707D}">
      <dsp:nvSpPr>
        <dsp:cNvPr id="0" name=""/>
        <dsp:cNvSpPr/>
      </dsp:nvSpPr>
      <dsp:spPr>
        <a:xfrm>
          <a:off x="3382480" y="0"/>
          <a:ext cx="3281913" cy="4969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Desarrollo insuficiente del turismo por mala gestión del GAD parroquial.</a:t>
          </a:r>
        </a:p>
      </dsp:txBody>
      <dsp:txXfrm>
        <a:off x="3382480" y="1987826"/>
        <a:ext cx="3281913" cy="1987826"/>
      </dsp:txXfrm>
    </dsp:sp>
    <dsp:sp modelId="{5A172B31-F517-4E12-A0F3-E1A23CE16A2E}">
      <dsp:nvSpPr>
        <dsp:cNvPr id="0" name=""/>
        <dsp:cNvSpPr/>
      </dsp:nvSpPr>
      <dsp:spPr>
        <a:xfrm>
          <a:off x="4196004" y="298173"/>
          <a:ext cx="1654865" cy="16548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8B6DC-D63E-435A-8404-19C128E58D62}">
      <dsp:nvSpPr>
        <dsp:cNvPr id="0" name=""/>
        <dsp:cNvSpPr/>
      </dsp:nvSpPr>
      <dsp:spPr>
        <a:xfrm>
          <a:off x="6762851" y="0"/>
          <a:ext cx="3281913" cy="4969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Escasa diversificación de la oferta.</a:t>
          </a:r>
        </a:p>
      </dsp:txBody>
      <dsp:txXfrm>
        <a:off x="6762851" y="1987826"/>
        <a:ext cx="3281913" cy="1987826"/>
      </dsp:txXfrm>
    </dsp:sp>
    <dsp:sp modelId="{84803972-29FC-40BF-825E-5FCC35DAACA0}">
      <dsp:nvSpPr>
        <dsp:cNvPr id="0" name=""/>
        <dsp:cNvSpPr/>
      </dsp:nvSpPr>
      <dsp:spPr>
        <a:xfrm>
          <a:off x="7576375" y="298173"/>
          <a:ext cx="1654865" cy="16548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30D7A-0804-4A3E-99C4-659174536BFE}">
      <dsp:nvSpPr>
        <dsp:cNvPr id="0" name=""/>
        <dsp:cNvSpPr/>
      </dsp:nvSpPr>
      <dsp:spPr>
        <a:xfrm>
          <a:off x="401874" y="3975652"/>
          <a:ext cx="9243124" cy="7454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AA92A-A371-4129-B948-AD26775D287B}">
      <dsp:nvSpPr>
        <dsp:cNvPr id="0" name=""/>
        <dsp:cNvSpPr/>
      </dsp:nvSpPr>
      <dsp:spPr>
        <a:xfrm>
          <a:off x="1893687" y="1524608"/>
          <a:ext cx="3146695" cy="943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solidFill>
                <a:schemeClr val="tx1"/>
              </a:solidFill>
            </a:rPr>
            <a:t>GENERAL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1921325" y="1552246"/>
        <a:ext cx="3091419" cy="888339"/>
      </dsp:txXfrm>
    </dsp:sp>
    <dsp:sp modelId="{EC105531-A56A-42F5-94A4-5BE574E200F8}">
      <dsp:nvSpPr>
        <dsp:cNvPr id="0" name=""/>
        <dsp:cNvSpPr/>
      </dsp:nvSpPr>
      <dsp:spPr>
        <a:xfrm rot="18568276">
          <a:off x="4679714" y="1196722"/>
          <a:ext cx="1980015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1980015" y="3546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5620222" y="1182686"/>
        <a:ext cx="99000" cy="99000"/>
      </dsp:txXfrm>
    </dsp:sp>
    <dsp:sp modelId="{024455CF-A3CB-451C-9A96-F0A5A6FC11E0}">
      <dsp:nvSpPr>
        <dsp:cNvPr id="0" name=""/>
        <dsp:cNvSpPr/>
      </dsp:nvSpPr>
      <dsp:spPr>
        <a:xfrm>
          <a:off x="6299061" y="1545"/>
          <a:ext cx="3146695" cy="932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Sustentar teóricamente.</a:t>
          </a:r>
        </a:p>
      </dsp:txBody>
      <dsp:txXfrm>
        <a:off x="6326382" y="28866"/>
        <a:ext cx="3092053" cy="878180"/>
      </dsp:txXfrm>
    </dsp:sp>
    <dsp:sp modelId="{F8C78734-625C-4218-9EC1-71807412A45B}">
      <dsp:nvSpPr>
        <dsp:cNvPr id="0" name=""/>
        <dsp:cNvSpPr/>
      </dsp:nvSpPr>
      <dsp:spPr>
        <a:xfrm rot="20520897">
          <a:off x="5008052" y="1756649"/>
          <a:ext cx="1323340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1323340" y="3546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5636638" y="1759029"/>
        <a:ext cx="66167" cy="66167"/>
      </dsp:txXfrm>
    </dsp:sp>
    <dsp:sp modelId="{87006112-A7CB-4BDE-992E-FEAA27C3CF43}">
      <dsp:nvSpPr>
        <dsp:cNvPr id="0" name=""/>
        <dsp:cNvSpPr/>
      </dsp:nvSpPr>
      <dsp:spPr>
        <a:xfrm>
          <a:off x="6299061" y="1170369"/>
          <a:ext cx="3146695" cy="834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Contexto de la investigación.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6323514" y="1194822"/>
        <a:ext cx="3097789" cy="785975"/>
      </dsp:txXfrm>
    </dsp:sp>
    <dsp:sp modelId="{C1B506D3-09E1-44F4-8573-C32059239728}">
      <dsp:nvSpPr>
        <dsp:cNvPr id="0" name=""/>
        <dsp:cNvSpPr/>
      </dsp:nvSpPr>
      <dsp:spPr>
        <a:xfrm rot="1668581">
          <a:off x="4958204" y="2292901"/>
          <a:ext cx="1423035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1423035" y="3546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5634146" y="2292789"/>
        <a:ext cx="71151" cy="71151"/>
      </dsp:txXfrm>
    </dsp:sp>
    <dsp:sp modelId="{7AB3659E-B1C3-4659-AAFE-4F61E2DFD6DD}">
      <dsp:nvSpPr>
        <dsp:cNvPr id="0" name=""/>
        <dsp:cNvSpPr/>
      </dsp:nvSpPr>
      <dsp:spPr>
        <a:xfrm>
          <a:off x="6299061" y="2241253"/>
          <a:ext cx="3146695" cy="838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Diagnosticar actividad agroturística.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6323609" y="2265801"/>
        <a:ext cx="3097599" cy="789026"/>
      </dsp:txXfrm>
    </dsp:sp>
    <dsp:sp modelId="{77F99396-EF58-4044-AD10-39B7AC667463}">
      <dsp:nvSpPr>
        <dsp:cNvPr id="0" name=""/>
        <dsp:cNvSpPr/>
      </dsp:nvSpPr>
      <dsp:spPr>
        <a:xfrm rot="3166670">
          <a:off x="4629332" y="2789410"/>
          <a:ext cx="2080779" cy="70927"/>
        </a:xfrm>
        <a:custGeom>
          <a:avLst/>
          <a:gdLst/>
          <a:ahLst/>
          <a:cxnLst/>
          <a:rect l="0" t="0" r="0" b="0"/>
          <a:pathLst>
            <a:path>
              <a:moveTo>
                <a:pt x="0" y="35463"/>
              </a:moveTo>
              <a:lnTo>
                <a:pt x="2080779" y="3546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5617703" y="2772855"/>
        <a:ext cx="104038" cy="104038"/>
      </dsp:txXfrm>
    </dsp:sp>
    <dsp:sp modelId="{7F18411C-5987-46AC-BB54-99A1B423F1EB}">
      <dsp:nvSpPr>
        <dsp:cNvPr id="0" name=""/>
        <dsp:cNvSpPr/>
      </dsp:nvSpPr>
      <dsp:spPr>
        <a:xfrm>
          <a:off x="6299061" y="3315377"/>
          <a:ext cx="3146695" cy="675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Diseñar estrategias.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6318858" y="3335174"/>
        <a:ext cx="3107101" cy="636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4E7DD-1DB0-4951-87B5-5100FE3CAF90}">
      <dsp:nvSpPr>
        <dsp:cNvPr id="0" name=""/>
        <dsp:cNvSpPr/>
      </dsp:nvSpPr>
      <dsp:spPr>
        <a:xfrm>
          <a:off x="660" y="1970272"/>
          <a:ext cx="2402598" cy="1201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Desarrollo sostenible</a:t>
          </a:r>
        </a:p>
      </dsp:txBody>
      <dsp:txXfrm>
        <a:off x="35845" y="2005457"/>
        <a:ext cx="2332228" cy="1130929"/>
      </dsp:txXfrm>
    </dsp:sp>
    <dsp:sp modelId="{0F3E1C60-5F71-454F-8C33-322927C01EF0}">
      <dsp:nvSpPr>
        <dsp:cNvPr id="0" name=""/>
        <dsp:cNvSpPr/>
      </dsp:nvSpPr>
      <dsp:spPr>
        <a:xfrm>
          <a:off x="3003908" y="1970272"/>
          <a:ext cx="2402598" cy="1201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Sistema turístico</a:t>
          </a:r>
        </a:p>
      </dsp:txBody>
      <dsp:txXfrm>
        <a:off x="3039093" y="2005457"/>
        <a:ext cx="2332228" cy="113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CC38-F63D-4630-B69E-25DC82280636}">
      <dsp:nvSpPr>
        <dsp:cNvPr id="0" name=""/>
        <dsp:cNvSpPr/>
      </dsp:nvSpPr>
      <dsp:spPr>
        <a:xfrm>
          <a:off x="2839" y="1365422"/>
          <a:ext cx="2185741" cy="18027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FF29-BBAE-468F-AE48-D6B628378140}">
      <dsp:nvSpPr>
        <dsp:cNvPr id="0" name=""/>
        <dsp:cNvSpPr/>
      </dsp:nvSpPr>
      <dsp:spPr>
        <a:xfrm>
          <a:off x="1204852" y="1700269"/>
          <a:ext cx="2550098" cy="2550098"/>
        </a:xfrm>
        <a:prstGeom prst="leftCircularArrow">
          <a:avLst>
            <a:gd name="adj1" fmla="val 3698"/>
            <a:gd name="adj2" fmla="val 461024"/>
            <a:gd name="adj3" fmla="val 2236535"/>
            <a:gd name="adj4" fmla="val 9024489"/>
            <a:gd name="adj5" fmla="val 4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B22A5-32CD-46EB-B5D2-2BF31CA301A3}">
      <dsp:nvSpPr>
        <dsp:cNvPr id="0" name=""/>
        <dsp:cNvSpPr/>
      </dsp:nvSpPr>
      <dsp:spPr>
        <a:xfrm>
          <a:off x="488559" y="2781891"/>
          <a:ext cx="1942881" cy="77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Turismo</a:t>
          </a:r>
        </a:p>
      </dsp:txBody>
      <dsp:txXfrm>
        <a:off x="511188" y="2804520"/>
        <a:ext cx="1897623" cy="727361"/>
      </dsp:txXfrm>
    </dsp:sp>
    <dsp:sp modelId="{B706A161-015B-43FE-9058-259B181EF24C}">
      <dsp:nvSpPr>
        <dsp:cNvPr id="0" name=""/>
        <dsp:cNvSpPr/>
      </dsp:nvSpPr>
      <dsp:spPr>
        <a:xfrm>
          <a:off x="2880509" y="1365422"/>
          <a:ext cx="2185741" cy="18027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6205F-802A-49E3-8A60-E68ED2918089}">
      <dsp:nvSpPr>
        <dsp:cNvPr id="0" name=""/>
        <dsp:cNvSpPr/>
      </dsp:nvSpPr>
      <dsp:spPr>
        <a:xfrm>
          <a:off x="4064307" y="212569"/>
          <a:ext cx="2829388" cy="2829388"/>
        </a:xfrm>
        <a:prstGeom prst="circularArrow">
          <a:avLst>
            <a:gd name="adj1" fmla="val 3333"/>
            <a:gd name="adj2" fmla="val 411912"/>
            <a:gd name="adj3" fmla="val 19412577"/>
            <a:gd name="adj4" fmla="val 12575511"/>
            <a:gd name="adj5" fmla="val 38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F1FB5-3849-4401-926C-13D9A06B8CE9}">
      <dsp:nvSpPr>
        <dsp:cNvPr id="0" name=""/>
        <dsp:cNvSpPr/>
      </dsp:nvSpPr>
      <dsp:spPr>
        <a:xfrm>
          <a:off x="3366229" y="979112"/>
          <a:ext cx="1942881" cy="77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Turismo alternativo</a:t>
          </a:r>
        </a:p>
      </dsp:txBody>
      <dsp:txXfrm>
        <a:off x="3388858" y="1001741"/>
        <a:ext cx="1897623" cy="727361"/>
      </dsp:txXfrm>
    </dsp:sp>
    <dsp:sp modelId="{AA06B4CF-141E-4FF0-83AF-E7D3A1C79C1A}">
      <dsp:nvSpPr>
        <dsp:cNvPr id="0" name=""/>
        <dsp:cNvSpPr/>
      </dsp:nvSpPr>
      <dsp:spPr>
        <a:xfrm>
          <a:off x="5758179" y="1365422"/>
          <a:ext cx="2185741" cy="18027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1BF1D-8519-4940-BFE5-F4ECB84FD5AE}">
      <dsp:nvSpPr>
        <dsp:cNvPr id="0" name=""/>
        <dsp:cNvSpPr/>
      </dsp:nvSpPr>
      <dsp:spPr>
        <a:xfrm>
          <a:off x="6960192" y="1700269"/>
          <a:ext cx="2550098" cy="2550098"/>
        </a:xfrm>
        <a:prstGeom prst="leftCircularArrow">
          <a:avLst>
            <a:gd name="adj1" fmla="val 3698"/>
            <a:gd name="adj2" fmla="val 461024"/>
            <a:gd name="adj3" fmla="val 2236535"/>
            <a:gd name="adj4" fmla="val 9024489"/>
            <a:gd name="adj5" fmla="val 4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E05D1-86BE-4E1A-BB83-C09DF1BB1580}">
      <dsp:nvSpPr>
        <dsp:cNvPr id="0" name=""/>
        <dsp:cNvSpPr/>
      </dsp:nvSpPr>
      <dsp:spPr>
        <a:xfrm>
          <a:off x="6243899" y="2781891"/>
          <a:ext cx="1942881" cy="77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Turismo rural</a:t>
          </a:r>
        </a:p>
      </dsp:txBody>
      <dsp:txXfrm>
        <a:off x="6266528" y="2804520"/>
        <a:ext cx="1897623" cy="727361"/>
      </dsp:txXfrm>
    </dsp:sp>
    <dsp:sp modelId="{A5B46775-227C-4D4E-B645-833F9DAD4C9F}">
      <dsp:nvSpPr>
        <dsp:cNvPr id="0" name=""/>
        <dsp:cNvSpPr/>
      </dsp:nvSpPr>
      <dsp:spPr>
        <a:xfrm>
          <a:off x="8635849" y="1365422"/>
          <a:ext cx="2185741" cy="18027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5E900-337F-48A4-AEC3-ACFCA4DC4E7B}">
      <dsp:nvSpPr>
        <dsp:cNvPr id="0" name=""/>
        <dsp:cNvSpPr/>
      </dsp:nvSpPr>
      <dsp:spPr>
        <a:xfrm>
          <a:off x="9121570" y="979112"/>
          <a:ext cx="1942881" cy="77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Agroturismo</a:t>
          </a:r>
        </a:p>
      </dsp:txBody>
      <dsp:txXfrm>
        <a:off x="9144199" y="1001741"/>
        <a:ext cx="1897623" cy="727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866E1-A6B2-4F29-A22B-D56D4D11C0DB}">
      <dsp:nvSpPr>
        <dsp:cNvPr id="0" name=""/>
        <dsp:cNvSpPr/>
      </dsp:nvSpPr>
      <dsp:spPr>
        <a:xfrm>
          <a:off x="0" y="279042"/>
          <a:ext cx="5441604" cy="3401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A8177-A960-4A37-8FB1-006A70BA96CA}">
      <dsp:nvSpPr>
        <dsp:cNvPr id="0" name=""/>
        <dsp:cNvSpPr/>
      </dsp:nvSpPr>
      <dsp:spPr>
        <a:xfrm>
          <a:off x="1265172" y="2132588"/>
          <a:ext cx="190456" cy="190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AACB9-1877-4C42-9E8E-C2B1D8457F62}">
      <dsp:nvSpPr>
        <dsp:cNvPr id="0" name=""/>
        <dsp:cNvSpPr/>
      </dsp:nvSpPr>
      <dsp:spPr>
        <a:xfrm>
          <a:off x="1360401" y="2227816"/>
          <a:ext cx="1768521" cy="145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1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Alcance descriptivo</a:t>
          </a:r>
        </a:p>
      </dsp:txBody>
      <dsp:txXfrm>
        <a:off x="1360401" y="2227816"/>
        <a:ext cx="1768521" cy="1452228"/>
      </dsp:txXfrm>
    </dsp:sp>
    <dsp:sp modelId="{9B0C63CC-05C5-4D06-8A6D-76E9D01DD502}">
      <dsp:nvSpPr>
        <dsp:cNvPr id="0" name=""/>
        <dsp:cNvSpPr/>
      </dsp:nvSpPr>
      <dsp:spPr>
        <a:xfrm>
          <a:off x="3020090" y="1265332"/>
          <a:ext cx="326496" cy="32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EFB5E-44DF-4804-AB4B-D89C63C20B51}">
      <dsp:nvSpPr>
        <dsp:cNvPr id="0" name=""/>
        <dsp:cNvSpPr/>
      </dsp:nvSpPr>
      <dsp:spPr>
        <a:xfrm>
          <a:off x="3183338" y="1428581"/>
          <a:ext cx="1768521" cy="225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0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Enfoque mixto</a:t>
          </a:r>
        </a:p>
      </dsp:txBody>
      <dsp:txXfrm>
        <a:off x="3183338" y="1428581"/>
        <a:ext cx="1768521" cy="2251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7F87-4486-44C0-9B86-473A047EF912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Especialidad de turismo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221978" y="2645"/>
        <a:ext cx="2706687" cy="1624012"/>
      </dsp:txXfrm>
    </dsp:sp>
    <dsp:sp modelId="{2D1C378B-EF5B-4D0E-B8D4-0CE9BA76232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Aproximadamente $50000 destinados a turismo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199334" y="2645"/>
        <a:ext cx="2706687" cy="1624012"/>
      </dsp:txXfrm>
    </dsp:sp>
    <dsp:sp modelId="{9C32266D-18D5-4F96-88DB-6AEBE268E32E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Gran producción agrícola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221978" y="1897327"/>
        <a:ext cx="2706687" cy="1624012"/>
      </dsp:txXfrm>
    </dsp:sp>
    <dsp:sp modelId="{E84C9396-0709-4459-8451-43FE740921D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Finca modelo, hidroeléctrica San Joaquín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199334" y="1897327"/>
        <a:ext cx="2706687" cy="1624012"/>
      </dsp:txXfrm>
    </dsp:sp>
    <dsp:sp modelId="{3DB8FDD7-F8D0-47EC-B8F9-D4BDC4C694B0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Minería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710656" y="3792008"/>
        <a:ext cx="2706687" cy="162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3C87-27BE-4482-909D-FFADA7C2C4E2}">
      <dsp:nvSpPr>
        <dsp:cNvPr id="0" name=""/>
        <dsp:cNvSpPr/>
      </dsp:nvSpPr>
      <dsp:spPr>
        <a:xfrm rot="10800000">
          <a:off x="1817877" y="2460"/>
          <a:ext cx="5927780" cy="12991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Cuellaje es una de las parroquias más jóvenes de Intag, cuenta con una amplia gama climática que posibilita la producción agropecuaria. Se ha seleccionado a la teoría de sistema turístico de </a:t>
          </a:r>
          <a:r>
            <a:rPr lang="es-EC" sz="1600" kern="1200" dirty="0" err="1">
              <a:solidFill>
                <a:schemeClr val="tx1"/>
              </a:solidFill>
            </a:rPr>
            <a:t>Varisco</a:t>
          </a:r>
          <a:r>
            <a:rPr lang="es-EC" sz="1600" kern="1200" dirty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142667" y="2460"/>
        <a:ext cx="5602990" cy="1299161"/>
      </dsp:txXfrm>
    </dsp:sp>
    <dsp:sp modelId="{502AF211-FCB9-4292-888B-DB2F2FECCF65}">
      <dsp:nvSpPr>
        <dsp:cNvPr id="0" name=""/>
        <dsp:cNvSpPr/>
      </dsp:nvSpPr>
      <dsp:spPr>
        <a:xfrm>
          <a:off x="1168297" y="2460"/>
          <a:ext cx="1299161" cy="129916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797A7-B3DA-460B-ABAA-C2CF3798FDE7}">
      <dsp:nvSpPr>
        <dsp:cNvPr id="0" name=""/>
        <dsp:cNvSpPr/>
      </dsp:nvSpPr>
      <dsp:spPr>
        <a:xfrm rot="10800000">
          <a:off x="1817877" y="1689430"/>
          <a:ext cx="5927780" cy="1299161"/>
        </a:xfrm>
        <a:prstGeom prst="homePlate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En Cuellaje, la actividad económica más destacada es la producción agrícola, ya que cuenta con una amplia riqueza en sus suelos, misma que la convierten en un objetivo para el sector minero. 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142667" y="1689430"/>
        <a:ext cx="5602990" cy="1299161"/>
      </dsp:txXfrm>
    </dsp:sp>
    <dsp:sp modelId="{7EE38EF1-54E9-412A-B31C-826B0D2B7CBB}">
      <dsp:nvSpPr>
        <dsp:cNvPr id="0" name=""/>
        <dsp:cNvSpPr/>
      </dsp:nvSpPr>
      <dsp:spPr>
        <a:xfrm>
          <a:off x="1168297" y="1689430"/>
          <a:ext cx="1299161" cy="1299161"/>
        </a:xfrm>
        <a:prstGeom prst="ellipse">
          <a:avLst/>
        </a:prstGeom>
        <a:solidFill>
          <a:schemeClr val="accent5">
            <a:tint val="50000"/>
            <a:hueOff val="-1358681"/>
            <a:satOff val="1310"/>
            <a:lumOff val="-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620D-E70F-4F24-AFF8-73249B8E48A0}">
      <dsp:nvSpPr>
        <dsp:cNvPr id="0" name=""/>
        <dsp:cNvSpPr/>
      </dsp:nvSpPr>
      <dsp:spPr>
        <a:xfrm rot="10800000">
          <a:off x="1817877" y="3376401"/>
          <a:ext cx="5927780" cy="1299161"/>
        </a:xfrm>
        <a:prstGeom prst="homePlat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En Cuellaje existen 5 fincas que se encuentran en condiciones aptas para prestar servicios de agroturismo. Los finqueros de la Parroquia se encuentran interesados en participar en proyectos relacionados con el agroturismo.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142667" y="3376401"/>
        <a:ext cx="5602990" cy="1299161"/>
      </dsp:txXfrm>
    </dsp:sp>
    <dsp:sp modelId="{17A0C6F4-2B08-4B09-B498-8E41B1204C6D}">
      <dsp:nvSpPr>
        <dsp:cNvPr id="0" name=""/>
        <dsp:cNvSpPr/>
      </dsp:nvSpPr>
      <dsp:spPr>
        <a:xfrm>
          <a:off x="1168297" y="3376401"/>
          <a:ext cx="1299161" cy="1299161"/>
        </a:xfrm>
        <a:prstGeom prst="ellipse">
          <a:avLst/>
        </a:prstGeom>
        <a:solidFill>
          <a:schemeClr val="accent5">
            <a:tint val="50000"/>
            <a:hueOff val="-2717361"/>
            <a:satOff val="2620"/>
            <a:lumOff val="-1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ADCF0-CADE-4D88-8461-4633F4BDEAF6}">
      <dsp:nvSpPr>
        <dsp:cNvPr id="0" name=""/>
        <dsp:cNvSpPr/>
      </dsp:nvSpPr>
      <dsp:spPr>
        <a:xfrm>
          <a:off x="818456" y="2409"/>
          <a:ext cx="5744736" cy="52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818456" y="2409"/>
        <a:ext cx="5744736" cy="522248"/>
      </dsp:txXfrm>
    </dsp:sp>
    <dsp:sp modelId="{4E12C412-A193-4183-8D94-C943EDD5E5C1}">
      <dsp:nvSpPr>
        <dsp:cNvPr id="0" name=""/>
        <dsp:cNvSpPr/>
      </dsp:nvSpPr>
      <dsp:spPr>
        <a:xfrm>
          <a:off x="818456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70F-1B27-453B-B116-C1DF083B5DCD}">
      <dsp:nvSpPr>
        <dsp:cNvPr id="0" name=""/>
        <dsp:cNvSpPr/>
      </dsp:nvSpPr>
      <dsp:spPr>
        <a:xfrm>
          <a:off x="1625911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51984"/>
            <a:satOff val="161"/>
            <a:lumOff val="-29"/>
            <a:alphaOff val="0"/>
          </a:schemeClr>
        </a:solidFill>
        <a:ln w="15875" cap="rnd" cmpd="sng" algn="ctr">
          <a:solidFill>
            <a:schemeClr val="accent5">
              <a:hueOff val="-151984"/>
              <a:satOff val="161"/>
              <a:lumOff val="-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B81C6-0F7C-4537-8B76-7435192F7959}">
      <dsp:nvSpPr>
        <dsp:cNvPr id="0" name=""/>
        <dsp:cNvSpPr/>
      </dsp:nvSpPr>
      <dsp:spPr>
        <a:xfrm>
          <a:off x="2434004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303967"/>
            <a:satOff val="321"/>
            <a:lumOff val="-59"/>
            <a:alphaOff val="0"/>
          </a:schemeClr>
        </a:solidFill>
        <a:ln w="15875" cap="rnd" cmpd="sng" algn="ctr">
          <a:solidFill>
            <a:schemeClr val="accent5">
              <a:hueOff val="-303967"/>
              <a:satOff val="321"/>
              <a:lumOff val="-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7BD8E-CCEA-4750-97FE-84B818F24A2B}">
      <dsp:nvSpPr>
        <dsp:cNvPr id="0" name=""/>
        <dsp:cNvSpPr/>
      </dsp:nvSpPr>
      <dsp:spPr>
        <a:xfrm>
          <a:off x="3241459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455951"/>
            <a:satOff val="482"/>
            <a:lumOff val="-88"/>
            <a:alphaOff val="0"/>
          </a:schemeClr>
        </a:solidFill>
        <a:ln w="15875" cap="rnd" cmpd="sng" algn="ctr">
          <a:solidFill>
            <a:schemeClr val="accent5">
              <a:hueOff val="-455951"/>
              <a:satOff val="482"/>
              <a:lumOff val="-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3BCB2-1F8D-46DD-961B-4A27E866C0A7}">
      <dsp:nvSpPr>
        <dsp:cNvPr id="0" name=""/>
        <dsp:cNvSpPr/>
      </dsp:nvSpPr>
      <dsp:spPr>
        <a:xfrm>
          <a:off x="4049552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607935"/>
            <a:satOff val="643"/>
            <a:lumOff val="-118"/>
            <a:alphaOff val="0"/>
          </a:schemeClr>
        </a:solidFill>
        <a:ln w="15875" cap="rnd" cmpd="sng" algn="ctr">
          <a:solidFill>
            <a:schemeClr val="accent5">
              <a:hueOff val="-607935"/>
              <a:satOff val="643"/>
              <a:lumOff val="-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0A6DE-088C-4358-82D5-BE9BF7C34ED3}">
      <dsp:nvSpPr>
        <dsp:cNvPr id="0" name=""/>
        <dsp:cNvSpPr/>
      </dsp:nvSpPr>
      <dsp:spPr>
        <a:xfrm>
          <a:off x="4857006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759918"/>
            <a:satOff val="803"/>
            <a:lumOff val="-147"/>
            <a:alphaOff val="0"/>
          </a:schemeClr>
        </a:solidFill>
        <a:ln w="15875" cap="rnd" cmpd="sng" algn="ctr">
          <a:solidFill>
            <a:schemeClr val="accent5">
              <a:hueOff val="-759918"/>
              <a:satOff val="803"/>
              <a:lumOff val="-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B646A-B8A0-45A0-9291-8D2D9387E997}">
      <dsp:nvSpPr>
        <dsp:cNvPr id="0" name=""/>
        <dsp:cNvSpPr/>
      </dsp:nvSpPr>
      <dsp:spPr>
        <a:xfrm>
          <a:off x="5665099" y="524658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911902"/>
            <a:satOff val="964"/>
            <a:lumOff val="-177"/>
            <a:alphaOff val="0"/>
          </a:schemeClr>
        </a:solidFill>
        <a:ln w="15875" cap="rnd" cmpd="sng" algn="ctr">
          <a:solidFill>
            <a:schemeClr val="accent5">
              <a:hueOff val="-911902"/>
              <a:satOff val="964"/>
              <a:lumOff val="-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B6818-2BCB-4339-85E6-E6921BA4501F}">
      <dsp:nvSpPr>
        <dsp:cNvPr id="0" name=""/>
        <dsp:cNvSpPr/>
      </dsp:nvSpPr>
      <dsp:spPr>
        <a:xfrm>
          <a:off x="818456" y="631042"/>
          <a:ext cx="5819418" cy="851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recomienda mantener en equilibrio el estado del ambiente y el desarrollo económico de la comunidad receptora</a:t>
          </a:r>
          <a:endParaRPr lang="es-ES" sz="1700" kern="1200" dirty="0"/>
        </a:p>
      </dsp:txBody>
      <dsp:txXfrm>
        <a:off x="818456" y="631042"/>
        <a:ext cx="5819418" cy="851072"/>
      </dsp:txXfrm>
    </dsp:sp>
    <dsp:sp modelId="{744EC2E7-AE7C-4403-8B74-10982090DB7C}">
      <dsp:nvSpPr>
        <dsp:cNvPr id="0" name=""/>
        <dsp:cNvSpPr/>
      </dsp:nvSpPr>
      <dsp:spPr>
        <a:xfrm>
          <a:off x="818456" y="1668796"/>
          <a:ext cx="5744736" cy="52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818456" y="1668796"/>
        <a:ext cx="5744736" cy="522248"/>
      </dsp:txXfrm>
    </dsp:sp>
    <dsp:sp modelId="{817CF8AF-3AE7-4D05-A5E3-993CCD64A8E1}">
      <dsp:nvSpPr>
        <dsp:cNvPr id="0" name=""/>
        <dsp:cNvSpPr/>
      </dsp:nvSpPr>
      <dsp:spPr>
        <a:xfrm>
          <a:off x="818456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063885"/>
            <a:satOff val="1125"/>
            <a:lumOff val="-206"/>
            <a:alphaOff val="0"/>
          </a:schemeClr>
        </a:solidFill>
        <a:ln w="15875" cap="rnd" cmpd="sng" algn="ctr">
          <a:solidFill>
            <a:schemeClr val="accent5">
              <a:hueOff val="-1063885"/>
              <a:satOff val="1125"/>
              <a:lumOff val="-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EB88-92E6-42EA-8ACE-2E3590D23368}">
      <dsp:nvSpPr>
        <dsp:cNvPr id="0" name=""/>
        <dsp:cNvSpPr/>
      </dsp:nvSpPr>
      <dsp:spPr>
        <a:xfrm>
          <a:off x="1625911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215869"/>
            <a:satOff val="1285"/>
            <a:lumOff val="-236"/>
            <a:alphaOff val="0"/>
          </a:schemeClr>
        </a:solidFill>
        <a:ln w="15875" cap="rnd" cmpd="sng" algn="ctr">
          <a:solidFill>
            <a:schemeClr val="accent5">
              <a:hueOff val="-1215869"/>
              <a:satOff val="1285"/>
              <a:lumOff val="-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96BBA-D94C-47DB-B220-76690D7C3301}">
      <dsp:nvSpPr>
        <dsp:cNvPr id="0" name=""/>
        <dsp:cNvSpPr/>
      </dsp:nvSpPr>
      <dsp:spPr>
        <a:xfrm>
          <a:off x="2434004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367853"/>
            <a:satOff val="1446"/>
            <a:lumOff val="-265"/>
            <a:alphaOff val="0"/>
          </a:schemeClr>
        </a:solidFill>
        <a:ln w="15875" cap="rnd" cmpd="sng" algn="ctr">
          <a:solidFill>
            <a:schemeClr val="accent5">
              <a:hueOff val="-1367853"/>
              <a:satOff val="1446"/>
              <a:lumOff val="-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0B45A-A028-408A-A624-02C842FA7BCA}">
      <dsp:nvSpPr>
        <dsp:cNvPr id="0" name=""/>
        <dsp:cNvSpPr/>
      </dsp:nvSpPr>
      <dsp:spPr>
        <a:xfrm>
          <a:off x="3241459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15875" cap="rnd" cmpd="sng" algn="ctr">
          <a:solidFill>
            <a:schemeClr val="accent5">
              <a:hueOff val="-1519836"/>
              <a:satOff val="1607"/>
              <a:lumOff val="-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F196-669E-4B2E-9944-05FE6C61336A}">
      <dsp:nvSpPr>
        <dsp:cNvPr id="0" name=""/>
        <dsp:cNvSpPr/>
      </dsp:nvSpPr>
      <dsp:spPr>
        <a:xfrm>
          <a:off x="4049552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671820"/>
            <a:satOff val="1767"/>
            <a:lumOff val="-324"/>
            <a:alphaOff val="0"/>
          </a:schemeClr>
        </a:solidFill>
        <a:ln w="15875" cap="rnd" cmpd="sng" algn="ctr">
          <a:solidFill>
            <a:schemeClr val="accent5">
              <a:hueOff val="-1671820"/>
              <a:satOff val="1767"/>
              <a:lumOff val="-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A4007-D783-4BFE-89CD-1CD0A563735B}">
      <dsp:nvSpPr>
        <dsp:cNvPr id="0" name=""/>
        <dsp:cNvSpPr/>
      </dsp:nvSpPr>
      <dsp:spPr>
        <a:xfrm>
          <a:off x="4857006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823804"/>
            <a:satOff val="1928"/>
            <a:lumOff val="-353"/>
            <a:alphaOff val="0"/>
          </a:schemeClr>
        </a:solidFill>
        <a:ln w="15875" cap="rnd" cmpd="sng" algn="ctr">
          <a:solidFill>
            <a:schemeClr val="accent5">
              <a:hueOff val="-1823804"/>
              <a:satOff val="1928"/>
              <a:lumOff val="-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7E620-C704-47C8-933D-B7391A2AE83D}">
      <dsp:nvSpPr>
        <dsp:cNvPr id="0" name=""/>
        <dsp:cNvSpPr/>
      </dsp:nvSpPr>
      <dsp:spPr>
        <a:xfrm>
          <a:off x="5665099" y="2191045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1975787"/>
            <a:satOff val="2088"/>
            <a:lumOff val="-383"/>
            <a:alphaOff val="0"/>
          </a:schemeClr>
        </a:solidFill>
        <a:ln w="15875" cap="rnd" cmpd="sng" algn="ctr">
          <a:solidFill>
            <a:schemeClr val="accent5">
              <a:hueOff val="-1975787"/>
              <a:satOff val="208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11E1B-324F-47AB-87F3-E02B3745CB70}">
      <dsp:nvSpPr>
        <dsp:cNvPr id="0" name=""/>
        <dsp:cNvSpPr/>
      </dsp:nvSpPr>
      <dsp:spPr>
        <a:xfrm>
          <a:off x="818456" y="2297429"/>
          <a:ext cx="5819418" cy="851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519836"/>
              <a:satOff val="1607"/>
              <a:lumOff val="-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Es necesario incentivar a la población a que preste servicios de agroturismo como parte de la dinamización de su economía.</a:t>
          </a:r>
          <a:endParaRPr lang="es-ES" sz="1700" kern="1200" dirty="0"/>
        </a:p>
      </dsp:txBody>
      <dsp:txXfrm>
        <a:off x="818456" y="2297429"/>
        <a:ext cx="5819418" cy="851072"/>
      </dsp:txXfrm>
    </dsp:sp>
    <dsp:sp modelId="{0A87EFF3-10B9-45A1-81F7-66CF3F4A273F}">
      <dsp:nvSpPr>
        <dsp:cNvPr id="0" name=""/>
        <dsp:cNvSpPr/>
      </dsp:nvSpPr>
      <dsp:spPr>
        <a:xfrm>
          <a:off x="818456" y="3335183"/>
          <a:ext cx="5744736" cy="52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818456" y="3335183"/>
        <a:ext cx="5744736" cy="522248"/>
      </dsp:txXfrm>
    </dsp:sp>
    <dsp:sp modelId="{08691A92-93A2-43D5-8C67-F29E3B1AC308}">
      <dsp:nvSpPr>
        <dsp:cNvPr id="0" name=""/>
        <dsp:cNvSpPr/>
      </dsp:nvSpPr>
      <dsp:spPr>
        <a:xfrm>
          <a:off x="818456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127771"/>
            <a:satOff val="2249"/>
            <a:lumOff val="-412"/>
            <a:alphaOff val="0"/>
          </a:schemeClr>
        </a:solidFill>
        <a:ln w="15875" cap="rnd" cmpd="sng" algn="ctr">
          <a:solidFill>
            <a:schemeClr val="accent5">
              <a:hueOff val="-2127771"/>
              <a:satOff val="224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BAA39-A121-4DEC-ABD8-739DFC640F4C}">
      <dsp:nvSpPr>
        <dsp:cNvPr id="0" name=""/>
        <dsp:cNvSpPr/>
      </dsp:nvSpPr>
      <dsp:spPr>
        <a:xfrm>
          <a:off x="1625911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279754"/>
            <a:satOff val="2410"/>
            <a:lumOff val="-442"/>
            <a:alphaOff val="0"/>
          </a:schemeClr>
        </a:solidFill>
        <a:ln w="15875" cap="rnd" cmpd="sng" algn="ctr">
          <a:solidFill>
            <a:schemeClr val="accent5">
              <a:hueOff val="-2279754"/>
              <a:satOff val="2410"/>
              <a:lumOff val="-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16FD-3C32-4E00-B717-4135C304AED8}">
      <dsp:nvSpPr>
        <dsp:cNvPr id="0" name=""/>
        <dsp:cNvSpPr/>
      </dsp:nvSpPr>
      <dsp:spPr>
        <a:xfrm>
          <a:off x="2434004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431738"/>
            <a:satOff val="2570"/>
            <a:lumOff val="-471"/>
            <a:alphaOff val="0"/>
          </a:schemeClr>
        </a:solidFill>
        <a:ln w="15875" cap="rnd" cmpd="sng" algn="ctr">
          <a:solidFill>
            <a:schemeClr val="accent5">
              <a:hueOff val="-2431738"/>
              <a:satOff val="2570"/>
              <a:lumOff val="-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330E-EE26-4806-A671-212324F9842D}">
      <dsp:nvSpPr>
        <dsp:cNvPr id="0" name=""/>
        <dsp:cNvSpPr/>
      </dsp:nvSpPr>
      <dsp:spPr>
        <a:xfrm>
          <a:off x="3241459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583722"/>
            <a:satOff val="2731"/>
            <a:lumOff val="-501"/>
            <a:alphaOff val="0"/>
          </a:schemeClr>
        </a:solidFill>
        <a:ln w="15875" cap="rnd" cmpd="sng" algn="ctr">
          <a:solidFill>
            <a:schemeClr val="accent5">
              <a:hueOff val="-2583722"/>
              <a:satOff val="2731"/>
              <a:lumOff val="-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0E4A5-3E65-4A8E-8513-34B54E67FD64}">
      <dsp:nvSpPr>
        <dsp:cNvPr id="0" name=""/>
        <dsp:cNvSpPr/>
      </dsp:nvSpPr>
      <dsp:spPr>
        <a:xfrm>
          <a:off x="4049552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735705"/>
            <a:satOff val="2892"/>
            <a:lumOff val="-530"/>
            <a:alphaOff val="0"/>
          </a:schemeClr>
        </a:solidFill>
        <a:ln w="15875" cap="rnd" cmpd="sng" algn="ctr">
          <a:solidFill>
            <a:schemeClr val="accent5">
              <a:hueOff val="-2735705"/>
              <a:satOff val="2892"/>
              <a:lumOff val="-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2E6D-54D2-4D9F-9784-A0DC983F0A75}">
      <dsp:nvSpPr>
        <dsp:cNvPr id="0" name=""/>
        <dsp:cNvSpPr/>
      </dsp:nvSpPr>
      <dsp:spPr>
        <a:xfrm>
          <a:off x="4857006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2887689"/>
            <a:satOff val="3052"/>
            <a:lumOff val="-560"/>
            <a:alphaOff val="0"/>
          </a:schemeClr>
        </a:solidFill>
        <a:ln w="15875" cap="rnd" cmpd="sng" algn="ctr">
          <a:solidFill>
            <a:schemeClr val="accent5">
              <a:hueOff val="-2887689"/>
              <a:satOff val="3052"/>
              <a:lumOff val="-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F156-CC33-4E6D-8C61-D82CF2B1DD49}">
      <dsp:nvSpPr>
        <dsp:cNvPr id="0" name=""/>
        <dsp:cNvSpPr/>
      </dsp:nvSpPr>
      <dsp:spPr>
        <a:xfrm>
          <a:off x="5665099" y="3857432"/>
          <a:ext cx="1344268" cy="1063840"/>
        </a:xfrm>
        <a:prstGeom prst="chevron">
          <a:avLst>
            <a:gd name="adj" fmla="val 70610"/>
          </a:avLst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5875" cap="rnd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ABCA7-B7DB-4D0B-8AD0-A892BABAA463}">
      <dsp:nvSpPr>
        <dsp:cNvPr id="0" name=""/>
        <dsp:cNvSpPr/>
      </dsp:nvSpPr>
      <dsp:spPr>
        <a:xfrm>
          <a:off x="818456" y="3963816"/>
          <a:ext cx="5819418" cy="851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debe establecer alianzas entre el sector público, privado y la comunidad receptora, para que trabajen conjuntamente por el desarrollo de la Parroquia.</a:t>
          </a:r>
          <a:endParaRPr lang="es-ES" sz="1700" kern="1200" dirty="0"/>
        </a:p>
      </dsp:txBody>
      <dsp:txXfrm>
        <a:off x="818456" y="3963816"/>
        <a:ext cx="5819418" cy="85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web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8D3CB5-77C1-49E9-879F-322C8D280F99}"/>
              </a:ext>
            </a:extLst>
          </p:cNvPr>
          <p:cNvSpPr>
            <a:spLocks noGrp="1"/>
          </p:cNvSpPr>
          <p:nvPr/>
        </p:nvSpPr>
        <p:spPr>
          <a:xfrm>
            <a:off x="1816035" y="1049194"/>
            <a:ext cx="8911687" cy="5528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s-ES" sz="2800" b="1" dirty="0">
                <a:solidFill>
                  <a:schemeClr val="tx1"/>
                </a:solidFill>
              </a:rPr>
            </a:br>
            <a:br>
              <a:rPr lang="es-ES" sz="2800" b="1" dirty="0">
                <a:solidFill>
                  <a:schemeClr val="tx1"/>
                </a:solidFill>
              </a:rPr>
            </a:br>
            <a:r>
              <a:rPr lang="es-ES" sz="2800" b="1" dirty="0">
                <a:solidFill>
                  <a:schemeClr val="tx1"/>
                </a:solidFill>
              </a:rPr>
              <a:t>TEMA: “AGROTURISMO COMO ESTRATEGIA DE DESARROLLO SOSTENIBLE PARA LA PARROQUIA 6 DE JULIO DE CUELLAJE, IMBABURA”</a:t>
            </a:r>
            <a:br>
              <a:rPr lang="es-ES" sz="2800" b="1" dirty="0">
                <a:solidFill>
                  <a:schemeClr val="tx1"/>
                </a:solidFill>
              </a:rPr>
            </a:br>
            <a:br>
              <a:rPr lang="es-ES" sz="28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AUTORAS: 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FLORES </a:t>
            </a:r>
            <a:r>
              <a:rPr lang="es-ES" sz="2000" b="1" dirty="0" err="1">
                <a:solidFill>
                  <a:schemeClr val="tx1"/>
                </a:solidFill>
              </a:rPr>
              <a:t>FLORES</a:t>
            </a:r>
            <a:r>
              <a:rPr lang="es-ES" sz="2000" b="1" dirty="0">
                <a:solidFill>
                  <a:schemeClr val="tx1"/>
                </a:solidFill>
              </a:rPr>
              <a:t>, LEYDI ELIZABETH 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PINZÓN VENEGAS, KARLA PAOLA</a:t>
            </a:r>
            <a:br>
              <a:rPr lang="es-ES" sz="2400" b="1" dirty="0">
                <a:solidFill>
                  <a:schemeClr val="tx1"/>
                </a:solidFill>
              </a:rPr>
            </a:b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DIRECTOR: MSc. ÁLVAREZ CALUPIÑA, GABRIELA FERNANDA</a:t>
            </a:r>
            <a:br>
              <a:rPr lang="es-ES" sz="2400" b="1" dirty="0">
                <a:solidFill>
                  <a:schemeClr val="tx1"/>
                </a:solidFill>
              </a:rPr>
            </a:b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SANGOLQUI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 2020 </a:t>
            </a:r>
            <a:br>
              <a:rPr lang="es-ES" sz="1800" b="1" dirty="0">
                <a:solidFill>
                  <a:schemeClr val="tx1"/>
                </a:solidFill>
              </a:rPr>
            </a:br>
            <a:endParaRPr lang="es-EC" sz="1800" dirty="0">
              <a:solidFill>
                <a:schemeClr val="tx1"/>
              </a:solidFill>
            </a:endParaRPr>
          </a:p>
        </p:txBody>
      </p:sp>
      <p:pic>
        <p:nvPicPr>
          <p:cNvPr id="7" name="Picture 4" descr="Resultado de imagen para logo espe">
            <a:extLst>
              <a:ext uri="{FF2B5EF4-FFF2-40B4-BE49-F238E27FC236}">
                <a16:creationId xmlns:a16="http://schemas.microsoft.com/office/drawing/2014/main" id="{1726417C-01FB-4255-8664-A10001D1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6" y="296110"/>
            <a:ext cx="1870837" cy="16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turismo espe">
            <a:extLst>
              <a:ext uri="{FF2B5EF4-FFF2-40B4-BE49-F238E27FC236}">
                <a16:creationId xmlns:a16="http://schemas.microsoft.com/office/drawing/2014/main" id="{20087055-2291-479C-A960-80622ED9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73" y="231559"/>
            <a:ext cx="1672102" cy="16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8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584354"/>
            <a:ext cx="8911687" cy="1280890"/>
          </a:xfrm>
        </p:spPr>
        <p:txBody>
          <a:bodyPr/>
          <a:lstStyle/>
          <a:p>
            <a:r>
              <a:rPr lang="es-EC" dirty="0"/>
              <a:t>RESULTADOS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9768" y="1436418"/>
            <a:ext cx="30082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Finqueros de Cuellaje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27848" y="1995089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Nivel de educación primaria 68%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27848" y="2534897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Ingreso mensual máximo $394 el 74%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27848" y="3076938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/>
              <a:t>89% - Agricultura   41% - Ganadería</a:t>
            </a:r>
          </a:p>
          <a:p>
            <a:pPr algn="ctr"/>
            <a:r>
              <a:rPr lang="es-EC" dirty="0"/>
              <a:t>9% - Turismo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27848" y="3897892"/>
            <a:ext cx="564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70% no realiza turismo por falta de conocimiento</a:t>
            </a:r>
          </a:p>
          <a:p>
            <a:r>
              <a:rPr lang="es-EC" dirty="0"/>
              <a:t>52% por falta de financiamiento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127848" y="4716932"/>
            <a:ext cx="55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98% están interesados en participar en proyectos de agroturismo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30120" y="1438673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81% pertenecen al sexo masculino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164584" y="5571251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5 fincas aptas para el agroturismo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6127848" y="1865244"/>
            <a:ext cx="58685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130121" y="2440729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130121" y="2975746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130121" y="3708432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27848" y="4568427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127847" y="5428422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6" y="2203157"/>
            <a:ext cx="5483849" cy="33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9959" y="767678"/>
            <a:ext cx="30082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Turistas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68288" y="1995089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Tercer nivel de educación  50%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68288" y="2534897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50% ingreso mensual superior a $394,00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77114" y="3076938"/>
            <a:ext cx="410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/>
              <a:t>97 % - Nacionales    3% - Extranjeros</a:t>
            </a:r>
          </a:p>
          <a:p>
            <a:pPr algn="ctr"/>
            <a:r>
              <a:rPr lang="es-EC" dirty="0"/>
              <a:t>60% provienen de Quito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68288" y="3897892"/>
            <a:ext cx="551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/>
              <a:t>40% asiste por primera vez – 35% una vez al año</a:t>
            </a:r>
          </a:p>
          <a:p>
            <a:pPr algn="ctr"/>
            <a:r>
              <a:rPr lang="es-EC" dirty="0"/>
              <a:t>60% permanecen un día en Cuellaje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68288" y="4716932"/>
            <a:ext cx="55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74% asiste con su familia</a:t>
            </a:r>
          </a:p>
          <a:p>
            <a:r>
              <a:rPr lang="es-EC" dirty="0"/>
              <a:t>Agroturismo como cuarto lugar en preferencia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70560" y="1438673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60% pertenecen al sexo femenino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05024" y="5571251"/>
            <a:ext cx="593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85 % no ha visitado fincas agroturísticas en Cuellaje</a:t>
            </a:r>
          </a:p>
          <a:p>
            <a:r>
              <a:rPr lang="es-EC" dirty="0"/>
              <a:t>95% están interesados en visitar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5568288" y="1865244"/>
            <a:ext cx="58685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570561" y="2440729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570561" y="2975746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570561" y="3708432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458203" y="4662767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568287" y="5428422"/>
            <a:ext cx="5866265" cy="29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8" y="3555921"/>
            <a:ext cx="4616546" cy="296835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31" y="1597463"/>
            <a:ext cx="1144137" cy="17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6437" y="1299941"/>
            <a:ext cx="30082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Entrevista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62" y="2096859"/>
            <a:ext cx="2927792" cy="184084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8866" y="4203510"/>
            <a:ext cx="32754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Presidente GAD parroquial de Cuellaje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0355899"/>
              </p:ext>
            </p:extLst>
          </p:nvPr>
        </p:nvGraphicFramePr>
        <p:xfrm>
          <a:off x="3914454" y="7742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90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ESTRATEGIAS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869743" y="1337481"/>
            <a:ext cx="2920621" cy="567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OFERTA TURÍSTICA</a:t>
            </a:r>
          </a:p>
        </p:txBody>
      </p:sp>
      <p:sp>
        <p:nvSpPr>
          <p:cNvPr id="7" name="Pergamino horizontal 6"/>
          <p:cNvSpPr/>
          <p:nvPr/>
        </p:nvSpPr>
        <p:spPr>
          <a:xfrm>
            <a:off x="593678" y="2074459"/>
            <a:ext cx="1999248" cy="147808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Creación de Asociación de Agroturismo de Cuellaje</a:t>
            </a:r>
          </a:p>
          <a:p>
            <a:pPr algn="ctr"/>
            <a:endParaRPr lang="es-EC" sz="1400" dirty="0"/>
          </a:p>
        </p:txBody>
      </p:sp>
      <p:sp>
        <p:nvSpPr>
          <p:cNvPr id="8" name="Pergamino horizontal 7"/>
          <p:cNvSpPr/>
          <p:nvPr/>
        </p:nvSpPr>
        <p:spPr>
          <a:xfrm>
            <a:off x="3520982" y="3749719"/>
            <a:ext cx="1898349" cy="1231714"/>
          </a:xfrm>
          <a:prstGeom prst="horizontalScroll">
            <a:avLst>
              <a:gd name="adj" fmla="val 180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Desarrollar productos agroturísticos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58" y="3846180"/>
            <a:ext cx="2036949" cy="13486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96692" y="5508877"/>
            <a:ext cx="162408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err="1">
                <a:solidFill>
                  <a:schemeClr val="tx1"/>
                </a:solidFill>
              </a:rPr>
              <a:t>Press</a:t>
            </a:r>
            <a:r>
              <a:rPr lang="es-EC" sz="1400" dirty="0">
                <a:solidFill>
                  <a:schemeClr val="tx1"/>
                </a:solidFill>
              </a:rPr>
              <a:t> tours y </a:t>
            </a:r>
            <a:r>
              <a:rPr lang="es-EC" sz="1400" dirty="0" err="1">
                <a:solidFill>
                  <a:schemeClr val="tx1"/>
                </a:solidFill>
              </a:rPr>
              <a:t>fam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err="1">
                <a:solidFill>
                  <a:schemeClr val="tx1"/>
                </a:solidFill>
              </a:rPr>
              <a:t>trips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05" y="3182144"/>
            <a:ext cx="5633733" cy="32254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35" y="2198636"/>
            <a:ext cx="3116245" cy="1229729"/>
          </a:xfrm>
          <a:prstGeom prst="rect">
            <a:avLst/>
          </a:prstGeom>
        </p:spPr>
      </p:pic>
      <p:sp>
        <p:nvSpPr>
          <p:cNvPr id="14" name="Pergamino horizontal 13"/>
          <p:cNvSpPr/>
          <p:nvPr/>
        </p:nvSpPr>
        <p:spPr>
          <a:xfrm>
            <a:off x="6907902" y="1426968"/>
            <a:ext cx="4201376" cy="1193402"/>
          </a:xfrm>
          <a:prstGeom prst="horizontalScroll">
            <a:avLst>
              <a:gd name="adj" fmla="val 216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Ofertar actividades agroturísticas con las 5 fincas aptas para realizar agroturismo.</a:t>
            </a:r>
          </a:p>
        </p:txBody>
      </p:sp>
      <p:sp>
        <p:nvSpPr>
          <p:cNvPr id="15" name="Pergamino horizontal 14"/>
          <p:cNvSpPr/>
          <p:nvPr/>
        </p:nvSpPr>
        <p:spPr>
          <a:xfrm>
            <a:off x="3484316" y="5293055"/>
            <a:ext cx="1999248" cy="1114509"/>
          </a:xfrm>
          <a:prstGeom prst="horizontalScroll">
            <a:avLst>
              <a:gd name="adj" fmla="val 18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Creación de sitios de camping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869743" y="655093"/>
            <a:ext cx="2920621" cy="5675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DEMANDA TURÍSTICA</a:t>
            </a:r>
          </a:p>
        </p:txBody>
      </p:sp>
      <p:sp>
        <p:nvSpPr>
          <p:cNvPr id="6" name="Pergamino horizontal 5"/>
          <p:cNvSpPr/>
          <p:nvPr/>
        </p:nvSpPr>
        <p:spPr>
          <a:xfrm>
            <a:off x="661916" y="1496563"/>
            <a:ext cx="2415654" cy="16104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Implementar el uso de un CRM (</a:t>
            </a:r>
            <a:r>
              <a:rPr lang="es-EC" sz="1400" dirty="0" err="1">
                <a:solidFill>
                  <a:schemeClr val="tx1"/>
                </a:solidFill>
              </a:rPr>
              <a:t>Customer</a:t>
            </a:r>
            <a:r>
              <a:rPr lang="es-EC" sz="1400" dirty="0">
                <a:solidFill>
                  <a:schemeClr val="tx1"/>
                </a:solidFill>
              </a:rPr>
              <a:t> </a:t>
            </a:r>
            <a:r>
              <a:rPr lang="es-EC" sz="1400" dirty="0" err="1">
                <a:solidFill>
                  <a:schemeClr val="tx1"/>
                </a:solidFill>
              </a:rPr>
              <a:t>Relationship</a:t>
            </a:r>
            <a:r>
              <a:rPr lang="es-EC" sz="1400" dirty="0">
                <a:solidFill>
                  <a:schemeClr val="tx1"/>
                </a:solidFill>
              </a:rPr>
              <a:t> Management)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Pergamino horizontal 6"/>
          <p:cNvSpPr/>
          <p:nvPr/>
        </p:nvSpPr>
        <p:spPr>
          <a:xfrm>
            <a:off x="642013" y="3486599"/>
            <a:ext cx="2415654" cy="16104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Realizar publicidad turística con la participación de estudiantes.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70" y="5226865"/>
            <a:ext cx="4477199" cy="1195964"/>
          </a:xfrm>
          <a:prstGeom prst="rect">
            <a:avLst/>
          </a:prstGeom>
        </p:spPr>
      </p:pic>
      <p:sp>
        <p:nvSpPr>
          <p:cNvPr id="9" name="Pergamino horizontal 8"/>
          <p:cNvSpPr/>
          <p:nvPr/>
        </p:nvSpPr>
        <p:spPr>
          <a:xfrm>
            <a:off x="3309592" y="1843856"/>
            <a:ext cx="2415654" cy="16104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Campaña publicitaria enfocada en el agroturismo.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431" y="3652860"/>
            <a:ext cx="2583976" cy="1049740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7767851" y="212153"/>
            <a:ext cx="2920621" cy="567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SUPERESTRUCTURA</a:t>
            </a:r>
          </a:p>
        </p:txBody>
      </p:sp>
      <p:sp>
        <p:nvSpPr>
          <p:cNvPr id="12" name="Pergamino horizontal 11"/>
          <p:cNvSpPr/>
          <p:nvPr/>
        </p:nvSpPr>
        <p:spPr>
          <a:xfrm>
            <a:off x="6812506" y="905947"/>
            <a:ext cx="2415654" cy="119489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Capacitar a pobladores como guías locales - MINTUR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767851" y="2418118"/>
            <a:ext cx="2920621" cy="5675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INFRAESTRUCTURA</a:t>
            </a:r>
          </a:p>
        </p:txBody>
      </p:sp>
      <p:sp>
        <p:nvSpPr>
          <p:cNvPr id="14" name="Pergamino horizontal 13"/>
          <p:cNvSpPr/>
          <p:nvPr/>
        </p:nvSpPr>
        <p:spPr>
          <a:xfrm>
            <a:off x="9480645" y="2910044"/>
            <a:ext cx="2415654" cy="123499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Búsqueda de fuentes externas de financiamiento.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596115" y="4539392"/>
            <a:ext cx="3264089" cy="5675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COMUNIDAD RECEPTORA</a:t>
            </a:r>
          </a:p>
        </p:txBody>
      </p:sp>
      <p:sp>
        <p:nvSpPr>
          <p:cNvPr id="16" name="Pergamino horizontal 15"/>
          <p:cNvSpPr/>
          <p:nvPr/>
        </p:nvSpPr>
        <p:spPr>
          <a:xfrm>
            <a:off x="8020333" y="5315005"/>
            <a:ext cx="2415654" cy="131065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Campañas de sensibilización a la comunidad local</a:t>
            </a:r>
          </a:p>
          <a:p>
            <a:pPr algn="ctr"/>
            <a:endParaRPr lang="es-EC" sz="1400" dirty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815" y="915781"/>
            <a:ext cx="1742344" cy="11615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8172" r="3999"/>
          <a:stretch/>
        </p:blipFill>
        <p:spPr>
          <a:xfrm>
            <a:off x="6479558" y="3107020"/>
            <a:ext cx="2955310" cy="1179894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6059606" y="232012"/>
            <a:ext cx="13648" cy="63980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6497685" y="2224599"/>
            <a:ext cx="5155016" cy="232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6552844" y="4368784"/>
            <a:ext cx="5155016" cy="232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0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CONCLUSIONES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8775757"/>
              </p:ext>
            </p:extLst>
          </p:nvPr>
        </p:nvGraphicFramePr>
        <p:xfrm>
          <a:off x="230044" y="1637731"/>
          <a:ext cx="8913956" cy="467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955" y="500701"/>
            <a:ext cx="3476767" cy="2607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1293" y="3557517"/>
            <a:ext cx="2502090" cy="25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RECOMENDACIONES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7154586"/>
              </p:ext>
            </p:extLst>
          </p:nvPr>
        </p:nvGraphicFramePr>
        <p:xfrm>
          <a:off x="4004784" y="1373737"/>
          <a:ext cx="7827825" cy="49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17" y="1598266"/>
            <a:ext cx="3754415" cy="2502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699" y="4220640"/>
            <a:ext cx="2926450" cy="22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9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29" y="245659"/>
            <a:ext cx="8636303" cy="64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INTRODUCCIÓN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40667"/>
              </p:ext>
            </p:extLst>
          </p:nvPr>
        </p:nvGraphicFramePr>
        <p:xfrm>
          <a:off x="1457739" y="1577009"/>
          <a:ext cx="10046874" cy="496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7583" y="624110"/>
            <a:ext cx="9477029" cy="1280890"/>
          </a:xfrm>
        </p:spPr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2914339"/>
              </p:ext>
            </p:extLst>
          </p:nvPr>
        </p:nvGraphicFramePr>
        <p:xfrm>
          <a:off x="-1294297" y="2382076"/>
          <a:ext cx="11339445" cy="399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5557181" y="1575854"/>
            <a:ext cx="206017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400" dirty="0">
                <a:solidFill>
                  <a:schemeClr val="tx1"/>
                </a:solidFill>
              </a:rPr>
              <a:t>ESPECÍFICOS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7371" y="397605"/>
            <a:ext cx="1823835" cy="18772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5735" y="2501377"/>
            <a:ext cx="2967105" cy="20575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8552" y="4785473"/>
            <a:ext cx="2481470" cy="16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15195002"/>
              </p:ext>
            </p:extLst>
          </p:nvPr>
        </p:nvGraphicFramePr>
        <p:xfrm>
          <a:off x="918818" y="1537252"/>
          <a:ext cx="5407167" cy="51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7871791" y="940905"/>
            <a:ext cx="3127513" cy="9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SISTEMA TURÍSTICO DE VARISCO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t="12497" b="9194"/>
          <a:stretch/>
        </p:blipFill>
        <p:spPr>
          <a:xfrm>
            <a:off x="7248939" y="2398644"/>
            <a:ext cx="4321597" cy="3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DEFINICIONES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12656"/>
              </p:ext>
            </p:extLst>
          </p:nvPr>
        </p:nvGraphicFramePr>
        <p:xfrm>
          <a:off x="437322" y="1378226"/>
          <a:ext cx="11067291" cy="453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7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REFERENCIAL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45704" y="1484241"/>
            <a:ext cx="214685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NIVEL MUNDIAL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60732" y="1484241"/>
            <a:ext cx="214685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NIVEL NACIONAL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03218" y="1484241"/>
            <a:ext cx="214685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AMÉRICA LATINA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4068417" y="1630017"/>
            <a:ext cx="39757" cy="45587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7625236" y="1602648"/>
            <a:ext cx="39757" cy="45587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851496" y="2050381"/>
            <a:ext cx="27133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/>
              <a:t>España y otros modelos europeos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9358" r="15849" b="6578"/>
          <a:stretch/>
        </p:blipFill>
        <p:spPr>
          <a:xfrm>
            <a:off x="445578" y="2801322"/>
            <a:ext cx="1749334" cy="12263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99" y="3595960"/>
            <a:ext cx="1693306" cy="15690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4523" t="1532" r="2108" b="10197"/>
          <a:stretch/>
        </p:blipFill>
        <p:spPr>
          <a:xfrm>
            <a:off x="578670" y="4807227"/>
            <a:ext cx="1616242" cy="16337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8" y="2190674"/>
            <a:ext cx="2601153" cy="14629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152" y="3939264"/>
            <a:ext cx="2364124" cy="19349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835" y="2252374"/>
            <a:ext cx="2362069" cy="14080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948" y="3979809"/>
            <a:ext cx="2733841" cy="205038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677322" y="6004099"/>
            <a:ext cx="2398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Tour de la pimienta</a:t>
            </a:r>
          </a:p>
        </p:txBody>
      </p:sp>
    </p:spTree>
    <p:extLst>
      <p:ext uri="{BB962C8B-B14F-4D97-AF65-F5344CB8AC3E}">
        <p14:creationId xmlns:p14="http://schemas.microsoft.com/office/powerpoint/2010/main" val="145958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SITUACIONAL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09" y="1560650"/>
            <a:ext cx="5104365" cy="15092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50984" y="3538184"/>
            <a:ext cx="24251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Ubicación geográfica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77421" y="4976954"/>
            <a:ext cx="24251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Recursos hídricos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77421" y="4006454"/>
            <a:ext cx="24251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10 atractivos turísticos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735021" y="3683288"/>
            <a:ext cx="2425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Actividades económicas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49953" y="5670455"/>
            <a:ext cx="18800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Uso de suelo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54" y="4717955"/>
            <a:ext cx="2857082" cy="190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00" y="4652785"/>
            <a:ext cx="3619317" cy="18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22504"/>
              </p:ext>
            </p:extLst>
          </p:nvPr>
        </p:nvGraphicFramePr>
        <p:xfrm>
          <a:off x="1038708" y="1973234"/>
          <a:ext cx="5441604" cy="395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981" y="5016266"/>
            <a:ext cx="2305786" cy="13149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243" y="2383461"/>
            <a:ext cx="2294303" cy="144254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51304" y="1269719"/>
            <a:ext cx="31407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Cualitativo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951303" y="4247230"/>
            <a:ext cx="31407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Cuantitativo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685" y="2461596"/>
            <a:ext cx="2305879" cy="12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MUESTRA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0" y="2869232"/>
            <a:ext cx="2839071" cy="748611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7832032" y="2967694"/>
            <a:ext cx="993913" cy="490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9806606" y="3028194"/>
            <a:ext cx="107342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n = 196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682" r="17251"/>
          <a:stretch/>
        </p:blipFill>
        <p:spPr>
          <a:xfrm>
            <a:off x="1245704" y="1998039"/>
            <a:ext cx="2439406" cy="177537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56243" y="2064839"/>
            <a:ext cx="37503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Termas de </a:t>
            </a:r>
            <a:r>
              <a:rPr lang="es-EC" dirty="0" err="1"/>
              <a:t>Nangulví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63" y="4193187"/>
            <a:ext cx="3026087" cy="201578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075583" y="4664765"/>
            <a:ext cx="15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513 familias 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7723220" y="4604264"/>
            <a:ext cx="993913" cy="490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9595605" y="4604264"/>
            <a:ext cx="155050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54 jefes de hogar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751979" y="5787936"/>
            <a:ext cx="31540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Encuesta y ficha de observación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124945" y="641094"/>
            <a:ext cx="20952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Entrevista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323241" y="405633"/>
            <a:ext cx="218137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Representante GAD parroquial Cuellaje 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8329328" y="563594"/>
            <a:ext cx="993913" cy="4903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781651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777</TotalTime>
  <Words>612</Words>
  <Application>Microsoft Office PowerPoint</Application>
  <PresentationFormat>Panorámica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Espiral</vt:lpstr>
      <vt:lpstr>Presentación de PowerPoint</vt:lpstr>
      <vt:lpstr>INTRODUCCIÓN</vt:lpstr>
      <vt:lpstr>OBJETIVOS</vt:lpstr>
      <vt:lpstr>MARCO TEÓRICO</vt:lpstr>
      <vt:lpstr>DEFINICIONES</vt:lpstr>
      <vt:lpstr>MARCO REFERENCIAL</vt:lpstr>
      <vt:lpstr>MARCO SITUACIONAL</vt:lpstr>
      <vt:lpstr>METODOLOGÍA</vt:lpstr>
      <vt:lpstr>MUESTRA</vt:lpstr>
      <vt:lpstr>RESULTADOS</vt:lpstr>
      <vt:lpstr>Presentación de PowerPoint</vt:lpstr>
      <vt:lpstr>Presentación de PowerPoint</vt:lpstr>
      <vt:lpstr>ESTRATEGIAS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agroturismo como estrategia de desarrollo sostenible para la parroquia 6 de Julio de Cuellaje, Imbabura”</dc:title>
  <dc:creator>jhonny ramos</dc:creator>
  <cp:lastModifiedBy>Mateo Sebastian</cp:lastModifiedBy>
  <cp:revision>43</cp:revision>
  <dcterms:created xsi:type="dcterms:W3CDTF">2020-01-13T21:32:27Z</dcterms:created>
  <dcterms:modified xsi:type="dcterms:W3CDTF">2020-01-17T02:43:02Z</dcterms:modified>
</cp:coreProperties>
</file>