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7"/>
  </p:notesMasterIdLst>
  <p:sldIdLst>
    <p:sldId id="382" r:id="rId3"/>
    <p:sldId id="277" r:id="rId4"/>
    <p:sldId id="383" r:id="rId5"/>
    <p:sldId id="281" r:id="rId6"/>
    <p:sldId id="388" r:id="rId7"/>
    <p:sldId id="390" r:id="rId8"/>
    <p:sldId id="391" r:id="rId9"/>
    <p:sldId id="406" r:id="rId10"/>
    <p:sldId id="395" r:id="rId11"/>
    <p:sldId id="404" r:id="rId12"/>
    <p:sldId id="405" r:id="rId13"/>
    <p:sldId id="403" r:id="rId14"/>
    <p:sldId id="409" r:id="rId15"/>
    <p:sldId id="410" r:id="rId16"/>
    <p:sldId id="396" r:id="rId17"/>
    <p:sldId id="399" r:id="rId18"/>
    <p:sldId id="398" r:id="rId19"/>
    <p:sldId id="397" r:id="rId20"/>
    <p:sldId id="400" r:id="rId21"/>
    <p:sldId id="407" r:id="rId22"/>
    <p:sldId id="393" r:id="rId23"/>
    <p:sldId id="408" r:id="rId24"/>
    <p:sldId id="284" r:id="rId25"/>
    <p:sldId id="385" r:id="rId26"/>
  </p:sldIdLst>
  <p:sldSz cx="12192000" cy="6858000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4" autoAdjust="0"/>
    <p:restoredTop sz="94249" autoAdjust="0"/>
  </p:normalViewPr>
  <p:slideViewPr>
    <p:cSldViewPr snapToGrid="0">
      <p:cViewPr varScale="1">
        <p:scale>
          <a:sx n="72" d="100"/>
          <a:sy n="72" d="100"/>
        </p:scale>
        <p:origin x="576" y="78"/>
      </p:cViewPr>
      <p:guideLst/>
    </p:cSldViewPr>
  </p:slideViewPr>
  <p:outlineViewPr>
    <p:cViewPr>
      <p:scale>
        <a:sx n="33" d="100"/>
        <a:sy n="33" d="100"/>
      </p:scale>
      <p:origin x="0" y="-353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061F2FC-F2AB-4DE3-98B0-886576B4E2C6}" type="doc">
      <dgm:prSet loTypeId="urn:microsoft.com/office/officeart/2005/8/layout/hierarchy3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C718ADCF-EE16-40A9-92E0-023D415A390D}">
      <dgm:prSet phldrT="[Texto]" custT="1"/>
      <dgm:spPr/>
      <dgm:t>
        <a:bodyPr/>
        <a:lstStyle/>
        <a:p>
          <a:r>
            <a:rPr lang="es-ES" sz="2000" dirty="0"/>
            <a:t>Justificación</a:t>
          </a:r>
        </a:p>
      </dgm:t>
    </dgm:pt>
    <dgm:pt modelId="{300571DF-0E8D-4A75-B42A-9E0E27DF9B85}" type="parTrans" cxnId="{26837CF1-B42E-4157-BF55-0812B75BD343}">
      <dgm:prSet/>
      <dgm:spPr/>
      <dgm:t>
        <a:bodyPr/>
        <a:lstStyle/>
        <a:p>
          <a:endParaRPr lang="es-ES" sz="2000"/>
        </a:p>
      </dgm:t>
    </dgm:pt>
    <dgm:pt modelId="{6114FBC9-8357-44C8-835B-83E4DB75B6AA}" type="sibTrans" cxnId="{26837CF1-B42E-4157-BF55-0812B75BD343}">
      <dgm:prSet/>
      <dgm:spPr/>
      <dgm:t>
        <a:bodyPr/>
        <a:lstStyle/>
        <a:p>
          <a:endParaRPr lang="es-ES" sz="2000"/>
        </a:p>
      </dgm:t>
    </dgm:pt>
    <dgm:pt modelId="{4888119B-4460-4856-B734-0AC31AC71F78}">
      <dgm:prSet phldrT="[Texto]" custT="1"/>
      <dgm:spPr/>
      <dgm:t>
        <a:bodyPr/>
        <a:lstStyle/>
        <a:p>
          <a:r>
            <a:rPr lang="es-ES" sz="2000" dirty="0"/>
            <a:t>Objetivos</a:t>
          </a:r>
        </a:p>
      </dgm:t>
    </dgm:pt>
    <dgm:pt modelId="{0E6EAE7D-5720-4E49-8312-A1094045AD70}" type="parTrans" cxnId="{AEC39A83-76B8-4C0A-97F2-F3865E322778}">
      <dgm:prSet/>
      <dgm:spPr/>
      <dgm:t>
        <a:bodyPr/>
        <a:lstStyle/>
        <a:p>
          <a:endParaRPr lang="es-ES" sz="2000"/>
        </a:p>
      </dgm:t>
    </dgm:pt>
    <dgm:pt modelId="{EF609D22-2240-462B-BBC6-2F511A02E366}" type="sibTrans" cxnId="{AEC39A83-76B8-4C0A-97F2-F3865E322778}">
      <dgm:prSet/>
      <dgm:spPr/>
      <dgm:t>
        <a:bodyPr/>
        <a:lstStyle/>
        <a:p>
          <a:endParaRPr lang="es-ES" sz="2000"/>
        </a:p>
      </dgm:t>
    </dgm:pt>
    <dgm:pt modelId="{E9350BBD-0C18-4831-8E7C-F16A45935431}">
      <dgm:prSet phldrT="[Texto]" custT="1"/>
      <dgm:spPr/>
      <dgm:t>
        <a:bodyPr/>
        <a:lstStyle/>
        <a:p>
          <a:r>
            <a:rPr lang="es-ES" sz="2000" dirty="0"/>
            <a:t>Características físicas y VOCs emitidos en la putrefacción de frutas</a:t>
          </a:r>
        </a:p>
      </dgm:t>
    </dgm:pt>
    <dgm:pt modelId="{66EFD120-7370-4236-A1C8-805476443644}" type="parTrans" cxnId="{5A0BE935-2E16-4ECD-979E-C3DFA916FC51}">
      <dgm:prSet/>
      <dgm:spPr/>
      <dgm:t>
        <a:bodyPr/>
        <a:lstStyle/>
        <a:p>
          <a:endParaRPr lang="es-ES" sz="2000"/>
        </a:p>
      </dgm:t>
    </dgm:pt>
    <dgm:pt modelId="{F16DC11A-92A1-4BB0-B5D0-334054FBA32C}" type="sibTrans" cxnId="{5A0BE935-2E16-4ECD-979E-C3DFA916FC51}">
      <dgm:prSet/>
      <dgm:spPr/>
      <dgm:t>
        <a:bodyPr/>
        <a:lstStyle/>
        <a:p>
          <a:endParaRPr lang="es-ES" sz="2000"/>
        </a:p>
      </dgm:t>
    </dgm:pt>
    <dgm:pt modelId="{CB9964DC-5E01-4879-9733-CDEE2AB1D1F7}">
      <dgm:prSet phldrT="[Texto]" custT="1"/>
      <dgm:spPr/>
      <dgm:t>
        <a:bodyPr/>
        <a:lstStyle/>
        <a:p>
          <a:r>
            <a:rPr lang="en-US" sz="2000" b="1" dirty="0" err="1"/>
            <a:t>Contenidos</a:t>
          </a:r>
          <a:endParaRPr lang="es-ES" sz="2000" b="1" dirty="0"/>
        </a:p>
      </dgm:t>
    </dgm:pt>
    <dgm:pt modelId="{2BAB4B72-4C27-47D9-A895-24F30C6A71EC}" type="sibTrans" cxnId="{E5DF4D7B-2998-4040-B309-23173E1132D4}">
      <dgm:prSet/>
      <dgm:spPr/>
      <dgm:t>
        <a:bodyPr/>
        <a:lstStyle/>
        <a:p>
          <a:endParaRPr lang="es-ES" sz="2000"/>
        </a:p>
      </dgm:t>
    </dgm:pt>
    <dgm:pt modelId="{5760939A-00E0-4E0F-82AC-14F95E0A4A90}" type="parTrans" cxnId="{E5DF4D7B-2998-4040-B309-23173E1132D4}">
      <dgm:prSet/>
      <dgm:spPr/>
      <dgm:t>
        <a:bodyPr/>
        <a:lstStyle/>
        <a:p>
          <a:endParaRPr lang="es-ES" sz="2000"/>
        </a:p>
      </dgm:t>
    </dgm:pt>
    <dgm:pt modelId="{FB668EDE-84A4-49E5-B89E-ED2FF8291143}">
      <dgm:prSet phldrT="[Texto]" custT="1"/>
      <dgm:spPr/>
      <dgm:t>
        <a:bodyPr/>
        <a:lstStyle/>
        <a:p>
          <a:r>
            <a:rPr lang="es-ES" sz="2000" dirty="0"/>
            <a:t>Introducción</a:t>
          </a:r>
        </a:p>
      </dgm:t>
    </dgm:pt>
    <dgm:pt modelId="{D8069BCD-F91C-447A-B043-AB2EC30298D4}" type="parTrans" cxnId="{CFDB3FD9-842A-488E-91B4-0750760F5090}">
      <dgm:prSet/>
      <dgm:spPr/>
      <dgm:t>
        <a:bodyPr/>
        <a:lstStyle/>
        <a:p>
          <a:endParaRPr lang="es-CO" sz="2000"/>
        </a:p>
      </dgm:t>
    </dgm:pt>
    <dgm:pt modelId="{49D3D850-DD67-4539-884E-7AF1CA5D2943}" type="sibTrans" cxnId="{CFDB3FD9-842A-488E-91B4-0750760F5090}">
      <dgm:prSet/>
      <dgm:spPr/>
      <dgm:t>
        <a:bodyPr/>
        <a:lstStyle/>
        <a:p>
          <a:endParaRPr lang="es-CO" sz="2000"/>
        </a:p>
      </dgm:t>
    </dgm:pt>
    <dgm:pt modelId="{D97411A2-0E64-4EE4-BBAF-55613D1654CE}">
      <dgm:prSet phldrT="[Texto]" custT="1"/>
      <dgm:spPr/>
      <dgm:t>
        <a:bodyPr/>
        <a:lstStyle/>
        <a:p>
          <a:r>
            <a:rPr lang="es-ES" sz="2000" dirty="0"/>
            <a:t>Protocolo de medida y procesamiento</a:t>
          </a:r>
        </a:p>
      </dgm:t>
    </dgm:pt>
    <dgm:pt modelId="{748B2A27-176E-4293-8E44-52A2305B6401}" type="parTrans" cxnId="{076E734A-12F4-4D4A-A32D-4499E3498568}">
      <dgm:prSet/>
      <dgm:spPr/>
      <dgm:t>
        <a:bodyPr/>
        <a:lstStyle/>
        <a:p>
          <a:endParaRPr lang="es-ES" sz="1400"/>
        </a:p>
      </dgm:t>
    </dgm:pt>
    <dgm:pt modelId="{CE1894D3-B04D-4F73-9023-3A85A6C617D3}" type="sibTrans" cxnId="{076E734A-12F4-4D4A-A32D-4499E3498568}">
      <dgm:prSet/>
      <dgm:spPr/>
      <dgm:t>
        <a:bodyPr/>
        <a:lstStyle/>
        <a:p>
          <a:endParaRPr lang="es-ES" sz="1400"/>
        </a:p>
      </dgm:t>
    </dgm:pt>
    <dgm:pt modelId="{C9AC2ACA-81F7-4DC0-9F33-0365892A9A6C}">
      <dgm:prSet phldrT="[Texto]" custT="1"/>
      <dgm:spPr/>
      <dgm:t>
        <a:bodyPr/>
        <a:lstStyle/>
        <a:p>
          <a:r>
            <a:rPr lang="es-ES" sz="2000" dirty="0"/>
            <a:t>Selección sensores y calibración</a:t>
          </a:r>
        </a:p>
      </dgm:t>
    </dgm:pt>
    <dgm:pt modelId="{01EE4E03-3799-4425-84CD-B45F9F1380AC}" type="parTrans" cxnId="{36F5DD16-A4C9-48CE-8C90-B154D97BA814}">
      <dgm:prSet/>
      <dgm:spPr/>
      <dgm:t>
        <a:bodyPr/>
        <a:lstStyle/>
        <a:p>
          <a:endParaRPr lang="es-EC"/>
        </a:p>
      </dgm:t>
    </dgm:pt>
    <dgm:pt modelId="{5F3BB320-FB10-45F0-BBDC-805D190CA27D}" type="sibTrans" cxnId="{36F5DD16-A4C9-48CE-8C90-B154D97BA814}">
      <dgm:prSet/>
      <dgm:spPr/>
      <dgm:t>
        <a:bodyPr/>
        <a:lstStyle/>
        <a:p>
          <a:endParaRPr lang="es-EC"/>
        </a:p>
      </dgm:t>
    </dgm:pt>
    <dgm:pt modelId="{B676563D-65C1-4055-8121-1E0FF1E3397F}">
      <dgm:prSet phldrT="[Texto]" custT="1"/>
      <dgm:spPr/>
      <dgm:t>
        <a:bodyPr/>
        <a:lstStyle/>
        <a:p>
          <a:r>
            <a:rPr lang="es-ES" sz="2000" dirty="0"/>
            <a:t>Descripción del prototipo</a:t>
          </a:r>
        </a:p>
      </dgm:t>
    </dgm:pt>
    <dgm:pt modelId="{16448ABE-5DDC-4B4D-ABF3-5371D733B7AA}" type="parTrans" cxnId="{3DB68246-F900-47F0-9E18-F476E75BB3B9}">
      <dgm:prSet/>
      <dgm:spPr/>
      <dgm:t>
        <a:bodyPr/>
        <a:lstStyle/>
        <a:p>
          <a:endParaRPr lang="es-EC"/>
        </a:p>
      </dgm:t>
    </dgm:pt>
    <dgm:pt modelId="{83F9D33F-45B4-4E86-8466-A3D011CFA122}" type="sibTrans" cxnId="{3DB68246-F900-47F0-9E18-F476E75BB3B9}">
      <dgm:prSet/>
      <dgm:spPr/>
      <dgm:t>
        <a:bodyPr/>
        <a:lstStyle/>
        <a:p>
          <a:endParaRPr lang="es-EC"/>
        </a:p>
      </dgm:t>
    </dgm:pt>
    <dgm:pt modelId="{6B20AA7E-AAF6-4072-9030-ACBAB2F77195}">
      <dgm:prSet phldrT="[Texto]" custT="1"/>
      <dgm:spPr/>
      <dgm:t>
        <a:bodyPr/>
        <a:lstStyle/>
        <a:p>
          <a:r>
            <a:rPr lang="es-ES" sz="2000" dirty="0"/>
            <a:t>Resultados</a:t>
          </a:r>
        </a:p>
      </dgm:t>
    </dgm:pt>
    <dgm:pt modelId="{FB751FDA-91E7-4344-9EBD-6357FCA6A431}" type="parTrans" cxnId="{4FB9B5EF-69B5-48F4-9749-6CABA1D2F37C}">
      <dgm:prSet/>
      <dgm:spPr/>
      <dgm:t>
        <a:bodyPr/>
        <a:lstStyle/>
        <a:p>
          <a:endParaRPr lang="es-ES"/>
        </a:p>
      </dgm:t>
    </dgm:pt>
    <dgm:pt modelId="{933DC289-B1C4-47A1-BD9C-8C4D914A09E3}" type="sibTrans" cxnId="{4FB9B5EF-69B5-48F4-9749-6CABA1D2F37C}">
      <dgm:prSet/>
      <dgm:spPr/>
      <dgm:t>
        <a:bodyPr/>
        <a:lstStyle/>
        <a:p>
          <a:endParaRPr lang="es-ES"/>
        </a:p>
      </dgm:t>
    </dgm:pt>
    <dgm:pt modelId="{AB859D0B-154B-4245-9FD4-96F0D668B01E}">
      <dgm:prSet phldrT="[Texto]" custT="1"/>
      <dgm:spPr/>
      <dgm:t>
        <a:bodyPr/>
        <a:lstStyle/>
        <a:p>
          <a:r>
            <a:rPr lang="es-ES" sz="2000" dirty="0"/>
            <a:t>Conclusiones y recomendaciones</a:t>
          </a:r>
        </a:p>
      </dgm:t>
    </dgm:pt>
    <dgm:pt modelId="{E030BC4A-7F58-4909-8D02-E617F7CCD69E}" type="parTrans" cxnId="{768A5A1D-8986-40A3-80F9-B459A6A05200}">
      <dgm:prSet/>
      <dgm:spPr/>
      <dgm:t>
        <a:bodyPr/>
        <a:lstStyle/>
        <a:p>
          <a:endParaRPr lang="es-ES"/>
        </a:p>
      </dgm:t>
    </dgm:pt>
    <dgm:pt modelId="{FA722FED-5E34-4648-830A-31708C322FCD}" type="sibTrans" cxnId="{768A5A1D-8986-40A3-80F9-B459A6A05200}">
      <dgm:prSet/>
      <dgm:spPr/>
      <dgm:t>
        <a:bodyPr/>
        <a:lstStyle/>
        <a:p>
          <a:endParaRPr lang="es-ES"/>
        </a:p>
      </dgm:t>
    </dgm:pt>
    <dgm:pt modelId="{D433476B-D68D-4328-ADAC-B2895D3D50CF}" type="pres">
      <dgm:prSet presAssocID="{7061F2FC-F2AB-4DE3-98B0-886576B4E2C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1E58A3BC-F1F7-40EE-89AA-32E802ED4BF7}" type="pres">
      <dgm:prSet presAssocID="{CB9964DC-5E01-4879-9733-CDEE2AB1D1F7}" presName="root" presStyleCnt="0"/>
      <dgm:spPr/>
    </dgm:pt>
    <dgm:pt modelId="{D21DF85A-45CA-4CE0-B0ED-CF4615475EE0}" type="pres">
      <dgm:prSet presAssocID="{CB9964DC-5E01-4879-9733-CDEE2AB1D1F7}" presName="rootComposite" presStyleCnt="0"/>
      <dgm:spPr/>
    </dgm:pt>
    <dgm:pt modelId="{ECB1CA3E-26B8-4A39-AEF8-6F06E506D3C7}" type="pres">
      <dgm:prSet presAssocID="{CB9964DC-5E01-4879-9733-CDEE2AB1D1F7}" presName="rootText" presStyleLbl="node1" presStyleIdx="0" presStyleCnt="1" custScaleX="612257"/>
      <dgm:spPr/>
    </dgm:pt>
    <dgm:pt modelId="{C7DDC059-89DD-4F99-A10D-9C975D60C8D8}" type="pres">
      <dgm:prSet presAssocID="{CB9964DC-5E01-4879-9733-CDEE2AB1D1F7}" presName="rootConnector" presStyleLbl="node1" presStyleIdx="0" presStyleCnt="1"/>
      <dgm:spPr/>
    </dgm:pt>
    <dgm:pt modelId="{F784BE88-3DB9-4E87-AFCA-2ED0BF00DEA1}" type="pres">
      <dgm:prSet presAssocID="{CB9964DC-5E01-4879-9733-CDEE2AB1D1F7}" presName="childShape" presStyleCnt="0"/>
      <dgm:spPr/>
    </dgm:pt>
    <dgm:pt modelId="{EBA37B6C-F06D-4C56-92EE-0E03D9FA8E1C}" type="pres">
      <dgm:prSet presAssocID="{D8069BCD-F91C-447A-B043-AB2EC30298D4}" presName="Name13" presStyleLbl="parChTrans1D2" presStyleIdx="0" presStyleCnt="9"/>
      <dgm:spPr/>
    </dgm:pt>
    <dgm:pt modelId="{01FD5103-0E27-40F1-9BC9-23BE42A2879E}" type="pres">
      <dgm:prSet presAssocID="{FB668EDE-84A4-49E5-B89E-ED2FF8291143}" presName="childText" presStyleLbl="bgAcc1" presStyleIdx="0" presStyleCnt="9" custScaleX="1086817" custScaleY="95946">
        <dgm:presLayoutVars>
          <dgm:bulletEnabled val="1"/>
        </dgm:presLayoutVars>
      </dgm:prSet>
      <dgm:spPr/>
    </dgm:pt>
    <dgm:pt modelId="{2A81AC24-19E8-4B05-BE18-7F7DC22883F5}" type="pres">
      <dgm:prSet presAssocID="{300571DF-0E8D-4A75-B42A-9E0E27DF9B85}" presName="Name13" presStyleLbl="parChTrans1D2" presStyleIdx="1" presStyleCnt="9"/>
      <dgm:spPr/>
    </dgm:pt>
    <dgm:pt modelId="{7210391E-D0BA-4B05-BC9D-4C5F7A7038B2}" type="pres">
      <dgm:prSet presAssocID="{C718ADCF-EE16-40A9-92E0-023D415A390D}" presName="childText" presStyleLbl="bgAcc1" presStyleIdx="1" presStyleCnt="9" custScaleX="1135100" custScaleY="95946">
        <dgm:presLayoutVars>
          <dgm:bulletEnabled val="1"/>
        </dgm:presLayoutVars>
      </dgm:prSet>
      <dgm:spPr/>
    </dgm:pt>
    <dgm:pt modelId="{672A5E56-DE7C-423B-8AF4-B37E93A0E788}" type="pres">
      <dgm:prSet presAssocID="{0E6EAE7D-5720-4E49-8312-A1094045AD70}" presName="Name13" presStyleLbl="parChTrans1D2" presStyleIdx="2" presStyleCnt="9"/>
      <dgm:spPr/>
    </dgm:pt>
    <dgm:pt modelId="{0AFB512E-0A1F-4167-ADE0-87DA96AF7CDA}" type="pres">
      <dgm:prSet presAssocID="{4888119B-4460-4856-B734-0AC31AC71F78}" presName="childText" presStyleLbl="bgAcc1" presStyleIdx="2" presStyleCnt="9" custScaleX="1160247" custScaleY="95946">
        <dgm:presLayoutVars>
          <dgm:bulletEnabled val="1"/>
        </dgm:presLayoutVars>
      </dgm:prSet>
      <dgm:spPr/>
    </dgm:pt>
    <dgm:pt modelId="{E1C3DDF9-8D78-42AC-8AD1-4E929A97D46F}" type="pres">
      <dgm:prSet presAssocID="{66EFD120-7370-4236-A1C8-805476443644}" presName="Name13" presStyleLbl="parChTrans1D2" presStyleIdx="3" presStyleCnt="9"/>
      <dgm:spPr/>
    </dgm:pt>
    <dgm:pt modelId="{33DB687E-6F14-4652-B35A-51688E08CDBC}" type="pres">
      <dgm:prSet presAssocID="{E9350BBD-0C18-4831-8E7C-F16A45935431}" presName="childText" presStyleLbl="bgAcc1" presStyleIdx="3" presStyleCnt="9" custScaleX="1155741" custScaleY="95946">
        <dgm:presLayoutVars>
          <dgm:bulletEnabled val="1"/>
        </dgm:presLayoutVars>
      </dgm:prSet>
      <dgm:spPr/>
    </dgm:pt>
    <dgm:pt modelId="{EABF0D69-7504-4DD5-8005-3BD43C791067}" type="pres">
      <dgm:prSet presAssocID="{01EE4E03-3799-4425-84CD-B45F9F1380AC}" presName="Name13" presStyleLbl="parChTrans1D2" presStyleIdx="4" presStyleCnt="9"/>
      <dgm:spPr/>
    </dgm:pt>
    <dgm:pt modelId="{07D1CEBA-D6E2-43F9-929F-06993BE27CDB}" type="pres">
      <dgm:prSet presAssocID="{C9AC2ACA-81F7-4DC0-9F33-0365892A9A6C}" presName="childText" presStyleLbl="bgAcc1" presStyleIdx="4" presStyleCnt="9" custScaleX="1168209" custScaleY="95946">
        <dgm:presLayoutVars>
          <dgm:bulletEnabled val="1"/>
        </dgm:presLayoutVars>
      </dgm:prSet>
      <dgm:spPr/>
    </dgm:pt>
    <dgm:pt modelId="{1E2294DD-5A7D-4D84-8166-C2C418853E00}" type="pres">
      <dgm:prSet presAssocID="{16448ABE-5DDC-4B4D-ABF3-5371D733B7AA}" presName="Name13" presStyleLbl="parChTrans1D2" presStyleIdx="5" presStyleCnt="9"/>
      <dgm:spPr/>
    </dgm:pt>
    <dgm:pt modelId="{3F79433C-B49E-4C00-BBC6-E5BECC3B40D2}" type="pres">
      <dgm:prSet presAssocID="{B676563D-65C1-4055-8121-1E0FF1E3397F}" presName="childText" presStyleLbl="bgAcc1" presStyleIdx="5" presStyleCnt="9" custScaleX="1146127" custScaleY="95946" custLinFactNeighborX="-8533">
        <dgm:presLayoutVars>
          <dgm:bulletEnabled val="1"/>
        </dgm:presLayoutVars>
      </dgm:prSet>
      <dgm:spPr/>
    </dgm:pt>
    <dgm:pt modelId="{3E3AA292-33E6-4848-8C4A-F50C2236F059}" type="pres">
      <dgm:prSet presAssocID="{748B2A27-176E-4293-8E44-52A2305B6401}" presName="Name13" presStyleLbl="parChTrans1D2" presStyleIdx="6" presStyleCnt="9"/>
      <dgm:spPr/>
    </dgm:pt>
    <dgm:pt modelId="{EC888C10-A26E-42F9-BAE1-C968507D0454}" type="pres">
      <dgm:prSet presAssocID="{D97411A2-0E64-4EE4-BBAF-55613D1654CE}" presName="childText" presStyleLbl="bgAcc1" presStyleIdx="6" presStyleCnt="9" custScaleX="1180819" custScaleY="95946">
        <dgm:presLayoutVars>
          <dgm:bulletEnabled val="1"/>
        </dgm:presLayoutVars>
      </dgm:prSet>
      <dgm:spPr/>
    </dgm:pt>
    <dgm:pt modelId="{8E81ACEA-B738-46F9-B2AF-C7E9959ABEC0}" type="pres">
      <dgm:prSet presAssocID="{FB751FDA-91E7-4344-9EBD-6357FCA6A431}" presName="Name13" presStyleLbl="parChTrans1D2" presStyleIdx="7" presStyleCnt="9"/>
      <dgm:spPr/>
    </dgm:pt>
    <dgm:pt modelId="{1FC6EA18-C733-4B2F-B821-3A5EAC08E4A2}" type="pres">
      <dgm:prSet presAssocID="{6B20AA7E-AAF6-4072-9030-ACBAB2F77195}" presName="childText" presStyleLbl="bgAcc1" presStyleIdx="7" presStyleCnt="9" custScaleX="1200483">
        <dgm:presLayoutVars>
          <dgm:bulletEnabled val="1"/>
        </dgm:presLayoutVars>
      </dgm:prSet>
      <dgm:spPr/>
    </dgm:pt>
    <dgm:pt modelId="{A5CA69CD-0966-446C-B190-67360F59BBC8}" type="pres">
      <dgm:prSet presAssocID="{E030BC4A-7F58-4909-8D02-E617F7CCD69E}" presName="Name13" presStyleLbl="parChTrans1D2" presStyleIdx="8" presStyleCnt="9"/>
      <dgm:spPr/>
    </dgm:pt>
    <dgm:pt modelId="{F063EED9-9A62-4EAA-971E-20259576671D}" type="pres">
      <dgm:prSet presAssocID="{AB859D0B-154B-4245-9FD4-96F0D668B01E}" presName="childText" presStyleLbl="bgAcc1" presStyleIdx="8" presStyleCnt="9" custScaleX="1232463">
        <dgm:presLayoutVars>
          <dgm:bulletEnabled val="1"/>
        </dgm:presLayoutVars>
      </dgm:prSet>
      <dgm:spPr/>
    </dgm:pt>
  </dgm:ptLst>
  <dgm:cxnLst>
    <dgm:cxn modelId="{C54A0108-E215-4652-B24F-D171391A654B}" type="presOf" srcId="{E030BC4A-7F58-4909-8D02-E617F7CCD69E}" destId="{A5CA69CD-0966-446C-B190-67360F59BBC8}" srcOrd="0" destOrd="0" presId="urn:microsoft.com/office/officeart/2005/8/layout/hierarchy3"/>
    <dgm:cxn modelId="{67351311-47AE-4C95-A285-85B9B8EBE491}" type="presOf" srcId="{FB668EDE-84A4-49E5-B89E-ED2FF8291143}" destId="{01FD5103-0E27-40F1-9BC9-23BE42A2879E}" srcOrd="0" destOrd="0" presId="urn:microsoft.com/office/officeart/2005/8/layout/hierarchy3"/>
    <dgm:cxn modelId="{36F5DD16-A4C9-48CE-8C90-B154D97BA814}" srcId="{CB9964DC-5E01-4879-9733-CDEE2AB1D1F7}" destId="{C9AC2ACA-81F7-4DC0-9F33-0365892A9A6C}" srcOrd="4" destOrd="0" parTransId="{01EE4E03-3799-4425-84CD-B45F9F1380AC}" sibTransId="{5F3BB320-FB10-45F0-BBDC-805D190CA27D}"/>
    <dgm:cxn modelId="{789A8F1B-BBE9-49E7-830E-97E55432B7A1}" type="presOf" srcId="{C718ADCF-EE16-40A9-92E0-023D415A390D}" destId="{7210391E-D0BA-4B05-BC9D-4C5F7A7038B2}" srcOrd="0" destOrd="0" presId="urn:microsoft.com/office/officeart/2005/8/layout/hierarchy3"/>
    <dgm:cxn modelId="{768A5A1D-8986-40A3-80F9-B459A6A05200}" srcId="{CB9964DC-5E01-4879-9733-CDEE2AB1D1F7}" destId="{AB859D0B-154B-4245-9FD4-96F0D668B01E}" srcOrd="8" destOrd="0" parTransId="{E030BC4A-7F58-4909-8D02-E617F7CCD69E}" sibTransId="{FA722FED-5E34-4648-830A-31708C322FCD}"/>
    <dgm:cxn modelId="{76A47A29-95DC-4C53-8C9B-7DE6464BD3E1}" type="presOf" srcId="{AB859D0B-154B-4245-9FD4-96F0D668B01E}" destId="{F063EED9-9A62-4EAA-971E-20259576671D}" srcOrd="0" destOrd="0" presId="urn:microsoft.com/office/officeart/2005/8/layout/hierarchy3"/>
    <dgm:cxn modelId="{8CFE622C-7B65-4DA5-927A-33B68FD5A5F2}" type="presOf" srcId="{01EE4E03-3799-4425-84CD-B45F9F1380AC}" destId="{EABF0D69-7504-4DD5-8005-3BD43C791067}" srcOrd="0" destOrd="0" presId="urn:microsoft.com/office/officeart/2005/8/layout/hierarchy3"/>
    <dgm:cxn modelId="{AAAC8734-2773-4BD7-BEDC-4DE9F052E9FC}" type="presOf" srcId="{D8069BCD-F91C-447A-B043-AB2EC30298D4}" destId="{EBA37B6C-F06D-4C56-92EE-0E03D9FA8E1C}" srcOrd="0" destOrd="0" presId="urn:microsoft.com/office/officeart/2005/8/layout/hierarchy3"/>
    <dgm:cxn modelId="{5A0BE935-2E16-4ECD-979E-C3DFA916FC51}" srcId="{CB9964DC-5E01-4879-9733-CDEE2AB1D1F7}" destId="{E9350BBD-0C18-4831-8E7C-F16A45935431}" srcOrd="3" destOrd="0" parTransId="{66EFD120-7370-4236-A1C8-805476443644}" sibTransId="{F16DC11A-92A1-4BB0-B5D0-334054FBA32C}"/>
    <dgm:cxn modelId="{5363AC37-F451-4230-B2EA-173C4C77CE58}" type="presOf" srcId="{16448ABE-5DDC-4B4D-ABF3-5371D733B7AA}" destId="{1E2294DD-5A7D-4D84-8166-C2C418853E00}" srcOrd="0" destOrd="0" presId="urn:microsoft.com/office/officeart/2005/8/layout/hierarchy3"/>
    <dgm:cxn modelId="{E55F7538-3B66-4099-BDF1-BE2B39DD377E}" type="presOf" srcId="{E9350BBD-0C18-4831-8E7C-F16A45935431}" destId="{33DB687E-6F14-4652-B35A-51688E08CDBC}" srcOrd="0" destOrd="0" presId="urn:microsoft.com/office/officeart/2005/8/layout/hierarchy3"/>
    <dgm:cxn modelId="{47A71A5C-59BD-4053-9BE7-BC3B93335057}" type="presOf" srcId="{CB9964DC-5E01-4879-9733-CDEE2AB1D1F7}" destId="{C7DDC059-89DD-4F99-A10D-9C975D60C8D8}" srcOrd="1" destOrd="0" presId="urn:microsoft.com/office/officeart/2005/8/layout/hierarchy3"/>
    <dgm:cxn modelId="{704C445F-79EE-4D4C-B761-A92FA5DDAF98}" type="presOf" srcId="{D97411A2-0E64-4EE4-BBAF-55613D1654CE}" destId="{EC888C10-A26E-42F9-BAE1-C968507D0454}" srcOrd="0" destOrd="0" presId="urn:microsoft.com/office/officeart/2005/8/layout/hierarchy3"/>
    <dgm:cxn modelId="{3DB68246-F900-47F0-9E18-F476E75BB3B9}" srcId="{CB9964DC-5E01-4879-9733-CDEE2AB1D1F7}" destId="{B676563D-65C1-4055-8121-1E0FF1E3397F}" srcOrd="5" destOrd="0" parTransId="{16448ABE-5DDC-4B4D-ABF3-5371D733B7AA}" sibTransId="{83F9D33F-45B4-4E86-8466-A3D011CFA122}"/>
    <dgm:cxn modelId="{076E734A-12F4-4D4A-A32D-4499E3498568}" srcId="{CB9964DC-5E01-4879-9733-CDEE2AB1D1F7}" destId="{D97411A2-0E64-4EE4-BBAF-55613D1654CE}" srcOrd="6" destOrd="0" parTransId="{748B2A27-176E-4293-8E44-52A2305B6401}" sibTransId="{CE1894D3-B04D-4F73-9023-3A85A6C617D3}"/>
    <dgm:cxn modelId="{01A3EA52-69A4-4A23-BC24-EBFF6618563C}" type="presOf" srcId="{7061F2FC-F2AB-4DE3-98B0-886576B4E2C6}" destId="{D433476B-D68D-4328-ADAC-B2895D3D50CF}" srcOrd="0" destOrd="0" presId="urn:microsoft.com/office/officeart/2005/8/layout/hierarchy3"/>
    <dgm:cxn modelId="{3B05F352-65C3-4C51-BF7B-C333C93EA5EF}" type="presOf" srcId="{300571DF-0E8D-4A75-B42A-9E0E27DF9B85}" destId="{2A81AC24-19E8-4B05-BE18-7F7DC22883F5}" srcOrd="0" destOrd="0" presId="urn:microsoft.com/office/officeart/2005/8/layout/hierarchy3"/>
    <dgm:cxn modelId="{E5DF4D7B-2998-4040-B309-23173E1132D4}" srcId="{7061F2FC-F2AB-4DE3-98B0-886576B4E2C6}" destId="{CB9964DC-5E01-4879-9733-CDEE2AB1D1F7}" srcOrd="0" destOrd="0" parTransId="{5760939A-00E0-4E0F-82AC-14F95E0A4A90}" sibTransId="{2BAB4B72-4C27-47D9-A895-24F30C6A71EC}"/>
    <dgm:cxn modelId="{AEC39A83-76B8-4C0A-97F2-F3865E322778}" srcId="{CB9964DC-5E01-4879-9733-CDEE2AB1D1F7}" destId="{4888119B-4460-4856-B734-0AC31AC71F78}" srcOrd="2" destOrd="0" parTransId="{0E6EAE7D-5720-4E49-8312-A1094045AD70}" sibTransId="{EF609D22-2240-462B-BBC6-2F511A02E366}"/>
    <dgm:cxn modelId="{2C814085-5450-4AE6-9947-427A1B6EBE4F}" type="presOf" srcId="{66EFD120-7370-4236-A1C8-805476443644}" destId="{E1C3DDF9-8D78-42AC-8AD1-4E929A97D46F}" srcOrd="0" destOrd="0" presId="urn:microsoft.com/office/officeart/2005/8/layout/hierarchy3"/>
    <dgm:cxn modelId="{44A6CA95-54C2-4019-BC0C-95550922DF07}" type="presOf" srcId="{FB751FDA-91E7-4344-9EBD-6357FCA6A431}" destId="{8E81ACEA-B738-46F9-B2AF-C7E9959ABEC0}" srcOrd="0" destOrd="0" presId="urn:microsoft.com/office/officeart/2005/8/layout/hierarchy3"/>
    <dgm:cxn modelId="{F2C4F495-6B8C-482F-A371-D368618DFBD9}" type="presOf" srcId="{CB9964DC-5E01-4879-9733-CDEE2AB1D1F7}" destId="{ECB1CA3E-26B8-4A39-AEF8-6F06E506D3C7}" srcOrd="0" destOrd="0" presId="urn:microsoft.com/office/officeart/2005/8/layout/hierarchy3"/>
    <dgm:cxn modelId="{30E12DA1-880D-431C-84AF-A7B7B5284FC0}" type="presOf" srcId="{C9AC2ACA-81F7-4DC0-9F33-0365892A9A6C}" destId="{07D1CEBA-D6E2-43F9-929F-06993BE27CDB}" srcOrd="0" destOrd="0" presId="urn:microsoft.com/office/officeart/2005/8/layout/hierarchy3"/>
    <dgm:cxn modelId="{131B19B9-C8E8-435D-8234-6D58E79BFF9B}" type="presOf" srcId="{4888119B-4460-4856-B734-0AC31AC71F78}" destId="{0AFB512E-0A1F-4167-ADE0-87DA96AF7CDA}" srcOrd="0" destOrd="0" presId="urn:microsoft.com/office/officeart/2005/8/layout/hierarchy3"/>
    <dgm:cxn modelId="{A7D8CEC0-E95E-475B-A511-34076FA915CA}" type="presOf" srcId="{6B20AA7E-AAF6-4072-9030-ACBAB2F77195}" destId="{1FC6EA18-C733-4B2F-B821-3A5EAC08E4A2}" srcOrd="0" destOrd="0" presId="urn:microsoft.com/office/officeart/2005/8/layout/hierarchy3"/>
    <dgm:cxn modelId="{CFDB3FD9-842A-488E-91B4-0750760F5090}" srcId="{CB9964DC-5E01-4879-9733-CDEE2AB1D1F7}" destId="{FB668EDE-84A4-49E5-B89E-ED2FF8291143}" srcOrd="0" destOrd="0" parTransId="{D8069BCD-F91C-447A-B043-AB2EC30298D4}" sibTransId="{49D3D850-DD67-4539-884E-7AF1CA5D2943}"/>
    <dgm:cxn modelId="{440CF1DD-EEDB-4FEA-A0CF-74947D2DB673}" type="presOf" srcId="{748B2A27-176E-4293-8E44-52A2305B6401}" destId="{3E3AA292-33E6-4848-8C4A-F50C2236F059}" srcOrd="0" destOrd="0" presId="urn:microsoft.com/office/officeart/2005/8/layout/hierarchy3"/>
    <dgm:cxn modelId="{4FB9B5EF-69B5-48F4-9749-6CABA1D2F37C}" srcId="{CB9964DC-5E01-4879-9733-CDEE2AB1D1F7}" destId="{6B20AA7E-AAF6-4072-9030-ACBAB2F77195}" srcOrd="7" destOrd="0" parTransId="{FB751FDA-91E7-4344-9EBD-6357FCA6A431}" sibTransId="{933DC289-B1C4-47A1-BD9C-8C4D914A09E3}"/>
    <dgm:cxn modelId="{26837CF1-B42E-4157-BF55-0812B75BD343}" srcId="{CB9964DC-5E01-4879-9733-CDEE2AB1D1F7}" destId="{C718ADCF-EE16-40A9-92E0-023D415A390D}" srcOrd="1" destOrd="0" parTransId="{300571DF-0E8D-4A75-B42A-9E0E27DF9B85}" sibTransId="{6114FBC9-8357-44C8-835B-83E4DB75B6AA}"/>
    <dgm:cxn modelId="{235AD1FB-B89B-4773-B588-A545CB10DC4E}" type="presOf" srcId="{0E6EAE7D-5720-4E49-8312-A1094045AD70}" destId="{672A5E56-DE7C-423B-8AF4-B37E93A0E788}" srcOrd="0" destOrd="0" presId="urn:microsoft.com/office/officeart/2005/8/layout/hierarchy3"/>
    <dgm:cxn modelId="{F541F0FE-DF7A-415F-BF1F-754D1CBF9BF6}" type="presOf" srcId="{B676563D-65C1-4055-8121-1E0FF1E3397F}" destId="{3F79433C-B49E-4C00-BBC6-E5BECC3B40D2}" srcOrd="0" destOrd="0" presId="urn:microsoft.com/office/officeart/2005/8/layout/hierarchy3"/>
    <dgm:cxn modelId="{9EB26DA8-C59A-4336-8BA7-4FBEEAE4FD86}" type="presParOf" srcId="{D433476B-D68D-4328-ADAC-B2895D3D50CF}" destId="{1E58A3BC-F1F7-40EE-89AA-32E802ED4BF7}" srcOrd="0" destOrd="0" presId="urn:microsoft.com/office/officeart/2005/8/layout/hierarchy3"/>
    <dgm:cxn modelId="{F16A1B86-8195-4106-968A-55FAD14B41F9}" type="presParOf" srcId="{1E58A3BC-F1F7-40EE-89AA-32E802ED4BF7}" destId="{D21DF85A-45CA-4CE0-B0ED-CF4615475EE0}" srcOrd="0" destOrd="0" presId="urn:microsoft.com/office/officeart/2005/8/layout/hierarchy3"/>
    <dgm:cxn modelId="{C23A4655-19D7-4613-AD59-557BD33ECCA1}" type="presParOf" srcId="{D21DF85A-45CA-4CE0-B0ED-CF4615475EE0}" destId="{ECB1CA3E-26B8-4A39-AEF8-6F06E506D3C7}" srcOrd="0" destOrd="0" presId="urn:microsoft.com/office/officeart/2005/8/layout/hierarchy3"/>
    <dgm:cxn modelId="{5262B8D8-B85C-42E8-9B8B-9BC2B2BCDFFE}" type="presParOf" srcId="{D21DF85A-45CA-4CE0-B0ED-CF4615475EE0}" destId="{C7DDC059-89DD-4F99-A10D-9C975D60C8D8}" srcOrd="1" destOrd="0" presId="urn:microsoft.com/office/officeart/2005/8/layout/hierarchy3"/>
    <dgm:cxn modelId="{D48EBEAD-46E4-497D-93CA-B95DEE7430E0}" type="presParOf" srcId="{1E58A3BC-F1F7-40EE-89AA-32E802ED4BF7}" destId="{F784BE88-3DB9-4E87-AFCA-2ED0BF00DEA1}" srcOrd="1" destOrd="0" presId="urn:microsoft.com/office/officeart/2005/8/layout/hierarchy3"/>
    <dgm:cxn modelId="{5F40CC24-EAD4-4D2E-AA38-8BEEA1680F06}" type="presParOf" srcId="{F784BE88-3DB9-4E87-AFCA-2ED0BF00DEA1}" destId="{EBA37B6C-F06D-4C56-92EE-0E03D9FA8E1C}" srcOrd="0" destOrd="0" presId="urn:microsoft.com/office/officeart/2005/8/layout/hierarchy3"/>
    <dgm:cxn modelId="{611EBAEF-E798-453C-BF02-6A94B2608830}" type="presParOf" srcId="{F784BE88-3DB9-4E87-AFCA-2ED0BF00DEA1}" destId="{01FD5103-0E27-40F1-9BC9-23BE42A2879E}" srcOrd="1" destOrd="0" presId="urn:microsoft.com/office/officeart/2005/8/layout/hierarchy3"/>
    <dgm:cxn modelId="{E8FFBE24-98F6-485F-9E28-8169C8153F5E}" type="presParOf" srcId="{F784BE88-3DB9-4E87-AFCA-2ED0BF00DEA1}" destId="{2A81AC24-19E8-4B05-BE18-7F7DC22883F5}" srcOrd="2" destOrd="0" presId="urn:microsoft.com/office/officeart/2005/8/layout/hierarchy3"/>
    <dgm:cxn modelId="{080A31F8-B17A-4FB4-935E-A854F031ED27}" type="presParOf" srcId="{F784BE88-3DB9-4E87-AFCA-2ED0BF00DEA1}" destId="{7210391E-D0BA-4B05-BC9D-4C5F7A7038B2}" srcOrd="3" destOrd="0" presId="urn:microsoft.com/office/officeart/2005/8/layout/hierarchy3"/>
    <dgm:cxn modelId="{3926C6FD-E801-4346-8AB9-94C5A26FE6C9}" type="presParOf" srcId="{F784BE88-3DB9-4E87-AFCA-2ED0BF00DEA1}" destId="{672A5E56-DE7C-423B-8AF4-B37E93A0E788}" srcOrd="4" destOrd="0" presId="urn:microsoft.com/office/officeart/2005/8/layout/hierarchy3"/>
    <dgm:cxn modelId="{CE55D6E9-D386-4BCD-91C7-83C7C4EA0B23}" type="presParOf" srcId="{F784BE88-3DB9-4E87-AFCA-2ED0BF00DEA1}" destId="{0AFB512E-0A1F-4167-ADE0-87DA96AF7CDA}" srcOrd="5" destOrd="0" presId="urn:microsoft.com/office/officeart/2005/8/layout/hierarchy3"/>
    <dgm:cxn modelId="{95B61FAF-69C0-4DB2-86C4-126FBA4ADD2D}" type="presParOf" srcId="{F784BE88-3DB9-4E87-AFCA-2ED0BF00DEA1}" destId="{E1C3DDF9-8D78-42AC-8AD1-4E929A97D46F}" srcOrd="6" destOrd="0" presId="urn:microsoft.com/office/officeart/2005/8/layout/hierarchy3"/>
    <dgm:cxn modelId="{A46C271A-27D9-488A-97CA-AA1CE93BD221}" type="presParOf" srcId="{F784BE88-3DB9-4E87-AFCA-2ED0BF00DEA1}" destId="{33DB687E-6F14-4652-B35A-51688E08CDBC}" srcOrd="7" destOrd="0" presId="urn:microsoft.com/office/officeart/2005/8/layout/hierarchy3"/>
    <dgm:cxn modelId="{8AC5E02C-F18B-4ABC-A0E1-DB14AD994712}" type="presParOf" srcId="{F784BE88-3DB9-4E87-AFCA-2ED0BF00DEA1}" destId="{EABF0D69-7504-4DD5-8005-3BD43C791067}" srcOrd="8" destOrd="0" presId="urn:microsoft.com/office/officeart/2005/8/layout/hierarchy3"/>
    <dgm:cxn modelId="{57274C49-147E-42FE-9D6D-A888AECF809F}" type="presParOf" srcId="{F784BE88-3DB9-4E87-AFCA-2ED0BF00DEA1}" destId="{07D1CEBA-D6E2-43F9-929F-06993BE27CDB}" srcOrd="9" destOrd="0" presId="urn:microsoft.com/office/officeart/2005/8/layout/hierarchy3"/>
    <dgm:cxn modelId="{4DF00E63-A31C-4CFB-A0E8-DFC084CDA5CC}" type="presParOf" srcId="{F784BE88-3DB9-4E87-AFCA-2ED0BF00DEA1}" destId="{1E2294DD-5A7D-4D84-8166-C2C418853E00}" srcOrd="10" destOrd="0" presId="urn:microsoft.com/office/officeart/2005/8/layout/hierarchy3"/>
    <dgm:cxn modelId="{94EBF8B2-EA91-4E27-AE7A-3BAF1CEFFD71}" type="presParOf" srcId="{F784BE88-3DB9-4E87-AFCA-2ED0BF00DEA1}" destId="{3F79433C-B49E-4C00-BBC6-E5BECC3B40D2}" srcOrd="11" destOrd="0" presId="urn:microsoft.com/office/officeart/2005/8/layout/hierarchy3"/>
    <dgm:cxn modelId="{96059F35-6984-481F-A99C-118D428D420B}" type="presParOf" srcId="{F784BE88-3DB9-4E87-AFCA-2ED0BF00DEA1}" destId="{3E3AA292-33E6-4848-8C4A-F50C2236F059}" srcOrd="12" destOrd="0" presId="urn:microsoft.com/office/officeart/2005/8/layout/hierarchy3"/>
    <dgm:cxn modelId="{4B5500D7-6CAE-4CA6-99DF-25F3B98EA4DB}" type="presParOf" srcId="{F784BE88-3DB9-4E87-AFCA-2ED0BF00DEA1}" destId="{EC888C10-A26E-42F9-BAE1-C968507D0454}" srcOrd="13" destOrd="0" presId="urn:microsoft.com/office/officeart/2005/8/layout/hierarchy3"/>
    <dgm:cxn modelId="{841A1136-3927-40E7-8834-733734C6711C}" type="presParOf" srcId="{F784BE88-3DB9-4E87-AFCA-2ED0BF00DEA1}" destId="{8E81ACEA-B738-46F9-B2AF-C7E9959ABEC0}" srcOrd="14" destOrd="0" presId="urn:microsoft.com/office/officeart/2005/8/layout/hierarchy3"/>
    <dgm:cxn modelId="{03C42B2A-4811-4E94-BC5F-D90B1CFFE191}" type="presParOf" srcId="{F784BE88-3DB9-4E87-AFCA-2ED0BF00DEA1}" destId="{1FC6EA18-C733-4B2F-B821-3A5EAC08E4A2}" srcOrd="15" destOrd="0" presId="urn:microsoft.com/office/officeart/2005/8/layout/hierarchy3"/>
    <dgm:cxn modelId="{422B6F05-4E81-42A8-A5D3-E73CD99866EE}" type="presParOf" srcId="{F784BE88-3DB9-4E87-AFCA-2ED0BF00DEA1}" destId="{A5CA69CD-0966-446C-B190-67360F59BBC8}" srcOrd="16" destOrd="0" presId="urn:microsoft.com/office/officeart/2005/8/layout/hierarchy3"/>
    <dgm:cxn modelId="{D9C914A5-6B80-4746-858D-81E36D943432}" type="presParOf" srcId="{F784BE88-3DB9-4E87-AFCA-2ED0BF00DEA1}" destId="{F063EED9-9A62-4EAA-971E-20259576671D}" srcOrd="1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7061F2FC-F2AB-4DE3-98B0-886576B4E2C6}" type="doc">
      <dgm:prSet loTypeId="urn:microsoft.com/office/officeart/2005/8/layout/hierarchy3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4888119B-4460-4856-B734-0AC31AC71F78}">
      <dgm:prSet phldrT="[Texto]" custT="1"/>
      <dgm:spPr/>
      <dgm:t>
        <a:bodyPr/>
        <a:lstStyle/>
        <a:p>
          <a:pPr algn="ctr"/>
          <a:r>
            <a:rPr lang="es-ES" sz="1600" dirty="0"/>
            <a:t>Cinco repeticiones de cada medición, </a:t>
          </a:r>
        </a:p>
      </dgm:t>
    </dgm:pt>
    <dgm:pt modelId="{0E6EAE7D-5720-4E49-8312-A1094045AD70}" type="parTrans" cxnId="{AEC39A83-76B8-4C0A-97F2-F3865E322778}">
      <dgm:prSet/>
      <dgm:spPr/>
      <dgm:t>
        <a:bodyPr/>
        <a:lstStyle/>
        <a:p>
          <a:pPr algn="ctr"/>
          <a:endParaRPr lang="es-ES" sz="2400"/>
        </a:p>
      </dgm:t>
    </dgm:pt>
    <dgm:pt modelId="{EF609D22-2240-462B-BBC6-2F511A02E366}" type="sibTrans" cxnId="{AEC39A83-76B8-4C0A-97F2-F3865E322778}">
      <dgm:prSet/>
      <dgm:spPr/>
      <dgm:t>
        <a:bodyPr/>
        <a:lstStyle/>
        <a:p>
          <a:pPr algn="ctr"/>
          <a:endParaRPr lang="es-ES" sz="2400"/>
        </a:p>
      </dgm:t>
    </dgm:pt>
    <dgm:pt modelId="{CB9964DC-5E01-4879-9733-CDEE2AB1D1F7}">
      <dgm:prSet phldrT="[Texto]" custT="1"/>
      <dgm:spPr/>
      <dgm:t>
        <a:bodyPr/>
        <a:lstStyle/>
        <a:p>
          <a:pPr algn="ctr"/>
          <a:r>
            <a:rPr lang="es-ES" sz="2800" dirty="0"/>
            <a:t>Metodología</a:t>
          </a:r>
        </a:p>
      </dgm:t>
    </dgm:pt>
    <dgm:pt modelId="{2BAB4B72-4C27-47D9-A895-24F30C6A71EC}" type="sibTrans" cxnId="{E5DF4D7B-2998-4040-B309-23173E1132D4}">
      <dgm:prSet/>
      <dgm:spPr/>
      <dgm:t>
        <a:bodyPr/>
        <a:lstStyle/>
        <a:p>
          <a:pPr algn="ctr"/>
          <a:endParaRPr lang="es-ES" sz="2400"/>
        </a:p>
      </dgm:t>
    </dgm:pt>
    <dgm:pt modelId="{5760939A-00E0-4E0F-82AC-14F95E0A4A90}" type="parTrans" cxnId="{E5DF4D7B-2998-4040-B309-23173E1132D4}">
      <dgm:prSet/>
      <dgm:spPr/>
      <dgm:t>
        <a:bodyPr/>
        <a:lstStyle/>
        <a:p>
          <a:pPr algn="ctr"/>
          <a:endParaRPr lang="es-ES" sz="2400"/>
        </a:p>
      </dgm:t>
    </dgm:pt>
    <dgm:pt modelId="{FB668EDE-84A4-49E5-B89E-ED2FF8291143}">
      <dgm:prSet phldrT="[Texto]" custT="1"/>
      <dgm:spPr/>
      <dgm:t>
        <a:bodyPr/>
        <a:lstStyle/>
        <a:p>
          <a:pPr algn="ctr"/>
          <a:r>
            <a:rPr lang="es-MX" sz="1600" dirty="0"/>
            <a:t>Utilización de sistema dinámico de manejo de muestras</a:t>
          </a:r>
          <a:endParaRPr lang="es-ES" sz="1600" dirty="0"/>
        </a:p>
      </dgm:t>
    </dgm:pt>
    <dgm:pt modelId="{D8069BCD-F91C-447A-B043-AB2EC30298D4}" type="parTrans" cxnId="{CFDB3FD9-842A-488E-91B4-0750760F5090}">
      <dgm:prSet/>
      <dgm:spPr/>
      <dgm:t>
        <a:bodyPr/>
        <a:lstStyle/>
        <a:p>
          <a:pPr algn="ctr"/>
          <a:endParaRPr lang="es-CO" sz="2400"/>
        </a:p>
      </dgm:t>
    </dgm:pt>
    <dgm:pt modelId="{49D3D850-DD67-4539-884E-7AF1CA5D2943}" type="sibTrans" cxnId="{CFDB3FD9-842A-488E-91B4-0750760F5090}">
      <dgm:prSet/>
      <dgm:spPr/>
      <dgm:t>
        <a:bodyPr/>
        <a:lstStyle/>
        <a:p>
          <a:pPr algn="ctr"/>
          <a:endParaRPr lang="es-CO" sz="2400"/>
        </a:p>
      </dgm:t>
    </dgm:pt>
    <dgm:pt modelId="{C718ADCF-EE16-40A9-92E0-023D415A390D}">
      <dgm:prSet phldrT="[Texto]" custT="1"/>
      <dgm:spPr/>
      <dgm:t>
        <a:bodyPr/>
        <a:lstStyle/>
        <a:p>
          <a:pPr algn="ctr"/>
          <a:r>
            <a:rPr lang="es-ES" sz="1600" dirty="0"/>
            <a:t>Concentraciones de 0, 5, 10, 30, 70 y 100 ul</a:t>
          </a:r>
        </a:p>
      </dgm:t>
    </dgm:pt>
    <dgm:pt modelId="{6114FBC9-8357-44C8-835B-83E4DB75B6AA}" type="sibTrans" cxnId="{26837CF1-B42E-4157-BF55-0812B75BD343}">
      <dgm:prSet/>
      <dgm:spPr/>
      <dgm:t>
        <a:bodyPr/>
        <a:lstStyle/>
        <a:p>
          <a:pPr algn="ctr"/>
          <a:endParaRPr lang="es-ES" sz="2400"/>
        </a:p>
      </dgm:t>
    </dgm:pt>
    <dgm:pt modelId="{300571DF-0E8D-4A75-B42A-9E0E27DF9B85}" type="parTrans" cxnId="{26837CF1-B42E-4157-BF55-0812B75BD343}">
      <dgm:prSet/>
      <dgm:spPr/>
      <dgm:t>
        <a:bodyPr/>
        <a:lstStyle/>
        <a:p>
          <a:pPr algn="ctr"/>
          <a:endParaRPr lang="es-ES" sz="2400"/>
        </a:p>
      </dgm:t>
    </dgm:pt>
    <dgm:pt modelId="{0DD68538-181E-49AD-BF1A-DD1448C5821B}">
      <dgm:prSet phldrT="[Texto]" custT="1"/>
      <dgm:spPr/>
      <dgm:t>
        <a:bodyPr/>
        <a:lstStyle/>
        <a:p>
          <a:pPr algn="ctr"/>
          <a:r>
            <a:rPr lang="es-ES" sz="1600" dirty="0"/>
            <a:t>Obtención de curvas de calibración, curvas y aplicación de procesos estadísticos para determinación de sensibilidad de los sensores</a:t>
          </a:r>
        </a:p>
      </dgm:t>
    </dgm:pt>
    <dgm:pt modelId="{17CD06EA-47C4-4E12-9317-0229F8CBCA24}" type="parTrans" cxnId="{D786CF02-618E-4C2C-82AC-02397A04DBD0}">
      <dgm:prSet/>
      <dgm:spPr/>
      <dgm:t>
        <a:bodyPr/>
        <a:lstStyle/>
        <a:p>
          <a:endParaRPr lang="es-ES"/>
        </a:p>
      </dgm:t>
    </dgm:pt>
    <dgm:pt modelId="{0633ADE7-CF76-4091-8D02-49D073600C8A}" type="sibTrans" cxnId="{D786CF02-618E-4C2C-82AC-02397A04DBD0}">
      <dgm:prSet/>
      <dgm:spPr/>
      <dgm:t>
        <a:bodyPr/>
        <a:lstStyle/>
        <a:p>
          <a:endParaRPr lang="es-ES"/>
        </a:p>
      </dgm:t>
    </dgm:pt>
    <dgm:pt modelId="{D433476B-D68D-4328-ADAC-B2895D3D50CF}" type="pres">
      <dgm:prSet presAssocID="{7061F2FC-F2AB-4DE3-98B0-886576B4E2C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1E58A3BC-F1F7-40EE-89AA-32E802ED4BF7}" type="pres">
      <dgm:prSet presAssocID="{CB9964DC-5E01-4879-9733-CDEE2AB1D1F7}" presName="root" presStyleCnt="0"/>
      <dgm:spPr/>
    </dgm:pt>
    <dgm:pt modelId="{D21DF85A-45CA-4CE0-B0ED-CF4615475EE0}" type="pres">
      <dgm:prSet presAssocID="{CB9964DC-5E01-4879-9733-CDEE2AB1D1F7}" presName="rootComposite" presStyleCnt="0"/>
      <dgm:spPr/>
    </dgm:pt>
    <dgm:pt modelId="{ECB1CA3E-26B8-4A39-AEF8-6F06E506D3C7}" type="pres">
      <dgm:prSet presAssocID="{CB9964DC-5E01-4879-9733-CDEE2AB1D1F7}" presName="rootText" presStyleLbl="node1" presStyleIdx="0" presStyleCnt="1" custScaleX="612257" custLinFactNeighborX="85245" custLinFactNeighborY="-38577"/>
      <dgm:spPr/>
    </dgm:pt>
    <dgm:pt modelId="{C7DDC059-89DD-4F99-A10D-9C975D60C8D8}" type="pres">
      <dgm:prSet presAssocID="{CB9964DC-5E01-4879-9733-CDEE2AB1D1F7}" presName="rootConnector" presStyleLbl="node1" presStyleIdx="0" presStyleCnt="1"/>
      <dgm:spPr/>
    </dgm:pt>
    <dgm:pt modelId="{F784BE88-3DB9-4E87-AFCA-2ED0BF00DEA1}" type="pres">
      <dgm:prSet presAssocID="{CB9964DC-5E01-4879-9733-CDEE2AB1D1F7}" presName="childShape" presStyleCnt="0"/>
      <dgm:spPr/>
    </dgm:pt>
    <dgm:pt modelId="{EBA37B6C-F06D-4C56-92EE-0E03D9FA8E1C}" type="pres">
      <dgm:prSet presAssocID="{D8069BCD-F91C-447A-B043-AB2EC30298D4}" presName="Name13" presStyleLbl="parChTrans1D2" presStyleIdx="0" presStyleCnt="4"/>
      <dgm:spPr/>
    </dgm:pt>
    <dgm:pt modelId="{01FD5103-0E27-40F1-9BC9-23BE42A2879E}" type="pres">
      <dgm:prSet presAssocID="{FB668EDE-84A4-49E5-B89E-ED2FF8291143}" presName="childText" presStyleLbl="bgAcc1" presStyleIdx="0" presStyleCnt="4" custScaleX="460474" custScaleY="139371">
        <dgm:presLayoutVars>
          <dgm:bulletEnabled val="1"/>
        </dgm:presLayoutVars>
      </dgm:prSet>
      <dgm:spPr/>
    </dgm:pt>
    <dgm:pt modelId="{2A81AC24-19E8-4B05-BE18-7F7DC22883F5}" type="pres">
      <dgm:prSet presAssocID="{300571DF-0E8D-4A75-B42A-9E0E27DF9B85}" presName="Name13" presStyleLbl="parChTrans1D2" presStyleIdx="1" presStyleCnt="4"/>
      <dgm:spPr/>
    </dgm:pt>
    <dgm:pt modelId="{7210391E-D0BA-4B05-BC9D-4C5F7A7038B2}" type="pres">
      <dgm:prSet presAssocID="{C718ADCF-EE16-40A9-92E0-023D415A390D}" presName="childText" presStyleLbl="bgAcc1" presStyleIdx="1" presStyleCnt="4" custScaleX="459060" custScaleY="123544">
        <dgm:presLayoutVars>
          <dgm:bulletEnabled val="1"/>
        </dgm:presLayoutVars>
      </dgm:prSet>
      <dgm:spPr/>
    </dgm:pt>
    <dgm:pt modelId="{672A5E56-DE7C-423B-8AF4-B37E93A0E788}" type="pres">
      <dgm:prSet presAssocID="{0E6EAE7D-5720-4E49-8312-A1094045AD70}" presName="Name13" presStyleLbl="parChTrans1D2" presStyleIdx="2" presStyleCnt="4"/>
      <dgm:spPr/>
    </dgm:pt>
    <dgm:pt modelId="{0AFB512E-0A1F-4167-ADE0-87DA96AF7CDA}" type="pres">
      <dgm:prSet presAssocID="{4888119B-4460-4856-B734-0AC31AC71F78}" presName="childText" presStyleLbl="bgAcc1" presStyleIdx="2" presStyleCnt="4" custScaleX="458413" custScaleY="148376" custLinFactNeighborX="3784" custLinFactNeighborY="-1758">
        <dgm:presLayoutVars>
          <dgm:bulletEnabled val="1"/>
        </dgm:presLayoutVars>
      </dgm:prSet>
      <dgm:spPr/>
    </dgm:pt>
    <dgm:pt modelId="{CE1A9DA5-B9C2-45E2-9BB7-F87257155B4F}" type="pres">
      <dgm:prSet presAssocID="{17CD06EA-47C4-4E12-9317-0229F8CBCA24}" presName="Name13" presStyleLbl="parChTrans1D2" presStyleIdx="3" presStyleCnt="4"/>
      <dgm:spPr/>
    </dgm:pt>
    <dgm:pt modelId="{80B2E39C-ECD7-408D-AE0A-53F087F4CC73}" type="pres">
      <dgm:prSet presAssocID="{0DD68538-181E-49AD-BF1A-DD1448C5821B}" presName="childText" presStyleLbl="bgAcc1" presStyleIdx="3" presStyleCnt="4" custScaleX="498474" custScaleY="176786">
        <dgm:presLayoutVars>
          <dgm:bulletEnabled val="1"/>
        </dgm:presLayoutVars>
      </dgm:prSet>
      <dgm:spPr/>
    </dgm:pt>
  </dgm:ptLst>
  <dgm:cxnLst>
    <dgm:cxn modelId="{D786CF02-618E-4C2C-82AC-02397A04DBD0}" srcId="{CB9964DC-5E01-4879-9733-CDEE2AB1D1F7}" destId="{0DD68538-181E-49AD-BF1A-DD1448C5821B}" srcOrd="3" destOrd="0" parTransId="{17CD06EA-47C4-4E12-9317-0229F8CBCA24}" sibTransId="{0633ADE7-CF76-4091-8D02-49D073600C8A}"/>
    <dgm:cxn modelId="{67351311-47AE-4C95-A285-85B9B8EBE491}" type="presOf" srcId="{FB668EDE-84A4-49E5-B89E-ED2FF8291143}" destId="{01FD5103-0E27-40F1-9BC9-23BE42A2879E}" srcOrd="0" destOrd="0" presId="urn:microsoft.com/office/officeart/2005/8/layout/hierarchy3"/>
    <dgm:cxn modelId="{789A8F1B-BBE9-49E7-830E-97E55432B7A1}" type="presOf" srcId="{C718ADCF-EE16-40A9-92E0-023D415A390D}" destId="{7210391E-D0BA-4B05-BC9D-4C5F7A7038B2}" srcOrd="0" destOrd="0" presId="urn:microsoft.com/office/officeart/2005/8/layout/hierarchy3"/>
    <dgm:cxn modelId="{C290C72D-C5FA-4EB7-BD31-85EA706B0491}" type="presOf" srcId="{17CD06EA-47C4-4E12-9317-0229F8CBCA24}" destId="{CE1A9DA5-B9C2-45E2-9BB7-F87257155B4F}" srcOrd="0" destOrd="0" presId="urn:microsoft.com/office/officeart/2005/8/layout/hierarchy3"/>
    <dgm:cxn modelId="{AAAC8734-2773-4BD7-BEDC-4DE9F052E9FC}" type="presOf" srcId="{D8069BCD-F91C-447A-B043-AB2EC30298D4}" destId="{EBA37B6C-F06D-4C56-92EE-0E03D9FA8E1C}" srcOrd="0" destOrd="0" presId="urn:microsoft.com/office/officeart/2005/8/layout/hierarchy3"/>
    <dgm:cxn modelId="{47A71A5C-59BD-4053-9BE7-BC3B93335057}" type="presOf" srcId="{CB9964DC-5E01-4879-9733-CDEE2AB1D1F7}" destId="{C7DDC059-89DD-4F99-A10D-9C975D60C8D8}" srcOrd="1" destOrd="0" presId="urn:microsoft.com/office/officeart/2005/8/layout/hierarchy3"/>
    <dgm:cxn modelId="{3D7A9A47-7483-4D47-A9FF-B65211CDCB92}" type="presOf" srcId="{0DD68538-181E-49AD-BF1A-DD1448C5821B}" destId="{80B2E39C-ECD7-408D-AE0A-53F087F4CC73}" srcOrd="0" destOrd="0" presId="urn:microsoft.com/office/officeart/2005/8/layout/hierarchy3"/>
    <dgm:cxn modelId="{01A3EA52-69A4-4A23-BC24-EBFF6618563C}" type="presOf" srcId="{7061F2FC-F2AB-4DE3-98B0-886576B4E2C6}" destId="{D433476B-D68D-4328-ADAC-B2895D3D50CF}" srcOrd="0" destOrd="0" presId="urn:microsoft.com/office/officeart/2005/8/layout/hierarchy3"/>
    <dgm:cxn modelId="{3B05F352-65C3-4C51-BF7B-C333C93EA5EF}" type="presOf" srcId="{300571DF-0E8D-4A75-B42A-9E0E27DF9B85}" destId="{2A81AC24-19E8-4B05-BE18-7F7DC22883F5}" srcOrd="0" destOrd="0" presId="urn:microsoft.com/office/officeart/2005/8/layout/hierarchy3"/>
    <dgm:cxn modelId="{E5DF4D7B-2998-4040-B309-23173E1132D4}" srcId="{7061F2FC-F2AB-4DE3-98B0-886576B4E2C6}" destId="{CB9964DC-5E01-4879-9733-CDEE2AB1D1F7}" srcOrd="0" destOrd="0" parTransId="{5760939A-00E0-4E0F-82AC-14F95E0A4A90}" sibTransId="{2BAB4B72-4C27-47D9-A895-24F30C6A71EC}"/>
    <dgm:cxn modelId="{AEC39A83-76B8-4C0A-97F2-F3865E322778}" srcId="{CB9964DC-5E01-4879-9733-CDEE2AB1D1F7}" destId="{4888119B-4460-4856-B734-0AC31AC71F78}" srcOrd="2" destOrd="0" parTransId="{0E6EAE7D-5720-4E49-8312-A1094045AD70}" sibTransId="{EF609D22-2240-462B-BBC6-2F511A02E366}"/>
    <dgm:cxn modelId="{F2C4F495-6B8C-482F-A371-D368618DFBD9}" type="presOf" srcId="{CB9964DC-5E01-4879-9733-CDEE2AB1D1F7}" destId="{ECB1CA3E-26B8-4A39-AEF8-6F06E506D3C7}" srcOrd="0" destOrd="0" presId="urn:microsoft.com/office/officeart/2005/8/layout/hierarchy3"/>
    <dgm:cxn modelId="{131B19B9-C8E8-435D-8234-6D58E79BFF9B}" type="presOf" srcId="{4888119B-4460-4856-B734-0AC31AC71F78}" destId="{0AFB512E-0A1F-4167-ADE0-87DA96AF7CDA}" srcOrd="0" destOrd="0" presId="urn:microsoft.com/office/officeart/2005/8/layout/hierarchy3"/>
    <dgm:cxn modelId="{CFDB3FD9-842A-488E-91B4-0750760F5090}" srcId="{CB9964DC-5E01-4879-9733-CDEE2AB1D1F7}" destId="{FB668EDE-84A4-49E5-B89E-ED2FF8291143}" srcOrd="0" destOrd="0" parTransId="{D8069BCD-F91C-447A-B043-AB2EC30298D4}" sibTransId="{49D3D850-DD67-4539-884E-7AF1CA5D2943}"/>
    <dgm:cxn modelId="{26837CF1-B42E-4157-BF55-0812B75BD343}" srcId="{CB9964DC-5E01-4879-9733-CDEE2AB1D1F7}" destId="{C718ADCF-EE16-40A9-92E0-023D415A390D}" srcOrd="1" destOrd="0" parTransId="{300571DF-0E8D-4A75-B42A-9E0E27DF9B85}" sibTransId="{6114FBC9-8357-44C8-835B-83E4DB75B6AA}"/>
    <dgm:cxn modelId="{235AD1FB-B89B-4773-B588-A545CB10DC4E}" type="presOf" srcId="{0E6EAE7D-5720-4E49-8312-A1094045AD70}" destId="{672A5E56-DE7C-423B-8AF4-B37E93A0E788}" srcOrd="0" destOrd="0" presId="urn:microsoft.com/office/officeart/2005/8/layout/hierarchy3"/>
    <dgm:cxn modelId="{9EB26DA8-C59A-4336-8BA7-4FBEEAE4FD86}" type="presParOf" srcId="{D433476B-D68D-4328-ADAC-B2895D3D50CF}" destId="{1E58A3BC-F1F7-40EE-89AA-32E802ED4BF7}" srcOrd="0" destOrd="0" presId="urn:microsoft.com/office/officeart/2005/8/layout/hierarchy3"/>
    <dgm:cxn modelId="{F16A1B86-8195-4106-968A-55FAD14B41F9}" type="presParOf" srcId="{1E58A3BC-F1F7-40EE-89AA-32E802ED4BF7}" destId="{D21DF85A-45CA-4CE0-B0ED-CF4615475EE0}" srcOrd="0" destOrd="0" presId="urn:microsoft.com/office/officeart/2005/8/layout/hierarchy3"/>
    <dgm:cxn modelId="{C23A4655-19D7-4613-AD59-557BD33ECCA1}" type="presParOf" srcId="{D21DF85A-45CA-4CE0-B0ED-CF4615475EE0}" destId="{ECB1CA3E-26B8-4A39-AEF8-6F06E506D3C7}" srcOrd="0" destOrd="0" presId="urn:microsoft.com/office/officeart/2005/8/layout/hierarchy3"/>
    <dgm:cxn modelId="{5262B8D8-B85C-42E8-9B8B-9BC2B2BCDFFE}" type="presParOf" srcId="{D21DF85A-45CA-4CE0-B0ED-CF4615475EE0}" destId="{C7DDC059-89DD-4F99-A10D-9C975D60C8D8}" srcOrd="1" destOrd="0" presId="urn:microsoft.com/office/officeart/2005/8/layout/hierarchy3"/>
    <dgm:cxn modelId="{D48EBEAD-46E4-497D-93CA-B95DEE7430E0}" type="presParOf" srcId="{1E58A3BC-F1F7-40EE-89AA-32E802ED4BF7}" destId="{F784BE88-3DB9-4E87-AFCA-2ED0BF00DEA1}" srcOrd="1" destOrd="0" presId="urn:microsoft.com/office/officeart/2005/8/layout/hierarchy3"/>
    <dgm:cxn modelId="{5F40CC24-EAD4-4D2E-AA38-8BEEA1680F06}" type="presParOf" srcId="{F784BE88-3DB9-4E87-AFCA-2ED0BF00DEA1}" destId="{EBA37B6C-F06D-4C56-92EE-0E03D9FA8E1C}" srcOrd="0" destOrd="0" presId="urn:microsoft.com/office/officeart/2005/8/layout/hierarchy3"/>
    <dgm:cxn modelId="{611EBAEF-E798-453C-BF02-6A94B2608830}" type="presParOf" srcId="{F784BE88-3DB9-4E87-AFCA-2ED0BF00DEA1}" destId="{01FD5103-0E27-40F1-9BC9-23BE42A2879E}" srcOrd="1" destOrd="0" presId="urn:microsoft.com/office/officeart/2005/8/layout/hierarchy3"/>
    <dgm:cxn modelId="{E8FFBE24-98F6-485F-9E28-8169C8153F5E}" type="presParOf" srcId="{F784BE88-3DB9-4E87-AFCA-2ED0BF00DEA1}" destId="{2A81AC24-19E8-4B05-BE18-7F7DC22883F5}" srcOrd="2" destOrd="0" presId="urn:microsoft.com/office/officeart/2005/8/layout/hierarchy3"/>
    <dgm:cxn modelId="{080A31F8-B17A-4FB4-935E-A854F031ED27}" type="presParOf" srcId="{F784BE88-3DB9-4E87-AFCA-2ED0BF00DEA1}" destId="{7210391E-D0BA-4B05-BC9D-4C5F7A7038B2}" srcOrd="3" destOrd="0" presId="urn:microsoft.com/office/officeart/2005/8/layout/hierarchy3"/>
    <dgm:cxn modelId="{3926C6FD-E801-4346-8AB9-94C5A26FE6C9}" type="presParOf" srcId="{F784BE88-3DB9-4E87-AFCA-2ED0BF00DEA1}" destId="{672A5E56-DE7C-423B-8AF4-B37E93A0E788}" srcOrd="4" destOrd="0" presId="urn:microsoft.com/office/officeart/2005/8/layout/hierarchy3"/>
    <dgm:cxn modelId="{CE55D6E9-D386-4BCD-91C7-83C7C4EA0B23}" type="presParOf" srcId="{F784BE88-3DB9-4E87-AFCA-2ED0BF00DEA1}" destId="{0AFB512E-0A1F-4167-ADE0-87DA96AF7CDA}" srcOrd="5" destOrd="0" presId="urn:microsoft.com/office/officeart/2005/8/layout/hierarchy3"/>
    <dgm:cxn modelId="{2568257A-210F-4098-9F6C-0F43EBDF5CC4}" type="presParOf" srcId="{F784BE88-3DB9-4E87-AFCA-2ED0BF00DEA1}" destId="{CE1A9DA5-B9C2-45E2-9BB7-F87257155B4F}" srcOrd="6" destOrd="0" presId="urn:microsoft.com/office/officeart/2005/8/layout/hierarchy3"/>
    <dgm:cxn modelId="{AADF16A6-0AD0-4749-8919-7E4FFA956001}" type="presParOf" srcId="{F784BE88-3DB9-4E87-AFCA-2ED0BF00DEA1}" destId="{80B2E39C-ECD7-408D-AE0A-53F087F4CC73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7061F2FC-F2AB-4DE3-98B0-886576B4E2C6}" type="doc">
      <dgm:prSet loTypeId="urn:microsoft.com/office/officeart/2005/8/layout/hierarchy3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4888119B-4460-4856-B734-0AC31AC71F78}">
      <dgm:prSet phldrT="[Texto]" custT="1"/>
      <dgm:spPr/>
      <dgm:t>
        <a:bodyPr/>
        <a:lstStyle/>
        <a:p>
          <a:pPr algn="l"/>
          <a:r>
            <a:rPr lang="es-ES" sz="2000" dirty="0"/>
            <a:t>3) Bomba de limpieza</a:t>
          </a:r>
        </a:p>
      </dgm:t>
    </dgm:pt>
    <dgm:pt modelId="{0E6EAE7D-5720-4E49-8312-A1094045AD70}" type="parTrans" cxnId="{AEC39A83-76B8-4C0A-97F2-F3865E322778}">
      <dgm:prSet/>
      <dgm:spPr/>
      <dgm:t>
        <a:bodyPr/>
        <a:lstStyle/>
        <a:p>
          <a:pPr algn="ctr"/>
          <a:endParaRPr lang="es-ES" sz="2400"/>
        </a:p>
      </dgm:t>
    </dgm:pt>
    <dgm:pt modelId="{EF609D22-2240-462B-BBC6-2F511A02E366}" type="sibTrans" cxnId="{AEC39A83-76B8-4C0A-97F2-F3865E322778}">
      <dgm:prSet/>
      <dgm:spPr/>
      <dgm:t>
        <a:bodyPr/>
        <a:lstStyle/>
        <a:p>
          <a:pPr algn="ctr"/>
          <a:endParaRPr lang="es-ES" sz="2400"/>
        </a:p>
      </dgm:t>
    </dgm:pt>
    <dgm:pt modelId="{CB9964DC-5E01-4879-9733-CDEE2AB1D1F7}">
      <dgm:prSet phldrT="[Texto]" custT="1"/>
      <dgm:spPr/>
      <dgm:t>
        <a:bodyPr/>
        <a:lstStyle/>
        <a:p>
          <a:pPr algn="ctr"/>
          <a:r>
            <a:rPr lang="es-ES" sz="2800" dirty="0"/>
            <a:t>Prototipo de sensado</a:t>
          </a:r>
        </a:p>
      </dgm:t>
    </dgm:pt>
    <dgm:pt modelId="{2BAB4B72-4C27-47D9-A895-24F30C6A71EC}" type="sibTrans" cxnId="{E5DF4D7B-2998-4040-B309-23173E1132D4}">
      <dgm:prSet/>
      <dgm:spPr/>
      <dgm:t>
        <a:bodyPr/>
        <a:lstStyle/>
        <a:p>
          <a:pPr algn="ctr"/>
          <a:endParaRPr lang="es-ES" sz="2400"/>
        </a:p>
      </dgm:t>
    </dgm:pt>
    <dgm:pt modelId="{5760939A-00E0-4E0F-82AC-14F95E0A4A90}" type="parTrans" cxnId="{E5DF4D7B-2998-4040-B309-23173E1132D4}">
      <dgm:prSet/>
      <dgm:spPr/>
      <dgm:t>
        <a:bodyPr/>
        <a:lstStyle/>
        <a:p>
          <a:pPr algn="ctr"/>
          <a:endParaRPr lang="es-ES" sz="2400"/>
        </a:p>
      </dgm:t>
    </dgm:pt>
    <dgm:pt modelId="{FB668EDE-84A4-49E5-B89E-ED2FF8291143}">
      <dgm:prSet phldrT="[Texto]" custT="1"/>
      <dgm:spPr/>
      <dgm:t>
        <a:bodyPr/>
        <a:lstStyle/>
        <a:p>
          <a:pPr algn="l"/>
          <a:r>
            <a:rPr lang="es-ES" sz="2000" dirty="0"/>
            <a:t>1) Manejo de muestras</a:t>
          </a:r>
        </a:p>
      </dgm:t>
    </dgm:pt>
    <dgm:pt modelId="{D8069BCD-F91C-447A-B043-AB2EC30298D4}" type="parTrans" cxnId="{CFDB3FD9-842A-488E-91B4-0750760F5090}">
      <dgm:prSet/>
      <dgm:spPr/>
      <dgm:t>
        <a:bodyPr/>
        <a:lstStyle/>
        <a:p>
          <a:pPr algn="ctr"/>
          <a:endParaRPr lang="es-CO" sz="2400"/>
        </a:p>
      </dgm:t>
    </dgm:pt>
    <dgm:pt modelId="{49D3D850-DD67-4539-884E-7AF1CA5D2943}" type="sibTrans" cxnId="{CFDB3FD9-842A-488E-91B4-0750760F5090}">
      <dgm:prSet/>
      <dgm:spPr/>
      <dgm:t>
        <a:bodyPr/>
        <a:lstStyle/>
        <a:p>
          <a:pPr algn="ctr"/>
          <a:endParaRPr lang="es-CO" sz="2400"/>
        </a:p>
      </dgm:t>
    </dgm:pt>
    <dgm:pt modelId="{C718ADCF-EE16-40A9-92E0-023D415A390D}">
      <dgm:prSet phldrT="[Texto]" custT="1"/>
      <dgm:spPr/>
      <dgm:t>
        <a:bodyPr/>
        <a:lstStyle/>
        <a:p>
          <a:pPr algn="l"/>
          <a:r>
            <a:rPr lang="es-ES" sz="2000" dirty="0"/>
            <a:t>2) Bombas de extracción</a:t>
          </a:r>
        </a:p>
      </dgm:t>
    </dgm:pt>
    <dgm:pt modelId="{6114FBC9-8357-44C8-835B-83E4DB75B6AA}" type="sibTrans" cxnId="{26837CF1-B42E-4157-BF55-0812B75BD343}">
      <dgm:prSet/>
      <dgm:spPr/>
      <dgm:t>
        <a:bodyPr/>
        <a:lstStyle/>
        <a:p>
          <a:pPr algn="ctr"/>
          <a:endParaRPr lang="es-ES" sz="2400"/>
        </a:p>
      </dgm:t>
    </dgm:pt>
    <dgm:pt modelId="{300571DF-0E8D-4A75-B42A-9E0E27DF9B85}" type="parTrans" cxnId="{26837CF1-B42E-4157-BF55-0812B75BD343}">
      <dgm:prSet/>
      <dgm:spPr/>
      <dgm:t>
        <a:bodyPr/>
        <a:lstStyle/>
        <a:p>
          <a:pPr algn="ctr"/>
          <a:endParaRPr lang="es-ES" sz="2400"/>
        </a:p>
      </dgm:t>
    </dgm:pt>
    <dgm:pt modelId="{3F23F281-07B0-48CC-855C-D7CD5048DBB5}">
      <dgm:prSet phldrT="[Texto]" custT="1"/>
      <dgm:spPr/>
      <dgm:t>
        <a:bodyPr/>
        <a:lstStyle/>
        <a:p>
          <a:pPr algn="l"/>
          <a:r>
            <a:rPr lang="es-ES" sz="2000" dirty="0"/>
            <a:t>4) Cámaras de sensado</a:t>
          </a:r>
        </a:p>
      </dgm:t>
    </dgm:pt>
    <dgm:pt modelId="{EEFF7ACF-C3CF-447E-84DF-4500D58807FC}" type="parTrans" cxnId="{70EEB311-1B93-4936-8C8E-8E8491FB4432}">
      <dgm:prSet/>
      <dgm:spPr/>
      <dgm:t>
        <a:bodyPr/>
        <a:lstStyle/>
        <a:p>
          <a:endParaRPr lang="es-ES"/>
        </a:p>
      </dgm:t>
    </dgm:pt>
    <dgm:pt modelId="{A3A2BA12-55AE-4AB0-B618-81FA62FB7853}" type="sibTrans" cxnId="{70EEB311-1B93-4936-8C8E-8E8491FB4432}">
      <dgm:prSet/>
      <dgm:spPr/>
      <dgm:t>
        <a:bodyPr/>
        <a:lstStyle/>
        <a:p>
          <a:endParaRPr lang="es-ES"/>
        </a:p>
      </dgm:t>
    </dgm:pt>
    <dgm:pt modelId="{E695BDF5-3B53-4B17-88B4-6D58E6B8FF5E}">
      <dgm:prSet phldrT="[Texto]" custT="1"/>
      <dgm:spPr/>
      <dgm:t>
        <a:bodyPr/>
        <a:lstStyle/>
        <a:p>
          <a:pPr algn="l"/>
          <a:r>
            <a:rPr lang="es-ES" sz="2000" dirty="0"/>
            <a:t>5) Sistema de alimentación</a:t>
          </a:r>
        </a:p>
      </dgm:t>
    </dgm:pt>
    <dgm:pt modelId="{A388CF2C-1400-43BF-BB76-191AC6EAA9D5}" type="parTrans" cxnId="{1FAC21C5-1BA7-4E03-AF0D-74308EA520B9}">
      <dgm:prSet/>
      <dgm:spPr/>
      <dgm:t>
        <a:bodyPr/>
        <a:lstStyle/>
        <a:p>
          <a:endParaRPr lang="es-ES"/>
        </a:p>
      </dgm:t>
    </dgm:pt>
    <dgm:pt modelId="{7B0237BA-1D3E-49A8-B733-B8EC0CE00442}" type="sibTrans" cxnId="{1FAC21C5-1BA7-4E03-AF0D-74308EA520B9}">
      <dgm:prSet/>
      <dgm:spPr/>
      <dgm:t>
        <a:bodyPr/>
        <a:lstStyle/>
        <a:p>
          <a:endParaRPr lang="es-ES"/>
        </a:p>
      </dgm:t>
    </dgm:pt>
    <dgm:pt modelId="{853A8D9F-74E1-4B15-BCD9-84349B617B18}">
      <dgm:prSet phldrT="[Texto]" custT="1"/>
      <dgm:spPr/>
      <dgm:t>
        <a:bodyPr/>
        <a:lstStyle/>
        <a:p>
          <a:pPr algn="l"/>
          <a:r>
            <a:rPr lang="es-ES" sz="2000" dirty="0"/>
            <a:t>6) Sistema de adquisición y control</a:t>
          </a:r>
        </a:p>
      </dgm:t>
    </dgm:pt>
    <dgm:pt modelId="{4A1C55EC-AEF4-4DD2-B219-4B7379CAAEF9}" type="parTrans" cxnId="{1C76F0A9-9551-4ADC-975A-7E2C53FE85EF}">
      <dgm:prSet/>
      <dgm:spPr/>
      <dgm:t>
        <a:bodyPr/>
        <a:lstStyle/>
        <a:p>
          <a:endParaRPr lang="es-ES"/>
        </a:p>
      </dgm:t>
    </dgm:pt>
    <dgm:pt modelId="{4EEB5108-5CD4-402C-98E7-1B7B731E24E0}" type="sibTrans" cxnId="{1C76F0A9-9551-4ADC-975A-7E2C53FE85EF}">
      <dgm:prSet/>
      <dgm:spPr/>
      <dgm:t>
        <a:bodyPr/>
        <a:lstStyle/>
        <a:p>
          <a:endParaRPr lang="es-ES"/>
        </a:p>
      </dgm:t>
    </dgm:pt>
    <dgm:pt modelId="{D433476B-D68D-4328-ADAC-B2895D3D50CF}" type="pres">
      <dgm:prSet presAssocID="{7061F2FC-F2AB-4DE3-98B0-886576B4E2C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1E58A3BC-F1F7-40EE-89AA-32E802ED4BF7}" type="pres">
      <dgm:prSet presAssocID="{CB9964DC-5E01-4879-9733-CDEE2AB1D1F7}" presName="root" presStyleCnt="0"/>
      <dgm:spPr/>
    </dgm:pt>
    <dgm:pt modelId="{D21DF85A-45CA-4CE0-B0ED-CF4615475EE0}" type="pres">
      <dgm:prSet presAssocID="{CB9964DC-5E01-4879-9733-CDEE2AB1D1F7}" presName="rootComposite" presStyleCnt="0"/>
      <dgm:spPr/>
    </dgm:pt>
    <dgm:pt modelId="{ECB1CA3E-26B8-4A39-AEF8-6F06E506D3C7}" type="pres">
      <dgm:prSet presAssocID="{CB9964DC-5E01-4879-9733-CDEE2AB1D1F7}" presName="rootText" presStyleLbl="node1" presStyleIdx="0" presStyleCnt="1" custScaleX="659296" custScaleY="229803" custLinFactNeighborX="15077" custLinFactNeighborY="-54496"/>
      <dgm:spPr/>
    </dgm:pt>
    <dgm:pt modelId="{C7DDC059-89DD-4F99-A10D-9C975D60C8D8}" type="pres">
      <dgm:prSet presAssocID="{CB9964DC-5E01-4879-9733-CDEE2AB1D1F7}" presName="rootConnector" presStyleLbl="node1" presStyleIdx="0" presStyleCnt="1"/>
      <dgm:spPr/>
    </dgm:pt>
    <dgm:pt modelId="{F784BE88-3DB9-4E87-AFCA-2ED0BF00DEA1}" type="pres">
      <dgm:prSet presAssocID="{CB9964DC-5E01-4879-9733-CDEE2AB1D1F7}" presName="childShape" presStyleCnt="0"/>
      <dgm:spPr/>
    </dgm:pt>
    <dgm:pt modelId="{EBA37B6C-F06D-4C56-92EE-0E03D9FA8E1C}" type="pres">
      <dgm:prSet presAssocID="{D8069BCD-F91C-447A-B043-AB2EC30298D4}" presName="Name13" presStyleLbl="parChTrans1D2" presStyleIdx="0" presStyleCnt="6"/>
      <dgm:spPr/>
    </dgm:pt>
    <dgm:pt modelId="{01FD5103-0E27-40F1-9BC9-23BE42A2879E}" type="pres">
      <dgm:prSet presAssocID="{FB668EDE-84A4-49E5-B89E-ED2FF8291143}" presName="childText" presStyleLbl="bgAcc1" presStyleIdx="0" presStyleCnt="6" custScaleX="739626" custScaleY="139371">
        <dgm:presLayoutVars>
          <dgm:bulletEnabled val="1"/>
        </dgm:presLayoutVars>
      </dgm:prSet>
      <dgm:spPr/>
    </dgm:pt>
    <dgm:pt modelId="{2A81AC24-19E8-4B05-BE18-7F7DC22883F5}" type="pres">
      <dgm:prSet presAssocID="{300571DF-0E8D-4A75-B42A-9E0E27DF9B85}" presName="Name13" presStyleLbl="parChTrans1D2" presStyleIdx="1" presStyleCnt="6"/>
      <dgm:spPr/>
    </dgm:pt>
    <dgm:pt modelId="{7210391E-D0BA-4B05-BC9D-4C5F7A7038B2}" type="pres">
      <dgm:prSet presAssocID="{C718ADCF-EE16-40A9-92E0-023D415A390D}" presName="childText" presStyleLbl="bgAcc1" presStyleIdx="1" presStyleCnt="6" custScaleX="555692" custScaleY="123544" custLinFactNeighborX="2764">
        <dgm:presLayoutVars>
          <dgm:bulletEnabled val="1"/>
        </dgm:presLayoutVars>
      </dgm:prSet>
      <dgm:spPr/>
    </dgm:pt>
    <dgm:pt modelId="{672A5E56-DE7C-423B-8AF4-B37E93A0E788}" type="pres">
      <dgm:prSet presAssocID="{0E6EAE7D-5720-4E49-8312-A1094045AD70}" presName="Name13" presStyleLbl="parChTrans1D2" presStyleIdx="2" presStyleCnt="6"/>
      <dgm:spPr/>
    </dgm:pt>
    <dgm:pt modelId="{0AFB512E-0A1F-4167-ADE0-87DA96AF7CDA}" type="pres">
      <dgm:prSet presAssocID="{4888119B-4460-4856-B734-0AC31AC71F78}" presName="childText" presStyleLbl="bgAcc1" presStyleIdx="2" presStyleCnt="6" custScaleX="739626" custScaleY="148376">
        <dgm:presLayoutVars>
          <dgm:bulletEnabled val="1"/>
        </dgm:presLayoutVars>
      </dgm:prSet>
      <dgm:spPr/>
    </dgm:pt>
    <dgm:pt modelId="{A6899D39-81FC-402E-946D-8F4E347A7BE7}" type="pres">
      <dgm:prSet presAssocID="{EEFF7ACF-C3CF-447E-84DF-4500D58807FC}" presName="Name13" presStyleLbl="parChTrans1D2" presStyleIdx="3" presStyleCnt="6"/>
      <dgm:spPr/>
    </dgm:pt>
    <dgm:pt modelId="{B90E70EC-67AE-48FE-B378-A85B9F664EC7}" type="pres">
      <dgm:prSet presAssocID="{3F23F281-07B0-48CC-855C-D7CD5048DBB5}" presName="childText" presStyleLbl="bgAcc1" presStyleIdx="3" presStyleCnt="6" custScaleX="739626" custScaleY="148376">
        <dgm:presLayoutVars>
          <dgm:bulletEnabled val="1"/>
        </dgm:presLayoutVars>
      </dgm:prSet>
      <dgm:spPr/>
    </dgm:pt>
    <dgm:pt modelId="{CFE17386-5657-4BDF-B01F-1ED44A7A1CD4}" type="pres">
      <dgm:prSet presAssocID="{A388CF2C-1400-43BF-BB76-191AC6EAA9D5}" presName="Name13" presStyleLbl="parChTrans1D2" presStyleIdx="4" presStyleCnt="6"/>
      <dgm:spPr/>
    </dgm:pt>
    <dgm:pt modelId="{8CECD88C-AA72-48FB-8AE2-5B8E7E5D38E4}" type="pres">
      <dgm:prSet presAssocID="{E695BDF5-3B53-4B17-88B4-6D58E6B8FF5E}" presName="childText" presStyleLbl="bgAcc1" presStyleIdx="4" presStyleCnt="6" custScaleX="739626" custScaleY="148376">
        <dgm:presLayoutVars>
          <dgm:bulletEnabled val="1"/>
        </dgm:presLayoutVars>
      </dgm:prSet>
      <dgm:spPr/>
    </dgm:pt>
    <dgm:pt modelId="{A8E3FAD3-AAE0-4AF4-8179-9D0887AF91D8}" type="pres">
      <dgm:prSet presAssocID="{4A1C55EC-AEF4-4DD2-B219-4B7379CAAEF9}" presName="Name13" presStyleLbl="parChTrans1D2" presStyleIdx="5" presStyleCnt="6"/>
      <dgm:spPr/>
    </dgm:pt>
    <dgm:pt modelId="{138481D4-F925-422A-8F55-B82666E6D7F5}" type="pres">
      <dgm:prSet presAssocID="{853A8D9F-74E1-4B15-BCD9-84349B617B18}" presName="childText" presStyleLbl="bgAcc1" presStyleIdx="5" presStyleCnt="6" custScaleX="739626" custScaleY="212500">
        <dgm:presLayoutVars>
          <dgm:bulletEnabled val="1"/>
        </dgm:presLayoutVars>
      </dgm:prSet>
      <dgm:spPr/>
    </dgm:pt>
  </dgm:ptLst>
  <dgm:cxnLst>
    <dgm:cxn modelId="{9253EE04-91A6-4396-A8CB-17AE1391C9C0}" type="presOf" srcId="{853A8D9F-74E1-4B15-BCD9-84349B617B18}" destId="{138481D4-F925-422A-8F55-B82666E6D7F5}" srcOrd="0" destOrd="0" presId="urn:microsoft.com/office/officeart/2005/8/layout/hierarchy3"/>
    <dgm:cxn modelId="{1A1D6906-4ADF-449E-9EE3-D533AEF3F70D}" type="presOf" srcId="{EEFF7ACF-C3CF-447E-84DF-4500D58807FC}" destId="{A6899D39-81FC-402E-946D-8F4E347A7BE7}" srcOrd="0" destOrd="0" presId="urn:microsoft.com/office/officeart/2005/8/layout/hierarchy3"/>
    <dgm:cxn modelId="{67351311-47AE-4C95-A285-85B9B8EBE491}" type="presOf" srcId="{FB668EDE-84A4-49E5-B89E-ED2FF8291143}" destId="{01FD5103-0E27-40F1-9BC9-23BE42A2879E}" srcOrd="0" destOrd="0" presId="urn:microsoft.com/office/officeart/2005/8/layout/hierarchy3"/>
    <dgm:cxn modelId="{70EEB311-1B93-4936-8C8E-8E8491FB4432}" srcId="{CB9964DC-5E01-4879-9733-CDEE2AB1D1F7}" destId="{3F23F281-07B0-48CC-855C-D7CD5048DBB5}" srcOrd="3" destOrd="0" parTransId="{EEFF7ACF-C3CF-447E-84DF-4500D58807FC}" sibTransId="{A3A2BA12-55AE-4AB0-B618-81FA62FB7853}"/>
    <dgm:cxn modelId="{789A8F1B-BBE9-49E7-830E-97E55432B7A1}" type="presOf" srcId="{C718ADCF-EE16-40A9-92E0-023D415A390D}" destId="{7210391E-D0BA-4B05-BC9D-4C5F7A7038B2}" srcOrd="0" destOrd="0" presId="urn:microsoft.com/office/officeart/2005/8/layout/hierarchy3"/>
    <dgm:cxn modelId="{F075DA22-5F37-4DEF-B215-8D05BC9A0487}" type="presOf" srcId="{A388CF2C-1400-43BF-BB76-191AC6EAA9D5}" destId="{CFE17386-5657-4BDF-B01F-1ED44A7A1CD4}" srcOrd="0" destOrd="0" presId="urn:microsoft.com/office/officeart/2005/8/layout/hierarchy3"/>
    <dgm:cxn modelId="{AAAC8734-2773-4BD7-BEDC-4DE9F052E9FC}" type="presOf" srcId="{D8069BCD-F91C-447A-B043-AB2EC30298D4}" destId="{EBA37B6C-F06D-4C56-92EE-0E03D9FA8E1C}" srcOrd="0" destOrd="0" presId="urn:microsoft.com/office/officeart/2005/8/layout/hierarchy3"/>
    <dgm:cxn modelId="{47A71A5C-59BD-4053-9BE7-BC3B93335057}" type="presOf" srcId="{CB9964DC-5E01-4879-9733-CDEE2AB1D1F7}" destId="{C7DDC059-89DD-4F99-A10D-9C975D60C8D8}" srcOrd="1" destOrd="0" presId="urn:microsoft.com/office/officeart/2005/8/layout/hierarchy3"/>
    <dgm:cxn modelId="{83F7C66A-FA6B-4797-BA30-C62EF5DB0B4E}" type="presOf" srcId="{E695BDF5-3B53-4B17-88B4-6D58E6B8FF5E}" destId="{8CECD88C-AA72-48FB-8AE2-5B8E7E5D38E4}" srcOrd="0" destOrd="0" presId="urn:microsoft.com/office/officeart/2005/8/layout/hierarchy3"/>
    <dgm:cxn modelId="{01A3EA52-69A4-4A23-BC24-EBFF6618563C}" type="presOf" srcId="{7061F2FC-F2AB-4DE3-98B0-886576B4E2C6}" destId="{D433476B-D68D-4328-ADAC-B2895D3D50CF}" srcOrd="0" destOrd="0" presId="urn:microsoft.com/office/officeart/2005/8/layout/hierarchy3"/>
    <dgm:cxn modelId="{3B05F352-65C3-4C51-BF7B-C333C93EA5EF}" type="presOf" srcId="{300571DF-0E8D-4A75-B42A-9E0E27DF9B85}" destId="{2A81AC24-19E8-4B05-BE18-7F7DC22883F5}" srcOrd="0" destOrd="0" presId="urn:microsoft.com/office/officeart/2005/8/layout/hierarchy3"/>
    <dgm:cxn modelId="{E5DF4D7B-2998-4040-B309-23173E1132D4}" srcId="{7061F2FC-F2AB-4DE3-98B0-886576B4E2C6}" destId="{CB9964DC-5E01-4879-9733-CDEE2AB1D1F7}" srcOrd="0" destOrd="0" parTransId="{5760939A-00E0-4E0F-82AC-14F95E0A4A90}" sibTransId="{2BAB4B72-4C27-47D9-A895-24F30C6A71EC}"/>
    <dgm:cxn modelId="{AEC39A83-76B8-4C0A-97F2-F3865E322778}" srcId="{CB9964DC-5E01-4879-9733-CDEE2AB1D1F7}" destId="{4888119B-4460-4856-B734-0AC31AC71F78}" srcOrd="2" destOrd="0" parTransId="{0E6EAE7D-5720-4E49-8312-A1094045AD70}" sibTransId="{EF609D22-2240-462B-BBC6-2F511A02E366}"/>
    <dgm:cxn modelId="{F2C4F495-6B8C-482F-A371-D368618DFBD9}" type="presOf" srcId="{CB9964DC-5E01-4879-9733-CDEE2AB1D1F7}" destId="{ECB1CA3E-26B8-4A39-AEF8-6F06E506D3C7}" srcOrd="0" destOrd="0" presId="urn:microsoft.com/office/officeart/2005/8/layout/hierarchy3"/>
    <dgm:cxn modelId="{1C76F0A9-9551-4ADC-975A-7E2C53FE85EF}" srcId="{CB9964DC-5E01-4879-9733-CDEE2AB1D1F7}" destId="{853A8D9F-74E1-4B15-BCD9-84349B617B18}" srcOrd="5" destOrd="0" parTransId="{4A1C55EC-AEF4-4DD2-B219-4B7379CAAEF9}" sibTransId="{4EEB5108-5CD4-402C-98E7-1B7B731E24E0}"/>
    <dgm:cxn modelId="{131B19B9-C8E8-435D-8234-6D58E79BFF9B}" type="presOf" srcId="{4888119B-4460-4856-B734-0AC31AC71F78}" destId="{0AFB512E-0A1F-4167-ADE0-87DA96AF7CDA}" srcOrd="0" destOrd="0" presId="urn:microsoft.com/office/officeart/2005/8/layout/hierarchy3"/>
    <dgm:cxn modelId="{5FCAF3C2-6ED1-43A2-B0CD-5B1AAAF16089}" type="presOf" srcId="{3F23F281-07B0-48CC-855C-D7CD5048DBB5}" destId="{B90E70EC-67AE-48FE-B378-A85B9F664EC7}" srcOrd="0" destOrd="0" presId="urn:microsoft.com/office/officeart/2005/8/layout/hierarchy3"/>
    <dgm:cxn modelId="{1FAC21C5-1BA7-4E03-AF0D-74308EA520B9}" srcId="{CB9964DC-5E01-4879-9733-CDEE2AB1D1F7}" destId="{E695BDF5-3B53-4B17-88B4-6D58E6B8FF5E}" srcOrd="4" destOrd="0" parTransId="{A388CF2C-1400-43BF-BB76-191AC6EAA9D5}" sibTransId="{7B0237BA-1D3E-49A8-B733-B8EC0CE00442}"/>
    <dgm:cxn modelId="{D4E016C9-92E5-4162-97A4-22F376D8FA6D}" type="presOf" srcId="{4A1C55EC-AEF4-4DD2-B219-4B7379CAAEF9}" destId="{A8E3FAD3-AAE0-4AF4-8179-9D0887AF91D8}" srcOrd="0" destOrd="0" presId="urn:microsoft.com/office/officeart/2005/8/layout/hierarchy3"/>
    <dgm:cxn modelId="{CFDB3FD9-842A-488E-91B4-0750760F5090}" srcId="{CB9964DC-5E01-4879-9733-CDEE2AB1D1F7}" destId="{FB668EDE-84A4-49E5-B89E-ED2FF8291143}" srcOrd="0" destOrd="0" parTransId="{D8069BCD-F91C-447A-B043-AB2EC30298D4}" sibTransId="{49D3D850-DD67-4539-884E-7AF1CA5D2943}"/>
    <dgm:cxn modelId="{26837CF1-B42E-4157-BF55-0812B75BD343}" srcId="{CB9964DC-5E01-4879-9733-CDEE2AB1D1F7}" destId="{C718ADCF-EE16-40A9-92E0-023D415A390D}" srcOrd="1" destOrd="0" parTransId="{300571DF-0E8D-4A75-B42A-9E0E27DF9B85}" sibTransId="{6114FBC9-8357-44C8-835B-83E4DB75B6AA}"/>
    <dgm:cxn modelId="{235AD1FB-B89B-4773-B588-A545CB10DC4E}" type="presOf" srcId="{0E6EAE7D-5720-4E49-8312-A1094045AD70}" destId="{672A5E56-DE7C-423B-8AF4-B37E93A0E788}" srcOrd="0" destOrd="0" presId="urn:microsoft.com/office/officeart/2005/8/layout/hierarchy3"/>
    <dgm:cxn modelId="{9EB26DA8-C59A-4336-8BA7-4FBEEAE4FD86}" type="presParOf" srcId="{D433476B-D68D-4328-ADAC-B2895D3D50CF}" destId="{1E58A3BC-F1F7-40EE-89AA-32E802ED4BF7}" srcOrd="0" destOrd="0" presId="urn:microsoft.com/office/officeart/2005/8/layout/hierarchy3"/>
    <dgm:cxn modelId="{F16A1B86-8195-4106-968A-55FAD14B41F9}" type="presParOf" srcId="{1E58A3BC-F1F7-40EE-89AA-32E802ED4BF7}" destId="{D21DF85A-45CA-4CE0-B0ED-CF4615475EE0}" srcOrd="0" destOrd="0" presId="urn:microsoft.com/office/officeart/2005/8/layout/hierarchy3"/>
    <dgm:cxn modelId="{C23A4655-19D7-4613-AD59-557BD33ECCA1}" type="presParOf" srcId="{D21DF85A-45CA-4CE0-B0ED-CF4615475EE0}" destId="{ECB1CA3E-26B8-4A39-AEF8-6F06E506D3C7}" srcOrd="0" destOrd="0" presId="urn:microsoft.com/office/officeart/2005/8/layout/hierarchy3"/>
    <dgm:cxn modelId="{5262B8D8-B85C-42E8-9B8B-9BC2B2BCDFFE}" type="presParOf" srcId="{D21DF85A-45CA-4CE0-B0ED-CF4615475EE0}" destId="{C7DDC059-89DD-4F99-A10D-9C975D60C8D8}" srcOrd="1" destOrd="0" presId="urn:microsoft.com/office/officeart/2005/8/layout/hierarchy3"/>
    <dgm:cxn modelId="{D48EBEAD-46E4-497D-93CA-B95DEE7430E0}" type="presParOf" srcId="{1E58A3BC-F1F7-40EE-89AA-32E802ED4BF7}" destId="{F784BE88-3DB9-4E87-AFCA-2ED0BF00DEA1}" srcOrd="1" destOrd="0" presId="urn:microsoft.com/office/officeart/2005/8/layout/hierarchy3"/>
    <dgm:cxn modelId="{5F40CC24-EAD4-4D2E-AA38-8BEEA1680F06}" type="presParOf" srcId="{F784BE88-3DB9-4E87-AFCA-2ED0BF00DEA1}" destId="{EBA37B6C-F06D-4C56-92EE-0E03D9FA8E1C}" srcOrd="0" destOrd="0" presId="urn:microsoft.com/office/officeart/2005/8/layout/hierarchy3"/>
    <dgm:cxn modelId="{611EBAEF-E798-453C-BF02-6A94B2608830}" type="presParOf" srcId="{F784BE88-3DB9-4E87-AFCA-2ED0BF00DEA1}" destId="{01FD5103-0E27-40F1-9BC9-23BE42A2879E}" srcOrd="1" destOrd="0" presId="urn:microsoft.com/office/officeart/2005/8/layout/hierarchy3"/>
    <dgm:cxn modelId="{E8FFBE24-98F6-485F-9E28-8169C8153F5E}" type="presParOf" srcId="{F784BE88-3DB9-4E87-AFCA-2ED0BF00DEA1}" destId="{2A81AC24-19E8-4B05-BE18-7F7DC22883F5}" srcOrd="2" destOrd="0" presId="urn:microsoft.com/office/officeart/2005/8/layout/hierarchy3"/>
    <dgm:cxn modelId="{080A31F8-B17A-4FB4-935E-A854F031ED27}" type="presParOf" srcId="{F784BE88-3DB9-4E87-AFCA-2ED0BF00DEA1}" destId="{7210391E-D0BA-4B05-BC9D-4C5F7A7038B2}" srcOrd="3" destOrd="0" presId="urn:microsoft.com/office/officeart/2005/8/layout/hierarchy3"/>
    <dgm:cxn modelId="{3926C6FD-E801-4346-8AB9-94C5A26FE6C9}" type="presParOf" srcId="{F784BE88-3DB9-4E87-AFCA-2ED0BF00DEA1}" destId="{672A5E56-DE7C-423B-8AF4-B37E93A0E788}" srcOrd="4" destOrd="0" presId="urn:microsoft.com/office/officeart/2005/8/layout/hierarchy3"/>
    <dgm:cxn modelId="{CE55D6E9-D386-4BCD-91C7-83C7C4EA0B23}" type="presParOf" srcId="{F784BE88-3DB9-4E87-AFCA-2ED0BF00DEA1}" destId="{0AFB512E-0A1F-4167-ADE0-87DA96AF7CDA}" srcOrd="5" destOrd="0" presId="urn:microsoft.com/office/officeart/2005/8/layout/hierarchy3"/>
    <dgm:cxn modelId="{88A3594B-B582-4C13-8EBB-901CB20773BF}" type="presParOf" srcId="{F784BE88-3DB9-4E87-AFCA-2ED0BF00DEA1}" destId="{A6899D39-81FC-402E-946D-8F4E347A7BE7}" srcOrd="6" destOrd="0" presId="urn:microsoft.com/office/officeart/2005/8/layout/hierarchy3"/>
    <dgm:cxn modelId="{2C6D9F03-38D4-4C72-B891-2879AFE151D4}" type="presParOf" srcId="{F784BE88-3DB9-4E87-AFCA-2ED0BF00DEA1}" destId="{B90E70EC-67AE-48FE-B378-A85B9F664EC7}" srcOrd="7" destOrd="0" presId="urn:microsoft.com/office/officeart/2005/8/layout/hierarchy3"/>
    <dgm:cxn modelId="{A228F64D-3E4E-44EF-8A60-5BC5227B146A}" type="presParOf" srcId="{F784BE88-3DB9-4E87-AFCA-2ED0BF00DEA1}" destId="{CFE17386-5657-4BDF-B01F-1ED44A7A1CD4}" srcOrd="8" destOrd="0" presId="urn:microsoft.com/office/officeart/2005/8/layout/hierarchy3"/>
    <dgm:cxn modelId="{B8BA383D-3EC4-4991-B187-F03D9B08FA3C}" type="presParOf" srcId="{F784BE88-3DB9-4E87-AFCA-2ED0BF00DEA1}" destId="{8CECD88C-AA72-48FB-8AE2-5B8E7E5D38E4}" srcOrd="9" destOrd="0" presId="urn:microsoft.com/office/officeart/2005/8/layout/hierarchy3"/>
    <dgm:cxn modelId="{82671F39-773A-4E52-88B6-B6F13BA5CAE0}" type="presParOf" srcId="{F784BE88-3DB9-4E87-AFCA-2ED0BF00DEA1}" destId="{A8E3FAD3-AAE0-4AF4-8179-9D0887AF91D8}" srcOrd="10" destOrd="0" presId="urn:microsoft.com/office/officeart/2005/8/layout/hierarchy3"/>
    <dgm:cxn modelId="{8B06FBA1-46A6-47D3-A6C3-4373605BDB7C}" type="presParOf" srcId="{F784BE88-3DB9-4E87-AFCA-2ED0BF00DEA1}" destId="{138481D4-F925-422A-8F55-B82666E6D7F5}" srcOrd="1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7061F2FC-F2AB-4DE3-98B0-886576B4E2C6}" type="doc">
      <dgm:prSet loTypeId="urn:microsoft.com/office/officeart/2005/8/layout/hierarchy3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4888119B-4460-4856-B734-0AC31AC71F78}">
      <dgm:prSet phldrT="[Texto]" custT="1"/>
      <dgm:spPr/>
      <dgm:t>
        <a:bodyPr/>
        <a:lstStyle/>
        <a:p>
          <a:pPr algn="l"/>
          <a:r>
            <a:rPr lang="es-ES" sz="2000" dirty="0"/>
            <a:t>3) Sensores TGS configuración en serie</a:t>
          </a:r>
        </a:p>
      </dgm:t>
    </dgm:pt>
    <dgm:pt modelId="{0E6EAE7D-5720-4E49-8312-A1094045AD70}" type="parTrans" cxnId="{AEC39A83-76B8-4C0A-97F2-F3865E322778}">
      <dgm:prSet/>
      <dgm:spPr/>
      <dgm:t>
        <a:bodyPr/>
        <a:lstStyle/>
        <a:p>
          <a:pPr algn="ctr"/>
          <a:endParaRPr lang="es-ES" sz="2400"/>
        </a:p>
      </dgm:t>
    </dgm:pt>
    <dgm:pt modelId="{EF609D22-2240-462B-BBC6-2F511A02E366}" type="sibTrans" cxnId="{AEC39A83-76B8-4C0A-97F2-F3865E322778}">
      <dgm:prSet/>
      <dgm:spPr/>
      <dgm:t>
        <a:bodyPr/>
        <a:lstStyle/>
        <a:p>
          <a:pPr algn="ctr"/>
          <a:endParaRPr lang="es-ES" sz="2400"/>
        </a:p>
      </dgm:t>
    </dgm:pt>
    <dgm:pt modelId="{CB9964DC-5E01-4879-9733-CDEE2AB1D1F7}">
      <dgm:prSet phldrT="[Texto]" custT="1"/>
      <dgm:spPr/>
      <dgm:t>
        <a:bodyPr/>
        <a:lstStyle/>
        <a:p>
          <a:pPr algn="ctr"/>
          <a:r>
            <a:rPr lang="es-ES" sz="2800" dirty="0"/>
            <a:t>Cámaras de sensado</a:t>
          </a:r>
        </a:p>
      </dgm:t>
    </dgm:pt>
    <dgm:pt modelId="{2BAB4B72-4C27-47D9-A895-24F30C6A71EC}" type="sibTrans" cxnId="{E5DF4D7B-2998-4040-B309-23173E1132D4}">
      <dgm:prSet/>
      <dgm:spPr/>
      <dgm:t>
        <a:bodyPr/>
        <a:lstStyle/>
        <a:p>
          <a:pPr algn="ctr"/>
          <a:endParaRPr lang="es-ES" sz="2400"/>
        </a:p>
      </dgm:t>
    </dgm:pt>
    <dgm:pt modelId="{5760939A-00E0-4E0F-82AC-14F95E0A4A90}" type="parTrans" cxnId="{E5DF4D7B-2998-4040-B309-23173E1132D4}">
      <dgm:prSet/>
      <dgm:spPr/>
      <dgm:t>
        <a:bodyPr/>
        <a:lstStyle/>
        <a:p>
          <a:pPr algn="ctr"/>
          <a:endParaRPr lang="es-ES" sz="2400"/>
        </a:p>
      </dgm:t>
    </dgm:pt>
    <dgm:pt modelId="{FB668EDE-84A4-49E5-B89E-ED2FF8291143}">
      <dgm:prSet phldrT="[Texto]" custT="1"/>
      <dgm:spPr/>
      <dgm:t>
        <a:bodyPr/>
        <a:lstStyle/>
        <a:p>
          <a:pPr algn="l"/>
          <a:r>
            <a:rPr lang="es-ES" sz="2000" dirty="0"/>
            <a:t>1) Sensores ópticos</a:t>
          </a:r>
        </a:p>
      </dgm:t>
    </dgm:pt>
    <dgm:pt modelId="{D8069BCD-F91C-447A-B043-AB2EC30298D4}" type="parTrans" cxnId="{CFDB3FD9-842A-488E-91B4-0750760F5090}">
      <dgm:prSet/>
      <dgm:spPr/>
      <dgm:t>
        <a:bodyPr/>
        <a:lstStyle/>
        <a:p>
          <a:pPr algn="ctr"/>
          <a:endParaRPr lang="es-CO" sz="2400"/>
        </a:p>
      </dgm:t>
    </dgm:pt>
    <dgm:pt modelId="{49D3D850-DD67-4539-884E-7AF1CA5D2943}" type="sibTrans" cxnId="{CFDB3FD9-842A-488E-91B4-0750760F5090}">
      <dgm:prSet/>
      <dgm:spPr/>
      <dgm:t>
        <a:bodyPr/>
        <a:lstStyle/>
        <a:p>
          <a:pPr algn="ctr"/>
          <a:endParaRPr lang="es-CO" sz="2400"/>
        </a:p>
      </dgm:t>
    </dgm:pt>
    <dgm:pt modelId="{C718ADCF-EE16-40A9-92E0-023D415A390D}">
      <dgm:prSet phldrT="[Texto]" custT="1"/>
      <dgm:spPr/>
      <dgm:t>
        <a:bodyPr/>
        <a:lstStyle/>
        <a:p>
          <a:pPr algn="l"/>
          <a:r>
            <a:rPr lang="es-ES" sz="2000" dirty="0"/>
            <a:t>2) Sensores MQ configuración en serie</a:t>
          </a:r>
        </a:p>
      </dgm:t>
    </dgm:pt>
    <dgm:pt modelId="{6114FBC9-8357-44C8-835B-83E4DB75B6AA}" type="sibTrans" cxnId="{26837CF1-B42E-4157-BF55-0812B75BD343}">
      <dgm:prSet/>
      <dgm:spPr/>
      <dgm:t>
        <a:bodyPr/>
        <a:lstStyle/>
        <a:p>
          <a:pPr algn="ctr"/>
          <a:endParaRPr lang="es-ES" sz="2400"/>
        </a:p>
      </dgm:t>
    </dgm:pt>
    <dgm:pt modelId="{300571DF-0E8D-4A75-B42A-9E0E27DF9B85}" type="parTrans" cxnId="{26837CF1-B42E-4157-BF55-0812B75BD343}">
      <dgm:prSet/>
      <dgm:spPr/>
      <dgm:t>
        <a:bodyPr/>
        <a:lstStyle/>
        <a:p>
          <a:pPr algn="ctr"/>
          <a:endParaRPr lang="es-ES" sz="2400"/>
        </a:p>
      </dgm:t>
    </dgm:pt>
    <dgm:pt modelId="{3F23F281-07B0-48CC-855C-D7CD5048DBB5}">
      <dgm:prSet phldrT="[Texto]" custT="1"/>
      <dgm:spPr/>
      <dgm:t>
        <a:bodyPr/>
        <a:lstStyle/>
        <a:p>
          <a:pPr algn="l"/>
          <a:r>
            <a:rPr lang="es-ES" sz="2000" dirty="0"/>
            <a:t>4) Sensores MQ configuración en retroalimentación</a:t>
          </a:r>
        </a:p>
      </dgm:t>
    </dgm:pt>
    <dgm:pt modelId="{EEFF7ACF-C3CF-447E-84DF-4500D58807FC}" type="parTrans" cxnId="{70EEB311-1B93-4936-8C8E-8E8491FB4432}">
      <dgm:prSet/>
      <dgm:spPr/>
      <dgm:t>
        <a:bodyPr/>
        <a:lstStyle/>
        <a:p>
          <a:endParaRPr lang="es-ES"/>
        </a:p>
      </dgm:t>
    </dgm:pt>
    <dgm:pt modelId="{A3A2BA12-55AE-4AB0-B618-81FA62FB7853}" type="sibTrans" cxnId="{70EEB311-1B93-4936-8C8E-8E8491FB4432}">
      <dgm:prSet/>
      <dgm:spPr/>
      <dgm:t>
        <a:bodyPr/>
        <a:lstStyle/>
        <a:p>
          <a:endParaRPr lang="es-ES"/>
        </a:p>
      </dgm:t>
    </dgm:pt>
    <dgm:pt modelId="{E695BDF5-3B53-4B17-88B4-6D58E6B8FF5E}">
      <dgm:prSet phldrT="[Texto]" custT="1"/>
      <dgm:spPr/>
      <dgm:t>
        <a:bodyPr/>
        <a:lstStyle/>
        <a:p>
          <a:pPr algn="l"/>
          <a:r>
            <a:rPr lang="es-ES" sz="2000" dirty="0"/>
            <a:t>5) Sensores TGS configuración en retroalimentación</a:t>
          </a:r>
        </a:p>
      </dgm:t>
    </dgm:pt>
    <dgm:pt modelId="{A388CF2C-1400-43BF-BB76-191AC6EAA9D5}" type="parTrans" cxnId="{1FAC21C5-1BA7-4E03-AF0D-74308EA520B9}">
      <dgm:prSet/>
      <dgm:spPr/>
      <dgm:t>
        <a:bodyPr/>
        <a:lstStyle/>
        <a:p>
          <a:endParaRPr lang="es-ES"/>
        </a:p>
      </dgm:t>
    </dgm:pt>
    <dgm:pt modelId="{7B0237BA-1D3E-49A8-B733-B8EC0CE00442}" type="sibTrans" cxnId="{1FAC21C5-1BA7-4E03-AF0D-74308EA520B9}">
      <dgm:prSet/>
      <dgm:spPr/>
      <dgm:t>
        <a:bodyPr/>
        <a:lstStyle/>
        <a:p>
          <a:endParaRPr lang="es-ES"/>
        </a:p>
      </dgm:t>
    </dgm:pt>
    <dgm:pt modelId="{D433476B-D68D-4328-ADAC-B2895D3D50CF}" type="pres">
      <dgm:prSet presAssocID="{7061F2FC-F2AB-4DE3-98B0-886576B4E2C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1E58A3BC-F1F7-40EE-89AA-32E802ED4BF7}" type="pres">
      <dgm:prSet presAssocID="{CB9964DC-5E01-4879-9733-CDEE2AB1D1F7}" presName="root" presStyleCnt="0"/>
      <dgm:spPr/>
    </dgm:pt>
    <dgm:pt modelId="{D21DF85A-45CA-4CE0-B0ED-CF4615475EE0}" type="pres">
      <dgm:prSet presAssocID="{CB9964DC-5E01-4879-9733-CDEE2AB1D1F7}" presName="rootComposite" presStyleCnt="0"/>
      <dgm:spPr/>
    </dgm:pt>
    <dgm:pt modelId="{ECB1CA3E-26B8-4A39-AEF8-6F06E506D3C7}" type="pres">
      <dgm:prSet presAssocID="{CB9964DC-5E01-4879-9733-CDEE2AB1D1F7}" presName="rootText" presStyleLbl="node1" presStyleIdx="0" presStyleCnt="1" custScaleX="659296" custScaleY="229803" custLinFactNeighborX="15077" custLinFactNeighborY="-54496"/>
      <dgm:spPr/>
    </dgm:pt>
    <dgm:pt modelId="{C7DDC059-89DD-4F99-A10D-9C975D60C8D8}" type="pres">
      <dgm:prSet presAssocID="{CB9964DC-5E01-4879-9733-CDEE2AB1D1F7}" presName="rootConnector" presStyleLbl="node1" presStyleIdx="0" presStyleCnt="1"/>
      <dgm:spPr/>
    </dgm:pt>
    <dgm:pt modelId="{F784BE88-3DB9-4E87-AFCA-2ED0BF00DEA1}" type="pres">
      <dgm:prSet presAssocID="{CB9964DC-5E01-4879-9733-CDEE2AB1D1F7}" presName="childShape" presStyleCnt="0"/>
      <dgm:spPr/>
    </dgm:pt>
    <dgm:pt modelId="{EBA37B6C-F06D-4C56-92EE-0E03D9FA8E1C}" type="pres">
      <dgm:prSet presAssocID="{D8069BCD-F91C-447A-B043-AB2EC30298D4}" presName="Name13" presStyleLbl="parChTrans1D2" presStyleIdx="0" presStyleCnt="5"/>
      <dgm:spPr/>
    </dgm:pt>
    <dgm:pt modelId="{01FD5103-0E27-40F1-9BC9-23BE42A2879E}" type="pres">
      <dgm:prSet presAssocID="{FB668EDE-84A4-49E5-B89E-ED2FF8291143}" presName="childText" presStyleLbl="bgAcc1" presStyleIdx="0" presStyleCnt="5" custScaleX="739626" custScaleY="139371">
        <dgm:presLayoutVars>
          <dgm:bulletEnabled val="1"/>
        </dgm:presLayoutVars>
      </dgm:prSet>
      <dgm:spPr/>
    </dgm:pt>
    <dgm:pt modelId="{2A81AC24-19E8-4B05-BE18-7F7DC22883F5}" type="pres">
      <dgm:prSet presAssocID="{300571DF-0E8D-4A75-B42A-9E0E27DF9B85}" presName="Name13" presStyleLbl="parChTrans1D2" presStyleIdx="1" presStyleCnt="5"/>
      <dgm:spPr/>
    </dgm:pt>
    <dgm:pt modelId="{7210391E-D0BA-4B05-BC9D-4C5F7A7038B2}" type="pres">
      <dgm:prSet presAssocID="{C718ADCF-EE16-40A9-92E0-023D415A390D}" presName="childText" presStyleLbl="bgAcc1" presStyleIdx="1" presStyleCnt="5" custScaleX="727033" custScaleY="123544" custLinFactNeighborX="2764">
        <dgm:presLayoutVars>
          <dgm:bulletEnabled val="1"/>
        </dgm:presLayoutVars>
      </dgm:prSet>
      <dgm:spPr/>
    </dgm:pt>
    <dgm:pt modelId="{672A5E56-DE7C-423B-8AF4-B37E93A0E788}" type="pres">
      <dgm:prSet presAssocID="{0E6EAE7D-5720-4E49-8312-A1094045AD70}" presName="Name13" presStyleLbl="parChTrans1D2" presStyleIdx="2" presStyleCnt="5"/>
      <dgm:spPr/>
    </dgm:pt>
    <dgm:pt modelId="{0AFB512E-0A1F-4167-ADE0-87DA96AF7CDA}" type="pres">
      <dgm:prSet presAssocID="{4888119B-4460-4856-B734-0AC31AC71F78}" presName="childText" presStyleLbl="bgAcc1" presStyleIdx="2" presStyleCnt="5" custScaleX="739626" custScaleY="148376">
        <dgm:presLayoutVars>
          <dgm:bulletEnabled val="1"/>
        </dgm:presLayoutVars>
      </dgm:prSet>
      <dgm:spPr/>
    </dgm:pt>
    <dgm:pt modelId="{A6899D39-81FC-402E-946D-8F4E347A7BE7}" type="pres">
      <dgm:prSet presAssocID="{EEFF7ACF-C3CF-447E-84DF-4500D58807FC}" presName="Name13" presStyleLbl="parChTrans1D2" presStyleIdx="3" presStyleCnt="5"/>
      <dgm:spPr/>
    </dgm:pt>
    <dgm:pt modelId="{B90E70EC-67AE-48FE-B378-A85B9F664EC7}" type="pres">
      <dgm:prSet presAssocID="{3F23F281-07B0-48CC-855C-D7CD5048DBB5}" presName="childText" presStyleLbl="bgAcc1" presStyleIdx="3" presStyleCnt="5" custScaleX="739626" custScaleY="148376">
        <dgm:presLayoutVars>
          <dgm:bulletEnabled val="1"/>
        </dgm:presLayoutVars>
      </dgm:prSet>
      <dgm:spPr/>
    </dgm:pt>
    <dgm:pt modelId="{CFE17386-5657-4BDF-B01F-1ED44A7A1CD4}" type="pres">
      <dgm:prSet presAssocID="{A388CF2C-1400-43BF-BB76-191AC6EAA9D5}" presName="Name13" presStyleLbl="parChTrans1D2" presStyleIdx="4" presStyleCnt="5"/>
      <dgm:spPr/>
    </dgm:pt>
    <dgm:pt modelId="{8CECD88C-AA72-48FB-8AE2-5B8E7E5D38E4}" type="pres">
      <dgm:prSet presAssocID="{E695BDF5-3B53-4B17-88B4-6D58E6B8FF5E}" presName="childText" presStyleLbl="bgAcc1" presStyleIdx="4" presStyleCnt="5" custScaleX="739626" custScaleY="148376">
        <dgm:presLayoutVars>
          <dgm:bulletEnabled val="1"/>
        </dgm:presLayoutVars>
      </dgm:prSet>
      <dgm:spPr/>
    </dgm:pt>
  </dgm:ptLst>
  <dgm:cxnLst>
    <dgm:cxn modelId="{1A1D6906-4ADF-449E-9EE3-D533AEF3F70D}" type="presOf" srcId="{EEFF7ACF-C3CF-447E-84DF-4500D58807FC}" destId="{A6899D39-81FC-402E-946D-8F4E347A7BE7}" srcOrd="0" destOrd="0" presId="urn:microsoft.com/office/officeart/2005/8/layout/hierarchy3"/>
    <dgm:cxn modelId="{67351311-47AE-4C95-A285-85B9B8EBE491}" type="presOf" srcId="{FB668EDE-84A4-49E5-B89E-ED2FF8291143}" destId="{01FD5103-0E27-40F1-9BC9-23BE42A2879E}" srcOrd="0" destOrd="0" presId="urn:microsoft.com/office/officeart/2005/8/layout/hierarchy3"/>
    <dgm:cxn modelId="{70EEB311-1B93-4936-8C8E-8E8491FB4432}" srcId="{CB9964DC-5E01-4879-9733-CDEE2AB1D1F7}" destId="{3F23F281-07B0-48CC-855C-D7CD5048DBB5}" srcOrd="3" destOrd="0" parTransId="{EEFF7ACF-C3CF-447E-84DF-4500D58807FC}" sibTransId="{A3A2BA12-55AE-4AB0-B618-81FA62FB7853}"/>
    <dgm:cxn modelId="{789A8F1B-BBE9-49E7-830E-97E55432B7A1}" type="presOf" srcId="{C718ADCF-EE16-40A9-92E0-023D415A390D}" destId="{7210391E-D0BA-4B05-BC9D-4C5F7A7038B2}" srcOrd="0" destOrd="0" presId="urn:microsoft.com/office/officeart/2005/8/layout/hierarchy3"/>
    <dgm:cxn modelId="{F075DA22-5F37-4DEF-B215-8D05BC9A0487}" type="presOf" srcId="{A388CF2C-1400-43BF-BB76-191AC6EAA9D5}" destId="{CFE17386-5657-4BDF-B01F-1ED44A7A1CD4}" srcOrd="0" destOrd="0" presId="urn:microsoft.com/office/officeart/2005/8/layout/hierarchy3"/>
    <dgm:cxn modelId="{AAAC8734-2773-4BD7-BEDC-4DE9F052E9FC}" type="presOf" srcId="{D8069BCD-F91C-447A-B043-AB2EC30298D4}" destId="{EBA37B6C-F06D-4C56-92EE-0E03D9FA8E1C}" srcOrd="0" destOrd="0" presId="urn:microsoft.com/office/officeart/2005/8/layout/hierarchy3"/>
    <dgm:cxn modelId="{47A71A5C-59BD-4053-9BE7-BC3B93335057}" type="presOf" srcId="{CB9964DC-5E01-4879-9733-CDEE2AB1D1F7}" destId="{C7DDC059-89DD-4F99-A10D-9C975D60C8D8}" srcOrd="1" destOrd="0" presId="urn:microsoft.com/office/officeart/2005/8/layout/hierarchy3"/>
    <dgm:cxn modelId="{83F7C66A-FA6B-4797-BA30-C62EF5DB0B4E}" type="presOf" srcId="{E695BDF5-3B53-4B17-88B4-6D58E6B8FF5E}" destId="{8CECD88C-AA72-48FB-8AE2-5B8E7E5D38E4}" srcOrd="0" destOrd="0" presId="urn:microsoft.com/office/officeart/2005/8/layout/hierarchy3"/>
    <dgm:cxn modelId="{01A3EA52-69A4-4A23-BC24-EBFF6618563C}" type="presOf" srcId="{7061F2FC-F2AB-4DE3-98B0-886576B4E2C6}" destId="{D433476B-D68D-4328-ADAC-B2895D3D50CF}" srcOrd="0" destOrd="0" presId="urn:microsoft.com/office/officeart/2005/8/layout/hierarchy3"/>
    <dgm:cxn modelId="{3B05F352-65C3-4C51-BF7B-C333C93EA5EF}" type="presOf" srcId="{300571DF-0E8D-4A75-B42A-9E0E27DF9B85}" destId="{2A81AC24-19E8-4B05-BE18-7F7DC22883F5}" srcOrd="0" destOrd="0" presId="urn:microsoft.com/office/officeart/2005/8/layout/hierarchy3"/>
    <dgm:cxn modelId="{E5DF4D7B-2998-4040-B309-23173E1132D4}" srcId="{7061F2FC-F2AB-4DE3-98B0-886576B4E2C6}" destId="{CB9964DC-5E01-4879-9733-CDEE2AB1D1F7}" srcOrd="0" destOrd="0" parTransId="{5760939A-00E0-4E0F-82AC-14F95E0A4A90}" sibTransId="{2BAB4B72-4C27-47D9-A895-24F30C6A71EC}"/>
    <dgm:cxn modelId="{AEC39A83-76B8-4C0A-97F2-F3865E322778}" srcId="{CB9964DC-5E01-4879-9733-CDEE2AB1D1F7}" destId="{4888119B-4460-4856-B734-0AC31AC71F78}" srcOrd="2" destOrd="0" parTransId="{0E6EAE7D-5720-4E49-8312-A1094045AD70}" sibTransId="{EF609D22-2240-462B-BBC6-2F511A02E366}"/>
    <dgm:cxn modelId="{F2C4F495-6B8C-482F-A371-D368618DFBD9}" type="presOf" srcId="{CB9964DC-5E01-4879-9733-CDEE2AB1D1F7}" destId="{ECB1CA3E-26B8-4A39-AEF8-6F06E506D3C7}" srcOrd="0" destOrd="0" presId="urn:microsoft.com/office/officeart/2005/8/layout/hierarchy3"/>
    <dgm:cxn modelId="{131B19B9-C8E8-435D-8234-6D58E79BFF9B}" type="presOf" srcId="{4888119B-4460-4856-B734-0AC31AC71F78}" destId="{0AFB512E-0A1F-4167-ADE0-87DA96AF7CDA}" srcOrd="0" destOrd="0" presId="urn:microsoft.com/office/officeart/2005/8/layout/hierarchy3"/>
    <dgm:cxn modelId="{5FCAF3C2-6ED1-43A2-B0CD-5B1AAAF16089}" type="presOf" srcId="{3F23F281-07B0-48CC-855C-D7CD5048DBB5}" destId="{B90E70EC-67AE-48FE-B378-A85B9F664EC7}" srcOrd="0" destOrd="0" presId="urn:microsoft.com/office/officeart/2005/8/layout/hierarchy3"/>
    <dgm:cxn modelId="{1FAC21C5-1BA7-4E03-AF0D-74308EA520B9}" srcId="{CB9964DC-5E01-4879-9733-CDEE2AB1D1F7}" destId="{E695BDF5-3B53-4B17-88B4-6D58E6B8FF5E}" srcOrd="4" destOrd="0" parTransId="{A388CF2C-1400-43BF-BB76-191AC6EAA9D5}" sibTransId="{7B0237BA-1D3E-49A8-B733-B8EC0CE00442}"/>
    <dgm:cxn modelId="{CFDB3FD9-842A-488E-91B4-0750760F5090}" srcId="{CB9964DC-5E01-4879-9733-CDEE2AB1D1F7}" destId="{FB668EDE-84A4-49E5-B89E-ED2FF8291143}" srcOrd="0" destOrd="0" parTransId="{D8069BCD-F91C-447A-B043-AB2EC30298D4}" sibTransId="{49D3D850-DD67-4539-884E-7AF1CA5D2943}"/>
    <dgm:cxn modelId="{26837CF1-B42E-4157-BF55-0812B75BD343}" srcId="{CB9964DC-5E01-4879-9733-CDEE2AB1D1F7}" destId="{C718ADCF-EE16-40A9-92E0-023D415A390D}" srcOrd="1" destOrd="0" parTransId="{300571DF-0E8D-4A75-B42A-9E0E27DF9B85}" sibTransId="{6114FBC9-8357-44C8-835B-83E4DB75B6AA}"/>
    <dgm:cxn modelId="{235AD1FB-B89B-4773-B588-A545CB10DC4E}" type="presOf" srcId="{0E6EAE7D-5720-4E49-8312-A1094045AD70}" destId="{672A5E56-DE7C-423B-8AF4-B37E93A0E788}" srcOrd="0" destOrd="0" presId="urn:microsoft.com/office/officeart/2005/8/layout/hierarchy3"/>
    <dgm:cxn modelId="{9EB26DA8-C59A-4336-8BA7-4FBEEAE4FD86}" type="presParOf" srcId="{D433476B-D68D-4328-ADAC-B2895D3D50CF}" destId="{1E58A3BC-F1F7-40EE-89AA-32E802ED4BF7}" srcOrd="0" destOrd="0" presId="urn:microsoft.com/office/officeart/2005/8/layout/hierarchy3"/>
    <dgm:cxn modelId="{F16A1B86-8195-4106-968A-55FAD14B41F9}" type="presParOf" srcId="{1E58A3BC-F1F7-40EE-89AA-32E802ED4BF7}" destId="{D21DF85A-45CA-4CE0-B0ED-CF4615475EE0}" srcOrd="0" destOrd="0" presId="urn:microsoft.com/office/officeart/2005/8/layout/hierarchy3"/>
    <dgm:cxn modelId="{C23A4655-19D7-4613-AD59-557BD33ECCA1}" type="presParOf" srcId="{D21DF85A-45CA-4CE0-B0ED-CF4615475EE0}" destId="{ECB1CA3E-26B8-4A39-AEF8-6F06E506D3C7}" srcOrd="0" destOrd="0" presId="urn:microsoft.com/office/officeart/2005/8/layout/hierarchy3"/>
    <dgm:cxn modelId="{5262B8D8-B85C-42E8-9B8B-9BC2B2BCDFFE}" type="presParOf" srcId="{D21DF85A-45CA-4CE0-B0ED-CF4615475EE0}" destId="{C7DDC059-89DD-4F99-A10D-9C975D60C8D8}" srcOrd="1" destOrd="0" presId="urn:microsoft.com/office/officeart/2005/8/layout/hierarchy3"/>
    <dgm:cxn modelId="{D48EBEAD-46E4-497D-93CA-B95DEE7430E0}" type="presParOf" srcId="{1E58A3BC-F1F7-40EE-89AA-32E802ED4BF7}" destId="{F784BE88-3DB9-4E87-AFCA-2ED0BF00DEA1}" srcOrd="1" destOrd="0" presId="urn:microsoft.com/office/officeart/2005/8/layout/hierarchy3"/>
    <dgm:cxn modelId="{5F40CC24-EAD4-4D2E-AA38-8BEEA1680F06}" type="presParOf" srcId="{F784BE88-3DB9-4E87-AFCA-2ED0BF00DEA1}" destId="{EBA37B6C-F06D-4C56-92EE-0E03D9FA8E1C}" srcOrd="0" destOrd="0" presId="urn:microsoft.com/office/officeart/2005/8/layout/hierarchy3"/>
    <dgm:cxn modelId="{611EBAEF-E798-453C-BF02-6A94B2608830}" type="presParOf" srcId="{F784BE88-3DB9-4E87-AFCA-2ED0BF00DEA1}" destId="{01FD5103-0E27-40F1-9BC9-23BE42A2879E}" srcOrd="1" destOrd="0" presId="urn:microsoft.com/office/officeart/2005/8/layout/hierarchy3"/>
    <dgm:cxn modelId="{E8FFBE24-98F6-485F-9E28-8169C8153F5E}" type="presParOf" srcId="{F784BE88-3DB9-4E87-AFCA-2ED0BF00DEA1}" destId="{2A81AC24-19E8-4B05-BE18-7F7DC22883F5}" srcOrd="2" destOrd="0" presId="urn:microsoft.com/office/officeart/2005/8/layout/hierarchy3"/>
    <dgm:cxn modelId="{080A31F8-B17A-4FB4-935E-A854F031ED27}" type="presParOf" srcId="{F784BE88-3DB9-4E87-AFCA-2ED0BF00DEA1}" destId="{7210391E-D0BA-4B05-BC9D-4C5F7A7038B2}" srcOrd="3" destOrd="0" presId="urn:microsoft.com/office/officeart/2005/8/layout/hierarchy3"/>
    <dgm:cxn modelId="{3926C6FD-E801-4346-8AB9-94C5A26FE6C9}" type="presParOf" srcId="{F784BE88-3DB9-4E87-AFCA-2ED0BF00DEA1}" destId="{672A5E56-DE7C-423B-8AF4-B37E93A0E788}" srcOrd="4" destOrd="0" presId="urn:microsoft.com/office/officeart/2005/8/layout/hierarchy3"/>
    <dgm:cxn modelId="{CE55D6E9-D386-4BCD-91C7-83C7C4EA0B23}" type="presParOf" srcId="{F784BE88-3DB9-4E87-AFCA-2ED0BF00DEA1}" destId="{0AFB512E-0A1F-4167-ADE0-87DA96AF7CDA}" srcOrd="5" destOrd="0" presId="urn:microsoft.com/office/officeart/2005/8/layout/hierarchy3"/>
    <dgm:cxn modelId="{88A3594B-B582-4C13-8EBB-901CB20773BF}" type="presParOf" srcId="{F784BE88-3DB9-4E87-AFCA-2ED0BF00DEA1}" destId="{A6899D39-81FC-402E-946D-8F4E347A7BE7}" srcOrd="6" destOrd="0" presId="urn:microsoft.com/office/officeart/2005/8/layout/hierarchy3"/>
    <dgm:cxn modelId="{2C6D9F03-38D4-4C72-B891-2879AFE151D4}" type="presParOf" srcId="{F784BE88-3DB9-4E87-AFCA-2ED0BF00DEA1}" destId="{B90E70EC-67AE-48FE-B378-A85B9F664EC7}" srcOrd="7" destOrd="0" presId="urn:microsoft.com/office/officeart/2005/8/layout/hierarchy3"/>
    <dgm:cxn modelId="{A228F64D-3E4E-44EF-8A60-5BC5227B146A}" type="presParOf" srcId="{F784BE88-3DB9-4E87-AFCA-2ED0BF00DEA1}" destId="{CFE17386-5657-4BDF-B01F-1ED44A7A1CD4}" srcOrd="8" destOrd="0" presId="urn:microsoft.com/office/officeart/2005/8/layout/hierarchy3"/>
    <dgm:cxn modelId="{B8BA383D-3EC4-4991-B187-F03D9B08FA3C}" type="presParOf" srcId="{F784BE88-3DB9-4E87-AFCA-2ED0BF00DEA1}" destId="{8CECD88C-AA72-48FB-8AE2-5B8E7E5D38E4}" srcOrd="9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7061F2FC-F2AB-4DE3-98B0-886576B4E2C6}" type="doc">
      <dgm:prSet loTypeId="urn:microsoft.com/office/officeart/2005/8/layout/hierarchy3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4888119B-4460-4856-B734-0AC31AC71F78}">
      <dgm:prSet phldrT="[Texto]" custT="1"/>
      <dgm:spPr/>
      <dgm:t>
        <a:bodyPr/>
        <a:lstStyle/>
        <a:p>
          <a:pPr algn="l"/>
          <a:r>
            <a:rPr lang="es-ES" sz="2000" dirty="0"/>
            <a:t>Secuencias de medida bien definidas: </a:t>
          </a:r>
          <a:r>
            <a:rPr lang="es-ES" sz="2000" dirty="0" err="1"/>
            <a:t>Inhalacion</a:t>
          </a:r>
          <a:r>
            <a:rPr lang="es-ES" sz="2000" dirty="0"/>
            <a:t> descanso y limpieza</a:t>
          </a:r>
        </a:p>
      </dgm:t>
    </dgm:pt>
    <dgm:pt modelId="{0E6EAE7D-5720-4E49-8312-A1094045AD70}" type="parTrans" cxnId="{AEC39A83-76B8-4C0A-97F2-F3865E322778}">
      <dgm:prSet/>
      <dgm:spPr/>
      <dgm:t>
        <a:bodyPr/>
        <a:lstStyle/>
        <a:p>
          <a:pPr algn="ctr"/>
          <a:endParaRPr lang="es-ES" sz="2400"/>
        </a:p>
      </dgm:t>
    </dgm:pt>
    <dgm:pt modelId="{EF609D22-2240-462B-BBC6-2F511A02E366}" type="sibTrans" cxnId="{AEC39A83-76B8-4C0A-97F2-F3865E322778}">
      <dgm:prSet/>
      <dgm:spPr/>
      <dgm:t>
        <a:bodyPr/>
        <a:lstStyle/>
        <a:p>
          <a:pPr algn="ctr"/>
          <a:endParaRPr lang="es-ES" sz="2400"/>
        </a:p>
      </dgm:t>
    </dgm:pt>
    <dgm:pt modelId="{CB9964DC-5E01-4879-9733-CDEE2AB1D1F7}">
      <dgm:prSet phldrT="[Texto]" custT="1"/>
      <dgm:spPr/>
      <dgm:t>
        <a:bodyPr/>
        <a:lstStyle/>
        <a:p>
          <a:pPr algn="ctr"/>
          <a:r>
            <a:rPr lang="es-ES" sz="2800" dirty="0"/>
            <a:t>Protocolo de medida</a:t>
          </a:r>
        </a:p>
      </dgm:t>
    </dgm:pt>
    <dgm:pt modelId="{2BAB4B72-4C27-47D9-A895-24F30C6A71EC}" type="sibTrans" cxnId="{E5DF4D7B-2998-4040-B309-23173E1132D4}">
      <dgm:prSet/>
      <dgm:spPr/>
      <dgm:t>
        <a:bodyPr/>
        <a:lstStyle/>
        <a:p>
          <a:pPr algn="ctr"/>
          <a:endParaRPr lang="es-ES" sz="2400"/>
        </a:p>
      </dgm:t>
    </dgm:pt>
    <dgm:pt modelId="{5760939A-00E0-4E0F-82AC-14F95E0A4A90}" type="parTrans" cxnId="{E5DF4D7B-2998-4040-B309-23173E1132D4}">
      <dgm:prSet/>
      <dgm:spPr/>
      <dgm:t>
        <a:bodyPr/>
        <a:lstStyle/>
        <a:p>
          <a:pPr algn="ctr"/>
          <a:endParaRPr lang="es-ES" sz="2400"/>
        </a:p>
      </dgm:t>
    </dgm:pt>
    <dgm:pt modelId="{FB668EDE-84A4-49E5-B89E-ED2FF8291143}">
      <dgm:prSet phldrT="[Texto]" custT="1"/>
      <dgm:spPr/>
      <dgm:t>
        <a:bodyPr/>
        <a:lstStyle/>
        <a:p>
          <a:pPr algn="l"/>
          <a:r>
            <a:rPr lang="es-ES" sz="2000" dirty="0"/>
            <a:t>28 días de </a:t>
          </a:r>
          <a:r>
            <a:rPr lang="es-ES" sz="2000" dirty="0" err="1"/>
            <a:t>medicion</a:t>
          </a:r>
          <a:endParaRPr lang="es-ES" sz="2000" dirty="0"/>
        </a:p>
      </dgm:t>
    </dgm:pt>
    <dgm:pt modelId="{D8069BCD-F91C-447A-B043-AB2EC30298D4}" type="parTrans" cxnId="{CFDB3FD9-842A-488E-91B4-0750760F5090}">
      <dgm:prSet/>
      <dgm:spPr/>
      <dgm:t>
        <a:bodyPr/>
        <a:lstStyle/>
        <a:p>
          <a:pPr algn="ctr"/>
          <a:endParaRPr lang="es-CO" sz="2400"/>
        </a:p>
      </dgm:t>
    </dgm:pt>
    <dgm:pt modelId="{49D3D850-DD67-4539-884E-7AF1CA5D2943}" type="sibTrans" cxnId="{CFDB3FD9-842A-488E-91B4-0750760F5090}">
      <dgm:prSet/>
      <dgm:spPr/>
      <dgm:t>
        <a:bodyPr/>
        <a:lstStyle/>
        <a:p>
          <a:pPr algn="ctr"/>
          <a:endParaRPr lang="es-CO" sz="2400"/>
        </a:p>
      </dgm:t>
    </dgm:pt>
    <dgm:pt modelId="{C718ADCF-EE16-40A9-92E0-023D415A390D}">
      <dgm:prSet phldrT="[Texto]" custT="1"/>
      <dgm:spPr/>
      <dgm:t>
        <a:bodyPr/>
        <a:lstStyle/>
        <a:p>
          <a:pPr algn="l"/>
          <a:r>
            <a:rPr lang="es-ES" sz="2000" dirty="0"/>
            <a:t>10 peras y 10 plátanos</a:t>
          </a:r>
        </a:p>
      </dgm:t>
    </dgm:pt>
    <dgm:pt modelId="{6114FBC9-8357-44C8-835B-83E4DB75B6AA}" type="sibTrans" cxnId="{26837CF1-B42E-4157-BF55-0812B75BD343}">
      <dgm:prSet/>
      <dgm:spPr/>
      <dgm:t>
        <a:bodyPr/>
        <a:lstStyle/>
        <a:p>
          <a:pPr algn="ctr"/>
          <a:endParaRPr lang="es-ES" sz="2400"/>
        </a:p>
      </dgm:t>
    </dgm:pt>
    <dgm:pt modelId="{300571DF-0E8D-4A75-B42A-9E0E27DF9B85}" type="parTrans" cxnId="{26837CF1-B42E-4157-BF55-0812B75BD343}">
      <dgm:prSet/>
      <dgm:spPr/>
      <dgm:t>
        <a:bodyPr/>
        <a:lstStyle/>
        <a:p>
          <a:pPr algn="ctr"/>
          <a:endParaRPr lang="es-ES" sz="2400"/>
        </a:p>
      </dgm:t>
    </dgm:pt>
    <dgm:pt modelId="{3F23F281-07B0-48CC-855C-D7CD5048DBB5}">
      <dgm:prSet phldrT="[Texto]" custT="1"/>
      <dgm:spPr/>
      <dgm:t>
        <a:bodyPr/>
        <a:lstStyle/>
        <a:p>
          <a:pPr algn="l"/>
          <a:r>
            <a:rPr lang="es-ES" sz="2000" dirty="0"/>
            <a:t>4)Frecuencia de muestreo de 0.5 Hz</a:t>
          </a:r>
        </a:p>
      </dgm:t>
    </dgm:pt>
    <dgm:pt modelId="{EEFF7ACF-C3CF-447E-84DF-4500D58807FC}" type="parTrans" cxnId="{70EEB311-1B93-4936-8C8E-8E8491FB4432}">
      <dgm:prSet/>
      <dgm:spPr/>
      <dgm:t>
        <a:bodyPr/>
        <a:lstStyle/>
        <a:p>
          <a:endParaRPr lang="es-ES"/>
        </a:p>
      </dgm:t>
    </dgm:pt>
    <dgm:pt modelId="{A3A2BA12-55AE-4AB0-B618-81FA62FB7853}" type="sibTrans" cxnId="{70EEB311-1B93-4936-8C8E-8E8491FB4432}">
      <dgm:prSet/>
      <dgm:spPr/>
      <dgm:t>
        <a:bodyPr/>
        <a:lstStyle/>
        <a:p>
          <a:endParaRPr lang="es-ES"/>
        </a:p>
      </dgm:t>
    </dgm:pt>
    <dgm:pt modelId="{E695BDF5-3B53-4B17-88B4-6D58E6B8FF5E}">
      <dgm:prSet phldrT="[Texto]" custT="1"/>
      <dgm:spPr/>
      <dgm:t>
        <a:bodyPr/>
        <a:lstStyle/>
        <a:p>
          <a:pPr algn="l"/>
          <a:r>
            <a:rPr lang="es-ES" sz="2000" dirty="0"/>
            <a:t>5) Almacenamiento de datos en formato </a:t>
          </a:r>
          <a:r>
            <a:rPr lang="es-ES" sz="2000" dirty="0" err="1"/>
            <a:t>excel</a:t>
          </a:r>
          <a:endParaRPr lang="es-ES" sz="2000" dirty="0"/>
        </a:p>
      </dgm:t>
    </dgm:pt>
    <dgm:pt modelId="{A388CF2C-1400-43BF-BB76-191AC6EAA9D5}" type="parTrans" cxnId="{1FAC21C5-1BA7-4E03-AF0D-74308EA520B9}">
      <dgm:prSet/>
      <dgm:spPr/>
      <dgm:t>
        <a:bodyPr/>
        <a:lstStyle/>
        <a:p>
          <a:endParaRPr lang="es-ES"/>
        </a:p>
      </dgm:t>
    </dgm:pt>
    <dgm:pt modelId="{7B0237BA-1D3E-49A8-B733-B8EC0CE00442}" type="sibTrans" cxnId="{1FAC21C5-1BA7-4E03-AF0D-74308EA520B9}">
      <dgm:prSet/>
      <dgm:spPr/>
      <dgm:t>
        <a:bodyPr/>
        <a:lstStyle/>
        <a:p>
          <a:endParaRPr lang="es-ES"/>
        </a:p>
      </dgm:t>
    </dgm:pt>
    <dgm:pt modelId="{D433476B-D68D-4328-ADAC-B2895D3D50CF}" type="pres">
      <dgm:prSet presAssocID="{7061F2FC-F2AB-4DE3-98B0-886576B4E2C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1E58A3BC-F1F7-40EE-89AA-32E802ED4BF7}" type="pres">
      <dgm:prSet presAssocID="{CB9964DC-5E01-4879-9733-CDEE2AB1D1F7}" presName="root" presStyleCnt="0"/>
      <dgm:spPr/>
    </dgm:pt>
    <dgm:pt modelId="{D21DF85A-45CA-4CE0-B0ED-CF4615475EE0}" type="pres">
      <dgm:prSet presAssocID="{CB9964DC-5E01-4879-9733-CDEE2AB1D1F7}" presName="rootComposite" presStyleCnt="0"/>
      <dgm:spPr/>
    </dgm:pt>
    <dgm:pt modelId="{ECB1CA3E-26B8-4A39-AEF8-6F06E506D3C7}" type="pres">
      <dgm:prSet presAssocID="{CB9964DC-5E01-4879-9733-CDEE2AB1D1F7}" presName="rootText" presStyleLbl="node1" presStyleIdx="0" presStyleCnt="1" custScaleX="659296" custScaleY="229803" custLinFactNeighborX="15077" custLinFactNeighborY="-54496"/>
      <dgm:spPr/>
    </dgm:pt>
    <dgm:pt modelId="{C7DDC059-89DD-4F99-A10D-9C975D60C8D8}" type="pres">
      <dgm:prSet presAssocID="{CB9964DC-5E01-4879-9733-CDEE2AB1D1F7}" presName="rootConnector" presStyleLbl="node1" presStyleIdx="0" presStyleCnt="1"/>
      <dgm:spPr/>
    </dgm:pt>
    <dgm:pt modelId="{F784BE88-3DB9-4E87-AFCA-2ED0BF00DEA1}" type="pres">
      <dgm:prSet presAssocID="{CB9964DC-5E01-4879-9733-CDEE2AB1D1F7}" presName="childShape" presStyleCnt="0"/>
      <dgm:spPr/>
    </dgm:pt>
    <dgm:pt modelId="{EBA37B6C-F06D-4C56-92EE-0E03D9FA8E1C}" type="pres">
      <dgm:prSet presAssocID="{D8069BCD-F91C-447A-B043-AB2EC30298D4}" presName="Name13" presStyleLbl="parChTrans1D2" presStyleIdx="0" presStyleCnt="5"/>
      <dgm:spPr/>
    </dgm:pt>
    <dgm:pt modelId="{01FD5103-0E27-40F1-9BC9-23BE42A2879E}" type="pres">
      <dgm:prSet presAssocID="{FB668EDE-84A4-49E5-B89E-ED2FF8291143}" presName="childText" presStyleLbl="bgAcc1" presStyleIdx="0" presStyleCnt="5" custScaleX="739626" custScaleY="139371">
        <dgm:presLayoutVars>
          <dgm:bulletEnabled val="1"/>
        </dgm:presLayoutVars>
      </dgm:prSet>
      <dgm:spPr/>
    </dgm:pt>
    <dgm:pt modelId="{2A81AC24-19E8-4B05-BE18-7F7DC22883F5}" type="pres">
      <dgm:prSet presAssocID="{300571DF-0E8D-4A75-B42A-9E0E27DF9B85}" presName="Name13" presStyleLbl="parChTrans1D2" presStyleIdx="1" presStyleCnt="5"/>
      <dgm:spPr/>
    </dgm:pt>
    <dgm:pt modelId="{7210391E-D0BA-4B05-BC9D-4C5F7A7038B2}" type="pres">
      <dgm:prSet presAssocID="{C718ADCF-EE16-40A9-92E0-023D415A390D}" presName="childText" presStyleLbl="bgAcc1" presStyleIdx="1" presStyleCnt="5" custScaleX="727033" custScaleY="123544" custLinFactNeighborX="2764">
        <dgm:presLayoutVars>
          <dgm:bulletEnabled val="1"/>
        </dgm:presLayoutVars>
      </dgm:prSet>
      <dgm:spPr/>
    </dgm:pt>
    <dgm:pt modelId="{672A5E56-DE7C-423B-8AF4-B37E93A0E788}" type="pres">
      <dgm:prSet presAssocID="{0E6EAE7D-5720-4E49-8312-A1094045AD70}" presName="Name13" presStyleLbl="parChTrans1D2" presStyleIdx="2" presStyleCnt="5"/>
      <dgm:spPr/>
    </dgm:pt>
    <dgm:pt modelId="{0AFB512E-0A1F-4167-ADE0-87DA96AF7CDA}" type="pres">
      <dgm:prSet presAssocID="{4888119B-4460-4856-B734-0AC31AC71F78}" presName="childText" presStyleLbl="bgAcc1" presStyleIdx="2" presStyleCnt="5" custScaleX="739626" custScaleY="148376">
        <dgm:presLayoutVars>
          <dgm:bulletEnabled val="1"/>
        </dgm:presLayoutVars>
      </dgm:prSet>
      <dgm:spPr/>
    </dgm:pt>
    <dgm:pt modelId="{A6899D39-81FC-402E-946D-8F4E347A7BE7}" type="pres">
      <dgm:prSet presAssocID="{EEFF7ACF-C3CF-447E-84DF-4500D58807FC}" presName="Name13" presStyleLbl="parChTrans1D2" presStyleIdx="3" presStyleCnt="5"/>
      <dgm:spPr/>
    </dgm:pt>
    <dgm:pt modelId="{B90E70EC-67AE-48FE-B378-A85B9F664EC7}" type="pres">
      <dgm:prSet presAssocID="{3F23F281-07B0-48CC-855C-D7CD5048DBB5}" presName="childText" presStyleLbl="bgAcc1" presStyleIdx="3" presStyleCnt="5" custScaleX="739626" custScaleY="148376">
        <dgm:presLayoutVars>
          <dgm:bulletEnabled val="1"/>
        </dgm:presLayoutVars>
      </dgm:prSet>
      <dgm:spPr/>
    </dgm:pt>
    <dgm:pt modelId="{CFE17386-5657-4BDF-B01F-1ED44A7A1CD4}" type="pres">
      <dgm:prSet presAssocID="{A388CF2C-1400-43BF-BB76-191AC6EAA9D5}" presName="Name13" presStyleLbl="parChTrans1D2" presStyleIdx="4" presStyleCnt="5"/>
      <dgm:spPr/>
    </dgm:pt>
    <dgm:pt modelId="{8CECD88C-AA72-48FB-8AE2-5B8E7E5D38E4}" type="pres">
      <dgm:prSet presAssocID="{E695BDF5-3B53-4B17-88B4-6D58E6B8FF5E}" presName="childText" presStyleLbl="bgAcc1" presStyleIdx="4" presStyleCnt="5" custScaleX="739626" custScaleY="148376">
        <dgm:presLayoutVars>
          <dgm:bulletEnabled val="1"/>
        </dgm:presLayoutVars>
      </dgm:prSet>
      <dgm:spPr/>
    </dgm:pt>
  </dgm:ptLst>
  <dgm:cxnLst>
    <dgm:cxn modelId="{1A1D6906-4ADF-449E-9EE3-D533AEF3F70D}" type="presOf" srcId="{EEFF7ACF-C3CF-447E-84DF-4500D58807FC}" destId="{A6899D39-81FC-402E-946D-8F4E347A7BE7}" srcOrd="0" destOrd="0" presId="urn:microsoft.com/office/officeart/2005/8/layout/hierarchy3"/>
    <dgm:cxn modelId="{67351311-47AE-4C95-A285-85B9B8EBE491}" type="presOf" srcId="{FB668EDE-84A4-49E5-B89E-ED2FF8291143}" destId="{01FD5103-0E27-40F1-9BC9-23BE42A2879E}" srcOrd="0" destOrd="0" presId="urn:microsoft.com/office/officeart/2005/8/layout/hierarchy3"/>
    <dgm:cxn modelId="{70EEB311-1B93-4936-8C8E-8E8491FB4432}" srcId="{CB9964DC-5E01-4879-9733-CDEE2AB1D1F7}" destId="{3F23F281-07B0-48CC-855C-D7CD5048DBB5}" srcOrd="3" destOrd="0" parTransId="{EEFF7ACF-C3CF-447E-84DF-4500D58807FC}" sibTransId="{A3A2BA12-55AE-4AB0-B618-81FA62FB7853}"/>
    <dgm:cxn modelId="{789A8F1B-BBE9-49E7-830E-97E55432B7A1}" type="presOf" srcId="{C718ADCF-EE16-40A9-92E0-023D415A390D}" destId="{7210391E-D0BA-4B05-BC9D-4C5F7A7038B2}" srcOrd="0" destOrd="0" presId="urn:microsoft.com/office/officeart/2005/8/layout/hierarchy3"/>
    <dgm:cxn modelId="{F075DA22-5F37-4DEF-B215-8D05BC9A0487}" type="presOf" srcId="{A388CF2C-1400-43BF-BB76-191AC6EAA9D5}" destId="{CFE17386-5657-4BDF-B01F-1ED44A7A1CD4}" srcOrd="0" destOrd="0" presId="urn:microsoft.com/office/officeart/2005/8/layout/hierarchy3"/>
    <dgm:cxn modelId="{AAAC8734-2773-4BD7-BEDC-4DE9F052E9FC}" type="presOf" srcId="{D8069BCD-F91C-447A-B043-AB2EC30298D4}" destId="{EBA37B6C-F06D-4C56-92EE-0E03D9FA8E1C}" srcOrd="0" destOrd="0" presId="urn:microsoft.com/office/officeart/2005/8/layout/hierarchy3"/>
    <dgm:cxn modelId="{47A71A5C-59BD-4053-9BE7-BC3B93335057}" type="presOf" srcId="{CB9964DC-5E01-4879-9733-CDEE2AB1D1F7}" destId="{C7DDC059-89DD-4F99-A10D-9C975D60C8D8}" srcOrd="1" destOrd="0" presId="urn:microsoft.com/office/officeart/2005/8/layout/hierarchy3"/>
    <dgm:cxn modelId="{83F7C66A-FA6B-4797-BA30-C62EF5DB0B4E}" type="presOf" srcId="{E695BDF5-3B53-4B17-88B4-6D58E6B8FF5E}" destId="{8CECD88C-AA72-48FB-8AE2-5B8E7E5D38E4}" srcOrd="0" destOrd="0" presId="urn:microsoft.com/office/officeart/2005/8/layout/hierarchy3"/>
    <dgm:cxn modelId="{01A3EA52-69A4-4A23-BC24-EBFF6618563C}" type="presOf" srcId="{7061F2FC-F2AB-4DE3-98B0-886576B4E2C6}" destId="{D433476B-D68D-4328-ADAC-B2895D3D50CF}" srcOrd="0" destOrd="0" presId="urn:microsoft.com/office/officeart/2005/8/layout/hierarchy3"/>
    <dgm:cxn modelId="{3B05F352-65C3-4C51-BF7B-C333C93EA5EF}" type="presOf" srcId="{300571DF-0E8D-4A75-B42A-9E0E27DF9B85}" destId="{2A81AC24-19E8-4B05-BE18-7F7DC22883F5}" srcOrd="0" destOrd="0" presId="urn:microsoft.com/office/officeart/2005/8/layout/hierarchy3"/>
    <dgm:cxn modelId="{E5DF4D7B-2998-4040-B309-23173E1132D4}" srcId="{7061F2FC-F2AB-4DE3-98B0-886576B4E2C6}" destId="{CB9964DC-5E01-4879-9733-CDEE2AB1D1F7}" srcOrd="0" destOrd="0" parTransId="{5760939A-00E0-4E0F-82AC-14F95E0A4A90}" sibTransId="{2BAB4B72-4C27-47D9-A895-24F30C6A71EC}"/>
    <dgm:cxn modelId="{AEC39A83-76B8-4C0A-97F2-F3865E322778}" srcId="{CB9964DC-5E01-4879-9733-CDEE2AB1D1F7}" destId="{4888119B-4460-4856-B734-0AC31AC71F78}" srcOrd="2" destOrd="0" parTransId="{0E6EAE7D-5720-4E49-8312-A1094045AD70}" sibTransId="{EF609D22-2240-462B-BBC6-2F511A02E366}"/>
    <dgm:cxn modelId="{F2C4F495-6B8C-482F-A371-D368618DFBD9}" type="presOf" srcId="{CB9964DC-5E01-4879-9733-CDEE2AB1D1F7}" destId="{ECB1CA3E-26B8-4A39-AEF8-6F06E506D3C7}" srcOrd="0" destOrd="0" presId="urn:microsoft.com/office/officeart/2005/8/layout/hierarchy3"/>
    <dgm:cxn modelId="{131B19B9-C8E8-435D-8234-6D58E79BFF9B}" type="presOf" srcId="{4888119B-4460-4856-B734-0AC31AC71F78}" destId="{0AFB512E-0A1F-4167-ADE0-87DA96AF7CDA}" srcOrd="0" destOrd="0" presId="urn:microsoft.com/office/officeart/2005/8/layout/hierarchy3"/>
    <dgm:cxn modelId="{5FCAF3C2-6ED1-43A2-B0CD-5B1AAAF16089}" type="presOf" srcId="{3F23F281-07B0-48CC-855C-D7CD5048DBB5}" destId="{B90E70EC-67AE-48FE-B378-A85B9F664EC7}" srcOrd="0" destOrd="0" presId="urn:microsoft.com/office/officeart/2005/8/layout/hierarchy3"/>
    <dgm:cxn modelId="{1FAC21C5-1BA7-4E03-AF0D-74308EA520B9}" srcId="{CB9964DC-5E01-4879-9733-CDEE2AB1D1F7}" destId="{E695BDF5-3B53-4B17-88B4-6D58E6B8FF5E}" srcOrd="4" destOrd="0" parTransId="{A388CF2C-1400-43BF-BB76-191AC6EAA9D5}" sibTransId="{7B0237BA-1D3E-49A8-B733-B8EC0CE00442}"/>
    <dgm:cxn modelId="{CFDB3FD9-842A-488E-91B4-0750760F5090}" srcId="{CB9964DC-5E01-4879-9733-CDEE2AB1D1F7}" destId="{FB668EDE-84A4-49E5-B89E-ED2FF8291143}" srcOrd="0" destOrd="0" parTransId="{D8069BCD-F91C-447A-B043-AB2EC30298D4}" sibTransId="{49D3D850-DD67-4539-884E-7AF1CA5D2943}"/>
    <dgm:cxn modelId="{26837CF1-B42E-4157-BF55-0812B75BD343}" srcId="{CB9964DC-5E01-4879-9733-CDEE2AB1D1F7}" destId="{C718ADCF-EE16-40A9-92E0-023D415A390D}" srcOrd="1" destOrd="0" parTransId="{300571DF-0E8D-4A75-B42A-9E0E27DF9B85}" sibTransId="{6114FBC9-8357-44C8-835B-83E4DB75B6AA}"/>
    <dgm:cxn modelId="{235AD1FB-B89B-4773-B588-A545CB10DC4E}" type="presOf" srcId="{0E6EAE7D-5720-4E49-8312-A1094045AD70}" destId="{672A5E56-DE7C-423B-8AF4-B37E93A0E788}" srcOrd="0" destOrd="0" presId="urn:microsoft.com/office/officeart/2005/8/layout/hierarchy3"/>
    <dgm:cxn modelId="{9EB26DA8-C59A-4336-8BA7-4FBEEAE4FD86}" type="presParOf" srcId="{D433476B-D68D-4328-ADAC-B2895D3D50CF}" destId="{1E58A3BC-F1F7-40EE-89AA-32E802ED4BF7}" srcOrd="0" destOrd="0" presId="urn:microsoft.com/office/officeart/2005/8/layout/hierarchy3"/>
    <dgm:cxn modelId="{F16A1B86-8195-4106-968A-55FAD14B41F9}" type="presParOf" srcId="{1E58A3BC-F1F7-40EE-89AA-32E802ED4BF7}" destId="{D21DF85A-45CA-4CE0-B0ED-CF4615475EE0}" srcOrd="0" destOrd="0" presId="urn:microsoft.com/office/officeart/2005/8/layout/hierarchy3"/>
    <dgm:cxn modelId="{C23A4655-19D7-4613-AD59-557BD33ECCA1}" type="presParOf" srcId="{D21DF85A-45CA-4CE0-B0ED-CF4615475EE0}" destId="{ECB1CA3E-26B8-4A39-AEF8-6F06E506D3C7}" srcOrd="0" destOrd="0" presId="urn:microsoft.com/office/officeart/2005/8/layout/hierarchy3"/>
    <dgm:cxn modelId="{5262B8D8-B85C-42E8-9B8B-9BC2B2BCDFFE}" type="presParOf" srcId="{D21DF85A-45CA-4CE0-B0ED-CF4615475EE0}" destId="{C7DDC059-89DD-4F99-A10D-9C975D60C8D8}" srcOrd="1" destOrd="0" presId="urn:microsoft.com/office/officeart/2005/8/layout/hierarchy3"/>
    <dgm:cxn modelId="{D48EBEAD-46E4-497D-93CA-B95DEE7430E0}" type="presParOf" srcId="{1E58A3BC-F1F7-40EE-89AA-32E802ED4BF7}" destId="{F784BE88-3DB9-4E87-AFCA-2ED0BF00DEA1}" srcOrd="1" destOrd="0" presId="urn:microsoft.com/office/officeart/2005/8/layout/hierarchy3"/>
    <dgm:cxn modelId="{5F40CC24-EAD4-4D2E-AA38-8BEEA1680F06}" type="presParOf" srcId="{F784BE88-3DB9-4E87-AFCA-2ED0BF00DEA1}" destId="{EBA37B6C-F06D-4C56-92EE-0E03D9FA8E1C}" srcOrd="0" destOrd="0" presId="urn:microsoft.com/office/officeart/2005/8/layout/hierarchy3"/>
    <dgm:cxn modelId="{611EBAEF-E798-453C-BF02-6A94B2608830}" type="presParOf" srcId="{F784BE88-3DB9-4E87-AFCA-2ED0BF00DEA1}" destId="{01FD5103-0E27-40F1-9BC9-23BE42A2879E}" srcOrd="1" destOrd="0" presId="urn:microsoft.com/office/officeart/2005/8/layout/hierarchy3"/>
    <dgm:cxn modelId="{E8FFBE24-98F6-485F-9E28-8169C8153F5E}" type="presParOf" srcId="{F784BE88-3DB9-4E87-AFCA-2ED0BF00DEA1}" destId="{2A81AC24-19E8-4B05-BE18-7F7DC22883F5}" srcOrd="2" destOrd="0" presId="urn:microsoft.com/office/officeart/2005/8/layout/hierarchy3"/>
    <dgm:cxn modelId="{080A31F8-B17A-4FB4-935E-A854F031ED27}" type="presParOf" srcId="{F784BE88-3DB9-4E87-AFCA-2ED0BF00DEA1}" destId="{7210391E-D0BA-4B05-BC9D-4C5F7A7038B2}" srcOrd="3" destOrd="0" presId="urn:microsoft.com/office/officeart/2005/8/layout/hierarchy3"/>
    <dgm:cxn modelId="{3926C6FD-E801-4346-8AB9-94C5A26FE6C9}" type="presParOf" srcId="{F784BE88-3DB9-4E87-AFCA-2ED0BF00DEA1}" destId="{672A5E56-DE7C-423B-8AF4-B37E93A0E788}" srcOrd="4" destOrd="0" presId="urn:microsoft.com/office/officeart/2005/8/layout/hierarchy3"/>
    <dgm:cxn modelId="{CE55D6E9-D386-4BCD-91C7-83C7C4EA0B23}" type="presParOf" srcId="{F784BE88-3DB9-4E87-AFCA-2ED0BF00DEA1}" destId="{0AFB512E-0A1F-4167-ADE0-87DA96AF7CDA}" srcOrd="5" destOrd="0" presId="urn:microsoft.com/office/officeart/2005/8/layout/hierarchy3"/>
    <dgm:cxn modelId="{88A3594B-B582-4C13-8EBB-901CB20773BF}" type="presParOf" srcId="{F784BE88-3DB9-4E87-AFCA-2ED0BF00DEA1}" destId="{A6899D39-81FC-402E-946D-8F4E347A7BE7}" srcOrd="6" destOrd="0" presId="urn:microsoft.com/office/officeart/2005/8/layout/hierarchy3"/>
    <dgm:cxn modelId="{2C6D9F03-38D4-4C72-B891-2879AFE151D4}" type="presParOf" srcId="{F784BE88-3DB9-4E87-AFCA-2ED0BF00DEA1}" destId="{B90E70EC-67AE-48FE-B378-A85B9F664EC7}" srcOrd="7" destOrd="0" presId="urn:microsoft.com/office/officeart/2005/8/layout/hierarchy3"/>
    <dgm:cxn modelId="{A228F64D-3E4E-44EF-8A60-5BC5227B146A}" type="presParOf" srcId="{F784BE88-3DB9-4E87-AFCA-2ED0BF00DEA1}" destId="{CFE17386-5657-4BDF-B01F-1ED44A7A1CD4}" srcOrd="8" destOrd="0" presId="urn:microsoft.com/office/officeart/2005/8/layout/hierarchy3"/>
    <dgm:cxn modelId="{B8BA383D-3EC4-4991-B187-F03D9B08FA3C}" type="presParOf" srcId="{F784BE88-3DB9-4E87-AFCA-2ED0BF00DEA1}" destId="{8CECD88C-AA72-48FB-8AE2-5B8E7E5D38E4}" srcOrd="9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7061F2FC-F2AB-4DE3-98B0-886576B4E2C6}" type="doc">
      <dgm:prSet loTypeId="urn:microsoft.com/office/officeart/2005/8/layout/hierarchy3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4888119B-4460-4856-B734-0AC31AC71F78}">
      <dgm:prSet phldrT="[Texto]" custT="1"/>
      <dgm:spPr/>
      <dgm:t>
        <a:bodyPr/>
        <a:lstStyle/>
        <a:p>
          <a:pPr algn="l"/>
          <a:r>
            <a:rPr lang="es-ES" sz="2000" dirty="0"/>
            <a:t>Extracción</a:t>
          </a:r>
          <a:r>
            <a:rPr lang="es-ES" sz="2000" baseline="0" dirty="0"/>
            <a:t> de características de todas las curvas y ordenamiento por software.</a:t>
          </a:r>
          <a:endParaRPr lang="es-ES" sz="2000" dirty="0"/>
        </a:p>
      </dgm:t>
    </dgm:pt>
    <dgm:pt modelId="{0E6EAE7D-5720-4E49-8312-A1094045AD70}" type="parTrans" cxnId="{AEC39A83-76B8-4C0A-97F2-F3865E322778}">
      <dgm:prSet/>
      <dgm:spPr/>
      <dgm:t>
        <a:bodyPr/>
        <a:lstStyle/>
        <a:p>
          <a:pPr algn="ctr"/>
          <a:endParaRPr lang="es-ES" sz="2400"/>
        </a:p>
      </dgm:t>
    </dgm:pt>
    <dgm:pt modelId="{EF609D22-2240-462B-BBC6-2F511A02E366}" type="sibTrans" cxnId="{AEC39A83-76B8-4C0A-97F2-F3865E322778}">
      <dgm:prSet/>
      <dgm:spPr/>
      <dgm:t>
        <a:bodyPr/>
        <a:lstStyle/>
        <a:p>
          <a:pPr algn="ctr"/>
          <a:endParaRPr lang="es-ES" sz="2400"/>
        </a:p>
      </dgm:t>
    </dgm:pt>
    <dgm:pt modelId="{CB9964DC-5E01-4879-9733-CDEE2AB1D1F7}">
      <dgm:prSet phldrT="[Texto]" custT="1"/>
      <dgm:spPr/>
      <dgm:t>
        <a:bodyPr/>
        <a:lstStyle/>
        <a:p>
          <a:pPr algn="ctr"/>
          <a:r>
            <a:rPr lang="es-ES" sz="2800" dirty="0"/>
            <a:t>Procesamiento de datos</a:t>
          </a:r>
        </a:p>
      </dgm:t>
    </dgm:pt>
    <dgm:pt modelId="{2BAB4B72-4C27-47D9-A895-24F30C6A71EC}" type="sibTrans" cxnId="{E5DF4D7B-2998-4040-B309-23173E1132D4}">
      <dgm:prSet/>
      <dgm:spPr/>
      <dgm:t>
        <a:bodyPr/>
        <a:lstStyle/>
        <a:p>
          <a:pPr algn="ctr"/>
          <a:endParaRPr lang="es-ES" sz="2400"/>
        </a:p>
      </dgm:t>
    </dgm:pt>
    <dgm:pt modelId="{5760939A-00E0-4E0F-82AC-14F95E0A4A90}" type="parTrans" cxnId="{E5DF4D7B-2998-4040-B309-23173E1132D4}">
      <dgm:prSet/>
      <dgm:spPr/>
      <dgm:t>
        <a:bodyPr/>
        <a:lstStyle/>
        <a:p>
          <a:pPr algn="ctr"/>
          <a:endParaRPr lang="es-ES" sz="2400"/>
        </a:p>
      </dgm:t>
    </dgm:pt>
    <dgm:pt modelId="{FB668EDE-84A4-49E5-B89E-ED2FF8291143}">
      <dgm:prSet phldrT="[Texto]" custT="1"/>
      <dgm:spPr/>
      <dgm:t>
        <a:bodyPr/>
        <a:lstStyle/>
        <a:p>
          <a:pPr algn="l"/>
          <a:r>
            <a:rPr lang="es-ES" sz="2000" dirty="0"/>
            <a:t>Tres características de análisis: </a:t>
          </a:r>
          <a:r>
            <a:rPr lang="es-ES" sz="2000" dirty="0" err="1"/>
            <a:t>Maxima</a:t>
          </a:r>
          <a:r>
            <a:rPr lang="es-ES" sz="2000" dirty="0"/>
            <a:t> pendiente, diferencia de voltaje y tiempo de respuesta</a:t>
          </a:r>
        </a:p>
      </dgm:t>
    </dgm:pt>
    <dgm:pt modelId="{D8069BCD-F91C-447A-B043-AB2EC30298D4}" type="parTrans" cxnId="{CFDB3FD9-842A-488E-91B4-0750760F5090}">
      <dgm:prSet/>
      <dgm:spPr/>
      <dgm:t>
        <a:bodyPr/>
        <a:lstStyle/>
        <a:p>
          <a:pPr algn="ctr"/>
          <a:endParaRPr lang="es-CO" sz="2400"/>
        </a:p>
      </dgm:t>
    </dgm:pt>
    <dgm:pt modelId="{49D3D850-DD67-4539-884E-7AF1CA5D2943}" type="sibTrans" cxnId="{CFDB3FD9-842A-488E-91B4-0750760F5090}">
      <dgm:prSet/>
      <dgm:spPr/>
      <dgm:t>
        <a:bodyPr/>
        <a:lstStyle/>
        <a:p>
          <a:pPr algn="ctr"/>
          <a:endParaRPr lang="es-CO" sz="2400"/>
        </a:p>
      </dgm:t>
    </dgm:pt>
    <dgm:pt modelId="{3F23F281-07B0-48CC-855C-D7CD5048DBB5}">
      <dgm:prSet phldrT="[Texto]" custT="1"/>
      <dgm:spPr/>
      <dgm:t>
        <a:bodyPr/>
        <a:lstStyle/>
        <a:p>
          <a:pPr algn="l"/>
          <a:r>
            <a:rPr lang="es-ES" sz="2000" dirty="0"/>
            <a:t>Filtrado de señal utilizando comando </a:t>
          </a:r>
          <a:r>
            <a:rPr lang="es-ES" sz="2000" dirty="0" err="1"/>
            <a:t>smooth</a:t>
          </a:r>
          <a:r>
            <a:rPr lang="es-ES" sz="2000" dirty="0"/>
            <a:t> de </a:t>
          </a:r>
          <a:r>
            <a:rPr lang="es-ES" sz="2000" dirty="0" err="1"/>
            <a:t>matlab</a:t>
          </a:r>
          <a:endParaRPr lang="es-ES" sz="2000" dirty="0"/>
        </a:p>
      </dgm:t>
    </dgm:pt>
    <dgm:pt modelId="{EEFF7ACF-C3CF-447E-84DF-4500D58807FC}" type="parTrans" cxnId="{70EEB311-1B93-4936-8C8E-8E8491FB4432}">
      <dgm:prSet/>
      <dgm:spPr/>
      <dgm:t>
        <a:bodyPr/>
        <a:lstStyle/>
        <a:p>
          <a:endParaRPr lang="es-ES"/>
        </a:p>
      </dgm:t>
    </dgm:pt>
    <dgm:pt modelId="{A3A2BA12-55AE-4AB0-B618-81FA62FB7853}" type="sibTrans" cxnId="{70EEB311-1B93-4936-8C8E-8E8491FB4432}">
      <dgm:prSet/>
      <dgm:spPr/>
      <dgm:t>
        <a:bodyPr/>
        <a:lstStyle/>
        <a:p>
          <a:endParaRPr lang="es-ES"/>
        </a:p>
      </dgm:t>
    </dgm:pt>
    <dgm:pt modelId="{D433476B-D68D-4328-ADAC-B2895D3D50CF}" type="pres">
      <dgm:prSet presAssocID="{7061F2FC-F2AB-4DE3-98B0-886576B4E2C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1E58A3BC-F1F7-40EE-89AA-32E802ED4BF7}" type="pres">
      <dgm:prSet presAssocID="{CB9964DC-5E01-4879-9733-CDEE2AB1D1F7}" presName="root" presStyleCnt="0"/>
      <dgm:spPr/>
    </dgm:pt>
    <dgm:pt modelId="{D21DF85A-45CA-4CE0-B0ED-CF4615475EE0}" type="pres">
      <dgm:prSet presAssocID="{CB9964DC-5E01-4879-9733-CDEE2AB1D1F7}" presName="rootComposite" presStyleCnt="0"/>
      <dgm:spPr/>
    </dgm:pt>
    <dgm:pt modelId="{ECB1CA3E-26B8-4A39-AEF8-6F06E506D3C7}" type="pres">
      <dgm:prSet presAssocID="{CB9964DC-5E01-4879-9733-CDEE2AB1D1F7}" presName="rootText" presStyleLbl="node1" presStyleIdx="0" presStyleCnt="1" custScaleX="659296" custScaleY="229803" custLinFactNeighborX="15077" custLinFactNeighborY="-54496"/>
      <dgm:spPr/>
    </dgm:pt>
    <dgm:pt modelId="{C7DDC059-89DD-4F99-A10D-9C975D60C8D8}" type="pres">
      <dgm:prSet presAssocID="{CB9964DC-5E01-4879-9733-CDEE2AB1D1F7}" presName="rootConnector" presStyleLbl="node1" presStyleIdx="0" presStyleCnt="1"/>
      <dgm:spPr/>
    </dgm:pt>
    <dgm:pt modelId="{F784BE88-3DB9-4E87-AFCA-2ED0BF00DEA1}" type="pres">
      <dgm:prSet presAssocID="{CB9964DC-5E01-4879-9733-CDEE2AB1D1F7}" presName="childShape" presStyleCnt="0"/>
      <dgm:spPr/>
    </dgm:pt>
    <dgm:pt modelId="{EBA37B6C-F06D-4C56-92EE-0E03D9FA8E1C}" type="pres">
      <dgm:prSet presAssocID="{D8069BCD-F91C-447A-B043-AB2EC30298D4}" presName="Name13" presStyleLbl="parChTrans1D2" presStyleIdx="0" presStyleCnt="3"/>
      <dgm:spPr/>
    </dgm:pt>
    <dgm:pt modelId="{01FD5103-0E27-40F1-9BC9-23BE42A2879E}" type="pres">
      <dgm:prSet presAssocID="{FB668EDE-84A4-49E5-B89E-ED2FF8291143}" presName="childText" presStyleLbl="bgAcc1" presStyleIdx="0" presStyleCnt="3" custScaleX="739626" custScaleY="243996">
        <dgm:presLayoutVars>
          <dgm:bulletEnabled val="1"/>
        </dgm:presLayoutVars>
      </dgm:prSet>
      <dgm:spPr/>
    </dgm:pt>
    <dgm:pt modelId="{672A5E56-DE7C-423B-8AF4-B37E93A0E788}" type="pres">
      <dgm:prSet presAssocID="{0E6EAE7D-5720-4E49-8312-A1094045AD70}" presName="Name13" presStyleLbl="parChTrans1D2" presStyleIdx="1" presStyleCnt="3"/>
      <dgm:spPr/>
    </dgm:pt>
    <dgm:pt modelId="{0AFB512E-0A1F-4167-ADE0-87DA96AF7CDA}" type="pres">
      <dgm:prSet presAssocID="{4888119B-4460-4856-B734-0AC31AC71F78}" presName="childText" presStyleLbl="bgAcc1" presStyleIdx="1" presStyleCnt="3" custScaleX="739626" custScaleY="148376">
        <dgm:presLayoutVars>
          <dgm:bulletEnabled val="1"/>
        </dgm:presLayoutVars>
      </dgm:prSet>
      <dgm:spPr/>
    </dgm:pt>
    <dgm:pt modelId="{A6899D39-81FC-402E-946D-8F4E347A7BE7}" type="pres">
      <dgm:prSet presAssocID="{EEFF7ACF-C3CF-447E-84DF-4500D58807FC}" presName="Name13" presStyleLbl="parChTrans1D2" presStyleIdx="2" presStyleCnt="3"/>
      <dgm:spPr/>
    </dgm:pt>
    <dgm:pt modelId="{B90E70EC-67AE-48FE-B378-A85B9F664EC7}" type="pres">
      <dgm:prSet presAssocID="{3F23F281-07B0-48CC-855C-D7CD5048DBB5}" presName="childText" presStyleLbl="bgAcc1" presStyleIdx="2" presStyleCnt="3" custScaleX="739626" custScaleY="148376">
        <dgm:presLayoutVars>
          <dgm:bulletEnabled val="1"/>
        </dgm:presLayoutVars>
      </dgm:prSet>
      <dgm:spPr/>
    </dgm:pt>
  </dgm:ptLst>
  <dgm:cxnLst>
    <dgm:cxn modelId="{1A1D6906-4ADF-449E-9EE3-D533AEF3F70D}" type="presOf" srcId="{EEFF7ACF-C3CF-447E-84DF-4500D58807FC}" destId="{A6899D39-81FC-402E-946D-8F4E347A7BE7}" srcOrd="0" destOrd="0" presId="urn:microsoft.com/office/officeart/2005/8/layout/hierarchy3"/>
    <dgm:cxn modelId="{67351311-47AE-4C95-A285-85B9B8EBE491}" type="presOf" srcId="{FB668EDE-84A4-49E5-B89E-ED2FF8291143}" destId="{01FD5103-0E27-40F1-9BC9-23BE42A2879E}" srcOrd="0" destOrd="0" presId="urn:microsoft.com/office/officeart/2005/8/layout/hierarchy3"/>
    <dgm:cxn modelId="{70EEB311-1B93-4936-8C8E-8E8491FB4432}" srcId="{CB9964DC-5E01-4879-9733-CDEE2AB1D1F7}" destId="{3F23F281-07B0-48CC-855C-D7CD5048DBB5}" srcOrd="2" destOrd="0" parTransId="{EEFF7ACF-C3CF-447E-84DF-4500D58807FC}" sibTransId="{A3A2BA12-55AE-4AB0-B618-81FA62FB7853}"/>
    <dgm:cxn modelId="{AAAC8734-2773-4BD7-BEDC-4DE9F052E9FC}" type="presOf" srcId="{D8069BCD-F91C-447A-B043-AB2EC30298D4}" destId="{EBA37B6C-F06D-4C56-92EE-0E03D9FA8E1C}" srcOrd="0" destOrd="0" presId="urn:microsoft.com/office/officeart/2005/8/layout/hierarchy3"/>
    <dgm:cxn modelId="{47A71A5C-59BD-4053-9BE7-BC3B93335057}" type="presOf" srcId="{CB9964DC-5E01-4879-9733-CDEE2AB1D1F7}" destId="{C7DDC059-89DD-4F99-A10D-9C975D60C8D8}" srcOrd="1" destOrd="0" presId="urn:microsoft.com/office/officeart/2005/8/layout/hierarchy3"/>
    <dgm:cxn modelId="{01A3EA52-69A4-4A23-BC24-EBFF6618563C}" type="presOf" srcId="{7061F2FC-F2AB-4DE3-98B0-886576B4E2C6}" destId="{D433476B-D68D-4328-ADAC-B2895D3D50CF}" srcOrd="0" destOrd="0" presId="urn:microsoft.com/office/officeart/2005/8/layout/hierarchy3"/>
    <dgm:cxn modelId="{E5DF4D7B-2998-4040-B309-23173E1132D4}" srcId="{7061F2FC-F2AB-4DE3-98B0-886576B4E2C6}" destId="{CB9964DC-5E01-4879-9733-CDEE2AB1D1F7}" srcOrd="0" destOrd="0" parTransId="{5760939A-00E0-4E0F-82AC-14F95E0A4A90}" sibTransId="{2BAB4B72-4C27-47D9-A895-24F30C6A71EC}"/>
    <dgm:cxn modelId="{AEC39A83-76B8-4C0A-97F2-F3865E322778}" srcId="{CB9964DC-5E01-4879-9733-CDEE2AB1D1F7}" destId="{4888119B-4460-4856-B734-0AC31AC71F78}" srcOrd="1" destOrd="0" parTransId="{0E6EAE7D-5720-4E49-8312-A1094045AD70}" sibTransId="{EF609D22-2240-462B-BBC6-2F511A02E366}"/>
    <dgm:cxn modelId="{F2C4F495-6B8C-482F-A371-D368618DFBD9}" type="presOf" srcId="{CB9964DC-5E01-4879-9733-CDEE2AB1D1F7}" destId="{ECB1CA3E-26B8-4A39-AEF8-6F06E506D3C7}" srcOrd="0" destOrd="0" presId="urn:microsoft.com/office/officeart/2005/8/layout/hierarchy3"/>
    <dgm:cxn modelId="{131B19B9-C8E8-435D-8234-6D58E79BFF9B}" type="presOf" srcId="{4888119B-4460-4856-B734-0AC31AC71F78}" destId="{0AFB512E-0A1F-4167-ADE0-87DA96AF7CDA}" srcOrd="0" destOrd="0" presId="urn:microsoft.com/office/officeart/2005/8/layout/hierarchy3"/>
    <dgm:cxn modelId="{5FCAF3C2-6ED1-43A2-B0CD-5B1AAAF16089}" type="presOf" srcId="{3F23F281-07B0-48CC-855C-D7CD5048DBB5}" destId="{B90E70EC-67AE-48FE-B378-A85B9F664EC7}" srcOrd="0" destOrd="0" presId="urn:microsoft.com/office/officeart/2005/8/layout/hierarchy3"/>
    <dgm:cxn modelId="{CFDB3FD9-842A-488E-91B4-0750760F5090}" srcId="{CB9964DC-5E01-4879-9733-CDEE2AB1D1F7}" destId="{FB668EDE-84A4-49E5-B89E-ED2FF8291143}" srcOrd="0" destOrd="0" parTransId="{D8069BCD-F91C-447A-B043-AB2EC30298D4}" sibTransId="{49D3D850-DD67-4539-884E-7AF1CA5D2943}"/>
    <dgm:cxn modelId="{235AD1FB-B89B-4773-B588-A545CB10DC4E}" type="presOf" srcId="{0E6EAE7D-5720-4E49-8312-A1094045AD70}" destId="{672A5E56-DE7C-423B-8AF4-B37E93A0E788}" srcOrd="0" destOrd="0" presId="urn:microsoft.com/office/officeart/2005/8/layout/hierarchy3"/>
    <dgm:cxn modelId="{9EB26DA8-C59A-4336-8BA7-4FBEEAE4FD86}" type="presParOf" srcId="{D433476B-D68D-4328-ADAC-B2895D3D50CF}" destId="{1E58A3BC-F1F7-40EE-89AA-32E802ED4BF7}" srcOrd="0" destOrd="0" presId="urn:microsoft.com/office/officeart/2005/8/layout/hierarchy3"/>
    <dgm:cxn modelId="{F16A1B86-8195-4106-968A-55FAD14B41F9}" type="presParOf" srcId="{1E58A3BC-F1F7-40EE-89AA-32E802ED4BF7}" destId="{D21DF85A-45CA-4CE0-B0ED-CF4615475EE0}" srcOrd="0" destOrd="0" presId="urn:microsoft.com/office/officeart/2005/8/layout/hierarchy3"/>
    <dgm:cxn modelId="{C23A4655-19D7-4613-AD59-557BD33ECCA1}" type="presParOf" srcId="{D21DF85A-45CA-4CE0-B0ED-CF4615475EE0}" destId="{ECB1CA3E-26B8-4A39-AEF8-6F06E506D3C7}" srcOrd="0" destOrd="0" presId="urn:microsoft.com/office/officeart/2005/8/layout/hierarchy3"/>
    <dgm:cxn modelId="{5262B8D8-B85C-42E8-9B8B-9BC2B2BCDFFE}" type="presParOf" srcId="{D21DF85A-45CA-4CE0-B0ED-CF4615475EE0}" destId="{C7DDC059-89DD-4F99-A10D-9C975D60C8D8}" srcOrd="1" destOrd="0" presId="urn:microsoft.com/office/officeart/2005/8/layout/hierarchy3"/>
    <dgm:cxn modelId="{D48EBEAD-46E4-497D-93CA-B95DEE7430E0}" type="presParOf" srcId="{1E58A3BC-F1F7-40EE-89AA-32E802ED4BF7}" destId="{F784BE88-3DB9-4E87-AFCA-2ED0BF00DEA1}" srcOrd="1" destOrd="0" presId="urn:microsoft.com/office/officeart/2005/8/layout/hierarchy3"/>
    <dgm:cxn modelId="{5F40CC24-EAD4-4D2E-AA38-8BEEA1680F06}" type="presParOf" srcId="{F784BE88-3DB9-4E87-AFCA-2ED0BF00DEA1}" destId="{EBA37B6C-F06D-4C56-92EE-0E03D9FA8E1C}" srcOrd="0" destOrd="0" presId="urn:microsoft.com/office/officeart/2005/8/layout/hierarchy3"/>
    <dgm:cxn modelId="{611EBAEF-E798-453C-BF02-6A94B2608830}" type="presParOf" srcId="{F784BE88-3DB9-4E87-AFCA-2ED0BF00DEA1}" destId="{01FD5103-0E27-40F1-9BC9-23BE42A2879E}" srcOrd="1" destOrd="0" presId="urn:microsoft.com/office/officeart/2005/8/layout/hierarchy3"/>
    <dgm:cxn modelId="{3926C6FD-E801-4346-8AB9-94C5A26FE6C9}" type="presParOf" srcId="{F784BE88-3DB9-4E87-AFCA-2ED0BF00DEA1}" destId="{672A5E56-DE7C-423B-8AF4-B37E93A0E788}" srcOrd="2" destOrd="0" presId="urn:microsoft.com/office/officeart/2005/8/layout/hierarchy3"/>
    <dgm:cxn modelId="{CE55D6E9-D386-4BCD-91C7-83C7C4EA0B23}" type="presParOf" srcId="{F784BE88-3DB9-4E87-AFCA-2ED0BF00DEA1}" destId="{0AFB512E-0A1F-4167-ADE0-87DA96AF7CDA}" srcOrd="3" destOrd="0" presId="urn:microsoft.com/office/officeart/2005/8/layout/hierarchy3"/>
    <dgm:cxn modelId="{88A3594B-B582-4C13-8EBB-901CB20773BF}" type="presParOf" srcId="{F784BE88-3DB9-4E87-AFCA-2ED0BF00DEA1}" destId="{A6899D39-81FC-402E-946D-8F4E347A7BE7}" srcOrd="4" destOrd="0" presId="urn:microsoft.com/office/officeart/2005/8/layout/hierarchy3"/>
    <dgm:cxn modelId="{2C6D9F03-38D4-4C72-B891-2879AFE151D4}" type="presParOf" srcId="{F784BE88-3DB9-4E87-AFCA-2ED0BF00DEA1}" destId="{B90E70EC-67AE-48FE-B378-A85B9F664EC7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7061F2FC-F2AB-4DE3-98B0-886576B4E2C6}" type="doc">
      <dgm:prSet loTypeId="urn:microsoft.com/office/officeart/2005/8/layout/hierarchy3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4888119B-4460-4856-B734-0AC31AC71F78}">
      <dgm:prSet phldrT="[Texto]" custT="1"/>
      <dgm:spPr/>
      <dgm:t>
        <a:bodyPr/>
        <a:lstStyle/>
        <a:p>
          <a:pPr algn="l"/>
          <a:r>
            <a:rPr lang="es-ES" sz="2000" dirty="0"/>
            <a:t>Extracción</a:t>
          </a:r>
          <a:r>
            <a:rPr lang="es-ES" sz="2000" baseline="0" dirty="0"/>
            <a:t> de características de todas las curvas y ordenamiento por software.</a:t>
          </a:r>
          <a:endParaRPr lang="es-ES" sz="2000" dirty="0"/>
        </a:p>
      </dgm:t>
    </dgm:pt>
    <dgm:pt modelId="{0E6EAE7D-5720-4E49-8312-A1094045AD70}" type="parTrans" cxnId="{AEC39A83-76B8-4C0A-97F2-F3865E322778}">
      <dgm:prSet/>
      <dgm:spPr/>
      <dgm:t>
        <a:bodyPr/>
        <a:lstStyle/>
        <a:p>
          <a:pPr algn="ctr"/>
          <a:endParaRPr lang="es-ES" sz="2400"/>
        </a:p>
      </dgm:t>
    </dgm:pt>
    <dgm:pt modelId="{EF609D22-2240-462B-BBC6-2F511A02E366}" type="sibTrans" cxnId="{AEC39A83-76B8-4C0A-97F2-F3865E322778}">
      <dgm:prSet/>
      <dgm:spPr/>
      <dgm:t>
        <a:bodyPr/>
        <a:lstStyle/>
        <a:p>
          <a:pPr algn="ctr"/>
          <a:endParaRPr lang="es-ES" sz="2400"/>
        </a:p>
      </dgm:t>
    </dgm:pt>
    <dgm:pt modelId="{CB9964DC-5E01-4879-9733-CDEE2AB1D1F7}">
      <dgm:prSet phldrT="[Texto]" custT="1"/>
      <dgm:spPr/>
      <dgm:t>
        <a:bodyPr/>
        <a:lstStyle/>
        <a:p>
          <a:pPr algn="ctr"/>
          <a:r>
            <a:rPr lang="es-ES" sz="2800" dirty="0"/>
            <a:t>Procesamiento de datos</a:t>
          </a:r>
        </a:p>
      </dgm:t>
    </dgm:pt>
    <dgm:pt modelId="{2BAB4B72-4C27-47D9-A895-24F30C6A71EC}" type="sibTrans" cxnId="{E5DF4D7B-2998-4040-B309-23173E1132D4}">
      <dgm:prSet/>
      <dgm:spPr/>
      <dgm:t>
        <a:bodyPr/>
        <a:lstStyle/>
        <a:p>
          <a:pPr algn="ctr"/>
          <a:endParaRPr lang="es-ES" sz="2400"/>
        </a:p>
      </dgm:t>
    </dgm:pt>
    <dgm:pt modelId="{5760939A-00E0-4E0F-82AC-14F95E0A4A90}" type="parTrans" cxnId="{E5DF4D7B-2998-4040-B309-23173E1132D4}">
      <dgm:prSet/>
      <dgm:spPr/>
      <dgm:t>
        <a:bodyPr/>
        <a:lstStyle/>
        <a:p>
          <a:pPr algn="ctr"/>
          <a:endParaRPr lang="es-ES" sz="2400"/>
        </a:p>
      </dgm:t>
    </dgm:pt>
    <dgm:pt modelId="{FB668EDE-84A4-49E5-B89E-ED2FF8291143}">
      <dgm:prSet phldrT="[Texto]" custT="1"/>
      <dgm:spPr/>
      <dgm:t>
        <a:bodyPr/>
        <a:lstStyle/>
        <a:p>
          <a:pPr algn="l"/>
          <a:r>
            <a:rPr lang="es-ES" sz="2000" dirty="0"/>
            <a:t>Tres características de análisis: </a:t>
          </a:r>
          <a:r>
            <a:rPr lang="es-ES" sz="2000" dirty="0" err="1"/>
            <a:t>Maxima</a:t>
          </a:r>
          <a:r>
            <a:rPr lang="es-ES" sz="2000" dirty="0"/>
            <a:t> pendiente, diferencia de voltaje y tiempo de respuesta</a:t>
          </a:r>
        </a:p>
      </dgm:t>
    </dgm:pt>
    <dgm:pt modelId="{D8069BCD-F91C-447A-B043-AB2EC30298D4}" type="parTrans" cxnId="{CFDB3FD9-842A-488E-91B4-0750760F5090}">
      <dgm:prSet/>
      <dgm:spPr/>
      <dgm:t>
        <a:bodyPr/>
        <a:lstStyle/>
        <a:p>
          <a:pPr algn="ctr"/>
          <a:endParaRPr lang="es-CO" sz="2400"/>
        </a:p>
      </dgm:t>
    </dgm:pt>
    <dgm:pt modelId="{49D3D850-DD67-4539-884E-7AF1CA5D2943}" type="sibTrans" cxnId="{CFDB3FD9-842A-488E-91B4-0750760F5090}">
      <dgm:prSet/>
      <dgm:spPr/>
      <dgm:t>
        <a:bodyPr/>
        <a:lstStyle/>
        <a:p>
          <a:pPr algn="ctr"/>
          <a:endParaRPr lang="es-CO" sz="2400"/>
        </a:p>
      </dgm:t>
    </dgm:pt>
    <dgm:pt modelId="{3F23F281-07B0-48CC-855C-D7CD5048DBB5}">
      <dgm:prSet phldrT="[Texto]" custT="1"/>
      <dgm:spPr/>
      <dgm:t>
        <a:bodyPr/>
        <a:lstStyle/>
        <a:p>
          <a:pPr algn="l"/>
          <a:r>
            <a:rPr lang="es-ES" sz="2000" dirty="0"/>
            <a:t>Filtrado de señal utilizando comando </a:t>
          </a:r>
          <a:r>
            <a:rPr lang="es-ES" sz="2000" dirty="0" err="1"/>
            <a:t>smooth</a:t>
          </a:r>
          <a:r>
            <a:rPr lang="es-ES" sz="2000" dirty="0"/>
            <a:t> de </a:t>
          </a:r>
          <a:r>
            <a:rPr lang="es-ES" sz="2000" dirty="0" err="1"/>
            <a:t>matlab</a:t>
          </a:r>
          <a:endParaRPr lang="es-ES" sz="2000" dirty="0"/>
        </a:p>
      </dgm:t>
    </dgm:pt>
    <dgm:pt modelId="{EEFF7ACF-C3CF-447E-84DF-4500D58807FC}" type="parTrans" cxnId="{70EEB311-1B93-4936-8C8E-8E8491FB4432}">
      <dgm:prSet/>
      <dgm:spPr/>
      <dgm:t>
        <a:bodyPr/>
        <a:lstStyle/>
        <a:p>
          <a:endParaRPr lang="es-ES"/>
        </a:p>
      </dgm:t>
    </dgm:pt>
    <dgm:pt modelId="{A3A2BA12-55AE-4AB0-B618-81FA62FB7853}" type="sibTrans" cxnId="{70EEB311-1B93-4936-8C8E-8E8491FB4432}">
      <dgm:prSet/>
      <dgm:spPr/>
      <dgm:t>
        <a:bodyPr/>
        <a:lstStyle/>
        <a:p>
          <a:endParaRPr lang="es-ES"/>
        </a:p>
      </dgm:t>
    </dgm:pt>
    <dgm:pt modelId="{D433476B-D68D-4328-ADAC-B2895D3D50CF}" type="pres">
      <dgm:prSet presAssocID="{7061F2FC-F2AB-4DE3-98B0-886576B4E2C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1E58A3BC-F1F7-40EE-89AA-32E802ED4BF7}" type="pres">
      <dgm:prSet presAssocID="{CB9964DC-5E01-4879-9733-CDEE2AB1D1F7}" presName="root" presStyleCnt="0"/>
      <dgm:spPr/>
    </dgm:pt>
    <dgm:pt modelId="{D21DF85A-45CA-4CE0-B0ED-CF4615475EE0}" type="pres">
      <dgm:prSet presAssocID="{CB9964DC-5E01-4879-9733-CDEE2AB1D1F7}" presName="rootComposite" presStyleCnt="0"/>
      <dgm:spPr/>
    </dgm:pt>
    <dgm:pt modelId="{ECB1CA3E-26B8-4A39-AEF8-6F06E506D3C7}" type="pres">
      <dgm:prSet presAssocID="{CB9964DC-5E01-4879-9733-CDEE2AB1D1F7}" presName="rootText" presStyleLbl="node1" presStyleIdx="0" presStyleCnt="1" custScaleX="659296" custScaleY="229803" custLinFactNeighborX="15077" custLinFactNeighborY="-54496"/>
      <dgm:spPr/>
    </dgm:pt>
    <dgm:pt modelId="{C7DDC059-89DD-4F99-A10D-9C975D60C8D8}" type="pres">
      <dgm:prSet presAssocID="{CB9964DC-5E01-4879-9733-CDEE2AB1D1F7}" presName="rootConnector" presStyleLbl="node1" presStyleIdx="0" presStyleCnt="1"/>
      <dgm:spPr/>
    </dgm:pt>
    <dgm:pt modelId="{F784BE88-3DB9-4E87-AFCA-2ED0BF00DEA1}" type="pres">
      <dgm:prSet presAssocID="{CB9964DC-5E01-4879-9733-CDEE2AB1D1F7}" presName="childShape" presStyleCnt="0"/>
      <dgm:spPr/>
    </dgm:pt>
    <dgm:pt modelId="{EBA37B6C-F06D-4C56-92EE-0E03D9FA8E1C}" type="pres">
      <dgm:prSet presAssocID="{D8069BCD-F91C-447A-B043-AB2EC30298D4}" presName="Name13" presStyleLbl="parChTrans1D2" presStyleIdx="0" presStyleCnt="3"/>
      <dgm:spPr/>
    </dgm:pt>
    <dgm:pt modelId="{01FD5103-0E27-40F1-9BC9-23BE42A2879E}" type="pres">
      <dgm:prSet presAssocID="{FB668EDE-84A4-49E5-B89E-ED2FF8291143}" presName="childText" presStyleLbl="bgAcc1" presStyleIdx="0" presStyleCnt="3" custScaleX="739626" custScaleY="243996">
        <dgm:presLayoutVars>
          <dgm:bulletEnabled val="1"/>
        </dgm:presLayoutVars>
      </dgm:prSet>
      <dgm:spPr/>
    </dgm:pt>
    <dgm:pt modelId="{672A5E56-DE7C-423B-8AF4-B37E93A0E788}" type="pres">
      <dgm:prSet presAssocID="{0E6EAE7D-5720-4E49-8312-A1094045AD70}" presName="Name13" presStyleLbl="parChTrans1D2" presStyleIdx="1" presStyleCnt="3"/>
      <dgm:spPr/>
    </dgm:pt>
    <dgm:pt modelId="{0AFB512E-0A1F-4167-ADE0-87DA96AF7CDA}" type="pres">
      <dgm:prSet presAssocID="{4888119B-4460-4856-B734-0AC31AC71F78}" presName="childText" presStyleLbl="bgAcc1" presStyleIdx="1" presStyleCnt="3" custScaleX="739626" custScaleY="148376">
        <dgm:presLayoutVars>
          <dgm:bulletEnabled val="1"/>
        </dgm:presLayoutVars>
      </dgm:prSet>
      <dgm:spPr/>
    </dgm:pt>
    <dgm:pt modelId="{A6899D39-81FC-402E-946D-8F4E347A7BE7}" type="pres">
      <dgm:prSet presAssocID="{EEFF7ACF-C3CF-447E-84DF-4500D58807FC}" presName="Name13" presStyleLbl="parChTrans1D2" presStyleIdx="2" presStyleCnt="3"/>
      <dgm:spPr/>
    </dgm:pt>
    <dgm:pt modelId="{B90E70EC-67AE-48FE-B378-A85B9F664EC7}" type="pres">
      <dgm:prSet presAssocID="{3F23F281-07B0-48CC-855C-D7CD5048DBB5}" presName="childText" presStyleLbl="bgAcc1" presStyleIdx="2" presStyleCnt="3" custScaleX="739626" custScaleY="148376">
        <dgm:presLayoutVars>
          <dgm:bulletEnabled val="1"/>
        </dgm:presLayoutVars>
      </dgm:prSet>
      <dgm:spPr/>
    </dgm:pt>
  </dgm:ptLst>
  <dgm:cxnLst>
    <dgm:cxn modelId="{1A1D6906-4ADF-449E-9EE3-D533AEF3F70D}" type="presOf" srcId="{EEFF7ACF-C3CF-447E-84DF-4500D58807FC}" destId="{A6899D39-81FC-402E-946D-8F4E347A7BE7}" srcOrd="0" destOrd="0" presId="urn:microsoft.com/office/officeart/2005/8/layout/hierarchy3"/>
    <dgm:cxn modelId="{67351311-47AE-4C95-A285-85B9B8EBE491}" type="presOf" srcId="{FB668EDE-84A4-49E5-B89E-ED2FF8291143}" destId="{01FD5103-0E27-40F1-9BC9-23BE42A2879E}" srcOrd="0" destOrd="0" presId="urn:microsoft.com/office/officeart/2005/8/layout/hierarchy3"/>
    <dgm:cxn modelId="{70EEB311-1B93-4936-8C8E-8E8491FB4432}" srcId="{CB9964DC-5E01-4879-9733-CDEE2AB1D1F7}" destId="{3F23F281-07B0-48CC-855C-D7CD5048DBB5}" srcOrd="2" destOrd="0" parTransId="{EEFF7ACF-C3CF-447E-84DF-4500D58807FC}" sibTransId="{A3A2BA12-55AE-4AB0-B618-81FA62FB7853}"/>
    <dgm:cxn modelId="{AAAC8734-2773-4BD7-BEDC-4DE9F052E9FC}" type="presOf" srcId="{D8069BCD-F91C-447A-B043-AB2EC30298D4}" destId="{EBA37B6C-F06D-4C56-92EE-0E03D9FA8E1C}" srcOrd="0" destOrd="0" presId="urn:microsoft.com/office/officeart/2005/8/layout/hierarchy3"/>
    <dgm:cxn modelId="{47A71A5C-59BD-4053-9BE7-BC3B93335057}" type="presOf" srcId="{CB9964DC-5E01-4879-9733-CDEE2AB1D1F7}" destId="{C7DDC059-89DD-4F99-A10D-9C975D60C8D8}" srcOrd="1" destOrd="0" presId="urn:microsoft.com/office/officeart/2005/8/layout/hierarchy3"/>
    <dgm:cxn modelId="{01A3EA52-69A4-4A23-BC24-EBFF6618563C}" type="presOf" srcId="{7061F2FC-F2AB-4DE3-98B0-886576B4E2C6}" destId="{D433476B-D68D-4328-ADAC-B2895D3D50CF}" srcOrd="0" destOrd="0" presId="urn:microsoft.com/office/officeart/2005/8/layout/hierarchy3"/>
    <dgm:cxn modelId="{E5DF4D7B-2998-4040-B309-23173E1132D4}" srcId="{7061F2FC-F2AB-4DE3-98B0-886576B4E2C6}" destId="{CB9964DC-5E01-4879-9733-CDEE2AB1D1F7}" srcOrd="0" destOrd="0" parTransId="{5760939A-00E0-4E0F-82AC-14F95E0A4A90}" sibTransId="{2BAB4B72-4C27-47D9-A895-24F30C6A71EC}"/>
    <dgm:cxn modelId="{AEC39A83-76B8-4C0A-97F2-F3865E322778}" srcId="{CB9964DC-5E01-4879-9733-CDEE2AB1D1F7}" destId="{4888119B-4460-4856-B734-0AC31AC71F78}" srcOrd="1" destOrd="0" parTransId="{0E6EAE7D-5720-4E49-8312-A1094045AD70}" sibTransId="{EF609D22-2240-462B-BBC6-2F511A02E366}"/>
    <dgm:cxn modelId="{F2C4F495-6B8C-482F-A371-D368618DFBD9}" type="presOf" srcId="{CB9964DC-5E01-4879-9733-CDEE2AB1D1F7}" destId="{ECB1CA3E-26B8-4A39-AEF8-6F06E506D3C7}" srcOrd="0" destOrd="0" presId="urn:microsoft.com/office/officeart/2005/8/layout/hierarchy3"/>
    <dgm:cxn modelId="{131B19B9-C8E8-435D-8234-6D58E79BFF9B}" type="presOf" srcId="{4888119B-4460-4856-B734-0AC31AC71F78}" destId="{0AFB512E-0A1F-4167-ADE0-87DA96AF7CDA}" srcOrd="0" destOrd="0" presId="urn:microsoft.com/office/officeart/2005/8/layout/hierarchy3"/>
    <dgm:cxn modelId="{5FCAF3C2-6ED1-43A2-B0CD-5B1AAAF16089}" type="presOf" srcId="{3F23F281-07B0-48CC-855C-D7CD5048DBB5}" destId="{B90E70EC-67AE-48FE-B378-A85B9F664EC7}" srcOrd="0" destOrd="0" presId="urn:microsoft.com/office/officeart/2005/8/layout/hierarchy3"/>
    <dgm:cxn modelId="{CFDB3FD9-842A-488E-91B4-0750760F5090}" srcId="{CB9964DC-5E01-4879-9733-CDEE2AB1D1F7}" destId="{FB668EDE-84A4-49E5-B89E-ED2FF8291143}" srcOrd="0" destOrd="0" parTransId="{D8069BCD-F91C-447A-B043-AB2EC30298D4}" sibTransId="{49D3D850-DD67-4539-884E-7AF1CA5D2943}"/>
    <dgm:cxn modelId="{235AD1FB-B89B-4773-B588-A545CB10DC4E}" type="presOf" srcId="{0E6EAE7D-5720-4E49-8312-A1094045AD70}" destId="{672A5E56-DE7C-423B-8AF4-B37E93A0E788}" srcOrd="0" destOrd="0" presId="urn:microsoft.com/office/officeart/2005/8/layout/hierarchy3"/>
    <dgm:cxn modelId="{9EB26DA8-C59A-4336-8BA7-4FBEEAE4FD86}" type="presParOf" srcId="{D433476B-D68D-4328-ADAC-B2895D3D50CF}" destId="{1E58A3BC-F1F7-40EE-89AA-32E802ED4BF7}" srcOrd="0" destOrd="0" presId="urn:microsoft.com/office/officeart/2005/8/layout/hierarchy3"/>
    <dgm:cxn modelId="{F16A1B86-8195-4106-968A-55FAD14B41F9}" type="presParOf" srcId="{1E58A3BC-F1F7-40EE-89AA-32E802ED4BF7}" destId="{D21DF85A-45CA-4CE0-B0ED-CF4615475EE0}" srcOrd="0" destOrd="0" presId="urn:microsoft.com/office/officeart/2005/8/layout/hierarchy3"/>
    <dgm:cxn modelId="{C23A4655-19D7-4613-AD59-557BD33ECCA1}" type="presParOf" srcId="{D21DF85A-45CA-4CE0-B0ED-CF4615475EE0}" destId="{ECB1CA3E-26B8-4A39-AEF8-6F06E506D3C7}" srcOrd="0" destOrd="0" presId="urn:microsoft.com/office/officeart/2005/8/layout/hierarchy3"/>
    <dgm:cxn modelId="{5262B8D8-B85C-42E8-9B8B-9BC2B2BCDFFE}" type="presParOf" srcId="{D21DF85A-45CA-4CE0-B0ED-CF4615475EE0}" destId="{C7DDC059-89DD-4F99-A10D-9C975D60C8D8}" srcOrd="1" destOrd="0" presId="urn:microsoft.com/office/officeart/2005/8/layout/hierarchy3"/>
    <dgm:cxn modelId="{D48EBEAD-46E4-497D-93CA-B95DEE7430E0}" type="presParOf" srcId="{1E58A3BC-F1F7-40EE-89AA-32E802ED4BF7}" destId="{F784BE88-3DB9-4E87-AFCA-2ED0BF00DEA1}" srcOrd="1" destOrd="0" presId="urn:microsoft.com/office/officeart/2005/8/layout/hierarchy3"/>
    <dgm:cxn modelId="{5F40CC24-EAD4-4D2E-AA38-8BEEA1680F06}" type="presParOf" srcId="{F784BE88-3DB9-4E87-AFCA-2ED0BF00DEA1}" destId="{EBA37B6C-F06D-4C56-92EE-0E03D9FA8E1C}" srcOrd="0" destOrd="0" presId="urn:microsoft.com/office/officeart/2005/8/layout/hierarchy3"/>
    <dgm:cxn modelId="{611EBAEF-E798-453C-BF02-6A94B2608830}" type="presParOf" srcId="{F784BE88-3DB9-4E87-AFCA-2ED0BF00DEA1}" destId="{01FD5103-0E27-40F1-9BC9-23BE42A2879E}" srcOrd="1" destOrd="0" presId="urn:microsoft.com/office/officeart/2005/8/layout/hierarchy3"/>
    <dgm:cxn modelId="{3926C6FD-E801-4346-8AB9-94C5A26FE6C9}" type="presParOf" srcId="{F784BE88-3DB9-4E87-AFCA-2ED0BF00DEA1}" destId="{672A5E56-DE7C-423B-8AF4-B37E93A0E788}" srcOrd="2" destOrd="0" presId="urn:microsoft.com/office/officeart/2005/8/layout/hierarchy3"/>
    <dgm:cxn modelId="{CE55D6E9-D386-4BCD-91C7-83C7C4EA0B23}" type="presParOf" srcId="{F784BE88-3DB9-4E87-AFCA-2ED0BF00DEA1}" destId="{0AFB512E-0A1F-4167-ADE0-87DA96AF7CDA}" srcOrd="3" destOrd="0" presId="urn:microsoft.com/office/officeart/2005/8/layout/hierarchy3"/>
    <dgm:cxn modelId="{88A3594B-B582-4C13-8EBB-901CB20773BF}" type="presParOf" srcId="{F784BE88-3DB9-4E87-AFCA-2ED0BF00DEA1}" destId="{A6899D39-81FC-402E-946D-8F4E347A7BE7}" srcOrd="4" destOrd="0" presId="urn:microsoft.com/office/officeart/2005/8/layout/hierarchy3"/>
    <dgm:cxn modelId="{2C6D9F03-38D4-4C72-B891-2879AFE151D4}" type="presParOf" srcId="{F784BE88-3DB9-4E87-AFCA-2ED0BF00DEA1}" destId="{B90E70EC-67AE-48FE-B378-A85B9F664EC7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7061F2FC-F2AB-4DE3-98B0-886576B4E2C6}" type="doc">
      <dgm:prSet loTypeId="urn:microsoft.com/office/officeart/2005/8/layout/hierarchy3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4888119B-4460-4856-B734-0AC31AC71F78}">
      <dgm:prSet phldrT="[Texto]" custT="1"/>
      <dgm:spPr/>
      <dgm:t>
        <a:bodyPr/>
        <a:lstStyle/>
        <a:p>
          <a:pPr algn="l"/>
          <a:r>
            <a:rPr lang="es-ES" sz="2000" dirty="0"/>
            <a:t>Sensor individual ante características en conjunto</a:t>
          </a:r>
        </a:p>
      </dgm:t>
    </dgm:pt>
    <dgm:pt modelId="{0E6EAE7D-5720-4E49-8312-A1094045AD70}" type="parTrans" cxnId="{AEC39A83-76B8-4C0A-97F2-F3865E322778}">
      <dgm:prSet/>
      <dgm:spPr/>
      <dgm:t>
        <a:bodyPr/>
        <a:lstStyle/>
        <a:p>
          <a:pPr algn="ctr"/>
          <a:endParaRPr lang="es-ES" sz="2400"/>
        </a:p>
      </dgm:t>
    </dgm:pt>
    <dgm:pt modelId="{EF609D22-2240-462B-BBC6-2F511A02E366}" type="sibTrans" cxnId="{AEC39A83-76B8-4C0A-97F2-F3865E322778}">
      <dgm:prSet/>
      <dgm:spPr/>
      <dgm:t>
        <a:bodyPr/>
        <a:lstStyle/>
        <a:p>
          <a:pPr algn="ctr"/>
          <a:endParaRPr lang="es-ES" sz="2400"/>
        </a:p>
      </dgm:t>
    </dgm:pt>
    <dgm:pt modelId="{CB9964DC-5E01-4879-9733-CDEE2AB1D1F7}">
      <dgm:prSet phldrT="[Texto]" custT="1"/>
      <dgm:spPr/>
      <dgm:t>
        <a:bodyPr/>
        <a:lstStyle/>
        <a:p>
          <a:pPr algn="ctr"/>
          <a:r>
            <a:rPr lang="es-ES" sz="2800" dirty="0"/>
            <a:t>Regresiones</a:t>
          </a:r>
        </a:p>
      </dgm:t>
    </dgm:pt>
    <dgm:pt modelId="{2BAB4B72-4C27-47D9-A895-24F30C6A71EC}" type="sibTrans" cxnId="{E5DF4D7B-2998-4040-B309-23173E1132D4}">
      <dgm:prSet/>
      <dgm:spPr/>
      <dgm:t>
        <a:bodyPr/>
        <a:lstStyle/>
        <a:p>
          <a:pPr algn="ctr"/>
          <a:endParaRPr lang="es-ES" sz="2400"/>
        </a:p>
      </dgm:t>
    </dgm:pt>
    <dgm:pt modelId="{5760939A-00E0-4E0F-82AC-14F95E0A4A90}" type="parTrans" cxnId="{E5DF4D7B-2998-4040-B309-23173E1132D4}">
      <dgm:prSet/>
      <dgm:spPr/>
      <dgm:t>
        <a:bodyPr/>
        <a:lstStyle/>
        <a:p>
          <a:pPr algn="ctr"/>
          <a:endParaRPr lang="es-ES" sz="2400"/>
        </a:p>
      </dgm:t>
    </dgm:pt>
    <dgm:pt modelId="{FB668EDE-84A4-49E5-B89E-ED2FF8291143}">
      <dgm:prSet phldrT="[Texto]" custT="1"/>
      <dgm:spPr/>
      <dgm:t>
        <a:bodyPr/>
        <a:lstStyle/>
        <a:p>
          <a:pPr algn="l"/>
          <a:r>
            <a:rPr lang="es-ES" sz="2000" dirty="0"/>
            <a:t>Regresiones lineales y cuadráticas</a:t>
          </a:r>
        </a:p>
      </dgm:t>
    </dgm:pt>
    <dgm:pt modelId="{D8069BCD-F91C-447A-B043-AB2EC30298D4}" type="parTrans" cxnId="{CFDB3FD9-842A-488E-91B4-0750760F5090}">
      <dgm:prSet/>
      <dgm:spPr/>
      <dgm:t>
        <a:bodyPr/>
        <a:lstStyle/>
        <a:p>
          <a:pPr algn="ctr"/>
          <a:endParaRPr lang="es-CO" sz="2400"/>
        </a:p>
      </dgm:t>
    </dgm:pt>
    <dgm:pt modelId="{49D3D850-DD67-4539-884E-7AF1CA5D2943}" type="sibTrans" cxnId="{CFDB3FD9-842A-488E-91B4-0750760F5090}">
      <dgm:prSet/>
      <dgm:spPr/>
      <dgm:t>
        <a:bodyPr/>
        <a:lstStyle/>
        <a:p>
          <a:pPr algn="ctr"/>
          <a:endParaRPr lang="es-CO" sz="2400"/>
        </a:p>
      </dgm:t>
    </dgm:pt>
    <dgm:pt modelId="{C718ADCF-EE16-40A9-92E0-023D415A390D}">
      <dgm:prSet phldrT="[Texto]" custT="1"/>
      <dgm:spPr/>
      <dgm:t>
        <a:bodyPr/>
        <a:lstStyle/>
        <a:p>
          <a:pPr algn="l"/>
          <a:r>
            <a:rPr lang="es-ES" sz="2000" dirty="0"/>
            <a:t>Sensor</a:t>
          </a:r>
          <a:r>
            <a:rPr lang="es-ES" sz="2000" baseline="0" dirty="0"/>
            <a:t> individual ante característica individual</a:t>
          </a:r>
          <a:endParaRPr lang="es-ES" sz="2000" dirty="0"/>
        </a:p>
      </dgm:t>
    </dgm:pt>
    <dgm:pt modelId="{6114FBC9-8357-44C8-835B-83E4DB75B6AA}" type="sibTrans" cxnId="{26837CF1-B42E-4157-BF55-0812B75BD343}">
      <dgm:prSet/>
      <dgm:spPr/>
      <dgm:t>
        <a:bodyPr/>
        <a:lstStyle/>
        <a:p>
          <a:pPr algn="ctr"/>
          <a:endParaRPr lang="es-ES" sz="2400"/>
        </a:p>
      </dgm:t>
    </dgm:pt>
    <dgm:pt modelId="{300571DF-0E8D-4A75-B42A-9E0E27DF9B85}" type="parTrans" cxnId="{26837CF1-B42E-4157-BF55-0812B75BD343}">
      <dgm:prSet/>
      <dgm:spPr/>
      <dgm:t>
        <a:bodyPr/>
        <a:lstStyle/>
        <a:p>
          <a:pPr algn="ctr"/>
          <a:endParaRPr lang="es-ES" sz="2400"/>
        </a:p>
      </dgm:t>
    </dgm:pt>
    <dgm:pt modelId="{3F23F281-07B0-48CC-855C-D7CD5048DBB5}">
      <dgm:prSet phldrT="[Texto]" custT="1"/>
      <dgm:spPr/>
      <dgm:t>
        <a:bodyPr/>
        <a:lstStyle/>
        <a:p>
          <a:pPr algn="l"/>
          <a:r>
            <a:rPr lang="es-ES" sz="2000" dirty="0"/>
            <a:t>Sensores en conjunto ante características individuales</a:t>
          </a:r>
        </a:p>
      </dgm:t>
    </dgm:pt>
    <dgm:pt modelId="{EEFF7ACF-C3CF-447E-84DF-4500D58807FC}" type="parTrans" cxnId="{70EEB311-1B93-4936-8C8E-8E8491FB4432}">
      <dgm:prSet/>
      <dgm:spPr/>
      <dgm:t>
        <a:bodyPr/>
        <a:lstStyle/>
        <a:p>
          <a:endParaRPr lang="es-ES"/>
        </a:p>
      </dgm:t>
    </dgm:pt>
    <dgm:pt modelId="{A3A2BA12-55AE-4AB0-B618-81FA62FB7853}" type="sibTrans" cxnId="{70EEB311-1B93-4936-8C8E-8E8491FB4432}">
      <dgm:prSet/>
      <dgm:spPr/>
      <dgm:t>
        <a:bodyPr/>
        <a:lstStyle/>
        <a:p>
          <a:endParaRPr lang="es-ES"/>
        </a:p>
      </dgm:t>
    </dgm:pt>
    <dgm:pt modelId="{D433476B-D68D-4328-ADAC-B2895D3D50CF}" type="pres">
      <dgm:prSet presAssocID="{7061F2FC-F2AB-4DE3-98B0-886576B4E2C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1E58A3BC-F1F7-40EE-89AA-32E802ED4BF7}" type="pres">
      <dgm:prSet presAssocID="{CB9964DC-5E01-4879-9733-CDEE2AB1D1F7}" presName="root" presStyleCnt="0"/>
      <dgm:spPr/>
    </dgm:pt>
    <dgm:pt modelId="{D21DF85A-45CA-4CE0-B0ED-CF4615475EE0}" type="pres">
      <dgm:prSet presAssocID="{CB9964DC-5E01-4879-9733-CDEE2AB1D1F7}" presName="rootComposite" presStyleCnt="0"/>
      <dgm:spPr/>
    </dgm:pt>
    <dgm:pt modelId="{ECB1CA3E-26B8-4A39-AEF8-6F06E506D3C7}" type="pres">
      <dgm:prSet presAssocID="{CB9964DC-5E01-4879-9733-CDEE2AB1D1F7}" presName="rootText" presStyleLbl="node1" presStyleIdx="0" presStyleCnt="1" custScaleX="659296" custScaleY="229803" custLinFactNeighborX="15077" custLinFactNeighborY="-54496"/>
      <dgm:spPr/>
    </dgm:pt>
    <dgm:pt modelId="{C7DDC059-89DD-4F99-A10D-9C975D60C8D8}" type="pres">
      <dgm:prSet presAssocID="{CB9964DC-5E01-4879-9733-CDEE2AB1D1F7}" presName="rootConnector" presStyleLbl="node1" presStyleIdx="0" presStyleCnt="1"/>
      <dgm:spPr/>
    </dgm:pt>
    <dgm:pt modelId="{F784BE88-3DB9-4E87-AFCA-2ED0BF00DEA1}" type="pres">
      <dgm:prSet presAssocID="{CB9964DC-5E01-4879-9733-CDEE2AB1D1F7}" presName="childShape" presStyleCnt="0"/>
      <dgm:spPr/>
    </dgm:pt>
    <dgm:pt modelId="{EBA37B6C-F06D-4C56-92EE-0E03D9FA8E1C}" type="pres">
      <dgm:prSet presAssocID="{D8069BCD-F91C-447A-B043-AB2EC30298D4}" presName="Name13" presStyleLbl="parChTrans1D2" presStyleIdx="0" presStyleCnt="4"/>
      <dgm:spPr/>
    </dgm:pt>
    <dgm:pt modelId="{01FD5103-0E27-40F1-9BC9-23BE42A2879E}" type="pres">
      <dgm:prSet presAssocID="{FB668EDE-84A4-49E5-B89E-ED2FF8291143}" presName="childText" presStyleLbl="bgAcc1" presStyleIdx="0" presStyleCnt="4" custScaleX="739626" custScaleY="139371">
        <dgm:presLayoutVars>
          <dgm:bulletEnabled val="1"/>
        </dgm:presLayoutVars>
      </dgm:prSet>
      <dgm:spPr/>
    </dgm:pt>
    <dgm:pt modelId="{2A81AC24-19E8-4B05-BE18-7F7DC22883F5}" type="pres">
      <dgm:prSet presAssocID="{300571DF-0E8D-4A75-B42A-9E0E27DF9B85}" presName="Name13" presStyleLbl="parChTrans1D2" presStyleIdx="1" presStyleCnt="4"/>
      <dgm:spPr/>
    </dgm:pt>
    <dgm:pt modelId="{7210391E-D0BA-4B05-BC9D-4C5F7A7038B2}" type="pres">
      <dgm:prSet presAssocID="{C718ADCF-EE16-40A9-92E0-023D415A390D}" presName="childText" presStyleLbl="bgAcc1" presStyleIdx="1" presStyleCnt="4" custScaleX="727033" custScaleY="123544" custLinFactNeighborX="2764">
        <dgm:presLayoutVars>
          <dgm:bulletEnabled val="1"/>
        </dgm:presLayoutVars>
      </dgm:prSet>
      <dgm:spPr/>
    </dgm:pt>
    <dgm:pt modelId="{672A5E56-DE7C-423B-8AF4-B37E93A0E788}" type="pres">
      <dgm:prSet presAssocID="{0E6EAE7D-5720-4E49-8312-A1094045AD70}" presName="Name13" presStyleLbl="parChTrans1D2" presStyleIdx="2" presStyleCnt="4"/>
      <dgm:spPr/>
    </dgm:pt>
    <dgm:pt modelId="{0AFB512E-0A1F-4167-ADE0-87DA96AF7CDA}" type="pres">
      <dgm:prSet presAssocID="{4888119B-4460-4856-B734-0AC31AC71F78}" presName="childText" presStyleLbl="bgAcc1" presStyleIdx="2" presStyleCnt="4" custScaleX="739626" custScaleY="148376">
        <dgm:presLayoutVars>
          <dgm:bulletEnabled val="1"/>
        </dgm:presLayoutVars>
      </dgm:prSet>
      <dgm:spPr/>
    </dgm:pt>
    <dgm:pt modelId="{A6899D39-81FC-402E-946D-8F4E347A7BE7}" type="pres">
      <dgm:prSet presAssocID="{EEFF7ACF-C3CF-447E-84DF-4500D58807FC}" presName="Name13" presStyleLbl="parChTrans1D2" presStyleIdx="3" presStyleCnt="4"/>
      <dgm:spPr/>
    </dgm:pt>
    <dgm:pt modelId="{B90E70EC-67AE-48FE-B378-A85B9F664EC7}" type="pres">
      <dgm:prSet presAssocID="{3F23F281-07B0-48CC-855C-D7CD5048DBB5}" presName="childText" presStyleLbl="bgAcc1" presStyleIdx="3" presStyleCnt="4" custScaleX="739626" custScaleY="148376">
        <dgm:presLayoutVars>
          <dgm:bulletEnabled val="1"/>
        </dgm:presLayoutVars>
      </dgm:prSet>
      <dgm:spPr/>
    </dgm:pt>
  </dgm:ptLst>
  <dgm:cxnLst>
    <dgm:cxn modelId="{1A1D6906-4ADF-449E-9EE3-D533AEF3F70D}" type="presOf" srcId="{EEFF7ACF-C3CF-447E-84DF-4500D58807FC}" destId="{A6899D39-81FC-402E-946D-8F4E347A7BE7}" srcOrd="0" destOrd="0" presId="urn:microsoft.com/office/officeart/2005/8/layout/hierarchy3"/>
    <dgm:cxn modelId="{67351311-47AE-4C95-A285-85B9B8EBE491}" type="presOf" srcId="{FB668EDE-84A4-49E5-B89E-ED2FF8291143}" destId="{01FD5103-0E27-40F1-9BC9-23BE42A2879E}" srcOrd="0" destOrd="0" presId="urn:microsoft.com/office/officeart/2005/8/layout/hierarchy3"/>
    <dgm:cxn modelId="{70EEB311-1B93-4936-8C8E-8E8491FB4432}" srcId="{CB9964DC-5E01-4879-9733-CDEE2AB1D1F7}" destId="{3F23F281-07B0-48CC-855C-D7CD5048DBB5}" srcOrd="3" destOrd="0" parTransId="{EEFF7ACF-C3CF-447E-84DF-4500D58807FC}" sibTransId="{A3A2BA12-55AE-4AB0-B618-81FA62FB7853}"/>
    <dgm:cxn modelId="{789A8F1B-BBE9-49E7-830E-97E55432B7A1}" type="presOf" srcId="{C718ADCF-EE16-40A9-92E0-023D415A390D}" destId="{7210391E-D0BA-4B05-BC9D-4C5F7A7038B2}" srcOrd="0" destOrd="0" presId="urn:microsoft.com/office/officeart/2005/8/layout/hierarchy3"/>
    <dgm:cxn modelId="{AAAC8734-2773-4BD7-BEDC-4DE9F052E9FC}" type="presOf" srcId="{D8069BCD-F91C-447A-B043-AB2EC30298D4}" destId="{EBA37B6C-F06D-4C56-92EE-0E03D9FA8E1C}" srcOrd="0" destOrd="0" presId="urn:microsoft.com/office/officeart/2005/8/layout/hierarchy3"/>
    <dgm:cxn modelId="{47A71A5C-59BD-4053-9BE7-BC3B93335057}" type="presOf" srcId="{CB9964DC-5E01-4879-9733-CDEE2AB1D1F7}" destId="{C7DDC059-89DD-4F99-A10D-9C975D60C8D8}" srcOrd="1" destOrd="0" presId="urn:microsoft.com/office/officeart/2005/8/layout/hierarchy3"/>
    <dgm:cxn modelId="{01A3EA52-69A4-4A23-BC24-EBFF6618563C}" type="presOf" srcId="{7061F2FC-F2AB-4DE3-98B0-886576B4E2C6}" destId="{D433476B-D68D-4328-ADAC-B2895D3D50CF}" srcOrd="0" destOrd="0" presId="urn:microsoft.com/office/officeart/2005/8/layout/hierarchy3"/>
    <dgm:cxn modelId="{3B05F352-65C3-4C51-BF7B-C333C93EA5EF}" type="presOf" srcId="{300571DF-0E8D-4A75-B42A-9E0E27DF9B85}" destId="{2A81AC24-19E8-4B05-BE18-7F7DC22883F5}" srcOrd="0" destOrd="0" presId="urn:microsoft.com/office/officeart/2005/8/layout/hierarchy3"/>
    <dgm:cxn modelId="{E5DF4D7B-2998-4040-B309-23173E1132D4}" srcId="{7061F2FC-F2AB-4DE3-98B0-886576B4E2C6}" destId="{CB9964DC-5E01-4879-9733-CDEE2AB1D1F7}" srcOrd="0" destOrd="0" parTransId="{5760939A-00E0-4E0F-82AC-14F95E0A4A90}" sibTransId="{2BAB4B72-4C27-47D9-A895-24F30C6A71EC}"/>
    <dgm:cxn modelId="{AEC39A83-76B8-4C0A-97F2-F3865E322778}" srcId="{CB9964DC-5E01-4879-9733-CDEE2AB1D1F7}" destId="{4888119B-4460-4856-B734-0AC31AC71F78}" srcOrd="2" destOrd="0" parTransId="{0E6EAE7D-5720-4E49-8312-A1094045AD70}" sibTransId="{EF609D22-2240-462B-BBC6-2F511A02E366}"/>
    <dgm:cxn modelId="{F2C4F495-6B8C-482F-A371-D368618DFBD9}" type="presOf" srcId="{CB9964DC-5E01-4879-9733-CDEE2AB1D1F7}" destId="{ECB1CA3E-26B8-4A39-AEF8-6F06E506D3C7}" srcOrd="0" destOrd="0" presId="urn:microsoft.com/office/officeart/2005/8/layout/hierarchy3"/>
    <dgm:cxn modelId="{131B19B9-C8E8-435D-8234-6D58E79BFF9B}" type="presOf" srcId="{4888119B-4460-4856-B734-0AC31AC71F78}" destId="{0AFB512E-0A1F-4167-ADE0-87DA96AF7CDA}" srcOrd="0" destOrd="0" presId="urn:microsoft.com/office/officeart/2005/8/layout/hierarchy3"/>
    <dgm:cxn modelId="{5FCAF3C2-6ED1-43A2-B0CD-5B1AAAF16089}" type="presOf" srcId="{3F23F281-07B0-48CC-855C-D7CD5048DBB5}" destId="{B90E70EC-67AE-48FE-B378-A85B9F664EC7}" srcOrd="0" destOrd="0" presId="urn:microsoft.com/office/officeart/2005/8/layout/hierarchy3"/>
    <dgm:cxn modelId="{CFDB3FD9-842A-488E-91B4-0750760F5090}" srcId="{CB9964DC-5E01-4879-9733-CDEE2AB1D1F7}" destId="{FB668EDE-84A4-49E5-B89E-ED2FF8291143}" srcOrd="0" destOrd="0" parTransId="{D8069BCD-F91C-447A-B043-AB2EC30298D4}" sibTransId="{49D3D850-DD67-4539-884E-7AF1CA5D2943}"/>
    <dgm:cxn modelId="{26837CF1-B42E-4157-BF55-0812B75BD343}" srcId="{CB9964DC-5E01-4879-9733-CDEE2AB1D1F7}" destId="{C718ADCF-EE16-40A9-92E0-023D415A390D}" srcOrd="1" destOrd="0" parTransId="{300571DF-0E8D-4A75-B42A-9E0E27DF9B85}" sibTransId="{6114FBC9-8357-44C8-835B-83E4DB75B6AA}"/>
    <dgm:cxn modelId="{235AD1FB-B89B-4773-B588-A545CB10DC4E}" type="presOf" srcId="{0E6EAE7D-5720-4E49-8312-A1094045AD70}" destId="{672A5E56-DE7C-423B-8AF4-B37E93A0E788}" srcOrd="0" destOrd="0" presId="urn:microsoft.com/office/officeart/2005/8/layout/hierarchy3"/>
    <dgm:cxn modelId="{9EB26DA8-C59A-4336-8BA7-4FBEEAE4FD86}" type="presParOf" srcId="{D433476B-D68D-4328-ADAC-B2895D3D50CF}" destId="{1E58A3BC-F1F7-40EE-89AA-32E802ED4BF7}" srcOrd="0" destOrd="0" presId="urn:microsoft.com/office/officeart/2005/8/layout/hierarchy3"/>
    <dgm:cxn modelId="{F16A1B86-8195-4106-968A-55FAD14B41F9}" type="presParOf" srcId="{1E58A3BC-F1F7-40EE-89AA-32E802ED4BF7}" destId="{D21DF85A-45CA-4CE0-B0ED-CF4615475EE0}" srcOrd="0" destOrd="0" presId="urn:microsoft.com/office/officeart/2005/8/layout/hierarchy3"/>
    <dgm:cxn modelId="{C23A4655-19D7-4613-AD59-557BD33ECCA1}" type="presParOf" srcId="{D21DF85A-45CA-4CE0-B0ED-CF4615475EE0}" destId="{ECB1CA3E-26B8-4A39-AEF8-6F06E506D3C7}" srcOrd="0" destOrd="0" presId="urn:microsoft.com/office/officeart/2005/8/layout/hierarchy3"/>
    <dgm:cxn modelId="{5262B8D8-B85C-42E8-9B8B-9BC2B2BCDFFE}" type="presParOf" srcId="{D21DF85A-45CA-4CE0-B0ED-CF4615475EE0}" destId="{C7DDC059-89DD-4F99-A10D-9C975D60C8D8}" srcOrd="1" destOrd="0" presId="urn:microsoft.com/office/officeart/2005/8/layout/hierarchy3"/>
    <dgm:cxn modelId="{D48EBEAD-46E4-497D-93CA-B95DEE7430E0}" type="presParOf" srcId="{1E58A3BC-F1F7-40EE-89AA-32E802ED4BF7}" destId="{F784BE88-3DB9-4E87-AFCA-2ED0BF00DEA1}" srcOrd="1" destOrd="0" presId="urn:microsoft.com/office/officeart/2005/8/layout/hierarchy3"/>
    <dgm:cxn modelId="{5F40CC24-EAD4-4D2E-AA38-8BEEA1680F06}" type="presParOf" srcId="{F784BE88-3DB9-4E87-AFCA-2ED0BF00DEA1}" destId="{EBA37B6C-F06D-4C56-92EE-0E03D9FA8E1C}" srcOrd="0" destOrd="0" presId="urn:microsoft.com/office/officeart/2005/8/layout/hierarchy3"/>
    <dgm:cxn modelId="{611EBAEF-E798-453C-BF02-6A94B2608830}" type="presParOf" srcId="{F784BE88-3DB9-4E87-AFCA-2ED0BF00DEA1}" destId="{01FD5103-0E27-40F1-9BC9-23BE42A2879E}" srcOrd="1" destOrd="0" presId="urn:microsoft.com/office/officeart/2005/8/layout/hierarchy3"/>
    <dgm:cxn modelId="{E8FFBE24-98F6-485F-9E28-8169C8153F5E}" type="presParOf" srcId="{F784BE88-3DB9-4E87-AFCA-2ED0BF00DEA1}" destId="{2A81AC24-19E8-4B05-BE18-7F7DC22883F5}" srcOrd="2" destOrd="0" presId="urn:microsoft.com/office/officeart/2005/8/layout/hierarchy3"/>
    <dgm:cxn modelId="{080A31F8-B17A-4FB4-935E-A854F031ED27}" type="presParOf" srcId="{F784BE88-3DB9-4E87-AFCA-2ED0BF00DEA1}" destId="{7210391E-D0BA-4B05-BC9D-4C5F7A7038B2}" srcOrd="3" destOrd="0" presId="urn:microsoft.com/office/officeart/2005/8/layout/hierarchy3"/>
    <dgm:cxn modelId="{3926C6FD-E801-4346-8AB9-94C5A26FE6C9}" type="presParOf" srcId="{F784BE88-3DB9-4E87-AFCA-2ED0BF00DEA1}" destId="{672A5E56-DE7C-423B-8AF4-B37E93A0E788}" srcOrd="4" destOrd="0" presId="urn:microsoft.com/office/officeart/2005/8/layout/hierarchy3"/>
    <dgm:cxn modelId="{CE55D6E9-D386-4BCD-91C7-83C7C4EA0B23}" type="presParOf" srcId="{F784BE88-3DB9-4E87-AFCA-2ED0BF00DEA1}" destId="{0AFB512E-0A1F-4167-ADE0-87DA96AF7CDA}" srcOrd="5" destOrd="0" presId="urn:microsoft.com/office/officeart/2005/8/layout/hierarchy3"/>
    <dgm:cxn modelId="{88A3594B-B582-4C13-8EBB-901CB20773BF}" type="presParOf" srcId="{F784BE88-3DB9-4E87-AFCA-2ED0BF00DEA1}" destId="{A6899D39-81FC-402E-946D-8F4E347A7BE7}" srcOrd="6" destOrd="0" presId="urn:microsoft.com/office/officeart/2005/8/layout/hierarchy3"/>
    <dgm:cxn modelId="{2C6D9F03-38D4-4C72-B891-2879AFE151D4}" type="presParOf" srcId="{F784BE88-3DB9-4E87-AFCA-2ED0BF00DEA1}" destId="{B90E70EC-67AE-48FE-B378-A85B9F664EC7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7061F2FC-F2AB-4DE3-98B0-886576B4E2C6}" type="doc">
      <dgm:prSet loTypeId="urn:microsoft.com/office/officeart/2005/8/layout/hierarchy3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4888119B-4460-4856-B734-0AC31AC71F78}">
      <dgm:prSet phldrT="[Texto]" custT="1"/>
      <dgm:spPr/>
      <dgm:t>
        <a:bodyPr/>
        <a:lstStyle/>
        <a:p>
          <a:pPr algn="l"/>
          <a:r>
            <a:rPr lang="es-ES" sz="2000" dirty="0"/>
            <a:t>Sensores ópticos respuesta reducida a comparación de los de óxido metálico</a:t>
          </a:r>
        </a:p>
      </dgm:t>
    </dgm:pt>
    <dgm:pt modelId="{0E6EAE7D-5720-4E49-8312-A1094045AD70}" type="parTrans" cxnId="{AEC39A83-76B8-4C0A-97F2-F3865E322778}">
      <dgm:prSet/>
      <dgm:spPr/>
      <dgm:t>
        <a:bodyPr/>
        <a:lstStyle/>
        <a:p>
          <a:pPr algn="ctr"/>
          <a:endParaRPr lang="es-ES" sz="2400"/>
        </a:p>
      </dgm:t>
    </dgm:pt>
    <dgm:pt modelId="{EF609D22-2240-462B-BBC6-2F511A02E366}" type="sibTrans" cxnId="{AEC39A83-76B8-4C0A-97F2-F3865E322778}">
      <dgm:prSet/>
      <dgm:spPr/>
      <dgm:t>
        <a:bodyPr/>
        <a:lstStyle/>
        <a:p>
          <a:pPr algn="ctr"/>
          <a:endParaRPr lang="es-ES" sz="2400"/>
        </a:p>
      </dgm:t>
    </dgm:pt>
    <dgm:pt modelId="{CB9964DC-5E01-4879-9733-CDEE2AB1D1F7}">
      <dgm:prSet phldrT="[Texto]" custT="1"/>
      <dgm:spPr/>
      <dgm:t>
        <a:bodyPr/>
        <a:lstStyle/>
        <a:p>
          <a:pPr algn="ctr"/>
          <a:r>
            <a:rPr lang="es-ES" sz="2800" dirty="0"/>
            <a:t>Resultados</a:t>
          </a:r>
        </a:p>
      </dgm:t>
    </dgm:pt>
    <dgm:pt modelId="{2BAB4B72-4C27-47D9-A895-24F30C6A71EC}" type="sibTrans" cxnId="{E5DF4D7B-2998-4040-B309-23173E1132D4}">
      <dgm:prSet/>
      <dgm:spPr/>
      <dgm:t>
        <a:bodyPr/>
        <a:lstStyle/>
        <a:p>
          <a:pPr algn="ctr"/>
          <a:endParaRPr lang="es-ES" sz="2400"/>
        </a:p>
      </dgm:t>
    </dgm:pt>
    <dgm:pt modelId="{5760939A-00E0-4E0F-82AC-14F95E0A4A90}" type="parTrans" cxnId="{E5DF4D7B-2998-4040-B309-23173E1132D4}">
      <dgm:prSet/>
      <dgm:spPr/>
      <dgm:t>
        <a:bodyPr/>
        <a:lstStyle/>
        <a:p>
          <a:pPr algn="ctr"/>
          <a:endParaRPr lang="es-ES" sz="2400"/>
        </a:p>
      </dgm:t>
    </dgm:pt>
    <dgm:pt modelId="{FB668EDE-84A4-49E5-B89E-ED2FF8291143}">
      <dgm:prSet phldrT="[Texto]" custT="1"/>
      <dgm:spPr/>
      <dgm:t>
        <a:bodyPr/>
        <a:lstStyle/>
        <a:p>
          <a:pPr algn="l"/>
          <a:r>
            <a:rPr lang="es-ES" sz="2000" dirty="0"/>
            <a:t>Sensores TGS 822 y 826 mejores para caracterización de manera individual</a:t>
          </a:r>
        </a:p>
      </dgm:t>
    </dgm:pt>
    <dgm:pt modelId="{D8069BCD-F91C-447A-B043-AB2EC30298D4}" type="parTrans" cxnId="{CFDB3FD9-842A-488E-91B4-0750760F5090}">
      <dgm:prSet/>
      <dgm:spPr/>
      <dgm:t>
        <a:bodyPr/>
        <a:lstStyle/>
        <a:p>
          <a:pPr algn="ctr"/>
          <a:endParaRPr lang="es-CO" sz="2400"/>
        </a:p>
      </dgm:t>
    </dgm:pt>
    <dgm:pt modelId="{49D3D850-DD67-4539-884E-7AF1CA5D2943}" type="sibTrans" cxnId="{CFDB3FD9-842A-488E-91B4-0750760F5090}">
      <dgm:prSet/>
      <dgm:spPr/>
      <dgm:t>
        <a:bodyPr/>
        <a:lstStyle/>
        <a:p>
          <a:pPr algn="ctr"/>
          <a:endParaRPr lang="es-CO" sz="2400"/>
        </a:p>
      </dgm:t>
    </dgm:pt>
    <dgm:pt modelId="{C718ADCF-EE16-40A9-92E0-023D415A390D}">
      <dgm:prSet phldrT="[Texto]" custT="1"/>
      <dgm:spPr/>
      <dgm:t>
        <a:bodyPr/>
        <a:lstStyle/>
        <a:p>
          <a:pPr algn="l"/>
          <a:r>
            <a:rPr lang="es-ES" sz="2000" dirty="0"/>
            <a:t>Cámara</a:t>
          </a:r>
          <a:r>
            <a:rPr lang="es-ES" sz="2000" baseline="0" dirty="0"/>
            <a:t> de sensores Fígaro con característica de diferencia de voltaje mejor que el resto de grupos de sensores</a:t>
          </a:r>
          <a:endParaRPr lang="es-ES" sz="2000" dirty="0"/>
        </a:p>
      </dgm:t>
    </dgm:pt>
    <dgm:pt modelId="{6114FBC9-8357-44C8-835B-83E4DB75B6AA}" type="sibTrans" cxnId="{26837CF1-B42E-4157-BF55-0812B75BD343}">
      <dgm:prSet/>
      <dgm:spPr/>
      <dgm:t>
        <a:bodyPr/>
        <a:lstStyle/>
        <a:p>
          <a:pPr algn="ctr"/>
          <a:endParaRPr lang="es-ES" sz="2400"/>
        </a:p>
      </dgm:t>
    </dgm:pt>
    <dgm:pt modelId="{300571DF-0E8D-4A75-B42A-9E0E27DF9B85}" type="parTrans" cxnId="{26837CF1-B42E-4157-BF55-0812B75BD343}">
      <dgm:prSet/>
      <dgm:spPr/>
      <dgm:t>
        <a:bodyPr/>
        <a:lstStyle/>
        <a:p>
          <a:pPr algn="ctr"/>
          <a:endParaRPr lang="es-ES" sz="2400"/>
        </a:p>
      </dgm:t>
    </dgm:pt>
    <dgm:pt modelId="{3F23F281-07B0-48CC-855C-D7CD5048DBB5}">
      <dgm:prSet phldrT="[Texto]" custT="1"/>
      <dgm:spPr/>
      <dgm:t>
        <a:bodyPr/>
        <a:lstStyle/>
        <a:p>
          <a:pPr algn="l"/>
          <a:r>
            <a:rPr lang="es-ES" sz="2000" dirty="0"/>
            <a:t>Regresión</a:t>
          </a:r>
          <a:r>
            <a:rPr lang="es-ES" sz="2000" baseline="0" dirty="0"/>
            <a:t> cuadrática de grupos de sensores presentó mejores parámetros de ajuste para todos los grupos</a:t>
          </a:r>
          <a:endParaRPr lang="es-ES" sz="2000" dirty="0"/>
        </a:p>
      </dgm:t>
    </dgm:pt>
    <dgm:pt modelId="{EEFF7ACF-C3CF-447E-84DF-4500D58807FC}" type="parTrans" cxnId="{70EEB311-1B93-4936-8C8E-8E8491FB4432}">
      <dgm:prSet/>
      <dgm:spPr/>
      <dgm:t>
        <a:bodyPr/>
        <a:lstStyle/>
        <a:p>
          <a:endParaRPr lang="es-ES"/>
        </a:p>
      </dgm:t>
    </dgm:pt>
    <dgm:pt modelId="{A3A2BA12-55AE-4AB0-B618-81FA62FB7853}" type="sibTrans" cxnId="{70EEB311-1B93-4936-8C8E-8E8491FB4432}">
      <dgm:prSet/>
      <dgm:spPr/>
      <dgm:t>
        <a:bodyPr/>
        <a:lstStyle/>
        <a:p>
          <a:endParaRPr lang="es-ES"/>
        </a:p>
      </dgm:t>
    </dgm:pt>
    <dgm:pt modelId="{D433476B-D68D-4328-ADAC-B2895D3D50CF}" type="pres">
      <dgm:prSet presAssocID="{7061F2FC-F2AB-4DE3-98B0-886576B4E2C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1E58A3BC-F1F7-40EE-89AA-32E802ED4BF7}" type="pres">
      <dgm:prSet presAssocID="{CB9964DC-5E01-4879-9733-CDEE2AB1D1F7}" presName="root" presStyleCnt="0"/>
      <dgm:spPr/>
    </dgm:pt>
    <dgm:pt modelId="{D21DF85A-45CA-4CE0-B0ED-CF4615475EE0}" type="pres">
      <dgm:prSet presAssocID="{CB9964DC-5E01-4879-9733-CDEE2AB1D1F7}" presName="rootComposite" presStyleCnt="0"/>
      <dgm:spPr/>
    </dgm:pt>
    <dgm:pt modelId="{ECB1CA3E-26B8-4A39-AEF8-6F06E506D3C7}" type="pres">
      <dgm:prSet presAssocID="{CB9964DC-5E01-4879-9733-CDEE2AB1D1F7}" presName="rootText" presStyleLbl="node1" presStyleIdx="0" presStyleCnt="1" custScaleX="659296" custScaleY="229803" custLinFactNeighborX="15077" custLinFactNeighborY="-54496"/>
      <dgm:spPr/>
    </dgm:pt>
    <dgm:pt modelId="{C7DDC059-89DD-4F99-A10D-9C975D60C8D8}" type="pres">
      <dgm:prSet presAssocID="{CB9964DC-5E01-4879-9733-CDEE2AB1D1F7}" presName="rootConnector" presStyleLbl="node1" presStyleIdx="0" presStyleCnt="1"/>
      <dgm:spPr/>
    </dgm:pt>
    <dgm:pt modelId="{F784BE88-3DB9-4E87-AFCA-2ED0BF00DEA1}" type="pres">
      <dgm:prSet presAssocID="{CB9964DC-5E01-4879-9733-CDEE2AB1D1F7}" presName="childShape" presStyleCnt="0"/>
      <dgm:spPr/>
    </dgm:pt>
    <dgm:pt modelId="{EBA37B6C-F06D-4C56-92EE-0E03D9FA8E1C}" type="pres">
      <dgm:prSet presAssocID="{D8069BCD-F91C-447A-B043-AB2EC30298D4}" presName="Name13" presStyleLbl="parChTrans1D2" presStyleIdx="0" presStyleCnt="4"/>
      <dgm:spPr/>
    </dgm:pt>
    <dgm:pt modelId="{01FD5103-0E27-40F1-9BC9-23BE42A2879E}" type="pres">
      <dgm:prSet presAssocID="{FB668EDE-84A4-49E5-B89E-ED2FF8291143}" presName="childText" presStyleLbl="bgAcc1" presStyleIdx="0" presStyleCnt="4" custScaleX="842322" custScaleY="139371">
        <dgm:presLayoutVars>
          <dgm:bulletEnabled val="1"/>
        </dgm:presLayoutVars>
      </dgm:prSet>
      <dgm:spPr/>
    </dgm:pt>
    <dgm:pt modelId="{2A81AC24-19E8-4B05-BE18-7F7DC22883F5}" type="pres">
      <dgm:prSet presAssocID="{300571DF-0E8D-4A75-B42A-9E0E27DF9B85}" presName="Name13" presStyleLbl="parChTrans1D2" presStyleIdx="1" presStyleCnt="4"/>
      <dgm:spPr/>
    </dgm:pt>
    <dgm:pt modelId="{7210391E-D0BA-4B05-BC9D-4C5F7A7038B2}" type="pres">
      <dgm:prSet presAssocID="{C718ADCF-EE16-40A9-92E0-023D415A390D}" presName="childText" presStyleLbl="bgAcc1" presStyleIdx="1" presStyleCnt="4" custScaleX="840380" custScaleY="123544" custLinFactNeighborX="2764">
        <dgm:presLayoutVars>
          <dgm:bulletEnabled val="1"/>
        </dgm:presLayoutVars>
      </dgm:prSet>
      <dgm:spPr/>
    </dgm:pt>
    <dgm:pt modelId="{672A5E56-DE7C-423B-8AF4-B37E93A0E788}" type="pres">
      <dgm:prSet presAssocID="{0E6EAE7D-5720-4E49-8312-A1094045AD70}" presName="Name13" presStyleLbl="parChTrans1D2" presStyleIdx="2" presStyleCnt="4"/>
      <dgm:spPr/>
    </dgm:pt>
    <dgm:pt modelId="{0AFB512E-0A1F-4167-ADE0-87DA96AF7CDA}" type="pres">
      <dgm:prSet presAssocID="{4888119B-4460-4856-B734-0AC31AC71F78}" presName="childText" presStyleLbl="bgAcc1" presStyleIdx="2" presStyleCnt="4" custScaleX="739626" custScaleY="148376">
        <dgm:presLayoutVars>
          <dgm:bulletEnabled val="1"/>
        </dgm:presLayoutVars>
      </dgm:prSet>
      <dgm:spPr/>
    </dgm:pt>
    <dgm:pt modelId="{A6899D39-81FC-402E-946D-8F4E347A7BE7}" type="pres">
      <dgm:prSet presAssocID="{EEFF7ACF-C3CF-447E-84DF-4500D58807FC}" presName="Name13" presStyleLbl="parChTrans1D2" presStyleIdx="3" presStyleCnt="4"/>
      <dgm:spPr/>
    </dgm:pt>
    <dgm:pt modelId="{B90E70EC-67AE-48FE-B378-A85B9F664EC7}" type="pres">
      <dgm:prSet presAssocID="{3F23F281-07B0-48CC-855C-D7CD5048DBB5}" presName="childText" presStyleLbl="bgAcc1" presStyleIdx="3" presStyleCnt="4" custScaleX="739626" custScaleY="148376">
        <dgm:presLayoutVars>
          <dgm:bulletEnabled val="1"/>
        </dgm:presLayoutVars>
      </dgm:prSet>
      <dgm:spPr/>
    </dgm:pt>
  </dgm:ptLst>
  <dgm:cxnLst>
    <dgm:cxn modelId="{1A1D6906-4ADF-449E-9EE3-D533AEF3F70D}" type="presOf" srcId="{EEFF7ACF-C3CF-447E-84DF-4500D58807FC}" destId="{A6899D39-81FC-402E-946D-8F4E347A7BE7}" srcOrd="0" destOrd="0" presId="urn:microsoft.com/office/officeart/2005/8/layout/hierarchy3"/>
    <dgm:cxn modelId="{67351311-47AE-4C95-A285-85B9B8EBE491}" type="presOf" srcId="{FB668EDE-84A4-49E5-B89E-ED2FF8291143}" destId="{01FD5103-0E27-40F1-9BC9-23BE42A2879E}" srcOrd="0" destOrd="0" presId="urn:microsoft.com/office/officeart/2005/8/layout/hierarchy3"/>
    <dgm:cxn modelId="{70EEB311-1B93-4936-8C8E-8E8491FB4432}" srcId="{CB9964DC-5E01-4879-9733-CDEE2AB1D1F7}" destId="{3F23F281-07B0-48CC-855C-D7CD5048DBB5}" srcOrd="3" destOrd="0" parTransId="{EEFF7ACF-C3CF-447E-84DF-4500D58807FC}" sibTransId="{A3A2BA12-55AE-4AB0-B618-81FA62FB7853}"/>
    <dgm:cxn modelId="{789A8F1B-BBE9-49E7-830E-97E55432B7A1}" type="presOf" srcId="{C718ADCF-EE16-40A9-92E0-023D415A390D}" destId="{7210391E-D0BA-4B05-BC9D-4C5F7A7038B2}" srcOrd="0" destOrd="0" presId="urn:microsoft.com/office/officeart/2005/8/layout/hierarchy3"/>
    <dgm:cxn modelId="{AAAC8734-2773-4BD7-BEDC-4DE9F052E9FC}" type="presOf" srcId="{D8069BCD-F91C-447A-B043-AB2EC30298D4}" destId="{EBA37B6C-F06D-4C56-92EE-0E03D9FA8E1C}" srcOrd="0" destOrd="0" presId="urn:microsoft.com/office/officeart/2005/8/layout/hierarchy3"/>
    <dgm:cxn modelId="{47A71A5C-59BD-4053-9BE7-BC3B93335057}" type="presOf" srcId="{CB9964DC-5E01-4879-9733-CDEE2AB1D1F7}" destId="{C7DDC059-89DD-4F99-A10D-9C975D60C8D8}" srcOrd="1" destOrd="0" presId="urn:microsoft.com/office/officeart/2005/8/layout/hierarchy3"/>
    <dgm:cxn modelId="{01A3EA52-69A4-4A23-BC24-EBFF6618563C}" type="presOf" srcId="{7061F2FC-F2AB-4DE3-98B0-886576B4E2C6}" destId="{D433476B-D68D-4328-ADAC-B2895D3D50CF}" srcOrd="0" destOrd="0" presId="urn:microsoft.com/office/officeart/2005/8/layout/hierarchy3"/>
    <dgm:cxn modelId="{3B05F352-65C3-4C51-BF7B-C333C93EA5EF}" type="presOf" srcId="{300571DF-0E8D-4A75-B42A-9E0E27DF9B85}" destId="{2A81AC24-19E8-4B05-BE18-7F7DC22883F5}" srcOrd="0" destOrd="0" presId="urn:microsoft.com/office/officeart/2005/8/layout/hierarchy3"/>
    <dgm:cxn modelId="{E5DF4D7B-2998-4040-B309-23173E1132D4}" srcId="{7061F2FC-F2AB-4DE3-98B0-886576B4E2C6}" destId="{CB9964DC-5E01-4879-9733-CDEE2AB1D1F7}" srcOrd="0" destOrd="0" parTransId="{5760939A-00E0-4E0F-82AC-14F95E0A4A90}" sibTransId="{2BAB4B72-4C27-47D9-A895-24F30C6A71EC}"/>
    <dgm:cxn modelId="{AEC39A83-76B8-4C0A-97F2-F3865E322778}" srcId="{CB9964DC-5E01-4879-9733-CDEE2AB1D1F7}" destId="{4888119B-4460-4856-B734-0AC31AC71F78}" srcOrd="2" destOrd="0" parTransId="{0E6EAE7D-5720-4E49-8312-A1094045AD70}" sibTransId="{EF609D22-2240-462B-BBC6-2F511A02E366}"/>
    <dgm:cxn modelId="{F2C4F495-6B8C-482F-A371-D368618DFBD9}" type="presOf" srcId="{CB9964DC-5E01-4879-9733-CDEE2AB1D1F7}" destId="{ECB1CA3E-26B8-4A39-AEF8-6F06E506D3C7}" srcOrd="0" destOrd="0" presId="urn:microsoft.com/office/officeart/2005/8/layout/hierarchy3"/>
    <dgm:cxn modelId="{131B19B9-C8E8-435D-8234-6D58E79BFF9B}" type="presOf" srcId="{4888119B-4460-4856-B734-0AC31AC71F78}" destId="{0AFB512E-0A1F-4167-ADE0-87DA96AF7CDA}" srcOrd="0" destOrd="0" presId="urn:microsoft.com/office/officeart/2005/8/layout/hierarchy3"/>
    <dgm:cxn modelId="{5FCAF3C2-6ED1-43A2-B0CD-5B1AAAF16089}" type="presOf" srcId="{3F23F281-07B0-48CC-855C-D7CD5048DBB5}" destId="{B90E70EC-67AE-48FE-B378-A85B9F664EC7}" srcOrd="0" destOrd="0" presId="urn:microsoft.com/office/officeart/2005/8/layout/hierarchy3"/>
    <dgm:cxn modelId="{CFDB3FD9-842A-488E-91B4-0750760F5090}" srcId="{CB9964DC-5E01-4879-9733-CDEE2AB1D1F7}" destId="{FB668EDE-84A4-49E5-B89E-ED2FF8291143}" srcOrd="0" destOrd="0" parTransId="{D8069BCD-F91C-447A-B043-AB2EC30298D4}" sibTransId="{49D3D850-DD67-4539-884E-7AF1CA5D2943}"/>
    <dgm:cxn modelId="{26837CF1-B42E-4157-BF55-0812B75BD343}" srcId="{CB9964DC-5E01-4879-9733-CDEE2AB1D1F7}" destId="{C718ADCF-EE16-40A9-92E0-023D415A390D}" srcOrd="1" destOrd="0" parTransId="{300571DF-0E8D-4A75-B42A-9E0E27DF9B85}" sibTransId="{6114FBC9-8357-44C8-835B-83E4DB75B6AA}"/>
    <dgm:cxn modelId="{235AD1FB-B89B-4773-B588-A545CB10DC4E}" type="presOf" srcId="{0E6EAE7D-5720-4E49-8312-A1094045AD70}" destId="{672A5E56-DE7C-423B-8AF4-B37E93A0E788}" srcOrd="0" destOrd="0" presId="urn:microsoft.com/office/officeart/2005/8/layout/hierarchy3"/>
    <dgm:cxn modelId="{9EB26DA8-C59A-4336-8BA7-4FBEEAE4FD86}" type="presParOf" srcId="{D433476B-D68D-4328-ADAC-B2895D3D50CF}" destId="{1E58A3BC-F1F7-40EE-89AA-32E802ED4BF7}" srcOrd="0" destOrd="0" presId="urn:microsoft.com/office/officeart/2005/8/layout/hierarchy3"/>
    <dgm:cxn modelId="{F16A1B86-8195-4106-968A-55FAD14B41F9}" type="presParOf" srcId="{1E58A3BC-F1F7-40EE-89AA-32E802ED4BF7}" destId="{D21DF85A-45CA-4CE0-B0ED-CF4615475EE0}" srcOrd="0" destOrd="0" presId="urn:microsoft.com/office/officeart/2005/8/layout/hierarchy3"/>
    <dgm:cxn modelId="{C23A4655-19D7-4613-AD59-557BD33ECCA1}" type="presParOf" srcId="{D21DF85A-45CA-4CE0-B0ED-CF4615475EE0}" destId="{ECB1CA3E-26B8-4A39-AEF8-6F06E506D3C7}" srcOrd="0" destOrd="0" presId="urn:microsoft.com/office/officeart/2005/8/layout/hierarchy3"/>
    <dgm:cxn modelId="{5262B8D8-B85C-42E8-9B8B-9BC2B2BCDFFE}" type="presParOf" srcId="{D21DF85A-45CA-4CE0-B0ED-CF4615475EE0}" destId="{C7DDC059-89DD-4F99-A10D-9C975D60C8D8}" srcOrd="1" destOrd="0" presId="urn:microsoft.com/office/officeart/2005/8/layout/hierarchy3"/>
    <dgm:cxn modelId="{D48EBEAD-46E4-497D-93CA-B95DEE7430E0}" type="presParOf" srcId="{1E58A3BC-F1F7-40EE-89AA-32E802ED4BF7}" destId="{F784BE88-3DB9-4E87-AFCA-2ED0BF00DEA1}" srcOrd="1" destOrd="0" presId="urn:microsoft.com/office/officeart/2005/8/layout/hierarchy3"/>
    <dgm:cxn modelId="{5F40CC24-EAD4-4D2E-AA38-8BEEA1680F06}" type="presParOf" srcId="{F784BE88-3DB9-4E87-AFCA-2ED0BF00DEA1}" destId="{EBA37B6C-F06D-4C56-92EE-0E03D9FA8E1C}" srcOrd="0" destOrd="0" presId="urn:microsoft.com/office/officeart/2005/8/layout/hierarchy3"/>
    <dgm:cxn modelId="{611EBAEF-E798-453C-BF02-6A94B2608830}" type="presParOf" srcId="{F784BE88-3DB9-4E87-AFCA-2ED0BF00DEA1}" destId="{01FD5103-0E27-40F1-9BC9-23BE42A2879E}" srcOrd="1" destOrd="0" presId="urn:microsoft.com/office/officeart/2005/8/layout/hierarchy3"/>
    <dgm:cxn modelId="{E8FFBE24-98F6-485F-9E28-8169C8153F5E}" type="presParOf" srcId="{F784BE88-3DB9-4E87-AFCA-2ED0BF00DEA1}" destId="{2A81AC24-19E8-4B05-BE18-7F7DC22883F5}" srcOrd="2" destOrd="0" presId="urn:microsoft.com/office/officeart/2005/8/layout/hierarchy3"/>
    <dgm:cxn modelId="{080A31F8-B17A-4FB4-935E-A854F031ED27}" type="presParOf" srcId="{F784BE88-3DB9-4E87-AFCA-2ED0BF00DEA1}" destId="{7210391E-D0BA-4B05-BC9D-4C5F7A7038B2}" srcOrd="3" destOrd="0" presId="urn:microsoft.com/office/officeart/2005/8/layout/hierarchy3"/>
    <dgm:cxn modelId="{3926C6FD-E801-4346-8AB9-94C5A26FE6C9}" type="presParOf" srcId="{F784BE88-3DB9-4E87-AFCA-2ED0BF00DEA1}" destId="{672A5E56-DE7C-423B-8AF4-B37E93A0E788}" srcOrd="4" destOrd="0" presId="urn:microsoft.com/office/officeart/2005/8/layout/hierarchy3"/>
    <dgm:cxn modelId="{CE55D6E9-D386-4BCD-91C7-83C7C4EA0B23}" type="presParOf" srcId="{F784BE88-3DB9-4E87-AFCA-2ED0BF00DEA1}" destId="{0AFB512E-0A1F-4167-ADE0-87DA96AF7CDA}" srcOrd="5" destOrd="0" presId="urn:microsoft.com/office/officeart/2005/8/layout/hierarchy3"/>
    <dgm:cxn modelId="{88A3594B-B582-4C13-8EBB-901CB20773BF}" type="presParOf" srcId="{F784BE88-3DB9-4E87-AFCA-2ED0BF00DEA1}" destId="{A6899D39-81FC-402E-946D-8F4E347A7BE7}" srcOrd="6" destOrd="0" presId="urn:microsoft.com/office/officeart/2005/8/layout/hierarchy3"/>
    <dgm:cxn modelId="{2C6D9F03-38D4-4C72-B891-2879AFE151D4}" type="presParOf" srcId="{F784BE88-3DB9-4E87-AFCA-2ED0BF00DEA1}" destId="{B90E70EC-67AE-48FE-B378-A85B9F664EC7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061F2FC-F2AB-4DE3-98B0-886576B4E2C6}" type="doc">
      <dgm:prSet loTypeId="urn:microsoft.com/office/officeart/2005/8/layout/hierarchy3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4888119B-4460-4856-B734-0AC31AC71F78}">
      <dgm:prSet phldrT="[Texto]" custT="1"/>
      <dgm:spPr/>
      <dgm:t>
        <a:bodyPr/>
        <a:lstStyle/>
        <a:p>
          <a:pPr algn="ctr"/>
          <a:r>
            <a:rPr lang="es-ES" sz="1600" dirty="0"/>
            <a:t>Se emplea cromatografía de gases y espectrometría de masas para cuantificar la composición gaseosa de las emisiones de VOCs de frutas</a:t>
          </a:r>
        </a:p>
      </dgm:t>
    </dgm:pt>
    <dgm:pt modelId="{0E6EAE7D-5720-4E49-8312-A1094045AD70}" type="parTrans" cxnId="{AEC39A83-76B8-4C0A-97F2-F3865E322778}">
      <dgm:prSet/>
      <dgm:spPr/>
      <dgm:t>
        <a:bodyPr/>
        <a:lstStyle/>
        <a:p>
          <a:pPr algn="ctr"/>
          <a:endParaRPr lang="es-ES" sz="2400"/>
        </a:p>
      </dgm:t>
    </dgm:pt>
    <dgm:pt modelId="{EF609D22-2240-462B-BBC6-2F511A02E366}" type="sibTrans" cxnId="{AEC39A83-76B8-4C0A-97F2-F3865E322778}">
      <dgm:prSet/>
      <dgm:spPr/>
      <dgm:t>
        <a:bodyPr/>
        <a:lstStyle/>
        <a:p>
          <a:pPr algn="ctr"/>
          <a:endParaRPr lang="es-ES" sz="2400"/>
        </a:p>
      </dgm:t>
    </dgm:pt>
    <dgm:pt modelId="{CB9964DC-5E01-4879-9733-CDEE2AB1D1F7}">
      <dgm:prSet phldrT="[Texto]" custT="1"/>
      <dgm:spPr/>
      <dgm:t>
        <a:bodyPr/>
        <a:lstStyle/>
        <a:p>
          <a:pPr algn="ctr"/>
          <a:r>
            <a:rPr lang="es-ES" sz="2800" dirty="0"/>
            <a:t>Antecedentes</a:t>
          </a:r>
        </a:p>
      </dgm:t>
    </dgm:pt>
    <dgm:pt modelId="{2BAB4B72-4C27-47D9-A895-24F30C6A71EC}" type="sibTrans" cxnId="{E5DF4D7B-2998-4040-B309-23173E1132D4}">
      <dgm:prSet/>
      <dgm:spPr/>
      <dgm:t>
        <a:bodyPr/>
        <a:lstStyle/>
        <a:p>
          <a:pPr algn="ctr"/>
          <a:endParaRPr lang="es-ES" sz="2400"/>
        </a:p>
      </dgm:t>
    </dgm:pt>
    <dgm:pt modelId="{5760939A-00E0-4E0F-82AC-14F95E0A4A90}" type="parTrans" cxnId="{E5DF4D7B-2998-4040-B309-23173E1132D4}">
      <dgm:prSet/>
      <dgm:spPr/>
      <dgm:t>
        <a:bodyPr/>
        <a:lstStyle/>
        <a:p>
          <a:pPr algn="ctr"/>
          <a:endParaRPr lang="es-ES" sz="2400"/>
        </a:p>
      </dgm:t>
    </dgm:pt>
    <dgm:pt modelId="{FB668EDE-84A4-49E5-B89E-ED2FF8291143}">
      <dgm:prSet phldrT="[Texto]" custT="1"/>
      <dgm:spPr/>
      <dgm:t>
        <a:bodyPr/>
        <a:lstStyle/>
        <a:p>
          <a:pPr algn="ctr"/>
          <a:r>
            <a:rPr lang="es-ES" sz="1600" dirty="0"/>
            <a:t>En  la industria alimentaria se utilizan los VOCs para describir aroma y cuantificar los diversos descriptores de este.</a:t>
          </a:r>
        </a:p>
      </dgm:t>
    </dgm:pt>
    <dgm:pt modelId="{D8069BCD-F91C-447A-B043-AB2EC30298D4}" type="parTrans" cxnId="{CFDB3FD9-842A-488E-91B4-0750760F5090}">
      <dgm:prSet/>
      <dgm:spPr/>
      <dgm:t>
        <a:bodyPr/>
        <a:lstStyle/>
        <a:p>
          <a:pPr algn="ctr"/>
          <a:endParaRPr lang="es-CO" sz="2400"/>
        </a:p>
      </dgm:t>
    </dgm:pt>
    <dgm:pt modelId="{49D3D850-DD67-4539-884E-7AF1CA5D2943}" type="sibTrans" cxnId="{CFDB3FD9-842A-488E-91B4-0750760F5090}">
      <dgm:prSet/>
      <dgm:spPr/>
      <dgm:t>
        <a:bodyPr/>
        <a:lstStyle/>
        <a:p>
          <a:pPr algn="ctr"/>
          <a:endParaRPr lang="es-CO" sz="2400"/>
        </a:p>
      </dgm:t>
    </dgm:pt>
    <dgm:pt modelId="{C718ADCF-EE16-40A9-92E0-023D415A390D}">
      <dgm:prSet phldrT="[Texto]" custT="1"/>
      <dgm:spPr/>
      <dgm:t>
        <a:bodyPr/>
        <a:lstStyle/>
        <a:p>
          <a:pPr algn="ctr"/>
          <a:r>
            <a:rPr lang="es-ES" sz="1600" dirty="0"/>
            <a:t>En la descomposición existen VOCs producidos por bacterias.</a:t>
          </a:r>
        </a:p>
      </dgm:t>
    </dgm:pt>
    <dgm:pt modelId="{6114FBC9-8357-44C8-835B-83E4DB75B6AA}" type="sibTrans" cxnId="{26837CF1-B42E-4157-BF55-0812B75BD343}">
      <dgm:prSet/>
      <dgm:spPr/>
      <dgm:t>
        <a:bodyPr/>
        <a:lstStyle/>
        <a:p>
          <a:pPr algn="ctr"/>
          <a:endParaRPr lang="es-ES" sz="2400"/>
        </a:p>
      </dgm:t>
    </dgm:pt>
    <dgm:pt modelId="{300571DF-0E8D-4A75-B42A-9E0E27DF9B85}" type="parTrans" cxnId="{26837CF1-B42E-4157-BF55-0812B75BD343}">
      <dgm:prSet/>
      <dgm:spPr/>
      <dgm:t>
        <a:bodyPr/>
        <a:lstStyle/>
        <a:p>
          <a:pPr algn="ctr"/>
          <a:endParaRPr lang="es-ES" sz="2400"/>
        </a:p>
      </dgm:t>
    </dgm:pt>
    <dgm:pt modelId="{D433476B-D68D-4328-ADAC-B2895D3D50CF}" type="pres">
      <dgm:prSet presAssocID="{7061F2FC-F2AB-4DE3-98B0-886576B4E2C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1E58A3BC-F1F7-40EE-89AA-32E802ED4BF7}" type="pres">
      <dgm:prSet presAssocID="{CB9964DC-5E01-4879-9733-CDEE2AB1D1F7}" presName="root" presStyleCnt="0"/>
      <dgm:spPr/>
    </dgm:pt>
    <dgm:pt modelId="{D21DF85A-45CA-4CE0-B0ED-CF4615475EE0}" type="pres">
      <dgm:prSet presAssocID="{CB9964DC-5E01-4879-9733-CDEE2AB1D1F7}" presName="rootComposite" presStyleCnt="0"/>
      <dgm:spPr/>
    </dgm:pt>
    <dgm:pt modelId="{ECB1CA3E-26B8-4A39-AEF8-6F06E506D3C7}" type="pres">
      <dgm:prSet presAssocID="{CB9964DC-5E01-4879-9733-CDEE2AB1D1F7}" presName="rootText" presStyleLbl="node1" presStyleIdx="0" presStyleCnt="1" custScaleX="612257"/>
      <dgm:spPr/>
    </dgm:pt>
    <dgm:pt modelId="{C7DDC059-89DD-4F99-A10D-9C975D60C8D8}" type="pres">
      <dgm:prSet presAssocID="{CB9964DC-5E01-4879-9733-CDEE2AB1D1F7}" presName="rootConnector" presStyleLbl="node1" presStyleIdx="0" presStyleCnt="1"/>
      <dgm:spPr/>
    </dgm:pt>
    <dgm:pt modelId="{F784BE88-3DB9-4E87-AFCA-2ED0BF00DEA1}" type="pres">
      <dgm:prSet presAssocID="{CB9964DC-5E01-4879-9733-CDEE2AB1D1F7}" presName="childShape" presStyleCnt="0"/>
      <dgm:spPr/>
    </dgm:pt>
    <dgm:pt modelId="{EBA37B6C-F06D-4C56-92EE-0E03D9FA8E1C}" type="pres">
      <dgm:prSet presAssocID="{D8069BCD-F91C-447A-B043-AB2EC30298D4}" presName="Name13" presStyleLbl="parChTrans1D2" presStyleIdx="0" presStyleCnt="3"/>
      <dgm:spPr/>
    </dgm:pt>
    <dgm:pt modelId="{01FD5103-0E27-40F1-9BC9-23BE42A2879E}" type="pres">
      <dgm:prSet presAssocID="{FB668EDE-84A4-49E5-B89E-ED2FF8291143}" presName="childText" presStyleLbl="bgAcc1" presStyleIdx="0" presStyleCnt="3" custScaleX="739626" custScaleY="139371">
        <dgm:presLayoutVars>
          <dgm:bulletEnabled val="1"/>
        </dgm:presLayoutVars>
      </dgm:prSet>
      <dgm:spPr/>
    </dgm:pt>
    <dgm:pt modelId="{2A81AC24-19E8-4B05-BE18-7F7DC22883F5}" type="pres">
      <dgm:prSet presAssocID="{300571DF-0E8D-4A75-B42A-9E0E27DF9B85}" presName="Name13" presStyleLbl="parChTrans1D2" presStyleIdx="1" presStyleCnt="3"/>
      <dgm:spPr/>
    </dgm:pt>
    <dgm:pt modelId="{7210391E-D0BA-4B05-BC9D-4C5F7A7038B2}" type="pres">
      <dgm:prSet presAssocID="{C718ADCF-EE16-40A9-92E0-023D415A390D}" presName="childText" presStyleLbl="bgAcc1" presStyleIdx="1" presStyleCnt="3" custScaleX="739626" custScaleY="123544">
        <dgm:presLayoutVars>
          <dgm:bulletEnabled val="1"/>
        </dgm:presLayoutVars>
      </dgm:prSet>
      <dgm:spPr/>
    </dgm:pt>
    <dgm:pt modelId="{672A5E56-DE7C-423B-8AF4-B37E93A0E788}" type="pres">
      <dgm:prSet presAssocID="{0E6EAE7D-5720-4E49-8312-A1094045AD70}" presName="Name13" presStyleLbl="parChTrans1D2" presStyleIdx="2" presStyleCnt="3"/>
      <dgm:spPr/>
    </dgm:pt>
    <dgm:pt modelId="{0AFB512E-0A1F-4167-ADE0-87DA96AF7CDA}" type="pres">
      <dgm:prSet presAssocID="{4888119B-4460-4856-B734-0AC31AC71F78}" presName="childText" presStyleLbl="bgAcc1" presStyleIdx="2" presStyleCnt="3" custScaleX="739626" custScaleY="148376">
        <dgm:presLayoutVars>
          <dgm:bulletEnabled val="1"/>
        </dgm:presLayoutVars>
      </dgm:prSet>
      <dgm:spPr/>
    </dgm:pt>
  </dgm:ptLst>
  <dgm:cxnLst>
    <dgm:cxn modelId="{67351311-47AE-4C95-A285-85B9B8EBE491}" type="presOf" srcId="{FB668EDE-84A4-49E5-B89E-ED2FF8291143}" destId="{01FD5103-0E27-40F1-9BC9-23BE42A2879E}" srcOrd="0" destOrd="0" presId="urn:microsoft.com/office/officeart/2005/8/layout/hierarchy3"/>
    <dgm:cxn modelId="{789A8F1B-BBE9-49E7-830E-97E55432B7A1}" type="presOf" srcId="{C718ADCF-EE16-40A9-92E0-023D415A390D}" destId="{7210391E-D0BA-4B05-BC9D-4C5F7A7038B2}" srcOrd="0" destOrd="0" presId="urn:microsoft.com/office/officeart/2005/8/layout/hierarchy3"/>
    <dgm:cxn modelId="{AAAC8734-2773-4BD7-BEDC-4DE9F052E9FC}" type="presOf" srcId="{D8069BCD-F91C-447A-B043-AB2EC30298D4}" destId="{EBA37B6C-F06D-4C56-92EE-0E03D9FA8E1C}" srcOrd="0" destOrd="0" presId="urn:microsoft.com/office/officeart/2005/8/layout/hierarchy3"/>
    <dgm:cxn modelId="{47A71A5C-59BD-4053-9BE7-BC3B93335057}" type="presOf" srcId="{CB9964DC-5E01-4879-9733-CDEE2AB1D1F7}" destId="{C7DDC059-89DD-4F99-A10D-9C975D60C8D8}" srcOrd="1" destOrd="0" presId="urn:microsoft.com/office/officeart/2005/8/layout/hierarchy3"/>
    <dgm:cxn modelId="{01A3EA52-69A4-4A23-BC24-EBFF6618563C}" type="presOf" srcId="{7061F2FC-F2AB-4DE3-98B0-886576B4E2C6}" destId="{D433476B-D68D-4328-ADAC-B2895D3D50CF}" srcOrd="0" destOrd="0" presId="urn:microsoft.com/office/officeart/2005/8/layout/hierarchy3"/>
    <dgm:cxn modelId="{3B05F352-65C3-4C51-BF7B-C333C93EA5EF}" type="presOf" srcId="{300571DF-0E8D-4A75-B42A-9E0E27DF9B85}" destId="{2A81AC24-19E8-4B05-BE18-7F7DC22883F5}" srcOrd="0" destOrd="0" presId="urn:microsoft.com/office/officeart/2005/8/layout/hierarchy3"/>
    <dgm:cxn modelId="{E5DF4D7B-2998-4040-B309-23173E1132D4}" srcId="{7061F2FC-F2AB-4DE3-98B0-886576B4E2C6}" destId="{CB9964DC-5E01-4879-9733-CDEE2AB1D1F7}" srcOrd="0" destOrd="0" parTransId="{5760939A-00E0-4E0F-82AC-14F95E0A4A90}" sibTransId="{2BAB4B72-4C27-47D9-A895-24F30C6A71EC}"/>
    <dgm:cxn modelId="{AEC39A83-76B8-4C0A-97F2-F3865E322778}" srcId="{CB9964DC-5E01-4879-9733-CDEE2AB1D1F7}" destId="{4888119B-4460-4856-B734-0AC31AC71F78}" srcOrd="2" destOrd="0" parTransId="{0E6EAE7D-5720-4E49-8312-A1094045AD70}" sibTransId="{EF609D22-2240-462B-BBC6-2F511A02E366}"/>
    <dgm:cxn modelId="{F2C4F495-6B8C-482F-A371-D368618DFBD9}" type="presOf" srcId="{CB9964DC-5E01-4879-9733-CDEE2AB1D1F7}" destId="{ECB1CA3E-26B8-4A39-AEF8-6F06E506D3C7}" srcOrd="0" destOrd="0" presId="urn:microsoft.com/office/officeart/2005/8/layout/hierarchy3"/>
    <dgm:cxn modelId="{131B19B9-C8E8-435D-8234-6D58E79BFF9B}" type="presOf" srcId="{4888119B-4460-4856-B734-0AC31AC71F78}" destId="{0AFB512E-0A1F-4167-ADE0-87DA96AF7CDA}" srcOrd="0" destOrd="0" presId="urn:microsoft.com/office/officeart/2005/8/layout/hierarchy3"/>
    <dgm:cxn modelId="{CFDB3FD9-842A-488E-91B4-0750760F5090}" srcId="{CB9964DC-5E01-4879-9733-CDEE2AB1D1F7}" destId="{FB668EDE-84A4-49E5-B89E-ED2FF8291143}" srcOrd="0" destOrd="0" parTransId="{D8069BCD-F91C-447A-B043-AB2EC30298D4}" sibTransId="{49D3D850-DD67-4539-884E-7AF1CA5D2943}"/>
    <dgm:cxn modelId="{26837CF1-B42E-4157-BF55-0812B75BD343}" srcId="{CB9964DC-5E01-4879-9733-CDEE2AB1D1F7}" destId="{C718ADCF-EE16-40A9-92E0-023D415A390D}" srcOrd="1" destOrd="0" parTransId="{300571DF-0E8D-4A75-B42A-9E0E27DF9B85}" sibTransId="{6114FBC9-8357-44C8-835B-83E4DB75B6AA}"/>
    <dgm:cxn modelId="{235AD1FB-B89B-4773-B588-A545CB10DC4E}" type="presOf" srcId="{0E6EAE7D-5720-4E49-8312-A1094045AD70}" destId="{672A5E56-DE7C-423B-8AF4-B37E93A0E788}" srcOrd="0" destOrd="0" presId="urn:microsoft.com/office/officeart/2005/8/layout/hierarchy3"/>
    <dgm:cxn modelId="{9EB26DA8-C59A-4336-8BA7-4FBEEAE4FD86}" type="presParOf" srcId="{D433476B-D68D-4328-ADAC-B2895D3D50CF}" destId="{1E58A3BC-F1F7-40EE-89AA-32E802ED4BF7}" srcOrd="0" destOrd="0" presId="urn:microsoft.com/office/officeart/2005/8/layout/hierarchy3"/>
    <dgm:cxn modelId="{F16A1B86-8195-4106-968A-55FAD14B41F9}" type="presParOf" srcId="{1E58A3BC-F1F7-40EE-89AA-32E802ED4BF7}" destId="{D21DF85A-45CA-4CE0-B0ED-CF4615475EE0}" srcOrd="0" destOrd="0" presId="urn:microsoft.com/office/officeart/2005/8/layout/hierarchy3"/>
    <dgm:cxn modelId="{C23A4655-19D7-4613-AD59-557BD33ECCA1}" type="presParOf" srcId="{D21DF85A-45CA-4CE0-B0ED-CF4615475EE0}" destId="{ECB1CA3E-26B8-4A39-AEF8-6F06E506D3C7}" srcOrd="0" destOrd="0" presId="urn:microsoft.com/office/officeart/2005/8/layout/hierarchy3"/>
    <dgm:cxn modelId="{5262B8D8-B85C-42E8-9B8B-9BC2B2BCDFFE}" type="presParOf" srcId="{D21DF85A-45CA-4CE0-B0ED-CF4615475EE0}" destId="{C7DDC059-89DD-4F99-A10D-9C975D60C8D8}" srcOrd="1" destOrd="0" presId="urn:microsoft.com/office/officeart/2005/8/layout/hierarchy3"/>
    <dgm:cxn modelId="{D48EBEAD-46E4-497D-93CA-B95DEE7430E0}" type="presParOf" srcId="{1E58A3BC-F1F7-40EE-89AA-32E802ED4BF7}" destId="{F784BE88-3DB9-4E87-AFCA-2ED0BF00DEA1}" srcOrd="1" destOrd="0" presId="urn:microsoft.com/office/officeart/2005/8/layout/hierarchy3"/>
    <dgm:cxn modelId="{5F40CC24-EAD4-4D2E-AA38-8BEEA1680F06}" type="presParOf" srcId="{F784BE88-3DB9-4E87-AFCA-2ED0BF00DEA1}" destId="{EBA37B6C-F06D-4C56-92EE-0E03D9FA8E1C}" srcOrd="0" destOrd="0" presId="urn:microsoft.com/office/officeart/2005/8/layout/hierarchy3"/>
    <dgm:cxn modelId="{611EBAEF-E798-453C-BF02-6A94B2608830}" type="presParOf" srcId="{F784BE88-3DB9-4E87-AFCA-2ED0BF00DEA1}" destId="{01FD5103-0E27-40F1-9BC9-23BE42A2879E}" srcOrd="1" destOrd="0" presId="urn:microsoft.com/office/officeart/2005/8/layout/hierarchy3"/>
    <dgm:cxn modelId="{E8FFBE24-98F6-485F-9E28-8169C8153F5E}" type="presParOf" srcId="{F784BE88-3DB9-4E87-AFCA-2ED0BF00DEA1}" destId="{2A81AC24-19E8-4B05-BE18-7F7DC22883F5}" srcOrd="2" destOrd="0" presId="urn:microsoft.com/office/officeart/2005/8/layout/hierarchy3"/>
    <dgm:cxn modelId="{080A31F8-B17A-4FB4-935E-A854F031ED27}" type="presParOf" srcId="{F784BE88-3DB9-4E87-AFCA-2ED0BF00DEA1}" destId="{7210391E-D0BA-4B05-BC9D-4C5F7A7038B2}" srcOrd="3" destOrd="0" presId="urn:microsoft.com/office/officeart/2005/8/layout/hierarchy3"/>
    <dgm:cxn modelId="{3926C6FD-E801-4346-8AB9-94C5A26FE6C9}" type="presParOf" srcId="{F784BE88-3DB9-4E87-AFCA-2ED0BF00DEA1}" destId="{672A5E56-DE7C-423B-8AF4-B37E93A0E788}" srcOrd="4" destOrd="0" presId="urn:microsoft.com/office/officeart/2005/8/layout/hierarchy3"/>
    <dgm:cxn modelId="{CE55D6E9-D386-4BCD-91C7-83C7C4EA0B23}" type="presParOf" srcId="{F784BE88-3DB9-4E87-AFCA-2ED0BF00DEA1}" destId="{0AFB512E-0A1F-4167-ADE0-87DA96AF7CDA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061F2FC-F2AB-4DE3-98B0-886576B4E2C6}" type="doc">
      <dgm:prSet loTypeId="urn:microsoft.com/office/officeart/2005/8/layout/hierarchy3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4888119B-4460-4856-B734-0AC31AC71F78}">
      <dgm:prSet phldrT="[Texto]" custT="1"/>
      <dgm:spPr/>
      <dgm:t>
        <a:bodyPr/>
        <a:lstStyle/>
        <a:p>
          <a:r>
            <a:rPr lang="es-ES" sz="1600" dirty="0"/>
            <a:t>Es necesario implementar una instrumentación sólida que proporcione sensibilidad, selectividad y confiabilidad para la descripción del proceso de descomposición de frutas.</a:t>
          </a:r>
        </a:p>
      </dgm:t>
    </dgm:pt>
    <dgm:pt modelId="{0E6EAE7D-5720-4E49-8312-A1094045AD70}" type="parTrans" cxnId="{AEC39A83-76B8-4C0A-97F2-F3865E322778}">
      <dgm:prSet/>
      <dgm:spPr/>
      <dgm:t>
        <a:bodyPr/>
        <a:lstStyle/>
        <a:p>
          <a:endParaRPr lang="es-ES" sz="2400"/>
        </a:p>
      </dgm:t>
    </dgm:pt>
    <dgm:pt modelId="{EF609D22-2240-462B-BBC6-2F511A02E366}" type="sibTrans" cxnId="{AEC39A83-76B8-4C0A-97F2-F3865E322778}">
      <dgm:prSet/>
      <dgm:spPr/>
      <dgm:t>
        <a:bodyPr/>
        <a:lstStyle/>
        <a:p>
          <a:endParaRPr lang="es-ES" sz="2400"/>
        </a:p>
      </dgm:t>
    </dgm:pt>
    <dgm:pt modelId="{CB9964DC-5E01-4879-9733-CDEE2AB1D1F7}">
      <dgm:prSet phldrT="[Texto]" custT="1"/>
      <dgm:spPr/>
      <dgm:t>
        <a:bodyPr/>
        <a:lstStyle/>
        <a:p>
          <a:r>
            <a:rPr lang="es-ES" sz="2800" dirty="0"/>
            <a:t>Justificación</a:t>
          </a:r>
        </a:p>
      </dgm:t>
    </dgm:pt>
    <dgm:pt modelId="{2BAB4B72-4C27-47D9-A895-24F30C6A71EC}" type="sibTrans" cxnId="{E5DF4D7B-2998-4040-B309-23173E1132D4}">
      <dgm:prSet/>
      <dgm:spPr/>
      <dgm:t>
        <a:bodyPr/>
        <a:lstStyle/>
        <a:p>
          <a:endParaRPr lang="es-ES" sz="2400"/>
        </a:p>
      </dgm:t>
    </dgm:pt>
    <dgm:pt modelId="{5760939A-00E0-4E0F-82AC-14F95E0A4A90}" type="parTrans" cxnId="{E5DF4D7B-2998-4040-B309-23173E1132D4}">
      <dgm:prSet/>
      <dgm:spPr/>
      <dgm:t>
        <a:bodyPr/>
        <a:lstStyle/>
        <a:p>
          <a:endParaRPr lang="es-ES" sz="2400"/>
        </a:p>
      </dgm:t>
    </dgm:pt>
    <dgm:pt modelId="{C718ADCF-EE16-40A9-92E0-023D415A390D}">
      <dgm:prSet phldrT="[Texto]" custT="1"/>
      <dgm:spPr/>
      <dgm:t>
        <a:bodyPr/>
        <a:lstStyle/>
        <a:p>
          <a:r>
            <a:rPr lang="es-ES" sz="1600" dirty="0"/>
            <a:t>Existen técnicas que emplean equipos costosos (cromatógrafos y espectrómetros), se requiere desarrollar alternativas de bajo costo.</a:t>
          </a:r>
        </a:p>
      </dgm:t>
    </dgm:pt>
    <dgm:pt modelId="{6114FBC9-8357-44C8-835B-83E4DB75B6AA}" type="sibTrans" cxnId="{26837CF1-B42E-4157-BF55-0812B75BD343}">
      <dgm:prSet/>
      <dgm:spPr/>
      <dgm:t>
        <a:bodyPr/>
        <a:lstStyle/>
        <a:p>
          <a:endParaRPr lang="es-ES" sz="2400"/>
        </a:p>
      </dgm:t>
    </dgm:pt>
    <dgm:pt modelId="{300571DF-0E8D-4A75-B42A-9E0E27DF9B85}" type="parTrans" cxnId="{26837CF1-B42E-4157-BF55-0812B75BD343}">
      <dgm:prSet/>
      <dgm:spPr/>
      <dgm:t>
        <a:bodyPr/>
        <a:lstStyle/>
        <a:p>
          <a:endParaRPr lang="es-ES" sz="2400"/>
        </a:p>
      </dgm:t>
    </dgm:pt>
    <dgm:pt modelId="{FB668EDE-84A4-49E5-B89E-ED2FF8291143}">
      <dgm:prSet phldrT="[Texto]" custT="1"/>
      <dgm:spPr/>
      <dgm:t>
        <a:bodyPr/>
        <a:lstStyle/>
        <a:p>
          <a:r>
            <a:rPr lang="es-ES" sz="1600" dirty="0"/>
            <a:t>El no poder describir la frescura de un producto cuyo tiempo de duración es corto y es susceptible de descomponerse como en el caso de las frutas, puede incidir en pérdida de ingresos para la industria agroalimenticia.</a:t>
          </a:r>
        </a:p>
      </dgm:t>
    </dgm:pt>
    <dgm:pt modelId="{49D3D850-DD67-4539-884E-7AF1CA5D2943}" type="sibTrans" cxnId="{CFDB3FD9-842A-488E-91B4-0750760F5090}">
      <dgm:prSet/>
      <dgm:spPr/>
      <dgm:t>
        <a:bodyPr/>
        <a:lstStyle/>
        <a:p>
          <a:endParaRPr lang="es-CO" sz="2400"/>
        </a:p>
      </dgm:t>
    </dgm:pt>
    <dgm:pt modelId="{D8069BCD-F91C-447A-B043-AB2EC30298D4}" type="parTrans" cxnId="{CFDB3FD9-842A-488E-91B4-0750760F5090}">
      <dgm:prSet/>
      <dgm:spPr/>
      <dgm:t>
        <a:bodyPr/>
        <a:lstStyle/>
        <a:p>
          <a:endParaRPr lang="es-CO" sz="2400"/>
        </a:p>
      </dgm:t>
    </dgm:pt>
    <dgm:pt modelId="{D433476B-D68D-4328-ADAC-B2895D3D50CF}" type="pres">
      <dgm:prSet presAssocID="{7061F2FC-F2AB-4DE3-98B0-886576B4E2C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1E58A3BC-F1F7-40EE-89AA-32E802ED4BF7}" type="pres">
      <dgm:prSet presAssocID="{CB9964DC-5E01-4879-9733-CDEE2AB1D1F7}" presName="root" presStyleCnt="0"/>
      <dgm:spPr/>
    </dgm:pt>
    <dgm:pt modelId="{D21DF85A-45CA-4CE0-B0ED-CF4615475EE0}" type="pres">
      <dgm:prSet presAssocID="{CB9964DC-5E01-4879-9733-CDEE2AB1D1F7}" presName="rootComposite" presStyleCnt="0"/>
      <dgm:spPr/>
    </dgm:pt>
    <dgm:pt modelId="{ECB1CA3E-26B8-4A39-AEF8-6F06E506D3C7}" type="pres">
      <dgm:prSet presAssocID="{CB9964DC-5E01-4879-9733-CDEE2AB1D1F7}" presName="rootText" presStyleLbl="node1" presStyleIdx="0" presStyleCnt="1" custScaleX="612257"/>
      <dgm:spPr/>
    </dgm:pt>
    <dgm:pt modelId="{C7DDC059-89DD-4F99-A10D-9C975D60C8D8}" type="pres">
      <dgm:prSet presAssocID="{CB9964DC-5E01-4879-9733-CDEE2AB1D1F7}" presName="rootConnector" presStyleLbl="node1" presStyleIdx="0" presStyleCnt="1"/>
      <dgm:spPr/>
    </dgm:pt>
    <dgm:pt modelId="{F784BE88-3DB9-4E87-AFCA-2ED0BF00DEA1}" type="pres">
      <dgm:prSet presAssocID="{CB9964DC-5E01-4879-9733-CDEE2AB1D1F7}" presName="childShape" presStyleCnt="0"/>
      <dgm:spPr/>
    </dgm:pt>
    <dgm:pt modelId="{EBA37B6C-F06D-4C56-92EE-0E03D9FA8E1C}" type="pres">
      <dgm:prSet presAssocID="{D8069BCD-F91C-447A-B043-AB2EC30298D4}" presName="Name13" presStyleLbl="parChTrans1D2" presStyleIdx="0" presStyleCnt="3"/>
      <dgm:spPr/>
    </dgm:pt>
    <dgm:pt modelId="{01FD5103-0E27-40F1-9BC9-23BE42A2879E}" type="pres">
      <dgm:prSet presAssocID="{FB668EDE-84A4-49E5-B89E-ED2FF8291143}" presName="childText" presStyleLbl="bgAcc1" presStyleIdx="0" presStyleCnt="3" custScaleX="739626" custScaleY="125359">
        <dgm:presLayoutVars>
          <dgm:bulletEnabled val="1"/>
        </dgm:presLayoutVars>
      </dgm:prSet>
      <dgm:spPr/>
    </dgm:pt>
    <dgm:pt modelId="{2A81AC24-19E8-4B05-BE18-7F7DC22883F5}" type="pres">
      <dgm:prSet presAssocID="{300571DF-0E8D-4A75-B42A-9E0E27DF9B85}" presName="Name13" presStyleLbl="parChTrans1D2" presStyleIdx="1" presStyleCnt="3"/>
      <dgm:spPr/>
    </dgm:pt>
    <dgm:pt modelId="{7210391E-D0BA-4B05-BC9D-4C5F7A7038B2}" type="pres">
      <dgm:prSet presAssocID="{C718ADCF-EE16-40A9-92E0-023D415A390D}" presName="childText" presStyleLbl="bgAcc1" presStyleIdx="1" presStyleCnt="3" custScaleX="739626" custScaleY="125359">
        <dgm:presLayoutVars>
          <dgm:bulletEnabled val="1"/>
        </dgm:presLayoutVars>
      </dgm:prSet>
      <dgm:spPr/>
    </dgm:pt>
    <dgm:pt modelId="{672A5E56-DE7C-423B-8AF4-B37E93A0E788}" type="pres">
      <dgm:prSet presAssocID="{0E6EAE7D-5720-4E49-8312-A1094045AD70}" presName="Name13" presStyleLbl="parChTrans1D2" presStyleIdx="2" presStyleCnt="3"/>
      <dgm:spPr/>
    </dgm:pt>
    <dgm:pt modelId="{0AFB512E-0A1F-4167-ADE0-87DA96AF7CDA}" type="pres">
      <dgm:prSet presAssocID="{4888119B-4460-4856-B734-0AC31AC71F78}" presName="childText" presStyleLbl="bgAcc1" presStyleIdx="2" presStyleCnt="3" custScaleX="739626" custScaleY="117606">
        <dgm:presLayoutVars>
          <dgm:bulletEnabled val="1"/>
        </dgm:presLayoutVars>
      </dgm:prSet>
      <dgm:spPr/>
    </dgm:pt>
  </dgm:ptLst>
  <dgm:cxnLst>
    <dgm:cxn modelId="{67351311-47AE-4C95-A285-85B9B8EBE491}" type="presOf" srcId="{FB668EDE-84A4-49E5-B89E-ED2FF8291143}" destId="{01FD5103-0E27-40F1-9BC9-23BE42A2879E}" srcOrd="0" destOrd="0" presId="urn:microsoft.com/office/officeart/2005/8/layout/hierarchy3"/>
    <dgm:cxn modelId="{789A8F1B-BBE9-49E7-830E-97E55432B7A1}" type="presOf" srcId="{C718ADCF-EE16-40A9-92E0-023D415A390D}" destId="{7210391E-D0BA-4B05-BC9D-4C5F7A7038B2}" srcOrd="0" destOrd="0" presId="urn:microsoft.com/office/officeart/2005/8/layout/hierarchy3"/>
    <dgm:cxn modelId="{AAAC8734-2773-4BD7-BEDC-4DE9F052E9FC}" type="presOf" srcId="{D8069BCD-F91C-447A-B043-AB2EC30298D4}" destId="{EBA37B6C-F06D-4C56-92EE-0E03D9FA8E1C}" srcOrd="0" destOrd="0" presId="urn:microsoft.com/office/officeart/2005/8/layout/hierarchy3"/>
    <dgm:cxn modelId="{47A71A5C-59BD-4053-9BE7-BC3B93335057}" type="presOf" srcId="{CB9964DC-5E01-4879-9733-CDEE2AB1D1F7}" destId="{C7DDC059-89DD-4F99-A10D-9C975D60C8D8}" srcOrd="1" destOrd="0" presId="urn:microsoft.com/office/officeart/2005/8/layout/hierarchy3"/>
    <dgm:cxn modelId="{01A3EA52-69A4-4A23-BC24-EBFF6618563C}" type="presOf" srcId="{7061F2FC-F2AB-4DE3-98B0-886576B4E2C6}" destId="{D433476B-D68D-4328-ADAC-B2895D3D50CF}" srcOrd="0" destOrd="0" presId="urn:microsoft.com/office/officeart/2005/8/layout/hierarchy3"/>
    <dgm:cxn modelId="{3B05F352-65C3-4C51-BF7B-C333C93EA5EF}" type="presOf" srcId="{300571DF-0E8D-4A75-B42A-9E0E27DF9B85}" destId="{2A81AC24-19E8-4B05-BE18-7F7DC22883F5}" srcOrd="0" destOrd="0" presId="urn:microsoft.com/office/officeart/2005/8/layout/hierarchy3"/>
    <dgm:cxn modelId="{E5DF4D7B-2998-4040-B309-23173E1132D4}" srcId="{7061F2FC-F2AB-4DE3-98B0-886576B4E2C6}" destId="{CB9964DC-5E01-4879-9733-CDEE2AB1D1F7}" srcOrd="0" destOrd="0" parTransId="{5760939A-00E0-4E0F-82AC-14F95E0A4A90}" sibTransId="{2BAB4B72-4C27-47D9-A895-24F30C6A71EC}"/>
    <dgm:cxn modelId="{AEC39A83-76B8-4C0A-97F2-F3865E322778}" srcId="{CB9964DC-5E01-4879-9733-CDEE2AB1D1F7}" destId="{4888119B-4460-4856-B734-0AC31AC71F78}" srcOrd="2" destOrd="0" parTransId="{0E6EAE7D-5720-4E49-8312-A1094045AD70}" sibTransId="{EF609D22-2240-462B-BBC6-2F511A02E366}"/>
    <dgm:cxn modelId="{F2C4F495-6B8C-482F-A371-D368618DFBD9}" type="presOf" srcId="{CB9964DC-5E01-4879-9733-CDEE2AB1D1F7}" destId="{ECB1CA3E-26B8-4A39-AEF8-6F06E506D3C7}" srcOrd="0" destOrd="0" presId="urn:microsoft.com/office/officeart/2005/8/layout/hierarchy3"/>
    <dgm:cxn modelId="{131B19B9-C8E8-435D-8234-6D58E79BFF9B}" type="presOf" srcId="{4888119B-4460-4856-B734-0AC31AC71F78}" destId="{0AFB512E-0A1F-4167-ADE0-87DA96AF7CDA}" srcOrd="0" destOrd="0" presId="urn:microsoft.com/office/officeart/2005/8/layout/hierarchy3"/>
    <dgm:cxn modelId="{CFDB3FD9-842A-488E-91B4-0750760F5090}" srcId="{CB9964DC-5E01-4879-9733-CDEE2AB1D1F7}" destId="{FB668EDE-84A4-49E5-B89E-ED2FF8291143}" srcOrd="0" destOrd="0" parTransId="{D8069BCD-F91C-447A-B043-AB2EC30298D4}" sibTransId="{49D3D850-DD67-4539-884E-7AF1CA5D2943}"/>
    <dgm:cxn modelId="{26837CF1-B42E-4157-BF55-0812B75BD343}" srcId="{CB9964DC-5E01-4879-9733-CDEE2AB1D1F7}" destId="{C718ADCF-EE16-40A9-92E0-023D415A390D}" srcOrd="1" destOrd="0" parTransId="{300571DF-0E8D-4A75-B42A-9E0E27DF9B85}" sibTransId="{6114FBC9-8357-44C8-835B-83E4DB75B6AA}"/>
    <dgm:cxn modelId="{235AD1FB-B89B-4773-B588-A545CB10DC4E}" type="presOf" srcId="{0E6EAE7D-5720-4E49-8312-A1094045AD70}" destId="{672A5E56-DE7C-423B-8AF4-B37E93A0E788}" srcOrd="0" destOrd="0" presId="urn:microsoft.com/office/officeart/2005/8/layout/hierarchy3"/>
    <dgm:cxn modelId="{9EB26DA8-C59A-4336-8BA7-4FBEEAE4FD86}" type="presParOf" srcId="{D433476B-D68D-4328-ADAC-B2895D3D50CF}" destId="{1E58A3BC-F1F7-40EE-89AA-32E802ED4BF7}" srcOrd="0" destOrd="0" presId="urn:microsoft.com/office/officeart/2005/8/layout/hierarchy3"/>
    <dgm:cxn modelId="{F16A1B86-8195-4106-968A-55FAD14B41F9}" type="presParOf" srcId="{1E58A3BC-F1F7-40EE-89AA-32E802ED4BF7}" destId="{D21DF85A-45CA-4CE0-B0ED-CF4615475EE0}" srcOrd="0" destOrd="0" presId="urn:microsoft.com/office/officeart/2005/8/layout/hierarchy3"/>
    <dgm:cxn modelId="{C23A4655-19D7-4613-AD59-557BD33ECCA1}" type="presParOf" srcId="{D21DF85A-45CA-4CE0-B0ED-CF4615475EE0}" destId="{ECB1CA3E-26B8-4A39-AEF8-6F06E506D3C7}" srcOrd="0" destOrd="0" presId="urn:microsoft.com/office/officeart/2005/8/layout/hierarchy3"/>
    <dgm:cxn modelId="{5262B8D8-B85C-42E8-9B8B-9BC2B2BCDFFE}" type="presParOf" srcId="{D21DF85A-45CA-4CE0-B0ED-CF4615475EE0}" destId="{C7DDC059-89DD-4F99-A10D-9C975D60C8D8}" srcOrd="1" destOrd="0" presId="urn:microsoft.com/office/officeart/2005/8/layout/hierarchy3"/>
    <dgm:cxn modelId="{D48EBEAD-46E4-497D-93CA-B95DEE7430E0}" type="presParOf" srcId="{1E58A3BC-F1F7-40EE-89AA-32E802ED4BF7}" destId="{F784BE88-3DB9-4E87-AFCA-2ED0BF00DEA1}" srcOrd="1" destOrd="0" presId="urn:microsoft.com/office/officeart/2005/8/layout/hierarchy3"/>
    <dgm:cxn modelId="{5F40CC24-EAD4-4D2E-AA38-8BEEA1680F06}" type="presParOf" srcId="{F784BE88-3DB9-4E87-AFCA-2ED0BF00DEA1}" destId="{EBA37B6C-F06D-4C56-92EE-0E03D9FA8E1C}" srcOrd="0" destOrd="0" presId="urn:microsoft.com/office/officeart/2005/8/layout/hierarchy3"/>
    <dgm:cxn modelId="{611EBAEF-E798-453C-BF02-6A94B2608830}" type="presParOf" srcId="{F784BE88-3DB9-4E87-AFCA-2ED0BF00DEA1}" destId="{01FD5103-0E27-40F1-9BC9-23BE42A2879E}" srcOrd="1" destOrd="0" presId="urn:microsoft.com/office/officeart/2005/8/layout/hierarchy3"/>
    <dgm:cxn modelId="{E8FFBE24-98F6-485F-9E28-8169C8153F5E}" type="presParOf" srcId="{F784BE88-3DB9-4E87-AFCA-2ED0BF00DEA1}" destId="{2A81AC24-19E8-4B05-BE18-7F7DC22883F5}" srcOrd="2" destOrd="0" presId="urn:microsoft.com/office/officeart/2005/8/layout/hierarchy3"/>
    <dgm:cxn modelId="{080A31F8-B17A-4FB4-935E-A854F031ED27}" type="presParOf" srcId="{F784BE88-3DB9-4E87-AFCA-2ED0BF00DEA1}" destId="{7210391E-D0BA-4B05-BC9D-4C5F7A7038B2}" srcOrd="3" destOrd="0" presId="urn:microsoft.com/office/officeart/2005/8/layout/hierarchy3"/>
    <dgm:cxn modelId="{3926C6FD-E801-4346-8AB9-94C5A26FE6C9}" type="presParOf" srcId="{F784BE88-3DB9-4E87-AFCA-2ED0BF00DEA1}" destId="{672A5E56-DE7C-423B-8AF4-B37E93A0E788}" srcOrd="4" destOrd="0" presId="urn:microsoft.com/office/officeart/2005/8/layout/hierarchy3"/>
    <dgm:cxn modelId="{CE55D6E9-D386-4BCD-91C7-83C7C4EA0B23}" type="presParOf" srcId="{F784BE88-3DB9-4E87-AFCA-2ED0BF00DEA1}" destId="{0AFB512E-0A1F-4167-ADE0-87DA96AF7CDA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061F2FC-F2AB-4DE3-98B0-886576B4E2C6}" type="doc">
      <dgm:prSet loTypeId="urn:microsoft.com/office/officeart/2005/8/layout/hierarchy3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CB9964DC-5E01-4879-9733-CDEE2AB1D1F7}">
      <dgm:prSet phldrT="[Texto]" custT="1"/>
      <dgm:spPr/>
      <dgm:t>
        <a:bodyPr/>
        <a:lstStyle/>
        <a:p>
          <a:r>
            <a:rPr lang="es-ES" sz="2800" dirty="0"/>
            <a:t>Objetivo General</a:t>
          </a:r>
        </a:p>
      </dgm:t>
    </dgm:pt>
    <dgm:pt modelId="{2BAB4B72-4C27-47D9-A895-24F30C6A71EC}" type="sibTrans" cxnId="{E5DF4D7B-2998-4040-B309-23173E1132D4}">
      <dgm:prSet/>
      <dgm:spPr/>
      <dgm:t>
        <a:bodyPr/>
        <a:lstStyle/>
        <a:p>
          <a:endParaRPr lang="es-ES" sz="2400"/>
        </a:p>
      </dgm:t>
    </dgm:pt>
    <dgm:pt modelId="{5760939A-00E0-4E0F-82AC-14F95E0A4A90}" type="parTrans" cxnId="{E5DF4D7B-2998-4040-B309-23173E1132D4}">
      <dgm:prSet/>
      <dgm:spPr/>
      <dgm:t>
        <a:bodyPr/>
        <a:lstStyle/>
        <a:p>
          <a:endParaRPr lang="es-ES" sz="2400"/>
        </a:p>
      </dgm:t>
    </dgm:pt>
    <dgm:pt modelId="{FB668EDE-84A4-49E5-B89E-ED2FF8291143}">
      <dgm:prSet phldrT="[Texto]" custT="1"/>
      <dgm:spPr/>
      <dgm:t>
        <a:bodyPr/>
        <a:lstStyle/>
        <a:p>
          <a:r>
            <a:rPr lang="es-MX" sz="2000" dirty="0"/>
            <a:t>Analizar el desempeño de los sensores químicos de óxido metálico y sensores ópticos para la detección de compuestos orgánicos volátiles (VOC) resultantes del proceso de descomposición de frutas.</a:t>
          </a:r>
          <a:endParaRPr lang="es-ES" sz="2000" dirty="0"/>
        </a:p>
      </dgm:t>
    </dgm:pt>
    <dgm:pt modelId="{D8069BCD-F91C-447A-B043-AB2EC30298D4}" type="parTrans" cxnId="{CFDB3FD9-842A-488E-91B4-0750760F5090}">
      <dgm:prSet/>
      <dgm:spPr/>
      <dgm:t>
        <a:bodyPr/>
        <a:lstStyle/>
        <a:p>
          <a:endParaRPr lang="es-CO" sz="2400"/>
        </a:p>
      </dgm:t>
    </dgm:pt>
    <dgm:pt modelId="{49D3D850-DD67-4539-884E-7AF1CA5D2943}" type="sibTrans" cxnId="{CFDB3FD9-842A-488E-91B4-0750760F5090}">
      <dgm:prSet/>
      <dgm:spPr/>
      <dgm:t>
        <a:bodyPr/>
        <a:lstStyle/>
        <a:p>
          <a:endParaRPr lang="es-CO" sz="2400"/>
        </a:p>
      </dgm:t>
    </dgm:pt>
    <dgm:pt modelId="{D433476B-D68D-4328-ADAC-B2895D3D50CF}" type="pres">
      <dgm:prSet presAssocID="{7061F2FC-F2AB-4DE3-98B0-886576B4E2C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1E58A3BC-F1F7-40EE-89AA-32E802ED4BF7}" type="pres">
      <dgm:prSet presAssocID="{CB9964DC-5E01-4879-9733-CDEE2AB1D1F7}" presName="root" presStyleCnt="0"/>
      <dgm:spPr/>
    </dgm:pt>
    <dgm:pt modelId="{D21DF85A-45CA-4CE0-B0ED-CF4615475EE0}" type="pres">
      <dgm:prSet presAssocID="{CB9964DC-5E01-4879-9733-CDEE2AB1D1F7}" presName="rootComposite" presStyleCnt="0"/>
      <dgm:spPr/>
    </dgm:pt>
    <dgm:pt modelId="{ECB1CA3E-26B8-4A39-AEF8-6F06E506D3C7}" type="pres">
      <dgm:prSet presAssocID="{CB9964DC-5E01-4879-9733-CDEE2AB1D1F7}" presName="rootText" presStyleLbl="node1" presStyleIdx="0" presStyleCnt="1" custScaleX="612257"/>
      <dgm:spPr/>
    </dgm:pt>
    <dgm:pt modelId="{C7DDC059-89DD-4F99-A10D-9C975D60C8D8}" type="pres">
      <dgm:prSet presAssocID="{CB9964DC-5E01-4879-9733-CDEE2AB1D1F7}" presName="rootConnector" presStyleLbl="node1" presStyleIdx="0" presStyleCnt="1"/>
      <dgm:spPr/>
    </dgm:pt>
    <dgm:pt modelId="{F784BE88-3DB9-4E87-AFCA-2ED0BF00DEA1}" type="pres">
      <dgm:prSet presAssocID="{CB9964DC-5E01-4879-9733-CDEE2AB1D1F7}" presName="childShape" presStyleCnt="0"/>
      <dgm:spPr/>
    </dgm:pt>
    <dgm:pt modelId="{EBA37B6C-F06D-4C56-92EE-0E03D9FA8E1C}" type="pres">
      <dgm:prSet presAssocID="{D8069BCD-F91C-447A-B043-AB2EC30298D4}" presName="Name13" presStyleLbl="parChTrans1D2" presStyleIdx="0" presStyleCnt="1"/>
      <dgm:spPr/>
    </dgm:pt>
    <dgm:pt modelId="{01FD5103-0E27-40F1-9BC9-23BE42A2879E}" type="pres">
      <dgm:prSet presAssocID="{FB668EDE-84A4-49E5-B89E-ED2FF8291143}" presName="childText" presStyleLbl="bgAcc1" presStyleIdx="0" presStyleCnt="1" custScaleX="741959" custScaleY="281379">
        <dgm:presLayoutVars>
          <dgm:bulletEnabled val="1"/>
        </dgm:presLayoutVars>
      </dgm:prSet>
      <dgm:spPr/>
    </dgm:pt>
  </dgm:ptLst>
  <dgm:cxnLst>
    <dgm:cxn modelId="{67351311-47AE-4C95-A285-85B9B8EBE491}" type="presOf" srcId="{FB668EDE-84A4-49E5-B89E-ED2FF8291143}" destId="{01FD5103-0E27-40F1-9BC9-23BE42A2879E}" srcOrd="0" destOrd="0" presId="urn:microsoft.com/office/officeart/2005/8/layout/hierarchy3"/>
    <dgm:cxn modelId="{AAAC8734-2773-4BD7-BEDC-4DE9F052E9FC}" type="presOf" srcId="{D8069BCD-F91C-447A-B043-AB2EC30298D4}" destId="{EBA37B6C-F06D-4C56-92EE-0E03D9FA8E1C}" srcOrd="0" destOrd="0" presId="urn:microsoft.com/office/officeart/2005/8/layout/hierarchy3"/>
    <dgm:cxn modelId="{47A71A5C-59BD-4053-9BE7-BC3B93335057}" type="presOf" srcId="{CB9964DC-5E01-4879-9733-CDEE2AB1D1F7}" destId="{C7DDC059-89DD-4F99-A10D-9C975D60C8D8}" srcOrd="1" destOrd="0" presId="urn:microsoft.com/office/officeart/2005/8/layout/hierarchy3"/>
    <dgm:cxn modelId="{01A3EA52-69A4-4A23-BC24-EBFF6618563C}" type="presOf" srcId="{7061F2FC-F2AB-4DE3-98B0-886576B4E2C6}" destId="{D433476B-D68D-4328-ADAC-B2895D3D50CF}" srcOrd="0" destOrd="0" presId="urn:microsoft.com/office/officeart/2005/8/layout/hierarchy3"/>
    <dgm:cxn modelId="{E5DF4D7B-2998-4040-B309-23173E1132D4}" srcId="{7061F2FC-F2AB-4DE3-98B0-886576B4E2C6}" destId="{CB9964DC-5E01-4879-9733-CDEE2AB1D1F7}" srcOrd="0" destOrd="0" parTransId="{5760939A-00E0-4E0F-82AC-14F95E0A4A90}" sibTransId="{2BAB4B72-4C27-47D9-A895-24F30C6A71EC}"/>
    <dgm:cxn modelId="{F2C4F495-6B8C-482F-A371-D368618DFBD9}" type="presOf" srcId="{CB9964DC-5E01-4879-9733-CDEE2AB1D1F7}" destId="{ECB1CA3E-26B8-4A39-AEF8-6F06E506D3C7}" srcOrd="0" destOrd="0" presId="urn:microsoft.com/office/officeart/2005/8/layout/hierarchy3"/>
    <dgm:cxn modelId="{CFDB3FD9-842A-488E-91B4-0750760F5090}" srcId="{CB9964DC-5E01-4879-9733-CDEE2AB1D1F7}" destId="{FB668EDE-84A4-49E5-B89E-ED2FF8291143}" srcOrd="0" destOrd="0" parTransId="{D8069BCD-F91C-447A-B043-AB2EC30298D4}" sibTransId="{49D3D850-DD67-4539-884E-7AF1CA5D2943}"/>
    <dgm:cxn modelId="{9EB26DA8-C59A-4336-8BA7-4FBEEAE4FD86}" type="presParOf" srcId="{D433476B-D68D-4328-ADAC-B2895D3D50CF}" destId="{1E58A3BC-F1F7-40EE-89AA-32E802ED4BF7}" srcOrd="0" destOrd="0" presId="urn:microsoft.com/office/officeart/2005/8/layout/hierarchy3"/>
    <dgm:cxn modelId="{F16A1B86-8195-4106-968A-55FAD14B41F9}" type="presParOf" srcId="{1E58A3BC-F1F7-40EE-89AA-32E802ED4BF7}" destId="{D21DF85A-45CA-4CE0-B0ED-CF4615475EE0}" srcOrd="0" destOrd="0" presId="urn:microsoft.com/office/officeart/2005/8/layout/hierarchy3"/>
    <dgm:cxn modelId="{C23A4655-19D7-4613-AD59-557BD33ECCA1}" type="presParOf" srcId="{D21DF85A-45CA-4CE0-B0ED-CF4615475EE0}" destId="{ECB1CA3E-26B8-4A39-AEF8-6F06E506D3C7}" srcOrd="0" destOrd="0" presId="urn:microsoft.com/office/officeart/2005/8/layout/hierarchy3"/>
    <dgm:cxn modelId="{5262B8D8-B85C-42E8-9B8B-9BC2B2BCDFFE}" type="presParOf" srcId="{D21DF85A-45CA-4CE0-B0ED-CF4615475EE0}" destId="{C7DDC059-89DD-4F99-A10D-9C975D60C8D8}" srcOrd="1" destOrd="0" presId="urn:microsoft.com/office/officeart/2005/8/layout/hierarchy3"/>
    <dgm:cxn modelId="{D48EBEAD-46E4-497D-93CA-B95DEE7430E0}" type="presParOf" srcId="{1E58A3BC-F1F7-40EE-89AA-32E802ED4BF7}" destId="{F784BE88-3DB9-4E87-AFCA-2ED0BF00DEA1}" srcOrd="1" destOrd="0" presId="urn:microsoft.com/office/officeart/2005/8/layout/hierarchy3"/>
    <dgm:cxn modelId="{5F40CC24-EAD4-4D2E-AA38-8BEEA1680F06}" type="presParOf" srcId="{F784BE88-3DB9-4E87-AFCA-2ED0BF00DEA1}" destId="{EBA37B6C-F06D-4C56-92EE-0E03D9FA8E1C}" srcOrd="0" destOrd="0" presId="urn:microsoft.com/office/officeart/2005/8/layout/hierarchy3"/>
    <dgm:cxn modelId="{611EBAEF-E798-453C-BF02-6A94B2608830}" type="presParOf" srcId="{F784BE88-3DB9-4E87-AFCA-2ED0BF00DEA1}" destId="{01FD5103-0E27-40F1-9BC9-23BE42A2879E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061F2FC-F2AB-4DE3-98B0-886576B4E2C6}" type="doc">
      <dgm:prSet loTypeId="urn:microsoft.com/office/officeart/2005/8/layout/hierarchy3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4888119B-4460-4856-B734-0AC31AC71F78}">
      <dgm:prSet phldrT="[Texto]" custT="1"/>
      <dgm:spPr/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es-MX" sz="1600" dirty="0"/>
            <a:t>Evaluar el desempeño de los sistemas de sensado basados en óxido metálico versus ópticos.</a:t>
          </a:r>
          <a:endParaRPr lang="es-ES" sz="1600" dirty="0"/>
        </a:p>
      </dgm:t>
    </dgm:pt>
    <dgm:pt modelId="{0E6EAE7D-5720-4E49-8312-A1094045AD70}" type="parTrans" cxnId="{AEC39A83-76B8-4C0A-97F2-F3865E322778}">
      <dgm:prSet/>
      <dgm:spPr/>
      <dgm:t>
        <a:bodyPr/>
        <a:lstStyle/>
        <a:p>
          <a:endParaRPr lang="es-ES" sz="2400"/>
        </a:p>
      </dgm:t>
    </dgm:pt>
    <dgm:pt modelId="{EF609D22-2240-462B-BBC6-2F511A02E366}" type="sibTrans" cxnId="{AEC39A83-76B8-4C0A-97F2-F3865E322778}">
      <dgm:prSet/>
      <dgm:spPr/>
      <dgm:t>
        <a:bodyPr/>
        <a:lstStyle/>
        <a:p>
          <a:endParaRPr lang="es-ES" sz="2400"/>
        </a:p>
      </dgm:t>
    </dgm:pt>
    <dgm:pt modelId="{CB9964DC-5E01-4879-9733-CDEE2AB1D1F7}">
      <dgm:prSet phldrT="[Texto]" custT="1"/>
      <dgm:spPr/>
      <dgm:t>
        <a:bodyPr/>
        <a:lstStyle/>
        <a:p>
          <a:r>
            <a:rPr lang="es-ES" sz="2800" dirty="0"/>
            <a:t>Objetivos Específicos</a:t>
          </a:r>
        </a:p>
      </dgm:t>
    </dgm:pt>
    <dgm:pt modelId="{2BAB4B72-4C27-47D9-A895-24F30C6A71EC}" type="sibTrans" cxnId="{E5DF4D7B-2998-4040-B309-23173E1132D4}">
      <dgm:prSet/>
      <dgm:spPr/>
      <dgm:t>
        <a:bodyPr/>
        <a:lstStyle/>
        <a:p>
          <a:endParaRPr lang="es-ES" sz="2400"/>
        </a:p>
      </dgm:t>
    </dgm:pt>
    <dgm:pt modelId="{5760939A-00E0-4E0F-82AC-14F95E0A4A90}" type="parTrans" cxnId="{E5DF4D7B-2998-4040-B309-23173E1132D4}">
      <dgm:prSet/>
      <dgm:spPr/>
      <dgm:t>
        <a:bodyPr/>
        <a:lstStyle/>
        <a:p>
          <a:endParaRPr lang="es-ES" sz="2400"/>
        </a:p>
      </dgm:t>
    </dgm:pt>
    <dgm:pt modelId="{FB668EDE-84A4-49E5-B89E-ED2FF8291143}">
      <dgm:prSet phldrT="[Texto]" custT="1"/>
      <dgm:spPr/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es-MX" sz="1600" dirty="0"/>
            <a:t>Analizar el estado del arte para seleccionar los sensores químicos de óxido metálico y ópticos para los sistemas de sensado de VOC producto de frutas en descomposición.</a:t>
          </a:r>
          <a:endParaRPr lang="es-ES" sz="1600" dirty="0"/>
        </a:p>
      </dgm:t>
    </dgm:pt>
    <dgm:pt modelId="{D8069BCD-F91C-447A-B043-AB2EC30298D4}" type="parTrans" cxnId="{CFDB3FD9-842A-488E-91B4-0750760F5090}">
      <dgm:prSet/>
      <dgm:spPr/>
      <dgm:t>
        <a:bodyPr/>
        <a:lstStyle/>
        <a:p>
          <a:endParaRPr lang="es-CO" sz="2400"/>
        </a:p>
      </dgm:t>
    </dgm:pt>
    <dgm:pt modelId="{49D3D850-DD67-4539-884E-7AF1CA5D2943}" type="sibTrans" cxnId="{CFDB3FD9-842A-488E-91B4-0750760F5090}">
      <dgm:prSet/>
      <dgm:spPr/>
      <dgm:t>
        <a:bodyPr/>
        <a:lstStyle/>
        <a:p>
          <a:endParaRPr lang="es-CO" sz="2400"/>
        </a:p>
      </dgm:t>
    </dgm:pt>
    <dgm:pt modelId="{C718ADCF-EE16-40A9-92E0-023D415A390D}">
      <dgm:prSet phldrT="[Texto]" custT="1"/>
      <dgm:spPr/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es-MX" sz="1600" dirty="0"/>
            <a:t>Realizar el procesamiento de las señales provenientes de las mediciones de los sensores para la estimación de los niveles de VOC presentes durante la descomposición de frutas.</a:t>
          </a:r>
          <a:endParaRPr lang="es-ES" sz="1600" dirty="0"/>
        </a:p>
      </dgm:t>
    </dgm:pt>
    <dgm:pt modelId="{6114FBC9-8357-44C8-835B-83E4DB75B6AA}" type="sibTrans" cxnId="{26837CF1-B42E-4157-BF55-0812B75BD343}">
      <dgm:prSet/>
      <dgm:spPr/>
      <dgm:t>
        <a:bodyPr/>
        <a:lstStyle/>
        <a:p>
          <a:endParaRPr lang="es-ES" sz="2400"/>
        </a:p>
      </dgm:t>
    </dgm:pt>
    <dgm:pt modelId="{300571DF-0E8D-4A75-B42A-9E0E27DF9B85}" type="parTrans" cxnId="{26837CF1-B42E-4157-BF55-0812B75BD343}">
      <dgm:prSet/>
      <dgm:spPr/>
      <dgm:t>
        <a:bodyPr/>
        <a:lstStyle/>
        <a:p>
          <a:endParaRPr lang="es-ES" sz="2400"/>
        </a:p>
      </dgm:t>
    </dgm:pt>
    <dgm:pt modelId="{8A43178C-2E2A-4AF5-A53C-0357CA94C3BB}">
      <dgm:prSet phldrT="[Texto]"/>
      <dgm:spPr/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es-MX" dirty="0"/>
            <a:t>Implementar la instrumentación, acondicionamiento y puesta en funcionamiento de los sensores químicos de óxido metálico para la detección de Compuestos Orgánicos Volátiles (VOC).</a:t>
          </a:r>
          <a:endParaRPr lang="es-ES" dirty="0"/>
        </a:p>
      </dgm:t>
    </dgm:pt>
    <dgm:pt modelId="{9EA9568F-9A53-447D-BDBB-3AF6403A7826}" type="parTrans" cxnId="{238DFED1-967C-456C-B4E1-49A405A52D02}">
      <dgm:prSet/>
      <dgm:spPr/>
      <dgm:t>
        <a:bodyPr/>
        <a:lstStyle/>
        <a:p>
          <a:endParaRPr lang="es-ES"/>
        </a:p>
      </dgm:t>
    </dgm:pt>
    <dgm:pt modelId="{EE5ECD4F-5939-4774-864B-5B77CA64C7DF}" type="sibTrans" cxnId="{238DFED1-967C-456C-B4E1-49A405A52D02}">
      <dgm:prSet/>
      <dgm:spPr/>
      <dgm:t>
        <a:bodyPr/>
        <a:lstStyle/>
        <a:p>
          <a:endParaRPr lang="es-ES"/>
        </a:p>
      </dgm:t>
    </dgm:pt>
    <dgm:pt modelId="{00ABC8DC-E504-4718-A86B-31B2A80CBCB8}">
      <dgm:prSet phldrT="[Texto]"/>
      <dgm:spPr/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es-MX" dirty="0"/>
            <a:t>Desarrollar un protocolo de experimentación para toma de muestras y recolección de datos provenientes de frutas en diferentes niveles de descomposición a través de los sensores basados en óxidos metálicos y sensores ópticos.</a:t>
          </a:r>
          <a:endParaRPr lang="es-ES" dirty="0"/>
        </a:p>
      </dgm:t>
    </dgm:pt>
    <dgm:pt modelId="{A79CF15E-BCB9-47E2-BD4C-C1676974A36A}" type="parTrans" cxnId="{46931E89-051D-449B-A8AC-1752F9C365C2}">
      <dgm:prSet/>
      <dgm:spPr/>
      <dgm:t>
        <a:bodyPr/>
        <a:lstStyle/>
        <a:p>
          <a:endParaRPr lang="es-ES"/>
        </a:p>
      </dgm:t>
    </dgm:pt>
    <dgm:pt modelId="{4667A9EA-9D5C-497B-BEDE-54A7D3FF6B70}" type="sibTrans" cxnId="{46931E89-051D-449B-A8AC-1752F9C365C2}">
      <dgm:prSet/>
      <dgm:spPr/>
      <dgm:t>
        <a:bodyPr/>
        <a:lstStyle/>
        <a:p>
          <a:endParaRPr lang="es-ES"/>
        </a:p>
      </dgm:t>
    </dgm:pt>
    <dgm:pt modelId="{D433476B-D68D-4328-ADAC-B2895D3D50CF}" type="pres">
      <dgm:prSet presAssocID="{7061F2FC-F2AB-4DE3-98B0-886576B4E2C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1E58A3BC-F1F7-40EE-89AA-32E802ED4BF7}" type="pres">
      <dgm:prSet presAssocID="{CB9964DC-5E01-4879-9733-CDEE2AB1D1F7}" presName="root" presStyleCnt="0"/>
      <dgm:spPr/>
    </dgm:pt>
    <dgm:pt modelId="{D21DF85A-45CA-4CE0-B0ED-CF4615475EE0}" type="pres">
      <dgm:prSet presAssocID="{CB9964DC-5E01-4879-9733-CDEE2AB1D1F7}" presName="rootComposite" presStyleCnt="0"/>
      <dgm:spPr/>
    </dgm:pt>
    <dgm:pt modelId="{ECB1CA3E-26B8-4A39-AEF8-6F06E506D3C7}" type="pres">
      <dgm:prSet presAssocID="{CB9964DC-5E01-4879-9733-CDEE2AB1D1F7}" presName="rootText" presStyleLbl="node1" presStyleIdx="0" presStyleCnt="1" custScaleX="612257"/>
      <dgm:spPr/>
    </dgm:pt>
    <dgm:pt modelId="{C7DDC059-89DD-4F99-A10D-9C975D60C8D8}" type="pres">
      <dgm:prSet presAssocID="{CB9964DC-5E01-4879-9733-CDEE2AB1D1F7}" presName="rootConnector" presStyleLbl="node1" presStyleIdx="0" presStyleCnt="1"/>
      <dgm:spPr/>
    </dgm:pt>
    <dgm:pt modelId="{F784BE88-3DB9-4E87-AFCA-2ED0BF00DEA1}" type="pres">
      <dgm:prSet presAssocID="{CB9964DC-5E01-4879-9733-CDEE2AB1D1F7}" presName="childShape" presStyleCnt="0"/>
      <dgm:spPr/>
    </dgm:pt>
    <dgm:pt modelId="{EBA37B6C-F06D-4C56-92EE-0E03D9FA8E1C}" type="pres">
      <dgm:prSet presAssocID="{D8069BCD-F91C-447A-B043-AB2EC30298D4}" presName="Name13" presStyleLbl="parChTrans1D2" presStyleIdx="0" presStyleCnt="5"/>
      <dgm:spPr/>
    </dgm:pt>
    <dgm:pt modelId="{01FD5103-0E27-40F1-9BC9-23BE42A2879E}" type="pres">
      <dgm:prSet presAssocID="{FB668EDE-84A4-49E5-B89E-ED2FF8291143}" presName="childText" presStyleLbl="bgAcc1" presStyleIdx="0" presStyleCnt="5" custScaleX="800654" custScaleY="125359">
        <dgm:presLayoutVars>
          <dgm:bulletEnabled val="1"/>
        </dgm:presLayoutVars>
      </dgm:prSet>
      <dgm:spPr/>
    </dgm:pt>
    <dgm:pt modelId="{BDA7B5E8-20AB-4E33-A767-DE843E882034}" type="pres">
      <dgm:prSet presAssocID="{9EA9568F-9A53-447D-BDBB-3AF6403A7826}" presName="Name13" presStyleLbl="parChTrans1D2" presStyleIdx="1" presStyleCnt="5"/>
      <dgm:spPr/>
    </dgm:pt>
    <dgm:pt modelId="{AE523F06-10E6-4A5B-815E-2A649ECE5055}" type="pres">
      <dgm:prSet presAssocID="{8A43178C-2E2A-4AF5-A53C-0357CA94C3BB}" presName="childText" presStyleLbl="bgAcc1" presStyleIdx="1" presStyleCnt="5" custScaleX="800654" custScaleY="125359">
        <dgm:presLayoutVars>
          <dgm:bulletEnabled val="1"/>
        </dgm:presLayoutVars>
      </dgm:prSet>
      <dgm:spPr/>
    </dgm:pt>
    <dgm:pt modelId="{37277AEE-1266-41EA-8567-668C474DCA2E}" type="pres">
      <dgm:prSet presAssocID="{A79CF15E-BCB9-47E2-BD4C-C1676974A36A}" presName="Name13" presStyleLbl="parChTrans1D2" presStyleIdx="2" presStyleCnt="5"/>
      <dgm:spPr/>
    </dgm:pt>
    <dgm:pt modelId="{BEC665E7-8770-4900-97AA-7D889868AEC7}" type="pres">
      <dgm:prSet presAssocID="{00ABC8DC-E504-4718-A86B-31B2A80CBCB8}" presName="childText" presStyleLbl="bgAcc1" presStyleIdx="2" presStyleCnt="5" custScaleX="801356" custScaleY="125359">
        <dgm:presLayoutVars>
          <dgm:bulletEnabled val="1"/>
        </dgm:presLayoutVars>
      </dgm:prSet>
      <dgm:spPr/>
    </dgm:pt>
    <dgm:pt modelId="{2A81AC24-19E8-4B05-BE18-7F7DC22883F5}" type="pres">
      <dgm:prSet presAssocID="{300571DF-0E8D-4A75-B42A-9E0E27DF9B85}" presName="Name13" presStyleLbl="parChTrans1D2" presStyleIdx="3" presStyleCnt="5"/>
      <dgm:spPr/>
    </dgm:pt>
    <dgm:pt modelId="{7210391E-D0BA-4B05-BC9D-4C5F7A7038B2}" type="pres">
      <dgm:prSet presAssocID="{C718ADCF-EE16-40A9-92E0-023D415A390D}" presName="childText" presStyleLbl="bgAcc1" presStyleIdx="3" presStyleCnt="5" custScaleX="813549" custScaleY="118977">
        <dgm:presLayoutVars>
          <dgm:bulletEnabled val="1"/>
        </dgm:presLayoutVars>
      </dgm:prSet>
      <dgm:spPr/>
    </dgm:pt>
    <dgm:pt modelId="{672A5E56-DE7C-423B-8AF4-B37E93A0E788}" type="pres">
      <dgm:prSet presAssocID="{0E6EAE7D-5720-4E49-8312-A1094045AD70}" presName="Name13" presStyleLbl="parChTrans1D2" presStyleIdx="4" presStyleCnt="5"/>
      <dgm:spPr/>
    </dgm:pt>
    <dgm:pt modelId="{0AFB512E-0A1F-4167-ADE0-87DA96AF7CDA}" type="pres">
      <dgm:prSet presAssocID="{4888119B-4460-4856-B734-0AC31AC71F78}" presName="childText" presStyleLbl="bgAcc1" presStyleIdx="4" presStyleCnt="5" custScaleX="794143" custScaleY="117606">
        <dgm:presLayoutVars>
          <dgm:bulletEnabled val="1"/>
        </dgm:presLayoutVars>
      </dgm:prSet>
      <dgm:spPr/>
    </dgm:pt>
  </dgm:ptLst>
  <dgm:cxnLst>
    <dgm:cxn modelId="{67351311-47AE-4C95-A285-85B9B8EBE491}" type="presOf" srcId="{FB668EDE-84A4-49E5-B89E-ED2FF8291143}" destId="{01FD5103-0E27-40F1-9BC9-23BE42A2879E}" srcOrd="0" destOrd="0" presId="urn:microsoft.com/office/officeart/2005/8/layout/hierarchy3"/>
    <dgm:cxn modelId="{789A8F1B-BBE9-49E7-830E-97E55432B7A1}" type="presOf" srcId="{C718ADCF-EE16-40A9-92E0-023D415A390D}" destId="{7210391E-D0BA-4B05-BC9D-4C5F7A7038B2}" srcOrd="0" destOrd="0" presId="urn:microsoft.com/office/officeart/2005/8/layout/hierarchy3"/>
    <dgm:cxn modelId="{AAAC8734-2773-4BD7-BEDC-4DE9F052E9FC}" type="presOf" srcId="{D8069BCD-F91C-447A-B043-AB2EC30298D4}" destId="{EBA37B6C-F06D-4C56-92EE-0E03D9FA8E1C}" srcOrd="0" destOrd="0" presId="urn:microsoft.com/office/officeart/2005/8/layout/hierarchy3"/>
    <dgm:cxn modelId="{47A71A5C-59BD-4053-9BE7-BC3B93335057}" type="presOf" srcId="{CB9964DC-5E01-4879-9733-CDEE2AB1D1F7}" destId="{C7DDC059-89DD-4F99-A10D-9C975D60C8D8}" srcOrd="1" destOrd="0" presId="urn:microsoft.com/office/officeart/2005/8/layout/hierarchy3"/>
    <dgm:cxn modelId="{7D4BB641-8CAC-4D5D-9B31-26107C986754}" type="presOf" srcId="{A79CF15E-BCB9-47E2-BD4C-C1676974A36A}" destId="{37277AEE-1266-41EA-8567-668C474DCA2E}" srcOrd="0" destOrd="0" presId="urn:microsoft.com/office/officeart/2005/8/layout/hierarchy3"/>
    <dgm:cxn modelId="{5D07BE44-11A5-472D-AB01-68B5F0CB2350}" type="presOf" srcId="{00ABC8DC-E504-4718-A86B-31B2A80CBCB8}" destId="{BEC665E7-8770-4900-97AA-7D889868AEC7}" srcOrd="0" destOrd="0" presId="urn:microsoft.com/office/officeart/2005/8/layout/hierarchy3"/>
    <dgm:cxn modelId="{E0024172-2FF1-4FE0-A8A2-4039A80A1FF1}" type="presOf" srcId="{9EA9568F-9A53-447D-BDBB-3AF6403A7826}" destId="{BDA7B5E8-20AB-4E33-A767-DE843E882034}" srcOrd="0" destOrd="0" presId="urn:microsoft.com/office/officeart/2005/8/layout/hierarchy3"/>
    <dgm:cxn modelId="{01A3EA52-69A4-4A23-BC24-EBFF6618563C}" type="presOf" srcId="{7061F2FC-F2AB-4DE3-98B0-886576B4E2C6}" destId="{D433476B-D68D-4328-ADAC-B2895D3D50CF}" srcOrd="0" destOrd="0" presId="urn:microsoft.com/office/officeart/2005/8/layout/hierarchy3"/>
    <dgm:cxn modelId="{3B05F352-65C3-4C51-BF7B-C333C93EA5EF}" type="presOf" srcId="{300571DF-0E8D-4A75-B42A-9E0E27DF9B85}" destId="{2A81AC24-19E8-4B05-BE18-7F7DC22883F5}" srcOrd="0" destOrd="0" presId="urn:microsoft.com/office/officeart/2005/8/layout/hierarchy3"/>
    <dgm:cxn modelId="{E5DF4D7B-2998-4040-B309-23173E1132D4}" srcId="{7061F2FC-F2AB-4DE3-98B0-886576B4E2C6}" destId="{CB9964DC-5E01-4879-9733-CDEE2AB1D1F7}" srcOrd="0" destOrd="0" parTransId="{5760939A-00E0-4E0F-82AC-14F95E0A4A90}" sibTransId="{2BAB4B72-4C27-47D9-A895-24F30C6A71EC}"/>
    <dgm:cxn modelId="{AEC39A83-76B8-4C0A-97F2-F3865E322778}" srcId="{CB9964DC-5E01-4879-9733-CDEE2AB1D1F7}" destId="{4888119B-4460-4856-B734-0AC31AC71F78}" srcOrd="4" destOrd="0" parTransId="{0E6EAE7D-5720-4E49-8312-A1094045AD70}" sibTransId="{EF609D22-2240-462B-BBC6-2F511A02E366}"/>
    <dgm:cxn modelId="{46931E89-051D-449B-A8AC-1752F9C365C2}" srcId="{CB9964DC-5E01-4879-9733-CDEE2AB1D1F7}" destId="{00ABC8DC-E504-4718-A86B-31B2A80CBCB8}" srcOrd="2" destOrd="0" parTransId="{A79CF15E-BCB9-47E2-BD4C-C1676974A36A}" sibTransId="{4667A9EA-9D5C-497B-BEDE-54A7D3FF6B70}"/>
    <dgm:cxn modelId="{F2C4F495-6B8C-482F-A371-D368618DFBD9}" type="presOf" srcId="{CB9964DC-5E01-4879-9733-CDEE2AB1D1F7}" destId="{ECB1CA3E-26B8-4A39-AEF8-6F06E506D3C7}" srcOrd="0" destOrd="0" presId="urn:microsoft.com/office/officeart/2005/8/layout/hierarchy3"/>
    <dgm:cxn modelId="{131B19B9-C8E8-435D-8234-6D58E79BFF9B}" type="presOf" srcId="{4888119B-4460-4856-B734-0AC31AC71F78}" destId="{0AFB512E-0A1F-4167-ADE0-87DA96AF7CDA}" srcOrd="0" destOrd="0" presId="urn:microsoft.com/office/officeart/2005/8/layout/hierarchy3"/>
    <dgm:cxn modelId="{67EC42D0-ACAB-42F8-B373-49D830D6AC01}" type="presOf" srcId="{8A43178C-2E2A-4AF5-A53C-0357CA94C3BB}" destId="{AE523F06-10E6-4A5B-815E-2A649ECE5055}" srcOrd="0" destOrd="0" presId="urn:microsoft.com/office/officeart/2005/8/layout/hierarchy3"/>
    <dgm:cxn modelId="{238DFED1-967C-456C-B4E1-49A405A52D02}" srcId="{CB9964DC-5E01-4879-9733-CDEE2AB1D1F7}" destId="{8A43178C-2E2A-4AF5-A53C-0357CA94C3BB}" srcOrd="1" destOrd="0" parTransId="{9EA9568F-9A53-447D-BDBB-3AF6403A7826}" sibTransId="{EE5ECD4F-5939-4774-864B-5B77CA64C7DF}"/>
    <dgm:cxn modelId="{CFDB3FD9-842A-488E-91B4-0750760F5090}" srcId="{CB9964DC-5E01-4879-9733-CDEE2AB1D1F7}" destId="{FB668EDE-84A4-49E5-B89E-ED2FF8291143}" srcOrd="0" destOrd="0" parTransId="{D8069BCD-F91C-447A-B043-AB2EC30298D4}" sibTransId="{49D3D850-DD67-4539-884E-7AF1CA5D2943}"/>
    <dgm:cxn modelId="{26837CF1-B42E-4157-BF55-0812B75BD343}" srcId="{CB9964DC-5E01-4879-9733-CDEE2AB1D1F7}" destId="{C718ADCF-EE16-40A9-92E0-023D415A390D}" srcOrd="3" destOrd="0" parTransId="{300571DF-0E8D-4A75-B42A-9E0E27DF9B85}" sibTransId="{6114FBC9-8357-44C8-835B-83E4DB75B6AA}"/>
    <dgm:cxn modelId="{235AD1FB-B89B-4773-B588-A545CB10DC4E}" type="presOf" srcId="{0E6EAE7D-5720-4E49-8312-A1094045AD70}" destId="{672A5E56-DE7C-423B-8AF4-B37E93A0E788}" srcOrd="0" destOrd="0" presId="urn:microsoft.com/office/officeart/2005/8/layout/hierarchy3"/>
    <dgm:cxn modelId="{9EB26DA8-C59A-4336-8BA7-4FBEEAE4FD86}" type="presParOf" srcId="{D433476B-D68D-4328-ADAC-B2895D3D50CF}" destId="{1E58A3BC-F1F7-40EE-89AA-32E802ED4BF7}" srcOrd="0" destOrd="0" presId="urn:microsoft.com/office/officeart/2005/8/layout/hierarchy3"/>
    <dgm:cxn modelId="{F16A1B86-8195-4106-968A-55FAD14B41F9}" type="presParOf" srcId="{1E58A3BC-F1F7-40EE-89AA-32E802ED4BF7}" destId="{D21DF85A-45CA-4CE0-B0ED-CF4615475EE0}" srcOrd="0" destOrd="0" presId="urn:microsoft.com/office/officeart/2005/8/layout/hierarchy3"/>
    <dgm:cxn modelId="{C23A4655-19D7-4613-AD59-557BD33ECCA1}" type="presParOf" srcId="{D21DF85A-45CA-4CE0-B0ED-CF4615475EE0}" destId="{ECB1CA3E-26B8-4A39-AEF8-6F06E506D3C7}" srcOrd="0" destOrd="0" presId="urn:microsoft.com/office/officeart/2005/8/layout/hierarchy3"/>
    <dgm:cxn modelId="{5262B8D8-B85C-42E8-9B8B-9BC2B2BCDFFE}" type="presParOf" srcId="{D21DF85A-45CA-4CE0-B0ED-CF4615475EE0}" destId="{C7DDC059-89DD-4F99-A10D-9C975D60C8D8}" srcOrd="1" destOrd="0" presId="urn:microsoft.com/office/officeart/2005/8/layout/hierarchy3"/>
    <dgm:cxn modelId="{D48EBEAD-46E4-497D-93CA-B95DEE7430E0}" type="presParOf" srcId="{1E58A3BC-F1F7-40EE-89AA-32E802ED4BF7}" destId="{F784BE88-3DB9-4E87-AFCA-2ED0BF00DEA1}" srcOrd="1" destOrd="0" presId="urn:microsoft.com/office/officeart/2005/8/layout/hierarchy3"/>
    <dgm:cxn modelId="{5F40CC24-EAD4-4D2E-AA38-8BEEA1680F06}" type="presParOf" srcId="{F784BE88-3DB9-4E87-AFCA-2ED0BF00DEA1}" destId="{EBA37B6C-F06D-4C56-92EE-0E03D9FA8E1C}" srcOrd="0" destOrd="0" presId="urn:microsoft.com/office/officeart/2005/8/layout/hierarchy3"/>
    <dgm:cxn modelId="{611EBAEF-E798-453C-BF02-6A94B2608830}" type="presParOf" srcId="{F784BE88-3DB9-4E87-AFCA-2ED0BF00DEA1}" destId="{01FD5103-0E27-40F1-9BC9-23BE42A2879E}" srcOrd="1" destOrd="0" presId="urn:microsoft.com/office/officeart/2005/8/layout/hierarchy3"/>
    <dgm:cxn modelId="{1A9FE2FC-C557-4938-A4A7-A06D1170317A}" type="presParOf" srcId="{F784BE88-3DB9-4E87-AFCA-2ED0BF00DEA1}" destId="{BDA7B5E8-20AB-4E33-A767-DE843E882034}" srcOrd="2" destOrd="0" presId="urn:microsoft.com/office/officeart/2005/8/layout/hierarchy3"/>
    <dgm:cxn modelId="{D507A652-48E6-4335-98A8-07AB0F54648E}" type="presParOf" srcId="{F784BE88-3DB9-4E87-AFCA-2ED0BF00DEA1}" destId="{AE523F06-10E6-4A5B-815E-2A649ECE5055}" srcOrd="3" destOrd="0" presId="urn:microsoft.com/office/officeart/2005/8/layout/hierarchy3"/>
    <dgm:cxn modelId="{1B925576-9AD0-491C-B4B6-60879E5421C9}" type="presParOf" srcId="{F784BE88-3DB9-4E87-AFCA-2ED0BF00DEA1}" destId="{37277AEE-1266-41EA-8567-668C474DCA2E}" srcOrd="4" destOrd="0" presId="urn:microsoft.com/office/officeart/2005/8/layout/hierarchy3"/>
    <dgm:cxn modelId="{98CE3D5D-3FD4-4A38-BAAB-7C7E40E859D6}" type="presParOf" srcId="{F784BE88-3DB9-4E87-AFCA-2ED0BF00DEA1}" destId="{BEC665E7-8770-4900-97AA-7D889868AEC7}" srcOrd="5" destOrd="0" presId="urn:microsoft.com/office/officeart/2005/8/layout/hierarchy3"/>
    <dgm:cxn modelId="{E8FFBE24-98F6-485F-9E28-8169C8153F5E}" type="presParOf" srcId="{F784BE88-3DB9-4E87-AFCA-2ED0BF00DEA1}" destId="{2A81AC24-19E8-4B05-BE18-7F7DC22883F5}" srcOrd="6" destOrd="0" presId="urn:microsoft.com/office/officeart/2005/8/layout/hierarchy3"/>
    <dgm:cxn modelId="{080A31F8-B17A-4FB4-935E-A854F031ED27}" type="presParOf" srcId="{F784BE88-3DB9-4E87-AFCA-2ED0BF00DEA1}" destId="{7210391E-D0BA-4B05-BC9D-4C5F7A7038B2}" srcOrd="7" destOrd="0" presId="urn:microsoft.com/office/officeart/2005/8/layout/hierarchy3"/>
    <dgm:cxn modelId="{3926C6FD-E801-4346-8AB9-94C5A26FE6C9}" type="presParOf" srcId="{F784BE88-3DB9-4E87-AFCA-2ED0BF00DEA1}" destId="{672A5E56-DE7C-423B-8AF4-B37E93A0E788}" srcOrd="8" destOrd="0" presId="urn:microsoft.com/office/officeart/2005/8/layout/hierarchy3"/>
    <dgm:cxn modelId="{CE55D6E9-D386-4BCD-91C7-83C7C4EA0B23}" type="presParOf" srcId="{F784BE88-3DB9-4E87-AFCA-2ED0BF00DEA1}" destId="{0AFB512E-0A1F-4167-ADE0-87DA96AF7CDA}" srcOrd="9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061F2FC-F2AB-4DE3-98B0-886576B4E2C6}" type="doc">
      <dgm:prSet loTypeId="urn:microsoft.com/office/officeart/2005/8/layout/hierarchy3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CB9964DC-5E01-4879-9733-CDEE2AB1D1F7}">
      <dgm:prSet phldrT="[Texto]" custT="1"/>
      <dgm:spPr/>
      <dgm:t>
        <a:bodyPr/>
        <a:lstStyle/>
        <a:p>
          <a:r>
            <a:rPr lang="es-ES" sz="2800" dirty="0"/>
            <a:t>Plátanos</a:t>
          </a:r>
        </a:p>
      </dgm:t>
    </dgm:pt>
    <dgm:pt modelId="{2BAB4B72-4C27-47D9-A895-24F30C6A71EC}" type="sibTrans" cxnId="{E5DF4D7B-2998-4040-B309-23173E1132D4}">
      <dgm:prSet/>
      <dgm:spPr/>
      <dgm:t>
        <a:bodyPr/>
        <a:lstStyle/>
        <a:p>
          <a:endParaRPr lang="es-ES" sz="2400"/>
        </a:p>
      </dgm:t>
    </dgm:pt>
    <dgm:pt modelId="{5760939A-00E0-4E0F-82AC-14F95E0A4A90}" type="parTrans" cxnId="{E5DF4D7B-2998-4040-B309-23173E1132D4}">
      <dgm:prSet/>
      <dgm:spPr/>
      <dgm:t>
        <a:bodyPr/>
        <a:lstStyle/>
        <a:p>
          <a:endParaRPr lang="es-ES" sz="2400"/>
        </a:p>
      </dgm:t>
    </dgm:pt>
    <dgm:pt modelId="{4888119B-4460-4856-B734-0AC31AC71F78}">
      <dgm:prSet phldrT="[Texto]" custT="1"/>
      <dgm:spPr/>
      <dgm:t>
        <a:bodyPr/>
        <a:lstStyle/>
        <a:p>
          <a:endParaRPr lang="es-ES" sz="1600" dirty="0"/>
        </a:p>
        <a:p>
          <a:r>
            <a:rPr lang="es-ES" sz="1600" dirty="0"/>
            <a:t>VOCs:</a:t>
          </a:r>
          <a:r>
            <a:rPr lang="es-ES" sz="1600" baseline="0" dirty="0"/>
            <a:t> </a:t>
          </a:r>
          <a:r>
            <a:rPr lang="es-MX" sz="1600" dirty="0"/>
            <a:t>1-butanol, 3-metil-, acetato, </a:t>
          </a:r>
          <a:r>
            <a:rPr lang="es-MX" sz="1600" dirty="0" err="1"/>
            <a:t>isopentil</a:t>
          </a:r>
          <a:r>
            <a:rPr lang="es-MX" sz="1600" dirty="0"/>
            <a:t> 2-metilpropanoato, 1-butanol, 3- e </a:t>
          </a:r>
          <a:r>
            <a:rPr lang="es-MX" sz="1600" dirty="0" err="1"/>
            <a:t>isopentil</a:t>
          </a:r>
          <a:r>
            <a:rPr lang="es-MX" sz="1600" dirty="0"/>
            <a:t> 3-metilbutanoato de metilo y etanol, además se observa que los aldehídos presentes disminuyen conforme transcurre la descomposición</a:t>
          </a:r>
          <a:endParaRPr lang="es-ES" sz="1600" dirty="0"/>
        </a:p>
      </dgm:t>
    </dgm:pt>
    <dgm:pt modelId="{EF609D22-2240-462B-BBC6-2F511A02E366}" type="sibTrans" cxnId="{AEC39A83-76B8-4C0A-97F2-F3865E322778}">
      <dgm:prSet/>
      <dgm:spPr/>
      <dgm:t>
        <a:bodyPr/>
        <a:lstStyle/>
        <a:p>
          <a:endParaRPr lang="es-ES" sz="2400"/>
        </a:p>
      </dgm:t>
    </dgm:pt>
    <dgm:pt modelId="{0E6EAE7D-5720-4E49-8312-A1094045AD70}" type="parTrans" cxnId="{AEC39A83-76B8-4C0A-97F2-F3865E322778}">
      <dgm:prSet/>
      <dgm:spPr/>
      <dgm:t>
        <a:bodyPr/>
        <a:lstStyle/>
        <a:p>
          <a:endParaRPr lang="es-ES" sz="2400"/>
        </a:p>
      </dgm:t>
    </dgm:pt>
    <dgm:pt modelId="{C718ADCF-EE16-40A9-92E0-023D415A390D}">
      <dgm:prSet phldrT="[Texto]" custT="1"/>
      <dgm:spPr/>
      <dgm:t>
        <a:bodyPr/>
        <a:lstStyle/>
        <a:p>
          <a:r>
            <a:rPr lang="es-ES" sz="1600" dirty="0"/>
            <a:t>El color amarillo original del plátano pasa a reemplazarse con pecas oscuras hasta que la totalidad de su superficie es negra y su estructura se vuelve extremadamente suave</a:t>
          </a:r>
        </a:p>
      </dgm:t>
    </dgm:pt>
    <dgm:pt modelId="{6114FBC9-8357-44C8-835B-83E4DB75B6AA}" type="sibTrans" cxnId="{26837CF1-B42E-4157-BF55-0812B75BD343}">
      <dgm:prSet/>
      <dgm:spPr/>
      <dgm:t>
        <a:bodyPr/>
        <a:lstStyle/>
        <a:p>
          <a:endParaRPr lang="es-ES" sz="2400"/>
        </a:p>
      </dgm:t>
    </dgm:pt>
    <dgm:pt modelId="{300571DF-0E8D-4A75-B42A-9E0E27DF9B85}" type="parTrans" cxnId="{26837CF1-B42E-4157-BF55-0812B75BD343}">
      <dgm:prSet/>
      <dgm:spPr/>
      <dgm:t>
        <a:bodyPr/>
        <a:lstStyle/>
        <a:p>
          <a:endParaRPr lang="es-ES" sz="2400"/>
        </a:p>
      </dgm:t>
    </dgm:pt>
    <dgm:pt modelId="{FB668EDE-84A4-49E5-B89E-ED2FF8291143}">
      <dgm:prSet phldrT="[Texto]" custT="1"/>
      <dgm:spPr/>
      <dgm:t>
        <a:bodyPr/>
        <a:lstStyle/>
        <a:p>
          <a:r>
            <a:rPr lang="es-ES" sz="1600" dirty="0"/>
            <a:t>Características físicas apreciables: color, textura exterior, olor, grado de firmeza relacionado con pérdida de líquido. </a:t>
          </a:r>
        </a:p>
      </dgm:t>
    </dgm:pt>
    <dgm:pt modelId="{49D3D850-DD67-4539-884E-7AF1CA5D2943}" type="sibTrans" cxnId="{CFDB3FD9-842A-488E-91B4-0750760F5090}">
      <dgm:prSet/>
      <dgm:spPr/>
      <dgm:t>
        <a:bodyPr/>
        <a:lstStyle/>
        <a:p>
          <a:endParaRPr lang="es-CO" sz="2400"/>
        </a:p>
      </dgm:t>
    </dgm:pt>
    <dgm:pt modelId="{D8069BCD-F91C-447A-B043-AB2EC30298D4}" type="parTrans" cxnId="{CFDB3FD9-842A-488E-91B4-0750760F5090}">
      <dgm:prSet/>
      <dgm:spPr/>
      <dgm:t>
        <a:bodyPr/>
        <a:lstStyle/>
        <a:p>
          <a:endParaRPr lang="es-CO" sz="2400"/>
        </a:p>
      </dgm:t>
    </dgm:pt>
    <dgm:pt modelId="{D433476B-D68D-4328-ADAC-B2895D3D50CF}" type="pres">
      <dgm:prSet presAssocID="{7061F2FC-F2AB-4DE3-98B0-886576B4E2C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1E58A3BC-F1F7-40EE-89AA-32E802ED4BF7}" type="pres">
      <dgm:prSet presAssocID="{CB9964DC-5E01-4879-9733-CDEE2AB1D1F7}" presName="root" presStyleCnt="0"/>
      <dgm:spPr/>
    </dgm:pt>
    <dgm:pt modelId="{D21DF85A-45CA-4CE0-B0ED-CF4615475EE0}" type="pres">
      <dgm:prSet presAssocID="{CB9964DC-5E01-4879-9733-CDEE2AB1D1F7}" presName="rootComposite" presStyleCnt="0"/>
      <dgm:spPr/>
    </dgm:pt>
    <dgm:pt modelId="{ECB1CA3E-26B8-4A39-AEF8-6F06E506D3C7}" type="pres">
      <dgm:prSet presAssocID="{CB9964DC-5E01-4879-9733-CDEE2AB1D1F7}" presName="rootText" presStyleLbl="node1" presStyleIdx="0" presStyleCnt="1" custScaleX="612257" custLinFactNeighborX="-22877" custLinFactNeighborY="-2176"/>
      <dgm:spPr/>
    </dgm:pt>
    <dgm:pt modelId="{C7DDC059-89DD-4F99-A10D-9C975D60C8D8}" type="pres">
      <dgm:prSet presAssocID="{CB9964DC-5E01-4879-9733-CDEE2AB1D1F7}" presName="rootConnector" presStyleLbl="node1" presStyleIdx="0" presStyleCnt="1"/>
      <dgm:spPr/>
    </dgm:pt>
    <dgm:pt modelId="{F784BE88-3DB9-4E87-AFCA-2ED0BF00DEA1}" type="pres">
      <dgm:prSet presAssocID="{CB9964DC-5E01-4879-9733-CDEE2AB1D1F7}" presName="childShape" presStyleCnt="0"/>
      <dgm:spPr/>
    </dgm:pt>
    <dgm:pt modelId="{EBA37B6C-F06D-4C56-92EE-0E03D9FA8E1C}" type="pres">
      <dgm:prSet presAssocID="{D8069BCD-F91C-447A-B043-AB2EC30298D4}" presName="Name13" presStyleLbl="parChTrans1D2" presStyleIdx="0" presStyleCnt="3"/>
      <dgm:spPr/>
    </dgm:pt>
    <dgm:pt modelId="{01FD5103-0E27-40F1-9BC9-23BE42A2879E}" type="pres">
      <dgm:prSet presAssocID="{FB668EDE-84A4-49E5-B89E-ED2FF8291143}" presName="childText" presStyleLbl="bgAcc1" presStyleIdx="0" presStyleCnt="3" custScaleX="739626" custScaleY="125359">
        <dgm:presLayoutVars>
          <dgm:bulletEnabled val="1"/>
        </dgm:presLayoutVars>
      </dgm:prSet>
      <dgm:spPr/>
    </dgm:pt>
    <dgm:pt modelId="{2A81AC24-19E8-4B05-BE18-7F7DC22883F5}" type="pres">
      <dgm:prSet presAssocID="{300571DF-0E8D-4A75-B42A-9E0E27DF9B85}" presName="Name13" presStyleLbl="parChTrans1D2" presStyleIdx="1" presStyleCnt="3"/>
      <dgm:spPr/>
    </dgm:pt>
    <dgm:pt modelId="{7210391E-D0BA-4B05-BC9D-4C5F7A7038B2}" type="pres">
      <dgm:prSet presAssocID="{C718ADCF-EE16-40A9-92E0-023D415A390D}" presName="childText" presStyleLbl="bgAcc1" presStyleIdx="1" presStyleCnt="3" custScaleX="739626" custScaleY="125359">
        <dgm:presLayoutVars>
          <dgm:bulletEnabled val="1"/>
        </dgm:presLayoutVars>
      </dgm:prSet>
      <dgm:spPr/>
    </dgm:pt>
    <dgm:pt modelId="{672A5E56-DE7C-423B-8AF4-B37E93A0E788}" type="pres">
      <dgm:prSet presAssocID="{0E6EAE7D-5720-4E49-8312-A1094045AD70}" presName="Name13" presStyleLbl="parChTrans1D2" presStyleIdx="2" presStyleCnt="3"/>
      <dgm:spPr/>
    </dgm:pt>
    <dgm:pt modelId="{0AFB512E-0A1F-4167-ADE0-87DA96AF7CDA}" type="pres">
      <dgm:prSet presAssocID="{4888119B-4460-4856-B734-0AC31AC71F78}" presName="childText" presStyleLbl="bgAcc1" presStyleIdx="2" presStyleCnt="3" custScaleX="739626" custScaleY="117606">
        <dgm:presLayoutVars>
          <dgm:bulletEnabled val="1"/>
        </dgm:presLayoutVars>
      </dgm:prSet>
      <dgm:spPr/>
    </dgm:pt>
  </dgm:ptLst>
  <dgm:cxnLst>
    <dgm:cxn modelId="{67351311-47AE-4C95-A285-85B9B8EBE491}" type="presOf" srcId="{FB668EDE-84A4-49E5-B89E-ED2FF8291143}" destId="{01FD5103-0E27-40F1-9BC9-23BE42A2879E}" srcOrd="0" destOrd="0" presId="urn:microsoft.com/office/officeart/2005/8/layout/hierarchy3"/>
    <dgm:cxn modelId="{789A8F1B-BBE9-49E7-830E-97E55432B7A1}" type="presOf" srcId="{C718ADCF-EE16-40A9-92E0-023D415A390D}" destId="{7210391E-D0BA-4B05-BC9D-4C5F7A7038B2}" srcOrd="0" destOrd="0" presId="urn:microsoft.com/office/officeart/2005/8/layout/hierarchy3"/>
    <dgm:cxn modelId="{AAAC8734-2773-4BD7-BEDC-4DE9F052E9FC}" type="presOf" srcId="{D8069BCD-F91C-447A-B043-AB2EC30298D4}" destId="{EBA37B6C-F06D-4C56-92EE-0E03D9FA8E1C}" srcOrd="0" destOrd="0" presId="urn:microsoft.com/office/officeart/2005/8/layout/hierarchy3"/>
    <dgm:cxn modelId="{47A71A5C-59BD-4053-9BE7-BC3B93335057}" type="presOf" srcId="{CB9964DC-5E01-4879-9733-CDEE2AB1D1F7}" destId="{C7DDC059-89DD-4F99-A10D-9C975D60C8D8}" srcOrd="1" destOrd="0" presId="urn:microsoft.com/office/officeart/2005/8/layout/hierarchy3"/>
    <dgm:cxn modelId="{01A3EA52-69A4-4A23-BC24-EBFF6618563C}" type="presOf" srcId="{7061F2FC-F2AB-4DE3-98B0-886576B4E2C6}" destId="{D433476B-D68D-4328-ADAC-B2895D3D50CF}" srcOrd="0" destOrd="0" presId="urn:microsoft.com/office/officeart/2005/8/layout/hierarchy3"/>
    <dgm:cxn modelId="{3B05F352-65C3-4C51-BF7B-C333C93EA5EF}" type="presOf" srcId="{300571DF-0E8D-4A75-B42A-9E0E27DF9B85}" destId="{2A81AC24-19E8-4B05-BE18-7F7DC22883F5}" srcOrd="0" destOrd="0" presId="urn:microsoft.com/office/officeart/2005/8/layout/hierarchy3"/>
    <dgm:cxn modelId="{E5DF4D7B-2998-4040-B309-23173E1132D4}" srcId="{7061F2FC-F2AB-4DE3-98B0-886576B4E2C6}" destId="{CB9964DC-5E01-4879-9733-CDEE2AB1D1F7}" srcOrd="0" destOrd="0" parTransId="{5760939A-00E0-4E0F-82AC-14F95E0A4A90}" sibTransId="{2BAB4B72-4C27-47D9-A895-24F30C6A71EC}"/>
    <dgm:cxn modelId="{AEC39A83-76B8-4C0A-97F2-F3865E322778}" srcId="{CB9964DC-5E01-4879-9733-CDEE2AB1D1F7}" destId="{4888119B-4460-4856-B734-0AC31AC71F78}" srcOrd="2" destOrd="0" parTransId="{0E6EAE7D-5720-4E49-8312-A1094045AD70}" sibTransId="{EF609D22-2240-462B-BBC6-2F511A02E366}"/>
    <dgm:cxn modelId="{F2C4F495-6B8C-482F-A371-D368618DFBD9}" type="presOf" srcId="{CB9964DC-5E01-4879-9733-CDEE2AB1D1F7}" destId="{ECB1CA3E-26B8-4A39-AEF8-6F06E506D3C7}" srcOrd="0" destOrd="0" presId="urn:microsoft.com/office/officeart/2005/8/layout/hierarchy3"/>
    <dgm:cxn modelId="{131B19B9-C8E8-435D-8234-6D58E79BFF9B}" type="presOf" srcId="{4888119B-4460-4856-B734-0AC31AC71F78}" destId="{0AFB512E-0A1F-4167-ADE0-87DA96AF7CDA}" srcOrd="0" destOrd="0" presId="urn:microsoft.com/office/officeart/2005/8/layout/hierarchy3"/>
    <dgm:cxn modelId="{CFDB3FD9-842A-488E-91B4-0750760F5090}" srcId="{CB9964DC-5E01-4879-9733-CDEE2AB1D1F7}" destId="{FB668EDE-84A4-49E5-B89E-ED2FF8291143}" srcOrd="0" destOrd="0" parTransId="{D8069BCD-F91C-447A-B043-AB2EC30298D4}" sibTransId="{49D3D850-DD67-4539-884E-7AF1CA5D2943}"/>
    <dgm:cxn modelId="{26837CF1-B42E-4157-BF55-0812B75BD343}" srcId="{CB9964DC-5E01-4879-9733-CDEE2AB1D1F7}" destId="{C718ADCF-EE16-40A9-92E0-023D415A390D}" srcOrd="1" destOrd="0" parTransId="{300571DF-0E8D-4A75-B42A-9E0E27DF9B85}" sibTransId="{6114FBC9-8357-44C8-835B-83E4DB75B6AA}"/>
    <dgm:cxn modelId="{235AD1FB-B89B-4773-B588-A545CB10DC4E}" type="presOf" srcId="{0E6EAE7D-5720-4E49-8312-A1094045AD70}" destId="{672A5E56-DE7C-423B-8AF4-B37E93A0E788}" srcOrd="0" destOrd="0" presId="urn:microsoft.com/office/officeart/2005/8/layout/hierarchy3"/>
    <dgm:cxn modelId="{9EB26DA8-C59A-4336-8BA7-4FBEEAE4FD86}" type="presParOf" srcId="{D433476B-D68D-4328-ADAC-B2895D3D50CF}" destId="{1E58A3BC-F1F7-40EE-89AA-32E802ED4BF7}" srcOrd="0" destOrd="0" presId="urn:microsoft.com/office/officeart/2005/8/layout/hierarchy3"/>
    <dgm:cxn modelId="{F16A1B86-8195-4106-968A-55FAD14B41F9}" type="presParOf" srcId="{1E58A3BC-F1F7-40EE-89AA-32E802ED4BF7}" destId="{D21DF85A-45CA-4CE0-B0ED-CF4615475EE0}" srcOrd="0" destOrd="0" presId="urn:microsoft.com/office/officeart/2005/8/layout/hierarchy3"/>
    <dgm:cxn modelId="{C23A4655-19D7-4613-AD59-557BD33ECCA1}" type="presParOf" srcId="{D21DF85A-45CA-4CE0-B0ED-CF4615475EE0}" destId="{ECB1CA3E-26B8-4A39-AEF8-6F06E506D3C7}" srcOrd="0" destOrd="0" presId="urn:microsoft.com/office/officeart/2005/8/layout/hierarchy3"/>
    <dgm:cxn modelId="{5262B8D8-B85C-42E8-9B8B-9BC2B2BCDFFE}" type="presParOf" srcId="{D21DF85A-45CA-4CE0-B0ED-CF4615475EE0}" destId="{C7DDC059-89DD-4F99-A10D-9C975D60C8D8}" srcOrd="1" destOrd="0" presId="urn:microsoft.com/office/officeart/2005/8/layout/hierarchy3"/>
    <dgm:cxn modelId="{D48EBEAD-46E4-497D-93CA-B95DEE7430E0}" type="presParOf" srcId="{1E58A3BC-F1F7-40EE-89AA-32E802ED4BF7}" destId="{F784BE88-3DB9-4E87-AFCA-2ED0BF00DEA1}" srcOrd="1" destOrd="0" presId="urn:microsoft.com/office/officeart/2005/8/layout/hierarchy3"/>
    <dgm:cxn modelId="{5F40CC24-EAD4-4D2E-AA38-8BEEA1680F06}" type="presParOf" srcId="{F784BE88-3DB9-4E87-AFCA-2ED0BF00DEA1}" destId="{EBA37B6C-F06D-4C56-92EE-0E03D9FA8E1C}" srcOrd="0" destOrd="0" presId="urn:microsoft.com/office/officeart/2005/8/layout/hierarchy3"/>
    <dgm:cxn modelId="{611EBAEF-E798-453C-BF02-6A94B2608830}" type="presParOf" srcId="{F784BE88-3DB9-4E87-AFCA-2ED0BF00DEA1}" destId="{01FD5103-0E27-40F1-9BC9-23BE42A2879E}" srcOrd="1" destOrd="0" presId="urn:microsoft.com/office/officeart/2005/8/layout/hierarchy3"/>
    <dgm:cxn modelId="{E8FFBE24-98F6-485F-9E28-8169C8153F5E}" type="presParOf" srcId="{F784BE88-3DB9-4E87-AFCA-2ED0BF00DEA1}" destId="{2A81AC24-19E8-4B05-BE18-7F7DC22883F5}" srcOrd="2" destOrd="0" presId="urn:microsoft.com/office/officeart/2005/8/layout/hierarchy3"/>
    <dgm:cxn modelId="{080A31F8-B17A-4FB4-935E-A854F031ED27}" type="presParOf" srcId="{F784BE88-3DB9-4E87-AFCA-2ED0BF00DEA1}" destId="{7210391E-D0BA-4B05-BC9D-4C5F7A7038B2}" srcOrd="3" destOrd="0" presId="urn:microsoft.com/office/officeart/2005/8/layout/hierarchy3"/>
    <dgm:cxn modelId="{3926C6FD-E801-4346-8AB9-94C5A26FE6C9}" type="presParOf" srcId="{F784BE88-3DB9-4E87-AFCA-2ED0BF00DEA1}" destId="{672A5E56-DE7C-423B-8AF4-B37E93A0E788}" srcOrd="4" destOrd="0" presId="urn:microsoft.com/office/officeart/2005/8/layout/hierarchy3"/>
    <dgm:cxn modelId="{CE55D6E9-D386-4BCD-91C7-83C7C4EA0B23}" type="presParOf" srcId="{F784BE88-3DB9-4E87-AFCA-2ED0BF00DEA1}" destId="{0AFB512E-0A1F-4167-ADE0-87DA96AF7CDA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061F2FC-F2AB-4DE3-98B0-886576B4E2C6}" type="doc">
      <dgm:prSet loTypeId="urn:microsoft.com/office/officeart/2005/8/layout/hierarchy3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CB9964DC-5E01-4879-9733-CDEE2AB1D1F7}">
      <dgm:prSet phldrT="[Texto]" custT="1"/>
      <dgm:spPr/>
      <dgm:t>
        <a:bodyPr/>
        <a:lstStyle/>
        <a:p>
          <a:r>
            <a:rPr lang="es-ES" sz="2800" dirty="0"/>
            <a:t>Peras</a:t>
          </a:r>
        </a:p>
      </dgm:t>
    </dgm:pt>
    <dgm:pt modelId="{2BAB4B72-4C27-47D9-A895-24F30C6A71EC}" type="sibTrans" cxnId="{E5DF4D7B-2998-4040-B309-23173E1132D4}">
      <dgm:prSet/>
      <dgm:spPr/>
      <dgm:t>
        <a:bodyPr/>
        <a:lstStyle/>
        <a:p>
          <a:endParaRPr lang="es-ES" sz="2400"/>
        </a:p>
      </dgm:t>
    </dgm:pt>
    <dgm:pt modelId="{5760939A-00E0-4E0F-82AC-14F95E0A4A90}" type="parTrans" cxnId="{E5DF4D7B-2998-4040-B309-23173E1132D4}">
      <dgm:prSet/>
      <dgm:spPr/>
      <dgm:t>
        <a:bodyPr/>
        <a:lstStyle/>
        <a:p>
          <a:endParaRPr lang="es-ES" sz="2400"/>
        </a:p>
      </dgm:t>
    </dgm:pt>
    <dgm:pt modelId="{4888119B-4460-4856-B734-0AC31AC71F78}">
      <dgm:prSet phldrT="[Texto]" custT="1"/>
      <dgm:spPr/>
      <dgm:t>
        <a:bodyPr/>
        <a:lstStyle/>
        <a:p>
          <a:r>
            <a:rPr lang="es-ES" sz="1600" dirty="0"/>
            <a:t>Se hallaron compuestos propios de la fermentación tales como: </a:t>
          </a:r>
          <a:r>
            <a:rPr lang="es-MX" sz="1600" dirty="0"/>
            <a:t>acetato de etilo, acetoína, ácido acético y 1-butanol, 3-metil-, </a:t>
          </a:r>
          <a:r>
            <a:rPr lang="es-MX" sz="1600" dirty="0" err="1"/>
            <a:t>fenil-etil</a:t>
          </a:r>
          <a:r>
            <a:rPr lang="es-MX" sz="1600" dirty="0"/>
            <a:t> alcohol y benzaldehído.</a:t>
          </a:r>
          <a:endParaRPr lang="es-ES" sz="1600" dirty="0"/>
        </a:p>
      </dgm:t>
    </dgm:pt>
    <dgm:pt modelId="{EF609D22-2240-462B-BBC6-2F511A02E366}" type="sibTrans" cxnId="{AEC39A83-76B8-4C0A-97F2-F3865E322778}">
      <dgm:prSet/>
      <dgm:spPr/>
      <dgm:t>
        <a:bodyPr/>
        <a:lstStyle/>
        <a:p>
          <a:endParaRPr lang="es-ES" sz="2400"/>
        </a:p>
      </dgm:t>
    </dgm:pt>
    <dgm:pt modelId="{0E6EAE7D-5720-4E49-8312-A1094045AD70}" type="parTrans" cxnId="{AEC39A83-76B8-4C0A-97F2-F3865E322778}">
      <dgm:prSet/>
      <dgm:spPr/>
      <dgm:t>
        <a:bodyPr/>
        <a:lstStyle/>
        <a:p>
          <a:endParaRPr lang="es-ES" sz="2400"/>
        </a:p>
      </dgm:t>
    </dgm:pt>
    <dgm:pt modelId="{C718ADCF-EE16-40A9-92E0-023D415A390D}">
      <dgm:prSet phldrT="[Texto]" custT="1"/>
      <dgm:spPr/>
      <dgm:t>
        <a:bodyPr/>
        <a:lstStyle/>
        <a:p>
          <a:r>
            <a:rPr lang="es-ES" sz="1600" dirty="0"/>
            <a:t>El color verde original de la pera pasa a presentar un color marrón pálido acompañado de una estructura suave.</a:t>
          </a:r>
        </a:p>
      </dgm:t>
    </dgm:pt>
    <dgm:pt modelId="{6114FBC9-8357-44C8-835B-83E4DB75B6AA}" type="sibTrans" cxnId="{26837CF1-B42E-4157-BF55-0812B75BD343}">
      <dgm:prSet/>
      <dgm:spPr/>
      <dgm:t>
        <a:bodyPr/>
        <a:lstStyle/>
        <a:p>
          <a:endParaRPr lang="es-ES" sz="2400"/>
        </a:p>
      </dgm:t>
    </dgm:pt>
    <dgm:pt modelId="{300571DF-0E8D-4A75-B42A-9E0E27DF9B85}" type="parTrans" cxnId="{26837CF1-B42E-4157-BF55-0812B75BD343}">
      <dgm:prSet/>
      <dgm:spPr/>
      <dgm:t>
        <a:bodyPr/>
        <a:lstStyle/>
        <a:p>
          <a:endParaRPr lang="es-ES" sz="2400"/>
        </a:p>
      </dgm:t>
    </dgm:pt>
    <dgm:pt modelId="{FB668EDE-84A4-49E5-B89E-ED2FF8291143}">
      <dgm:prSet phldrT="[Texto]" custT="1"/>
      <dgm:spPr/>
      <dgm:t>
        <a:bodyPr/>
        <a:lstStyle/>
        <a:p>
          <a:r>
            <a:rPr lang="es-ES" sz="1600" dirty="0"/>
            <a:t>Características físicas apreciables: color, textura exterior, olor, grado de firmeza relacionado con pérdida de líquido. </a:t>
          </a:r>
        </a:p>
      </dgm:t>
    </dgm:pt>
    <dgm:pt modelId="{49D3D850-DD67-4539-884E-7AF1CA5D2943}" type="sibTrans" cxnId="{CFDB3FD9-842A-488E-91B4-0750760F5090}">
      <dgm:prSet/>
      <dgm:spPr/>
      <dgm:t>
        <a:bodyPr/>
        <a:lstStyle/>
        <a:p>
          <a:endParaRPr lang="es-CO" sz="2400"/>
        </a:p>
      </dgm:t>
    </dgm:pt>
    <dgm:pt modelId="{D8069BCD-F91C-447A-B043-AB2EC30298D4}" type="parTrans" cxnId="{CFDB3FD9-842A-488E-91B4-0750760F5090}">
      <dgm:prSet/>
      <dgm:spPr/>
      <dgm:t>
        <a:bodyPr/>
        <a:lstStyle/>
        <a:p>
          <a:endParaRPr lang="es-CO" sz="2400"/>
        </a:p>
      </dgm:t>
    </dgm:pt>
    <dgm:pt modelId="{D433476B-D68D-4328-ADAC-B2895D3D50CF}" type="pres">
      <dgm:prSet presAssocID="{7061F2FC-F2AB-4DE3-98B0-886576B4E2C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1E58A3BC-F1F7-40EE-89AA-32E802ED4BF7}" type="pres">
      <dgm:prSet presAssocID="{CB9964DC-5E01-4879-9733-CDEE2AB1D1F7}" presName="root" presStyleCnt="0"/>
      <dgm:spPr/>
    </dgm:pt>
    <dgm:pt modelId="{D21DF85A-45CA-4CE0-B0ED-CF4615475EE0}" type="pres">
      <dgm:prSet presAssocID="{CB9964DC-5E01-4879-9733-CDEE2AB1D1F7}" presName="rootComposite" presStyleCnt="0"/>
      <dgm:spPr/>
    </dgm:pt>
    <dgm:pt modelId="{ECB1CA3E-26B8-4A39-AEF8-6F06E506D3C7}" type="pres">
      <dgm:prSet presAssocID="{CB9964DC-5E01-4879-9733-CDEE2AB1D1F7}" presName="rootText" presStyleLbl="node1" presStyleIdx="0" presStyleCnt="1" custScaleX="612257" custLinFactNeighborX="-22877" custLinFactNeighborY="-2176"/>
      <dgm:spPr/>
    </dgm:pt>
    <dgm:pt modelId="{C7DDC059-89DD-4F99-A10D-9C975D60C8D8}" type="pres">
      <dgm:prSet presAssocID="{CB9964DC-5E01-4879-9733-CDEE2AB1D1F7}" presName="rootConnector" presStyleLbl="node1" presStyleIdx="0" presStyleCnt="1"/>
      <dgm:spPr/>
    </dgm:pt>
    <dgm:pt modelId="{F784BE88-3DB9-4E87-AFCA-2ED0BF00DEA1}" type="pres">
      <dgm:prSet presAssocID="{CB9964DC-5E01-4879-9733-CDEE2AB1D1F7}" presName="childShape" presStyleCnt="0"/>
      <dgm:spPr/>
    </dgm:pt>
    <dgm:pt modelId="{EBA37B6C-F06D-4C56-92EE-0E03D9FA8E1C}" type="pres">
      <dgm:prSet presAssocID="{D8069BCD-F91C-447A-B043-AB2EC30298D4}" presName="Name13" presStyleLbl="parChTrans1D2" presStyleIdx="0" presStyleCnt="3"/>
      <dgm:spPr/>
    </dgm:pt>
    <dgm:pt modelId="{01FD5103-0E27-40F1-9BC9-23BE42A2879E}" type="pres">
      <dgm:prSet presAssocID="{FB668EDE-84A4-49E5-B89E-ED2FF8291143}" presName="childText" presStyleLbl="bgAcc1" presStyleIdx="0" presStyleCnt="3" custScaleX="739626" custScaleY="125359">
        <dgm:presLayoutVars>
          <dgm:bulletEnabled val="1"/>
        </dgm:presLayoutVars>
      </dgm:prSet>
      <dgm:spPr/>
    </dgm:pt>
    <dgm:pt modelId="{2A81AC24-19E8-4B05-BE18-7F7DC22883F5}" type="pres">
      <dgm:prSet presAssocID="{300571DF-0E8D-4A75-B42A-9E0E27DF9B85}" presName="Name13" presStyleLbl="parChTrans1D2" presStyleIdx="1" presStyleCnt="3"/>
      <dgm:spPr/>
    </dgm:pt>
    <dgm:pt modelId="{7210391E-D0BA-4B05-BC9D-4C5F7A7038B2}" type="pres">
      <dgm:prSet presAssocID="{C718ADCF-EE16-40A9-92E0-023D415A390D}" presName="childText" presStyleLbl="bgAcc1" presStyleIdx="1" presStyleCnt="3" custScaleX="739626" custScaleY="125359">
        <dgm:presLayoutVars>
          <dgm:bulletEnabled val="1"/>
        </dgm:presLayoutVars>
      </dgm:prSet>
      <dgm:spPr/>
    </dgm:pt>
    <dgm:pt modelId="{672A5E56-DE7C-423B-8AF4-B37E93A0E788}" type="pres">
      <dgm:prSet presAssocID="{0E6EAE7D-5720-4E49-8312-A1094045AD70}" presName="Name13" presStyleLbl="parChTrans1D2" presStyleIdx="2" presStyleCnt="3"/>
      <dgm:spPr/>
    </dgm:pt>
    <dgm:pt modelId="{0AFB512E-0A1F-4167-ADE0-87DA96AF7CDA}" type="pres">
      <dgm:prSet presAssocID="{4888119B-4460-4856-B734-0AC31AC71F78}" presName="childText" presStyleLbl="bgAcc1" presStyleIdx="2" presStyleCnt="3" custScaleX="739626" custScaleY="117606">
        <dgm:presLayoutVars>
          <dgm:bulletEnabled val="1"/>
        </dgm:presLayoutVars>
      </dgm:prSet>
      <dgm:spPr/>
    </dgm:pt>
  </dgm:ptLst>
  <dgm:cxnLst>
    <dgm:cxn modelId="{67351311-47AE-4C95-A285-85B9B8EBE491}" type="presOf" srcId="{FB668EDE-84A4-49E5-B89E-ED2FF8291143}" destId="{01FD5103-0E27-40F1-9BC9-23BE42A2879E}" srcOrd="0" destOrd="0" presId="urn:microsoft.com/office/officeart/2005/8/layout/hierarchy3"/>
    <dgm:cxn modelId="{789A8F1B-BBE9-49E7-830E-97E55432B7A1}" type="presOf" srcId="{C718ADCF-EE16-40A9-92E0-023D415A390D}" destId="{7210391E-D0BA-4B05-BC9D-4C5F7A7038B2}" srcOrd="0" destOrd="0" presId="urn:microsoft.com/office/officeart/2005/8/layout/hierarchy3"/>
    <dgm:cxn modelId="{AAAC8734-2773-4BD7-BEDC-4DE9F052E9FC}" type="presOf" srcId="{D8069BCD-F91C-447A-B043-AB2EC30298D4}" destId="{EBA37B6C-F06D-4C56-92EE-0E03D9FA8E1C}" srcOrd="0" destOrd="0" presId="urn:microsoft.com/office/officeart/2005/8/layout/hierarchy3"/>
    <dgm:cxn modelId="{47A71A5C-59BD-4053-9BE7-BC3B93335057}" type="presOf" srcId="{CB9964DC-5E01-4879-9733-CDEE2AB1D1F7}" destId="{C7DDC059-89DD-4F99-A10D-9C975D60C8D8}" srcOrd="1" destOrd="0" presId="urn:microsoft.com/office/officeart/2005/8/layout/hierarchy3"/>
    <dgm:cxn modelId="{01A3EA52-69A4-4A23-BC24-EBFF6618563C}" type="presOf" srcId="{7061F2FC-F2AB-4DE3-98B0-886576B4E2C6}" destId="{D433476B-D68D-4328-ADAC-B2895D3D50CF}" srcOrd="0" destOrd="0" presId="urn:microsoft.com/office/officeart/2005/8/layout/hierarchy3"/>
    <dgm:cxn modelId="{3B05F352-65C3-4C51-BF7B-C333C93EA5EF}" type="presOf" srcId="{300571DF-0E8D-4A75-B42A-9E0E27DF9B85}" destId="{2A81AC24-19E8-4B05-BE18-7F7DC22883F5}" srcOrd="0" destOrd="0" presId="urn:microsoft.com/office/officeart/2005/8/layout/hierarchy3"/>
    <dgm:cxn modelId="{E5DF4D7B-2998-4040-B309-23173E1132D4}" srcId="{7061F2FC-F2AB-4DE3-98B0-886576B4E2C6}" destId="{CB9964DC-5E01-4879-9733-CDEE2AB1D1F7}" srcOrd="0" destOrd="0" parTransId="{5760939A-00E0-4E0F-82AC-14F95E0A4A90}" sibTransId="{2BAB4B72-4C27-47D9-A895-24F30C6A71EC}"/>
    <dgm:cxn modelId="{AEC39A83-76B8-4C0A-97F2-F3865E322778}" srcId="{CB9964DC-5E01-4879-9733-CDEE2AB1D1F7}" destId="{4888119B-4460-4856-B734-0AC31AC71F78}" srcOrd="2" destOrd="0" parTransId="{0E6EAE7D-5720-4E49-8312-A1094045AD70}" sibTransId="{EF609D22-2240-462B-BBC6-2F511A02E366}"/>
    <dgm:cxn modelId="{F2C4F495-6B8C-482F-A371-D368618DFBD9}" type="presOf" srcId="{CB9964DC-5E01-4879-9733-CDEE2AB1D1F7}" destId="{ECB1CA3E-26B8-4A39-AEF8-6F06E506D3C7}" srcOrd="0" destOrd="0" presId="urn:microsoft.com/office/officeart/2005/8/layout/hierarchy3"/>
    <dgm:cxn modelId="{131B19B9-C8E8-435D-8234-6D58E79BFF9B}" type="presOf" srcId="{4888119B-4460-4856-B734-0AC31AC71F78}" destId="{0AFB512E-0A1F-4167-ADE0-87DA96AF7CDA}" srcOrd="0" destOrd="0" presId="urn:microsoft.com/office/officeart/2005/8/layout/hierarchy3"/>
    <dgm:cxn modelId="{CFDB3FD9-842A-488E-91B4-0750760F5090}" srcId="{CB9964DC-5E01-4879-9733-CDEE2AB1D1F7}" destId="{FB668EDE-84A4-49E5-B89E-ED2FF8291143}" srcOrd="0" destOrd="0" parTransId="{D8069BCD-F91C-447A-B043-AB2EC30298D4}" sibTransId="{49D3D850-DD67-4539-884E-7AF1CA5D2943}"/>
    <dgm:cxn modelId="{26837CF1-B42E-4157-BF55-0812B75BD343}" srcId="{CB9964DC-5E01-4879-9733-CDEE2AB1D1F7}" destId="{C718ADCF-EE16-40A9-92E0-023D415A390D}" srcOrd="1" destOrd="0" parTransId="{300571DF-0E8D-4A75-B42A-9E0E27DF9B85}" sibTransId="{6114FBC9-8357-44C8-835B-83E4DB75B6AA}"/>
    <dgm:cxn modelId="{235AD1FB-B89B-4773-B588-A545CB10DC4E}" type="presOf" srcId="{0E6EAE7D-5720-4E49-8312-A1094045AD70}" destId="{672A5E56-DE7C-423B-8AF4-B37E93A0E788}" srcOrd="0" destOrd="0" presId="urn:microsoft.com/office/officeart/2005/8/layout/hierarchy3"/>
    <dgm:cxn modelId="{9EB26DA8-C59A-4336-8BA7-4FBEEAE4FD86}" type="presParOf" srcId="{D433476B-D68D-4328-ADAC-B2895D3D50CF}" destId="{1E58A3BC-F1F7-40EE-89AA-32E802ED4BF7}" srcOrd="0" destOrd="0" presId="urn:microsoft.com/office/officeart/2005/8/layout/hierarchy3"/>
    <dgm:cxn modelId="{F16A1B86-8195-4106-968A-55FAD14B41F9}" type="presParOf" srcId="{1E58A3BC-F1F7-40EE-89AA-32E802ED4BF7}" destId="{D21DF85A-45CA-4CE0-B0ED-CF4615475EE0}" srcOrd="0" destOrd="0" presId="urn:microsoft.com/office/officeart/2005/8/layout/hierarchy3"/>
    <dgm:cxn modelId="{C23A4655-19D7-4613-AD59-557BD33ECCA1}" type="presParOf" srcId="{D21DF85A-45CA-4CE0-B0ED-CF4615475EE0}" destId="{ECB1CA3E-26B8-4A39-AEF8-6F06E506D3C7}" srcOrd="0" destOrd="0" presId="urn:microsoft.com/office/officeart/2005/8/layout/hierarchy3"/>
    <dgm:cxn modelId="{5262B8D8-B85C-42E8-9B8B-9BC2B2BCDFFE}" type="presParOf" srcId="{D21DF85A-45CA-4CE0-B0ED-CF4615475EE0}" destId="{C7DDC059-89DD-4F99-A10D-9C975D60C8D8}" srcOrd="1" destOrd="0" presId="urn:microsoft.com/office/officeart/2005/8/layout/hierarchy3"/>
    <dgm:cxn modelId="{D48EBEAD-46E4-497D-93CA-B95DEE7430E0}" type="presParOf" srcId="{1E58A3BC-F1F7-40EE-89AA-32E802ED4BF7}" destId="{F784BE88-3DB9-4E87-AFCA-2ED0BF00DEA1}" srcOrd="1" destOrd="0" presId="urn:microsoft.com/office/officeart/2005/8/layout/hierarchy3"/>
    <dgm:cxn modelId="{5F40CC24-EAD4-4D2E-AA38-8BEEA1680F06}" type="presParOf" srcId="{F784BE88-3DB9-4E87-AFCA-2ED0BF00DEA1}" destId="{EBA37B6C-F06D-4C56-92EE-0E03D9FA8E1C}" srcOrd="0" destOrd="0" presId="urn:microsoft.com/office/officeart/2005/8/layout/hierarchy3"/>
    <dgm:cxn modelId="{611EBAEF-E798-453C-BF02-6A94B2608830}" type="presParOf" srcId="{F784BE88-3DB9-4E87-AFCA-2ED0BF00DEA1}" destId="{01FD5103-0E27-40F1-9BC9-23BE42A2879E}" srcOrd="1" destOrd="0" presId="urn:microsoft.com/office/officeart/2005/8/layout/hierarchy3"/>
    <dgm:cxn modelId="{E8FFBE24-98F6-485F-9E28-8169C8153F5E}" type="presParOf" srcId="{F784BE88-3DB9-4E87-AFCA-2ED0BF00DEA1}" destId="{2A81AC24-19E8-4B05-BE18-7F7DC22883F5}" srcOrd="2" destOrd="0" presId="urn:microsoft.com/office/officeart/2005/8/layout/hierarchy3"/>
    <dgm:cxn modelId="{080A31F8-B17A-4FB4-935E-A854F031ED27}" type="presParOf" srcId="{F784BE88-3DB9-4E87-AFCA-2ED0BF00DEA1}" destId="{7210391E-D0BA-4B05-BC9D-4C5F7A7038B2}" srcOrd="3" destOrd="0" presId="urn:microsoft.com/office/officeart/2005/8/layout/hierarchy3"/>
    <dgm:cxn modelId="{3926C6FD-E801-4346-8AB9-94C5A26FE6C9}" type="presParOf" srcId="{F784BE88-3DB9-4E87-AFCA-2ED0BF00DEA1}" destId="{672A5E56-DE7C-423B-8AF4-B37E93A0E788}" srcOrd="4" destOrd="0" presId="urn:microsoft.com/office/officeart/2005/8/layout/hierarchy3"/>
    <dgm:cxn modelId="{CE55D6E9-D386-4BCD-91C7-83C7C4EA0B23}" type="presParOf" srcId="{F784BE88-3DB9-4E87-AFCA-2ED0BF00DEA1}" destId="{0AFB512E-0A1F-4167-ADE0-87DA96AF7CDA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061F2FC-F2AB-4DE3-98B0-886576B4E2C6}" type="doc">
      <dgm:prSet loTypeId="urn:microsoft.com/office/officeart/2005/8/layout/hierarchy3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4888119B-4460-4856-B734-0AC31AC71F78}">
      <dgm:prSet phldrT="[Texto]" custT="1"/>
      <dgm:spPr/>
      <dgm:t>
        <a:bodyPr/>
        <a:lstStyle/>
        <a:p>
          <a:pPr algn="ctr"/>
          <a:r>
            <a:rPr lang="es-ES" sz="1600"/>
            <a:t>Módulo de sensores de espectrometría de bajo costo, único en su tipo.</a:t>
          </a:r>
          <a:endParaRPr lang="es-ES" sz="1600" dirty="0"/>
        </a:p>
      </dgm:t>
    </dgm:pt>
    <dgm:pt modelId="{0E6EAE7D-5720-4E49-8312-A1094045AD70}" type="parTrans" cxnId="{AEC39A83-76B8-4C0A-97F2-F3865E322778}">
      <dgm:prSet/>
      <dgm:spPr/>
      <dgm:t>
        <a:bodyPr/>
        <a:lstStyle/>
        <a:p>
          <a:pPr algn="ctr"/>
          <a:endParaRPr lang="es-ES" sz="2400"/>
        </a:p>
      </dgm:t>
    </dgm:pt>
    <dgm:pt modelId="{EF609D22-2240-462B-BBC6-2F511A02E366}" type="sibTrans" cxnId="{AEC39A83-76B8-4C0A-97F2-F3865E322778}">
      <dgm:prSet/>
      <dgm:spPr/>
      <dgm:t>
        <a:bodyPr/>
        <a:lstStyle/>
        <a:p>
          <a:pPr algn="ctr"/>
          <a:endParaRPr lang="es-ES" sz="2400"/>
        </a:p>
      </dgm:t>
    </dgm:pt>
    <dgm:pt modelId="{CB9964DC-5E01-4879-9733-CDEE2AB1D1F7}">
      <dgm:prSet phldrT="[Texto]" custT="1"/>
      <dgm:spPr/>
      <dgm:t>
        <a:bodyPr/>
        <a:lstStyle/>
        <a:p>
          <a:pPr algn="ctr"/>
          <a:r>
            <a:rPr lang="es-ES" sz="2800" dirty="0"/>
            <a:t>Spectral TRIAD (AS7265x)</a:t>
          </a:r>
        </a:p>
      </dgm:t>
    </dgm:pt>
    <dgm:pt modelId="{2BAB4B72-4C27-47D9-A895-24F30C6A71EC}" type="sibTrans" cxnId="{E5DF4D7B-2998-4040-B309-23173E1132D4}">
      <dgm:prSet/>
      <dgm:spPr/>
      <dgm:t>
        <a:bodyPr/>
        <a:lstStyle/>
        <a:p>
          <a:pPr algn="ctr"/>
          <a:endParaRPr lang="es-ES" sz="2400"/>
        </a:p>
      </dgm:t>
    </dgm:pt>
    <dgm:pt modelId="{5760939A-00E0-4E0F-82AC-14F95E0A4A90}" type="parTrans" cxnId="{E5DF4D7B-2998-4040-B309-23173E1132D4}">
      <dgm:prSet/>
      <dgm:spPr/>
      <dgm:t>
        <a:bodyPr/>
        <a:lstStyle/>
        <a:p>
          <a:pPr algn="ctr"/>
          <a:endParaRPr lang="es-ES" sz="2400"/>
        </a:p>
      </dgm:t>
    </dgm:pt>
    <dgm:pt modelId="{FB668EDE-84A4-49E5-B89E-ED2FF8291143}">
      <dgm:prSet phldrT="[Texto]" custT="1"/>
      <dgm:spPr/>
      <dgm:t>
        <a:bodyPr/>
        <a:lstStyle/>
        <a:p>
          <a:pPr algn="ctr"/>
          <a:r>
            <a:rPr lang="es-MX" sz="1600"/>
            <a:t>Sistema de sensado de inspección óptica que contiene tres sensores AS7265x, los cuales combinan el espectro visible, UV e infrarrojo para iluminar y testear varias superficies para espectroscopia de luz</a:t>
          </a:r>
          <a:endParaRPr lang="es-ES" sz="1600" dirty="0"/>
        </a:p>
      </dgm:t>
    </dgm:pt>
    <dgm:pt modelId="{D8069BCD-F91C-447A-B043-AB2EC30298D4}" type="parTrans" cxnId="{CFDB3FD9-842A-488E-91B4-0750760F5090}">
      <dgm:prSet/>
      <dgm:spPr/>
      <dgm:t>
        <a:bodyPr/>
        <a:lstStyle/>
        <a:p>
          <a:pPr algn="ctr"/>
          <a:endParaRPr lang="es-CO" sz="2400"/>
        </a:p>
      </dgm:t>
    </dgm:pt>
    <dgm:pt modelId="{49D3D850-DD67-4539-884E-7AF1CA5D2943}" type="sibTrans" cxnId="{CFDB3FD9-842A-488E-91B4-0750760F5090}">
      <dgm:prSet/>
      <dgm:spPr/>
      <dgm:t>
        <a:bodyPr/>
        <a:lstStyle/>
        <a:p>
          <a:pPr algn="ctr"/>
          <a:endParaRPr lang="es-CO" sz="2400"/>
        </a:p>
      </dgm:t>
    </dgm:pt>
    <dgm:pt modelId="{C718ADCF-EE16-40A9-92E0-023D415A390D}">
      <dgm:prSet phldrT="[Texto]" custT="1"/>
      <dgm:spPr/>
      <dgm:t>
        <a:bodyPr/>
        <a:lstStyle/>
        <a:p>
          <a:pPr algn="ctr"/>
          <a:r>
            <a:rPr lang="es-ES" sz="1600" dirty="0"/>
            <a:t>Requiere de acoplamiento de 3VDC a 5VDC para trabajar con la tarjeta de adquisición</a:t>
          </a:r>
        </a:p>
      </dgm:t>
    </dgm:pt>
    <dgm:pt modelId="{6114FBC9-8357-44C8-835B-83E4DB75B6AA}" type="sibTrans" cxnId="{26837CF1-B42E-4157-BF55-0812B75BD343}">
      <dgm:prSet/>
      <dgm:spPr/>
      <dgm:t>
        <a:bodyPr/>
        <a:lstStyle/>
        <a:p>
          <a:pPr algn="ctr"/>
          <a:endParaRPr lang="es-ES" sz="2400"/>
        </a:p>
      </dgm:t>
    </dgm:pt>
    <dgm:pt modelId="{300571DF-0E8D-4A75-B42A-9E0E27DF9B85}" type="parTrans" cxnId="{26837CF1-B42E-4157-BF55-0812B75BD343}">
      <dgm:prSet/>
      <dgm:spPr/>
      <dgm:t>
        <a:bodyPr/>
        <a:lstStyle/>
        <a:p>
          <a:pPr algn="ctr"/>
          <a:endParaRPr lang="es-ES" sz="2400"/>
        </a:p>
      </dgm:t>
    </dgm:pt>
    <dgm:pt modelId="{D433476B-D68D-4328-ADAC-B2895D3D50CF}" type="pres">
      <dgm:prSet presAssocID="{7061F2FC-F2AB-4DE3-98B0-886576B4E2C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1E58A3BC-F1F7-40EE-89AA-32E802ED4BF7}" type="pres">
      <dgm:prSet presAssocID="{CB9964DC-5E01-4879-9733-CDEE2AB1D1F7}" presName="root" presStyleCnt="0"/>
      <dgm:spPr/>
    </dgm:pt>
    <dgm:pt modelId="{D21DF85A-45CA-4CE0-B0ED-CF4615475EE0}" type="pres">
      <dgm:prSet presAssocID="{CB9964DC-5E01-4879-9733-CDEE2AB1D1F7}" presName="rootComposite" presStyleCnt="0"/>
      <dgm:spPr/>
    </dgm:pt>
    <dgm:pt modelId="{ECB1CA3E-26B8-4A39-AEF8-6F06E506D3C7}" type="pres">
      <dgm:prSet presAssocID="{CB9964DC-5E01-4879-9733-CDEE2AB1D1F7}" presName="rootText" presStyleLbl="node1" presStyleIdx="0" presStyleCnt="1" custScaleX="612257"/>
      <dgm:spPr/>
    </dgm:pt>
    <dgm:pt modelId="{C7DDC059-89DD-4F99-A10D-9C975D60C8D8}" type="pres">
      <dgm:prSet presAssocID="{CB9964DC-5E01-4879-9733-CDEE2AB1D1F7}" presName="rootConnector" presStyleLbl="node1" presStyleIdx="0" presStyleCnt="1"/>
      <dgm:spPr/>
    </dgm:pt>
    <dgm:pt modelId="{F784BE88-3DB9-4E87-AFCA-2ED0BF00DEA1}" type="pres">
      <dgm:prSet presAssocID="{CB9964DC-5E01-4879-9733-CDEE2AB1D1F7}" presName="childShape" presStyleCnt="0"/>
      <dgm:spPr/>
    </dgm:pt>
    <dgm:pt modelId="{EBA37B6C-F06D-4C56-92EE-0E03D9FA8E1C}" type="pres">
      <dgm:prSet presAssocID="{D8069BCD-F91C-447A-B043-AB2EC30298D4}" presName="Name13" presStyleLbl="parChTrans1D2" presStyleIdx="0" presStyleCnt="3"/>
      <dgm:spPr/>
    </dgm:pt>
    <dgm:pt modelId="{01FD5103-0E27-40F1-9BC9-23BE42A2879E}" type="pres">
      <dgm:prSet presAssocID="{FB668EDE-84A4-49E5-B89E-ED2FF8291143}" presName="childText" presStyleLbl="bgAcc1" presStyleIdx="0" presStyleCnt="3" custScaleX="460474" custScaleY="139371">
        <dgm:presLayoutVars>
          <dgm:bulletEnabled val="1"/>
        </dgm:presLayoutVars>
      </dgm:prSet>
      <dgm:spPr/>
    </dgm:pt>
    <dgm:pt modelId="{2A81AC24-19E8-4B05-BE18-7F7DC22883F5}" type="pres">
      <dgm:prSet presAssocID="{300571DF-0E8D-4A75-B42A-9E0E27DF9B85}" presName="Name13" presStyleLbl="parChTrans1D2" presStyleIdx="1" presStyleCnt="3"/>
      <dgm:spPr/>
    </dgm:pt>
    <dgm:pt modelId="{7210391E-D0BA-4B05-BC9D-4C5F7A7038B2}" type="pres">
      <dgm:prSet presAssocID="{C718ADCF-EE16-40A9-92E0-023D415A390D}" presName="childText" presStyleLbl="bgAcc1" presStyleIdx="1" presStyleCnt="3" custScaleX="459060" custScaleY="123544">
        <dgm:presLayoutVars>
          <dgm:bulletEnabled val="1"/>
        </dgm:presLayoutVars>
      </dgm:prSet>
      <dgm:spPr/>
    </dgm:pt>
    <dgm:pt modelId="{672A5E56-DE7C-423B-8AF4-B37E93A0E788}" type="pres">
      <dgm:prSet presAssocID="{0E6EAE7D-5720-4E49-8312-A1094045AD70}" presName="Name13" presStyleLbl="parChTrans1D2" presStyleIdx="2" presStyleCnt="3"/>
      <dgm:spPr/>
    </dgm:pt>
    <dgm:pt modelId="{0AFB512E-0A1F-4167-ADE0-87DA96AF7CDA}" type="pres">
      <dgm:prSet presAssocID="{4888119B-4460-4856-B734-0AC31AC71F78}" presName="childText" presStyleLbl="bgAcc1" presStyleIdx="2" presStyleCnt="3" custScaleX="458413" custScaleY="148376" custLinFactNeighborX="3784" custLinFactNeighborY="-1758">
        <dgm:presLayoutVars>
          <dgm:bulletEnabled val="1"/>
        </dgm:presLayoutVars>
      </dgm:prSet>
      <dgm:spPr/>
    </dgm:pt>
  </dgm:ptLst>
  <dgm:cxnLst>
    <dgm:cxn modelId="{67351311-47AE-4C95-A285-85B9B8EBE491}" type="presOf" srcId="{FB668EDE-84A4-49E5-B89E-ED2FF8291143}" destId="{01FD5103-0E27-40F1-9BC9-23BE42A2879E}" srcOrd="0" destOrd="0" presId="urn:microsoft.com/office/officeart/2005/8/layout/hierarchy3"/>
    <dgm:cxn modelId="{789A8F1B-BBE9-49E7-830E-97E55432B7A1}" type="presOf" srcId="{C718ADCF-EE16-40A9-92E0-023D415A390D}" destId="{7210391E-D0BA-4B05-BC9D-4C5F7A7038B2}" srcOrd="0" destOrd="0" presId="urn:microsoft.com/office/officeart/2005/8/layout/hierarchy3"/>
    <dgm:cxn modelId="{AAAC8734-2773-4BD7-BEDC-4DE9F052E9FC}" type="presOf" srcId="{D8069BCD-F91C-447A-B043-AB2EC30298D4}" destId="{EBA37B6C-F06D-4C56-92EE-0E03D9FA8E1C}" srcOrd="0" destOrd="0" presId="urn:microsoft.com/office/officeart/2005/8/layout/hierarchy3"/>
    <dgm:cxn modelId="{47A71A5C-59BD-4053-9BE7-BC3B93335057}" type="presOf" srcId="{CB9964DC-5E01-4879-9733-CDEE2AB1D1F7}" destId="{C7DDC059-89DD-4F99-A10D-9C975D60C8D8}" srcOrd="1" destOrd="0" presId="urn:microsoft.com/office/officeart/2005/8/layout/hierarchy3"/>
    <dgm:cxn modelId="{01A3EA52-69A4-4A23-BC24-EBFF6618563C}" type="presOf" srcId="{7061F2FC-F2AB-4DE3-98B0-886576B4E2C6}" destId="{D433476B-D68D-4328-ADAC-B2895D3D50CF}" srcOrd="0" destOrd="0" presId="urn:microsoft.com/office/officeart/2005/8/layout/hierarchy3"/>
    <dgm:cxn modelId="{3B05F352-65C3-4C51-BF7B-C333C93EA5EF}" type="presOf" srcId="{300571DF-0E8D-4A75-B42A-9E0E27DF9B85}" destId="{2A81AC24-19E8-4B05-BE18-7F7DC22883F5}" srcOrd="0" destOrd="0" presId="urn:microsoft.com/office/officeart/2005/8/layout/hierarchy3"/>
    <dgm:cxn modelId="{E5DF4D7B-2998-4040-B309-23173E1132D4}" srcId="{7061F2FC-F2AB-4DE3-98B0-886576B4E2C6}" destId="{CB9964DC-5E01-4879-9733-CDEE2AB1D1F7}" srcOrd="0" destOrd="0" parTransId="{5760939A-00E0-4E0F-82AC-14F95E0A4A90}" sibTransId="{2BAB4B72-4C27-47D9-A895-24F30C6A71EC}"/>
    <dgm:cxn modelId="{AEC39A83-76B8-4C0A-97F2-F3865E322778}" srcId="{CB9964DC-5E01-4879-9733-CDEE2AB1D1F7}" destId="{4888119B-4460-4856-B734-0AC31AC71F78}" srcOrd="2" destOrd="0" parTransId="{0E6EAE7D-5720-4E49-8312-A1094045AD70}" sibTransId="{EF609D22-2240-462B-BBC6-2F511A02E366}"/>
    <dgm:cxn modelId="{F2C4F495-6B8C-482F-A371-D368618DFBD9}" type="presOf" srcId="{CB9964DC-5E01-4879-9733-CDEE2AB1D1F7}" destId="{ECB1CA3E-26B8-4A39-AEF8-6F06E506D3C7}" srcOrd="0" destOrd="0" presId="urn:microsoft.com/office/officeart/2005/8/layout/hierarchy3"/>
    <dgm:cxn modelId="{131B19B9-C8E8-435D-8234-6D58E79BFF9B}" type="presOf" srcId="{4888119B-4460-4856-B734-0AC31AC71F78}" destId="{0AFB512E-0A1F-4167-ADE0-87DA96AF7CDA}" srcOrd="0" destOrd="0" presId="urn:microsoft.com/office/officeart/2005/8/layout/hierarchy3"/>
    <dgm:cxn modelId="{CFDB3FD9-842A-488E-91B4-0750760F5090}" srcId="{CB9964DC-5E01-4879-9733-CDEE2AB1D1F7}" destId="{FB668EDE-84A4-49E5-B89E-ED2FF8291143}" srcOrd="0" destOrd="0" parTransId="{D8069BCD-F91C-447A-B043-AB2EC30298D4}" sibTransId="{49D3D850-DD67-4539-884E-7AF1CA5D2943}"/>
    <dgm:cxn modelId="{26837CF1-B42E-4157-BF55-0812B75BD343}" srcId="{CB9964DC-5E01-4879-9733-CDEE2AB1D1F7}" destId="{C718ADCF-EE16-40A9-92E0-023D415A390D}" srcOrd="1" destOrd="0" parTransId="{300571DF-0E8D-4A75-B42A-9E0E27DF9B85}" sibTransId="{6114FBC9-8357-44C8-835B-83E4DB75B6AA}"/>
    <dgm:cxn modelId="{235AD1FB-B89B-4773-B588-A545CB10DC4E}" type="presOf" srcId="{0E6EAE7D-5720-4E49-8312-A1094045AD70}" destId="{672A5E56-DE7C-423B-8AF4-B37E93A0E788}" srcOrd="0" destOrd="0" presId="urn:microsoft.com/office/officeart/2005/8/layout/hierarchy3"/>
    <dgm:cxn modelId="{9EB26DA8-C59A-4336-8BA7-4FBEEAE4FD86}" type="presParOf" srcId="{D433476B-D68D-4328-ADAC-B2895D3D50CF}" destId="{1E58A3BC-F1F7-40EE-89AA-32E802ED4BF7}" srcOrd="0" destOrd="0" presId="urn:microsoft.com/office/officeart/2005/8/layout/hierarchy3"/>
    <dgm:cxn modelId="{F16A1B86-8195-4106-968A-55FAD14B41F9}" type="presParOf" srcId="{1E58A3BC-F1F7-40EE-89AA-32E802ED4BF7}" destId="{D21DF85A-45CA-4CE0-B0ED-CF4615475EE0}" srcOrd="0" destOrd="0" presId="urn:microsoft.com/office/officeart/2005/8/layout/hierarchy3"/>
    <dgm:cxn modelId="{C23A4655-19D7-4613-AD59-557BD33ECCA1}" type="presParOf" srcId="{D21DF85A-45CA-4CE0-B0ED-CF4615475EE0}" destId="{ECB1CA3E-26B8-4A39-AEF8-6F06E506D3C7}" srcOrd="0" destOrd="0" presId="urn:microsoft.com/office/officeart/2005/8/layout/hierarchy3"/>
    <dgm:cxn modelId="{5262B8D8-B85C-42E8-9B8B-9BC2B2BCDFFE}" type="presParOf" srcId="{D21DF85A-45CA-4CE0-B0ED-CF4615475EE0}" destId="{C7DDC059-89DD-4F99-A10D-9C975D60C8D8}" srcOrd="1" destOrd="0" presId="urn:microsoft.com/office/officeart/2005/8/layout/hierarchy3"/>
    <dgm:cxn modelId="{D48EBEAD-46E4-497D-93CA-B95DEE7430E0}" type="presParOf" srcId="{1E58A3BC-F1F7-40EE-89AA-32E802ED4BF7}" destId="{F784BE88-3DB9-4E87-AFCA-2ED0BF00DEA1}" srcOrd="1" destOrd="0" presId="urn:microsoft.com/office/officeart/2005/8/layout/hierarchy3"/>
    <dgm:cxn modelId="{5F40CC24-EAD4-4D2E-AA38-8BEEA1680F06}" type="presParOf" srcId="{F784BE88-3DB9-4E87-AFCA-2ED0BF00DEA1}" destId="{EBA37B6C-F06D-4C56-92EE-0E03D9FA8E1C}" srcOrd="0" destOrd="0" presId="urn:microsoft.com/office/officeart/2005/8/layout/hierarchy3"/>
    <dgm:cxn modelId="{611EBAEF-E798-453C-BF02-6A94B2608830}" type="presParOf" srcId="{F784BE88-3DB9-4E87-AFCA-2ED0BF00DEA1}" destId="{01FD5103-0E27-40F1-9BC9-23BE42A2879E}" srcOrd="1" destOrd="0" presId="urn:microsoft.com/office/officeart/2005/8/layout/hierarchy3"/>
    <dgm:cxn modelId="{E8FFBE24-98F6-485F-9E28-8169C8153F5E}" type="presParOf" srcId="{F784BE88-3DB9-4E87-AFCA-2ED0BF00DEA1}" destId="{2A81AC24-19E8-4B05-BE18-7F7DC22883F5}" srcOrd="2" destOrd="0" presId="urn:microsoft.com/office/officeart/2005/8/layout/hierarchy3"/>
    <dgm:cxn modelId="{080A31F8-B17A-4FB4-935E-A854F031ED27}" type="presParOf" srcId="{F784BE88-3DB9-4E87-AFCA-2ED0BF00DEA1}" destId="{7210391E-D0BA-4B05-BC9D-4C5F7A7038B2}" srcOrd="3" destOrd="0" presId="urn:microsoft.com/office/officeart/2005/8/layout/hierarchy3"/>
    <dgm:cxn modelId="{3926C6FD-E801-4346-8AB9-94C5A26FE6C9}" type="presParOf" srcId="{F784BE88-3DB9-4E87-AFCA-2ED0BF00DEA1}" destId="{672A5E56-DE7C-423B-8AF4-B37E93A0E788}" srcOrd="4" destOrd="0" presId="urn:microsoft.com/office/officeart/2005/8/layout/hierarchy3"/>
    <dgm:cxn modelId="{CE55D6E9-D386-4BCD-91C7-83C7C4EA0B23}" type="presParOf" srcId="{F784BE88-3DB9-4E87-AFCA-2ED0BF00DEA1}" destId="{0AFB512E-0A1F-4167-ADE0-87DA96AF7CDA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061F2FC-F2AB-4DE3-98B0-886576B4E2C6}" type="doc">
      <dgm:prSet loTypeId="urn:microsoft.com/office/officeart/2005/8/layout/hierarchy3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4888119B-4460-4856-B734-0AC31AC71F78}">
      <dgm:prSet phldrT="[Texto]" custT="1"/>
      <dgm:spPr/>
      <dgm:t>
        <a:bodyPr/>
        <a:lstStyle/>
        <a:p>
          <a:pPr algn="ctr"/>
          <a:r>
            <a:rPr lang="es-ES" sz="1600" dirty="0"/>
            <a:t>Cinco repeticiones de cada medición, </a:t>
          </a:r>
        </a:p>
      </dgm:t>
    </dgm:pt>
    <dgm:pt modelId="{0E6EAE7D-5720-4E49-8312-A1094045AD70}" type="parTrans" cxnId="{AEC39A83-76B8-4C0A-97F2-F3865E322778}">
      <dgm:prSet/>
      <dgm:spPr/>
      <dgm:t>
        <a:bodyPr/>
        <a:lstStyle/>
        <a:p>
          <a:pPr algn="ctr"/>
          <a:endParaRPr lang="es-ES" sz="2400"/>
        </a:p>
      </dgm:t>
    </dgm:pt>
    <dgm:pt modelId="{EF609D22-2240-462B-BBC6-2F511A02E366}" type="sibTrans" cxnId="{AEC39A83-76B8-4C0A-97F2-F3865E322778}">
      <dgm:prSet/>
      <dgm:spPr/>
      <dgm:t>
        <a:bodyPr/>
        <a:lstStyle/>
        <a:p>
          <a:pPr algn="ctr"/>
          <a:endParaRPr lang="es-ES" sz="2400"/>
        </a:p>
      </dgm:t>
    </dgm:pt>
    <dgm:pt modelId="{CB9964DC-5E01-4879-9733-CDEE2AB1D1F7}">
      <dgm:prSet phldrT="[Texto]" custT="1"/>
      <dgm:spPr/>
      <dgm:t>
        <a:bodyPr/>
        <a:lstStyle/>
        <a:p>
          <a:pPr algn="ctr"/>
          <a:r>
            <a:rPr lang="es-ES" sz="2800" dirty="0"/>
            <a:t>Metodología</a:t>
          </a:r>
        </a:p>
      </dgm:t>
    </dgm:pt>
    <dgm:pt modelId="{2BAB4B72-4C27-47D9-A895-24F30C6A71EC}" type="sibTrans" cxnId="{E5DF4D7B-2998-4040-B309-23173E1132D4}">
      <dgm:prSet/>
      <dgm:spPr/>
      <dgm:t>
        <a:bodyPr/>
        <a:lstStyle/>
        <a:p>
          <a:pPr algn="ctr"/>
          <a:endParaRPr lang="es-ES" sz="2400"/>
        </a:p>
      </dgm:t>
    </dgm:pt>
    <dgm:pt modelId="{5760939A-00E0-4E0F-82AC-14F95E0A4A90}" type="parTrans" cxnId="{E5DF4D7B-2998-4040-B309-23173E1132D4}">
      <dgm:prSet/>
      <dgm:spPr/>
      <dgm:t>
        <a:bodyPr/>
        <a:lstStyle/>
        <a:p>
          <a:pPr algn="ctr"/>
          <a:endParaRPr lang="es-ES" sz="2400"/>
        </a:p>
      </dgm:t>
    </dgm:pt>
    <dgm:pt modelId="{FB668EDE-84A4-49E5-B89E-ED2FF8291143}">
      <dgm:prSet phldrT="[Texto]" custT="1"/>
      <dgm:spPr/>
      <dgm:t>
        <a:bodyPr/>
        <a:lstStyle/>
        <a:p>
          <a:pPr algn="ctr"/>
          <a:r>
            <a:rPr lang="es-MX" sz="1600" dirty="0"/>
            <a:t>Utilización de sistema estático de manejo de muestras</a:t>
          </a:r>
          <a:endParaRPr lang="es-ES" sz="1600" dirty="0"/>
        </a:p>
      </dgm:t>
    </dgm:pt>
    <dgm:pt modelId="{D8069BCD-F91C-447A-B043-AB2EC30298D4}" type="parTrans" cxnId="{CFDB3FD9-842A-488E-91B4-0750760F5090}">
      <dgm:prSet/>
      <dgm:spPr/>
      <dgm:t>
        <a:bodyPr/>
        <a:lstStyle/>
        <a:p>
          <a:pPr algn="ctr"/>
          <a:endParaRPr lang="es-CO" sz="2400"/>
        </a:p>
      </dgm:t>
    </dgm:pt>
    <dgm:pt modelId="{49D3D850-DD67-4539-884E-7AF1CA5D2943}" type="sibTrans" cxnId="{CFDB3FD9-842A-488E-91B4-0750760F5090}">
      <dgm:prSet/>
      <dgm:spPr/>
      <dgm:t>
        <a:bodyPr/>
        <a:lstStyle/>
        <a:p>
          <a:pPr algn="ctr"/>
          <a:endParaRPr lang="es-CO" sz="2400"/>
        </a:p>
      </dgm:t>
    </dgm:pt>
    <dgm:pt modelId="{C718ADCF-EE16-40A9-92E0-023D415A390D}">
      <dgm:prSet phldrT="[Texto]" custT="1"/>
      <dgm:spPr/>
      <dgm:t>
        <a:bodyPr/>
        <a:lstStyle/>
        <a:p>
          <a:pPr algn="ctr"/>
          <a:r>
            <a:rPr lang="es-ES" sz="1600" dirty="0"/>
            <a:t>Concentraciones de 0, 5, 10, 30, 70 y 100 ul</a:t>
          </a:r>
        </a:p>
      </dgm:t>
    </dgm:pt>
    <dgm:pt modelId="{6114FBC9-8357-44C8-835B-83E4DB75B6AA}" type="sibTrans" cxnId="{26837CF1-B42E-4157-BF55-0812B75BD343}">
      <dgm:prSet/>
      <dgm:spPr/>
      <dgm:t>
        <a:bodyPr/>
        <a:lstStyle/>
        <a:p>
          <a:pPr algn="ctr"/>
          <a:endParaRPr lang="es-ES" sz="2400"/>
        </a:p>
      </dgm:t>
    </dgm:pt>
    <dgm:pt modelId="{300571DF-0E8D-4A75-B42A-9E0E27DF9B85}" type="parTrans" cxnId="{26837CF1-B42E-4157-BF55-0812B75BD343}">
      <dgm:prSet/>
      <dgm:spPr/>
      <dgm:t>
        <a:bodyPr/>
        <a:lstStyle/>
        <a:p>
          <a:pPr algn="ctr"/>
          <a:endParaRPr lang="es-ES" sz="2400"/>
        </a:p>
      </dgm:t>
    </dgm:pt>
    <dgm:pt modelId="{0DD68538-181E-49AD-BF1A-DD1448C5821B}">
      <dgm:prSet phldrT="[Texto]" custT="1"/>
      <dgm:spPr/>
      <dgm:t>
        <a:bodyPr/>
        <a:lstStyle/>
        <a:p>
          <a:pPr algn="ctr"/>
          <a:r>
            <a:rPr lang="es-ES" sz="1600" dirty="0"/>
            <a:t>Obtención de curvas de calibración, curvas y aplicación de procesos estadísticos para determinación de sensibilidad de los sensores</a:t>
          </a:r>
        </a:p>
      </dgm:t>
    </dgm:pt>
    <dgm:pt modelId="{17CD06EA-47C4-4E12-9317-0229F8CBCA24}" type="parTrans" cxnId="{D786CF02-618E-4C2C-82AC-02397A04DBD0}">
      <dgm:prSet/>
      <dgm:spPr/>
      <dgm:t>
        <a:bodyPr/>
        <a:lstStyle/>
        <a:p>
          <a:endParaRPr lang="es-ES"/>
        </a:p>
      </dgm:t>
    </dgm:pt>
    <dgm:pt modelId="{0633ADE7-CF76-4091-8D02-49D073600C8A}" type="sibTrans" cxnId="{D786CF02-618E-4C2C-82AC-02397A04DBD0}">
      <dgm:prSet/>
      <dgm:spPr/>
      <dgm:t>
        <a:bodyPr/>
        <a:lstStyle/>
        <a:p>
          <a:endParaRPr lang="es-ES"/>
        </a:p>
      </dgm:t>
    </dgm:pt>
    <dgm:pt modelId="{D433476B-D68D-4328-ADAC-B2895D3D50CF}" type="pres">
      <dgm:prSet presAssocID="{7061F2FC-F2AB-4DE3-98B0-886576B4E2C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1E58A3BC-F1F7-40EE-89AA-32E802ED4BF7}" type="pres">
      <dgm:prSet presAssocID="{CB9964DC-5E01-4879-9733-CDEE2AB1D1F7}" presName="root" presStyleCnt="0"/>
      <dgm:spPr/>
    </dgm:pt>
    <dgm:pt modelId="{D21DF85A-45CA-4CE0-B0ED-CF4615475EE0}" type="pres">
      <dgm:prSet presAssocID="{CB9964DC-5E01-4879-9733-CDEE2AB1D1F7}" presName="rootComposite" presStyleCnt="0"/>
      <dgm:spPr/>
    </dgm:pt>
    <dgm:pt modelId="{ECB1CA3E-26B8-4A39-AEF8-6F06E506D3C7}" type="pres">
      <dgm:prSet presAssocID="{CB9964DC-5E01-4879-9733-CDEE2AB1D1F7}" presName="rootText" presStyleLbl="node1" presStyleIdx="0" presStyleCnt="1" custScaleX="612257" custLinFactNeighborX="85245" custLinFactNeighborY="-38577"/>
      <dgm:spPr/>
    </dgm:pt>
    <dgm:pt modelId="{C7DDC059-89DD-4F99-A10D-9C975D60C8D8}" type="pres">
      <dgm:prSet presAssocID="{CB9964DC-5E01-4879-9733-CDEE2AB1D1F7}" presName="rootConnector" presStyleLbl="node1" presStyleIdx="0" presStyleCnt="1"/>
      <dgm:spPr/>
    </dgm:pt>
    <dgm:pt modelId="{F784BE88-3DB9-4E87-AFCA-2ED0BF00DEA1}" type="pres">
      <dgm:prSet presAssocID="{CB9964DC-5E01-4879-9733-CDEE2AB1D1F7}" presName="childShape" presStyleCnt="0"/>
      <dgm:spPr/>
    </dgm:pt>
    <dgm:pt modelId="{EBA37B6C-F06D-4C56-92EE-0E03D9FA8E1C}" type="pres">
      <dgm:prSet presAssocID="{D8069BCD-F91C-447A-B043-AB2EC30298D4}" presName="Name13" presStyleLbl="parChTrans1D2" presStyleIdx="0" presStyleCnt="4"/>
      <dgm:spPr/>
    </dgm:pt>
    <dgm:pt modelId="{01FD5103-0E27-40F1-9BC9-23BE42A2879E}" type="pres">
      <dgm:prSet presAssocID="{FB668EDE-84A4-49E5-B89E-ED2FF8291143}" presName="childText" presStyleLbl="bgAcc1" presStyleIdx="0" presStyleCnt="4" custScaleX="460474" custScaleY="139371">
        <dgm:presLayoutVars>
          <dgm:bulletEnabled val="1"/>
        </dgm:presLayoutVars>
      </dgm:prSet>
      <dgm:spPr/>
    </dgm:pt>
    <dgm:pt modelId="{2A81AC24-19E8-4B05-BE18-7F7DC22883F5}" type="pres">
      <dgm:prSet presAssocID="{300571DF-0E8D-4A75-B42A-9E0E27DF9B85}" presName="Name13" presStyleLbl="parChTrans1D2" presStyleIdx="1" presStyleCnt="4"/>
      <dgm:spPr/>
    </dgm:pt>
    <dgm:pt modelId="{7210391E-D0BA-4B05-BC9D-4C5F7A7038B2}" type="pres">
      <dgm:prSet presAssocID="{C718ADCF-EE16-40A9-92E0-023D415A390D}" presName="childText" presStyleLbl="bgAcc1" presStyleIdx="1" presStyleCnt="4" custScaleX="459060" custScaleY="123544">
        <dgm:presLayoutVars>
          <dgm:bulletEnabled val="1"/>
        </dgm:presLayoutVars>
      </dgm:prSet>
      <dgm:spPr/>
    </dgm:pt>
    <dgm:pt modelId="{672A5E56-DE7C-423B-8AF4-B37E93A0E788}" type="pres">
      <dgm:prSet presAssocID="{0E6EAE7D-5720-4E49-8312-A1094045AD70}" presName="Name13" presStyleLbl="parChTrans1D2" presStyleIdx="2" presStyleCnt="4"/>
      <dgm:spPr/>
    </dgm:pt>
    <dgm:pt modelId="{0AFB512E-0A1F-4167-ADE0-87DA96AF7CDA}" type="pres">
      <dgm:prSet presAssocID="{4888119B-4460-4856-B734-0AC31AC71F78}" presName="childText" presStyleLbl="bgAcc1" presStyleIdx="2" presStyleCnt="4" custScaleX="458413" custScaleY="148376" custLinFactNeighborX="3784" custLinFactNeighborY="-1758">
        <dgm:presLayoutVars>
          <dgm:bulletEnabled val="1"/>
        </dgm:presLayoutVars>
      </dgm:prSet>
      <dgm:spPr/>
    </dgm:pt>
    <dgm:pt modelId="{CE1A9DA5-B9C2-45E2-9BB7-F87257155B4F}" type="pres">
      <dgm:prSet presAssocID="{17CD06EA-47C4-4E12-9317-0229F8CBCA24}" presName="Name13" presStyleLbl="parChTrans1D2" presStyleIdx="3" presStyleCnt="4"/>
      <dgm:spPr/>
    </dgm:pt>
    <dgm:pt modelId="{80B2E39C-ECD7-408D-AE0A-53F087F4CC73}" type="pres">
      <dgm:prSet presAssocID="{0DD68538-181E-49AD-BF1A-DD1448C5821B}" presName="childText" presStyleLbl="bgAcc1" presStyleIdx="3" presStyleCnt="4" custScaleX="498474" custScaleY="176786">
        <dgm:presLayoutVars>
          <dgm:bulletEnabled val="1"/>
        </dgm:presLayoutVars>
      </dgm:prSet>
      <dgm:spPr/>
    </dgm:pt>
  </dgm:ptLst>
  <dgm:cxnLst>
    <dgm:cxn modelId="{D786CF02-618E-4C2C-82AC-02397A04DBD0}" srcId="{CB9964DC-5E01-4879-9733-CDEE2AB1D1F7}" destId="{0DD68538-181E-49AD-BF1A-DD1448C5821B}" srcOrd="3" destOrd="0" parTransId="{17CD06EA-47C4-4E12-9317-0229F8CBCA24}" sibTransId="{0633ADE7-CF76-4091-8D02-49D073600C8A}"/>
    <dgm:cxn modelId="{67351311-47AE-4C95-A285-85B9B8EBE491}" type="presOf" srcId="{FB668EDE-84A4-49E5-B89E-ED2FF8291143}" destId="{01FD5103-0E27-40F1-9BC9-23BE42A2879E}" srcOrd="0" destOrd="0" presId="urn:microsoft.com/office/officeart/2005/8/layout/hierarchy3"/>
    <dgm:cxn modelId="{789A8F1B-BBE9-49E7-830E-97E55432B7A1}" type="presOf" srcId="{C718ADCF-EE16-40A9-92E0-023D415A390D}" destId="{7210391E-D0BA-4B05-BC9D-4C5F7A7038B2}" srcOrd="0" destOrd="0" presId="urn:microsoft.com/office/officeart/2005/8/layout/hierarchy3"/>
    <dgm:cxn modelId="{C290C72D-C5FA-4EB7-BD31-85EA706B0491}" type="presOf" srcId="{17CD06EA-47C4-4E12-9317-0229F8CBCA24}" destId="{CE1A9DA5-B9C2-45E2-9BB7-F87257155B4F}" srcOrd="0" destOrd="0" presId="urn:microsoft.com/office/officeart/2005/8/layout/hierarchy3"/>
    <dgm:cxn modelId="{AAAC8734-2773-4BD7-BEDC-4DE9F052E9FC}" type="presOf" srcId="{D8069BCD-F91C-447A-B043-AB2EC30298D4}" destId="{EBA37B6C-F06D-4C56-92EE-0E03D9FA8E1C}" srcOrd="0" destOrd="0" presId="urn:microsoft.com/office/officeart/2005/8/layout/hierarchy3"/>
    <dgm:cxn modelId="{47A71A5C-59BD-4053-9BE7-BC3B93335057}" type="presOf" srcId="{CB9964DC-5E01-4879-9733-CDEE2AB1D1F7}" destId="{C7DDC059-89DD-4F99-A10D-9C975D60C8D8}" srcOrd="1" destOrd="0" presId="urn:microsoft.com/office/officeart/2005/8/layout/hierarchy3"/>
    <dgm:cxn modelId="{3D7A9A47-7483-4D47-A9FF-B65211CDCB92}" type="presOf" srcId="{0DD68538-181E-49AD-BF1A-DD1448C5821B}" destId="{80B2E39C-ECD7-408D-AE0A-53F087F4CC73}" srcOrd="0" destOrd="0" presId="urn:microsoft.com/office/officeart/2005/8/layout/hierarchy3"/>
    <dgm:cxn modelId="{01A3EA52-69A4-4A23-BC24-EBFF6618563C}" type="presOf" srcId="{7061F2FC-F2AB-4DE3-98B0-886576B4E2C6}" destId="{D433476B-D68D-4328-ADAC-B2895D3D50CF}" srcOrd="0" destOrd="0" presId="urn:microsoft.com/office/officeart/2005/8/layout/hierarchy3"/>
    <dgm:cxn modelId="{3B05F352-65C3-4C51-BF7B-C333C93EA5EF}" type="presOf" srcId="{300571DF-0E8D-4A75-B42A-9E0E27DF9B85}" destId="{2A81AC24-19E8-4B05-BE18-7F7DC22883F5}" srcOrd="0" destOrd="0" presId="urn:microsoft.com/office/officeart/2005/8/layout/hierarchy3"/>
    <dgm:cxn modelId="{E5DF4D7B-2998-4040-B309-23173E1132D4}" srcId="{7061F2FC-F2AB-4DE3-98B0-886576B4E2C6}" destId="{CB9964DC-5E01-4879-9733-CDEE2AB1D1F7}" srcOrd="0" destOrd="0" parTransId="{5760939A-00E0-4E0F-82AC-14F95E0A4A90}" sibTransId="{2BAB4B72-4C27-47D9-A895-24F30C6A71EC}"/>
    <dgm:cxn modelId="{AEC39A83-76B8-4C0A-97F2-F3865E322778}" srcId="{CB9964DC-5E01-4879-9733-CDEE2AB1D1F7}" destId="{4888119B-4460-4856-B734-0AC31AC71F78}" srcOrd="2" destOrd="0" parTransId="{0E6EAE7D-5720-4E49-8312-A1094045AD70}" sibTransId="{EF609D22-2240-462B-BBC6-2F511A02E366}"/>
    <dgm:cxn modelId="{F2C4F495-6B8C-482F-A371-D368618DFBD9}" type="presOf" srcId="{CB9964DC-5E01-4879-9733-CDEE2AB1D1F7}" destId="{ECB1CA3E-26B8-4A39-AEF8-6F06E506D3C7}" srcOrd="0" destOrd="0" presId="urn:microsoft.com/office/officeart/2005/8/layout/hierarchy3"/>
    <dgm:cxn modelId="{131B19B9-C8E8-435D-8234-6D58E79BFF9B}" type="presOf" srcId="{4888119B-4460-4856-B734-0AC31AC71F78}" destId="{0AFB512E-0A1F-4167-ADE0-87DA96AF7CDA}" srcOrd="0" destOrd="0" presId="urn:microsoft.com/office/officeart/2005/8/layout/hierarchy3"/>
    <dgm:cxn modelId="{CFDB3FD9-842A-488E-91B4-0750760F5090}" srcId="{CB9964DC-5E01-4879-9733-CDEE2AB1D1F7}" destId="{FB668EDE-84A4-49E5-B89E-ED2FF8291143}" srcOrd="0" destOrd="0" parTransId="{D8069BCD-F91C-447A-B043-AB2EC30298D4}" sibTransId="{49D3D850-DD67-4539-884E-7AF1CA5D2943}"/>
    <dgm:cxn modelId="{26837CF1-B42E-4157-BF55-0812B75BD343}" srcId="{CB9964DC-5E01-4879-9733-CDEE2AB1D1F7}" destId="{C718ADCF-EE16-40A9-92E0-023D415A390D}" srcOrd="1" destOrd="0" parTransId="{300571DF-0E8D-4A75-B42A-9E0E27DF9B85}" sibTransId="{6114FBC9-8357-44C8-835B-83E4DB75B6AA}"/>
    <dgm:cxn modelId="{235AD1FB-B89B-4773-B588-A545CB10DC4E}" type="presOf" srcId="{0E6EAE7D-5720-4E49-8312-A1094045AD70}" destId="{672A5E56-DE7C-423B-8AF4-B37E93A0E788}" srcOrd="0" destOrd="0" presId="urn:microsoft.com/office/officeart/2005/8/layout/hierarchy3"/>
    <dgm:cxn modelId="{9EB26DA8-C59A-4336-8BA7-4FBEEAE4FD86}" type="presParOf" srcId="{D433476B-D68D-4328-ADAC-B2895D3D50CF}" destId="{1E58A3BC-F1F7-40EE-89AA-32E802ED4BF7}" srcOrd="0" destOrd="0" presId="urn:microsoft.com/office/officeart/2005/8/layout/hierarchy3"/>
    <dgm:cxn modelId="{F16A1B86-8195-4106-968A-55FAD14B41F9}" type="presParOf" srcId="{1E58A3BC-F1F7-40EE-89AA-32E802ED4BF7}" destId="{D21DF85A-45CA-4CE0-B0ED-CF4615475EE0}" srcOrd="0" destOrd="0" presId="urn:microsoft.com/office/officeart/2005/8/layout/hierarchy3"/>
    <dgm:cxn modelId="{C23A4655-19D7-4613-AD59-557BD33ECCA1}" type="presParOf" srcId="{D21DF85A-45CA-4CE0-B0ED-CF4615475EE0}" destId="{ECB1CA3E-26B8-4A39-AEF8-6F06E506D3C7}" srcOrd="0" destOrd="0" presId="urn:microsoft.com/office/officeart/2005/8/layout/hierarchy3"/>
    <dgm:cxn modelId="{5262B8D8-B85C-42E8-9B8B-9BC2B2BCDFFE}" type="presParOf" srcId="{D21DF85A-45CA-4CE0-B0ED-CF4615475EE0}" destId="{C7DDC059-89DD-4F99-A10D-9C975D60C8D8}" srcOrd="1" destOrd="0" presId="urn:microsoft.com/office/officeart/2005/8/layout/hierarchy3"/>
    <dgm:cxn modelId="{D48EBEAD-46E4-497D-93CA-B95DEE7430E0}" type="presParOf" srcId="{1E58A3BC-F1F7-40EE-89AA-32E802ED4BF7}" destId="{F784BE88-3DB9-4E87-AFCA-2ED0BF00DEA1}" srcOrd="1" destOrd="0" presId="urn:microsoft.com/office/officeart/2005/8/layout/hierarchy3"/>
    <dgm:cxn modelId="{5F40CC24-EAD4-4D2E-AA38-8BEEA1680F06}" type="presParOf" srcId="{F784BE88-3DB9-4E87-AFCA-2ED0BF00DEA1}" destId="{EBA37B6C-F06D-4C56-92EE-0E03D9FA8E1C}" srcOrd="0" destOrd="0" presId="urn:microsoft.com/office/officeart/2005/8/layout/hierarchy3"/>
    <dgm:cxn modelId="{611EBAEF-E798-453C-BF02-6A94B2608830}" type="presParOf" srcId="{F784BE88-3DB9-4E87-AFCA-2ED0BF00DEA1}" destId="{01FD5103-0E27-40F1-9BC9-23BE42A2879E}" srcOrd="1" destOrd="0" presId="urn:microsoft.com/office/officeart/2005/8/layout/hierarchy3"/>
    <dgm:cxn modelId="{E8FFBE24-98F6-485F-9E28-8169C8153F5E}" type="presParOf" srcId="{F784BE88-3DB9-4E87-AFCA-2ED0BF00DEA1}" destId="{2A81AC24-19E8-4B05-BE18-7F7DC22883F5}" srcOrd="2" destOrd="0" presId="urn:microsoft.com/office/officeart/2005/8/layout/hierarchy3"/>
    <dgm:cxn modelId="{080A31F8-B17A-4FB4-935E-A854F031ED27}" type="presParOf" srcId="{F784BE88-3DB9-4E87-AFCA-2ED0BF00DEA1}" destId="{7210391E-D0BA-4B05-BC9D-4C5F7A7038B2}" srcOrd="3" destOrd="0" presId="urn:microsoft.com/office/officeart/2005/8/layout/hierarchy3"/>
    <dgm:cxn modelId="{3926C6FD-E801-4346-8AB9-94C5A26FE6C9}" type="presParOf" srcId="{F784BE88-3DB9-4E87-AFCA-2ED0BF00DEA1}" destId="{672A5E56-DE7C-423B-8AF4-B37E93A0E788}" srcOrd="4" destOrd="0" presId="urn:microsoft.com/office/officeart/2005/8/layout/hierarchy3"/>
    <dgm:cxn modelId="{CE55D6E9-D386-4BCD-91C7-83C7C4EA0B23}" type="presParOf" srcId="{F784BE88-3DB9-4E87-AFCA-2ED0BF00DEA1}" destId="{0AFB512E-0A1F-4167-ADE0-87DA96AF7CDA}" srcOrd="5" destOrd="0" presId="urn:microsoft.com/office/officeart/2005/8/layout/hierarchy3"/>
    <dgm:cxn modelId="{2568257A-210F-4098-9F6C-0F43EBDF5CC4}" type="presParOf" srcId="{F784BE88-3DB9-4E87-AFCA-2ED0BF00DEA1}" destId="{CE1A9DA5-B9C2-45E2-9BB7-F87257155B4F}" srcOrd="6" destOrd="0" presId="urn:microsoft.com/office/officeart/2005/8/layout/hierarchy3"/>
    <dgm:cxn modelId="{AADF16A6-0AD0-4749-8919-7E4FFA956001}" type="presParOf" srcId="{F784BE88-3DB9-4E87-AFCA-2ED0BF00DEA1}" destId="{80B2E39C-ECD7-408D-AE0A-53F087F4CC73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B1CA3E-26B8-4A39-AEF8-6F06E506D3C7}">
      <dsp:nvSpPr>
        <dsp:cNvPr id="0" name=""/>
        <dsp:cNvSpPr/>
      </dsp:nvSpPr>
      <dsp:spPr>
        <a:xfrm>
          <a:off x="391" y="346962"/>
          <a:ext cx="4649647" cy="37971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/>
            <a:t>Contenidos</a:t>
          </a:r>
          <a:endParaRPr lang="es-ES" sz="2000" b="1" kern="1200" dirty="0"/>
        </a:p>
      </dsp:txBody>
      <dsp:txXfrm>
        <a:off x="11512" y="358083"/>
        <a:ext cx="4627405" cy="357471"/>
      </dsp:txXfrm>
    </dsp:sp>
    <dsp:sp modelId="{EBA37B6C-F06D-4C56-92EE-0E03D9FA8E1C}">
      <dsp:nvSpPr>
        <dsp:cNvPr id="0" name=""/>
        <dsp:cNvSpPr/>
      </dsp:nvSpPr>
      <dsp:spPr>
        <a:xfrm>
          <a:off x="465356" y="726676"/>
          <a:ext cx="464964" cy="2770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7088"/>
              </a:lnTo>
              <a:lnTo>
                <a:pt x="464964" y="277088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FD5103-0E27-40F1-9BC9-23BE42A2879E}">
      <dsp:nvSpPr>
        <dsp:cNvPr id="0" name=""/>
        <dsp:cNvSpPr/>
      </dsp:nvSpPr>
      <dsp:spPr>
        <a:xfrm>
          <a:off x="930321" y="821604"/>
          <a:ext cx="6602868" cy="3643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/>
            <a:t>Introducción</a:t>
          </a:r>
        </a:p>
      </dsp:txBody>
      <dsp:txXfrm>
        <a:off x="940992" y="832275"/>
        <a:ext cx="6581526" cy="342978"/>
      </dsp:txXfrm>
    </dsp:sp>
    <dsp:sp modelId="{2A81AC24-19E8-4B05-BE18-7F7DC22883F5}">
      <dsp:nvSpPr>
        <dsp:cNvPr id="0" name=""/>
        <dsp:cNvSpPr/>
      </dsp:nvSpPr>
      <dsp:spPr>
        <a:xfrm>
          <a:off x="465356" y="726676"/>
          <a:ext cx="464964" cy="7363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36337"/>
              </a:lnTo>
              <a:lnTo>
                <a:pt x="464964" y="736337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10391E-D0BA-4B05-BC9D-4C5F7A7038B2}">
      <dsp:nvSpPr>
        <dsp:cNvPr id="0" name=""/>
        <dsp:cNvSpPr/>
      </dsp:nvSpPr>
      <dsp:spPr>
        <a:xfrm>
          <a:off x="930321" y="1280853"/>
          <a:ext cx="6896208" cy="3643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558096"/>
              <a:satOff val="3362"/>
              <a:lumOff val="27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/>
            <a:t>Justificación</a:t>
          </a:r>
        </a:p>
      </dsp:txBody>
      <dsp:txXfrm>
        <a:off x="940992" y="1291524"/>
        <a:ext cx="6874866" cy="342978"/>
      </dsp:txXfrm>
    </dsp:sp>
    <dsp:sp modelId="{672A5E56-DE7C-423B-8AF4-B37E93A0E788}">
      <dsp:nvSpPr>
        <dsp:cNvPr id="0" name=""/>
        <dsp:cNvSpPr/>
      </dsp:nvSpPr>
      <dsp:spPr>
        <a:xfrm>
          <a:off x="465356" y="726676"/>
          <a:ext cx="464964" cy="11955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95585"/>
              </a:lnTo>
              <a:lnTo>
                <a:pt x="464964" y="1195585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FB512E-0A1F-4167-ADE0-87DA96AF7CDA}">
      <dsp:nvSpPr>
        <dsp:cNvPr id="0" name=""/>
        <dsp:cNvSpPr/>
      </dsp:nvSpPr>
      <dsp:spPr>
        <a:xfrm>
          <a:off x="930321" y="1740101"/>
          <a:ext cx="7048987" cy="3643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1116192"/>
              <a:satOff val="6725"/>
              <a:lumOff val="53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/>
            <a:t>Objetivos</a:t>
          </a:r>
        </a:p>
      </dsp:txBody>
      <dsp:txXfrm>
        <a:off x="940992" y="1750772"/>
        <a:ext cx="7027645" cy="342978"/>
      </dsp:txXfrm>
    </dsp:sp>
    <dsp:sp modelId="{E1C3DDF9-8D78-42AC-8AD1-4E929A97D46F}">
      <dsp:nvSpPr>
        <dsp:cNvPr id="0" name=""/>
        <dsp:cNvSpPr/>
      </dsp:nvSpPr>
      <dsp:spPr>
        <a:xfrm>
          <a:off x="465356" y="726676"/>
          <a:ext cx="464964" cy="16548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54834"/>
              </a:lnTo>
              <a:lnTo>
                <a:pt x="464964" y="1654834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DB687E-6F14-4652-B35A-51688E08CDBC}">
      <dsp:nvSpPr>
        <dsp:cNvPr id="0" name=""/>
        <dsp:cNvSpPr/>
      </dsp:nvSpPr>
      <dsp:spPr>
        <a:xfrm>
          <a:off x="930321" y="2199350"/>
          <a:ext cx="7021611" cy="3643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1674289"/>
              <a:satOff val="10087"/>
              <a:lumOff val="80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/>
            <a:t>Características físicas y VOCs emitidos en la putrefacción de frutas</a:t>
          </a:r>
        </a:p>
      </dsp:txBody>
      <dsp:txXfrm>
        <a:off x="940992" y="2210021"/>
        <a:ext cx="7000269" cy="342978"/>
      </dsp:txXfrm>
    </dsp:sp>
    <dsp:sp modelId="{EABF0D69-7504-4DD5-8005-3BD43C791067}">
      <dsp:nvSpPr>
        <dsp:cNvPr id="0" name=""/>
        <dsp:cNvSpPr/>
      </dsp:nvSpPr>
      <dsp:spPr>
        <a:xfrm>
          <a:off x="465356" y="726676"/>
          <a:ext cx="464964" cy="21140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14082"/>
              </a:lnTo>
              <a:lnTo>
                <a:pt x="464964" y="2114082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D1CEBA-D6E2-43F9-929F-06993BE27CDB}">
      <dsp:nvSpPr>
        <dsp:cNvPr id="0" name=""/>
        <dsp:cNvSpPr/>
      </dsp:nvSpPr>
      <dsp:spPr>
        <a:xfrm>
          <a:off x="930321" y="2658598"/>
          <a:ext cx="7097359" cy="3643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2232385"/>
              <a:satOff val="13449"/>
              <a:lumOff val="107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/>
            <a:t>Selección sensores y calibración</a:t>
          </a:r>
        </a:p>
      </dsp:txBody>
      <dsp:txXfrm>
        <a:off x="940992" y="2669269"/>
        <a:ext cx="7076017" cy="342978"/>
      </dsp:txXfrm>
    </dsp:sp>
    <dsp:sp modelId="{1E2294DD-5A7D-4D84-8166-C2C418853E00}">
      <dsp:nvSpPr>
        <dsp:cNvPr id="0" name=""/>
        <dsp:cNvSpPr/>
      </dsp:nvSpPr>
      <dsp:spPr>
        <a:xfrm>
          <a:off x="465356" y="726676"/>
          <a:ext cx="413123" cy="25733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73331"/>
              </a:lnTo>
              <a:lnTo>
                <a:pt x="413123" y="2573331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79433C-B49E-4C00-BBC6-E5BECC3B40D2}">
      <dsp:nvSpPr>
        <dsp:cNvPr id="0" name=""/>
        <dsp:cNvSpPr/>
      </dsp:nvSpPr>
      <dsp:spPr>
        <a:xfrm>
          <a:off x="878479" y="3117847"/>
          <a:ext cx="6963202" cy="3643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2790481"/>
              <a:satOff val="16812"/>
              <a:lumOff val="134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/>
            <a:t>Descripción del prototipo</a:t>
          </a:r>
        </a:p>
      </dsp:txBody>
      <dsp:txXfrm>
        <a:off x="889150" y="3128518"/>
        <a:ext cx="6941860" cy="342978"/>
      </dsp:txXfrm>
    </dsp:sp>
    <dsp:sp modelId="{3E3AA292-33E6-4848-8C4A-F50C2236F059}">
      <dsp:nvSpPr>
        <dsp:cNvPr id="0" name=""/>
        <dsp:cNvSpPr/>
      </dsp:nvSpPr>
      <dsp:spPr>
        <a:xfrm>
          <a:off x="465356" y="726676"/>
          <a:ext cx="464964" cy="30325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32579"/>
              </a:lnTo>
              <a:lnTo>
                <a:pt x="464964" y="3032579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888C10-A26E-42F9-BAE1-C968507D0454}">
      <dsp:nvSpPr>
        <dsp:cNvPr id="0" name=""/>
        <dsp:cNvSpPr/>
      </dsp:nvSpPr>
      <dsp:spPr>
        <a:xfrm>
          <a:off x="930321" y="3577095"/>
          <a:ext cx="7173970" cy="3643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3348577"/>
              <a:satOff val="20174"/>
              <a:lumOff val="161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/>
            <a:t>Protocolo de medida y procesamiento</a:t>
          </a:r>
        </a:p>
      </dsp:txBody>
      <dsp:txXfrm>
        <a:off x="940992" y="3587766"/>
        <a:ext cx="7152628" cy="342978"/>
      </dsp:txXfrm>
    </dsp:sp>
    <dsp:sp modelId="{8E81ACEA-B738-46F9-B2AF-C7E9959ABEC0}">
      <dsp:nvSpPr>
        <dsp:cNvPr id="0" name=""/>
        <dsp:cNvSpPr/>
      </dsp:nvSpPr>
      <dsp:spPr>
        <a:xfrm>
          <a:off x="465356" y="726676"/>
          <a:ext cx="464964" cy="34995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99525"/>
              </a:lnTo>
              <a:lnTo>
                <a:pt x="464964" y="3499525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C6EA18-C733-4B2F-B821-3A5EAC08E4A2}">
      <dsp:nvSpPr>
        <dsp:cNvPr id="0" name=""/>
        <dsp:cNvSpPr/>
      </dsp:nvSpPr>
      <dsp:spPr>
        <a:xfrm>
          <a:off x="930321" y="4036344"/>
          <a:ext cx="7293437" cy="37971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3906673"/>
              <a:satOff val="23537"/>
              <a:lumOff val="188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/>
            <a:t>Resultados</a:t>
          </a:r>
        </a:p>
      </dsp:txBody>
      <dsp:txXfrm>
        <a:off x="941442" y="4047465"/>
        <a:ext cx="7271195" cy="357471"/>
      </dsp:txXfrm>
    </dsp:sp>
    <dsp:sp modelId="{A5CA69CD-0966-446C-B190-67360F59BBC8}">
      <dsp:nvSpPr>
        <dsp:cNvPr id="0" name=""/>
        <dsp:cNvSpPr/>
      </dsp:nvSpPr>
      <dsp:spPr>
        <a:xfrm>
          <a:off x="465356" y="726676"/>
          <a:ext cx="464964" cy="39741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74167"/>
              </a:lnTo>
              <a:lnTo>
                <a:pt x="464964" y="3974167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63EED9-9A62-4EAA-971E-20259576671D}">
      <dsp:nvSpPr>
        <dsp:cNvPr id="0" name=""/>
        <dsp:cNvSpPr/>
      </dsp:nvSpPr>
      <dsp:spPr>
        <a:xfrm>
          <a:off x="930321" y="4510986"/>
          <a:ext cx="7487729" cy="37971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/>
            <a:t>Conclusiones y recomendaciones</a:t>
          </a:r>
        </a:p>
      </dsp:txBody>
      <dsp:txXfrm>
        <a:off x="941442" y="4522107"/>
        <a:ext cx="7465487" cy="357471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B1CA3E-26B8-4A39-AEF8-6F06E506D3C7}">
      <dsp:nvSpPr>
        <dsp:cNvPr id="0" name=""/>
        <dsp:cNvSpPr/>
      </dsp:nvSpPr>
      <dsp:spPr>
        <a:xfrm>
          <a:off x="631886" y="0"/>
          <a:ext cx="7995278" cy="65293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kern="1200" dirty="0"/>
            <a:t>Metodología</a:t>
          </a:r>
        </a:p>
      </dsp:txBody>
      <dsp:txXfrm>
        <a:off x="651010" y="19124"/>
        <a:ext cx="7957030" cy="614686"/>
      </dsp:txXfrm>
    </dsp:sp>
    <dsp:sp modelId="{EBA37B6C-F06D-4C56-92EE-0E03D9FA8E1C}">
      <dsp:nvSpPr>
        <dsp:cNvPr id="0" name=""/>
        <dsp:cNvSpPr/>
      </dsp:nvSpPr>
      <dsp:spPr>
        <a:xfrm>
          <a:off x="1431414" y="652934"/>
          <a:ext cx="483584" cy="6223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22309"/>
              </a:lnTo>
              <a:lnTo>
                <a:pt x="483584" y="622309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FD5103-0E27-40F1-9BC9-23BE42A2879E}">
      <dsp:nvSpPr>
        <dsp:cNvPr id="0" name=""/>
        <dsp:cNvSpPr/>
      </dsp:nvSpPr>
      <dsp:spPr>
        <a:xfrm>
          <a:off x="1914998" y="820243"/>
          <a:ext cx="4810552" cy="91000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kern="1200" dirty="0"/>
            <a:t>Utilización de sistema dinámico de manejo de muestras</a:t>
          </a:r>
          <a:endParaRPr lang="es-ES" sz="1600" kern="1200" dirty="0"/>
        </a:p>
      </dsp:txBody>
      <dsp:txXfrm>
        <a:off x="1941651" y="846896"/>
        <a:ext cx="4757246" cy="856695"/>
      </dsp:txXfrm>
    </dsp:sp>
    <dsp:sp modelId="{2A81AC24-19E8-4B05-BE18-7F7DC22883F5}">
      <dsp:nvSpPr>
        <dsp:cNvPr id="0" name=""/>
        <dsp:cNvSpPr/>
      </dsp:nvSpPr>
      <dsp:spPr>
        <a:xfrm>
          <a:off x="1431414" y="652934"/>
          <a:ext cx="483584" cy="16438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43875"/>
              </a:lnTo>
              <a:lnTo>
                <a:pt x="483584" y="1643875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10391E-D0BA-4B05-BC9D-4C5F7A7038B2}">
      <dsp:nvSpPr>
        <dsp:cNvPr id="0" name=""/>
        <dsp:cNvSpPr/>
      </dsp:nvSpPr>
      <dsp:spPr>
        <a:xfrm>
          <a:off x="1914998" y="1893479"/>
          <a:ext cx="4795780" cy="80666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1488257"/>
              <a:satOff val="8966"/>
              <a:lumOff val="71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/>
            <a:t>Concentraciones de 0, 5, 10, 30, 70 y 100 ul</a:t>
          </a:r>
        </a:p>
      </dsp:txBody>
      <dsp:txXfrm>
        <a:off x="1938624" y="1917105"/>
        <a:ext cx="4748528" cy="759409"/>
      </dsp:txXfrm>
    </dsp:sp>
    <dsp:sp modelId="{672A5E56-DE7C-423B-8AF4-B37E93A0E788}">
      <dsp:nvSpPr>
        <dsp:cNvPr id="0" name=""/>
        <dsp:cNvSpPr/>
      </dsp:nvSpPr>
      <dsp:spPr>
        <a:xfrm>
          <a:off x="1431414" y="652934"/>
          <a:ext cx="523115" cy="26833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83360"/>
              </a:lnTo>
              <a:lnTo>
                <a:pt x="523115" y="2683360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FB512E-0A1F-4167-ADE0-87DA96AF7CDA}">
      <dsp:nvSpPr>
        <dsp:cNvPr id="0" name=""/>
        <dsp:cNvSpPr/>
      </dsp:nvSpPr>
      <dsp:spPr>
        <a:xfrm>
          <a:off x="1954530" y="2851896"/>
          <a:ext cx="4789021" cy="9687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2976513"/>
              <a:satOff val="17933"/>
              <a:lumOff val="143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/>
            <a:t>Cinco repeticiones de cada medición, </a:t>
          </a:r>
        </a:p>
      </dsp:txBody>
      <dsp:txXfrm>
        <a:off x="1982905" y="2880271"/>
        <a:ext cx="4732271" cy="912048"/>
      </dsp:txXfrm>
    </dsp:sp>
    <dsp:sp modelId="{CE1A9DA5-B9C2-45E2-9BB7-F87257155B4F}">
      <dsp:nvSpPr>
        <dsp:cNvPr id="0" name=""/>
        <dsp:cNvSpPr/>
      </dsp:nvSpPr>
      <dsp:spPr>
        <a:xfrm>
          <a:off x="1431414" y="652934"/>
          <a:ext cx="483584" cy="39196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19621"/>
              </a:lnTo>
              <a:lnTo>
                <a:pt x="483584" y="3919621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B2E39C-ECD7-408D-AE0A-53F087F4CC73}">
      <dsp:nvSpPr>
        <dsp:cNvPr id="0" name=""/>
        <dsp:cNvSpPr/>
      </dsp:nvSpPr>
      <dsp:spPr>
        <a:xfrm>
          <a:off x="1914998" y="3995407"/>
          <a:ext cx="5207536" cy="11542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/>
            <a:t>Obtención de curvas de calibración, curvas y aplicación de procesos estadísticos para determinación de sensibilidad de los sensores</a:t>
          </a:r>
        </a:p>
      </dsp:txBody>
      <dsp:txXfrm>
        <a:off x="1948806" y="4029215"/>
        <a:ext cx="5139920" cy="1086681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B1CA3E-26B8-4A39-AEF8-6F06E506D3C7}">
      <dsp:nvSpPr>
        <dsp:cNvPr id="0" name=""/>
        <dsp:cNvSpPr/>
      </dsp:nvSpPr>
      <dsp:spPr>
        <a:xfrm>
          <a:off x="93121" y="288728"/>
          <a:ext cx="4056610" cy="70698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kern="1200" dirty="0"/>
            <a:t>Prototipo de sensado</a:t>
          </a:r>
        </a:p>
      </dsp:txBody>
      <dsp:txXfrm>
        <a:off x="113828" y="309435"/>
        <a:ext cx="4015196" cy="665568"/>
      </dsp:txXfrm>
    </dsp:sp>
    <dsp:sp modelId="{EBA37B6C-F06D-4C56-92EE-0E03D9FA8E1C}">
      <dsp:nvSpPr>
        <dsp:cNvPr id="0" name=""/>
        <dsp:cNvSpPr/>
      </dsp:nvSpPr>
      <dsp:spPr>
        <a:xfrm>
          <a:off x="498782" y="995710"/>
          <a:ext cx="312893" cy="4589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8952"/>
              </a:lnTo>
              <a:lnTo>
                <a:pt x="312893" y="458952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FD5103-0E27-40F1-9BC9-23BE42A2879E}">
      <dsp:nvSpPr>
        <dsp:cNvPr id="0" name=""/>
        <dsp:cNvSpPr/>
      </dsp:nvSpPr>
      <dsp:spPr>
        <a:xfrm>
          <a:off x="811675" y="1240277"/>
          <a:ext cx="3640700" cy="42877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/>
            <a:t>1) Manejo de muestras</a:t>
          </a:r>
        </a:p>
      </dsp:txBody>
      <dsp:txXfrm>
        <a:off x="824233" y="1252835"/>
        <a:ext cx="3615584" cy="403654"/>
      </dsp:txXfrm>
    </dsp:sp>
    <dsp:sp modelId="{2A81AC24-19E8-4B05-BE18-7F7DC22883F5}">
      <dsp:nvSpPr>
        <dsp:cNvPr id="0" name=""/>
        <dsp:cNvSpPr/>
      </dsp:nvSpPr>
      <dsp:spPr>
        <a:xfrm>
          <a:off x="498782" y="995710"/>
          <a:ext cx="326498" cy="9402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40289"/>
              </a:lnTo>
              <a:lnTo>
                <a:pt x="326498" y="940289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10391E-D0BA-4B05-BC9D-4C5F7A7038B2}">
      <dsp:nvSpPr>
        <dsp:cNvPr id="0" name=""/>
        <dsp:cNvSpPr/>
      </dsp:nvSpPr>
      <dsp:spPr>
        <a:xfrm>
          <a:off x="825280" y="1745960"/>
          <a:ext cx="2735312" cy="3800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892954"/>
              <a:satOff val="5380"/>
              <a:lumOff val="43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/>
            <a:t>2) Bombas de extracción</a:t>
          </a:r>
        </a:p>
      </dsp:txBody>
      <dsp:txXfrm>
        <a:off x="836412" y="1757092"/>
        <a:ext cx="2713048" cy="357815"/>
      </dsp:txXfrm>
    </dsp:sp>
    <dsp:sp modelId="{672A5E56-DE7C-423B-8AF4-B37E93A0E788}">
      <dsp:nvSpPr>
        <dsp:cNvPr id="0" name=""/>
        <dsp:cNvSpPr/>
      </dsp:nvSpPr>
      <dsp:spPr>
        <a:xfrm>
          <a:off x="498782" y="995710"/>
          <a:ext cx="312893" cy="14354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35478"/>
              </a:lnTo>
              <a:lnTo>
                <a:pt x="312893" y="1435478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FB512E-0A1F-4167-ADE0-87DA96AF7CDA}">
      <dsp:nvSpPr>
        <dsp:cNvPr id="0" name=""/>
        <dsp:cNvSpPr/>
      </dsp:nvSpPr>
      <dsp:spPr>
        <a:xfrm>
          <a:off x="811675" y="2202951"/>
          <a:ext cx="3640700" cy="4564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1785908"/>
              <a:satOff val="10760"/>
              <a:lumOff val="862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/>
            <a:t>3) Bomba de limpieza</a:t>
          </a:r>
        </a:p>
      </dsp:txBody>
      <dsp:txXfrm>
        <a:off x="825045" y="2216321"/>
        <a:ext cx="3613960" cy="429734"/>
      </dsp:txXfrm>
    </dsp:sp>
    <dsp:sp modelId="{A6899D39-81FC-402E-946D-8F4E347A7BE7}">
      <dsp:nvSpPr>
        <dsp:cNvPr id="0" name=""/>
        <dsp:cNvSpPr/>
      </dsp:nvSpPr>
      <dsp:spPr>
        <a:xfrm>
          <a:off x="498782" y="995710"/>
          <a:ext cx="312893" cy="19688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68864"/>
              </a:lnTo>
              <a:lnTo>
                <a:pt x="312893" y="1968864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0E70EC-67AE-48FE-B378-A85B9F664EC7}">
      <dsp:nvSpPr>
        <dsp:cNvPr id="0" name=""/>
        <dsp:cNvSpPr/>
      </dsp:nvSpPr>
      <dsp:spPr>
        <a:xfrm>
          <a:off x="811675" y="2736337"/>
          <a:ext cx="3640700" cy="4564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2678862"/>
              <a:satOff val="16139"/>
              <a:lumOff val="129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/>
            <a:t>4) Cámaras de sensado</a:t>
          </a:r>
        </a:p>
      </dsp:txBody>
      <dsp:txXfrm>
        <a:off x="825045" y="2749707"/>
        <a:ext cx="3613960" cy="429734"/>
      </dsp:txXfrm>
    </dsp:sp>
    <dsp:sp modelId="{CFE17386-5657-4BDF-B01F-1ED44A7A1CD4}">
      <dsp:nvSpPr>
        <dsp:cNvPr id="0" name=""/>
        <dsp:cNvSpPr/>
      </dsp:nvSpPr>
      <dsp:spPr>
        <a:xfrm>
          <a:off x="498782" y="995710"/>
          <a:ext cx="312893" cy="25022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02250"/>
              </a:lnTo>
              <a:lnTo>
                <a:pt x="312893" y="2502250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ECD88C-AA72-48FB-8AE2-5B8E7E5D38E4}">
      <dsp:nvSpPr>
        <dsp:cNvPr id="0" name=""/>
        <dsp:cNvSpPr/>
      </dsp:nvSpPr>
      <dsp:spPr>
        <a:xfrm>
          <a:off x="811675" y="3269724"/>
          <a:ext cx="3640700" cy="4564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3571816"/>
              <a:satOff val="21519"/>
              <a:lumOff val="172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/>
            <a:t>5) Sistema de alimentación</a:t>
          </a:r>
        </a:p>
      </dsp:txBody>
      <dsp:txXfrm>
        <a:off x="825045" y="3283094"/>
        <a:ext cx="3613960" cy="429734"/>
      </dsp:txXfrm>
    </dsp:sp>
    <dsp:sp modelId="{A8E3FAD3-AAE0-4AF4-8179-9D0887AF91D8}">
      <dsp:nvSpPr>
        <dsp:cNvPr id="0" name=""/>
        <dsp:cNvSpPr/>
      </dsp:nvSpPr>
      <dsp:spPr>
        <a:xfrm>
          <a:off x="498782" y="995710"/>
          <a:ext cx="312893" cy="31342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34274"/>
              </a:lnTo>
              <a:lnTo>
                <a:pt x="312893" y="3134274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8481D4-F925-422A-8F55-B82666E6D7F5}">
      <dsp:nvSpPr>
        <dsp:cNvPr id="0" name=""/>
        <dsp:cNvSpPr/>
      </dsp:nvSpPr>
      <dsp:spPr>
        <a:xfrm>
          <a:off x="811675" y="3803110"/>
          <a:ext cx="3640700" cy="6537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/>
            <a:t>6) Sistema de adquisición y control</a:t>
          </a:r>
        </a:p>
      </dsp:txBody>
      <dsp:txXfrm>
        <a:off x="830823" y="3822258"/>
        <a:ext cx="3602404" cy="615454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B1CA3E-26B8-4A39-AEF8-6F06E506D3C7}">
      <dsp:nvSpPr>
        <dsp:cNvPr id="0" name=""/>
        <dsp:cNvSpPr/>
      </dsp:nvSpPr>
      <dsp:spPr>
        <a:xfrm>
          <a:off x="112798" y="273160"/>
          <a:ext cx="4913810" cy="85637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kern="1200" dirty="0"/>
            <a:t>Cámaras de sensado</a:t>
          </a:r>
        </a:p>
      </dsp:txBody>
      <dsp:txXfrm>
        <a:off x="137880" y="298242"/>
        <a:ext cx="4863646" cy="806210"/>
      </dsp:txXfrm>
    </dsp:sp>
    <dsp:sp modelId="{EBA37B6C-F06D-4C56-92EE-0E03D9FA8E1C}">
      <dsp:nvSpPr>
        <dsp:cNvPr id="0" name=""/>
        <dsp:cNvSpPr/>
      </dsp:nvSpPr>
      <dsp:spPr>
        <a:xfrm>
          <a:off x="604179" y="1129534"/>
          <a:ext cx="379010" cy="5559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5933"/>
              </a:lnTo>
              <a:lnTo>
                <a:pt x="379010" y="555933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FD5103-0E27-40F1-9BC9-23BE42A2879E}">
      <dsp:nvSpPr>
        <dsp:cNvPr id="0" name=""/>
        <dsp:cNvSpPr/>
      </dsp:nvSpPr>
      <dsp:spPr>
        <a:xfrm>
          <a:off x="983190" y="1425781"/>
          <a:ext cx="4410015" cy="5193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/>
            <a:t>1) Sensores ópticos</a:t>
          </a:r>
        </a:p>
      </dsp:txBody>
      <dsp:txXfrm>
        <a:off x="998402" y="1440993"/>
        <a:ext cx="4379591" cy="488950"/>
      </dsp:txXfrm>
    </dsp:sp>
    <dsp:sp modelId="{2A81AC24-19E8-4B05-BE18-7F7DC22883F5}">
      <dsp:nvSpPr>
        <dsp:cNvPr id="0" name=""/>
        <dsp:cNvSpPr/>
      </dsp:nvSpPr>
      <dsp:spPr>
        <a:xfrm>
          <a:off x="604179" y="1129534"/>
          <a:ext cx="395490" cy="11389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38981"/>
              </a:lnTo>
              <a:lnTo>
                <a:pt x="395490" y="1138981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10391E-D0BA-4B05-BC9D-4C5F7A7038B2}">
      <dsp:nvSpPr>
        <dsp:cNvPr id="0" name=""/>
        <dsp:cNvSpPr/>
      </dsp:nvSpPr>
      <dsp:spPr>
        <a:xfrm>
          <a:off x="999670" y="2038319"/>
          <a:ext cx="4334929" cy="4603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1116192"/>
              <a:satOff val="6725"/>
              <a:lumOff val="53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/>
            <a:t>2) Sensores MQ configuración en serie</a:t>
          </a:r>
        </a:p>
      </dsp:txBody>
      <dsp:txXfrm>
        <a:off x="1013154" y="2051803"/>
        <a:ext cx="4307961" cy="433425"/>
      </dsp:txXfrm>
    </dsp:sp>
    <dsp:sp modelId="{672A5E56-DE7C-423B-8AF4-B37E93A0E788}">
      <dsp:nvSpPr>
        <dsp:cNvPr id="0" name=""/>
        <dsp:cNvSpPr/>
      </dsp:nvSpPr>
      <dsp:spPr>
        <a:xfrm>
          <a:off x="604179" y="1129534"/>
          <a:ext cx="379010" cy="17388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38808"/>
              </a:lnTo>
              <a:lnTo>
                <a:pt x="379010" y="1738808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FB512E-0A1F-4167-ADE0-87DA96AF7CDA}">
      <dsp:nvSpPr>
        <dsp:cNvPr id="0" name=""/>
        <dsp:cNvSpPr/>
      </dsp:nvSpPr>
      <dsp:spPr>
        <a:xfrm>
          <a:off x="983190" y="2591877"/>
          <a:ext cx="4410015" cy="5529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2232385"/>
              <a:satOff val="13449"/>
              <a:lumOff val="107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/>
            <a:t>3) Sensores TGS configuración en serie</a:t>
          </a:r>
        </a:p>
      </dsp:txBody>
      <dsp:txXfrm>
        <a:off x="999385" y="2608072"/>
        <a:ext cx="4377625" cy="520541"/>
      </dsp:txXfrm>
    </dsp:sp>
    <dsp:sp modelId="{A6899D39-81FC-402E-946D-8F4E347A7BE7}">
      <dsp:nvSpPr>
        <dsp:cNvPr id="0" name=""/>
        <dsp:cNvSpPr/>
      </dsp:nvSpPr>
      <dsp:spPr>
        <a:xfrm>
          <a:off x="604179" y="1129534"/>
          <a:ext cx="379010" cy="23849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84904"/>
              </a:lnTo>
              <a:lnTo>
                <a:pt x="379010" y="2384904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0E70EC-67AE-48FE-B378-A85B9F664EC7}">
      <dsp:nvSpPr>
        <dsp:cNvPr id="0" name=""/>
        <dsp:cNvSpPr/>
      </dsp:nvSpPr>
      <dsp:spPr>
        <a:xfrm>
          <a:off x="983190" y="3237973"/>
          <a:ext cx="4410015" cy="5529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3348577"/>
              <a:satOff val="20174"/>
              <a:lumOff val="161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/>
            <a:t>4) Sensores MQ configuración en retroalimentación</a:t>
          </a:r>
        </a:p>
      </dsp:txBody>
      <dsp:txXfrm>
        <a:off x="999385" y="3254168"/>
        <a:ext cx="4377625" cy="520541"/>
      </dsp:txXfrm>
    </dsp:sp>
    <dsp:sp modelId="{CFE17386-5657-4BDF-B01F-1ED44A7A1CD4}">
      <dsp:nvSpPr>
        <dsp:cNvPr id="0" name=""/>
        <dsp:cNvSpPr/>
      </dsp:nvSpPr>
      <dsp:spPr>
        <a:xfrm>
          <a:off x="604179" y="1129534"/>
          <a:ext cx="379010" cy="30310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31000"/>
              </a:lnTo>
              <a:lnTo>
                <a:pt x="379010" y="3031000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ECD88C-AA72-48FB-8AE2-5B8E7E5D38E4}">
      <dsp:nvSpPr>
        <dsp:cNvPr id="0" name=""/>
        <dsp:cNvSpPr/>
      </dsp:nvSpPr>
      <dsp:spPr>
        <a:xfrm>
          <a:off x="983190" y="3884069"/>
          <a:ext cx="4410015" cy="5529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/>
            <a:t>5) Sensores TGS configuración en retroalimentación</a:t>
          </a:r>
        </a:p>
      </dsp:txBody>
      <dsp:txXfrm>
        <a:off x="999385" y="3900264"/>
        <a:ext cx="4377625" cy="520541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B1CA3E-26B8-4A39-AEF8-6F06E506D3C7}">
      <dsp:nvSpPr>
        <dsp:cNvPr id="0" name=""/>
        <dsp:cNvSpPr/>
      </dsp:nvSpPr>
      <dsp:spPr>
        <a:xfrm>
          <a:off x="112798" y="273160"/>
          <a:ext cx="4913810" cy="85637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kern="1200" dirty="0"/>
            <a:t>Protocolo de medida</a:t>
          </a:r>
        </a:p>
      </dsp:txBody>
      <dsp:txXfrm>
        <a:off x="137880" y="298242"/>
        <a:ext cx="4863646" cy="806210"/>
      </dsp:txXfrm>
    </dsp:sp>
    <dsp:sp modelId="{EBA37B6C-F06D-4C56-92EE-0E03D9FA8E1C}">
      <dsp:nvSpPr>
        <dsp:cNvPr id="0" name=""/>
        <dsp:cNvSpPr/>
      </dsp:nvSpPr>
      <dsp:spPr>
        <a:xfrm>
          <a:off x="604179" y="1129534"/>
          <a:ext cx="379010" cy="5559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5933"/>
              </a:lnTo>
              <a:lnTo>
                <a:pt x="379010" y="555933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FD5103-0E27-40F1-9BC9-23BE42A2879E}">
      <dsp:nvSpPr>
        <dsp:cNvPr id="0" name=""/>
        <dsp:cNvSpPr/>
      </dsp:nvSpPr>
      <dsp:spPr>
        <a:xfrm>
          <a:off x="983190" y="1425781"/>
          <a:ext cx="4410015" cy="5193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/>
            <a:t>28 días de </a:t>
          </a:r>
          <a:r>
            <a:rPr lang="es-ES" sz="2000" kern="1200" dirty="0" err="1"/>
            <a:t>medicion</a:t>
          </a:r>
          <a:endParaRPr lang="es-ES" sz="2000" kern="1200" dirty="0"/>
        </a:p>
      </dsp:txBody>
      <dsp:txXfrm>
        <a:off x="998402" y="1440993"/>
        <a:ext cx="4379591" cy="488950"/>
      </dsp:txXfrm>
    </dsp:sp>
    <dsp:sp modelId="{2A81AC24-19E8-4B05-BE18-7F7DC22883F5}">
      <dsp:nvSpPr>
        <dsp:cNvPr id="0" name=""/>
        <dsp:cNvSpPr/>
      </dsp:nvSpPr>
      <dsp:spPr>
        <a:xfrm>
          <a:off x="604179" y="1129534"/>
          <a:ext cx="395490" cy="11389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38981"/>
              </a:lnTo>
              <a:lnTo>
                <a:pt x="395490" y="1138981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10391E-D0BA-4B05-BC9D-4C5F7A7038B2}">
      <dsp:nvSpPr>
        <dsp:cNvPr id="0" name=""/>
        <dsp:cNvSpPr/>
      </dsp:nvSpPr>
      <dsp:spPr>
        <a:xfrm>
          <a:off x="999670" y="2038319"/>
          <a:ext cx="4334929" cy="4603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1116192"/>
              <a:satOff val="6725"/>
              <a:lumOff val="53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/>
            <a:t>10 peras y 10 plátanos</a:t>
          </a:r>
        </a:p>
      </dsp:txBody>
      <dsp:txXfrm>
        <a:off x="1013154" y="2051803"/>
        <a:ext cx="4307961" cy="433425"/>
      </dsp:txXfrm>
    </dsp:sp>
    <dsp:sp modelId="{672A5E56-DE7C-423B-8AF4-B37E93A0E788}">
      <dsp:nvSpPr>
        <dsp:cNvPr id="0" name=""/>
        <dsp:cNvSpPr/>
      </dsp:nvSpPr>
      <dsp:spPr>
        <a:xfrm>
          <a:off x="604179" y="1129534"/>
          <a:ext cx="379010" cy="17388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38808"/>
              </a:lnTo>
              <a:lnTo>
                <a:pt x="379010" y="1738808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FB512E-0A1F-4167-ADE0-87DA96AF7CDA}">
      <dsp:nvSpPr>
        <dsp:cNvPr id="0" name=""/>
        <dsp:cNvSpPr/>
      </dsp:nvSpPr>
      <dsp:spPr>
        <a:xfrm>
          <a:off x="983190" y="2591877"/>
          <a:ext cx="4410015" cy="5529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2232385"/>
              <a:satOff val="13449"/>
              <a:lumOff val="107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/>
            <a:t>Secuencias de medida bien definidas: </a:t>
          </a:r>
          <a:r>
            <a:rPr lang="es-ES" sz="2000" kern="1200" dirty="0" err="1"/>
            <a:t>Inhalacion</a:t>
          </a:r>
          <a:r>
            <a:rPr lang="es-ES" sz="2000" kern="1200" dirty="0"/>
            <a:t> descanso y limpieza</a:t>
          </a:r>
        </a:p>
      </dsp:txBody>
      <dsp:txXfrm>
        <a:off x="999385" y="2608072"/>
        <a:ext cx="4377625" cy="520541"/>
      </dsp:txXfrm>
    </dsp:sp>
    <dsp:sp modelId="{A6899D39-81FC-402E-946D-8F4E347A7BE7}">
      <dsp:nvSpPr>
        <dsp:cNvPr id="0" name=""/>
        <dsp:cNvSpPr/>
      </dsp:nvSpPr>
      <dsp:spPr>
        <a:xfrm>
          <a:off x="604179" y="1129534"/>
          <a:ext cx="379010" cy="23849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84904"/>
              </a:lnTo>
              <a:lnTo>
                <a:pt x="379010" y="2384904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0E70EC-67AE-48FE-B378-A85B9F664EC7}">
      <dsp:nvSpPr>
        <dsp:cNvPr id="0" name=""/>
        <dsp:cNvSpPr/>
      </dsp:nvSpPr>
      <dsp:spPr>
        <a:xfrm>
          <a:off x="983190" y="3237973"/>
          <a:ext cx="4410015" cy="5529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3348577"/>
              <a:satOff val="20174"/>
              <a:lumOff val="161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/>
            <a:t>4)Frecuencia de muestreo de 0.5 Hz</a:t>
          </a:r>
        </a:p>
      </dsp:txBody>
      <dsp:txXfrm>
        <a:off x="999385" y="3254168"/>
        <a:ext cx="4377625" cy="520541"/>
      </dsp:txXfrm>
    </dsp:sp>
    <dsp:sp modelId="{CFE17386-5657-4BDF-B01F-1ED44A7A1CD4}">
      <dsp:nvSpPr>
        <dsp:cNvPr id="0" name=""/>
        <dsp:cNvSpPr/>
      </dsp:nvSpPr>
      <dsp:spPr>
        <a:xfrm>
          <a:off x="604179" y="1129534"/>
          <a:ext cx="379010" cy="30310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31000"/>
              </a:lnTo>
              <a:lnTo>
                <a:pt x="379010" y="3031000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ECD88C-AA72-48FB-8AE2-5B8E7E5D38E4}">
      <dsp:nvSpPr>
        <dsp:cNvPr id="0" name=""/>
        <dsp:cNvSpPr/>
      </dsp:nvSpPr>
      <dsp:spPr>
        <a:xfrm>
          <a:off x="983190" y="3884069"/>
          <a:ext cx="4410015" cy="5529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/>
            <a:t>5) Almacenamiento de datos en formato </a:t>
          </a:r>
          <a:r>
            <a:rPr lang="es-ES" sz="2000" kern="1200" dirty="0" err="1"/>
            <a:t>excel</a:t>
          </a:r>
          <a:endParaRPr lang="es-ES" sz="2000" kern="1200" dirty="0"/>
        </a:p>
      </dsp:txBody>
      <dsp:txXfrm>
        <a:off x="999385" y="3900264"/>
        <a:ext cx="4377625" cy="520541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B1CA3E-26B8-4A39-AEF8-6F06E506D3C7}">
      <dsp:nvSpPr>
        <dsp:cNvPr id="0" name=""/>
        <dsp:cNvSpPr/>
      </dsp:nvSpPr>
      <dsp:spPr>
        <a:xfrm>
          <a:off x="112798" y="678041"/>
          <a:ext cx="4913810" cy="85637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kern="1200" dirty="0"/>
            <a:t>Procesamiento de datos</a:t>
          </a:r>
        </a:p>
      </dsp:txBody>
      <dsp:txXfrm>
        <a:off x="137880" y="703123"/>
        <a:ext cx="4863646" cy="806210"/>
      </dsp:txXfrm>
    </dsp:sp>
    <dsp:sp modelId="{EBA37B6C-F06D-4C56-92EE-0E03D9FA8E1C}">
      <dsp:nvSpPr>
        <dsp:cNvPr id="0" name=""/>
        <dsp:cNvSpPr/>
      </dsp:nvSpPr>
      <dsp:spPr>
        <a:xfrm>
          <a:off x="604179" y="1534416"/>
          <a:ext cx="379010" cy="7508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50879"/>
              </a:lnTo>
              <a:lnTo>
                <a:pt x="379010" y="750879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FD5103-0E27-40F1-9BC9-23BE42A2879E}">
      <dsp:nvSpPr>
        <dsp:cNvPr id="0" name=""/>
        <dsp:cNvSpPr/>
      </dsp:nvSpPr>
      <dsp:spPr>
        <a:xfrm>
          <a:off x="983190" y="1830662"/>
          <a:ext cx="4410015" cy="90926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/>
            <a:t>Tres características de análisis: </a:t>
          </a:r>
          <a:r>
            <a:rPr lang="es-ES" sz="2000" kern="1200" dirty="0" err="1"/>
            <a:t>Maxima</a:t>
          </a:r>
          <a:r>
            <a:rPr lang="es-ES" sz="2000" kern="1200" dirty="0"/>
            <a:t> pendiente, diferencia de voltaje y tiempo de respuesta</a:t>
          </a:r>
        </a:p>
      </dsp:txBody>
      <dsp:txXfrm>
        <a:off x="1009821" y="1857293"/>
        <a:ext cx="4356753" cy="856003"/>
      </dsp:txXfrm>
    </dsp:sp>
    <dsp:sp modelId="{672A5E56-DE7C-423B-8AF4-B37E93A0E788}">
      <dsp:nvSpPr>
        <dsp:cNvPr id="0" name=""/>
        <dsp:cNvSpPr/>
      </dsp:nvSpPr>
      <dsp:spPr>
        <a:xfrm>
          <a:off x="604179" y="1534416"/>
          <a:ext cx="379010" cy="15751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75141"/>
              </a:lnTo>
              <a:lnTo>
                <a:pt x="379010" y="1575141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FB512E-0A1F-4167-ADE0-87DA96AF7CDA}">
      <dsp:nvSpPr>
        <dsp:cNvPr id="0" name=""/>
        <dsp:cNvSpPr/>
      </dsp:nvSpPr>
      <dsp:spPr>
        <a:xfrm>
          <a:off x="983190" y="2833091"/>
          <a:ext cx="4410015" cy="5529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2232385"/>
              <a:satOff val="13449"/>
              <a:lumOff val="107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/>
            <a:t>Extracción</a:t>
          </a:r>
          <a:r>
            <a:rPr lang="es-ES" sz="2000" kern="1200" baseline="0" dirty="0"/>
            <a:t> de características de todas las curvas y ordenamiento por software.</a:t>
          </a:r>
          <a:endParaRPr lang="es-ES" sz="2000" kern="1200" dirty="0"/>
        </a:p>
      </dsp:txBody>
      <dsp:txXfrm>
        <a:off x="999385" y="2849286"/>
        <a:ext cx="4377625" cy="520541"/>
      </dsp:txXfrm>
    </dsp:sp>
    <dsp:sp modelId="{A6899D39-81FC-402E-946D-8F4E347A7BE7}">
      <dsp:nvSpPr>
        <dsp:cNvPr id="0" name=""/>
        <dsp:cNvSpPr/>
      </dsp:nvSpPr>
      <dsp:spPr>
        <a:xfrm>
          <a:off x="604179" y="1534416"/>
          <a:ext cx="379010" cy="22212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21237"/>
              </a:lnTo>
              <a:lnTo>
                <a:pt x="379010" y="2221237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0E70EC-67AE-48FE-B378-A85B9F664EC7}">
      <dsp:nvSpPr>
        <dsp:cNvPr id="0" name=""/>
        <dsp:cNvSpPr/>
      </dsp:nvSpPr>
      <dsp:spPr>
        <a:xfrm>
          <a:off x="983190" y="3479187"/>
          <a:ext cx="4410015" cy="5529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/>
            <a:t>Filtrado de señal utilizando comando </a:t>
          </a:r>
          <a:r>
            <a:rPr lang="es-ES" sz="2000" kern="1200" dirty="0" err="1"/>
            <a:t>smooth</a:t>
          </a:r>
          <a:r>
            <a:rPr lang="es-ES" sz="2000" kern="1200" dirty="0"/>
            <a:t> de </a:t>
          </a:r>
          <a:r>
            <a:rPr lang="es-ES" sz="2000" kern="1200" dirty="0" err="1"/>
            <a:t>matlab</a:t>
          </a:r>
          <a:endParaRPr lang="es-ES" sz="2000" kern="1200" dirty="0"/>
        </a:p>
      </dsp:txBody>
      <dsp:txXfrm>
        <a:off x="999385" y="3495382"/>
        <a:ext cx="4377625" cy="520541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B1CA3E-26B8-4A39-AEF8-6F06E506D3C7}">
      <dsp:nvSpPr>
        <dsp:cNvPr id="0" name=""/>
        <dsp:cNvSpPr/>
      </dsp:nvSpPr>
      <dsp:spPr>
        <a:xfrm>
          <a:off x="112798" y="678041"/>
          <a:ext cx="4913810" cy="85637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kern="1200" dirty="0"/>
            <a:t>Procesamiento de datos</a:t>
          </a:r>
        </a:p>
      </dsp:txBody>
      <dsp:txXfrm>
        <a:off x="137880" y="703123"/>
        <a:ext cx="4863646" cy="806210"/>
      </dsp:txXfrm>
    </dsp:sp>
    <dsp:sp modelId="{EBA37B6C-F06D-4C56-92EE-0E03D9FA8E1C}">
      <dsp:nvSpPr>
        <dsp:cNvPr id="0" name=""/>
        <dsp:cNvSpPr/>
      </dsp:nvSpPr>
      <dsp:spPr>
        <a:xfrm>
          <a:off x="604179" y="1534416"/>
          <a:ext cx="379010" cy="7508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50879"/>
              </a:lnTo>
              <a:lnTo>
                <a:pt x="379010" y="750879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FD5103-0E27-40F1-9BC9-23BE42A2879E}">
      <dsp:nvSpPr>
        <dsp:cNvPr id="0" name=""/>
        <dsp:cNvSpPr/>
      </dsp:nvSpPr>
      <dsp:spPr>
        <a:xfrm>
          <a:off x="983190" y="1830662"/>
          <a:ext cx="4410015" cy="90926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/>
            <a:t>Tres características de análisis: </a:t>
          </a:r>
          <a:r>
            <a:rPr lang="es-ES" sz="2000" kern="1200" dirty="0" err="1"/>
            <a:t>Maxima</a:t>
          </a:r>
          <a:r>
            <a:rPr lang="es-ES" sz="2000" kern="1200" dirty="0"/>
            <a:t> pendiente, diferencia de voltaje y tiempo de respuesta</a:t>
          </a:r>
        </a:p>
      </dsp:txBody>
      <dsp:txXfrm>
        <a:off x="1009821" y="1857293"/>
        <a:ext cx="4356753" cy="856003"/>
      </dsp:txXfrm>
    </dsp:sp>
    <dsp:sp modelId="{672A5E56-DE7C-423B-8AF4-B37E93A0E788}">
      <dsp:nvSpPr>
        <dsp:cNvPr id="0" name=""/>
        <dsp:cNvSpPr/>
      </dsp:nvSpPr>
      <dsp:spPr>
        <a:xfrm>
          <a:off x="604179" y="1534416"/>
          <a:ext cx="379010" cy="15751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75141"/>
              </a:lnTo>
              <a:lnTo>
                <a:pt x="379010" y="1575141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FB512E-0A1F-4167-ADE0-87DA96AF7CDA}">
      <dsp:nvSpPr>
        <dsp:cNvPr id="0" name=""/>
        <dsp:cNvSpPr/>
      </dsp:nvSpPr>
      <dsp:spPr>
        <a:xfrm>
          <a:off x="983190" y="2833091"/>
          <a:ext cx="4410015" cy="5529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2232385"/>
              <a:satOff val="13449"/>
              <a:lumOff val="107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/>
            <a:t>Extracción</a:t>
          </a:r>
          <a:r>
            <a:rPr lang="es-ES" sz="2000" kern="1200" baseline="0" dirty="0"/>
            <a:t> de características de todas las curvas y ordenamiento por software.</a:t>
          </a:r>
          <a:endParaRPr lang="es-ES" sz="2000" kern="1200" dirty="0"/>
        </a:p>
      </dsp:txBody>
      <dsp:txXfrm>
        <a:off x="999385" y="2849286"/>
        <a:ext cx="4377625" cy="520541"/>
      </dsp:txXfrm>
    </dsp:sp>
    <dsp:sp modelId="{A6899D39-81FC-402E-946D-8F4E347A7BE7}">
      <dsp:nvSpPr>
        <dsp:cNvPr id="0" name=""/>
        <dsp:cNvSpPr/>
      </dsp:nvSpPr>
      <dsp:spPr>
        <a:xfrm>
          <a:off x="604179" y="1534416"/>
          <a:ext cx="379010" cy="22212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21237"/>
              </a:lnTo>
              <a:lnTo>
                <a:pt x="379010" y="2221237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0E70EC-67AE-48FE-B378-A85B9F664EC7}">
      <dsp:nvSpPr>
        <dsp:cNvPr id="0" name=""/>
        <dsp:cNvSpPr/>
      </dsp:nvSpPr>
      <dsp:spPr>
        <a:xfrm>
          <a:off x="983190" y="3479187"/>
          <a:ext cx="4410015" cy="5529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/>
            <a:t>Filtrado de señal utilizando comando </a:t>
          </a:r>
          <a:r>
            <a:rPr lang="es-ES" sz="2000" kern="1200" dirty="0" err="1"/>
            <a:t>smooth</a:t>
          </a:r>
          <a:r>
            <a:rPr lang="es-ES" sz="2000" kern="1200" dirty="0"/>
            <a:t> de </a:t>
          </a:r>
          <a:r>
            <a:rPr lang="es-ES" sz="2000" kern="1200" dirty="0" err="1"/>
            <a:t>matlab</a:t>
          </a:r>
          <a:endParaRPr lang="es-ES" sz="2000" kern="1200" dirty="0"/>
        </a:p>
      </dsp:txBody>
      <dsp:txXfrm>
        <a:off x="999385" y="3495382"/>
        <a:ext cx="4377625" cy="520541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B1CA3E-26B8-4A39-AEF8-6F06E506D3C7}">
      <dsp:nvSpPr>
        <dsp:cNvPr id="0" name=""/>
        <dsp:cNvSpPr/>
      </dsp:nvSpPr>
      <dsp:spPr>
        <a:xfrm>
          <a:off x="112798" y="596208"/>
          <a:ext cx="4913810" cy="85637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kern="1200" dirty="0"/>
            <a:t>Regresiones</a:t>
          </a:r>
        </a:p>
      </dsp:txBody>
      <dsp:txXfrm>
        <a:off x="137880" y="621290"/>
        <a:ext cx="4863646" cy="806210"/>
      </dsp:txXfrm>
    </dsp:sp>
    <dsp:sp modelId="{EBA37B6C-F06D-4C56-92EE-0E03D9FA8E1C}">
      <dsp:nvSpPr>
        <dsp:cNvPr id="0" name=""/>
        <dsp:cNvSpPr/>
      </dsp:nvSpPr>
      <dsp:spPr>
        <a:xfrm>
          <a:off x="604179" y="1452582"/>
          <a:ext cx="379010" cy="5559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5933"/>
              </a:lnTo>
              <a:lnTo>
                <a:pt x="379010" y="555933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FD5103-0E27-40F1-9BC9-23BE42A2879E}">
      <dsp:nvSpPr>
        <dsp:cNvPr id="0" name=""/>
        <dsp:cNvSpPr/>
      </dsp:nvSpPr>
      <dsp:spPr>
        <a:xfrm>
          <a:off x="983190" y="1748829"/>
          <a:ext cx="4410015" cy="5193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/>
            <a:t>Regresiones lineales y cuadráticas</a:t>
          </a:r>
        </a:p>
      </dsp:txBody>
      <dsp:txXfrm>
        <a:off x="998402" y="1764041"/>
        <a:ext cx="4379591" cy="488950"/>
      </dsp:txXfrm>
    </dsp:sp>
    <dsp:sp modelId="{2A81AC24-19E8-4B05-BE18-7F7DC22883F5}">
      <dsp:nvSpPr>
        <dsp:cNvPr id="0" name=""/>
        <dsp:cNvSpPr/>
      </dsp:nvSpPr>
      <dsp:spPr>
        <a:xfrm>
          <a:off x="604179" y="1452582"/>
          <a:ext cx="395490" cy="11389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38981"/>
              </a:lnTo>
              <a:lnTo>
                <a:pt x="395490" y="1138981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10391E-D0BA-4B05-BC9D-4C5F7A7038B2}">
      <dsp:nvSpPr>
        <dsp:cNvPr id="0" name=""/>
        <dsp:cNvSpPr/>
      </dsp:nvSpPr>
      <dsp:spPr>
        <a:xfrm>
          <a:off x="999670" y="2361367"/>
          <a:ext cx="4334929" cy="4603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1488257"/>
              <a:satOff val="8966"/>
              <a:lumOff val="71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/>
            <a:t>Sensor</a:t>
          </a:r>
          <a:r>
            <a:rPr lang="es-ES" sz="2000" kern="1200" baseline="0" dirty="0"/>
            <a:t> individual ante característica individual</a:t>
          </a:r>
          <a:endParaRPr lang="es-ES" sz="2000" kern="1200" dirty="0"/>
        </a:p>
      </dsp:txBody>
      <dsp:txXfrm>
        <a:off x="1013154" y="2374851"/>
        <a:ext cx="4307961" cy="433425"/>
      </dsp:txXfrm>
    </dsp:sp>
    <dsp:sp modelId="{672A5E56-DE7C-423B-8AF4-B37E93A0E788}">
      <dsp:nvSpPr>
        <dsp:cNvPr id="0" name=""/>
        <dsp:cNvSpPr/>
      </dsp:nvSpPr>
      <dsp:spPr>
        <a:xfrm>
          <a:off x="604179" y="1452582"/>
          <a:ext cx="379010" cy="17388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38808"/>
              </a:lnTo>
              <a:lnTo>
                <a:pt x="379010" y="1738808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FB512E-0A1F-4167-ADE0-87DA96AF7CDA}">
      <dsp:nvSpPr>
        <dsp:cNvPr id="0" name=""/>
        <dsp:cNvSpPr/>
      </dsp:nvSpPr>
      <dsp:spPr>
        <a:xfrm>
          <a:off x="983190" y="2914925"/>
          <a:ext cx="4410015" cy="5529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2976513"/>
              <a:satOff val="17933"/>
              <a:lumOff val="143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/>
            <a:t>Sensor individual ante características en conjunto</a:t>
          </a:r>
        </a:p>
      </dsp:txBody>
      <dsp:txXfrm>
        <a:off x="999385" y="2931120"/>
        <a:ext cx="4377625" cy="520541"/>
      </dsp:txXfrm>
    </dsp:sp>
    <dsp:sp modelId="{A6899D39-81FC-402E-946D-8F4E347A7BE7}">
      <dsp:nvSpPr>
        <dsp:cNvPr id="0" name=""/>
        <dsp:cNvSpPr/>
      </dsp:nvSpPr>
      <dsp:spPr>
        <a:xfrm>
          <a:off x="604179" y="1452582"/>
          <a:ext cx="379010" cy="23849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84904"/>
              </a:lnTo>
              <a:lnTo>
                <a:pt x="379010" y="2384904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0E70EC-67AE-48FE-B378-A85B9F664EC7}">
      <dsp:nvSpPr>
        <dsp:cNvPr id="0" name=""/>
        <dsp:cNvSpPr/>
      </dsp:nvSpPr>
      <dsp:spPr>
        <a:xfrm>
          <a:off x="983190" y="3561021"/>
          <a:ext cx="4410015" cy="5529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/>
            <a:t>Sensores en conjunto ante características individuales</a:t>
          </a:r>
        </a:p>
      </dsp:txBody>
      <dsp:txXfrm>
        <a:off x="999385" y="3577216"/>
        <a:ext cx="4377625" cy="520541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B1CA3E-26B8-4A39-AEF8-6F06E506D3C7}">
      <dsp:nvSpPr>
        <dsp:cNvPr id="0" name=""/>
        <dsp:cNvSpPr/>
      </dsp:nvSpPr>
      <dsp:spPr>
        <a:xfrm>
          <a:off x="1445375" y="0"/>
          <a:ext cx="6904243" cy="12032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kern="1200" dirty="0"/>
            <a:t>Resultados</a:t>
          </a:r>
        </a:p>
      </dsp:txBody>
      <dsp:txXfrm>
        <a:off x="1480617" y="35242"/>
        <a:ext cx="6833759" cy="1132781"/>
      </dsp:txXfrm>
    </dsp:sp>
    <dsp:sp modelId="{EBA37B6C-F06D-4C56-92EE-0E03D9FA8E1C}">
      <dsp:nvSpPr>
        <dsp:cNvPr id="0" name=""/>
        <dsp:cNvSpPr/>
      </dsp:nvSpPr>
      <dsp:spPr>
        <a:xfrm>
          <a:off x="2135799" y="1203265"/>
          <a:ext cx="532535" cy="4985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8588"/>
              </a:lnTo>
              <a:lnTo>
                <a:pt x="532535" y="498588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FD5103-0E27-40F1-9BC9-23BE42A2879E}">
      <dsp:nvSpPr>
        <dsp:cNvPr id="0" name=""/>
        <dsp:cNvSpPr/>
      </dsp:nvSpPr>
      <dsp:spPr>
        <a:xfrm>
          <a:off x="2668335" y="1336975"/>
          <a:ext cx="7056735" cy="7297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/>
            <a:t>Sensores TGS 822 y 826 mejores para caracterización de manera individual</a:t>
          </a:r>
        </a:p>
      </dsp:txBody>
      <dsp:txXfrm>
        <a:off x="2689709" y="1358349"/>
        <a:ext cx="7013987" cy="687008"/>
      </dsp:txXfrm>
    </dsp:sp>
    <dsp:sp modelId="{2A81AC24-19E8-4B05-BE18-7F7DC22883F5}">
      <dsp:nvSpPr>
        <dsp:cNvPr id="0" name=""/>
        <dsp:cNvSpPr/>
      </dsp:nvSpPr>
      <dsp:spPr>
        <a:xfrm>
          <a:off x="2135799" y="1203265"/>
          <a:ext cx="555691" cy="13178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17811"/>
              </a:lnTo>
              <a:lnTo>
                <a:pt x="555691" y="1317811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10391E-D0BA-4B05-BC9D-4C5F7A7038B2}">
      <dsp:nvSpPr>
        <dsp:cNvPr id="0" name=""/>
        <dsp:cNvSpPr/>
      </dsp:nvSpPr>
      <dsp:spPr>
        <a:xfrm>
          <a:off x="2691491" y="2197634"/>
          <a:ext cx="7040465" cy="64688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1488257"/>
              <a:satOff val="8966"/>
              <a:lumOff val="71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/>
            <a:t>Cámara</a:t>
          </a:r>
          <a:r>
            <a:rPr lang="es-ES" sz="2000" kern="1200" baseline="0" dirty="0"/>
            <a:t> de sensores Fígaro con característica de diferencia de voltaje mejor que el resto de grupos de sensores</a:t>
          </a:r>
          <a:endParaRPr lang="es-ES" sz="2000" kern="1200" dirty="0"/>
        </a:p>
      </dsp:txBody>
      <dsp:txXfrm>
        <a:off x="2710438" y="2216581"/>
        <a:ext cx="7002571" cy="608991"/>
      </dsp:txXfrm>
    </dsp:sp>
    <dsp:sp modelId="{672A5E56-DE7C-423B-8AF4-B37E93A0E788}">
      <dsp:nvSpPr>
        <dsp:cNvPr id="0" name=""/>
        <dsp:cNvSpPr/>
      </dsp:nvSpPr>
      <dsp:spPr>
        <a:xfrm>
          <a:off x="2135799" y="1203265"/>
          <a:ext cx="532535" cy="21606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60609"/>
              </a:lnTo>
              <a:lnTo>
                <a:pt x="532535" y="2160609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FB512E-0A1F-4167-ADE0-87DA96AF7CDA}">
      <dsp:nvSpPr>
        <dsp:cNvPr id="0" name=""/>
        <dsp:cNvSpPr/>
      </dsp:nvSpPr>
      <dsp:spPr>
        <a:xfrm>
          <a:off x="2668335" y="2975421"/>
          <a:ext cx="6196377" cy="7769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2976513"/>
              <a:satOff val="17933"/>
              <a:lumOff val="143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/>
            <a:t>Sensores ópticos respuesta reducida a comparación de los de óxido metálico</a:t>
          </a:r>
        </a:p>
      </dsp:txBody>
      <dsp:txXfrm>
        <a:off x="2691090" y="2998176"/>
        <a:ext cx="6150867" cy="731397"/>
      </dsp:txXfrm>
    </dsp:sp>
    <dsp:sp modelId="{A6899D39-81FC-402E-946D-8F4E347A7BE7}">
      <dsp:nvSpPr>
        <dsp:cNvPr id="0" name=""/>
        <dsp:cNvSpPr/>
      </dsp:nvSpPr>
      <dsp:spPr>
        <a:xfrm>
          <a:off x="2135799" y="1203265"/>
          <a:ext cx="532535" cy="30684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68419"/>
              </a:lnTo>
              <a:lnTo>
                <a:pt x="532535" y="3068419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0E70EC-67AE-48FE-B378-A85B9F664EC7}">
      <dsp:nvSpPr>
        <dsp:cNvPr id="0" name=""/>
        <dsp:cNvSpPr/>
      </dsp:nvSpPr>
      <dsp:spPr>
        <a:xfrm>
          <a:off x="2668335" y="3883230"/>
          <a:ext cx="6196377" cy="7769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/>
            <a:t>Regresión</a:t>
          </a:r>
          <a:r>
            <a:rPr lang="es-ES" sz="2000" kern="1200" baseline="0" dirty="0"/>
            <a:t> cuadrática de grupos de sensores presentó mejores parámetros de ajuste para todos los grupos</a:t>
          </a:r>
          <a:endParaRPr lang="es-ES" sz="2000" kern="1200" dirty="0"/>
        </a:p>
      </dsp:txBody>
      <dsp:txXfrm>
        <a:off x="2691090" y="3905985"/>
        <a:ext cx="6150867" cy="73139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B1CA3E-26B8-4A39-AEF8-6F06E506D3C7}">
      <dsp:nvSpPr>
        <dsp:cNvPr id="0" name=""/>
        <dsp:cNvSpPr/>
      </dsp:nvSpPr>
      <dsp:spPr>
        <a:xfrm>
          <a:off x="4115" y="687670"/>
          <a:ext cx="7389184" cy="60343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kern="1200" dirty="0"/>
            <a:t>Antecedentes</a:t>
          </a:r>
        </a:p>
      </dsp:txBody>
      <dsp:txXfrm>
        <a:off x="21789" y="705344"/>
        <a:ext cx="7353836" cy="568090"/>
      </dsp:txXfrm>
    </dsp:sp>
    <dsp:sp modelId="{EBA37B6C-F06D-4C56-92EE-0E03D9FA8E1C}">
      <dsp:nvSpPr>
        <dsp:cNvPr id="0" name=""/>
        <dsp:cNvSpPr/>
      </dsp:nvSpPr>
      <dsp:spPr>
        <a:xfrm>
          <a:off x="743033" y="1291108"/>
          <a:ext cx="738918" cy="5713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71368"/>
              </a:lnTo>
              <a:lnTo>
                <a:pt x="738918" y="571368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FD5103-0E27-40F1-9BC9-23BE42A2879E}">
      <dsp:nvSpPr>
        <dsp:cNvPr id="0" name=""/>
        <dsp:cNvSpPr/>
      </dsp:nvSpPr>
      <dsp:spPr>
        <a:xfrm>
          <a:off x="1481952" y="1441967"/>
          <a:ext cx="7141097" cy="84101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/>
            <a:t>En  la industria alimentaria se utilizan los VOCs para describir aroma y cuantificar los diversos descriptores de este.</a:t>
          </a:r>
        </a:p>
      </dsp:txBody>
      <dsp:txXfrm>
        <a:off x="1506585" y="1466600"/>
        <a:ext cx="7091831" cy="791751"/>
      </dsp:txXfrm>
    </dsp:sp>
    <dsp:sp modelId="{2A81AC24-19E8-4B05-BE18-7F7DC22883F5}">
      <dsp:nvSpPr>
        <dsp:cNvPr id="0" name=""/>
        <dsp:cNvSpPr/>
      </dsp:nvSpPr>
      <dsp:spPr>
        <a:xfrm>
          <a:off x="743033" y="1291108"/>
          <a:ext cx="738918" cy="15154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15492"/>
              </a:lnTo>
              <a:lnTo>
                <a:pt x="738918" y="1515492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10391E-D0BA-4B05-BC9D-4C5F7A7038B2}">
      <dsp:nvSpPr>
        <dsp:cNvPr id="0" name=""/>
        <dsp:cNvSpPr/>
      </dsp:nvSpPr>
      <dsp:spPr>
        <a:xfrm>
          <a:off x="1481952" y="2433845"/>
          <a:ext cx="7141097" cy="7455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2232385"/>
              <a:satOff val="13449"/>
              <a:lumOff val="107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/>
            <a:t>En la descomposición existen VOCs producidos por bacterias.</a:t>
          </a:r>
        </a:p>
      </dsp:txBody>
      <dsp:txXfrm>
        <a:off x="1503787" y="2455680"/>
        <a:ext cx="7097427" cy="701841"/>
      </dsp:txXfrm>
    </dsp:sp>
    <dsp:sp modelId="{672A5E56-DE7C-423B-8AF4-B37E93A0E788}">
      <dsp:nvSpPr>
        <dsp:cNvPr id="0" name=""/>
        <dsp:cNvSpPr/>
      </dsp:nvSpPr>
      <dsp:spPr>
        <a:xfrm>
          <a:off x="743033" y="1291108"/>
          <a:ext cx="738918" cy="24867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86786"/>
              </a:lnTo>
              <a:lnTo>
                <a:pt x="738918" y="2486786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FB512E-0A1F-4167-ADE0-87DA96AF7CDA}">
      <dsp:nvSpPr>
        <dsp:cNvPr id="0" name=""/>
        <dsp:cNvSpPr/>
      </dsp:nvSpPr>
      <dsp:spPr>
        <a:xfrm>
          <a:off x="1481952" y="3330216"/>
          <a:ext cx="7141097" cy="89535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/>
            <a:t>Se emplea cromatografía de gases y espectrometría de masas para cuantificar la composición gaseosa de las emisiones de VOCs de frutas</a:t>
          </a:r>
        </a:p>
      </dsp:txBody>
      <dsp:txXfrm>
        <a:off x="1508176" y="3356440"/>
        <a:ext cx="7088649" cy="84290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B1CA3E-26B8-4A39-AEF8-6F06E506D3C7}">
      <dsp:nvSpPr>
        <dsp:cNvPr id="0" name=""/>
        <dsp:cNvSpPr/>
      </dsp:nvSpPr>
      <dsp:spPr>
        <a:xfrm>
          <a:off x="4153" y="762444"/>
          <a:ext cx="7457288" cy="6089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kern="1200" dirty="0"/>
            <a:t>Justificación</a:t>
          </a:r>
        </a:p>
      </dsp:txBody>
      <dsp:txXfrm>
        <a:off x="21990" y="780281"/>
        <a:ext cx="7421614" cy="573325"/>
      </dsp:txXfrm>
    </dsp:sp>
    <dsp:sp modelId="{EBA37B6C-F06D-4C56-92EE-0E03D9FA8E1C}">
      <dsp:nvSpPr>
        <dsp:cNvPr id="0" name=""/>
        <dsp:cNvSpPr/>
      </dsp:nvSpPr>
      <dsp:spPr>
        <a:xfrm>
          <a:off x="749882" y="1371444"/>
          <a:ext cx="745728" cy="5339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33967"/>
              </a:lnTo>
              <a:lnTo>
                <a:pt x="745728" y="533967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FD5103-0E27-40F1-9BC9-23BE42A2879E}">
      <dsp:nvSpPr>
        <dsp:cNvPr id="0" name=""/>
        <dsp:cNvSpPr/>
      </dsp:nvSpPr>
      <dsp:spPr>
        <a:xfrm>
          <a:off x="1495611" y="1523694"/>
          <a:ext cx="7206913" cy="76343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/>
            <a:t>El no poder describir la frescura de un producto cuyo tiempo de duración es corto y es susceptible de descomponerse como en el caso de las frutas, puede incidir en pérdida de ingresos para la industria agroalimenticia.</a:t>
          </a:r>
        </a:p>
      </dsp:txBody>
      <dsp:txXfrm>
        <a:off x="1517971" y="1546054"/>
        <a:ext cx="7162193" cy="718716"/>
      </dsp:txXfrm>
    </dsp:sp>
    <dsp:sp modelId="{2A81AC24-19E8-4B05-BE18-7F7DC22883F5}">
      <dsp:nvSpPr>
        <dsp:cNvPr id="0" name=""/>
        <dsp:cNvSpPr/>
      </dsp:nvSpPr>
      <dsp:spPr>
        <a:xfrm>
          <a:off x="749882" y="1371444"/>
          <a:ext cx="745728" cy="14496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49654"/>
              </a:lnTo>
              <a:lnTo>
                <a:pt x="745728" y="1449654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10391E-D0BA-4B05-BC9D-4C5F7A7038B2}">
      <dsp:nvSpPr>
        <dsp:cNvPr id="0" name=""/>
        <dsp:cNvSpPr/>
      </dsp:nvSpPr>
      <dsp:spPr>
        <a:xfrm>
          <a:off x="1495611" y="2439380"/>
          <a:ext cx="7206913" cy="76343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2232385"/>
              <a:satOff val="13449"/>
              <a:lumOff val="107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/>
            <a:t>Existen técnicas que emplean equipos costosos (cromatógrafos y espectrómetros), se requiere desarrollar alternativas de bajo costo.</a:t>
          </a:r>
        </a:p>
      </dsp:txBody>
      <dsp:txXfrm>
        <a:off x="1517971" y="2461740"/>
        <a:ext cx="7162193" cy="718716"/>
      </dsp:txXfrm>
    </dsp:sp>
    <dsp:sp modelId="{672A5E56-DE7C-423B-8AF4-B37E93A0E788}">
      <dsp:nvSpPr>
        <dsp:cNvPr id="0" name=""/>
        <dsp:cNvSpPr/>
      </dsp:nvSpPr>
      <dsp:spPr>
        <a:xfrm>
          <a:off x="749882" y="1371444"/>
          <a:ext cx="745728" cy="23417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41732"/>
              </a:lnTo>
              <a:lnTo>
                <a:pt x="745728" y="2341732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FB512E-0A1F-4167-ADE0-87DA96AF7CDA}">
      <dsp:nvSpPr>
        <dsp:cNvPr id="0" name=""/>
        <dsp:cNvSpPr/>
      </dsp:nvSpPr>
      <dsp:spPr>
        <a:xfrm>
          <a:off x="1495611" y="3355066"/>
          <a:ext cx="7206913" cy="7162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/>
            <a:t>Es necesario implementar una instrumentación sólida que proporcione sensibilidad, selectividad y confiabilidad para la descripción del proceso de descomposición de frutas.</a:t>
          </a:r>
        </a:p>
      </dsp:txBody>
      <dsp:txXfrm>
        <a:off x="1516588" y="3376043"/>
        <a:ext cx="7164959" cy="67426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B1CA3E-26B8-4A39-AEF8-6F06E506D3C7}">
      <dsp:nvSpPr>
        <dsp:cNvPr id="0" name=""/>
        <dsp:cNvSpPr/>
      </dsp:nvSpPr>
      <dsp:spPr>
        <a:xfrm>
          <a:off x="397" y="1181601"/>
          <a:ext cx="7444273" cy="6079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kern="1200" dirty="0"/>
            <a:t>Objetivo General</a:t>
          </a:r>
        </a:p>
      </dsp:txBody>
      <dsp:txXfrm>
        <a:off x="18203" y="1199407"/>
        <a:ext cx="7408661" cy="572324"/>
      </dsp:txXfrm>
    </dsp:sp>
    <dsp:sp modelId="{EBA37B6C-F06D-4C56-92EE-0E03D9FA8E1C}">
      <dsp:nvSpPr>
        <dsp:cNvPr id="0" name=""/>
        <dsp:cNvSpPr/>
      </dsp:nvSpPr>
      <dsp:spPr>
        <a:xfrm>
          <a:off x="744824" y="1789538"/>
          <a:ext cx="744427" cy="10072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07287"/>
              </a:lnTo>
              <a:lnTo>
                <a:pt x="744427" y="1007287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FD5103-0E27-40F1-9BC9-23BE42A2879E}">
      <dsp:nvSpPr>
        <dsp:cNvPr id="0" name=""/>
        <dsp:cNvSpPr/>
      </dsp:nvSpPr>
      <dsp:spPr>
        <a:xfrm>
          <a:off x="1489251" y="1941522"/>
          <a:ext cx="7217029" cy="17106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kern="1200" dirty="0"/>
            <a:t>Analizar el desempeño de los sensores químicos de óxido metálico y sensores ópticos para la detección de compuestos orgánicos volátiles (VOC) resultantes del proceso de descomposición de frutas.</a:t>
          </a:r>
          <a:endParaRPr lang="es-ES" sz="2000" kern="1200" dirty="0"/>
        </a:p>
      </dsp:txBody>
      <dsp:txXfrm>
        <a:off x="1539353" y="1991624"/>
        <a:ext cx="7116825" cy="161040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B1CA3E-26B8-4A39-AEF8-6F06E506D3C7}">
      <dsp:nvSpPr>
        <dsp:cNvPr id="0" name=""/>
        <dsp:cNvSpPr/>
      </dsp:nvSpPr>
      <dsp:spPr>
        <a:xfrm>
          <a:off x="351328" y="1665"/>
          <a:ext cx="7061208" cy="57665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kern="1200" dirty="0"/>
            <a:t>Objetivos Específicos</a:t>
          </a:r>
        </a:p>
      </dsp:txBody>
      <dsp:txXfrm>
        <a:off x="368218" y="18555"/>
        <a:ext cx="7027428" cy="542873"/>
      </dsp:txXfrm>
    </dsp:sp>
    <dsp:sp modelId="{EBA37B6C-F06D-4C56-92EE-0E03D9FA8E1C}">
      <dsp:nvSpPr>
        <dsp:cNvPr id="0" name=""/>
        <dsp:cNvSpPr/>
      </dsp:nvSpPr>
      <dsp:spPr>
        <a:xfrm>
          <a:off x="1057448" y="578319"/>
          <a:ext cx="706120" cy="5056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05607"/>
              </a:lnTo>
              <a:lnTo>
                <a:pt x="706120" y="505607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FD5103-0E27-40F1-9BC9-23BE42A2879E}">
      <dsp:nvSpPr>
        <dsp:cNvPr id="0" name=""/>
        <dsp:cNvSpPr/>
      </dsp:nvSpPr>
      <dsp:spPr>
        <a:xfrm>
          <a:off x="1763569" y="722483"/>
          <a:ext cx="7387204" cy="72288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es-MX" sz="1600" kern="1200" dirty="0"/>
            <a:t>Analizar el estado del arte para seleccionar los sensores químicos de óxido metálico y ópticos para los sistemas de sensado de VOC producto de frutas en descomposición.</a:t>
          </a:r>
          <a:endParaRPr lang="es-ES" sz="1600" kern="1200" dirty="0"/>
        </a:p>
      </dsp:txBody>
      <dsp:txXfrm>
        <a:off x="1784742" y="743656"/>
        <a:ext cx="7344858" cy="680541"/>
      </dsp:txXfrm>
    </dsp:sp>
    <dsp:sp modelId="{BDA7B5E8-20AB-4E33-A767-DE843E882034}">
      <dsp:nvSpPr>
        <dsp:cNvPr id="0" name=""/>
        <dsp:cNvSpPr/>
      </dsp:nvSpPr>
      <dsp:spPr>
        <a:xfrm>
          <a:off x="1057448" y="578319"/>
          <a:ext cx="706120" cy="13726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72658"/>
              </a:lnTo>
              <a:lnTo>
                <a:pt x="706120" y="1372658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523F06-10E6-4A5B-815E-2A649ECE5055}">
      <dsp:nvSpPr>
        <dsp:cNvPr id="0" name=""/>
        <dsp:cNvSpPr/>
      </dsp:nvSpPr>
      <dsp:spPr>
        <a:xfrm>
          <a:off x="1763569" y="1589534"/>
          <a:ext cx="7387204" cy="72288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1116192"/>
              <a:satOff val="6725"/>
              <a:lumOff val="53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es-MX" sz="1500" kern="1200" dirty="0"/>
            <a:t>Implementar la instrumentación, acondicionamiento y puesta en funcionamiento de los sensores químicos de óxido metálico para la detección de Compuestos Orgánicos Volátiles (VOC).</a:t>
          </a:r>
          <a:endParaRPr lang="es-ES" sz="1500" kern="1200" dirty="0"/>
        </a:p>
      </dsp:txBody>
      <dsp:txXfrm>
        <a:off x="1784742" y="1610707"/>
        <a:ext cx="7344858" cy="680541"/>
      </dsp:txXfrm>
    </dsp:sp>
    <dsp:sp modelId="{37277AEE-1266-41EA-8567-668C474DCA2E}">
      <dsp:nvSpPr>
        <dsp:cNvPr id="0" name=""/>
        <dsp:cNvSpPr/>
      </dsp:nvSpPr>
      <dsp:spPr>
        <a:xfrm>
          <a:off x="1057448" y="578319"/>
          <a:ext cx="706120" cy="22397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39709"/>
              </a:lnTo>
              <a:lnTo>
                <a:pt x="706120" y="2239709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C665E7-8770-4900-97AA-7D889868AEC7}">
      <dsp:nvSpPr>
        <dsp:cNvPr id="0" name=""/>
        <dsp:cNvSpPr/>
      </dsp:nvSpPr>
      <dsp:spPr>
        <a:xfrm>
          <a:off x="1763569" y="2456585"/>
          <a:ext cx="7393681" cy="72288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2232385"/>
              <a:satOff val="13449"/>
              <a:lumOff val="107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es-MX" sz="1500" kern="1200" dirty="0"/>
            <a:t>Desarrollar un protocolo de experimentación para toma de muestras y recolección de datos provenientes de frutas en diferentes niveles de descomposición a través de los sensores basados en óxidos metálicos y sensores ópticos.</a:t>
          </a:r>
          <a:endParaRPr lang="es-ES" sz="1500" kern="1200" dirty="0"/>
        </a:p>
      </dsp:txBody>
      <dsp:txXfrm>
        <a:off x="1784742" y="2477758"/>
        <a:ext cx="7351335" cy="680541"/>
      </dsp:txXfrm>
    </dsp:sp>
    <dsp:sp modelId="{2A81AC24-19E8-4B05-BE18-7F7DC22883F5}">
      <dsp:nvSpPr>
        <dsp:cNvPr id="0" name=""/>
        <dsp:cNvSpPr/>
      </dsp:nvSpPr>
      <dsp:spPr>
        <a:xfrm>
          <a:off x="1057448" y="578319"/>
          <a:ext cx="706120" cy="30883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88359"/>
              </a:lnTo>
              <a:lnTo>
                <a:pt x="706120" y="3088359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10391E-D0BA-4B05-BC9D-4C5F7A7038B2}">
      <dsp:nvSpPr>
        <dsp:cNvPr id="0" name=""/>
        <dsp:cNvSpPr/>
      </dsp:nvSpPr>
      <dsp:spPr>
        <a:xfrm>
          <a:off x="1763569" y="3323636"/>
          <a:ext cx="7506180" cy="68608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3348577"/>
              <a:satOff val="20174"/>
              <a:lumOff val="161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es-MX" sz="1600" kern="1200" dirty="0"/>
            <a:t>Realizar el procesamiento de las señales provenientes de las mediciones de los sensores para la estimación de los niveles de VOC presentes durante la descomposición de frutas.</a:t>
          </a:r>
          <a:endParaRPr lang="es-ES" sz="1600" kern="1200" dirty="0"/>
        </a:p>
      </dsp:txBody>
      <dsp:txXfrm>
        <a:off x="1783664" y="3343731"/>
        <a:ext cx="7465990" cy="645895"/>
      </dsp:txXfrm>
    </dsp:sp>
    <dsp:sp modelId="{672A5E56-DE7C-423B-8AF4-B37E93A0E788}">
      <dsp:nvSpPr>
        <dsp:cNvPr id="0" name=""/>
        <dsp:cNvSpPr/>
      </dsp:nvSpPr>
      <dsp:spPr>
        <a:xfrm>
          <a:off x="1057448" y="578319"/>
          <a:ext cx="706120" cy="39146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14655"/>
              </a:lnTo>
              <a:lnTo>
                <a:pt x="706120" y="3914655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FB512E-0A1F-4167-ADE0-87DA96AF7CDA}">
      <dsp:nvSpPr>
        <dsp:cNvPr id="0" name=""/>
        <dsp:cNvSpPr/>
      </dsp:nvSpPr>
      <dsp:spPr>
        <a:xfrm>
          <a:off x="1763569" y="4153885"/>
          <a:ext cx="7327131" cy="6781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es-MX" sz="1600" kern="1200" dirty="0"/>
            <a:t>Evaluar el desempeño de los sistemas de sensado basados en óxido metálico versus ópticos.</a:t>
          </a:r>
          <a:endParaRPr lang="es-ES" sz="1600" kern="1200" dirty="0"/>
        </a:p>
      </dsp:txBody>
      <dsp:txXfrm>
        <a:off x="1783432" y="4173748"/>
        <a:ext cx="7287405" cy="63845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B1CA3E-26B8-4A39-AEF8-6F06E506D3C7}">
      <dsp:nvSpPr>
        <dsp:cNvPr id="0" name=""/>
        <dsp:cNvSpPr/>
      </dsp:nvSpPr>
      <dsp:spPr>
        <a:xfrm>
          <a:off x="0" y="749192"/>
          <a:ext cx="7457288" cy="6089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kern="1200" dirty="0"/>
            <a:t>Plátanos</a:t>
          </a:r>
        </a:p>
      </dsp:txBody>
      <dsp:txXfrm>
        <a:off x="17837" y="767029"/>
        <a:ext cx="7421614" cy="573325"/>
      </dsp:txXfrm>
    </dsp:sp>
    <dsp:sp modelId="{EBA37B6C-F06D-4C56-92EE-0E03D9FA8E1C}">
      <dsp:nvSpPr>
        <dsp:cNvPr id="0" name=""/>
        <dsp:cNvSpPr/>
      </dsp:nvSpPr>
      <dsp:spPr>
        <a:xfrm>
          <a:off x="745728" y="1358192"/>
          <a:ext cx="749882" cy="5472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47219"/>
              </a:lnTo>
              <a:lnTo>
                <a:pt x="749882" y="547219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FD5103-0E27-40F1-9BC9-23BE42A2879E}">
      <dsp:nvSpPr>
        <dsp:cNvPr id="0" name=""/>
        <dsp:cNvSpPr/>
      </dsp:nvSpPr>
      <dsp:spPr>
        <a:xfrm>
          <a:off x="1495611" y="1523694"/>
          <a:ext cx="7206913" cy="76343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/>
            <a:t>Características físicas apreciables: color, textura exterior, olor, grado de firmeza relacionado con pérdida de líquido. </a:t>
          </a:r>
        </a:p>
      </dsp:txBody>
      <dsp:txXfrm>
        <a:off x="1517971" y="1546054"/>
        <a:ext cx="7162193" cy="718716"/>
      </dsp:txXfrm>
    </dsp:sp>
    <dsp:sp modelId="{2A81AC24-19E8-4B05-BE18-7F7DC22883F5}">
      <dsp:nvSpPr>
        <dsp:cNvPr id="0" name=""/>
        <dsp:cNvSpPr/>
      </dsp:nvSpPr>
      <dsp:spPr>
        <a:xfrm>
          <a:off x="745728" y="1358192"/>
          <a:ext cx="749882" cy="14629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62905"/>
              </a:lnTo>
              <a:lnTo>
                <a:pt x="749882" y="1462905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10391E-D0BA-4B05-BC9D-4C5F7A7038B2}">
      <dsp:nvSpPr>
        <dsp:cNvPr id="0" name=""/>
        <dsp:cNvSpPr/>
      </dsp:nvSpPr>
      <dsp:spPr>
        <a:xfrm>
          <a:off x="1495611" y="2439380"/>
          <a:ext cx="7206913" cy="76343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2232385"/>
              <a:satOff val="13449"/>
              <a:lumOff val="107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/>
            <a:t>El color amarillo original del plátano pasa a reemplazarse con pecas oscuras hasta que la totalidad de su superficie es negra y su estructura se vuelve extremadamente suave</a:t>
          </a:r>
        </a:p>
      </dsp:txBody>
      <dsp:txXfrm>
        <a:off x="1517971" y="2461740"/>
        <a:ext cx="7162193" cy="718716"/>
      </dsp:txXfrm>
    </dsp:sp>
    <dsp:sp modelId="{672A5E56-DE7C-423B-8AF4-B37E93A0E788}">
      <dsp:nvSpPr>
        <dsp:cNvPr id="0" name=""/>
        <dsp:cNvSpPr/>
      </dsp:nvSpPr>
      <dsp:spPr>
        <a:xfrm>
          <a:off x="745728" y="1358192"/>
          <a:ext cx="749882" cy="23549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54984"/>
              </a:lnTo>
              <a:lnTo>
                <a:pt x="749882" y="2354984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FB512E-0A1F-4167-ADE0-87DA96AF7CDA}">
      <dsp:nvSpPr>
        <dsp:cNvPr id="0" name=""/>
        <dsp:cNvSpPr/>
      </dsp:nvSpPr>
      <dsp:spPr>
        <a:xfrm>
          <a:off x="1495611" y="3355066"/>
          <a:ext cx="7206913" cy="7162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600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/>
            <a:t>VOCs:</a:t>
          </a:r>
          <a:r>
            <a:rPr lang="es-ES" sz="1600" kern="1200" baseline="0" dirty="0"/>
            <a:t> </a:t>
          </a:r>
          <a:r>
            <a:rPr lang="es-MX" sz="1600" kern="1200" dirty="0"/>
            <a:t>1-butanol, 3-metil-, acetato, </a:t>
          </a:r>
          <a:r>
            <a:rPr lang="es-MX" sz="1600" kern="1200" dirty="0" err="1"/>
            <a:t>isopentil</a:t>
          </a:r>
          <a:r>
            <a:rPr lang="es-MX" sz="1600" kern="1200" dirty="0"/>
            <a:t> 2-metilpropanoato, 1-butanol, 3- e </a:t>
          </a:r>
          <a:r>
            <a:rPr lang="es-MX" sz="1600" kern="1200" dirty="0" err="1"/>
            <a:t>isopentil</a:t>
          </a:r>
          <a:r>
            <a:rPr lang="es-MX" sz="1600" kern="1200" dirty="0"/>
            <a:t> 3-metilbutanoato de metilo y etanol, además se observa que los aldehídos presentes disminuyen conforme transcurre la descomposición</a:t>
          </a:r>
          <a:endParaRPr lang="es-ES" sz="1600" kern="1200" dirty="0"/>
        </a:p>
      </dsp:txBody>
      <dsp:txXfrm>
        <a:off x="1516588" y="3376043"/>
        <a:ext cx="7164959" cy="67426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B1CA3E-26B8-4A39-AEF8-6F06E506D3C7}">
      <dsp:nvSpPr>
        <dsp:cNvPr id="0" name=""/>
        <dsp:cNvSpPr/>
      </dsp:nvSpPr>
      <dsp:spPr>
        <a:xfrm>
          <a:off x="0" y="749192"/>
          <a:ext cx="7457288" cy="6089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kern="1200" dirty="0"/>
            <a:t>Peras</a:t>
          </a:r>
        </a:p>
      </dsp:txBody>
      <dsp:txXfrm>
        <a:off x="17837" y="767029"/>
        <a:ext cx="7421614" cy="573325"/>
      </dsp:txXfrm>
    </dsp:sp>
    <dsp:sp modelId="{EBA37B6C-F06D-4C56-92EE-0E03D9FA8E1C}">
      <dsp:nvSpPr>
        <dsp:cNvPr id="0" name=""/>
        <dsp:cNvSpPr/>
      </dsp:nvSpPr>
      <dsp:spPr>
        <a:xfrm>
          <a:off x="745728" y="1358192"/>
          <a:ext cx="749882" cy="5472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47219"/>
              </a:lnTo>
              <a:lnTo>
                <a:pt x="749882" y="547219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FD5103-0E27-40F1-9BC9-23BE42A2879E}">
      <dsp:nvSpPr>
        <dsp:cNvPr id="0" name=""/>
        <dsp:cNvSpPr/>
      </dsp:nvSpPr>
      <dsp:spPr>
        <a:xfrm>
          <a:off x="1495611" y="1523694"/>
          <a:ext cx="7206913" cy="76343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/>
            <a:t>Características físicas apreciables: color, textura exterior, olor, grado de firmeza relacionado con pérdida de líquido. </a:t>
          </a:r>
        </a:p>
      </dsp:txBody>
      <dsp:txXfrm>
        <a:off x="1517971" y="1546054"/>
        <a:ext cx="7162193" cy="718716"/>
      </dsp:txXfrm>
    </dsp:sp>
    <dsp:sp modelId="{2A81AC24-19E8-4B05-BE18-7F7DC22883F5}">
      <dsp:nvSpPr>
        <dsp:cNvPr id="0" name=""/>
        <dsp:cNvSpPr/>
      </dsp:nvSpPr>
      <dsp:spPr>
        <a:xfrm>
          <a:off x="745728" y="1358192"/>
          <a:ext cx="749882" cy="14629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62905"/>
              </a:lnTo>
              <a:lnTo>
                <a:pt x="749882" y="1462905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10391E-D0BA-4B05-BC9D-4C5F7A7038B2}">
      <dsp:nvSpPr>
        <dsp:cNvPr id="0" name=""/>
        <dsp:cNvSpPr/>
      </dsp:nvSpPr>
      <dsp:spPr>
        <a:xfrm>
          <a:off x="1495611" y="2439380"/>
          <a:ext cx="7206913" cy="76343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2232385"/>
              <a:satOff val="13449"/>
              <a:lumOff val="107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/>
            <a:t>El color verde original de la pera pasa a presentar un color marrón pálido acompañado de una estructura suave.</a:t>
          </a:r>
        </a:p>
      </dsp:txBody>
      <dsp:txXfrm>
        <a:off x="1517971" y="2461740"/>
        <a:ext cx="7162193" cy="718716"/>
      </dsp:txXfrm>
    </dsp:sp>
    <dsp:sp modelId="{672A5E56-DE7C-423B-8AF4-B37E93A0E788}">
      <dsp:nvSpPr>
        <dsp:cNvPr id="0" name=""/>
        <dsp:cNvSpPr/>
      </dsp:nvSpPr>
      <dsp:spPr>
        <a:xfrm>
          <a:off x="745728" y="1358192"/>
          <a:ext cx="749882" cy="23549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54984"/>
              </a:lnTo>
              <a:lnTo>
                <a:pt x="749882" y="2354984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FB512E-0A1F-4167-ADE0-87DA96AF7CDA}">
      <dsp:nvSpPr>
        <dsp:cNvPr id="0" name=""/>
        <dsp:cNvSpPr/>
      </dsp:nvSpPr>
      <dsp:spPr>
        <a:xfrm>
          <a:off x="1495611" y="3355066"/>
          <a:ext cx="7206913" cy="7162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/>
            <a:t>Se hallaron compuestos propios de la fermentación tales como: </a:t>
          </a:r>
          <a:r>
            <a:rPr lang="es-MX" sz="1600" kern="1200" dirty="0"/>
            <a:t>acetato de etilo, acetoína, ácido acético y 1-butanol, 3-metil-, </a:t>
          </a:r>
          <a:r>
            <a:rPr lang="es-MX" sz="1600" kern="1200" dirty="0" err="1"/>
            <a:t>fenil-etil</a:t>
          </a:r>
          <a:r>
            <a:rPr lang="es-MX" sz="1600" kern="1200" dirty="0"/>
            <a:t> alcohol y benzaldehído.</a:t>
          </a:r>
          <a:endParaRPr lang="es-ES" sz="1600" kern="1200" dirty="0"/>
        </a:p>
      </dsp:txBody>
      <dsp:txXfrm>
        <a:off x="1516588" y="3376043"/>
        <a:ext cx="7164959" cy="67426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B1CA3E-26B8-4A39-AEF8-6F06E506D3C7}">
      <dsp:nvSpPr>
        <dsp:cNvPr id="0" name=""/>
        <dsp:cNvSpPr/>
      </dsp:nvSpPr>
      <dsp:spPr>
        <a:xfrm>
          <a:off x="0" y="391301"/>
          <a:ext cx="8627163" cy="70453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kern="1200" dirty="0"/>
            <a:t>Spectral TRIAD (AS7265x)</a:t>
          </a:r>
        </a:p>
      </dsp:txBody>
      <dsp:txXfrm>
        <a:off x="20635" y="411936"/>
        <a:ext cx="8585893" cy="663267"/>
      </dsp:txXfrm>
    </dsp:sp>
    <dsp:sp modelId="{EBA37B6C-F06D-4C56-92EE-0E03D9FA8E1C}">
      <dsp:nvSpPr>
        <dsp:cNvPr id="0" name=""/>
        <dsp:cNvSpPr/>
      </dsp:nvSpPr>
      <dsp:spPr>
        <a:xfrm>
          <a:off x="862717" y="1095839"/>
          <a:ext cx="862716" cy="6670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67095"/>
              </a:lnTo>
              <a:lnTo>
                <a:pt x="862716" y="667095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FD5103-0E27-40F1-9BC9-23BE42A2879E}">
      <dsp:nvSpPr>
        <dsp:cNvPr id="0" name=""/>
        <dsp:cNvSpPr/>
      </dsp:nvSpPr>
      <dsp:spPr>
        <a:xfrm>
          <a:off x="1725433" y="1271973"/>
          <a:ext cx="5190741" cy="9819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kern="1200"/>
            <a:t>Sistema de sensado de inspección óptica que contiene tres sensores AS7265x, los cuales combinan el espectro visible, UV e infrarrojo para iluminar y testear varias superficies para espectroscopia de luz</a:t>
          </a:r>
          <a:endParaRPr lang="es-ES" sz="1600" kern="1200" dirty="0"/>
        </a:p>
      </dsp:txBody>
      <dsp:txXfrm>
        <a:off x="1754192" y="1300732"/>
        <a:ext cx="5133223" cy="924403"/>
      </dsp:txXfrm>
    </dsp:sp>
    <dsp:sp modelId="{2A81AC24-19E8-4B05-BE18-7F7DC22883F5}">
      <dsp:nvSpPr>
        <dsp:cNvPr id="0" name=""/>
        <dsp:cNvSpPr/>
      </dsp:nvSpPr>
      <dsp:spPr>
        <a:xfrm>
          <a:off x="862717" y="1095839"/>
          <a:ext cx="862716" cy="17693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69397"/>
              </a:lnTo>
              <a:lnTo>
                <a:pt x="862716" y="1769397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10391E-D0BA-4B05-BC9D-4C5F7A7038B2}">
      <dsp:nvSpPr>
        <dsp:cNvPr id="0" name=""/>
        <dsp:cNvSpPr/>
      </dsp:nvSpPr>
      <dsp:spPr>
        <a:xfrm>
          <a:off x="1725433" y="2430029"/>
          <a:ext cx="5174801" cy="87041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2232385"/>
              <a:satOff val="13449"/>
              <a:lumOff val="107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/>
            <a:t>Requiere de acoplamiento de 3VDC a 5VDC para trabajar con la tarjeta de adquisición</a:t>
          </a:r>
        </a:p>
      </dsp:txBody>
      <dsp:txXfrm>
        <a:off x="1750927" y="2455523"/>
        <a:ext cx="5123813" cy="819426"/>
      </dsp:txXfrm>
    </dsp:sp>
    <dsp:sp modelId="{672A5E56-DE7C-423B-8AF4-B37E93A0E788}">
      <dsp:nvSpPr>
        <dsp:cNvPr id="0" name=""/>
        <dsp:cNvSpPr/>
      </dsp:nvSpPr>
      <dsp:spPr>
        <a:xfrm>
          <a:off x="862717" y="1095839"/>
          <a:ext cx="905371" cy="28910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91035"/>
              </a:lnTo>
              <a:lnTo>
                <a:pt x="905371" y="2891035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FB512E-0A1F-4167-ADE0-87DA96AF7CDA}">
      <dsp:nvSpPr>
        <dsp:cNvPr id="0" name=""/>
        <dsp:cNvSpPr/>
      </dsp:nvSpPr>
      <dsp:spPr>
        <a:xfrm>
          <a:off x="1768088" y="3464192"/>
          <a:ext cx="5167508" cy="104536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/>
            <a:t>Módulo de sensores de espectrometría de bajo costo, único en su tipo.</a:t>
          </a:r>
          <a:endParaRPr lang="es-ES" sz="1600" kern="1200" dirty="0"/>
        </a:p>
      </dsp:txBody>
      <dsp:txXfrm>
        <a:off x="1798706" y="3494810"/>
        <a:ext cx="5106272" cy="98412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B1CA3E-26B8-4A39-AEF8-6F06E506D3C7}">
      <dsp:nvSpPr>
        <dsp:cNvPr id="0" name=""/>
        <dsp:cNvSpPr/>
      </dsp:nvSpPr>
      <dsp:spPr>
        <a:xfrm>
          <a:off x="631886" y="0"/>
          <a:ext cx="7995278" cy="65293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kern="1200" dirty="0"/>
            <a:t>Metodología</a:t>
          </a:r>
        </a:p>
      </dsp:txBody>
      <dsp:txXfrm>
        <a:off x="651010" y="19124"/>
        <a:ext cx="7957030" cy="614686"/>
      </dsp:txXfrm>
    </dsp:sp>
    <dsp:sp modelId="{EBA37B6C-F06D-4C56-92EE-0E03D9FA8E1C}">
      <dsp:nvSpPr>
        <dsp:cNvPr id="0" name=""/>
        <dsp:cNvSpPr/>
      </dsp:nvSpPr>
      <dsp:spPr>
        <a:xfrm>
          <a:off x="1431414" y="652934"/>
          <a:ext cx="483584" cy="6223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22309"/>
              </a:lnTo>
              <a:lnTo>
                <a:pt x="483584" y="622309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FD5103-0E27-40F1-9BC9-23BE42A2879E}">
      <dsp:nvSpPr>
        <dsp:cNvPr id="0" name=""/>
        <dsp:cNvSpPr/>
      </dsp:nvSpPr>
      <dsp:spPr>
        <a:xfrm>
          <a:off x="1914998" y="820243"/>
          <a:ext cx="4810552" cy="91000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kern="1200" dirty="0"/>
            <a:t>Utilización de sistema estático de manejo de muestras</a:t>
          </a:r>
          <a:endParaRPr lang="es-ES" sz="1600" kern="1200" dirty="0"/>
        </a:p>
      </dsp:txBody>
      <dsp:txXfrm>
        <a:off x="1941651" y="846896"/>
        <a:ext cx="4757246" cy="856695"/>
      </dsp:txXfrm>
    </dsp:sp>
    <dsp:sp modelId="{2A81AC24-19E8-4B05-BE18-7F7DC22883F5}">
      <dsp:nvSpPr>
        <dsp:cNvPr id="0" name=""/>
        <dsp:cNvSpPr/>
      </dsp:nvSpPr>
      <dsp:spPr>
        <a:xfrm>
          <a:off x="1431414" y="652934"/>
          <a:ext cx="483584" cy="16438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43875"/>
              </a:lnTo>
              <a:lnTo>
                <a:pt x="483584" y="1643875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10391E-D0BA-4B05-BC9D-4C5F7A7038B2}">
      <dsp:nvSpPr>
        <dsp:cNvPr id="0" name=""/>
        <dsp:cNvSpPr/>
      </dsp:nvSpPr>
      <dsp:spPr>
        <a:xfrm>
          <a:off x="1914998" y="1893479"/>
          <a:ext cx="4795780" cy="80666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1488257"/>
              <a:satOff val="8966"/>
              <a:lumOff val="71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/>
            <a:t>Concentraciones de 0, 5, 10, 30, 70 y 100 ul</a:t>
          </a:r>
        </a:p>
      </dsp:txBody>
      <dsp:txXfrm>
        <a:off x="1938624" y="1917105"/>
        <a:ext cx="4748528" cy="759409"/>
      </dsp:txXfrm>
    </dsp:sp>
    <dsp:sp modelId="{672A5E56-DE7C-423B-8AF4-B37E93A0E788}">
      <dsp:nvSpPr>
        <dsp:cNvPr id="0" name=""/>
        <dsp:cNvSpPr/>
      </dsp:nvSpPr>
      <dsp:spPr>
        <a:xfrm>
          <a:off x="1431414" y="652934"/>
          <a:ext cx="523115" cy="26833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83360"/>
              </a:lnTo>
              <a:lnTo>
                <a:pt x="523115" y="2683360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FB512E-0A1F-4167-ADE0-87DA96AF7CDA}">
      <dsp:nvSpPr>
        <dsp:cNvPr id="0" name=""/>
        <dsp:cNvSpPr/>
      </dsp:nvSpPr>
      <dsp:spPr>
        <a:xfrm>
          <a:off x="1954530" y="2851896"/>
          <a:ext cx="4789021" cy="9687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2976513"/>
              <a:satOff val="17933"/>
              <a:lumOff val="143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/>
            <a:t>Cinco repeticiones de cada medición, </a:t>
          </a:r>
        </a:p>
      </dsp:txBody>
      <dsp:txXfrm>
        <a:off x="1982905" y="2880271"/>
        <a:ext cx="4732271" cy="912048"/>
      </dsp:txXfrm>
    </dsp:sp>
    <dsp:sp modelId="{CE1A9DA5-B9C2-45E2-9BB7-F87257155B4F}">
      <dsp:nvSpPr>
        <dsp:cNvPr id="0" name=""/>
        <dsp:cNvSpPr/>
      </dsp:nvSpPr>
      <dsp:spPr>
        <a:xfrm>
          <a:off x="1431414" y="652934"/>
          <a:ext cx="483584" cy="39196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19621"/>
              </a:lnTo>
              <a:lnTo>
                <a:pt x="483584" y="3919621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B2E39C-ECD7-408D-AE0A-53F087F4CC73}">
      <dsp:nvSpPr>
        <dsp:cNvPr id="0" name=""/>
        <dsp:cNvSpPr/>
      </dsp:nvSpPr>
      <dsp:spPr>
        <a:xfrm>
          <a:off x="1914998" y="3995407"/>
          <a:ext cx="5207536" cy="11542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/>
            <a:t>Obtención de curvas de calibración, curvas y aplicación de procesos estadísticos para determinación de sensibilidad de los sensores</a:t>
          </a:r>
        </a:p>
      </dsp:txBody>
      <dsp:txXfrm>
        <a:off x="1948806" y="4029215"/>
        <a:ext cx="5139920" cy="10866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BDEB21-8B92-4D6A-82FC-953399A9829D}" type="datetimeFigureOut">
              <a:rPr lang="es-EC" smtClean="0"/>
              <a:t>21/1/2020</a:t>
            </a:fld>
            <a:endParaRPr lang="es-EC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32EAB7-EE56-4A8A-B0DF-ACC4655557E0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8960016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editar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251D0-1DC9-43BA-AED7-069F98C1CCC0}" type="datetimeFigureOut">
              <a:rPr lang="es-EC" smtClean="0"/>
              <a:t>21/1/2020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563D5-E797-421E-B3F8-C8CAD1028150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386500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251D0-1DC9-43BA-AED7-069F98C1CCC0}" type="datetimeFigureOut">
              <a:rPr lang="es-EC" smtClean="0"/>
              <a:t>21/1/2020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563D5-E797-421E-B3F8-C8CAD1028150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7687451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251D0-1DC9-43BA-AED7-069F98C1CCC0}" type="datetimeFigureOut">
              <a:rPr lang="es-EC" smtClean="0"/>
              <a:t>21/1/2020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563D5-E797-421E-B3F8-C8CAD1028150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718823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46"/>
          <p:cNvGraphicFramePr>
            <a:graphicFrameLocks noChangeAspect="1"/>
          </p:cNvGraphicFramePr>
          <p:nvPr/>
        </p:nvGraphicFramePr>
        <p:xfrm>
          <a:off x="0" y="981075"/>
          <a:ext cx="12192000" cy="561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8" name="CorelDRAW" r:id="rId3" imgW="9151920" imgH="5621400" progId="">
                  <p:embed/>
                </p:oleObj>
              </mc:Choice>
              <mc:Fallback>
                <p:oleObj name="CorelDRAW" r:id="rId3" imgW="9151920" imgH="5621400" progId="">
                  <p:embed/>
                  <p:pic>
                    <p:nvPicPr>
                      <p:cNvPr id="2" name="Object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981075"/>
                        <a:ext cx="12192000" cy="561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4"/>
          <p:cNvSpPr>
            <a:spLocks noChangeArrowheads="1"/>
          </p:cNvSpPr>
          <p:nvPr/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s-EC" altLang="es-EC" sz="1400">
              <a:solidFill>
                <a:srgbClr val="000000"/>
              </a:solidFill>
            </a:endParaRPr>
          </a:p>
        </p:txBody>
      </p:sp>
      <p:sp>
        <p:nvSpPr>
          <p:cNvPr id="4" name="Rectangle 25"/>
          <p:cNvSpPr>
            <a:spLocks noChangeArrowheads="1"/>
          </p:cNvSpPr>
          <p:nvPr/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s-EC" altLang="es-EC" sz="1400">
              <a:solidFill>
                <a:srgbClr val="000000"/>
              </a:solidFill>
            </a:endParaRPr>
          </a:p>
        </p:txBody>
      </p:sp>
      <p:sp>
        <p:nvSpPr>
          <p:cNvPr id="5" name="Rectangle 26"/>
          <p:cNvSpPr>
            <a:spLocks noChangeArrowheads="1"/>
          </p:cNvSpPr>
          <p:nvPr/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s-EC" altLang="es-EC" sz="1400">
              <a:solidFill>
                <a:srgbClr val="000000"/>
              </a:solidFill>
            </a:endParaRPr>
          </a:p>
        </p:txBody>
      </p:sp>
      <p:sp>
        <p:nvSpPr>
          <p:cNvPr id="6" name="Rectangle 27"/>
          <p:cNvSpPr>
            <a:spLocks noChangeArrowheads="1"/>
          </p:cNvSpPr>
          <p:nvPr/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s-EC" altLang="es-EC" sz="1400">
              <a:solidFill>
                <a:srgbClr val="000000"/>
              </a:solidFill>
            </a:endParaRPr>
          </a:p>
        </p:txBody>
      </p:sp>
      <p:pic>
        <p:nvPicPr>
          <p:cNvPr id="7" name="Picture 48" descr="bannner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22938"/>
            <a:ext cx="12192000" cy="113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50"/>
          <p:cNvSpPr>
            <a:spLocks noChangeArrowheads="1"/>
          </p:cNvSpPr>
          <p:nvPr/>
        </p:nvSpPr>
        <p:spPr bwMode="auto">
          <a:xfrm>
            <a:off x="289984" y="260351"/>
            <a:ext cx="1056216" cy="792163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s-EC" altLang="es-EC" sz="1800">
              <a:solidFill>
                <a:srgbClr val="000000"/>
              </a:solidFill>
            </a:endParaRPr>
          </a:p>
        </p:txBody>
      </p:sp>
      <p:pic>
        <p:nvPicPr>
          <p:cNvPr id="9" name="Picture 49" descr="LOGO ESPE ORIGINAL copi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4" y="115888"/>
            <a:ext cx="4417484" cy="88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89019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798099870"/>
      </p:ext>
    </p:extLst>
  </p:cSld>
  <p:clrMapOvr>
    <a:masterClrMapping/>
  </p:clrMapOvr>
  <p:transition spd="med">
    <p:randomBar dir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7966778"/>
      </p:ext>
    </p:extLst>
  </p:cSld>
  <p:clrMapOvr>
    <a:masterClrMapping/>
  </p:clrMapOvr>
  <p:transition spd="med">
    <p:randomBar dir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429678613"/>
      </p:ext>
    </p:extLst>
  </p:cSld>
  <p:clrMapOvr>
    <a:masterClrMapping/>
  </p:clrMapOvr>
  <p:transition spd="med">
    <p:randomBar dir="vert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ítulo y 4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429438362"/>
      </p:ext>
    </p:extLst>
  </p:cSld>
  <p:clrMapOvr>
    <a:masterClrMapping/>
  </p:clrMapOvr>
  <p:transition spd="med">
    <p:randomBar dir="vert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751521900"/>
      </p:ext>
    </p:extLst>
  </p:cSld>
  <p:clrMapOvr>
    <a:masterClrMapping/>
  </p:clrMapOvr>
  <p:transition spd="med">
    <p:randomBar dir="vert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ítulo, 1 objeto y 2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60189315"/>
      </p:ext>
    </p:extLst>
  </p:cSld>
  <p:clrMapOvr>
    <a:masterClrMapping/>
  </p:clrMapOvr>
  <p:transition spd="med">
    <p:randomBar dir="vert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ítulo, texto y 2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641484864"/>
      </p:ext>
    </p:extLst>
  </p:cSld>
  <p:clrMapOvr>
    <a:masterClrMapping/>
  </p:clrMapOvr>
  <p:transition spd="med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251D0-1DC9-43BA-AED7-069F98C1CCC0}" type="datetimeFigureOut">
              <a:rPr lang="es-EC" smtClean="0"/>
              <a:t>21/1/2020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563D5-E797-421E-B3F8-C8CAD1028150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302720211"/>
      </p:ext>
    </p:extLst>
  </p:cSld>
  <p:clrMapOvr>
    <a:masterClrMapping/>
  </p:clrMapOvr>
  <p:transition spd="med">
    <p:randomBar dir="vert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400" y="0"/>
            <a:ext cx="12217400" cy="695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12" descr="LOGO ESPE ORIGINAL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6400" y="306388"/>
            <a:ext cx="3481917" cy="6397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745974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editar el estilo de subtítulo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Tema de la presentacion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Autor de la presentación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43AF908C-076E-4FB3-8B0D-B1FA4702EDF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00375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251D0-1DC9-43BA-AED7-069F98C1CCC0}" type="datetimeFigureOut">
              <a:rPr lang="es-EC" smtClean="0"/>
              <a:t>21/1/2020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563D5-E797-421E-B3F8-C8CAD1028150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364004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251D0-1DC9-43BA-AED7-069F98C1CCC0}" type="datetimeFigureOut">
              <a:rPr lang="es-EC" smtClean="0"/>
              <a:t>21/1/2020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563D5-E797-421E-B3F8-C8CAD1028150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780621219"/>
      </p:ext>
    </p:extLst>
  </p:cSld>
  <p:clrMapOvr>
    <a:masterClrMapping/>
  </p:clrMapOvr>
  <p:transition spd="med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251D0-1DC9-43BA-AED7-069F98C1CCC0}" type="datetimeFigureOut">
              <a:rPr lang="es-EC" smtClean="0"/>
              <a:t>21/1/2020</a:t>
            </a:fld>
            <a:endParaRPr lang="es-EC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563D5-E797-421E-B3F8-C8CAD1028150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9448248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251D0-1DC9-43BA-AED7-069F98C1CCC0}" type="datetimeFigureOut">
              <a:rPr lang="es-EC" smtClean="0"/>
              <a:t>21/1/2020</a:t>
            </a:fld>
            <a:endParaRPr lang="es-EC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563D5-E797-421E-B3F8-C8CAD1028150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25008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251D0-1DC9-43BA-AED7-069F98C1CCC0}" type="datetimeFigureOut">
              <a:rPr lang="es-EC" smtClean="0"/>
              <a:t>21/1/2020</a:t>
            </a:fld>
            <a:endParaRPr lang="es-EC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563D5-E797-421E-B3F8-C8CAD1028150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595550347"/>
      </p:ext>
    </p:extLst>
  </p:cSld>
  <p:clrMapOvr>
    <a:masterClrMapping/>
  </p:clrMapOvr>
  <p:transition spd="med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251D0-1DC9-43BA-AED7-069F98C1CCC0}" type="datetimeFigureOut">
              <a:rPr lang="es-EC" smtClean="0"/>
              <a:t>21/1/2020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563D5-E797-421E-B3F8-C8CAD1028150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4705618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251D0-1DC9-43BA-AED7-069F98C1CCC0}" type="datetimeFigureOut">
              <a:rPr lang="es-EC" smtClean="0"/>
              <a:t>21/1/2020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563D5-E797-421E-B3F8-C8CAD1028150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5868609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image" Target="../media/image6.jpeg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image" Target="../media/image5.jpeg"/><Relationship Id="rId5" Type="http://schemas.openxmlformats.org/officeDocument/2006/relationships/slideLayout" Target="../slideLayouts/slideLayout17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3251D0-1DC9-43BA-AED7-069F98C1CCC0}" type="datetimeFigureOut">
              <a:rPr lang="es-EC" smtClean="0"/>
              <a:t>21/1/2020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0563D5-E797-421E-B3F8-C8CAD1028150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22327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82" r:id="rId12"/>
  </p:sldLayoutIdLst>
  <p:transition spd="med">
    <p:randomBar dir="vert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8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117" y="1588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9" descr="LOGO ESPE ORIGINAL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879417" y="5949951"/>
            <a:ext cx="30734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4014412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</p:sldLayoutIdLst>
  <p:transition spd="med">
    <p:randomBar dir="vert"/>
  </p:transition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15.jp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image" Target="../media/image16.pn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7" Type="http://schemas.openxmlformats.org/officeDocument/2006/relationships/image" Target="../media/image17.pn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11.jpe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12.jpe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4 Imag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221" y="129887"/>
            <a:ext cx="4144202" cy="1119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9 Rectángulo"/>
          <p:cNvSpPr/>
          <p:nvPr/>
        </p:nvSpPr>
        <p:spPr>
          <a:xfrm>
            <a:off x="2295525" y="3013501"/>
            <a:ext cx="8143875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tabLst>
                <a:tab pos="185734" algn="l"/>
              </a:tabLst>
              <a:defRPr/>
            </a:pPr>
            <a:endParaRPr lang="es-ES" sz="4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B4F6834A-B6A3-4BF4-9698-1994853DD6C5}"/>
              </a:ext>
            </a:extLst>
          </p:cNvPr>
          <p:cNvSpPr/>
          <p:nvPr/>
        </p:nvSpPr>
        <p:spPr>
          <a:xfrm>
            <a:off x="874643" y="1263433"/>
            <a:ext cx="1045596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2000" b="1" dirty="0">
                <a:latin typeface="Calibri" panose="020F0502020204030204" pitchFamily="34" charset="0"/>
                <a:cs typeface="Times New Roman" panose="02020603050405020304" pitchFamily="18" charset="0"/>
              </a:rPr>
              <a:t>DEPARTAMENTO DE ELÉCTRICA, ELECTRÓNICA Y TELECOMUNICACIONES</a:t>
            </a:r>
          </a:p>
          <a:p>
            <a:pPr algn="ctr"/>
            <a:r>
              <a:rPr lang="es-EC" sz="2000" b="1" dirty="0">
                <a:latin typeface="Calibri" panose="020F0502020204030204" pitchFamily="34" charset="0"/>
                <a:cs typeface="Times New Roman" panose="02020603050405020304" pitchFamily="18" charset="0"/>
              </a:rPr>
              <a:t>INGENIERÍA EN ELECTRÓNICA, AUTOMATIZACIÓN Y CONTROL</a:t>
            </a:r>
          </a:p>
          <a:p>
            <a:pPr algn="ctr"/>
            <a:endParaRPr lang="es-EC" sz="2000" b="1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C" sz="2000" b="1" dirty="0">
                <a:latin typeface="Calibri" panose="020F0502020204030204" pitchFamily="34" charset="0"/>
                <a:cs typeface="Times New Roman" panose="02020603050405020304" pitchFamily="18" charset="0"/>
              </a:rPr>
              <a:t>TRABAJO DE TITULACIÓN, PREVIO A LA OBTENCIÓN DEL TÍTULO DE INGENIERO EN ELECTRÓNICA, AUTOMATIZACIÓN Y CONTROL</a:t>
            </a:r>
          </a:p>
          <a:p>
            <a:pPr algn="ctr"/>
            <a:endParaRPr lang="es-EC" sz="20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A63217D4-9162-4821-AB67-379668D4D642}"/>
              </a:ext>
            </a:extLst>
          </p:cNvPr>
          <p:cNvSpPr/>
          <p:nvPr/>
        </p:nvSpPr>
        <p:spPr>
          <a:xfrm>
            <a:off x="1526004" y="3150762"/>
            <a:ext cx="100762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“Análisis comparativo de sensores químicos de óxido metálico y sensores ópticos para detección de compuestos volátiles orgánicos producto de la descomposición de frutas” 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BCBAAD59-BD5E-4F3D-891B-3D59750F1FA4}"/>
              </a:ext>
            </a:extLst>
          </p:cNvPr>
          <p:cNvSpPr/>
          <p:nvPr/>
        </p:nvSpPr>
        <p:spPr>
          <a:xfrm>
            <a:off x="3781016" y="4198285"/>
            <a:ext cx="5566184" cy="147703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s-ES" sz="2000" dirty="0"/>
          </a:p>
          <a:p>
            <a:pPr algn="ctr"/>
            <a:r>
              <a:rPr lang="es-ES" sz="1700" b="1" dirty="0"/>
              <a:t>Elaborado por: </a:t>
            </a:r>
            <a:r>
              <a:rPr lang="es-ES" sz="1700" dirty="0"/>
              <a:t>Thelmo Renán Villacrés Estrada</a:t>
            </a:r>
          </a:p>
          <a:p>
            <a:pPr algn="ctr"/>
            <a:endParaRPr lang="es-ES" sz="1700" dirty="0"/>
          </a:p>
          <a:p>
            <a:pPr algn="ctr"/>
            <a:r>
              <a:rPr lang="es-ES" sz="1700" b="1" dirty="0"/>
              <a:t>Director: </a:t>
            </a:r>
            <a:r>
              <a:rPr lang="es-EC" sz="1700" dirty="0"/>
              <a:t>Ing. Andrés Ricardo </a:t>
            </a:r>
            <a:r>
              <a:rPr lang="es-EC" sz="1700" dirty="0" err="1"/>
              <a:t>Arcentales</a:t>
            </a:r>
            <a:r>
              <a:rPr lang="es-EC" sz="1700" dirty="0"/>
              <a:t> Viteri, PhD</a:t>
            </a:r>
          </a:p>
          <a:p>
            <a:pPr algn="ctr"/>
            <a:r>
              <a:rPr lang="es-EC" sz="1700" b="1" dirty="0"/>
              <a:t>Oponente:</a:t>
            </a:r>
            <a:r>
              <a:rPr lang="es-ES" sz="1700" b="1" dirty="0"/>
              <a:t> </a:t>
            </a:r>
            <a:r>
              <a:rPr lang="es-EC" sz="1700" dirty="0"/>
              <a:t>Ing. Ana Verónica Guamán Novillo, PhD</a:t>
            </a:r>
          </a:p>
          <a:p>
            <a:pPr algn="ctr"/>
            <a:endParaRPr lang="es-ES" sz="1700" dirty="0"/>
          </a:p>
          <a:p>
            <a:pPr algn="ctr"/>
            <a:r>
              <a:rPr lang="es-ES" sz="1700" dirty="0"/>
              <a:t>Sangolquí 2020 </a:t>
            </a:r>
          </a:p>
          <a:p>
            <a:pPr algn="ctr"/>
            <a:endParaRPr lang="es-EC" sz="1700" dirty="0"/>
          </a:p>
          <a:p>
            <a:pPr algn="ctr"/>
            <a:endParaRPr lang="es-ES" sz="1700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877C1F03-8A01-4174-BFE7-8C9A54148E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6065" y="621360"/>
            <a:ext cx="1566147" cy="1566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66866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F908C-076E-4FB3-8B0D-B1FA4702EDFF}" type="slidenum">
              <a:rPr lang="es-ES" smtClean="0"/>
              <a:t>10</a:t>
            </a:fld>
            <a:endParaRPr lang="es-ES"/>
          </a:p>
        </p:txBody>
      </p:sp>
      <p:sp>
        <p:nvSpPr>
          <p:cNvPr id="11" name="3 Rectángulo">
            <a:extLst>
              <a:ext uri="{FF2B5EF4-FFF2-40B4-BE49-F238E27FC236}">
                <a16:creationId xmlns:a16="http://schemas.microsoft.com/office/drawing/2014/main" id="{822226F9-B998-4BF5-BB3C-200DF4B7E045}"/>
              </a:ext>
            </a:extLst>
          </p:cNvPr>
          <p:cNvSpPr/>
          <p:nvPr/>
        </p:nvSpPr>
        <p:spPr>
          <a:xfrm>
            <a:off x="1524000" y="21771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Sensores</a:t>
            </a:r>
            <a:r>
              <a:rPr lang="en-US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 </a:t>
            </a:r>
            <a:r>
              <a:rPr lang="en-US" sz="3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químicos</a:t>
            </a:r>
            <a:r>
              <a:rPr lang="en-US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: </a:t>
            </a:r>
            <a:r>
              <a:rPr lang="en-US" sz="3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Sensores</a:t>
            </a:r>
            <a:r>
              <a:rPr lang="en-US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 de </a:t>
            </a:r>
            <a:r>
              <a:rPr lang="en-US" sz="3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óxido</a:t>
            </a:r>
            <a:r>
              <a:rPr lang="en-US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 </a:t>
            </a:r>
            <a:r>
              <a:rPr lang="en-US" sz="3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metálico</a:t>
            </a:r>
            <a:r>
              <a:rPr lang="en-US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 </a:t>
            </a:r>
            <a:r>
              <a:rPr lang="en-US" sz="3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configuración</a:t>
            </a:r>
            <a:r>
              <a:rPr lang="en-US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 </a:t>
            </a:r>
            <a:r>
              <a:rPr lang="en-US" sz="3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en</a:t>
            </a:r>
            <a:r>
              <a:rPr lang="en-US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 </a:t>
            </a:r>
            <a:r>
              <a:rPr lang="en-US" sz="3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serie</a:t>
            </a:r>
            <a:r>
              <a:rPr lang="en-US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 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9A4206B4-0492-4D33-B72D-CC869DAEFADF}"/>
              </a:ext>
            </a:extLst>
          </p:cNvPr>
          <p:cNvSpPr/>
          <p:nvPr/>
        </p:nvSpPr>
        <p:spPr>
          <a:xfrm>
            <a:off x="8998226" y="6599583"/>
            <a:ext cx="2885164" cy="1684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CustomShape 14">
            <a:extLst>
              <a:ext uri="{FF2B5EF4-FFF2-40B4-BE49-F238E27FC236}">
                <a16:creationId xmlns:a16="http://schemas.microsoft.com/office/drawing/2014/main" id="{3CCAEAC7-1150-4826-8AD2-E88155CB1D69}"/>
              </a:ext>
            </a:extLst>
          </p:cNvPr>
          <p:cNvSpPr/>
          <p:nvPr/>
        </p:nvSpPr>
        <p:spPr>
          <a:xfrm>
            <a:off x="308610" y="6403680"/>
            <a:ext cx="6556016" cy="364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s-EC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</a:rPr>
              <a:t>Trabajo de titulación                                                                                                                                              Thelmo Villacrés</a:t>
            </a:r>
            <a:endParaRPr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D914FAB8-ECA5-4995-A3AE-B6F3B59F224D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5" t="19805" r="2563" b="4707"/>
          <a:stretch/>
        </p:blipFill>
        <p:spPr bwMode="auto">
          <a:xfrm>
            <a:off x="3871947" y="1535718"/>
            <a:ext cx="4448106" cy="212390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514BB5B4-1FDB-445E-9EF9-7D761E425BAD}"/>
              </a:ext>
            </a:extLst>
          </p:cNvPr>
          <p:cNvSpPr/>
          <p:nvPr/>
        </p:nvSpPr>
        <p:spPr>
          <a:xfrm>
            <a:off x="1819965" y="4012786"/>
            <a:ext cx="8552070" cy="1046922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/>
              <a:t>Configuración sugerida por los fabricantes, presenta la desventaja que a través de la resistencia existe corriente que puede calentar al sensor y generar medidas erróneas.</a:t>
            </a:r>
          </a:p>
        </p:txBody>
      </p:sp>
    </p:spTree>
    <p:extLst>
      <p:ext uri="{BB962C8B-B14F-4D97-AF65-F5344CB8AC3E}">
        <p14:creationId xmlns:p14="http://schemas.microsoft.com/office/powerpoint/2010/main" val="34118077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F908C-076E-4FB3-8B0D-B1FA4702EDFF}" type="slidenum">
              <a:rPr lang="es-ES" smtClean="0"/>
              <a:t>11</a:t>
            </a:fld>
            <a:endParaRPr lang="es-ES"/>
          </a:p>
        </p:txBody>
      </p:sp>
      <p:sp>
        <p:nvSpPr>
          <p:cNvPr id="11" name="3 Rectángulo">
            <a:extLst>
              <a:ext uri="{FF2B5EF4-FFF2-40B4-BE49-F238E27FC236}">
                <a16:creationId xmlns:a16="http://schemas.microsoft.com/office/drawing/2014/main" id="{822226F9-B998-4BF5-BB3C-200DF4B7E045}"/>
              </a:ext>
            </a:extLst>
          </p:cNvPr>
          <p:cNvSpPr/>
          <p:nvPr/>
        </p:nvSpPr>
        <p:spPr>
          <a:xfrm>
            <a:off x="1524000" y="21771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Sensores</a:t>
            </a:r>
            <a:r>
              <a:rPr lang="en-US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 </a:t>
            </a:r>
            <a:r>
              <a:rPr lang="en-US" sz="3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químicos</a:t>
            </a:r>
            <a:r>
              <a:rPr lang="en-US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: </a:t>
            </a:r>
            <a:r>
              <a:rPr lang="en-US" sz="3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Sensores</a:t>
            </a:r>
            <a:r>
              <a:rPr lang="en-US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 de </a:t>
            </a:r>
            <a:r>
              <a:rPr lang="en-US" sz="3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óxido</a:t>
            </a:r>
            <a:r>
              <a:rPr lang="en-US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 </a:t>
            </a:r>
            <a:r>
              <a:rPr lang="en-US" sz="3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metálico</a:t>
            </a:r>
            <a:r>
              <a:rPr lang="en-US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 </a:t>
            </a:r>
            <a:r>
              <a:rPr lang="en-US" sz="3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configuración</a:t>
            </a:r>
            <a:r>
              <a:rPr lang="en-US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 </a:t>
            </a:r>
            <a:r>
              <a:rPr lang="en-US" sz="3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retroalimentación</a:t>
            </a:r>
            <a:r>
              <a:rPr lang="en-US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 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9A4206B4-0492-4D33-B72D-CC869DAEFADF}"/>
              </a:ext>
            </a:extLst>
          </p:cNvPr>
          <p:cNvSpPr/>
          <p:nvPr/>
        </p:nvSpPr>
        <p:spPr>
          <a:xfrm>
            <a:off x="8998226" y="6599583"/>
            <a:ext cx="2885164" cy="1684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CustomShape 14">
            <a:extLst>
              <a:ext uri="{FF2B5EF4-FFF2-40B4-BE49-F238E27FC236}">
                <a16:creationId xmlns:a16="http://schemas.microsoft.com/office/drawing/2014/main" id="{3CCAEAC7-1150-4826-8AD2-E88155CB1D69}"/>
              </a:ext>
            </a:extLst>
          </p:cNvPr>
          <p:cNvSpPr/>
          <p:nvPr/>
        </p:nvSpPr>
        <p:spPr>
          <a:xfrm>
            <a:off x="308610" y="6403680"/>
            <a:ext cx="6556016" cy="364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s-EC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</a:rPr>
              <a:t>Trabajo de titulación                                                                                                                                              Thelmo Villacrés</a:t>
            </a:r>
            <a:endParaRPr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AE94A803-04DA-4823-BCAC-CE1D4A53594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0545" y="1342221"/>
            <a:ext cx="6110909" cy="259245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0C65BDEE-DECD-45ED-B46D-5ACA18620FE2}"/>
              </a:ext>
            </a:extLst>
          </p:cNvPr>
          <p:cNvSpPr/>
          <p:nvPr/>
        </p:nvSpPr>
        <p:spPr>
          <a:xfrm>
            <a:off x="1819964" y="4468857"/>
            <a:ext cx="8552070" cy="1046922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/>
              <a:t>Configuración propuesta para minimizar la corriente que pasa a través de la resistencia del sensor, presenta salida lineal.</a:t>
            </a:r>
          </a:p>
        </p:txBody>
      </p:sp>
    </p:spTree>
    <p:extLst>
      <p:ext uri="{BB962C8B-B14F-4D97-AF65-F5344CB8AC3E}">
        <p14:creationId xmlns:p14="http://schemas.microsoft.com/office/powerpoint/2010/main" val="15887999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F908C-076E-4FB3-8B0D-B1FA4702EDFF}" type="slidenum">
              <a:rPr lang="es-ES" smtClean="0"/>
              <a:t>12</a:t>
            </a:fld>
            <a:endParaRPr lang="es-ES"/>
          </a:p>
        </p:txBody>
      </p:sp>
      <p:sp>
        <p:nvSpPr>
          <p:cNvPr id="11" name="3 Rectángulo">
            <a:extLst>
              <a:ext uri="{FF2B5EF4-FFF2-40B4-BE49-F238E27FC236}">
                <a16:creationId xmlns:a16="http://schemas.microsoft.com/office/drawing/2014/main" id="{822226F9-B998-4BF5-BB3C-200DF4B7E045}"/>
              </a:ext>
            </a:extLst>
          </p:cNvPr>
          <p:cNvSpPr/>
          <p:nvPr/>
        </p:nvSpPr>
        <p:spPr>
          <a:xfrm>
            <a:off x="1524000" y="21771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Sensores</a:t>
            </a:r>
            <a:r>
              <a:rPr lang="en-US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 </a:t>
            </a:r>
            <a:r>
              <a:rPr lang="en-US" sz="3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químicos</a:t>
            </a:r>
            <a:r>
              <a:rPr lang="en-US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: </a:t>
            </a:r>
            <a:r>
              <a:rPr lang="en-US" sz="3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Sensores</a:t>
            </a:r>
            <a:r>
              <a:rPr lang="en-US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 </a:t>
            </a:r>
            <a:r>
              <a:rPr lang="en-US" sz="3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ópticos</a:t>
            </a:r>
            <a:endParaRPr lang="en-U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9A4206B4-0492-4D33-B72D-CC869DAEFADF}"/>
              </a:ext>
            </a:extLst>
          </p:cNvPr>
          <p:cNvSpPr/>
          <p:nvPr/>
        </p:nvSpPr>
        <p:spPr>
          <a:xfrm>
            <a:off x="8998226" y="6599583"/>
            <a:ext cx="2885164" cy="1684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CustomShape 14">
            <a:extLst>
              <a:ext uri="{FF2B5EF4-FFF2-40B4-BE49-F238E27FC236}">
                <a16:creationId xmlns:a16="http://schemas.microsoft.com/office/drawing/2014/main" id="{3CCAEAC7-1150-4826-8AD2-E88155CB1D69}"/>
              </a:ext>
            </a:extLst>
          </p:cNvPr>
          <p:cNvSpPr/>
          <p:nvPr/>
        </p:nvSpPr>
        <p:spPr>
          <a:xfrm>
            <a:off x="308610" y="6403680"/>
            <a:ext cx="6556016" cy="364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s-EC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</a:rPr>
              <a:t>Trabajo de titulación                                                                                                                                              Thelmo Villacrés</a:t>
            </a:r>
            <a:endParaRPr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aphicFrame>
        <p:nvGraphicFramePr>
          <p:cNvPr id="6" name="4 Diagrama">
            <a:extLst>
              <a:ext uri="{FF2B5EF4-FFF2-40B4-BE49-F238E27FC236}">
                <a16:creationId xmlns:a16="http://schemas.microsoft.com/office/drawing/2014/main" id="{4D65ABA2-12BB-4A5E-97FD-9670D06FA59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83736891"/>
              </p:ext>
            </p:extLst>
          </p:nvPr>
        </p:nvGraphicFramePr>
        <p:xfrm>
          <a:off x="609600" y="849778"/>
          <a:ext cx="8627165" cy="49132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Imagen 3">
            <a:extLst>
              <a:ext uri="{FF2B5EF4-FFF2-40B4-BE49-F238E27FC236}">
                <a16:creationId xmlns:a16="http://schemas.microsoft.com/office/drawing/2014/main" id="{087C3C2B-27FE-4B64-9666-097026A2AE9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42" t="13573" r="7121" b="17627"/>
          <a:stretch/>
        </p:blipFill>
        <p:spPr>
          <a:xfrm>
            <a:off x="8299974" y="2123043"/>
            <a:ext cx="3720051" cy="2981739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FEC4E3C7-A629-4671-8813-D43EA419EF0E}"/>
              </a:ext>
            </a:extLst>
          </p:cNvPr>
          <p:cNvSpPr txBox="1"/>
          <p:nvPr/>
        </p:nvSpPr>
        <p:spPr>
          <a:xfrm>
            <a:off x="8737600" y="5234609"/>
            <a:ext cx="16664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err="1"/>
              <a:t>Prometec</a:t>
            </a:r>
            <a:r>
              <a:rPr lang="es-ES" dirty="0"/>
              <a:t>, 2019</a:t>
            </a:r>
          </a:p>
        </p:txBody>
      </p:sp>
    </p:spTree>
    <p:extLst>
      <p:ext uri="{BB962C8B-B14F-4D97-AF65-F5344CB8AC3E}">
        <p14:creationId xmlns:p14="http://schemas.microsoft.com/office/powerpoint/2010/main" val="24837231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CB1CA3E-26B8-4A39-AEF8-6F06E506D3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BA37B6C-F06D-4C56-92EE-0E03D9FA8E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1FD5103-0E27-40F1-9BC9-23BE42A287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A81AC24-19E8-4B05-BE18-7F7DC22883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210391E-D0BA-4B05-BC9D-4C5F7A7038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72A5E56-DE7C-423B-8AF4-B37E93A0E7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AFB512E-0A1F-4167-ADE0-87DA96AF7C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lvl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F908C-076E-4FB3-8B0D-B1FA4702EDFF}" type="slidenum">
              <a:rPr lang="es-ES" smtClean="0"/>
              <a:t>13</a:t>
            </a:fld>
            <a:endParaRPr lang="es-ES"/>
          </a:p>
        </p:txBody>
      </p:sp>
      <p:sp>
        <p:nvSpPr>
          <p:cNvPr id="11" name="3 Rectángulo">
            <a:extLst>
              <a:ext uri="{FF2B5EF4-FFF2-40B4-BE49-F238E27FC236}">
                <a16:creationId xmlns:a16="http://schemas.microsoft.com/office/drawing/2014/main" id="{822226F9-B998-4BF5-BB3C-200DF4B7E045}"/>
              </a:ext>
            </a:extLst>
          </p:cNvPr>
          <p:cNvSpPr/>
          <p:nvPr/>
        </p:nvSpPr>
        <p:spPr>
          <a:xfrm>
            <a:off x="1524000" y="21771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Sensores</a:t>
            </a:r>
            <a:r>
              <a:rPr lang="en-US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 </a:t>
            </a:r>
            <a:r>
              <a:rPr lang="en-US" sz="3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químicos</a:t>
            </a:r>
            <a:r>
              <a:rPr lang="en-US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: </a:t>
            </a:r>
            <a:r>
              <a:rPr lang="en-US" sz="3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calibración</a:t>
            </a:r>
            <a:r>
              <a:rPr lang="en-US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 de sensors de </a:t>
            </a:r>
            <a:r>
              <a:rPr lang="en-US" sz="3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óxido</a:t>
            </a:r>
            <a:r>
              <a:rPr lang="en-US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 </a:t>
            </a:r>
            <a:r>
              <a:rPr lang="en-US" sz="3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metálico</a:t>
            </a:r>
            <a:endParaRPr lang="en-U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9A4206B4-0492-4D33-B72D-CC869DAEFADF}"/>
              </a:ext>
            </a:extLst>
          </p:cNvPr>
          <p:cNvSpPr/>
          <p:nvPr/>
        </p:nvSpPr>
        <p:spPr>
          <a:xfrm>
            <a:off x="8998226" y="6599583"/>
            <a:ext cx="2885164" cy="1684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CustomShape 14">
            <a:extLst>
              <a:ext uri="{FF2B5EF4-FFF2-40B4-BE49-F238E27FC236}">
                <a16:creationId xmlns:a16="http://schemas.microsoft.com/office/drawing/2014/main" id="{3CCAEAC7-1150-4826-8AD2-E88155CB1D69}"/>
              </a:ext>
            </a:extLst>
          </p:cNvPr>
          <p:cNvSpPr/>
          <p:nvPr/>
        </p:nvSpPr>
        <p:spPr>
          <a:xfrm>
            <a:off x="308610" y="6403680"/>
            <a:ext cx="6556016" cy="364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s-EC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</a:rPr>
              <a:t>Trabajo de titulación                                                                                                                                              Thelmo Villacrés</a:t>
            </a:r>
            <a:endParaRPr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aphicFrame>
        <p:nvGraphicFramePr>
          <p:cNvPr id="12" name="4 Diagrama">
            <a:extLst>
              <a:ext uri="{FF2B5EF4-FFF2-40B4-BE49-F238E27FC236}">
                <a16:creationId xmlns:a16="http://schemas.microsoft.com/office/drawing/2014/main" id="{83FC9805-6E9E-46A8-9F21-7A9830E17FD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31810402"/>
              </p:ext>
            </p:extLst>
          </p:nvPr>
        </p:nvGraphicFramePr>
        <p:xfrm>
          <a:off x="308610" y="849455"/>
          <a:ext cx="8627165" cy="51537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3" name="Imagen 12">
            <a:extLst>
              <a:ext uri="{FF2B5EF4-FFF2-40B4-BE49-F238E27FC236}">
                <a16:creationId xmlns:a16="http://schemas.microsoft.com/office/drawing/2014/main" id="{A447DFB5-B38B-453B-BE14-2B3EBF1099E4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23" y="1618312"/>
            <a:ext cx="4680585" cy="32397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670515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ECB1CA3E-26B8-4A39-AEF8-6F06E506D3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EBA37B6C-F06D-4C56-92EE-0E03D9FA8E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01FD5103-0E27-40F1-9BC9-23BE42A287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2A81AC24-19E8-4B05-BE18-7F7DC22883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7210391E-D0BA-4B05-BC9D-4C5F7A7038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672A5E56-DE7C-423B-8AF4-B37E93A0E7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0AFB512E-0A1F-4167-ADE0-87DA96AF7C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CE1A9DA5-B9C2-45E2-9BB7-F87257155B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80B2E39C-ECD7-408D-AE0A-53F087F4CC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>
        <p:bldSub>
          <a:bldDgm bld="lvlOne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F908C-076E-4FB3-8B0D-B1FA4702EDFF}" type="slidenum">
              <a:rPr lang="es-ES" smtClean="0"/>
              <a:t>14</a:t>
            </a:fld>
            <a:endParaRPr lang="es-ES"/>
          </a:p>
        </p:txBody>
      </p:sp>
      <p:sp>
        <p:nvSpPr>
          <p:cNvPr id="11" name="3 Rectángulo">
            <a:extLst>
              <a:ext uri="{FF2B5EF4-FFF2-40B4-BE49-F238E27FC236}">
                <a16:creationId xmlns:a16="http://schemas.microsoft.com/office/drawing/2014/main" id="{822226F9-B998-4BF5-BB3C-200DF4B7E045}"/>
              </a:ext>
            </a:extLst>
          </p:cNvPr>
          <p:cNvSpPr/>
          <p:nvPr/>
        </p:nvSpPr>
        <p:spPr>
          <a:xfrm>
            <a:off x="1524000" y="21771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Sensores</a:t>
            </a:r>
            <a:r>
              <a:rPr lang="en-US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 </a:t>
            </a:r>
            <a:r>
              <a:rPr lang="en-US" sz="3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químicos</a:t>
            </a:r>
            <a:r>
              <a:rPr lang="en-US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: </a:t>
            </a:r>
            <a:r>
              <a:rPr lang="en-US" sz="3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Calibración</a:t>
            </a:r>
            <a:r>
              <a:rPr lang="en-US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 </a:t>
            </a:r>
            <a:r>
              <a:rPr lang="en-US" sz="3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sensores</a:t>
            </a:r>
            <a:r>
              <a:rPr lang="en-US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 </a:t>
            </a:r>
            <a:r>
              <a:rPr lang="en-US" sz="3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ópticos</a:t>
            </a:r>
            <a:endParaRPr lang="en-U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9A4206B4-0492-4D33-B72D-CC869DAEFADF}"/>
              </a:ext>
            </a:extLst>
          </p:cNvPr>
          <p:cNvSpPr/>
          <p:nvPr/>
        </p:nvSpPr>
        <p:spPr>
          <a:xfrm>
            <a:off x="8998226" y="6599583"/>
            <a:ext cx="2885164" cy="1684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CustomShape 14">
            <a:extLst>
              <a:ext uri="{FF2B5EF4-FFF2-40B4-BE49-F238E27FC236}">
                <a16:creationId xmlns:a16="http://schemas.microsoft.com/office/drawing/2014/main" id="{3CCAEAC7-1150-4826-8AD2-E88155CB1D69}"/>
              </a:ext>
            </a:extLst>
          </p:cNvPr>
          <p:cNvSpPr/>
          <p:nvPr/>
        </p:nvSpPr>
        <p:spPr>
          <a:xfrm>
            <a:off x="308610" y="6403680"/>
            <a:ext cx="6556016" cy="364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s-EC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</a:rPr>
              <a:t>Trabajo de titulación                                                                                                                                              Thelmo Villacrés</a:t>
            </a:r>
            <a:endParaRPr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aphicFrame>
        <p:nvGraphicFramePr>
          <p:cNvPr id="6" name="4 Diagrama">
            <a:extLst>
              <a:ext uri="{FF2B5EF4-FFF2-40B4-BE49-F238E27FC236}">
                <a16:creationId xmlns:a16="http://schemas.microsoft.com/office/drawing/2014/main" id="{4D65ABA2-12BB-4A5E-97FD-9670D06FA59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50955640"/>
              </p:ext>
            </p:extLst>
          </p:nvPr>
        </p:nvGraphicFramePr>
        <p:xfrm>
          <a:off x="308610" y="849455"/>
          <a:ext cx="8627165" cy="51537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2" name="Imagen 11">
            <a:extLst>
              <a:ext uri="{FF2B5EF4-FFF2-40B4-BE49-F238E27FC236}">
                <a16:creationId xmlns:a16="http://schemas.microsoft.com/office/drawing/2014/main" id="{1987FC1E-AB99-43A4-BFF6-0D0A13248A5E}"/>
              </a:ext>
            </a:extLst>
          </p:cNvPr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47" b="1391"/>
          <a:stretch/>
        </p:blipFill>
        <p:spPr bwMode="auto">
          <a:xfrm>
            <a:off x="7627798" y="1948125"/>
            <a:ext cx="4092575" cy="346773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105163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CB1CA3E-26B8-4A39-AEF8-6F06E506D3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BA37B6C-F06D-4C56-92EE-0E03D9FA8E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1FD5103-0E27-40F1-9BC9-23BE42A287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A81AC24-19E8-4B05-BE18-7F7DC22883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210391E-D0BA-4B05-BC9D-4C5F7A7038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72A5E56-DE7C-423B-8AF4-B37E93A0E7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AFB512E-0A1F-4167-ADE0-87DA96AF7C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E1A9DA5-B9C2-45E2-9BB7-F87257155B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0B2E39C-ECD7-408D-AE0A-53F087F4CC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lvlOne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F908C-076E-4FB3-8B0D-B1FA4702EDFF}" type="slidenum">
              <a:rPr lang="es-ES" smtClean="0"/>
              <a:t>15</a:t>
            </a:fld>
            <a:endParaRPr lang="es-ES"/>
          </a:p>
        </p:txBody>
      </p:sp>
      <p:sp>
        <p:nvSpPr>
          <p:cNvPr id="11" name="3 Rectángulo">
            <a:extLst>
              <a:ext uri="{FF2B5EF4-FFF2-40B4-BE49-F238E27FC236}">
                <a16:creationId xmlns:a16="http://schemas.microsoft.com/office/drawing/2014/main" id="{822226F9-B998-4BF5-BB3C-200DF4B7E045}"/>
              </a:ext>
            </a:extLst>
          </p:cNvPr>
          <p:cNvSpPr/>
          <p:nvPr/>
        </p:nvSpPr>
        <p:spPr>
          <a:xfrm>
            <a:off x="1524000" y="21771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Prototipo</a:t>
            </a:r>
            <a:endParaRPr lang="en-U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9A4206B4-0492-4D33-B72D-CC869DAEFADF}"/>
              </a:ext>
            </a:extLst>
          </p:cNvPr>
          <p:cNvSpPr/>
          <p:nvPr/>
        </p:nvSpPr>
        <p:spPr>
          <a:xfrm>
            <a:off x="8998226" y="6599583"/>
            <a:ext cx="2885164" cy="1684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CustomShape 14">
            <a:extLst>
              <a:ext uri="{FF2B5EF4-FFF2-40B4-BE49-F238E27FC236}">
                <a16:creationId xmlns:a16="http://schemas.microsoft.com/office/drawing/2014/main" id="{3CCAEAC7-1150-4826-8AD2-E88155CB1D69}"/>
              </a:ext>
            </a:extLst>
          </p:cNvPr>
          <p:cNvSpPr/>
          <p:nvPr/>
        </p:nvSpPr>
        <p:spPr>
          <a:xfrm>
            <a:off x="308610" y="6403680"/>
            <a:ext cx="6556016" cy="364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s-EC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</a:rPr>
              <a:t>Trabajo de titulación                                                                                                                                              Thelmo Villacrés</a:t>
            </a:r>
            <a:endParaRPr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D3844999-49B5-4110-AB69-F531E8EFA01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084663" y="1110428"/>
            <a:ext cx="5779963" cy="3537695"/>
          </a:xfrm>
          <a:prstGeom prst="rect">
            <a:avLst/>
          </a:prstGeom>
        </p:spPr>
      </p:pic>
      <p:graphicFrame>
        <p:nvGraphicFramePr>
          <p:cNvPr id="7" name="4 Diagrama">
            <a:extLst>
              <a:ext uri="{FF2B5EF4-FFF2-40B4-BE49-F238E27FC236}">
                <a16:creationId xmlns:a16="http://schemas.microsoft.com/office/drawing/2014/main" id="{D36A5CF2-154F-4237-8C3D-DE1CA8C6B3C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11973940"/>
              </p:ext>
            </p:extLst>
          </p:nvPr>
        </p:nvGraphicFramePr>
        <p:xfrm>
          <a:off x="6970644" y="422654"/>
          <a:ext cx="4452730" cy="49132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04897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CB1CA3E-26B8-4A39-AEF8-6F06E506D3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BA37B6C-F06D-4C56-92EE-0E03D9FA8E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1FD5103-0E27-40F1-9BC9-23BE42A287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A81AC24-19E8-4B05-BE18-7F7DC22883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210391E-D0BA-4B05-BC9D-4C5F7A7038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72A5E56-DE7C-423B-8AF4-B37E93A0E7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AFB512E-0A1F-4167-ADE0-87DA96AF7C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6899D39-81FC-402E-946D-8F4E347A7B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90E70EC-67AE-48FE-B378-A85B9F664E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FE17386-5657-4BDF-B01F-1ED44A7A1C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CECD88C-AA72-48FB-8AE2-5B8E7E5D38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8E3FAD3-AAE0-4AF4-8179-9D0887AF91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38481D4-F925-422A-8F55-B82666E6D7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lvlOne"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F908C-076E-4FB3-8B0D-B1FA4702EDFF}" type="slidenum">
              <a:rPr lang="es-ES" smtClean="0"/>
              <a:t>16</a:t>
            </a:fld>
            <a:endParaRPr lang="es-ES"/>
          </a:p>
        </p:txBody>
      </p:sp>
      <p:sp>
        <p:nvSpPr>
          <p:cNvPr id="11" name="3 Rectángulo">
            <a:extLst>
              <a:ext uri="{FF2B5EF4-FFF2-40B4-BE49-F238E27FC236}">
                <a16:creationId xmlns:a16="http://schemas.microsoft.com/office/drawing/2014/main" id="{822226F9-B998-4BF5-BB3C-200DF4B7E045}"/>
              </a:ext>
            </a:extLst>
          </p:cNvPr>
          <p:cNvSpPr/>
          <p:nvPr/>
        </p:nvSpPr>
        <p:spPr>
          <a:xfrm>
            <a:off x="1524000" y="21771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Prototipo</a:t>
            </a:r>
            <a:r>
              <a:rPr lang="en-US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: </a:t>
            </a:r>
            <a:r>
              <a:rPr lang="en-US" sz="3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Funcionamiento</a:t>
            </a:r>
            <a:endParaRPr lang="en-U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9A4206B4-0492-4D33-B72D-CC869DAEFADF}"/>
              </a:ext>
            </a:extLst>
          </p:cNvPr>
          <p:cNvSpPr/>
          <p:nvPr/>
        </p:nvSpPr>
        <p:spPr>
          <a:xfrm>
            <a:off x="8998226" y="6599583"/>
            <a:ext cx="2885164" cy="1684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CustomShape 14">
            <a:extLst>
              <a:ext uri="{FF2B5EF4-FFF2-40B4-BE49-F238E27FC236}">
                <a16:creationId xmlns:a16="http://schemas.microsoft.com/office/drawing/2014/main" id="{3CCAEAC7-1150-4826-8AD2-E88155CB1D69}"/>
              </a:ext>
            </a:extLst>
          </p:cNvPr>
          <p:cNvSpPr/>
          <p:nvPr/>
        </p:nvSpPr>
        <p:spPr>
          <a:xfrm>
            <a:off x="308610" y="6403680"/>
            <a:ext cx="6556016" cy="364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s-EC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</a:rPr>
              <a:t>Trabajo de titulación                                                                                                                                              Thelmo Villacrés</a:t>
            </a:r>
            <a:endParaRPr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8FDBEFB6-64F1-4CBD-8F77-C7D20D502331}"/>
              </a:ext>
            </a:extLst>
          </p:cNvPr>
          <p:cNvSpPr/>
          <p:nvPr/>
        </p:nvSpPr>
        <p:spPr>
          <a:xfrm>
            <a:off x="773042" y="4389344"/>
            <a:ext cx="3865219" cy="1046922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b="1" dirty="0"/>
              <a:t>Proceso de inhalación:</a:t>
            </a:r>
            <a:r>
              <a:rPr lang="es-ES" dirty="0"/>
              <a:t> Ingresa la muestra gaseosa a las cámaras de sensado y las retiene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DF50B2FC-924B-4FFE-87C3-9263E0A6038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224" y="1145181"/>
            <a:ext cx="4226560" cy="2879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17D578BE-84F9-4318-B8F5-A1D46CC5ECCA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8251" y="1145180"/>
            <a:ext cx="4935220" cy="287972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Rectángulo: esquinas redondeadas 11">
            <a:extLst>
              <a:ext uri="{FF2B5EF4-FFF2-40B4-BE49-F238E27FC236}">
                <a16:creationId xmlns:a16="http://schemas.microsoft.com/office/drawing/2014/main" id="{28A60404-3493-46BC-9B20-1D9D3D1C740A}"/>
              </a:ext>
            </a:extLst>
          </p:cNvPr>
          <p:cNvSpPr/>
          <p:nvPr/>
        </p:nvSpPr>
        <p:spPr>
          <a:xfrm>
            <a:off x="6575589" y="4377029"/>
            <a:ext cx="4715263" cy="1046922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b="1" dirty="0"/>
              <a:t>Proceso de limpieza: </a:t>
            </a:r>
            <a:r>
              <a:rPr lang="es-ES" dirty="0"/>
              <a:t>genera paso de corriente de aire limpio a través de las cámaras para reducir la excitación de los sensores</a:t>
            </a:r>
          </a:p>
        </p:txBody>
      </p:sp>
    </p:spTree>
    <p:extLst>
      <p:ext uri="{BB962C8B-B14F-4D97-AF65-F5344CB8AC3E}">
        <p14:creationId xmlns:p14="http://schemas.microsoft.com/office/powerpoint/2010/main" val="41957311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F908C-076E-4FB3-8B0D-B1FA4702EDFF}" type="slidenum">
              <a:rPr lang="es-ES" smtClean="0"/>
              <a:t>17</a:t>
            </a:fld>
            <a:endParaRPr lang="es-ES"/>
          </a:p>
        </p:txBody>
      </p:sp>
      <p:sp>
        <p:nvSpPr>
          <p:cNvPr id="11" name="3 Rectángulo">
            <a:extLst>
              <a:ext uri="{FF2B5EF4-FFF2-40B4-BE49-F238E27FC236}">
                <a16:creationId xmlns:a16="http://schemas.microsoft.com/office/drawing/2014/main" id="{822226F9-B998-4BF5-BB3C-200DF4B7E045}"/>
              </a:ext>
            </a:extLst>
          </p:cNvPr>
          <p:cNvSpPr/>
          <p:nvPr/>
        </p:nvSpPr>
        <p:spPr>
          <a:xfrm>
            <a:off x="1524000" y="21771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Prototipo</a:t>
            </a:r>
            <a:r>
              <a:rPr lang="en-US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: </a:t>
            </a:r>
            <a:r>
              <a:rPr lang="en-US" sz="3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cámaras</a:t>
            </a:r>
            <a:r>
              <a:rPr lang="en-US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 de sensado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9A4206B4-0492-4D33-B72D-CC869DAEFADF}"/>
              </a:ext>
            </a:extLst>
          </p:cNvPr>
          <p:cNvSpPr/>
          <p:nvPr/>
        </p:nvSpPr>
        <p:spPr>
          <a:xfrm>
            <a:off x="8998226" y="6599583"/>
            <a:ext cx="2885164" cy="1684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CustomShape 14">
            <a:extLst>
              <a:ext uri="{FF2B5EF4-FFF2-40B4-BE49-F238E27FC236}">
                <a16:creationId xmlns:a16="http://schemas.microsoft.com/office/drawing/2014/main" id="{3CCAEAC7-1150-4826-8AD2-E88155CB1D69}"/>
              </a:ext>
            </a:extLst>
          </p:cNvPr>
          <p:cNvSpPr/>
          <p:nvPr/>
        </p:nvSpPr>
        <p:spPr>
          <a:xfrm>
            <a:off x="308610" y="6403680"/>
            <a:ext cx="6556016" cy="364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s-EC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</a:rPr>
              <a:t>Trabajo de titulación                                                                                                                                              Thelmo Villacrés</a:t>
            </a:r>
            <a:endParaRPr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FFBDC940-B0A4-4CF8-93A2-B1157D3BABB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087" t="37482" r="30652" b="38738"/>
          <a:stretch/>
        </p:blipFill>
        <p:spPr>
          <a:xfrm>
            <a:off x="6917635" y="1447118"/>
            <a:ext cx="4664765" cy="1630017"/>
          </a:xfrm>
          <a:prstGeom prst="rect">
            <a:avLst/>
          </a:prstGeom>
        </p:spPr>
      </p:pic>
      <p:graphicFrame>
        <p:nvGraphicFramePr>
          <p:cNvPr id="12" name="4 Diagrama">
            <a:extLst>
              <a:ext uri="{FF2B5EF4-FFF2-40B4-BE49-F238E27FC236}">
                <a16:creationId xmlns:a16="http://schemas.microsoft.com/office/drawing/2014/main" id="{A9ECCCE2-B9F4-4046-8A8A-C9DD3C917D8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50289178"/>
              </p:ext>
            </p:extLst>
          </p:nvPr>
        </p:nvGraphicFramePr>
        <p:xfrm>
          <a:off x="702366" y="599481"/>
          <a:ext cx="5393634" cy="49132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286055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ECB1CA3E-26B8-4A39-AEF8-6F06E506D3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EBA37B6C-F06D-4C56-92EE-0E03D9FA8E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01FD5103-0E27-40F1-9BC9-23BE42A287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2A81AC24-19E8-4B05-BE18-7F7DC22883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7210391E-D0BA-4B05-BC9D-4C5F7A7038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672A5E56-DE7C-423B-8AF4-B37E93A0E7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0AFB512E-0A1F-4167-ADE0-87DA96AF7C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A6899D39-81FC-402E-946D-8F4E347A7B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B90E70EC-67AE-48FE-B378-A85B9F664E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CFE17386-5657-4BDF-B01F-1ED44A7A1C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8CECD88C-AA72-48FB-8AE2-5B8E7E5D38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>
        <p:bldSub>
          <a:bldDgm bld="lvlOne"/>
        </p:bldSub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F908C-076E-4FB3-8B0D-B1FA4702EDFF}" type="slidenum">
              <a:rPr lang="es-ES" smtClean="0"/>
              <a:t>18</a:t>
            </a:fld>
            <a:endParaRPr lang="es-ES"/>
          </a:p>
        </p:txBody>
      </p:sp>
      <p:sp>
        <p:nvSpPr>
          <p:cNvPr id="11" name="3 Rectángulo">
            <a:extLst>
              <a:ext uri="{FF2B5EF4-FFF2-40B4-BE49-F238E27FC236}">
                <a16:creationId xmlns:a16="http://schemas.microsoft.com/office/drawing/2014/main" id="{822226F9-B998-4BF5-BB3C-200DF4B7E045}"/>
              </a:ext>
            </a:extLst>
          </p:cNvPr>
          <p:cNvSpPr/>
          <p:nvPr/>
        </p:nvSpPr>
        <p:spPr>
          <a:xfrm>
            <a:off x="1524000" y="21771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Protocolo</a:t>
            </a:r>
            <a:r>
              <a:rPr lang="en-US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 de </a:t>
            </a:r>
            <a:r>
              <a:rPr lang="en-US" sz="3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medida</a:t>
            </a:r>
            <a:r>
              <a:rPr lang="en-US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 y </a:t>
            </a:r>
            <a:r>
              <a:rPr lang="en-US" sz="3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procesamiento</a:t>
            </a:r>
            <a:r>
              <a:rPr lang="en-US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 de </a:t>
            </a:r>
            <a:r>
              <a:rPr lang="en-US" sz="3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datos</a:t>
            </a:r>
            <a:endParaRPr lang="en-U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9A4206B4-0492-4D33-B72D-CC869DAEFADF}"/>
              </a:ext>
            </a:extLst>
          </p:cNvPr>
          <p:cNvSpPr/>
          <p:nvPr/>
        </p:nvSpPr>
        <p:spPr>
          <a:xfrm>
            <a:off x="8998226" y="6599583"/>
            <a:ext cx="2885164" cy="1684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CustomShape 14">
            <a:extLst>
              <a:ext uri="{FF2B5EF4-FFF2-40B4-BE49-F238E27FC236}">
                <a16:creationId xmlns:a16="http://schemas.microsoft.com/office/drawing/2014/main" id="{3CCAEAC7-1150-4826-8AD2-E88155CB1D69}"/>
              </a:ext>
            </a:extLst>
          </p:cNvPr>
          <p:cNvSpPr/>
          <p:nvPr/>
        </p:nvSpPr>
        <p:spPr>
          <a:xfrm>
            <a:off x="308610" y="6403680"/>
            <a:ext cx="6556016" cy="364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s-EC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</a:rPr>
              <a:t>Trabajo de titulación                                                                                                                                              Thelmo Villacrés</a:t>
            </a:r>
            <a:endParaRPr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B4C59A72-9DA1-48C4-A81B-A821CEB4C824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74"/>
          <a:stretch/>
        </p:blipFill>
        <p:spPr bwMode="auto">
          <a:xfrm>
            <a:off x="7668481" y="849778"/>
            <a:ext cx="4281170" cy="503999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7" name="4 Diagrama">
            <a:extLst>
              <a:ext uri="{FF2B5EF4-FFF2-40B4-BE49-F238E27FC236}">
                <a16:creationId xmlns:a16="http://schemas.microsoft.com/office/drawing/2014/main" id="{296AFD79-BE79-4D95-911B-5D14B79F28C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72298305"/>
              </p:ext>
            </p:extLst>
          </p:nvPr>
        </p:nvGraphicFramePr>
        <p:xfrm>
          <a:off x="702366" y="599481"/>
          <a:ext cx="5393634" cy="49132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739036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CB1CA3E-26B8-4A39-AEF8-6F06E506D3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BA37B6C-F06D-4C56-92EE-0E03D9FA8E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1FD5103-0E27-40F1-9BC9-23BE42A287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A81AC24-19E8-4B05-BE18-7F7DC22883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210391E-D0BA-4B05-BC9D-4C5F7A7038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72A5E56-DE7C-423B-8AF4-B37E93A0E7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AFB512E-0A1F-4167-ADE0-87DA96AF7C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6899D39-81FC-402E-946D-8F4E347A7B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90E70EC-67AE-48FE-B378-A85B9F664E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FE17386-5657-4BDF-B01F-1ED44A7A1C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CECD88C-AA72-48FB-8AE2-5B8E7E5D38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lvlOne"/>
        </p:bldSub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F908C-076E-4FB3-8B0D-B1FA4702EDFF}" type="slidenum">
              <a:rPr lang="es-ES" smtClean="0"/>
              <a:t>19</a:t>
            </a:fld>
            <a:endParaRPr lang="es-ES"/>
          </a:p>
        </p:txBody>
      </p:sp>
      <p:sp>
        <p:nvSpPr>
          <p:cNvPr id="11" name="3 Rectángulo">
            <a:extLst>
              <a:ext uri="{FF2B5EF4-FFF2-40B4-BE49-F238E27FC236}">
                <a16:creationId xmlns:a16="http://schemas.microsoft.com/office/drawing/2014/main" id="{822226F9-B998-4BF5-BB3C-200DF4B7E045}"/>
              </a:ext>
            </a:extLst>
          </p:cNvPr>
          <p:cNvSpPr/>
          <p:nvPr/>
        </p:nvSpPr>
        <p:spPr>
          <a:xfrm>
            <a:off x="1524000" y="21771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Protocolo</a:t>
            </a:r>
            <a:r>
              <a:rPr lang="en-US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 de </a:t>
            </a:r>
            <a:r>
              <a:rPr lang="en-US" sz="3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medida</a:t>
            </a:r>
            <a:r>
              <a:rPr lang="en-US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 y </a:t>
            </a:r>
            <a:r>
              <a:rPr lang="en-US" sz="3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procesamiento</a:t>
            </a:r>
            <a:r>
              <a:rPr lang="en-US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 de </a:t>
            </a:r>
            <a:r>
              <a:rPr lang="en-US" sz="3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datos</a:t>
            </a:r>
            <a:endParaRPr lang="en-U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9A4206B4-0492-4D33-B72D-CC869DAEFADF}"/>
              </a:ext>
            </a:extLst>
          </p:cNvPr>
          <p:cNvSpPr/>
          <p:nvPr/>
        </p:nvSpPr>
        <p:spPr>
          <a:xfrm>
            <a:off x="8998226" y="6599583"/>
            <a:ext cx="2885164" cy="1684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CustomShape 14">
            <a:extLst>
              <a:ext uri="{FF2B5EF4-FFF2-40B4-BE49-F238E27FC236}">
                <a16:creationId xmlns:a16="http://schemas.microsoft.com/office/drawing/2014/main" id="{3CCAEAC7-1150-4826-8AD2-E88155CB1D69}"/>
              </a:ext>
            </a:extLst>
          </p:cNvPr>
          <p:cNvSpPr/>
          <p:nvPr/>
        </p:nvSpPr>
        <p:spPr>
          <a:xfrm>
            <a:off x="308610" y="6403680"/>
            <a:ext cx="6556016" cy="364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s-EC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</a:rPr>
              <a:t>Trabajo de titulación                                                                                                                                              Thelmo Villacrés</a:t>
            </a:r>
            <a:endParaRPr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2C0F43B7-BA55-4F0C-9188-6B41AC001D0E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88"/>
          <a:stretch/>
        </p:blipFill>
        <p:spPr bwMode="auto">
          <a:xfrm>
            <a:off x="6639560" y="1000733"/>
            <a:ext cx="5243830" cy="323977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8" name="4 Diagrama">
            <a:extLst>
              <a:ext uri="{FF2B5EF4-FFF2-40B4-BE49-F238E27FC236}">
                <a16:creationId xmlns:a16="http://schemas.microsoft.com/office/drawing/2014/main" id="{358554D2-B6B5-4CF7-9468-8FF1BA18E0A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89630308"/>
              </p:ext>
            </p:extLst>
          </p:nvPr>
        </p:nvGraphicFramePr>
        <p:xfrm>
          <a:off x="702366" y="599481"/>
          <a:ext cx="5393634" cy="49132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329752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CB1CA3E-26B8-4A39-AEF8-6F06E506D3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BA37B6C-F06D-4C56-92EE-0E03D9FA8E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1FD5103-0E27-40F1-9BC9-23BE42A287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72A5E56-DE7C-423B-8AF4-B37E93A0E7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AFB512E-0A1F-4167-ADE0-87DA96AF7C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6899D39-81FC-402E-946D-8F4E347A7B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90E70EC-67AE-48FE-B378-A85B9F664E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Sub>
          <a:bldDgm bld="lvlOne"/>
        </p:bldSub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3278541591"/>
              </p:ext>
            </p:extLst>
          </p:nvPr>
        </p:nvGraphicFramePr>
        <p:xfrm>
          <a:off x="1904999" y="606545"/>
          <a:ext cx="8418443" cy="52376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F908C-076E-4FB3-8B0D-B1FA4702EDFF}" type="slidenum">
              <a:rPr lang="es-ES" smtClean="0"/>
              <a:t>2</a:t>
            </a:fld>
            <a:endParaRPr lang="es-ES"/>
          </a:p>
        </p:txBody>
      </p:sp>
      <p:sp>
        <p:nvSpPr>
          <p:cNvPr id="7" name="3 Rectángulo">
            <a:extLst>
              <a:ext uri="{FF2B5EF4-FFF2-40B4-BE49-F238E27FC236}">
                <a16:creationId xmlns:a16="http://schemas.microsoft.com/office/drawing/2014/main" id="{03BDD2B9-2EC5-4C2D-B229-4F72C6A4A4D4}"/>
              </a:ext>
            </a:extLst>
          </p:cNvPr>
          <p:cNvSpPr/>
          <p:nvPr/>
        </p:nvSpPr>
        <p:spPr>
          <a:xfrm>
            <a:off x="1524000" y="21771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Contenidos</a:t>
            </a:r>
            <a:endParaRPr lang="en-U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</p:txBody>
      </p:sp>
      <p:sp>
        <p:nvSpPr>
          <p:cNvPr id="6" name="CustomShape 14">
            <a:extLst>
              <a:ext uri="{FF2B5EF4-FFF2-40B4-BE49-F238E27FC236}">
                <a16:creationId xmlns:a16="http://schemas.microsoft.com/office/drawing/2014/main" id="{E1893D6B-FF2E-4131-94BC-32BC1E1659A4}"/>
              </a:ext>
            </a:extLst>
          </p:cNvPr>
          <p:cNvSpPr/>
          <p:nvPr/>
        </p:nvSpPr>
        <p:spPr>
          <a:xfrm>
            <a:off x="308610" y="6403680"/>
            <a:ext cx="6556016" cy="364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s-EC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</a:rPr>
              <a:t>Trabajo de titulación                                                                                                                                              Thelmo Villacrés</a:t>
            </a:r>
            <a:endParaRPr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762CACC0-CF8E-49D5-A7AB-C78AF0BEE3DE}"/>
              </a:ext>
            </a:extLst>
          </p:cNvPr>
          <p:cNvSpPr/>
          <p:nvPr/>
        </p:nvSpPr>
        <p:spPr>
          <a:xfrm>
            <a:off x="8998226" y="6599583"/>
            <a:ext cx="2885164" cy="1684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135422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CB1CA3E-26B8-4A39-AEF8-6F06E506D3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BA37B6C-F06D-4C56-92EE-0E03D9FA8E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1FD5103-0E27-40F1-9BC9-23BE42A287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A81AC24-19E8-4B05-BE18-7F7DC22883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210391E-D0BA-4B05-BC9D-4C5F7A7038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72A5E56-DE7C-423B-8AF4-B37E93A0E7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AFB512E-0A1F-4167-ADE0-87DA96AF7C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1C3DDF9-8D78-42AC-8AD1-4E929A97D4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3DB687E-6F14-4652-B35A-51688E08CD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ABF0D69-7504-4DD5-8005-3BD43C7910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7D1CEBA-D6E2-43F9-929F-06993BE27C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E2294DD-5A7D-4D84-8166-C2C418853E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F79433C-B49E-4C00-BBC6-E5BECC3B40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E3AA292-33E6-4848-8C4A-F50C2236F0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C888C10-A26E-42F9-BAE1-C968507D04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E81ACEA-B738-46F9-B2AF-C7E9959ABE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FC6EA18-C733-4B2F-B821-3A5EAC08E4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5CA69CD-0966-446C-B190-67360F59BB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063EED9-9A62-4EAA-971E-2025957667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lvlOne"/>
        </p:bldSub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F908C-076E-4FB3-8B0D-B1FA4702EDFF}" type="slidenum">
              <a:rPr lang="es-ES" smtClean="0"/>
              <a:t>20</a:t>
            </a:fld>
            <a:endParaRPr lang="es-ES"/>
          </a:p>
        </p:txBody>
      </p:sp>
      <p:sp>
        <p:nvSpPr>
          <p:cNvPr id="11" name="3 Rectángulo">
            <a:extLst>
              <a:ext uri="{FF2B5EF4-FFF2-40B4-BE49-F238E27FC236}">
                <a16:creationId xmlns:a16="http://schemas.microsoft.com/office/drawing/2014/main" id="{822226F9-B998-4BF5-BB3C-200DF4B7E045}"/>
              </a:ext>
            </a:extLst>
          </p:cNvPr>
          <p:cNvSpPr/>
          <p:nvPr/>
        </p:nvSpPr>
        <p:spPr>
          <a:xfrm>
            <a:off x="1524000" y="21771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Protocolo</a:t>
            </a:r>
            <a:r>
              <a:rPr lang="en-US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 de </a:t>
            </a:r>
            <a:r>
              <a:rPr lang="en-US" sz="3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medida</a:t>
            </a:r>
            <a:r>
              <a:rPr lang="en-US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 y </a:t>
            </a:r>
            <a:r>
              <a:rPr lang="en-US" sz="3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procesamiento</a:t>
            </a:r>
            <a:r>
              <a:rPr lang="en-US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 de </a:t>
            </a:r>
            <a:r>
              <a:rPr lang="en-US" sz="3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datos</a:t>
            </a:r>
            <a:endParaRPr lang="en-U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9A4206B4-0492-4D33-B72D-CC869DAEFADF}"/>
              </a:ext>
            </a:extLst>
          </p:cNvPr>
          <p:cNvSpPr/>
          <p:nvPr/>
        </p:nvSpPr>
        <p:spPr>
          <a:xfrm>
            <a:off x="8998226" y="6599583"/>
            <a:ext cx="2885164" cy="1684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CustomShape 14">
            <a:extLst>
              <a:ext uri="{FF2B5EF4-FFF2-40B4-BE49-F238E27FC236}">
                <a16:creationId xmlns:a16="http://schemas.microsoft.com/office/drawing/2014/main" id="{3CCAEAC7-1150-4826-8AD2-E88155CB1D69}"/>
              </a:ext>
            </a:extLst>
          </p:cNvPr>
          <p:cNvSpPr/>
          <p:nvPr/>
        </p:nvSpPr>
        <p:spPr>
          <a:xfrm>
            <a:off x="308610" y="6403680"/>
            <a:ext cx="6556016" cy="364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s-EC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</a:rPr>
              <a:t>Trabajo de titulación                                                                                                                                              Thelmo Villacrés</a:t>
            </a:r>
            <a:endParaRPr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2C0F43B7-BA55-4F0C-9188-6B41AC001D0E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88"/>
          <a:stretch/>
        </p:blipFill>
        <p:spPr bwMode="auto">
          <a:xfrm>
            <a:off x="6639560" y="1000733"/>
            <a:ext cx="5243830" cy="323977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8" name="4 Diagrama">
            <a:extLst>
              <a:ext uri="{FF2B5EF4-FFF2-40B4-BE49-F238E27FC236}">
                <a16:creationId xmlns:a16="http://schemas.microsoft.com/office/drawing/2014/main" id="{358554D2-B6B5-4CF7-9468-8FF1BA18E0A5}"/>
              </a:ext>
            </a:extLst>
          </p:cNvPr>
          <p:cNvGraphicFramePr/>
          <p:nvPr/>
        </p:nvGraphicFramePr>
        <p:xfrm>
          <a:off x="702366" y="599481"/>
          <a:ext cx="5393634" cy="49132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964496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CB1CA3E-26B8-4A39-AEF8-6F06E506D3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BA37B6C-F06D-4C56-92EE-0E03D9FA8E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1FD5103-0E27-40F1-9BC9-23BE42A287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72A5E56-DE7C-423B-8AF4-B37E93A0E7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AFB512E-0A1F-4167-ADE0-87DA96AF7C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6899D39-81FC-402E-946D-8F4E347A7B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90E70EC-67AE-48FE-B378-A85B9F664E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Sub>
          <a:bldDgm bld="lvlOne"/>
        </p:bldSub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F908C-076E-4FB3-8B0D-B1FA4702EDFF}" type="slidenum">
              <a:rPr lang="es-ES" smtClean="0"/>
              <a:t>21</a:t>
            </a:fld>
            <a:endParaRPr lang="es-ES"/>
          </a:p>
        </p:txBody>
      </p:sp>
      <p:sp>
        <p:nvSpPr>
          <p:cNvPr id="11" name="3 Rectángulo">
            <a:extLst>
              <a:ext uri="{FF2B5EF4-FFF2-40B4-BE49-F238E27FC236}">
                <a16:creationId xmlns:a16="http://schemas.microsoft.com/office/drawing/2014/main" id="{822226F9-B998-4BF5-BB3C-200DF4B7E045}"/>
              </a:ext>
            </a:extLst>
          </p:cNvPr>
          <p:cNvSpPr/>
          <p:nvPr/>
        </p:nvSpPr>
        <p:spPr>
          <a:xfrm>
            <a:off x="1524000" y="21771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Resultados</a:t>
            </a:r>
            <a:endParaRPr lang="en-U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9A4206B4-0492-4D33-B72D-CC869DAEFADF}"/>
              </a:ext>
            </a:extLst>
          </p:cNvPr>
          <p:cNvSpPr/>
          <p:nvPr/>
        </p:nvSpPr>
        <p:spPr>
          <a:xfrm>
            <a:off x="8998226" y="6599583"/>
            <a:ext cx="2885164" cy="1684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CustomShape 14">
            <a:extLst>
              <a:ext uri="{FF2B5EF4-FFF2-40B4-BE49-F238E27FC236}">
                <a16:creationId xmlns:a16="http://schemas.microsoft.com/office/drawing/2014/main" id="{3CCAEAC7-1150-4826-8AD2-E88155CB1D69}"/>
              </a:ext>
            </a:extLst>
          </p:cNvPr>
          <p:cNvSpPr/>
          <p:nvPr/>
        </p:nvSpPr>
        <p:spPr>
          <a:xfrm>
            <a:off x="308610" y="6403680"/>
            <a:ext cx="6556016" cy="364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s-EC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</a:rPr>
              <a:t>Trabajo de titulación                                                                                                                                              Thelmo Villacrés</a:t>
            </a:r>
            <a:endParaRPr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11DCCA8E-C8A4-49DC-BE29-14CCDC551B16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5" t="4733" r="8335" b="1215"/>
          <a:stretch/>
        </p:blipFill>
        <p:spPr bwMode="auto">
          <a:xfrm>
            <a:off x="6542405" y="1309300"/>
            <a:ext cx="5039995" cy="355028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7" name="4 Diagrama">
            <a:extLst>
              <a:ext uri="{FF2B5EF4-FFF2-40B4-BE49-F238E27FC236}">
                <a16:creationId xmlns:a16="http://schemas.microsoft.com/office/drawing/2014/main" id="{6DAA3EFA-35AA-456A-B8D9-238CF0192CB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02794518"/>
              </p:ext>
            </p:extLst>
          </p:nvPr>
        </p:nvGraphicFramePr>
        <p:xfrm>
          <a:off x="702366" y="599481"/>
          <a:ext cx="5393634" cy="49132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246507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CB1CA3E-26B8-4A39-AEF8-6F06E506D3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BA37B6C-F06D-4C56-92EE-0E03D9FA8E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1FD5103-0E27-40F1-9BC9-23BE42A287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A81AC24-19E8-4B05-BE18-7F7DC22883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210391E-D0BA-4B05-BC9D-4C5F7A7038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72A5E56-DE7C-423B-8AF4-B37E93A0E7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AFB512E-0A1F-4167-ADE0-87DA96AF7C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6899D39-81FC-402E-946D-8F4E347A7B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90E70EC-67AE-48FE-B378-A85B9F664E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lvlOne"/>
        </p:bldSub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F908C-076E-4FB3-8B0D-B1FA4702EDFF}" type="slidenum">
              <a:rPr lang="es-ES" smtClean="0"/>
              <a:t>22</a:t>
            </a:fld>
            <a:endParaRPr lang="es-ES"/>
          </a:p>
        </p:txBody>
      </p:sp>
      <p:sp>
        <p:nvSpPr>
          <p:cNvPr id="11" name="3 Rectángulo">
            <a:extLst>
              <a:ext uri="{FF2B5EF4-FFF2-40B4-BE49-F238E27FC236}">
                <a16:creationId xmlns:a16="http://schemas.microsoft.com/office/drawing/2014/main" id="{822226F9-B998-4BF5-BB3C-200DF4B7E045}"/>
              </a:ext>
            </a:extLst>
          </p:cNvPr>
          <p:cNvSpPr/>
          <p:nvPr/>
        </p:nvSpPr>
        <p:spPr>
          <a:xfrm>
            <a:off x="1524000" y="21771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Resultados</a:t>
            </a:r>
            <a:endParaRPr lang="en-U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9A4206B4-0492-4D33-B72D-CC869DAEFADF}"/>
              </a:ext>
            </a:extLst>
          </p:cNvPr>
          <p:cNvSpPr/>
          <p:nvPr/>
        </p:nvSpPr>
        <p:spPr>
          <a:xfrm>
            <a:off x="8998226" y="6599583"/>
            <a:ext cx="2885164" cy="1684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CustomShape 14">
            <a:extLst>
              <a:ext uri="{FF2B5EF4-FFF2-40B4-BE49-F238E27FC236}">
                <a16:creationId xmlns:a16="http://schemas.microsoft.com/office/drawing/2014/main" id="{3CCAEAC7-1150-4826-8AD2-E88155CB1D69}"/>
              </a:ext>
            </a:extLst>
          </p:cNvPr>
          <p:cNvSpPr/>
          <p:nvPr/>
        </p:nvSpPr>
        <p:spPr>
          <a:xfrm>
            <a:off x="308610" y="6403680"/>
            <a:ext cx="6556016" cy="364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s-EC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</a:rPr>
              <a:t>Trabajo de titulación                                                                                                                                              Thelmo Villacrés</a:t>
            </a:r>
            <a:endParaRPr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aphicFrame>
        <p:nvGraphicFramePr>
          <p:cNvPr id="7" name="4 Diagrama">
            <a:extLst>
              <a:ext uri="{FF2B5EF4-FFF2-40B4-BE49-F238E27FC236}">
                <a16:creationId xmlns:a16="http://schemas.microsoft.com/office/drawing/2014/main" id="{6DAA3EFA-35AA-456A-B8D9-238CF0192CB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38488715"/>
              </p:ext>
            </p:extLst>
          </p:nvPr>
        </p:nvGraphicFramePr>
        <p:xfrm>
          <a:off x="702365" y="849777"/>
          <a:ext cx="11012557" cy="46629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958631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CB1CA3E-26B8-4A39-AEF8-6F06E506D3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BA37B6C-F06D-4C56-92EE-0E03D9FA8E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1FD5103-0E27-40F1-9BC9-23BE42A287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A81AC24-19E8-4B05-BE18-7F7DC22883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210391E-D0BA-4B05-BC9D-4C5F7A7038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72A5E56-DE7C-423B-8AF4-B37E93A0E7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AFB512E-0A1F-4167-ADE0-87DA96AF7C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6899D39-81FC-402E-946D-8F4E347A7B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90E70EC-67AE-48FE-B378-A85B9F664E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lvlOne"/>
        </p:bldSub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F908C-076E-4FB3-8B0D-B1FA4702EDFF}" type="slidenum">
              <a:rPr lang="es-ES" smtClean="0"/>
              <a:t>23</a:t>
            </a:fld>
            <a:endParaRPr lang="es-ES"/>
          </a:p>
        </p:txBody>
      </p:sp>
      <p:sp>
        <p:nvSpPr>
          <p:cNvPr id="11" name="3 Rectángulo">
            <a:extLst>
              <a:ext uri="{FF2B5EF4-FFF2-40B4-BE49-F238E27FC236}">
                <a16:creationId xmlns:a16="http://schemas.microsoft.com/office/drawing/2014/main" id="{822226F9-B998-4BF5-BB3C-200DF4B7E045}"/>
              </a:ext>
            </a:extLst>
          </p:cNvPr>
          <p:cNvSpPr/>
          <p:nvPr/>
        </p:nvSpPr>
        <p:spPr>
          <a:xfrm>
            <a:off x="1524000" y="21771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Conclusiones</a:t>
            </a:r>
            <a:endParaRPr lang="en-U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9A4206B4-0492-4D33-B72D-CC869DAEFADF}"/>
              </a:ext>
            </a:extLst>
          </p:cNvPr>
          <p:cNvSpPr/>
          <p:nvPr/>
        </p:nvSpPr>
        <p:spPr>
          <a:xfrm>
            <a:off x="8998226" y="6599583"/>
            <a:ext cx="2885164" cy="1684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CustomShape 14">
            <a:extLst>
              <a:ext uri="{FF2B5EF4-FFF2-40B4-BE49-F238E27FC236}">
                <a16:creationId xmlns:a16="http://schemas.microsoft.com/office/drawing/2014/main" id="{3CCAEAC7-1150-4826-8AD2-E88155CB1D69}"/>
              </a:ext>
            </a:extLst>
          </p:cNvPr>
          <p:cNvSpPr/>
          <p:nvPr/>
        </p:nvSpPr>
        <p:spPr>
          <a:xfrm>
            <a:off x="308610" y="6403680"/>
            <a:ext cx="6556016" cy="364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s-EC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</a:rPr>
              <a:t>Trabajo de titulación                                                                                                                                              Thelmo Villacrés</a:t>
            </a:r>
            <a:endParaRPr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69080C88-226C-4D2F-9EF2-D217FA9147AD}"/>
              </a:ext>
            </a:extLst>
          </p:cNvPr>
          <p:cNvSpPr/>
          <p:nvPr/>
        </p:nvSpPr>
        <p:spPr>
          <a:xfrm>
            <a:off x="190661" y="928636"/>
            <a:ext cx="11674768" cy="4723729"/>
          </a:xfrm>
          <a:prstGeom prst="rect">
            <a:avLst/>
          </a:prstGeom>
          <a:ln>
            <a:solidFill>
              <a:srgbClr val="49D75A"/>
            </a:solidFill>
          </a:ln>
        </p:spPr>
        <p:txBody>
          <a:bodyPr wrap="square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EC" dirty="0"/>
              <a:t>Se determinó que las sustancias presentes de manera general durante la descomposición de frutas son el etanol y el ácido acético.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EC" dirty="0"/>
              <a:t>Los resultados obtenidos de la reacción de los sensores químicos ante sustancias puras determinaron que los sensores de óxido metálico presentan mejores respuestas que los sensores ópticos.  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EC" dirty="0"/>
              <a:t>Los resultados obtenidos a partir del análisis estadístico de las mediciones sugieren que los sensores de óxido metálico presentan mejores respuestas tanto individualmente como en conjunto ante la descomposición del plátano y la pera.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es-EC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C" dirty="0"/>
          </a:p>
          <a:p>
            <a:pPr algn="just">
              <a:lnSpc>
                <a:spcPct val="200000"/>
              </a:lnSpc>
              <a:spcAft>
                <a:spcPts val="1200"/>
              </a:spcAft>
            </a:pPr>
            <a:endParaRPr lang="es-E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63690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F908C-076E-4FB3-8B0D-B1FA4702EDFF}" type="slidenum">
              <a:rPr lang="es-ES" smtClean="0"/>
              <a:t>24</a:t>
            </a:fld>
            <a:endParaRPr lang="es-ES"/>
          </a:p>
        </p:txBody>
      </p:sp>
      <p:sp>
        <p:nvSpPr>
          <p:cNvPr id="11" name="3 Rectángulo">
            <a:extLst>
              <a:ext uri="{FF2B5EF4-FFF2-40B4-BE49-F238E27FC236}">
                <a16:creationId xmlns:a16="http://schemas.microsoft.com/office/drawing/2014/main" id="{822226F9-B998-4BF5-BB3C-200DF4B7E045}"/>
              </a:ext>
            </a:extLst>
          </p:cNvPr>
          <p:cNvSpPr/>
          <p:nvPr/>
        </p:nvSpPr>
        <p:spPr>
          <a:xfrm>
            <a:off x="1524000" y="21771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Recomendaciones</a:t>
            </a:r>
            <a:endParaRPr lang="en-U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67980313-8436-4D05-A3EA-84C1EE5A4556}"/>
              </a:ext>
            </a:extLst>
          </p:cNvPr>
          <p:cNvSpPr/>
          <p:nvPr/>
        </p:nvSpPr>
        <p:spPr>
          <a:xfrm>
            <a:off x="8998226" y="6599583"/>
            <a:ext cx="2885164" cy="1684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CustomShape 14">
            <a:extLst>
              <a:ext uri="{FF2B5EF4-FFF2-40B4-BE49-F238E27FC236}">
                <a16:creationId xmlns:a16="http://schemas.microsoft.com/office/drawing/2014/main" id="{CDBFEC4E-1D73-4A02-BEC3-B9EFA21C3A2A}"/>
              </a:ext>
            </a:extLst>
          </p:cNvPr>
          <p:cNvSpPr/>
          <p:nvPr/>
        </p:nvSpPr>
        <p:spPr>
          <a:xfrm>
            <a:off x="308610" y="6403680"/>
            <a:ext cx="6556016" cy="364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s-EC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</a:rPr>
              <a:t>Trabajo de titulación                                                                                                                                              Thelmo Villacrés</a:t>
            </a:r>
            <a:endParaRPr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AF0CD923-37B2-401A-8EE7-404949BEE590}"/>
              </a:ext>
            </a:extLst>
          </p:cNvPr>
          <p:cNvSpPr/>
          <p:nvPr/>
        </p:nvSpPr>
        <p:spPr>
          <a:xfrm>
            <a:off x="190661" y="928636"/>
            <a:ext cx="11674768" cy="4631396"/>
          </a:xfrm>
          <a:prstGeom prst="rect">
            <a:avLst/>
          </a:prstGeom>
          <a:ln>
            <a:solidFill>
              <a:srgbClr val="49D75A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s-EC" dirty="0"/>
          </a:p>
          <a:p>
            <a:pPr marL="285750" indent="-285750" algn="just">
              <a:lnSpc>
                <a:spcPct val="2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Realizar análisis comparativos con sensores ópticos que abarquen un rango más amplio del espectro electromagnético, debido a que el sensor utilizado en el presente trabajo estuvo limitado por esta causa.</a:t>
            </a:r>
          </a:p>
          <a:p>
            <a:pPr marL="285750" indent="-285750" algn="just">
              <a:lnSpc>
                <a:spcPct val="2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Optimizar los procesos de almacenamiento y de toma de muestras de las frutas en descomposición, se sugiere implementar alternativas de extracción de VOCs que involucren la menor manipulación posible de la fruta.</a:t>
            </a:r>
          </a:p>
          <a:p>
            <a:pPr marL="285750" indent="-285750" algn="just">
              <a:lnSpc>
                <a:spcPct val="2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Realizar pruebas de funcionamiento con sistemas de refrigeración alternativos para las cámaras de sensores de óxido metálico.</a:t>
            </a:r>
          </a:p>
          <a:p>
            <a:pPr marL="285750" indent="-285750" algn="just">
              <a:lnSpc>
                <a:spcPct val="2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s-E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73284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4 Diagrama">
            <a:extLst>
              <a:ext uri="{FF2B5EF4-FFF2-40B4-BE49-F238E27FC236}">
                <a16:creationId xmlns:a16="http://schemas.microsoft.com/office/drawing/2014/main" id="{D69AA4D3-091D-4A0E-A574-18FB978C35A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92001897"/>
              </p:ext>
            </p:extLst>
          </p:nvPr>
        </p:nvGraphicFramePr>
        <p:xfrm>
          <a:off x="1828800" y="838199"/>
          <a:ext cx="8627165" cy="49132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3 Rectángulo">
            <a:extLst>
              <a:ext uri="{FF2B5EF4-FFF2-40B4-BE49-F238E27FC236}">
                <a16:creationId xmlns:a16="http://schemas.microsoft.com/office/drawing/2014/main" id="{A56718C2-2224-445E-80D0-495F3DA73D55}"/>
              </a:ext>
            </a:extLst>
          </p:cNvPr>
          <p:cNvSpPr/>
          <p:nvPr/>
        </p:nvSpPr>
        <p:spPr>
          <a:xfrm>
            <a:off x="1524000" y="21771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Introducción</a:t>
            </a:r>
            <a:endParaRPr lang="en-U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CustomShape 14">
            <a:extLst>
              <a:ext uri="{FF2B5EF4-FFF2-40B4-BE49-F238E27FC236}">
                <a16:creationId xmlns:a16="http://schemas.microsoft.com/office/drawing/2014/main" id="{DA9EAEBB-DF2B-4B97-A7EA-99FF245A082C}"/>
              </a:ext>
            </a:extLst>
          </p:cNvPr>
          <p:cNvSpPr/>
          <p:nvPr/>
        </p:nvSpPr>
        <p:spPr>
          <a:xfrm>
            <a:off x="308610" y="6403680"/>
            <a:ext cx="6556016" cy="364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s-EC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</a:rPr>
              <a:t>Trabajo de titulación                                                                                                                                              Thelmo Villacrés</a:t>
            </a:r>
            <a:endParaRPr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9730310C-A026-44D4-95BB-FC0DB432EBF5}"/>
              </a:ext>
            </a:extLst>
          </p:cNvPr>
          <p:cNvSpPr/>
          <p:nvPr/>
        </p:nvSpPr>
        <p:spPr>
          <a:xfrm>
            <a:off x="8998226" y="6599583"/>
            <a:ext cx="2885164" cy="1684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57145574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CB1CA3E-26B8-4A39-AEF8-6F06E506D3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BA37B6C-F06D-4C56-92EE-0E03D9FA8E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1FD5103-0E27-40F1-9BC9-23BE42A287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A81AC24-19E8-4B05-BE18-7F7DC22883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210391E-D0BA-4B05-BC9D-4C5F7A7038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72A5E56-DE7C-423B-8AF4-B37E93A0E7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AFB512E-0A1F-4167-ADE0-87DA96AF7C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4 Diagrama">
            <a:extLst>
              <a:ext uri="{FF2B5EF4-FFF2-40B4-BE49-F238E27FC236}">
                <a16:creationId xmlns:a16="http://schemas.microsoft.com/office/drawing/2014/main" id="{33BE28BD-146C-4122-A5F7-6C51A1B65B7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1292309"/>
              </p:ext>
            </p:extLst>
          </p:nvPr>
        </p:nvGraphicFramePr>
        <p:xfrm>
          <a:off x="1828800" y="838199"/>
          <a:ext cx="8706678" cy="48337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3 Rectángulo">
            <a:extLst>
              <a:ext uri="{FF2B5EF4-FFF2-40B4-BE49-F238E27FC236}">
                <a16:creationId xmlns:a16="http://schemas.microsoft.com/office/drawing/2014/main" id="{2A507866-0947-49DE-949D-4877765A44FD}"/>
              </a:ext>
            </a:extLst>
          </p:cNvPr>
          <p:cNvSpPr/>
          <p:nvPr/>
        </p:nvSpPr>
        <p:spPr>
          <a:xfrm>
            <a:off x="1524000" y="21771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Justificación</a:t>
            </a:r>
            <a:endParaRPr lang="en-U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</p:txBody>
      </p:sp>
      <p:sp>
        <p:nvSpPr>
          <p:cNvPr id="6" name="CustomShape 14">
            <a:extLst>
              <a:ext uri="{FF2B5EF4-FFF2-40B4-BE49-F238E27FC236}">
                <a16:creationId xmlns:a16="http://schemas.microsoft.com/office/drawing/2014/main" id="{9181A604-ABF6-46FE-A727-A4C7DDE8EF80}"/>
              </a:ext>
            </a:extLst>
          </p:cNvPr>
          <p:cNvSpPr/>
          <p:nvPr/>
        </p:nvSpPr>
        <p:spPr>
          <a:xfrm>
            <a:off x="308610" y="6403680"/>
            <a:ext cx="6556016" cy="364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s-EC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</a:rPr>
              <a:t>Trabajo de titulación                                                                                                                                              Thelmo Villacrés</a:t>
            </a:r>
            <a:endParaRPr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9886C874-8D46-4700-AB66-F14036CEBC12}"/>
              </a:ext>
            </a:extLst>
          </p:cNvPr>
          <p:cNvSpPr/>
          <p:nvPr/>
        </p:nvSpPr>
        <p:spPr>
          <a:xfrm>
            <a:off x="8998226" y="6599583"/>
            <a:ext cx="2885164" cy="1684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488126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CB1CA3E-26B8-4A39-AEF8-6F06E506D3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BA37B6C-F06D-4C56-92EE-0E03D9FA8E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1FD5103-0E27-40F1-9BC9-23BE42A287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A81AC24-19E8-4B05-BE18-7F7DC22883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7210391E-D0BA-4B05-BC9D-4C5F7A7038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72A5E56-DE7C-423B-8AF4-B37E93A0E7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AFB512E-0A1F-4167-ADE0-87DA96AF7C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Sub>
          <a:bldDgm bld="lvl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4 Diagrama">
            <a:extLst>
              <a:ext uri="{FF2B5EF4-FFF2-40B4-BE49-F238E27FC236}">
                <a16:creationId xmlns:a16="http://schemas.microsoft.com/office/drawing/2014/main" id="{33BE28BD-146C-4122-A5F7-6C51A1B65B7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29517915"/>
              </p:ext>
            </p:extLst>
          </p:nvPr>
        </p:nvGraphicFramePr>
        <p:xfrm>
          <a:off x="1828800" y="838199"/>
          <a:ext cx="8706678" cy="48337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3 Rectángulo">
            <a:extLst>
              <a:ext uri="{FF2B5EF4-FFF2-40B4-BE49-F238E27FC236}">
                <a16:creationId xmlns:a16="http://schemas.microsoft.com/office/drawing/2014/main" id="{2A507866-0947-49DE-949D-4877765A44FD}"/>
              </a:ext>
            </a:extLst>
          </p:cNvPr>
          <p:cNvSpPr/>
          <p:nvPr/>
        </p:nvSpPr>
        <p:spPr>
          <a:xfrm>
            <a:off x="1524000" y="21771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Objetivos</a:t>
            </a:r>
            <a:endParaRPr lang="en-U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</p:txBody>
      </p:sp>
      <p:sp>
        <p:nvSpPr>
          <p:cNvPr id="6" name="CustomShape 14">
            <a:extLst>
              <a:ext uri="{FF2B5EF4-FFF2-40B4-BE49-F238E27FC236}">
                <a16:creationId xmlns:a16="http://schemas.microsoft.com/office/drawing/2014/main" id="{9181A604-ABF6-46FE-A727-A4C7DDE8EF80}"/>
              </a:ext>
            </a:extLst>
          </p:cNvPr>
          <p:cNvSpPr/>
          <p:nvPr/>
        </p:nvSpPr>
        <p:spPr>
          <a:xfrm>
            <a:off x="308610" y="6403680"/>
            <a:ext cx="6556016" cy="364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s-EC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</a:rPr>
              <a:t>Trabajo de titulación                                                                                                                                              Thelmo Villacrés</a:t>
            </a:r>
            <a:endParaRPr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E7C0FD8F-27D5-40E3-BD0D-CB87E4BAD41E}"/>
              </a:ext>
            </a:extLst>
          </p:cNvPr>
          <p:cNvSpPr/>
          <p:nvPr/>
        </p:nvSpPr>
        <p:spPr>
          <a:xfrm>
            <a:off x="8998226" y="6599583"/>
            <a:ext cx="2885164" cy="1684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853415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CB1CA3E-26B8-4A39-AEF8-6F06E506D3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BA37B6C-F06D-4C56-92EE-0E03D9FA8E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1FD5103-0E27-40F1-9BC9-23BE42A287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Sub>
          <a:bldDgm bld="lvl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4 Diagrama">
            <a:extLst>
              <a:ext uri="{FF2B5EF4-FFF2-40B4-BE49-F238E27FC236}">
                <a16:creationId xmlns:a16="http://schemas.microsoft.com/office/drawing/2014/main" id="{33BE28BD-146C-4122-A5F7-6C51A1B65B7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028733"/>
              </p:ext>
            </p:extLst>
          </p:nvPr>
        </p:nvGraphicFramePr>
        <p:xfrm>
          <a:off x="1828800" y="838199"/>
          <a:ext cx="9621078" cy="48337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3 Rectángulo">
            <a:extLst>
              <a:ext uri="{FF2B5EF4-FFF2-40B4-BE49-F238E27FC236}">
                <a16:creationId xmlns:a16="http://schemas.microsoft.com/office/drawing/2014/main" id="{2A507866-0947-49DE-949D-4877765A44FD}"/>
              </a:ext>
            </a:extLst>
          </p:cNvPr>
          <p:cNvSpPr/>
          <p:nvPr/>
        </p:nvSpPr>
        <p:spPr>
          <a:xfrm>
            <a:off x="1524000" y="21771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Objetivos</a:t>
            </a:r>
            <a:endParaRPr lang="en-U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</p:txBody>
      </p:sp>
      <p:sp>
        <p:nvSpPr>
          <p:cNvPr id="6" name="CustomShape 14">
            <a:extLst>
              <a:ext uri="{FF2B5EF4-FFF2-40B4-BE49-F238E27FC236}">
                <a16:creationId xmlns:a16="http://schemas.microsoft.com/office/drawing/2014/main" id="{9181A604-ABF6-46FE-A727-A4C7DDE8EF80}"/>
              </a:ext>
            </a:extLst>
          </p:cNvPr>
          <p:cNvSpPr/>
          <p:nvPr/>
        </p:nvSpPr>
        <p:spPr>
          <a:xfrm>
            <a:off x="308610" y="6403680"/>
            <a:ext cx="6556016" cy="364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s-EC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</a:rPr>
              <a:t>Trabajo de titulación                                                                                                                                              Thelmo Villacrés</a:t>
            </a:r>
            <a:endParaRPr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A1CE72DE-5666-4F5E-A67F-6EE35495C4C9}"/>
              </a:ext>
            </a:extLst>
          </p:cNvPr>
          <p:cNvSpPr/>
          <p:nvPr/>
        </p:nvSpPr>
        <p:spPr>
          <a:xfrm>
            <a:off x="8998226" y="6599583"/>
            <a:ext cx="2885164" cy="1684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400890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CB1CA3E-26B8-4A39-AEF8-6F06E506D3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BA37B6C-F06D-4C56-92EE-0E03D9FA8E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1FD5103-0E27-40F1-9BC9-23BE42A287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DA7B5E8-20AB-4E33-A767-DE843E8820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AE523F06-10E6-4A5B-815E-2A649ECE50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7277AEE-1266-41EA-8567-668C474DCA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EC665E7-8770-4900-97AA-7D889868AE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A81AC24-19E8-4B05-BE18-7F7DC22883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7210391E-D0BA-4B05-BC9D-4C5F7A7038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72A5E56-DE7C-423B-8AF4-B37E93A0E7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AFB512E-0A1F-4167-ADE0-87DA96AF7C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Sub>
          <a:bldDgm bld="lvl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F908C-076E-4FB3-8B0D-B1FA4702EDFF}" type="slidenum">
              <a:rPr lang="es-ES" smtClean="0"/>
              <a:t>7</a:t>
            </a:fld>
            <a:endParaRPr lang="es-ES"/>
          </a:p>
        </p:txBody>
      </p:sp>
      <p:sp>
        <p:nvSpPr>
          <p:cNvPr id="11" name="3 Rectángulo">
            <a:extLst>
              <a:ext uri="{FF2B5EF4-FFF2-40B4-BE49-F238E27FC236}">
                <a16:creationId xmlns:a16="http://schemas.microsoft.com/office/drawing/2014/main" id="{822226F9-B998-4BF5-BB3C-200DF4B7E045}"/>
              </a:ext>
            </a:extLst>
          </p:cNvPr>
          <p:cNvSpPr/>
          <p:nvPr/>
        </p:nvSpPr>
        <p:spPr>
          <a:xfrm>
            <a:off x="1524000" y="21771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Características</a:t>
            </a:r>
            <a:r>
              <a:rPr lang="en-US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 </a:t>
            </a:r>
            <a:r>
              <a:rPr lang="en-US" sz="3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físicas</a:t>
            </a:r>
            <a:r>
              <a:rPr lang="en-US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 y VOCs </a:t>
            </a:r>
            <a:r>
              <a:rPr lang="en-US" sz="3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emitidos</a:t>
            </a:r>
            <a:r>
              <a:rPr lang="en-US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 </a:t>
            </a:r>
            <a:r>
              <a:rPr lang="en-US" sz="3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durante</a:t>
            </a:r>
            <a:r>
              <a:rPr lang="en-US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 la </a:t>
            </a:r>
            <a:r>
              <a:rPr lang="en-US" sz="3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descomposición</a:t>
            </a:r>
            <a:r>
              <a:rPr lang="en-US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 de </a:t>
            </a:r>
            <a:r>
              <a:rPr lang="en-US" sz="3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frutas</a:t>
            </a:r>
            <a:endParaRPr lang="en-U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9A4206B4-0492-4D33-B72D-CC869DAEFADF}"/>
              </a:ext>
            </a:extLst>
          </p:cNvPr>
          <p:cNvSpPr/>
          <p:nvPr/>
        </p:nvSpPr>
        <p:spPr>
          <a:xfrm>
            <a:off x="8998226" y="6599583"/>
            <a:ext cx="2885164" cy="1684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CustomShape 14">
            <a:extLst>
              <a:ext uri="{FF2B5EF4-FFF2-40B4-BE49-F238E27FC236}">
                <a16:creationId xmlns:a16="http://schemas.microsoft.com/office/drawing/2014/main" id="{3CCAEAC7-1150-4826-8AD2-E88155CB1D69}"/>
              </a:ext>
            </a:extLst>
          </p:cNvPr>
          <p:cNvSpPr/>
          <p:nvPr/>
        </p:nvSpPr>
        <p:spPr>
          <a:xfrm>
            <a:off x="308610" y="6403680"/>
            <a:ext cx="6556016" cy="364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s-EC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</a:rPr>
              <a:t>Trabajo de titulación                                                                                                                                              Thelmo Villacrés</a:t>
            </a:r>
            <a:endParaRPr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aphicFrame>
        <p:nvGraphicFramePr>
          <p:cNvPr id="7" name="4 Diagrama">
            <a:extLst>
              <a:ext uri="{FF2B5EF4-FFF2-40B4-BE49-F238E27FC236}">
                <a16:creationId xmlns:a16="http://schemas.microsoft.com/office/drawing/2014/main" id="{9DE09B0B-3178-4D51-A932-5DA3D921F2E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68638896"/>
              </p:ext>
            </p:extLst>
          </p:nvPr>
        </p:nvGraphicFramePr>
        <p:xfrm>
          <a:off x="437321" y="917712"/>
          <a:ext cx="8706678" cy="48337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Imagen 3">
            <a:extLst>
              <a:ext uri="{FF2B5EF4-FFF2-40B4-BE49-F238E27FC236}">
                <a16:creationId xmlns:a16="http://schemas.microsoft.com/office/drawing/2014/main" id="{E525A4BE-AE62-43A4-8B3A-83862C7A32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948" b="38524"/>
          <a:stretch/>
        </p:blipFill>
        <p:spPr>
          <a:xfrm>
            <a:off x="9301911" y="1342221"/>
            <a:ext cx="2732178" cy="1106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2865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CB1CA3E-26B8-4A39-AEF8-6F06E506D3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BA37B6C-F06D-4C56-92EE-0E03D9FA8E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1FD5103-0E27-40F1-9BC9-23BE42A287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A81AC24-19E8-4B05-BE18-7F7DC22883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210391E-D0BA-4B05-BC9D-4C5F7A7038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72A5E56-DE7C-423B-8AF4-B37E93A0E7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AFB512E-0A1F-4167-ADE0-87DA96AF7C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lvl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F908C-076E-4FB3-8B0D-B1FA4702EDFF}" type="slidenum">
              <a:rPr lang="es-ES" smtClean="0"/>
              <a:t>8</a:t>
            </a:fld>
            <a:endParaRPr lang="es-ES"/>
          </a:p>
        </p:txBody>
      </p:sp>
      <p:sp>
        <p:nvSpPr>
          <p:cNvPr id="11" name="3 Rectángulo">
            <a:extLst>
              <a:ext uri="{FF2B5EF4-FFF2-40B4-BE49-F238E27FC236}">
                <a16:creationId xmlns:a16="http://schemas.microsoft.com/office/drawing/2014/main" id="{822226F9-B998-4BF5-BB3C-200DF4B7E045}"/>
              </a:ext>
            </a:extLst>
          </p:cNvPr>
          <p:cNvSpPr/>
          <p:nvPr/>
        </p:nvSpPr>
        <p:spPr>
          <a:xfrm>
            <a:off x="1524000" y="21771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Características</a:t>
            </a:r>
            <a:r>
              <a:rPr lang="en-US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 </a:t>
            </a:r>
            <a:r>
              <a:rPr lang="en-US" sz="3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físicas</a:t>
            </a:r>
            <a:r>
              <a:rPr lang="en-US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 y VOCs </a:t>
            </a:r>
            <a:r>
              <a:rPr lang="en-US" sz="3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emitidos</a:t>
            </a:r>
            <a:r>
              <a:rPr lang="en-US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 </a:t>
            </a:r>
            <a:r>
              <a:rPr lang="en-US" sz="3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durante</a:t>
            </a:r>
            <a:r>
              <a:rPr lang="en-US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 la </a:t>
            </a:r>
            <a:r>
              <a:rPr lang="en-US" sz="3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descomposición</a:t>
            </a:r>
            <a:r>
              <a:rPr lang="en-US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 de </a:t>
            </a:r>
            <a:r>
              <a:rPr lang="en-US" sz="3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frutas</a:t>
            </a:r>
            <a:endParaRPr lang="en-U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9A4206B4-0492-4D33-B72D-CC869DAEFADF}"/>
              </a:ext>
            </a:extLst>
          </p:cNvPr>
          <p:cNvSpPr/>
          <p:nvPr/>
        </p:nvSpPr>
        <p:spPr>
          <a:xfrm>
            <a:off x="8998226" y="6599583"/>
            <a:ext cx="2885164" cy="1684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CustomShape 14">
            <a:extLst>
              <a:ext uri="{FF2B5EF4-FFF2-40B4-BE49-F238E27FC236}">
                <a16:creationId xmlns:a16="http://schemas.microsoft.com/office/drawing/2014/main" id="{3CCAEAC7-1150-4826-8AD2-E88155CB1D69}"/>
              </a:ext>
            </a:extLst>
          </p:cNvPr>
          <p:cNvSpPr/>
          <p:nvPr/>
        </p:nvSpPr>
        <p:spPr>
          <a:xfrm>
            <a:off x="308610" y="6403680"/>
            <a:ext cx="6556016" cy="364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s-EC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</a:rPr>
              <a:t>Trabajo de titulación                                                                                                                                              Thelmo Villacrés</a:t>
            </a:r>
            <a:endParaRPr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aphicFrame>
        <p:nvGraphicFramePr>
          <p:cNvPr id="7" name="4 Diagrama">
            <a:extLst>
              <a:ext uri="{FF2B5EF4-FFF2-40B4-BE49-F238E27FC236}">
                <a16:creationId xmlns:a16="http://schemas.microsoft.com/office/drawing/2014/main" id="{9DE09B0B-3178-4D51-A932-5DA3D921F2E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65514291"/>
              </p:ext>
            </p:extLst>
          </p:nvPr>
        </p:nvGraphicFramePr>
        <p:xfrm>
          <a:off x="437321" y="917712"/>
          <a:ext cx="8706678" cy="48337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Imagen 4">
            <a:extLst>
              <a:ext uri="{FF2B5EF4-FFF2-40B4-BE49-F238E27FC236}">
                <a16:creationId xmlns:a16="http://schemas.microsoft.com/office/drawing/2014/main" id="{12D34EC6-06A5-4325-B6BE-9955D31B0CC9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523" b="32267"/>
          <a:stretch/>
        </p:blipFill>
        <p:spPr>
          <a:xfrm>
            <a:off x="9503898" y="1392545"/>
            <a:ext cx="2078502" cy="199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9299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CB1CA3E-26B8-4A39-AEF8-6F06E506D3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BA37B6C-F06D-4C56-92EE-0E03D9FA8E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1FD5103-0E27-40F1-9BC9-23BE42A287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A81AC24-19E8-4B05-BE18-7F7DC22883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210391E-D0BA-4B05-BC9D-4C5F7A7038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72A5E56-DE7C-423B-8AF4-B37E93A0E7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AFB512E-0A1F-4167-ADE0-87DA96AF7C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lvl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F908C-076E-4FB3-8B0D-B1FA4702EDFF}" type="slidenum">
              <a:rPr lang="es-ES" smtClean="0"/>
              <a:t>9</a:t>
            </a:fld>
            <a:endParaRPr lang="es-ES"/>
          </a:p>
        </p:txBody>
      </p:sp>
      <p:sp>
        <p:nvSpPr>
          <p:cNvPr id="11" name="3 Rectángulo">
            <a:extLst>
              <a:ext uri="{FF2B5EF4-FFF2-40B4-BE49-F238E27FC236}">
                <a16:creationId xmlns:a16="http://schemas.microsoft.com/office/drawing/2014/main" id="{822226F9-B998-4BF5-BB3C-200DF4B7E045}"/>
              </a:ext>
            </a:extLst>
          </p:cNvPr>
          <p:cNvSpPr/>
          <p:nvPr/>
        </p:nvSpPr>
        <p:spPr>
          <a:xfrm>
            <a:off x="1524000" y="21771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Sensores</a:t>
            </a:r>
            <a:r>
              <a:rPr lang="en-US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 </a:t>
            </a:r>
            <a:r>
              <a:rPr lang="en-US" sz="3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químicos</a:t>
            </a:r>
            <a:r>
              <a:rPr lang="en-US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: </a:t>
            </a:r>
            <a:r>
              <a:rPr lang="en-US" sz="3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Sensores</a:t>
            </a:r>
            <a:r>
              <a:rPr lang="en-US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 de </a:t>
            </a:r>
            <a:r>
              <a:rPr lang="en-US" sz="3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óxido</a:t>
            </a:r>
            <a:r>
              <a:rPr lang="en-US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 </a:t>
            </a:r>
            <a:r>
              <a:rPr lang="en-US" sz="3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metálico</a:t>
            </a:r>
            <a:r>
              <a:rPr lang="en-US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 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9A4206B4-0492-4D33-B72D-CC869DAEFADF}"/>
              </a:ext>
            </a:extLst>
          </p:cNvPr>
          <p:cNvSpPr/>
          <p:nvPr/>
        </p:nvSpPr>
        <p:spPr>
          <a:xfrm>
            <a:off x="8998226" y="6599583"/>
            <a:ext cx="2885164" cy="1684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CustomShape 14">
            <a:extLst>
              <a:ext uri="{FF2B5EF4-FFF2-40B4-BE49-F238E27FC236}">
                <a16:creationId xmlns:a16="http://schemas.microsoft.com/office/drawing/2014/main" id="{3CCAEAC7-1150-4826-8AD2-E88155CB1D69}"/>
              </a:ext>
            </a:extLst>
          </p:cNvPr>
          <p:cNvSpPr/>
          <p:nvPr/>
        </p:nvSpPr>
        <p:spPr>
          <a:xfrm>
            <a:off x="308610" y="6403680"/>
            <a:ext cx="6556016" cy="364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s-EC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</a:rPr>
              <a:t>Trabajo de titulación                                                                                                                                              Thelmo Villacrés</a:t>
            </a:r>
            <a:endParaRPr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aphicFrame>
        <p:nvGraphicFramePr>
          <p:cNvPr id="5" name="Tabla 5">
            <a:extLst>
              <a:ext uri="{FF2B5EF4-FFF2-40B4-BE49-F238E27FC236}">
                <a16:creationId xmlns:a16="http://schemas.microsoft.com/office/drawing/2014/main" id="{49318F79-D805-4796-A22A-8DC33DDF45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8726569"/>
              </p:ext>
            </p:extLst>
          </p:nvPr>
        </p:nvGraphicFramePr>
        <p:xfrm>
          <a:off x="2032000" y="3012292"/>
          <a:ext cx="812800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4251219842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42481109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ES" dirty="0"/>
                        <a:t>Fígaro TGS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Hanwei Electronics MQ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05418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/>
                        <a:t>TGS-822       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MQ-2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53051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/>
                        <a:t>TGS-826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MQ-3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65879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/>
                        <a:t>TGS-2600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MQ-6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70693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/>
                        <a:t>TGS-2602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MQ-9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98062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/>
                        <a:t>TGS-2610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MQ-135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12483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/>
                        <a:t>TGS-2620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9050932"/>
                  </a:ext>
                </a:extLst>
              </a:tr>
            </a:tbl>
          </a:graphicData>
        </a:graphic>
      </p:graphicFrame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D7587310-5164-4B7C-A032-BD66D1CA4E5A}"/>
              </a:ext>
            </a:extLst>
          </p:cNvPr>
          <p:cNvSpPr/>
          <p:nvPr/>
        </p:nvSpPr>
        <p:spPr>
          <a:xfrm>
            <a:off x="1789043" y="1484243"/>
            <a:ext cx="8552070" cy="1046922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/>
              <a:t>Son sensores basados en el cambio de conductividad de óxidos metálicos causados por reacciones químicas de estos compuestos con moléculas gaseosas </a:t>
            </a:r>
            <a:r>
              <a:rPr lang="es-ES"/>
              <a:t>(Pearce, et al. , 2003)</a:t>
            </a:r>
            <a:r>
              <a:rPr lang="es-MX"/>
              <a:t>.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138630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FORMATO ESPE2013V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formatoESPE2013</Template>
  <TotalTime>6313</TotalTime>
  <Words>1534</Words>
  <Application>Microsoft Office PowerPoint</Application>
  <PresentationFormat>Panorámica</PresentationFormat>
  <Paragraphs>190</Paragraphs>
  <Slides>24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3</vt:i4>
      </vt:variant>
      <vt:variant>
        <vt:lpstr>Tema</vt:lpstr>
      </vt:variant>
      <vt:variant>
        <vt:i4>2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30" baseType="lpstr">
      <vt:lpstr>Arial</vt:lpstr>
      <vt:lpstr>Calibri</vt:lpstr>
      <vt:lpstr>Symbol</vt:lpstr>
      <vt:lpstr>FORMATO ESPE2013V2</vt:lpstr>
      <vt:lpstr>Theme1</vt:lpstr>
      <vt:lpstr>CorelDRAW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Carlos Mora</dc:creator>
  <cp:lastModifiedBy>ASUS</cp:lastModifiedBy>
  <cp:revision>214</cp:revision>
  <dcterms:created xsi:type="dcterms:W3CDTF">2017-04-23T17:41:39Z</dcterms:created>
  <dcterms:modified xsi:type="dcterms:W3CDTF">2020-01-21T16:03:35Z</dcterms:modified>
</cp:coreProperties>
</file>