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0" r:id="rId1"/>
    <p:sldMasterId id="2147484082" r:id="rId2"/>
    <p:sldMasterId id="2147484094" r:id="rId3"/>
    <p:sldMasterId id="2147484106" r:id="rId4"/>
  </p:sldMasterIdLst>
  <p:sldIdLst>
    <p:sldId id="256" r:id="rId5"/>
    <p:sldId id="258" r:id="rId6"/>
    <p:sldId id="264" r:id="rId7"/>
    <p:sldId id="274" r:id="rId8"/>
    <p:sldId id="276" r:id="rId9"/>
    <p:sldId id="259" r:id="rId10"/>
    <p:sldId id="269" r:id="rId11"/>
    <p:sldId id="270" r:id="rId12"/>
    <p:sldId id="277" r:id="rId13"/>
    <p:sldId id="280" r:id="rId14"/>
    <p:sldId id="260" r:id="rId15"/>
    <p:sldId id="278" r:id="rId16"/>
    <p:sldId id="281" r:id="rId17"/>
    <p:sldId id="271" r:id="rId18"/>
    <p:sldId id="291" r:id="rId19"/>
    <p:sldId id="261" r:id="rId20"/>
    <p:sldId id="283" r:id="rId21"/>
    <p:sldId id="262" r:id="rId22"/>
    <p:sldId id="272" r:id="rId23"/>
    <p:sldId id="282" r:id="rId24"/>
    <p:sldId id="284" r:id="rId25"/>
    <p:sldId id="285" r:id="rId26"/>
    <p:sldId id="263" r:id="rId27"/>
    <p:sldId id="287" r:id="rId28"/>
    <p:sldId id="288" r:id="rId29"/>
    <p:sldId id="289" r:id="rId30"/>
    <p:sldId id="290" r:id="rId31"/>
    <p:sldId id="268" r:id="rId32"/>
    <p:sldId id="267" r:id="rId3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1" autoAdjust="0"/>
    <p:restoredTop sz="94660"/>
  </p:normalViewPr>
  <p:slideViewPr>
    <p:cSldViewPr snapToGrid="0">
      <p:cViewPr>
        <p:scale>
          <a:sx n="57" d="100"/>
          <a:sy n="57" d="100"/>
        </p:scale>
        <p:origin x="1386"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_rels/data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ata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iagrams/_rels/drawing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rawing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B52397-3194-4C02-96AD-9A8D2EB3FC7C}" type="doc">
      <dgm:prSet loTypeId="urn:microsoft.com/office/officeart/2005/8/layout/hierarchy2" loCatId="hierarchy" qsTypeId="urn:microsoft.com/office/officeart/2005/8/quickstyle/simple1" qsCatId="simple" csTypeId="urn:microsoft.com/office/officeart/2005/8/colors/accent2_2" csCatId="accent2" phldr="1"/>
      <dgm:spPr/>
      <dgm:t>
        <a:bodyPr/>
        <a:lstStyle/>
        <a:p>
          <a:endParaRPr lang="es-ES"/>
        </a:p>
      </dgm:t>
    </dgm:pt>
    <dgm:pt modelId="{BD421E68-E718-4D30-BFB3-C2B1CD6A6B72}">
      <dgm:prSet phldrT="[Texto]" custT="1"/>
      <dgm:spPr/>
      <dgm:t>
        <a:bodyPr/>
        <a:lstStyle/>
        <a:p>
          <a:r>
            <a:rPr lang="es-EC" sz="2800" b="1" dirty="0" smtClean="0"/>
            <a:t>Planteamiento del Problema </a:t>
          </a:r>
          <a:endParaRPr lang="es-ES" sz="2800" dirty="0"/>
        </a:p>
      </dgm:t>
    </dgm:pt>
    <dgm:pt modelId="{6A978581-450A-4CF6-86F7-E55C5824033A}" type="parTrans" cxnId="{732A9676-FF1E-4696-86A8-14A11E2B9CB0}">
      <dgm:prSet/>
      <dgm:spPr/>
      <dgm:t>
        <a:bodyPr/>
        <a:lstStyle/>
        <a:p>
          <a:endParaRPr lang="es-ES"/>
        </a:p>
      </dgm:t>
    </dgm:pt>
    <dgm:pt modelId="{E2E25AAE-55E0-4FF8-A150-CB5EC4B692DD}" type="sibTrans" cxnId="{732A9676-FF1E-4696-86A8-14A11E2B9CB0}">
      <dgm:prSet/>
      <dgm:spPr/>
      <dgm:t>
        <a:bodyPr/>
        <a:lstStyle/>
        <a:p>
          <a:endParaRPr lang="es-ES"/>
        </a:p>
      </dgm:t>
    </dgm:pt>
    <dgm:pt modelId="{15CC8F0B-B02C-4917-92FB-6D4EB863592B}">
      <dgm:prSet phldrT="[Texto]" custT="1"/>
      <dgm:spPr/>
      <dgm:t>
        <a:bodyPr/>
        <a:lstStyle/>
        <a:p>
          <a:pPr algn="l"/>
          <a:r>
            <a:rPr lang="es-EC" sz="2400" dirty="0" smtClean="0"/>
            <a:t>* Recursos Culturales                 * Turismo                          * Actores Locales</a:t>
          </a:r>
          <a:endParaRPr lang="es-ES" sz="2400" dirty="0"/>
        </a:p>
      </dgm:t>
    </dgm:pt>
    <dgm:pt modelId="{0ABAC251-33A0-4DBC-B2C9-4B0B12B4BF55}" type="parTrans" cxnId="{0EBE93E7-F20C-42DF-8909-1E54B5E2BCC7}">
      <dgm:prSet/>
      <dgm:spPr/>
      <dgm:t>
        <a:bodyPr/>
        <a:lstStyle/>
        <a:p>
          <a:endParaRPr lang="es-ES"/>
        </a:p>
      </dgm:t>
    </dgm:pt>
    <dgm:pt modelId="{3677249C-DBA6-4BCE-A674-CFDC3A2F1610}" type="sibTrans" cxnId="{0EBE93E7-F20C-42DF-8909-1E54B5E2BCC7}">
      <dgm:prSet/>
      <dgm:spPr/>
      <dgm:t>
        <a:bodyPr/>
        <a:lstStyle/>
        <a:p>
          <a:endParaRPr lang="es-ES"/>
        </a:p>
      </dgm:t>
    </dgm:pt>
    <dgm:pt modelId="{98D1E4D2-4318-44A5-BAD8-BD251A2B6FC7}">
      <dgm:prSet phldrT="[Texto]" custT="1"/>
      <dgm:spPr/>
      <dgm:t>
        <a:bodyPr/>
        <a:lstStyle/>
        <a:p>
          <a:pPr algn="l"/>
          <a:r>
            <a:rPr lang="es-ES" sz="2000" dirty="0" smtClean="0"/>
            <a:t>* “Turismo Tradicional”              * Desarrollo de actores locales </a:t>
          </a:r>
          <a:endParaRPr lang="es-ES" sz="2000" dirty="0"/>
        </a:p>
      </dgm:t>
    </dgm:pt>
    <dgm:pt modelId="{BF730329-72B8-4E23-9E34-111405B9AE33}" type="parTrans" cxnId="{72A4A71E-AC41-402B-94DE-57C624B4D34B}">
      <dgm:prSet/>
      <dgm:spPr/>
      <dgm:t>
        <a:bodyPr/>
        <a:lstStyle/>
        <a:p>
          <a:endParaRPr lang="es-ES"/>
        </a:p>
      </dgm:t>
    </dgm:pt>
    <dgm:pt modelId="{8619C826-8341-4BB9-AFEC-126A13E0E01A}" type="sibTrans" cxnId="{72A4A71E-AC41-402B-94DE-57C624B4D34B}">
      <dgm:prSet/>
      <dgm:spPr/>
      <dgm:t>
        <a:bodyPr/>
        <a:lstStyle/>
        <a:p>
          <a:endParaRPr lang="es-ES"/>
        </a:p>
      </dgm:t>
    </dgm:pt>
    <dgm:pt modelId="{923717B1-577E-4AF8-ACD1-DC582CE42A1E}">
      <dgm:prSet phldrT="[Texto]" custT="1"/>
      <dgm:spPr/>
      <dgm:t>
        <a:bodyPr/>
        <a:lstStyle/>
        <a:p>
          <a:r>
            <a:rPr lang="es-ES" sz="2800" b="1" dirty="0" smtClean="0"/>
            <a:t>Importancia de la investigación</a:t>
          </a:r>
          <a:endParaRPr lang="es-ES" sz="2800" b="1" dirty="0"/>
        </a:p>
      </dgm:t>
    </dgm:pt>
    <dgm:pt modelId="{9B77673C-198E-46B8-A784-240B451F0CCE}" type="parTrans" cxnId="{B42F29B5-B031-4DB5-8C39-5B003C751FAE}">
      <dgm:prSet/>
      <dgm:spPr/>
      <dgm:t>
        <a:bodyPr/>
        <a:lstStyle/>
        <a:p>
          <a:endParaRPr lang="es-ES"/>
        </a:p>
      </dgm:t>
    </dgm:pt>
    <dgm:pt modelId="{1F5F166F-8331-4C67-BB98-F4D410570334}" type="sibTrans" cxnId="{B42F29B5-B031-4DB5-8C39-5B003C751FAE}">
      <dgm:prSet/>
      <dgm:spPr/>
      <dgm:t>
        <a:bodyPr/>
        <a:lstStyle/>
        <a:p>
          <a:endParaRPr lang="es-ES"/>
        </a:p>
      </dgm:t>
    </dgm:pt>
    <dgm:pt modelId="{62BBD63C-B5C9-43EC-A8B1-CBAA5A1DD34B}" type="pres">
      <dgm:prSet presAssocID="{E0B52397-3194-4C02-96AD-9A8D2EB3FC7C}" presName="diagram" presStyleCnt="0">
        <dgm:presLayoutVars>
          <dgm:chPref val="1"/>
          <dgm:dir/>
          <dgm:animOne val="branch"/>
          <dgm:animLvl val="lvl"/>
          <dgm:resizeHandles val="exact"/>
        </dgm:presLayoutVars>
      </dgm:prSet>
      <dgm:spPr/>
      <dgm:t>
        <a:bodyPr/>
        <a:lstStyle/>
        <a:p>
          <a:endParaRPr lang="es-ES"/>
        </a:p>
      </dgm:t>
    </dgm:pt>
    <dgm:pt modelId="{78F81B7F-1BCA-49DD-B915-7752A22ED6F7}" type="pres">
      <dgm:prSet presAssocID="{BD421E68-E718-4D30-BFB3-C2B1CD6A6B72}" presName="root1" presStyleCnt="0"/>
      <dgm:spPr/>
    </dgm:pt>
    <dgm:pt modelId="{18BC0704-AED1-4A90-B180-5FDD756498E3}" type="pres">
      <dgm:prSet presAssocID="{BD421E68-E718-4D30-BFB3-C2B1CD6A6B72}" presName="LevelOneTextNode" presStyleLbl="node0" presStyleIdx="0" presStyleCnt="2">
        <dgm:presLayoutVars>
          <dgm:chPref val="3"/>
        </dgm:presLayoutVars>
      </dgm:prSet>
      <dgm:spPr/>
      <dgm:t>
        <a:bodyPr/>
        <a:lstStyle/>
        <a:p>
          <a:endParaRPr lang="es-ES"/>
        </a:p>
      </dgm:t>
    </dgm:pt>
    <dgm:pt modelId="{CD1D06E8-EF4D-49E1-BE7B-882C471F42FC}" type="pres">
      <dgm:prSet presAssocID="{BD421E68-E718-4D30-BFB3-C2B1CD6A6B72}" presName="level2hierChild" presStyleCnt="0"/>
      <dgm:spPr/>
    </dgm:pt>
    <dgm:pt modelId="{10358D48-BBEF-497B-BCEF-23098941EEA3}" type="pres">
      <dgm:prSet presAssocID="{0ABAC251-33A0-4DBC-B2C9-4B0B12B4BF55}" presName="conn2-1" presStyleLbl="parChTrans1D2" presStyleIdx="0" presStyleCnt="2"/>
      <dgm:spPr/>
      <dgm:t>
        <a:bodyPr/>
        <a:lstStyle/>
        <a:p>
          <a:endParaRPr lang="es-ES"/>
        </a:p>
      </dgm:t>
    </dgm:pt>
    <dgm:pt modelId="{6F0E194A-7A74-42A1-8CCF-CF3A6B690215}" type="pres">
      <dgm:prSet presAssocID="{0ABAC251-33A0-4DBC-B2C9-4B0B12B4BF55}" presName="connTx" presStyleLbl="parChTrans1D2" presStyleIdx="0" presStyleCnt="2"/>
      <dgm:spPr/>
      <dgm:t>
        <a:bodyPr/>
        <a:lstStyle/>
        <a:p>
          <a:endParaRPr lang="es-ES"/>
        </a:p>
      </dgm:t>
    </dgm:pt>
    <dgm:pt modelId="{E383DDF2-338D-4486-BCDA-2945BA3AAE64}" type="pres">
      <dgm:prSet presAssocID="{15CC8F0B-B02C-4917-92FB-6D4EB863592B}" presName="root2" presStyleCnt="0"/>
      <dgm:spPr/>
    </dgm:pt>
    <dgm:pt modelId="{E1B4E646-821D-47BE-9630-86CCD463CE6C}" type="pres">
      <dgm:prSet presAssocID="{15CC8F0B-B02C-4917-92FB-6D4EB863592B}" presName="LevelTwoTextNode" presStyleLbl="node2" presStyleIdx="0" presStyleCnt="2" custScaleX="123492">
        <dgm:presLayoutVars>
          <dgm:chPref val="3"/>
        </dgm:presLayoutVars>
      </dgm:prSet>
      <dgm:spPr/>
      <dgm:t>
        <a:bodyPr/>
        <a:lstStyle/>
        <a:p>
          <a:endParaRPr lang="es-ES"/>
        </a:p>
      </dgm:t>
    </dgm:pt>
    <dgm:pt modelId="{D94EF42B-92DC-4516-8B15-7A61F175F2C2}" type="pres">
      <dgm:prSet presAssocID="{15CC8F0B-B02C-4917-92FB-6D4EB863592B}" presName="level3hierChild" presStyleCnt="0"/>
      <dgm:spPr/>
    </dgm:pt>
    <dgm:pt modelId="{1C5E6F2B-5E82-4984-B795-799D96ED2F7B}" type="pres">
      <dgm:prSet presAssocID="{923717B1-577E-4AF8-ACD1-DC582CE42A1E}" presName="root1" presStyleCnt="0"/>
      <dgm:spPr/>
    </dgm:pt>
    <dgm:pt modelId="{EC3E1C94-5E2B-4692-897F-E7F354436D32}" type="pres">
      <dgm:prSet presAssocID="{923717B1-577E-4AF8-ACD1-DC582CE42A1E}" presName="LevelOneTextNode" presStyleLbl="node0" presStyleIdx="1" presStyleCnt="2">
        <dgm:presLayoutVars>
          <dgm:chPref val="3"/>
        </dgm:presLayoutVars>
      </dgm:prSet>
      <dgm:spPr/>
      <dgm:t>
        <a:bodyPr/>
        <a:lstStyle/>
        <a:p>
          <a:endParaRPr lang="es-ES"/>
        </a:p>
      </dgm:t>
    </dgm:pt>
    <dgm:pt modelId="{8855DF96-D262-408A-810E-2E74146A704C}" type="pres">
      <dgm:prSet presAssocID="{923717B1-577E-4AF8-ACD1-DC582CE42A1E}" presName="level2hierChild" presStyleCnt="0"/>
      <dgm:spPr/>
    </dgm:pt>
    <dgm:pt modelId="{A641F944-0F8D-4237-9892-2FFA76FA83A9}" type="pres">
      <dgm:prSet presAssocID="{BF730329-72B8-4E23-9E34-111405B9AE33}" presName="conn2-1" presStyleLbl="parChTrans1D2" presStyleIdx="1" presStyleCnt="2"/>
      <dgm:spPr/>
      <dgm:t>
        <a:bodyPr/>
        <a:lstStyle/>
        <a:p>
          <a:endParaRPr lang="es-ES"/>
        </a:p>
      </dgm:t>
    </dgm:pt>
    <dgm:pt modelId="{ACB68F7D-F888-48A7-86D3-78D5D581C70E}" type="pres">
      <dgm:prSet presAssocID="{BF730329-72B8-4E23-9E34-111405B9AE33}" presName="connTx" presStyleLbl="parChTrans1D2" presStyleIdx="1" presStyleCnt="2"/>
      <dgm:spPr/>
      <dgm:t>
        <a:bodyPr/>
        <a:lstStyle/>
        <a:p>
          <a:endParaRPr lang="es-ES"/>
        </a:p>
      </dgm:t>
    </dgm:pt>
    <dgm:pt modelId="{83B8CB61-1E1D-4E38-95E7-BC9A9FC949F2}" type="pres">
      <dgm:prSet presAssocID="{98D1E4D2-4318-44A5-BAD8-BD251A2B6FC7}" presName="root2" presStyleCnt="0"/>
      <dgm:spPr/>
    </dgm:pt>
    <dgm:pt modelId="{05AFD6B6-D5D7-4769-9BF6-3A51959C97AE}" type="pres">
      <dgm:prSet presAssocID="{98D1E4D2-4318-44A5-BAD8-BD251A2B6FC7}" presName="LevelTwoTextNode" presStyleLbl="node2" presStyleIdx="1" presStyleCnt="2" custScaleX="121768" custScaleY="103641">
        <dgm:presLayoutVars>
          <dgm:chPref val="3"/>
        </dgm:presLayoutVars>
      </dgm:prSet>
      <dgm:spPr/>
      <dgm:t>
        <a:bodyPr/>
        <a:lstStyle/>
        <a:p>
          <a:endParaRPr lang="es-ES"/>
        </a:p>
      </dgm:t>
    </dgm:pt>
    <dgm:pt modelId="{1C5C56BD-4021-44EB-896D-86BD25E7F3EA}" type="pres">
      <dgm:prSet presAssocID="{98D1E4D2-4318-44A5-BAD8-BD251A2B6FC7}" presName="level3hierChild" presStyleCnt="0"/>
      <dgm:spPr/>
    </dgm:pt>
  </dgm:ptLst>
  <dgm:cxnLst>
    <dgm:cxn modelId="{B42F29B5-B031-4DB5-8C39-5B003C751FAE}" srcId="{E0B52397-3194-4C02-96AD-9A8D2EB3FC7C}" destId="{923717B1-577E-4AF8-ACD1-DC582CE42A1E}" srcOrd="1" destOrd="0" parTransId="{9B77673C-198E-46B8-A784-240B451F0CCE}" sibTransId="{1F5F166F-8331-4C67-BB98-F4D410570334}"/>
    <dgm:cxn modelId="{9AA52333-5EED-4423-A00E-73AE0FC685CB}" type="presOf" srcId="{BF730329-72B8-4E23-9E34-111405B9AE33}" destId="{A641F944-0F8D-4237-9892-2FFA76FA83A9}" srcOrd="0" destOrd="0" presId="urn:microsoft.com/office/officeart/2005/8/layout/hierarchy2"/>
    <dgm:cxn modelId="{2896997B-A7BE-4563-AD5F-6085635091A4}" type="presOf" srcId="{15CC8F0B-B02C-4917-92FB-6D4EB863592B}" destId="{E1B4E646-821D-47BE-9630-86CCD463CE6C}" srcOrd="0" destOrd="0" presId="urn:microsoft.com/office/officeart/2005/8/layout/hierarchy2"/>
    <dgm:cxn modelId="{732A9676-FF1E-4696-86A8-14A11E2B9CB0}" srcId="{E0B52397-3194-4C02-96AD-9A8D2EB3FC7C}" destId="{BD421E68-E718-4D30-BFB3-C2B1CD6A6B72}" srcOrd="0" destOrd="0" parTransId="{6A978581-450A-4CF6-86F7-E55C5824033A}" sibTransId="{E2E25AAE-55E0-4FF8-A150-CB5EC4B692DD}"/>
    <dgm:cxn modelId="{7C729521-1F3D-4F7F-B0B3-C92E38E68734}" type="presOf" srcId="{98D1E4D2-4318-44A5-BAD8-BD251A2B6FC7}" destId="{05AFD6B6-D5D7-4769-9BF6-3A51959C97AE}" srcOrd="0" destOrd="0" presId="urn:microsoft.com/office/officeart/2005/8/layout/hierarchy2"/>
    <dgm:cxn modelId="{09C46399-7C74-4D59-91E5-4BA0D7278A3D}" type="presOf" srcId="{0ABAC251-33A0-4DBC-B2C9-4B0B12B4BF55}" destId="{10358D48-BBEF-497B-BCEF-23098941EEA3}" srcOrd="0" destOrd="0" presId="urn:microsoft.com/office/officeart/2005/8/layout/hierarchy2"/>
    <dgm:cxn modelId="{0EBE93E7-F20C-42DF-8909-1E54B5E2BCC7}" srcId="{BD421E68-E718-4D30-BFB3-C2B1CD6A6B72}" destId="{15CC8F0B-B02C-4917-92FB-6D4EB863592B}" srcOrd="0" destOrd="0" parTransId="{0ABAC251-33A0-4DBC-B2C9-4B0B12B4BF55}" sibTransId="{3677249C-DBA6-4BCE-A674-CFDC3A2F1610}"/>
    <dgm:cxn modelId="{9A0F791A-EA27-4FA1-B116-716B5E746C71}" type="presOf" srcId="{E0B52397-3194-4C02-96AD-9A8D2EB3FC7C}" destId="{62BBD63C-B5C9-43EC-A8B1-CBAA5A1DD34B}" srcOrd="0" destOrd="0" presId="urn:microsoft.com/office/officeart/2005/8/layout/hierarchy2"/>
    <dgm:cxn modelId="{9BF413CE-D40F-4B83-8116-A5737702201B}" type="presOf" srcId="{923717B1-577E-4AF8-ACD1-DC582CE42A1E}" destId="{EC3E1C94-5E2B-4692-897F-E7F354436D32}" srcOrd="0" destOrd="0" presId="urn:microsoft.com/office/officeart/2005/8/layout/hierarchy2"/>
    <dgm:cxn modelId="{360EB401-0218-4D7C-8191-67EC3F95ACC2}" type="presOf" srcId="{BF730329-72B8-4E23-9E34-111405B9AE33}" destId="{ACB68F7D-F888-48A7-86D3-78D5D581C70E}" srcOrd="1" destOrd="0" presId="urn:microsoft.com/office/officeart/2005/8/layout/hierarchy2"/>
    <dgm:cxn modelId="{917B0242-9878-4913-9BCE-7AEF85A242C7}" type="presOf" srcId="{0ABAC251-33A0-4DBC-B2C9-4B0B12B4BF55}" destId="{6F0E194A-7A74-42A1-8CCF-CF3A6B690215}" srcOrd="1" destOrd="0" presId="urn:microsoft.com/office/officeart/2005/8/layout/hierarchy2"/>
    <dgm:cxn modelId="{C3B880DA-DA79-4EFE-A34F-1E45DFC2B994}" type="presOf" srcId="{BD421E68-E718-4D30-BFB3-C2B1CD6A6B72}" destId="{18BC0704-AED1-4A90-B180-5FDD756498E3}" srcOrd="0" destOrd="0" presId="urn:microsoft.com/office/officeart/2005/8/layout/hierarchy2"/>
    <dgm:cxn modelId="{72A4A71E-AC41-402B-94DE-57C624B4D34B}" srcId="{923717B1-577E-4AF8-ACD1-DC582CE42A1E}" destId="{98D1E4D2-4318-44A5-BAD8-BD251A2B6FC7}" srcOrd="0" destOrd="0" parTransId="{BF730329-72B8-4E23-9E34-111405B9AE33}" sibTransId="{8619C826-8341-4BB9-AFEC-126A13E0E01A}"/>
    <dgm:cxn modelId="{42DCB7C1-F360-41AE-ABFB-7B68C50DF98A}" type="presParOf" srcId="{62BBD63C-B5C9-43EC-A8B1-CBAA5A1DD34B}" destId="{78F81B7F-1BCA-49DD-B915-7752A22ED6F7}" srcOrd="0" destOrd="0" presId="urn:microsoft.com/office/officeart/2005/8/layout/hierarchy2"/>
    <dgm:cxn modelId="{FD1D758F-7EE5-463F-A6EC-8AE678AD8D91}" type="presParOf" srcId="{78F81B7F-1BCA-49DD-B915-7752A22ED6F7}" destId="{18BC0704-AED1-4A90-B180-5FDD756498E3}" srcOrd="0" destOrd="0" presId="urn:microsoft.com/office/officeart/2005/8/layout/hierarchy2"/>
    <dgm:cxn modelId="{AEC17981-FC7B-4EBA-858E-9306AC31B288}" type="presParOf" srcId="{78F81B7F-1BCA-49DD-B915-7752A22ED6F7}" destId="{CD1D06E8-EF4D-49E1-BE7B-882C471F42FC}" srcOrd="1" destOrd="0" presId="urn:microsoft.com/office/officeart/2005/8/layout/hierarchy2"/>
    <dgm:cxn modelId="{B53BF1FC-EE0D-404C-858D-E92D69BFA28C}" type="presParOf" srcId="{CD1D06E8-EF4D-49E1-BE7B-882C471F42FC}" destId="{10358D48-BBEF-497B-BCEF-23098941EEA3}" srcOrd="0" destOrd="0" presId="urn:microsoft.com/office/officeart/2005/8/layout/hierarchy2"/>
    <dgm:cxn modelId="{AED78F68-7039-41C4-9A4C-4936F2881567}" type="presParOf" srcId="{10358D48-BBEF-497B-BCEF-23098941EEA3}" destId="{6F0E194A-7A74-42A1-8CCF-CF3A6B690215}" srcOrd="0" destOrd="0" presId="urn:microsoft.com/office/officeart/2005/8/layout/hierarchy2"/>
    <dgm:cxn modelId="{2676DB17-A8C3-40B4-8078-3E1F64881BE8}" type="presParOf" srcId="{CD1D06E8-EF4D-49E1-BE7B-882C471F42FC}" destId="{E383DDF2-338D-4486-BCDA-2945BA3AAE64}" srcOrd="1" destOrd="0" presId="urn:microsoft.com/office/officeart/2005/8/layout/hierarchy2"/>
    <dgm:cxn modelId="{B45A1C06-B659-45F7-B144-97076DA3F0DC}" type="presParOf" srcId="{E383DDF2-338D-4486-BCDA-2945BA3AAE64}" destId="{E1B4E646-821D-47BE-9630-86CCD463CE6C}" srcOrd="0" destOrd="0" presId="urn:microsoft.com/office/officeart/2005/8/layout/hierarchy2"/>
    <dgm:cxn modelId="{C7422325-A501-47A7-87AB-744811E442D2}" type="presParOf" srcId="{E383DDF2-338D-4486-BCDA-2945BA3AAE64}" destId="{D94EF42B-92DC-4516-8B15-7A61F175F2C2}" srcOrd="1" destOrd="0" presId="urn:microsoft.com/office/officeart/2005/8/layout/hierarchy2"/>
    <dgm:cxn modelId="{186D57A2-342F-4D07-ADB4-68B420A70DD6}" type="presParOf" srcId="{62BBD63C-B5C9-43EC-A8B1-CBAA5A1DD34B}" destId="{1C5E6F2B-5E82-4984-B795-799D96ED2F7B}" srcOrd="1" destOrd="0" presId="urn:microsoft.com/office/officeart/2005/8/layout/hierarchy2"/>
    <dgm:cxn modelId="{BDD375C9-26BC-4C7B-A097-C2F915E5E43F}" type="presParOf" srcId="{1C5E6F2B-5E82-4984-B795-799D96ED2F7B}" destId="{EC3E1C94-5E2B-4692-897F-E7F354436D32}" srcOrd="0" destOrd="0" presId="urn:microsoft.com/office/officeart/2005/8/layout/hierarchy2"/>
    <dgm:cxn modelId="{17C69444-B4D5-4052-8462-525711108B96}" type="presParOf" srcId="{1C5E6F2B-5E82-4984-B795-799D96ED2F7B}" destId="{8855DF96-D262-408A-810E-2E74146A704C}" srcOrd="1" destOrd="0" presId="urn:microsoft.com/office/officeart/2005/8/layout/hierarchy2"/>
    <dgm:cxn modelId="{443A973D-0469-4D78-97B1-634864A4E40A}" type="presParOf" srcId="{8855DF96-D262-408A-810E-2E74146A704C}" destId="{A641F944-0F8D-4237-9892-2FFA76FA83A9}" srcOrd="0" destOrd="0" presId="urn:microsoft.com/office/officeart/2005/8/layout/hierarchy2"/>
    <dgm:cxn modelId="{494B1A99-4C25-469F-BD27-F40B7C63EC45}" type="presParOf" srcId="{A641F944-0F8D-4237-9892-2FFA76FA83A9}" destId="{ACB68F7D-F888-48A7-86D3-78D5D581C70E}" srcOrd="0" destOrd="0" presId="urn:microsoft.com/office/officeart/2005/8/layout/hierarchy2"/>
    <dgm:cxn modelId="{BEC0C607-9F3F-4441-84CB-B9B0BAD8A699}" type="presParOf" srcId="{8855DF96-D262-408A-810E-2E74146A704C}" destId="{83B8CB61-1E1D-4E38-95E7-BC9A9FC949F2}" srcOrd="1" destOrd="0" presId="urn:microsoft.com/office/officeart/2005/8/layout/hierarchy2"/>
    <dgm:cxn modelId="{89518778-7545-4D64-9479-0D68F1EE79BD}" type="presParOf" srcId="{83B8CB61-1E1D-4E38-95E7-BC9A9FC949F2}" destId="{05AFD6B6-D5D7-4769-9BF6-3A51959C97AE}" srcOrd="0" destOrd="0" presId="urn:microsoft.com/office/officeart/2005/8/layout/hierarchy2"/>
    <dgm:cxn modelId="{59E96923-755D-48B3-8901-693D8C53AB93}" type="presParOf" srcId="{83B8CB61-1E1D-4E38-95E7-BC9A9FC949F2}" destId="{1C5C56BD-4021-44EB-896D-86BD25E7F3EA}"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3CB82D-EF39-41FE-AD69-8A549B24BAEE}" type="doc">
      <dgm:prSet loTypeId="urn:microsoft.com/office/officeart/2005/8/layout/matrix2" loCatId="matrix" qsTypeId="urn:microsoft.com/office/officeart/2005/8/quickstyle/simple1" qsCatId="simple" csTypeId="urn:microsoft.com/office/officeart/2005/8/colors/accent1_4" csCatId="accent1" phldr="1"/>
      <dgm:spPr/>
      <dgm:t>
        <a:bodyPr/>
        <a:lstStyle/>
        <a:p>
          <a:endParaRPr lang="es-ES"/>
        </a:p>
      </dgm:t>
    </dgm:pt>
    <dgm:pt modelId="{02079CB5-CE3F-44EC-B5CD-39290EDF1EE0}">
      <dgm:prSet phldrT="[Texto]"/>
      <dgm:spPr/>
      <dgm:t>
        <a:bodyPr/>
        <a:lstStyle/>
        <a:p>
          <a:r>
            <a:rPr lang="es-ES" b="1"/>
            <a:t>Fortalezas</a:t>
          </a:r>
        </a:p>
      </dgm:t>
    </dgm:pt>
    <dgm:pt modelId="{F140428E-015B-4225-9CED-298DE4ECB78D}" type="parTrans" cxnId="{9866B875-BE17-42A3-B7B2-D7A9CC73E75C}">
      <dgm:prSet/>
      <dgm:spPr/>
      <dgm:t>
        <a:bodyPr/>
        <a:lstStyle/>
        <a:p>
          <a:endParaRPr lang="es-ES"/>
        </a:p>
      </dgm:t>
    </dgm:pt>
    <dgm:pt modelId="{3A5B7EB6-4B54-45A6-A179-59421B736627}" type="sibTrans" cxnId="{9866B875-BE17-42A3-B7B2-D7A9CC73E75C}">
      <dgm:prSet/>
      <dgm:spPr/>
      <dgm:t>
        <a:bodyPr/>
        <a:lstStyle/>
        <a:p>
          <a:endParaRPr lang="es-ES"/>
        </a:p>
      </dgm:t>
    </dgm:pt>
    <dgm:pt modelId="{760AB7F2-F511-4EBA-85D8-3C072A1769CF}">
      <dgm:prSet phldrT="[Texto]"/>
      <dgm:spPr/>
      <dgm:t>
        <a:bodyPr/>
        <a:lstStyle/>
        <a:p>
          <a:r>
            <a:rPr lang="es-ES" b="1"/>
            <a:t>Oportunidades</a:t>
          </a:r>
        </a:p>
      </dgm:t>
    </dgm:pt>
    <dgm:pt modelId="{42F12345-65AE-4B6E-A205-79AD4A423175}" type="parTrans" cxnId="{7E443766-03F1-4043-8810-D609C9E08790}">
      <dgm:prSet/>
      <dgm:spPr/>
      <dgm:t>
        <a:bodyPr/>
        <a:lstStyle/>
        <a:p>
          <a:endParaRPr lang="es-ES"/>
        </a:p>
      </dgm:t>
    </dgm:pt>
    <dgm:pt modelId="{2D4C67FF-0B6E-4443-9D99-E57BEA8CF9DE}" type="sibTrans" cxnId="{7E443766-03F1-4043-8810-D609C9E08790}">
      <dgm:prSet/>
      <dgm:spPr/>
      <dgm:t>
        <a:bodyPr/>
        <a:lstStyle/>
        <a:p>
          <a:endParaRPr lang="es-ES"/>
        </a:p>
      </dgm:t>
    </dgm:pt>
    <dgm:pt modelId="{6CD3E7E6-805E-4077-9385-5597777541EB}">
      <dgm:prSet phldrT="[Texto]"/>
      <dgm:spPr/>
      <dgm:t>
        <a:bodyPr/>
        <a:lstStyle/>
        <a:p>
          <a:r>
            <a:rPr lang="es-ES" b="1"/>
            <a:t>Debilidades</a:t>
          </a:r>
        </a:p>
      </dgm:t>
    </dgm:pt>
    <dgm:pt modelId="{F92A4327-5AE7-42D9-8C9A-1A2B429E438A}" type="parTrans" cxnId="{15EDB89E-8F88-40D2-8DD6-4C2DD6621F3E}">
      <dgm:prSet/>
      <dgm:spPr/>
      <dgm:t>
        <a:bodyPr/>
        <a:lstStyle/>
        <a:p>
          <a:endParaRPr lang="es-ES"/>
        </a:p>
      </dgm:t>
    </dgm:pt>
    <dgm:pt modelId="{71A41FC6-A149-4580-9F6A-522FCBF2DC50}" type="sibTrans" cxnId="{15EDB89E-8F88-40D2-8DD6-4C2DD6621F3E}">
      <dgm:prSet/>
      <dgm:spPr/>
      <dgm:t>
        <a:bodyPr/>
        <a:lstStyle/>
        <a:p>
          <a:endParaRPr lang="es-ES"/>
        </a:p>
      </dgm:t>
    </dgm:pt>
    <dgm:pt modelId="{6CB0318E-5503-4F0A-BBA3-B4EB4D4796E4}">
      <dgm:prSet phldrT="[Texto]"/>
      <dgm:spPr/>
      <dgm:t>
        <a:bodyPr/>
        <a:lstStyle/>
        <a:p>
          <a:r>
            <a:rPr lang="es-ES" b="1"/>
            <a:t>Amenazas</a:t>
          </a:r>
        </a:p>
      </dgm:t>
    </dgm:pt>
    <dgm:pt modelId="{A5E5398A-0AB8-4B72-9D74-E2433092F93F}" type="parTrans" cxnId="{C55C44D1-CD28-4356-A8AE-83FF1C794116}">
      <dgm:prSet/>
      <dgm:spPr/>
      <dgm:t>
        <a:bodyPr/>
        <a:lstStyle/>
        <a:p>
          <a:endParaRPr lang="es-ES"/>
        </a:p>
      </dgm:t>
    </dgm:pt>
    <dgm:pt modelId="{41839A7F-93BE-4F8E-9201-AE5A704BCED2}" type="sibTrans" cxnId="{C55C44D1-CD28-4356-A8AE-83FF1C794116}">
      <dgm:prSet/>
      <dgm:spPr/>
      <dgm:t>
        <a:bodyPr/>
        <a:lstStyle/>
        <a:p>
          <a:endParaRPr lang="es-ES"/>
        </a:p>
      </dgm:t>
    </dgm:pt>
    <dgm:pt modelId="{8A7421AE-3255-4086-8AE6-7E57397D4A6E}">
      <dgm:prSet phldrT="[Texto]"/>
      <dgm:spPr/>
      <dgm:t>
        <a:bodyPr/>
        <a:lstStyle/>
        <a:p>
          <a:r>
            <a:rPr lang="es-ES"/>
            <a:t>Autonomia Administrativa</a:t>
          </a:r>
        </a:p>
      </dgm:t>
    </dgm:pt>
    <dgm:pt modelId="{0D720CC0-3471-4700-9299-F34C25624D09}" type="parTrans" cxnId="{2C3A96D8-A023-4D6E-B8E4-CCBDB2F4DFBB}">
      <dgm:prSet/>
      <dgm:spPr/>
      <dgm:t>
        <a:bodyPr/>
        <a:lstStyle/>
        <a:p>
          <a:endParaRPr lang="es-ES"/>
        </a:p>
      </dgm:t>
    </dgm:pt>
    <dgm:pt modelId="{A96F6CE3-6D1A-4DCE-A450-4ACD0E2C6E7A}" type="sibTrans" cxnId="{2C3A96D8-A023-4D6E-B8E4-CCBDB2F4DFBB}">
      <dgm:prSet/>
      <dgm:spPr/>
      <dgm:t>
        <a:bodyPr/>
        <a:lstStyle/>
        <a:p>
          <a:endParaRPr lang="es-ES"/>
        </a:p>
      </dgm:t>
    </dgm:pt>
    <dgm:pt modelId="{164108F9-412E-44BF-B0A3-8263D84B5392}">
      <dgm:prSet phldrT="[Texto]"/>
      <dgm:spPr/>
      <dgm:t>
        <a:bodyPr/>
        <a:lstStyle/>
        <a:p>
          <a:r>
            <a:rPr lang="es-ES"/>
            <a:t>Falta de conocimiento respecto a prácticas turísticas</a:t>
          </a:r>
        </a:p>
      </dgm:t>
    </dgm:pt>
    <dgm:pt modelId="{13C99524-2BF4-4AC0-96B1-AEF869068746}" type="parTrans" cxnId="{85035EB0-21D1-4A2C-B2F4-4D0FF656F2D0}">
      <dgm:prSet/>
      <dgm:spPr/>
      <dgm:t>
        <a:bodyPr/>
        <a:lstStyle/>
        <a:p>
          <a:endParaRPr lang="es-ES"/>
        </a:p>
      </dgm:t>
    </dgm:pt>
    <dgm:pt modelId="{A084B78D-90FE-491B-A08E-1301BB4A9047}" type="sibTrans" cxnId="{85035EB0-21D1-4A2C-B2F4-4D0FF656F2D0}">
      <dgm:prSet/>
      <dgm:spPr/>
      <dgm:t>
        <a:bodyPr/>
        <a:lstStyle/>
        <a:p>
          <a:endParaRPr lang="es-ES"/>
        </a:p>
      </dgm:t>
    </dgm:pt>
    <dgm:pt modelId="{74A17426-B0FD-4BD5-9EA9-F917A7679586}">
      <dgm:prSet phldrT="[Texto]"/>
      <dgm:spPr/>
      <dgm:t>
        <a:bodyPr/>
        <a:lstStyle/>
        <a:p>
          <a:r>
            <a:rPr lang="es-ES"/>
            <a:t>Diversificación de la oferta turística </a:t>
          </a:r>
        </a:p>
      </dgm:t>
    </dgm:pt>
    <dgm:pt modelId="{69789711-6A5F-4455-B8BA-28173364C1C7}" type="parTrans" cxnId="{129342A6-4FC4-4787-B3B9-9D4F80D963D8}">
      <dgm:prSet/>
      <dgm:spPr/>
      <dgm:t>
        <a:bodyPr/>
        <a:lstStyle/>
        <a:p>
          <a:endParaRPr lang="es-ES"/>
        </a:p>
      </dgm:t>
    </dgm:pt>
    <dgm:pt modelId="{00C7592C-AD2D-49AD-9386-652A744F2A64}" type="sibTrans" cxnId="{129342A6-4FC4-4787-B3B9-9D4F80D963D8}">
      <dgm:prSet/>
      <dgm:spPr/>
      <dgm:t>
        <a:bodyPr/>
        <a:lstStyle/>
        <a:p>
          <a:endParaRPr lang="es-ES"/>
        </a:p>
      </dgm:t>
    </dgm:pt>
    <dgm:pt modelId="{D4073F26-572F-42EA-96E5-A94B205F713E}">
      <dgm:prSet phldrT="[Texto]"/>
      <dgm:spPr/>
      <dgm:t>
        <a:bodyPr/>
        <a:lstStyle/>
        <a:p>
          <a:r>
            <a:rPr lang="es-EC" b="0"/>
            <a:t>Teórico académico</a:t>
          </a:r>
          <a:endParaRPr lang="es-ES" b="0"/>
        </a:p>
      </dgm:t>
    </dgm:pt>
    <dgm:pt modelId="{BF3C45A3-29DE-4272-B8E4-4D31DB214A6C}" type="parTrans" cxnId="{940DD7EE-EC0F-4C90-ACA9-9D49E4EB1025}">
      <dgm:prSet/>
      <dgm:spPr/>
      <dgm:t>
        <a:bodyPr/>
        <a:lstStyle/>
        <a:p>
          <a:endParaRPr lang="es-ES"/>
        </a:p>
      </dgm:t>
    </dgm:pt>
    <dgm:pt modelId="{95554FB8-CEE0-4F69-AD3F-9D04DEBF4F93}" type="sibTrans" cxnId="{940DD7EE-EC0F-4C90-ACA9-9D49E4EB1025}">
      <dgm:prSet/>
      <dgm:spPr/>
      <dgm:t>
        <a:bodyPr/>
        <a:lstStyle/>
        <a:p>
          <a:endParaRPr lang="es-ES"/>
        </a:p>
      </dgm:t>
    </dgm:pt>
    <dgm:pt modelId="{AF397188-3629-429E-A98E-B964AF5FC11E}">
      <dgm:prSet phldrT="[Texto]"/>
      <dgm:spPr/>
      <dgm:t>
        <a:bodyPr/>
        <a:lstStyle/>
        <a:p>
          <a:r>
            <a:rPr lang="es-ES"/>
            <a:t>Ambiental y cultural</a:t>
          </a:r>
        </a:p>
      </dgm:t>
    </dgm:pt>
    <dgm:pt modelId="{777EF863-C280-44FF-8516-C8D692594647}" type="parTrans" cxnId="{8C2C265E-01F9-46A3-9FDA-DE73C1AEAC37}">
      <dgm:prSet/>
      <dgm:spPr/>
      <dgm:t>
        <a:bodyPr/>
        <a:lstStyle/>
        <a:p>
          <a:endParaRPr lang="es-ES"/>
        </a:p>
      </dgm:t>
    </dgm:pt>
    <dgm:pt modelId="{2394A099-D530-4AA1-B088-4FC584C9452B}" type="sibTrans" cxnId="{8C2C265E-01F9-46A3-9FDA-DE73C1AEAC37}">
      <dgm:prSet/>
      <dgm:spPr/>
      <dgm:t>
        <a:bodyPr/>
        <a:lstStyle/>
        <a:p>
          <a:endParaRPr lang="es-ES"/>
        </a:p>
      </dgm:t>
    </dgm:pt>
    <dgm:pt modelId="{5A2231D2-E17E-4B34-9B11-4F5016C98002}">
      <dgm:prSet phldrT="[Texto]"/>
      <dgm:spPr/>
      <dgm:t>
        <a:bodyPr/>
        <a:lstStyle/>
        <a:p>
          <a:r>
            <a:rPr lang="es-EC" b="0"/>
            <a:t>Político y estratégico </a:t>
          </a:r>
          <a:endParaRPr lang="es-ES" b="0"/>
        </a:p>
      </dgm:t>
    </dgm:pt>
    <dgm:pt modelId="{882FBF28-D516-450F-B934-8AA939094939}" type="parTrans" cxnId="{0CB43F63-FC53-4340-A3CF-2BDE315A52E7}">
      <dgm:prSet/>
      <dgm:spPr/>
      <dgm:t>
        <a:bodyPr/>
        <a:lstStyle/>
        <a:p>
          <a:endParaRPr lang="es-ES"/>
        </a:p>
      </dgm:t>
    </dgm:pt>
    <dgm:pt modelId="{2715D1CA-73B5-4DDC-87DD-F3DBBD489107}" type="sibTrans" cxnId="{0CB43F63-FC53-4340-A3CF-2BDE315A52E7}">
      <dgm:prSet/>
      <dgm:spPr/>
      <dgm:t>
        <a:bodyPr/>
        <a:lstStyle/>
        <a:p>
          <a:endParaRPr lang="es-ES"/>
        </a:p>
      </dgm:t>
    </dgm:pt>
    <dgm:pt modelId="{4FFE9FCD-147A-4265-A23E-D5DC69EFD88F}">
      <dgm:prSet phldrT="[Texto]"/>
      <dgm:spPr/>
      <dgm:t>
        <a:bodyPr/>
        <a:lstStyle/>
        <a:p>
          <a:r>
            <a:rPr lang="es-ES"/>
            <a:t>Social y económico </a:t>
          </a:r>
        </a:p>
      </dgm:t>
    </dgm:pt>
    <dgm:pt modelId="{2BFC034C-8DB4-45E6-AF24-A4A810D988E1}" type="parTrans" cxnId="{9A7266A5-0326-4467-8A41-37115053A9D8}">
      <dgm:prSet/>
      <dgm:spPr/>
      <dgm:t>
        <a:bodyPr/>
        <a:lstStyle/>
        <a:p>
          <a:endParaRPr lang="es-ES"/>
        </a:p>
      </dgm:t>
    </dgm:pt>
    <dgm:pt modelId="{1A756E86-AD07-47C8-818B-C286CF3ACE9F}" type="sibTrans" cxnId="{9A7266A5-0326-4467-8A41-37115053A9D8}">
      <dgm:prSet/>
      <dgm:spPr/>
      <dgm:t>
        <a:bodyPr/>
        <a:lstStyle/>
        <a:p>
          <a:endParaRPr lang="es-ES"/>
        </a:p>
      </dgm:t>
    </dgm:pt>
    <dgm:pt modelId="{6874BFE7-CE04-4301-A739-4C4558C16EA1}">
      <dgm:prSet phldrT="[Texto]"/>
      <dgm:spPr/>
      <dgm:t>
        <a:bodyPr/>
        <a:lstStyle/>
        <a:p>
          <a:r>
            <a:rPr lang="es-ES"/>
            <a:t>Predisposición como entidad privada </a:t>
          </a:r>
        </a:p>
      </dgm:t>
    </dgm:pt>
    <dgm:pt modelId="{BEA69017-8BC1-402B-ABE5-2005BD9BF8F5}" type="parTrans" cxnId="{281FDEE8-8530-4D6C-A0DA-C10A6A85584C}">
      <dgm:prSet/>
      <dgm:spPr/>
      <dgm:t>
        <a:bodyPr/>
        <a:lstStyle/>
        <a:p>
          <a:endParaRPr lang="es-ES"/>
        </a:p>
      </dgm:t>
    </dgm:pt>
    <dgm:pt modelId="{FF96755E-AE95-44A8-B311-A7994F28876F}" type="sibTrans" cxnId="{281FDEE8-8530-4D6C-A0DA-C10A6A85584C}">
      <dgm:prSet/>
      <dgm:spPr/>
      <dgm:t>
        <a:bodyPr/>
        <a:lstStyle/>
        <a:p>
          <a:endParaRPr lang="es-ES"/>
        </a:p>
      </dgm:t>
    </dgm:pt>
    <dgm:pt modelId="{F167458D-6A42-4B9E-BB33-67C2B07C7DB5}">
      <dgm:prSet phldrT="[Texto]"/>
      <dgm:spPr/>
      <dgm:t>
        <a:bodyPr/>
        <a:lstStyle/>
        <a:p>
          <a:r>
            <a:rPr lang="es-ES"/>
            <a:t>Rasgos culturales  y Potencial Turístico</a:t>
          </a:r>
        </a:p>
      </dgm:t>
    </dgm:pt>
    <dgm:pt modelId="{9ADA986C-8C59-4E76-BA0F-CDCD0CB2182F}" type="parTrans" cxnId="{7D876086-74B1-4C55-B3B2-398FFAAAE22A}">
      <dgm:prSet/>
      <dgm:spPr/>
      <dgm:t>
        <a:bodyPr/>
        <a:lstStyle/>
        <a:p>
          <a:endParaRPr lang="es-ES"/>
        </a:p>
      </dgm:t>
    </dgm:pt>
    <dgm:pt modelId="{DE1BEEA1-E16C-48C6-B226-684757570D1B}" type="sibTrans" cxnId="{7D876086-74B1-4C55-B3B2-398FFAAAE22A}">
      <dgm:prSet/>
      <dgm:spPr/>
      <dgm:t>
        <a:bodyPr/>
        <a:lstStyle/>
        <a:p>
          <a:endParaRPr lang="es-ES"/>
        </a:p>
      </dgm:t>
    </dgm:pt>
    <dgm:pt modelId="{807BF78C-A5C7-422E-B002-6DA7122A9E9F}">
      <dgm:prSet phldrT="[Texto]"/>
      <dgm:spPr/>
      <dgm:t>
        <a:bodyPr/>
        <a:lstStyle/>
        <a:p>
          <a:r>
            <a:rPr lang="es-ES"/>
            <a:t>Recesión económica del país</a:t>
          </a:r>
        </a:p>
      </dgm:t>
    </dgm:pt>
    <dgm:pt modelId="{D655BCE7-1862-4F4F-BEBC-85B72BE6B265}" type="parTrans" cxnId="{C1765E69-E277-4761-9492-9C3954813F4F}">
      <dgm:prSet/>
      <dgm:spPr/>
      <dgm:t>
        <a:bodyPr/>
        <a:lstStyle/>
        <a:p>
          <a:endParaRPr lang="es-ES"/>
        </a:p>
      </dgm:t>
    </dgm:pt>
    <dgm:pt modelId="{0363F0A5-9E00-4B5E-86DD-C299F57DE3CB}" type="sibTrans" cxnId="{C1765E69-E277-4761-9492-9C3954813F4F}">
      <dgm:prSet/>
      <dgm:spPr/>
      <dgm:t>
        <a:bodyPr/>
        <a:lstStyle/>
        <a:p>
          <a:endParaRPr lang="es-ES"/>
        </a:p>
      </dgm:t>
    </dgm:pt>
    <dgm:pt modelId="{F771E2FB-F893-4433-9A95-6C5CE017B400}">
      <dgm:prSet phldrT="[Texto]"/>
      <dgm:spPr/>
      <dgm:t>
        <a:bodyPr/>
        <a:lstStyle/>
        <a:p>
          <a:endParaRPr lang="es-ES"/>
        </a:p>
      </dgm:t>
    </dgm:pt>
    <dgm:pt modelId="{76451304-BFA2-4AB3-9C66-9B7444189619}" type="parTrans" cxnId="{20307200-1970-4334-988D-BFED077DB638}">
      <dgm:prSet/>
      <dgm:spPr/>
      <dgm:t>
        <a:bodyPr/>
        <a:lstStyle/>
        <a:p>
          <a:endParaRPr lang="es-ES"/>
        </a:p>
      </dgm:t>
    </dgm:pt>
    <dgm:pt modelId="{D8028BB0-CC19-4A3C-AB42-107A0FFDA0CD}" type="sibTrans" cxnId="{20307200-1970-4334-988D-BFED077DB638}">
      <dgm:prSet/>
      <dgm:spPr/>
      <dgm:t>
        <a:bodyPr/>
        <a:lstStyle/>
        <a:p>
          <a:endParaRPr lang="es-ES"/>
        </a:p>
      </dgm:t>
    </dgm:pt>
    <dgm:pt modelId="{1AB34F6A-6779-4A98-A580-404C71DB5EB2}">
      <dgm:prSet phldrT="[Texto]"/>
      <dgm:spPr/>
      <dgm:t>
        <a:bodyPr/>
        <a:lstStyle/>
        <a:p>
          <a:r>
            <a:rPr lang="es-ES"/>
            <a:t>Nivel educativo de los afiliados</a:t>
          </a:r>
        </a:p>
      </dgm:t>
    </dgm:pt>
    <dgm:pt modelId="{B858DD9F-60E4-48AE-95E8-A69D7861B8B4}" type="parTrans" cxnId="{4DB1938D-4729-447D-A937-4511F9948599}">
      <dgm:prSet/>
      <dgm:spPr/>
      <dgm:t>
        <a:bodyPr/>
        <a:lstStyle/>
        <a:p>
          <a:endParaRPr lang="es-ES"/>
        </a:p>
      </dgm:t>
    </dgm:pt>
    <dgm:pt modelId="{1191B2F6-24A9-48FA-A11A-F0B25122FC60}" type="sibTrans" cxnId="{4DB1938D-4729-447D-A937-4511F9948599}">
      <dgm:prSet/>
      <dgm:spPr/>
      <dgm:t>
        <a:bodyPr/>
        <a:lstStyle/>
        <a:p>
          <a:endParaRPr lang="es-ES"/>
        </a:p>
      </dgm:t>
    </dgm:pt>
    <dgm:pt modelId="{886823E9-D0CE-4DDF-960A-E7DA923F4081}">
      <dgm:prSet phldrT="[Texto]"/>
      <dgm:spPr/>
      <dgm:t>
        <a:bodyPr/>
        <a:lstStyle/>
        <a:p>
          <a:r>
            <a:rPr lang="es-ES"/>
            <a:t>Infraestructura</a:t>
          </a:r>
        </a:p>
      </dgm:t>
    </dgm:pt>
    <dgm:pt modelId="{F451405A-F1F7-4307-AA10-AE506C63257F}" type="parTrans" cxnId="{312C3CB6-A90D-437D-83DC-A8C7C79F8F48}">
      <dgm:prSet/>
      <dgm:spPr/>
      <dgm:t>
        <a:bodyPr/>
        <a:lstStyle/>
        <a:p>
          <a:endParaRPr lang="es-ES"/>
        </a:p>
      </dgm:t>
    </dgm:pt>
    <dgm:pt modelId="{5836636C-474A-4475-A4F2-8D508C17A038}" type="sibTrans" cxnId="{312C3CB6-A90D-437D-83DC-A8C7C79F8F48}">
      <dgm:prSet/>
      <dgm:spPr/>
      <dgm:t>
        <a:bodyPr/>
        <a:lstStyle/>
        <a:p>
          <a:endParaRPr lang="es-ES"/>
        </a:p>
      </dgm:t>
    </dgm:pt>
    <dgm:pt modelId="{9D740E53-03C3-4C6E-90FA-0E26A8D68123}">
      <dgm:prSet phldrT="[Texto]"/>
      <dgm:spPr/>
      <dgm:t>
        <a:bodyPr/>
        <a:lstStyle/>
        <a:p>
          <a:r>
            <a:rPr lang="es-ES"/>
            <a:t>Estrategías de desarrollo enfocado a otros sectores</a:t>
          </a:r>
        </a:p>
      </dgm:t>
    </dgm:pt>
    <dgm:pt modelId="{A73681F6-A125-4ADF-A736-A034F4EE6BB2}" type="parTrans" cxnId="{883C4E95-FD34-462E-8160-D0188203DAB6}">
      <dgm:prSet/>
      <dgm:spPr/>
      <dgm:t>
        <a:bodyPr/>
        <a:lstStyle/>
        <a:p>
          <a:endParaRPr lang="es-ES"/>
        </a:p>
      </dgm:t>
    </dgm:pt>
    <dgm:pt modelId="{351883B7-D924-41B7-8A09-5E908DC31A30}" type="sibTrans" cxnId="{883C4E95-FD34-462E-8160-D0188203DAB6}">
      <dgm:prSet/>
      <dgm:spPr/>
      <dgm:t>
        <a:bodyPr/>
        <a:lstStyle/>
        <a:p>
          <a:endParaRPr lang="es-ES"/>
        </a:p>
      </dgm:t>
    </dgm:pt>
    <dgm:pt modelId="{9E277DD9-DC42-48CA-8A2A-977DD9F2183C}">
      <dgm:prSet phldrT="[Texto]"/>
      <dgm:spPr/>
      <dgm:t>
        <a:bodyPr/>
        <a:lstStyle/>
        <a:p>
          <a:r>
            <a:rPr lang="es-ES"/>
            <a:t>Diversidad de ramas artesanales</a:t>
          </a:r>
        </a:p>
      </dgm:t>
    </dgm:pt>
    <dgm:pt modelId="{A8820070-AE71-4C82-8335-5EDF60A1DB51}" type="parTrans" cxnId="{BF6855CD-14AB-43CC-AE4B-4338C4B690AB}">
      <dgm:prSet/>
      <dgm:spPr/>
      <dgm:t>
        <a:bodyPr/>
        <a:lstStyle/>
        <a:p>
          <a:endParaRPr lang="es-ES"/>
        </a:p>
      </dgm:t>
    </dgm:pt>
    <dgm:pt modelId="{64A7ED12-B473-4499-8BB1-EFE8E98C3195}" type="sibTrans" cxnId="{BF6855CD-14AB-43CC-AE4B-4338C4B690AB}">
      <dgm:prSet/>
      <dgm:spPr/>
      <dgm:t>
        <a:bodyPr/>
        <a:lstStyle/>
        <a:p>
          <a:endParaRPr lang="es-ES"/>
        </a:p>
      </dgm:t>
    </dgm:pt>
    <dgm:pt modelId="{44CB5498-2B22-4A92-87F3-6B5DCF5CC022}" type="pres">
      <dgm:prSet presAssocID="{F43CB82D-EF39-41FE-AD69-8A549B24BAEE}" presName="matrix" presStyleCnt="0">
        <dgm:presLayoutVars>
          <dgm:chMax val="1"/>
          <dgm:dir/>
          <dgm:resizeHandles val="exact"/>
        </dgm:presLayoutVars>
      </dgm:prSet>
      <dgm:spPr/>
      <dgm:t>
        <a:bodyPr/>
        <a:lstStyle/>
        <a:p>
          <a:endParaRPr lang="es-ES"/>
        </a:p>
      </dgm:t>
    </dgm:pt>
    <dgm:pt modelId="{19E28484-2102-4F1C-B02F-7A21D59F18A5}" type="pres">
      <dgm:prSet presAssocID="{F43CB82D-EF39-41FE-AD69-8A549B24BAEE}" presName="axisShape" presStyleLbl="bgShp" presStyleIdx="0" presStyleCnt="1"/>
      <dgm:spPr/>
    </dgm:pt>
    <dgm:pt modelId="{D7B9AF22-5D0B-43BD-A9DE-1CE8307BBB4C}" type="pres">
      <dgm:prSet presAssocID="{F43CB82D-EF39-41FE-AD69-8A549B24BAEE}" presName="rect1" presStyleLbl="node1" presStyleIdx="0" presStyleCnt="4">
        <dgm:presLayoutVars>
          <dgm:chMax val="0"/>
          <dgm:chPref val="0"/>
          <dgm:bulletEnabled val="1"/>
        </dgm:presLayoutVars>
      </dgm:prSet>
      <dgm:spPr/>
      <dgm:t>
        <a:bodyPr/>
        <a:lstStyle/>
        <a:p>
          <a:endParaRPr lang="es-ES"/>
        </a:p>
      </dgm:t>
    </dgm:pt>
    <dgm:pt modelId="{F5229A9E-7F2E-4F3A-AD59-10F8C55E6BC7}" type="pres">
      <dgm:prSet presAssocID="{F43CB82D-EF39-41FE-AD69-8A549B24BAEE}" presName="rect2" presStyleLbl="node1" presStyleIdx="1" presStyleCnt="4">
        <dgm:presLayoutVars>
          <dgm:chMax val="0"/>
          <dgm:chPref val="0"/>
          <dgm:bulletEnabled val="1"/>
        </dgm:presLayoutVars>
      </dgm:prSet>
      <dgm:spPr/>
      <dgm:t>
        <a:bodyPr/>
        <a:lstStyle/>
        <a:p>
          <a:endParaRPr lang="es-ES"/>
        </a:p>
      </dgm:t>
    </dgm:pt>
    <dgm:pt modelId="{D48ACDEB-4FA9-490B-939F-71CC9AEECA2C}" type="pres">
      <dgm:prSet presAssocID="{F43CB82D-EF39-41FE-AD69-8A549B24BAEE}" presName="rect3" presStyleLbl="node1" presStyleIdx="2" presStyleCnt="4">
        <dgm:presLayoutVars>
          <dgm:chMax val="0"/>
          <dgm:chPref val="0"/>
          <dgm:bulletEnabled val="1"/>
        </dgm:presLayoutVars>
      </dgm:prSet>
      <dgm:spPr/>
      <dgm:t>
        <a:bodyPr/>
        <a:lstStyle/>
        <a:p>
          <a:endParaRPr lang="es-ES"/>
        </a:p>
      </dgm:t>
    </dgm:pt>
    <dgm:pt modelId="{E3429420-84DF-4011-8DA6-3206890BB739}" type="pres">
      <dgm:prSet presAssocID="{F43CB82D-EF39-41FE-AD69-8A549B24BAEE}" presName="rect4" presStyleLbl="node1" presStyleIdx="3" presStyleCnt="4">
        <dgm:presLayoutVars>
          <dgm:chMax val="0"/>
          <dgm:chPref val="0"/>
          <dgm:bulletEnabled val="1"/>
        </dgm:presLayoutVars>
      </dgm:prSet>
      <dgm:spPr/>
      <dgm:t>
        <a:bodyPr/>
        <a:lstStyle/>
        <a:p>
          <a:endParaRPr lang="es-ES"/>
        </a:p>
      </dgm:t>
    </dgm:pt>
  </dgm:ptLst>
  <dgm:cxnLst>
    <dgm:cxn modelId="{940DD7EE-EC0F-4C90-ACA9-9D49E4EB1025}" srcId="{6CB0318E-5503-4F0A-BBA3-B4EB4D4796E4}" destId="{D4073F26-572F-42EA-96E5-A94B205F713E}" srcOrd="0" destOrd="0" parTransId="{BF3C45A3-29DE-4272-B8E4-4D31DB214A6C}" sibTransId="{95554FB8-CEE0-4F69-AD3F-9D04DEBF4F93}"/>
    <dgm:cxn modelId="{E53D6482-A5E4-4F22-A071-36FBB9E509D4}" type="presOf" srcId="{74A17426-B0FD-4BD5-9EA9-F917A7679586}" destId="{F5229A9E-7F2E-4F3A-AD59-10F8C55E6BC7}" srcOrd="0" destOrd="1" presId="urn:microsoft.com/office/officeart/2005/8/layout/matrix2"/>
    <dgm:cxn modelId="{C1765E69-E277-4761-9492-9C3954813F4F}" srcId="{6CB0318E-5503-4F0A-BBA3-B4EB4D4796E4}" destId="{807BF78C-A5C7-422E-B002-6DA7122A9E9F}" srcOrd="2" destOrd="0" parTransId="{D655BCE7-1862-4F4F-BEBC-85B72BE6B265}" sibTransId="{0363F0A5-9E00-4B5E-86DD-C299F57DE3CB}"/>
    <dgm:cxn modelId="{55D877F8-A4E7-4080-B055-9D2D37E3A430}" type="presOf" srcId="{5A2231D2-E17E-4B34-9B11-4F5016C98002}" destId="{E3429420-84DF-4011-8DA6-3206890BB739}" srcOrd="0" destOrd="2" presId="urn:microsoft.com/office/officeart/2005/8/layout/matrix2"/>
    <dgm:cxn modelId="{10CC3445-C994-45E5-B6C9-EB6E6D69DD62}" type="presOf" srcId="{164108F9-412E-44BF-B0A3-8263D84B5392}" destId="{D48ACDEB-4FA9-490B-939F-71CC9AEECA2C}" srcOrd="0" destOrd="1" presId="urn:microsoft.com/office/officeart/2005/8/layout/matrix2"/>
    <dgm:cxn modelId="{85035EB0-21D1-4A2C-B2F4-4D0FF656F2D0}" srcId="{6CD3E7E6-805E-4077-9385-5597777541EB}" destId="{164108F9-412E-44BF-B0A3-8263D84B5392}" srcOrd="0" destOrd="0" parTransId="{13C99524-2BF4-4AC0-96B1-AEF869068746}" sibTransId="{A084B78D-90FE-491B-A08E-1301BB4A9047}"/>
    <dgm:cxn modelId="{20307200-1970-4334-988D-BFED077DB638}" srcId="{6CB0318E-5503-4F0A-BBA3-B4EB4D4796E4}" destId="{F771E2FB-F893-4433-9A95-6C5CE017B400}" srcOrd="3" destOrd="0" parTransId="{76451304-BFA2-4AB3-9C66-9B7444189619}" sibTransId="{D8028BB0-CC19-4A3C-AB42-107A0FFDA0CD}"/>
    <dgm:cxn modelId="{129342A6-4FC4-4787-B3B9-9D4F80D963D8}" srcId="{760AB7F2-F511-4EBA-85D8-3C072A1769CF}" destId="{74A17426-B0FD-4BD5-9EA9-F917A7679586}" srcOrd="0" destOrd="0" parTransId="{69789711-6A5F-4455-B8BA-28173364C1C7}" sibTransId="{00C7592C-AD2D-49AD-9386-652A744F2A64}"/>
    <dgm:cxn modelId="{5D67513C-9BD8-40A6-B421-E2F65FB5C76F}" type="presOf" srcId="{D4073F26-572F-42EA-96E5-A94B205F713E}" destId="{E3429420-84DF-4011-8DA6-3206890BB739}" srcOrd="0" destOrd="1" presId="urn:microsoft.com/office/officeart/2005/8/layout/matrix2"/>
    <dgm:cxn modelId="{EFE3F7C7-E27D-40C9-BD3D-0461D6EF7520}" type="presOf" srcId="{6CD3E7E6-805E-4077-9385-5597777541EB}" destId="{D48ACDEB-4FA9-490B-939F-71CC9AEECA2C}" srcOrd="0" destOrd="0" presId="urn:microsoft.com/office/officeart/2005/8/layout/matrix2"/>
    <dgm:cxn modelId="{2C3A96D8-A023-4D6E-B8E4-CCBDB2F4DFBB}" srcId="{02079CB5-CE3F-44EC-B5CD-39290EDF1EE0}" destId="{8A7421AE-3255-4086-8AE6-7E57397D4A6E}" srcOrd="0" destOrd="0" parTransId="{0D720CC0-3471-4700-9299-F34C25624D09}" sibTransId="{A96F6CE3-6D1A-4DCE-A450-4ACD0E2C6E7A}"/>
    <dgm:cxn modelId="{510E02EC-FE0C-45AD-B1E7-0091FA110B57}" type="presOf" srcId="{1AB34F6A-6779-4A98-A580-404C71DB5EB2}" destId="{D48ACDEB-4FA9-490B-939F-71CC9AEECA2C}" srcOrd="0" destOrd="2" presId="urn:microsoft.com/office/officeart/2005/8/layout/matrix2"/>
    <dgm:cxn modelId="{0A3F7197-CA9E-4AF2-B2E9-98642E4070B5}" type="presOf" srcId="{9E277DD9-DC42-48CA-8A2A-977DD9F2183C}" destId="{D7B9AF22-5D0B-43BD-A9DE-1CE8307BBB4C}" srcOrd="0" destOrd="2" presId="urn:microsoft.com/office/officeart/2005/8/layout/matrix2"/>
    <dgm:cxn modelId="{4DB1938D-4729-447D-A937-4511F9948599}" srcId="{6CD3E7E6-805E-4077-9385-5597777541EB}" destId="{1AB34F6A-6779-4A98-A580-404C71DB5EB2}" srcOrd="1" destOrd="0" parTransId="{B858DD9F-60E4-48AE-95E8-A69D7861B8B4}" sibTransId="{1191B2F6-24A9-48FA-A11A-F0B25122FC60}"/>
    <dgm:cxn modelId="{050A7857-225C-4587-BE1A-E0AFCC9A571F}" type="presOf" srcId="{760AB7F2-F511-4EBA-85D8-3C072A1769CF}" destId="{F5229A9E-7F2E-4F3A-AD59-10F8C55E6BC7}" srcOrd="0" destOrd="0" presId="urn:microsoft.com/office/officeart/2005/8/layout/matrix2"/>
    <dgm:cxn modelId="{FEEC97B9-C91A-44C6-A7EC-CFBF537578BE}" type="presOf" srcId="{F167458D-6A42-4B9E-BB33-67C2B07C7DB5}" destId="{D7B9AF22-5D0B-43BD-A9DE-1CE8307BBB4C}" srcOrd="0" destOrd="4" presId="urn:microsoft.com/office/officeart/2005/8/layout/matrix2"/>
    <dgm:cxn modelId="{7E443766-03F1-4043-8810-D609C9E08790}" srcId="{F43CB82D-EF39-41FE-AD69-8A549B24BAEE}" destId="{760AB7F2-F511-4EBA-85D8-3C072A1769CF}" srcOrd="1" destOrd="0" parTransId="{42F12345-65AE-4B6E-A205-79AD4A423175}" sibTransId="{2D4C67FF-0B6E-4443-9D99-E57BEA8CF9DE}"/>
    <dgm:cxn modelId="{9866B875-BE17-42A3-B7B2-D7A9CC73E75C}" srcId="{F43CB82D-EF39-41FE-AD69-8A549B24BAEE}" destId="{02079CB5-CE3F-44EC-B5CD-39290EDF1EE0}" srcOrd="0" destOrd="0" parTransId="{F140428E-015B-4225-9CED-298DE4ECB78D}" sibTransId="{3A5B7EB6-4B54-45A6-A179-59421B736627}"/>
    <dgm:cxn modelId="{564C89DE-B5F6-4BE1-B8D5-C576909EC678}" type="presOf" srcId="{886823E9-D0CE-4DDF-960A-E7DA923F4081}" destId="{D48ACDEB-4FA9-490B-939F-71CC9AEECA2C}" srcOrd="0" destOrd="3" presId="urn:microsoft.com/office/officeart/2005/8/layout/matrix2"/>
    <dgm:cxn modelId="{8C2C265E-01F9-46A3-9FDA-DE73C1AEAC37}" srcId="{760AB7F2-F511-4EBA-85D8-3C072A1769CF}" destId="{AF397188-3629-429E-A98E-B964AF5FC11E}" srcOrd="1" destOrd="0" parTransId="{777EF863-C280-44FF-8516-C8D692594647}" sibTransId="{2394A099-D530-4AA1-B088-4FC584C9452B}"/>
    <dgm:cxn modelId="{8C2B869E-A0A1-43C3-9851-287EB1DBAB63}" type="presOf" srcId="{02079CB5-CE3F-44EC-B5CD-39290EDF1EE0}" destId="{D7B9AF22-5D0B-43BD-A9DE-1CE8307BBB4C}" srcOrd="0" destOrd="0" presId="urn:microsoft.com/office/officeart/2005/8/layout/matrix2"/>
    <dgm:cxn modelId="{17602B7C-B658-4A77-AC2C-9DCB21201257}" type="presOf" srcId="{9D740E53-03C3-4C6E-90FA-0E26A8D68123}" destId="{D48ACDEB-4FA9-490B-939F-71CC9AEECA2C}" srcOrd="0" destOrd="4" presId="urn:microsoft.com/office/officeart/2005/8/layout/matrix2"/>
    <dgm:cxn modelId="{47030A21-A2F0-4493-8333-85A4D8B9559F}" type="presOf" srcId="{6CB0318E-5503-4F0A-BBA3-B4EB4D4796E4}" destId="{E3429420-84DF-4011-8DA6-3206890BB739}" srcOrd="0" destOrd="0" presId="urn:microsoft.com/office/officeart/2005/8/layout/matrix2"/>
    <dgm:cxn modelId="{252A49AE-7574-4EA1-B4FB-425E6330F2F8}" type="presOf" srcId="{4FFE9FCD-147A-4265-A23E-D5DC69EFD88F}" destId="{F5229A9E-7F2E-4F3A-AD59-10F8C55E6BC7}" srcOrd="0" destOrd="3" presId="urn:microsoft.com/office/officeart/2005/8/layout/matrix2"/>
    <dgm:cxn modelId="{7DE6CCA4-9179-4EF3-9E3C-9F556FC5C4EB}" type="presOf" srcId="{F771E2FB-F893-4433-9A95-6C5CE017B400}" destId="{E3429420-84DF-4011-8DA6-3206890BB739}" srcOrd="0" destOrd="4" presId="urn:microsoft.com/office/officeart/2005/8/layout/matrix2"/>
    <dgm:cxn modelId="{281FDEE8-8530-4D6C-A0DA-C10A6A85584C}" srcId="{02079CB5-CE3F-44EC-B5CD-39290EDF1EE0}" destId="{6874BFE7-CE04-4301-A739-4C4558C16EA1}" srcOrd="2" destOrd="0" parTransId="{BEA69017-8BC1-402B-ABE5-2005BD9BF8F5}" sibTransId="{FF96755E-AE95-44A8-B311-A7994F28876F}"/>
    <dgm:cxn modelId="{9A7266A5-0326-4467-8A41-37115053A9D8}" srcId="{760AB7F2-F511-4EBA-85D8-3C072A1769CF}" destId="{4FFE9FCD-147A-4265-A23E-D5DC69EFD88F}" srcOrd="2" destOrd="0" parTransId="{2BFC034C-8DB4-45E6-AF24-A4A810D988E1}" sibTransId="{1A756E86-AD07-47C8-818B-C286CF3ACE9F}"/>
    <dgm:cxn modelId="{E035C291-462F-45B4-B9AF-5E7F983AAF4A}" type="presOf" srcId="{807BF78C-A5C7-422E-B002-6DA7122A9E9F}" destId="{E3429420-84DF-4011-8DA6-3206890BB739}" srcOrd="0" destOrd="3" presId="urn:microsoft.com/office/officeart/2005/8/layout/matrix2"/>
    <dgm:cxn modelId="{FBE41636-9325-482F-BA34-5E0378A25862}" type="presOf" srcId="{8A7421AE-3255-4086-8AE6-7E57397D4A6E}" destId="{D7B9AF22-5D0B-43BD-A9DE-1CE8307BBB4C}" srcOrd="0" destOrd="1" presId="urn:microsoft.com/office/officeart/2005/8/layout/matrix2"/>
    <dgm:cxn modelId="{BF6855CD-14AB-43CC-AE4B-4338C4B690AB}" srcId="{02079CB5-CE3F-44EC-B5CD-39290EDF1EE0}" destId="{9E277DD9-DC42-48CA-8A2A-977DD9F2183C}" srcOrd="1" destOrd="0" parTransId="{A8820070-AE71-4C82-8335-5EDF60A1DB51}" sibTransId="{64A7ED12-B473-4499-8BB1-EFE8E98C3195}"/>
    <dgm:cxn modelId="{312C3CB6-A90D-437D-83DC-A8C7C79F8F48}" srcId="{6CD3E7E6-805E-4077-9385-5597777541EB}" destId="{886823E9-D0CE-4DDF-960A-E7DA923F4081}" srcOrd="2" destOrd="0" parTransId="{F451405A-F1F7-4307-AA10-AE506C63257F}" sibTransId="{5836636C-474A-4475-A4F2-8D508C17A038}"/>
    <dgm:cxn modelId="{15EDB89E-8F88-40D2-8DD6-4C2DD6621F3E}" srcId="{F43CB82D-EF39-41FE-AD69-8A549B24BAEE}" destId="{6CD3E7E6-805E-4077-9385-5597777541EB}" srcOrd="2" destOrd="0" parTransId="{F92A4327-5AE7-42D9-8C9A-1A2B429E438A}" sibTransId="{71A41FC6-A149-4580-9F6A-522FCBF2DC50}"/>
    <dgm:cxn modelId="{7D876086-74B1-4C55-B3B2-398FFAAAE22A}" srcId="{02079CB5-CE3F-44EC-B5CD-39290EDF1EE0}" destId="{F167458D-6A42-4B9E-BB33-67C2B07C7DB5}" srcOrd="3" destOrd="0" parTransId="{9ADA986C-8C59-4E76-BA0F-CDCD0CB2182F}" sibTransId="{DE1BEEA1-E16C-48C6-B226-684757570D1B}"/>
    <dgm:cxn modelId="{937ED874-5C36-494E-ADF9-E9B49BD49CA9}" type="presOf" srcId="{6874BFE7-CE04-4301-A739-4C4558C16EA1}" destId="{D7B9AF22-5D0B-43BD-A9DE-1CE8307BBB4C}" srcOrd="0" destOrd="3" presId="urn:microsoft.com/office/officeart/2005/8/layout/matrix2"/>
    <dgm:cxn modelId="{F9781E59-C693-49F1-A89F-137DD86E6F95}" type="presOf" srcId="{AF397188-3629-429E-A98E-B964AF5FC11E}" destId="{F5229A9E-7F2E-4F3A-AD59-10F8C55E6BC7}" srcOrd="0" destOrd="2" presId="urn:microsoft.com/office/officeart/2005/8/layout/matrix2"/>
    <dgm:cxn modelId="{941056E9-DA7D-43B2-922E-C52C6C5EB328}" type="presOf" srcId="{F43CB82D-EF39-41FE-AD69-8A549B24BAEE}" destId="{44CB5498-2B22-4A92-87F3-6B5DCF5CC022}" srcOrd="0" destOrd="0" presId="urn:microsoft.com/office/officeart/2005/8/layout/matrix2"/>
    <dgm:cxn modelId="{C55C44D1-CD28-4356-A8AE-83FF1C794116}" srcId="{F43CB82D-EF39-41FE-AD69-8A549B24BAEE}" destId="{6CB0318E-5503-4F0A-BBA3-B4EB4D4796E4}" srcOrd="3" destOrd="0" parTransId="{A5E5398A-0AB8-4B72-9D74-E2433092F93F}" sibTransId="{41839A7F-93BE-4F8E-9201-AE5A704BCED2}"/>
    <dgm:cxn modelId="{0CB43F63-FC53-4340-A3CF-2BDE315A52E7}" srcId="{6CB0318E-5503-4F0A-BBA3-B4EB4D4796E4}" destId="{5A2231D2-E17E-4B34-9B11-4F5016C98002}" srcOrd="1" destOrd="0" parTransId="{882FBF28-D516-450F-B934-8AA939094939}" sibTransId="{2715D1CA-73B5-4DDC-87DD-F3DBBD489107}"/>
    <dgm:cxn modelId="{883C4E95-FD34-462E-8160-D0188203DAB6}" srcId="{6CD3E7E6-805E-4077-9385-5597777541EB}" destId="{9D740E53-03C3-4C6E-90FA-0E26A8D68123}" srcOrd="3" destOrd="0" parTransId="{A73681F6-A125-4ADF-A736-A034F4EE6BB2}" sibTransId="{351883B7-D924-41B7-8A09-5E908DC31A30}"/>
    <dgm:cxn modelId="{6BFF5816-8014-41DE-A38A-73838C1EB957}" type="presParOf" srcId="{44CB5498-2B22-4A92-87F3-6B5DCF5CC022}" destId="{19E28484-2102-4F1C-B02F-7A21D59F18A5}" srcOrd="0" destOrd="0" presId="urn:microsoft.com/office/officeart/2005/8/layout/matrix2"/>
    <dgm:cxn modelId="{51E2F727-C3E9-4D95-BD3F-3AD014BFF1C2}" type="presParOf" srcId="{44CB5498-2B22-4A92-87F3-6B5DCF5CC022}" destId="{D7B9AF22-5D0B-43BD-A9DE-1CE8307BBB4C}" srcOrd="1" destOrd="0" presId="urn:microsoft.com/office/officeart/2005/8/layout/matrix2"/>
    <dgm:cxn modelId="{1DFD101B-6987-4528-84CC-F704AA0E834A}" type="presParOf" srcId="{44CB5498-2B22-4A92-87F3-6B5DCF5CC022}" destId="{F5229A9E-7F2E-4F3A-AD59-10F8C55E6BC7}" srcOrd="2" destOrd="0" presId="urn:microsoft.com/office/officeart/2005/8/layout/matrix2"/>
    <dgm:cxn modelId="{E012C301-A937-442F-A329-31FD763D5FED}" type="presParOf" srcId="{44CB5498-2B22-4A92-87F3-6B5DCF5CC022}" destId="{D48ACDEB-4FA9-490B-939F-71CC9AEECA2C}" srcOrd="3" destOrd="0" presId="urn:microsoft.com/office/officeart/2005/8/layout/matrix2"/>
    <dgm:cxn modelId="{1DC7045F-F164-46D8-ADA2-E4AFCBA7AAB7}" type="presParOf" srcId="{44CB5498-2B22-4A92-87F3-6B5DCF5CC022}" destId="{E3429420-84DF-4011-8DA6-3206890BB739}" srcOrd="4" destOrd="0" presId="urn:microsoft.com/office/officeart/2005/8/layout/matrix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9D761C-1BB8-4AD2-A76A-10E8E11A6C56}"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s-ES"/>
        </a:p>
      </dgm:t>
    </dgm:pt>
    <dgm:pt modelId="{1B37D5C6-E4E8-4BFE-BE99-CE6D4B7B2697}">
      <dgm:prSet phldrT="[Texto]" custT="1"/>
      <dgm:spPr/>
      <dgm:t>
        <a:bodyPr/>
        <a:lstStyle/>
        <a:p>
          <a:pPr algn="l"/>
          <a:r>
            <a:rPr lang="es-ES" sz="3600" dirty="0" smtClean="0"/>
            <a:t>Relacionar</a:t>
          </a:r>
          <a:endParaRPr lang="es-ES" sz="3600" dirty="0"/>
        </a:p>
      </dgm:t>
    </dgm:pt>
    <dgm:pt modelId="{7FE2CEF4-239C-499B-B6FB-8F813E55F553}" type="parTrans" cxnId="{939FF305-65AF-4047-A9CF-915907238216}">
      <dgm:prSet/>
      <dgm:spPr/>
      <dgm:t>
        <a:bodyPr/>
        <a:lstStyle/>
        <a:p>
          <a:endParaRPr lang="es-ES"/>
        </a:p>
      </dgm:t>
    </dgm:pt>
    <dgm:pt modelId="{4ABEA0B1-9E85-4351-8F9B-23ABD3E23752}" type="sibTrans" cxnId="{939FF305-65AF-4047-A9CF-915907238216}">
      <dgm:prSet/>
      <dgm:spPr/>
      <dgm:t>
        <a:bodyPr/>
        <a:lstStyle/>
        <a:p>
          <a:endParaRPr lang="es-ES"/>
        </a:p>
      </dgm:t>
    </dgm:pt>
    <dgm:pt modelId="{B4198DB2-ED89-4B02-8F42-7F69246E0DFC}">
      <dgm:prSet phldrT="[Texto]" custT="1"/>
      <dgm:spPr/>
      <dgm:t>
        <a:bodyPr/>
        <a:lstStyle/>
        <a:p>
          <a:pPr algn="l"/>
          <a:r>
            <a:rPr lang="es-EC" sz="1800" dirty="0" smtClean="0"/>
            <a:t>Relacionar las dimensiones que conforman la teoría de Economía Popular y Solidaria, con enfoque sistémico en relación a la actividad artesanal y la gestión turística.</a:t>
          </a:r>
          <a:endParaRPr lang="es-ES" sz="1800" dirty="0"/>
        </a:p>
      </dgm:t>
    </dgm:pt>
    <dgm:pt modelId="{1735D747-ACCB-45CE-95ED-00C2C8B7B6DD}" type="parTrans" cxnId="{BCA1D53B-7287-4CD0-9AFB-AF11257B0ED2}">
      <dgm:prSet/>
      <dgm:spPr/>
      <dgm:t>
        <a:bodyPr/>
        <a:lstStyle/>
        <a:p>
          <a:endParaRPr lang="es-ES"/>
        </a:p>
      </dgm:t>
    </dgm:pt>
    <dgm:pt modelId="{CA9ED285-3D8D-4FFD-A435-C27D9A4A7889}" type="sibTrans" cxnId="{BCA1D53B-7287-4CD0-9AFB-AF11257B0ED2}">
      <dgm:prSet/>
      <dgm:spPr/>
      <dgm:t>
        <a:bodyPr/>
        <a:lstStyle/>
        <a:p>
          <a:endParaRPr lang="es-ES"/>
        </a:p>
      </dgm:t>
    </dgm:pt>
    <dgm:pt modelId="{3C51810D-D057-4E74-B483-385DA11A348E}">
      <dgm:prSet phldrT="[Texto]" custT="1"/>
      <dgm:spPr/>
      <dgm:t>
        <a:bodyPr/>
        <a:lstStyle/>
        <a:p>
          <a:r>
            <a:rPr lang="es-ES" sz="3600" dirty="0" smtClean="0"/>
            <a:t>Establecer</a:t>
          </a:r>
          <a:endParaRPr lang="es-ES" sz="3600" dirty="0"/>
        </a:p>
      </dgm:t>
    </dgm:pt>
    <dgm:pt modelId="{043715CE-1932-4815-9D7E-7D366203830A}" type="parTrans" cxnId="{1EF726D7-59D6-4BA7-A216-4DFB0375F087}">
      <dgm:prSet/>
      <dgm:spPr/>
      <dgm:t>
        <a:bodyPr/>
        <a:lstStyle/>
        <a:p>
          <a:endParaRPr lang="es-ES"/>
        </a:p>
      </dgm:t>
    </dgm:pt>
    <dgm:pt modelId="{C4F87393-F5F5-4D0E-9553-2C577ADB46C2}" type="sibTrans" cxnId="{1EF726D7-59D6-4BA7-A216-4DFB0375F087}">
      <dgm:prSet/>
      <dgm:spPr/>
      <dgm:t>
        <a:bodyPr/>
        <a:lstStyle/>
        <a:p>
          <a:endParaRPr lang="es-ES"/>
        </a:p>
      </dgm:t>
    </dgm:pt>
    <dgm:pt modelId="{7305DF33-FCE3-4EC4-B4B7-0EE5360C7DE2}">
      <dgm:prSet phldrT="[Texto]" custT="1"/>
      <dgm:spPr/>
      <dgm:t>
        <a:bodyPr/>
        <a:lstStyle/>
        <a:p>
          <a:r>
            <a:rPr lang="es-EC" sz="1600" dirty="0" smtClean="0"/>
            <a:t>Establecer a través de un diagnóstico los posibles oficios y/o ramas que pueden ser ofertados dentro de la actividad turística mediante instrumentos de evaluación a fin de determinar el potencial turístico de los mismos. </a:t>
          </a:r>
          <a:endParaRPr lang="es-ES" sz="1600" dirty="0"/>
        </a:p>
      </dgm:t>
    </dgm:pt>
    <dgm:pt modelId="{0567420E-0C14-4D1D-9843-BA47033D418D}" type="parTrans" cxnId="{A30E116C-AC8C-4146-84AB-B4E36E67CB82}">
      <dgm:prSet/>
      <dgm:spPr/>
      <dgm:t>
        <a:bodyPr/>
        <a:lstStyle/>
        <a:p>
          <a:endParaRPr lang="es-ES"/>
        </a:p>
      </dgm:t>
    </dgm:pt>
    <dgm:pt modelId="{DFF1A515-A34F-4082-9738-EC5A2E45CD22}" type="sibTrans" cxnId="{A30E116C-AC8C-4146-84AB-B4E36E67CB82}">
      <dgm:prSet/>
      <dgm:spPr/>
      <dgm:t>
        <a:bodyPr/>
        <a:lstStyle/>
        <a:p>
          <a:endParaRPr lang="es-ES"/>
        </a:p>
      </dgm:t>
    </dgm:pt>
    <dgm:pt modelId="{21B7DC8E-33EE-49D3-B822-E19122437CAA}">
      <dgm:prSet phldrT="[Texto]" custT="1"/>
      <dgm:spPr/>
      <dgm:t>
        <a:bodyPr/>
        <a:lstStyle/>
        <a:p>
          <a:r>
            <a:rPr lang="es-ES" sz="3600" dirty="0" smtClean="0"/>
            <a:t>Determinar</a:t>
          </a:r>
          <a:endParaRPr lang="es-ES" sz="3600" dirty="0"/>
        </a:p>
      </dgm:t>
    </dgm:pt>
    <dgm:pt modelId="{96B11AFA-59EA-4D08-9392-4D012F65CD98}" type="parTrans" cxnId="{E7692D42-6338-4561-8507-3FE41EA1598F}">
      <dgm:prSet/>
      <dgm:spPr/>
      <dgm:t>
        <a:bodyPr/>
        <a:lstStyle/>
        <a:p>
          <a:endParaRPr lang="es-ES"/>
        </a:p>
      </dgm:t>
    </dgm:pt>
    <dgm:pt modelId="{2B67D4E7-1F8A-4472-8FC5-C97E012550B0}" type="sibTrans" cxnId="{E7692D42-6338-4561-8507-3FE41EA1598F}">
      <dgm:prSet/>
      <dgm:spPr/>
      <dgm:t>
        <a:bodyPr/>
        <a:lstStyle/>
        <a:p>
          <a:endParaRPr lang="es-ES"/>
        </a:p>
      </dgm:t>
    </dgm:pt>
    <dgm:pt modelId="{634DF840-8591-43AF-9CA3-24108F00B09B}">
      <dgm:prSet phldrT="[Texto]" custT="1"/>
      <dgm:spPr/>
      <dgm:t>
        <a:bodyPr/>
        <a:lstStyle/>
        <a:p>
          <a:r>
            <a:rPr lang="es-EC" sz="1800" dirty="0" smtClean="0"/>
            <a:t>Determinar el perfil del turista mediante instrumentos de recolección de información, para establecer el segmento de mercado potencial.  </a:t>
          </a:r>
          <a:endParaRPr lang="es-ES" sz="3600" dirty="0"/>
        </a:p>
      </dgm:t>
    </dgm:pt>
    <dgm:pt modelId="{4928DCD8-238A-4124-ACE1-C231CFEE6EC3}" type="parTrans" cxnId="{FE53C20F-16F6-4361-AD9B-D8BD4C1F810A}">
      <dgm:prSet/>
      <dgm:spPr/>
      <dgm:t>
        <a:bodyPr/>
        <a:lstStyle/>
        <a:p>
          <a:endParaRPr lang="es-ES"/>
        </a:p>
      </dgm:t>
    </dgm:pt>
    <dgm:pt modelId="{BD260131-E4FC-4D42-929F-4639B87C2090}" type="sibTrans" cxnId="{FE53C20F-16F6-4361-AD9B-D8BD4C1F810A}">
      <dgm:prSet/>
      <dgm:spPr/>
      <dgm:t>
        <a:bodyPr/>
        <a:lstStyle/>
        <a:p>
          <a:endParaRPr lang="es-ES"/>
        </a:p>
      </dgm:t>
    </dgm:pt>
    <dgm:pt modelId="{635C89C8-20CB-4FF2-8876-5424E3E55324}">
      <dgm:prSet phldrT="[Texto]" custT="1"/>
      <dgm:spPr/>
      <dgm:t>
        <a:bodyPr/>
        <a:lstStyle/>
        <a:p>
          <a:pPr algn="just"/>
          <a:r>
            <a:rPr lang="es-EC" sz="1400" dirty="0" smtClean="0"/>
            <a:t>Diseñar estrategias que permitan el desarrollo de la actividad artesanal en el marco del turismo mediante el análisis de los resultados obtenidos a partir de la aplicación de los respetivos instrumentos con el fin de que estos sean de utilidad para la Cámara de artesanal de Pichincha. </a:t>
          </a:r>
          <a:endParaRPr lang="es-ES" sz="1400" dirty="0"/>
        </a:p>
      </dgm:t>
    </dgm:pt>
    <dgm:pt modelId="{0C213A12-ECC4-4569-8508-75E6041E6650}" type="parTrans" cxnId="{3161F116-F88E-496F-BA24-64B6A35E437F}">
      <dgm:prSet/>
      <dgm:spPr/>
      <dgm:t>
        <a:bodyPr/>
        <a:lstStyle/>
        <a:p>
          <a:endParaRPr lang="es-ES"/>
        </a:p>
      </dgm:t>
    </dgm:pt>
    <dgm:pt modelId="{CE7C75F4-F7D5-4C49-A296-04B11C783755}" type="sibTrans" cxnId="{3161F116-F88E-496F-BA24-64B6A35E437F}">
      <dgm:prSet/>
      <dgm:spPr/>
      <dgm:t>
        <a:bodyPr/>
        <a:lstStyle/>
        <a:p>
          <a:endParaRPr lang="es-ES"/>
        </a:p>
      </dgm:t>
    </dgm:pt>
    <dgm:pt modelId="{D49C980F-345A-4D30-BDD9-1E71F0AC2C49}">
      <dgm:prSet phldrT="[Texto]" custT="1"/>
      <dgm:spPr/>
      <dgm:t>
        <a:bodyPr/>
        <a:lstStyle/>
        <a:p>
          <a:r>
            <a:rPr lang="es-ES" sz="3600" dirty="0" smtClean="0"/>
            <a:t>Diseñar</a:t>
          </a:r>
          <a:endParaRPr lang="es-ES" sz="3600" dirty="0"/>
        </a:p>
      </dgm:t>
    </dgm:pt>
    <dgm:pt modelId="{211D3C02-0811-4C12-8E55-32545F1A41D0}" type="parTrans" cxnId="{D83F99B2-50FD-4780-A290-D063ABC4DDEE}">
      <dgm:prSet/>
      <dgm:spPr/>
      <dgm:t>
        <a:bodyPr/>
        <a:lstStyle/>
        <a:p>
          <a:endParaRPr lang="es-ES"/>
        </a:p>
      </dgm:t>
    </dgm:pt>
    <dgm:pt modelId="{70823FD0-9020-4C17-9C90-4B3428207DC8}" type="sibTrans" cxnId="{D83F99B2-50FD-4780-A290-D063ABC4DDEE}">
      <dgm:prSet/>
      <dgm:spPr/>
      <dgm:t>
        <a:bodyPr/>
        <a:lstStyle/>
        <a:p>
          <a:endParaRPr lang="es-ES"/>
        </a:p>
      </dgm:t>
    </dgm:pt>
    <dgm:pt modelId="{D60F912A-5369-4E84-A714-66AD13B3DBF1}" type="pres">
      <dgm:prSet presAssocID="{5D9D761C-1BB8-4AD2-A76A-10E8E11A6C56}" presName="Name0" presStyleCnt="0">
        <dgm:presLayoutVars>
          <dgm:dir/>
          <dgm:resizeHandles val="exact"/>
        </dgm:presLayoutVars>
      </dgm:prSet>
      <dgm:spPr/>
      <dgm:t>
        <a:bodyPr/>
        <a:lstStyle/>
        <a:p>
          <a:endParaRPr lang="es-ES"/>
        </a:p>
      </dgm:t>
    </dgm:pt>
    <dgm:pt modelId="{3C84ED89-B739-4291-95C0-4DC5E84F2760}" type="pres">
      <dgm:prSet presAssocID="{1B37D5C6-E4E8-4BFE-BE99-CE6D4B7B2697}" presName="node" presStyleLbl="node1" presStyleIdx="0" presStyleCnt="4">
        <dgm:presLayoutVars>
          <dgm:bulletEnabled val="1"/>
        </dgm:presLayoutVars>
      </dgm:prSet>
      <dgm:spPr/>
      <dgm:t>
        <a:bodyPr/>
        <a:lstStyle/>
        <a:p>
          <a:endParaRPr lang="es-ES"/>
        </a:p>
      </dgm:t>
    </dgm:pt>
    <dgm:pt modelId="{344675A3-92FE-4412-839B-04C73EB80DF4}" type="pres">
      <dgm:prSet presAssocID="{4ABEA0B1-9E85-4351-8F9B-23ABD3E23752}" presName="sibTrans" presStyleCnt="0"/>
      <dgm:spPr/>
    </dgm:pt>
    <dgm:pt modelId="{D6A6DDD0-F5D6-459C-9D48-06455AEF4595}" type="pres">
      <dgm:prSet presAssocID="{3C51810D-D057-4E74-B483-385DA11A348E}" presName="node" presStyleLbl="node1" presStyleIdx="1" presStyleCnt="4">
        <dgm:presLayoutVars>
          <dgm:bulletEnabled val="1"/>
        </dgm:presLayoutVars>
      </dgm:prSet>
      <dgm:spPr/>
      <dgm:t>
        <a:bodyPr/>
        <a:lstStyle/>
        <a:p>
          <a:endParaRPr lang="es-ES"/>
        </a:p>
      </dgm:t>
    </dgm:pt>
    <dgm:pt modelId="{FE13C596-E6F4-40C8-AD2B-FCE3A1D33441}" type="pres">
      <dgm:prSet presAssocID="{C4F87393-F5F5-4D0E-9553-2C577ADB46C2}" presName="sibTrans" presStyleCnt="0"/>
      <dgm:spPr/>
    </dgm:pt>
    <dgm:pt modelId="{96A7C8AB-1BC6-491B-AB43-B9250A47D107}" type="pres">
      <dgm:prSet presAssocID="{21B7DC8E-33EE-49D3-B822-E19122437CAA}" presName="node" presStyleLbl="node1" presStyleIdx="2" presStyleCnt="4">
        <dgm:presLayoutVars>
          <dgm:bulletEnabled val="1"/>
        </dgm:presLayoutVars>
      </dgm:prSet>
      <dgm:spPr/>
      <dgm:t>
        <a:bodyPr/>
        <a:lstStyle/>
        <a:p>
          <a:endParaRPr lang="es-ES"/>
        </a:p>
      </dgm:t>
    </dgm:pt>
    <dgm:pt modelId="{72AE7B7D-FB73-4BEA-9975-29650C9FD7E6}" type="pres">
      <dgm:prSet presAssocID="{2B67D4E7-1F8A-4472-8FC5-C97E012550B0}" presName="sibTrans" presStyleCnt="0"/>
      <dgm:spPr/>
    </dgm:pt>
    <dgm:pt modelId="{98BCDF7C-4DF1-4E5C-A58E-F81D1A7DF479}" type="pres">
      <dgm:prSet presAssocID="{D49C980F-345A-4D30-BDD9-1E71F0AC2C49}" presName="node" presStyleLbl="node1" presStyleIdx="3" presStyleCnt="4">
        <dgm:presLayoutVars>
          <dgm:bulletEnabled val="1"/>
        </dgm:presLayoutVars>
      </dgm:prSet>
      <dgm:spPr/>
      <dgm:t>
        <a:bodyPr/>
        <a:lstStyle/>
        <a:p>
          <a:endParaRPr lang="es-ES"/>
        </a:p>
      </dgm:t>
    </dgm:pt>
  </dgm:ptLst>
  <dgm:cxnLst>
    <dgm:cxn modelId="{B5F93989-829E-4AAB-9DAE-BC2EC42C6AF4}" type="presOf" srcId="{5D9D761C-1BB8-4AD2-A76A-10E8E11A6C56}" destId="{D60F912A-5369-4E84-A714-66AD13B3DBF1}" srcOrd="0" destOrd="0" presId="urn:microsoft.com/office/officeart/2005/8/layout/hList6"/>
    <dgm:cxn modelId="{4DA1019A-598C-4F8F-A475-3A55588514C3}" type="presOf" srcId="{B4198DB2-ED89-4B02-8F42-7F69246E0DFC}" destId="{3C84ED89-B739-4291-95C0-4DC5E84F2760}" srcOrd="0" destOrd="1" presId="urn:microsoft.com/office/officeart/2005/8/layout/hList6"/>
    <dgm:cxn modelId="{446095A5-1330-4E3E-9E44-5C12A5D0B3FA}" type="presOf" srcId="{635C89C8-20CB-4FF2-8876-5424E3E55324}" destId="{98BCDF7C-4DF1-4E5C-A58E-F81D1A7DF479}" srcOrd="0" destOrd="1" presId="urn:microsoft.com/office/officeart/2005/8/layout/hList6"/>
    <dgm:cxn modelId="{3161F116-F88E-496F-BA24-64B6A35E437F}" srcId="{D49C980F-345A-4D30-BDD9-1E71F0AC2C49}" destId="{635C89C8-20CB-4FF2-8876-5424E3E55324}" srcOrd="0" destOrd="0" parTransId="{0C213A12-ECC4-4569-8508-75E6041E6650}" sibTransId="{CE7C75F4-F7D5-4C49-A296-04B11C783755}"/>
    <dgm:cxn modelId="{E7692D42-6338-4561-8507-3FE41EA1598F}" srcId="{5D9D761C-1BB8-4AD2-A76A-10E8E11A6C56}" destId="{21B7DC8E-33EE-49D3-B822-E19122437CAA}" srcOrd="2" destOrd="0" parTransId="{96B11AFA-59EA-4D08-9392-4D012F65CD98}" sibTransId="{2B67D4E7-1F8A-4472-8FC5-C97E012550B0}"/>
    <dgm:cxn modelId="{939FF305-65AF-4047-A9CF-915907238216}" srcId="{5D9D761C-1BB8-4AD2-A76A-10E8E11A6C56}" destId="{1B37D5C6-E4E8-4BFE-BE99-CE6D4B7B2697}" srcOrd="0" destOrd="0" parTransId="{7FE2CEF4-239C-499B-B6FB-8F813E55F553}" sibTransId="{4ABEA0B1-9E85-4351-8F9B-23ABD3E23752}"/>
    <dgm:cxn modelId="{1A157ED8-7DEF-486F-B5D0-2DBC80815954}" type="presOf" srcId="{7305DF33-FCE3-4EC4-B4B7-0EE5360C7DE2}" destId="{D6A6DDD0-F5D6-459C-9D48-06455AEF4595}" srcOrd="0" destOrd="1" presId="urn:microsoft.com/office/officeart/2005/8/layout/hList6"/>
    <dgm:cxn modelId="{C61609F1-B967-4F24-BD65-908E6512C0F7}" type="presOf" srcId="{3C51810D-D057-4E74-B483-385DA11A348E}" destId="{D6A6DDD0-F5D6-459C-9D48-06455AEF4595}" srcOrd="0" destOrd="0" presId="urn:microsoft.com/office/officeart/2005/8/layout/hList6"/>
    <dgm:cxn modelId="{BCA1D53B-7287-4CD0-9AFB-AF11257B0ED2}" srcId="{1B37D5C6-E4E8-4BFE-BE99-CE6D4B7B2697}" destId="{B4198DB2-ED89-4B02-8F42-7F69246E0DFC}" srcOrd="0" destOrd="0" parTransId="{1735D747-ACCB-45CE-95ED-00C2C8B7B6DD}" sibTransId="{CA9ED285-3D8D-4FFD-A435-C27D9A4A7889}"/>
    <dgm:cxn modelId="{E4B2958C-2701-4471-A407-562987E10BC1}" type="presOf" srcId="{634DF840-8591-43AF-9CA3-24108F00B09B}" destId="{96A7C8AB-1BC6-491B-AB43-B9250A47D107}" srcOrd="0" destOrd="1" presId="urn:microsoft.com/office/officeart/2005/8/layout/hList6"/>
    <dgm:cxn modelId="{2A2B34CB-1B78-411D-969D-6FDE72B695AD}" type="presOf" srcId="{D49C980F-345A-4D30-BDD9-1E71F0AC2C49}" destId="{98BCDF7C-4DF1-4E5C-A58E-F81D1A7DF479}" srcOrd="0" destOrd="0" presId="urn:microsoft.com/office/officeart/2005/8/layout/hList6"/>
    <dgm:cxn modelId="{98E738D3-EA65-4BF9-8375-87AC5BAD06BA}" type="presOf" srcId="{1B37D5C6-E4E8-4BFE-BE99-CE6D4B7B2697}" destId="{3C84ED89-B739-4291-95C0-4DC5E84F2760}" srcOrd="0" destOrd="0" presId="urn:microsoft.com/office/officeart/2005/8/layout/hList6"/>
    <dgm:cxn modelId="{3A5F966D-EF83-4C93-92F2-56E39D39E5F6}" type="presOf" srcId="{21B7DC8E-33EE-49D3-B822-E19122437CAA}" destId="{96A7C8AB-1BC6-491B-AB43-B9250A47D107}" srcOrd="0" destOrd="0" presId="urn:microsoft.com/office/officeart/2005/8/layout/hList6"/>
    <dgm:cxn modelId="{1EF726D7-59D6-4BA7-A216-4DFB0375F087}" srcId="{5D9D761C-1BB8-4AD2-A76A-10E8E11A6C56}" destId="{3C51810D-D057-4E74-B483-385DA11A348E}" srcOrd="1" destOrd="0" parTransId="{043715CE-1932-4815-9D7E-7D366203830A}" sibTransId="{C4F87393-F5F5-4D0E-9553-2C577ADB46C2}"/>
    <dgm:cxn modelId="{D83F99B2-50FD-4780-A290-D063ABC4DDEE}" srcId="{5D9D761C-1BB8-4AD2-A76A-10E8E11A6C56}" destId="{D49C980F-345A-4D30-BDD9-1E71F0AC2C49}" srcOrd="3" destOrd="0" parTransId="{211D3C02-0811-4C12-8E55-32545F1A41D0}" sibTransId="{70823FD0-9020-4C17-9C90-4B3428207DC8}"/>
    <dgm:cxn modelId="{A30E116C-AC8C-4146-84AB-B4E36E67CB82}" srcId="{3C51810D-D057-4E74-B483-385DA11A348E}" destId="{7305DF33-FCE3-4EC4-B4B7-0EE5360C7DE2}" srcOrd="0" destOrd="0" parTransId="{0567420E-0C14-4D1D-9843-BA47033D418D}" sibTransId="{DFF1A515-A34F-4082-9738-EC5A2E45CD22}"/>
    <dgm:cxn modelId="{FE53C20F-16F6-4361-AD9B-D8BD4C1F810A}" srcId="{21B7DC8E-33EE-49D3-B822-E19122437CAA}" destId="{634DF840-8591-43AF-9CA3-24108F00B09B}" srcOrd="0" destOrd="0" parTransId="{4928DCD8-238A-4124-ACE1-C231CFEE6EC3}" sibTransId="{BD260131-E4FC-4D42-929F-4639B87C2090}"/>
    <dgm:cxn modelId="{734FAC74-F1E5-42EB-9AC6-4811BFDEA119}" type="presParOf" srcId="{D60F912A-5369-4E84-A714-66AD13B3DBF1}" destId="{3C84ED89-B739-4291-95C0-4DC5E84F2760}" srcOrd="0" destOrd="0" presId="urn:microsoft.com/office/officeart/2005/8/layout/hList6"/>
    <dgm:cxn modelId="{71854632-23E8-4EEB-AD15-9B35C426CA12}" type="presParOf" srcId="{D60F912A-5369-4E84-A714-66AD13B3DBF1}" destId="{344675A3-92FE-4412-839B-04C73EB80DF4}" srcOrd="1" destOrd="0" presId="urn:microsoft.com/office/officeart/2005/8/layout/hList6"/>
    <dgm:cxn modelId="{5E70FB7D-85DC-49E3-A45A-FC9A87E33507}" type="presParOf" srcId="{D60F912A-5369-4E84-A714-66AD13B3DBF1}" destId="{D6A6DDD0-F5D6-459C-9D48-06455AEF4595}" srcOrd="2" destOrd="0" presId="urn:microsoft.com/office/officeart/2005/8/layout/hList6"/>
    <dgm:cxn modelId="{1EEE05AD-4CBF-4E68-B15F-EB2CB4D38270}" type="presParOf" srcId="{D60F912A-5369-4E84-A714-66AD13B3DBF1}" destId="{FE13C596-E6F4-40C8-AD2B-FCE3A1D33441}" srcOrd="3" destOrd="0" presId="urn:microsoft.com/office/officeart/2005/8/layout/hList6"/>
    <dgm:cxn modelId="{456BCD73-8AE2-4890-8E1C-4163DE01A5C2}" type="presParOf" srcId="{D60F912A-5369-4E84-A714-66AD13B3DBF1}" destId="{96A7C8AB-1BC6-491B-AB43-B9250A47D107}" srcOrd="4" destOrd="0" presId="urn:microsoft.com/office/officeart/2005/8/layout/hList6"/>
    <dgm:cxn modelId="{554C4B7E-0DE9-4DEC-99F7-CD4C6499AEF3}" type="presParOf" srcId="{D60F912A-5369-4E84-A714-66AD13B3DBF1}" destId="{72AE7B7D-FB73-4BEA-9975-29650C9FD7E6}" srcOrd="5" destOrd="0" presId="urn:microsoft.com/office/officeart/2005/8/layout/hList6"/>
    <dgm:cxn modelId="{946262B0-B8F8-41BA-BA67-A6FBA2E4E172}" type="presParOf" srcId="{D60F912A-5369-4E84-A714-66AD13B3DBF1}" destId="{98BCDF7C-4DF1-4E5C-A58E-F81D1A7DF479}" srcOrd="6"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95971E-DD81-46AA-AF41-02F4BA3EB541}"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63B38930-B8A9-4862-88A6-C59077926842}">
      <dgm:prSet phldrT="[Texto]" custT="1"/>
      <dgm:spPr/>
      <dgm:t>
        <a:bodyPr/>
        <a:lstStyle/>
        <a:p>
          <a:r>
            <a:rPr lang="es-EC" sz="2000" dirty="0" smtClean="0"/>
            <a:t>Liberación de las potencialidades del ser humano, familia y comunidad.</a:t>
          </a:r>
          <a:endParaRPr lang="es-ES" sz="2000" dirty="0"/>
        </a:p>
      </dgm:t>
    </dgm:pt>
    <dgm:pt modelId="{CD54B15C-E2E0-4D3D-A913-AA3DE74EA97D}" type="parTrans" cxnId="{3D1ECBE3-6A1E-43F8-B59D-C136B47EC492}">
      <dgm:prSet/>
      <dgm:spPr/>
      <dgm:t>
        <a:bodyPr/>
        <a:lstStyle/>
        <a:p>
          <a:endParaRPr lang="es-ES"/>
        </a:p>
      </dgm:t>
    </dgm:pt>
    <dgm:pt modelId="{FF5378AC-972F-4D44-B14A-E8034DF68A37}" type="sibTrans" cxnId="{3D1ECBE3-6A1E-43F8-B59D-C136B47EC492}">
      <dgm:prSet/>
      <dgm:spPr/>
      <dgm:t>
        <a:bodyPr/>
        <a:lstStyle/>
        <a:p>
          <a:endParaRPr lang="es-ES"/>
        </a:p>
      </dgm:t>
    </dgm:pt>
    <dgm:pt modelId="{1D3FFBDF-35AD-4BB8-8781-6A2BF360AB1C}">
      <dgm:prSet phldrT="[Texto]"/>
      <dgm:spPr/>
      <dgm:t>
        <a:bodyPr/>
        <a:lstStyle/>
        <a:p>
          <a:r>
            <a:rPr lang="es-EC" dirty="0" smtClean="0"/>
            <a:t>Económica, social, cultural y política </a:t>
          </a:r>
          <a:endParaRPr lang="es-ES" dirty="0"/>
        </a:p>
      </dgm:t>
    </dgm:pt>
    <dgm:pt modelId="{79E48D75-0A16-44A0-B234-AE5168686C46}" type="parTrans" cxnId="{1EF7C82D-4774-4B17-ADBC-90B0ACFCABA3}">
      <dgm:prSet/>
      <dgm:spPr/>
      <dgm:t>
        <a:bodyPr/>
        <a:lstStyle/>
        <a:p>
          <a:endParaRPr lang="es-ES"/>
        </a:p>
      </dgm:t>
    </dgm:pt>
    <dgm:pt modelId="{E18F24D6-CD83-4C77-AEDF-CFAB7CEE964D}" type="sibTrans" cxnId="{1EF7C82D-4774-4B17-ADBC-90B0ACFCABA3}">
      <dgm:prSet/>
      <dgm:spPr/>
      <dgm:t>
        <a:bodyPr/>
        <a:lstStyle/>
        <a:p>
          <a:endParaRPr lang="es-ES"/>
        </a:p>
      </dgm:t>
    </dgm:pt>
    <dgm:pt modelId="{E5B73FCD-F8AA-4169-A88A-85FD74026573}">
      <dgm:prSet phldrT="[Texto]" custT="1"/>
      <dgm:spPr/>
      <dgm:t>
        <a:bodyPr/>
        <a:lstStyle/>
        <a:p>
          <a:pPr algn="l"/>
          <a:r>
            <a:rPr lang="es-EC" sz="2000" dirty="0" smtClean="0"/>
            <a:t>No solo enfocarse en micro proyectos sino en relaciones a nivel macro y meso económico</a:t>
          </a:r>
          <a:endParaRPr lang="es-ES" sz="2000" dirty="0"/>
        </a:p>
      </dgm:t>
    </dgm:pt>
    <dgm:pt modelId="{AFC03FFC-5C0C-4AA8-B121-512FEE0358B7}" type="parTrans" cxnId="{D2CB6091-4478-48A9-A275-A9BB068AE2B5}">
      <dgm:prSet/>
      <dgm:spPr/>
      <dgm:t>
        <a:bodyPr/>
        <a:lstStyle/>
        <a:p>
          <a:endParaRPr lang="es-ES"/>
        </a:p>
      </dgm:t>
    </dgm:pt>
    <dgm:pt modelId="{EFE9304C-6865-47EB-8EB2-845D18D497C7}" type="sibTrans" cxnId="{D2CB6091-4478-48A9-A275-A9BB068AE2B5}">
      <dgm:prSet/>
      <dgm:spPr/>
      <dgm:t>
        <a:bodyPr/>
        <a:lstStyle/>
        <a:p>
          <a:endParaRPr lang="es-ES"/>
        </a:p>
      </dgm:t>
    </dgm:pt>
    <dgm:pt modelId="{9BDEB8FA-A6B8-463E-937F-E5CECB9ABB60}">
      <dgm:prSet phldrT="[Texto]" custT="1"/>
      <dgm:spPr/>
      <dgm:t>
        <a:bodyPr/>
        <a:lstStyle/>
        <a:p>
          <a:pPr algn="l"/>
          <a:r>
            <a:rPr lang="es-EC" sz="2000" dirty="0" smtClean="0"/>
            <a:t>“Hibridación” de recursos y la “construcción conjunta de la oferta y la demanda”</a:t>
          </a:r>
          <a:endParaRPr lang="es-ES" sz="2000" dirty="0"/>
        </a:p>
      </dgm:t>
    </dgm:pt>
    <dgm:pt modelId="{8A6AA545-B66D-4D99-838A-E6025984A958}" type="parTrans" cxnId="{A2EE055F-C45A-4C21-8EB1-759D43578F96}">
      <dgm:prSet/>
      <dgm:spPr/>
      <dgm:t>
        <a:bodyPr/>
        <a:lstStyle/>
        <a:p>
          <a:endParaRPr lang="es-ES"/>
        </a:p>
      </dgm:t>
    </dgm:pt>
    <dgm:pt modelId="{1D60404E-6FBE-41FB-96C7-BB118DFE16CB}" type="sibTrans" cxnId="{A2EE055F-C45A-4C21-8EB1-759D43578F96}">
      <dgm:prSet/>
      <dgm:spPr/>
      <dgm:t>
        <a:bodyPr/>
        <a:lstStyle/>
        <a:p>
          <a:endParaRPr lang="es-ES"/>
        </a:p>
      </dgm:t>
    </dgm:pt>
    <dgm:pt modelId="{F76FE089-1595-4C0C-B636-8CF5A0D43475}" type="pres">
      <dgm:prSet presAssocID="{0B95971E-DD81-46AA-AF41-02F4BA3EB541}" presName="Name0" presStyleCnt="0">
        <dgm:presLayoutVars>
          <dgm:chMax val="7"/>
          <dgm:chPref val="7"/>
          <dgm:dir/>
        </dgm:presLayoutVars>
      </dgm:prSet>
      <dgm:spPr/>
      <dgm:t>
        <a:bodyPr/>
        <a:lstStyle/>
        <a:p>
          <a:endParaRPr lang="es-ES"/>
        </a:p>
      </dgm:t>
    </dgm:pt>
    <dgm:pt modelId="{4DA083EF-F6CE-4027-8440-C8A21CC78BB5}" type="pres">
      <dgm:prSet presAssocID="{0B95971E-DD81-46AA-AF41-02F4BA3EB541}" presName="Name1" presStyleCnt="0"/>
      <dgm:spPr/>
    </dgm:pt>
    <dgm:pt modelId="{7EE5D675-8C0B-456C-8AC3-C794DB44FD13}" type="pres">
      <dgm:prSet presAssocID="{0B95971E-DD81-46AA-AF41-02F4BA3EB541}" presName="cycle" presStyleCnt="0"/>
      <dgm:spPr/>
    </dgm:pt>
    <dgm:pt modelId="{3DDEE4D7-9CE7-4EF0-9E55-C16948D96166}" type="pres">
      <dgm:prSet presAssocID="{0B95971E-DD81-46AA-AF41-02F4BA3EB541}" presName="srcNode" presStyleLbl="node1" presStyleIdx="0" presStyleCnt="4"/>
      <dgm:spPr/>
    </dgm:pt>
    <dgm:pt modelId="{5771D2BE-2B9F-4B0C-A575-C0D98C7F2B7D}" type="pres">
      <dgm:prSet presAssocID="{0B95971E-DD81-46AA-AF41-02F4BA3EB541}" presName="conn" presStyleLbl="parChTrans1D2" presStyleIdx="0" presStyleCnt="1"/>
      <dgm:spPr/>
      <dgm:t>
        <a:bodyPr/>
        <a:lstStyle/>
        <a:p>
          <a:endParaRPr lang="es-ES"/>
        </a:p>
      </dgm:t>
    </dgm:pt>
    <dgm:pt modelId="{AC407104-9BE9-4010-A925-1D6977D5F1E3}" type="pres">
      <dgm:prSet presAssocID="{0B95971E-DD81-46AA-AF41-02F4BA3EB541}" presName="extraNode" presStyleLbl="node1" presStyleIdx="0" presStyleCnt="4"/>
      <dgm:spPr/>
    </dgm:pt>
    <dgm:pt modelId="{30D9D489-E4BA-4875-A8F9-8C9EE15D7F45}" type="pres">
      <dgm:prSet presAssocID="{0B95971E-DD81-46AA-AF41-02F4BA3EB541}" presName="dstNode" presStyleLbl="node1" presStyleIdx="0" presStyleCnt="4"/>
      <dgm:spPr/>
    </dgm:pt>
    <dgm:pt modelId="{66E7A4FF-E3BD-4B33-967A-79EA8F9F95C4}" type="pres">
      <dgm:prSet presAssocID="{63B38930-B8A9-4862-88A6-C59077926842}" presName="text_1" presStyleLbl="node1" presStyleIdx="0" presStyleCnt="4">
        <dgm:presLayoutVars>
          <dgm:bulletEnabled val="1"/>
        </dgm:presLayoutVars>
      </dgm:prSet>
      <dgm:spPr/>
      <dgm:t>
        <a:bodyPr/>
        <a:lstStyle/>
        <a:p>
          <a:endParaRPr lang="es-ES"/>
        </a:p>
      </dgm:t>
    </dgm:pt>
    <dgm:pt modelId="{58119F91-A202-457B-8AE1-BA283734F599}" type="pres">
      <dgm:prSet presAssocID="{63B38930-B8A9-4862-88A6-C59077926842}" presName="accent_1" presStyleCnt="0"/>
      <dgm:spPr/>
    </dgm:pt>
    <dgm:pt modelId="{A745E77E-4B11-41C4-B925-EF6082542977}" type="pres">
      <dgm:prSet presAssocID="{63B38930-B8A9-4862-88A6-C59077926842}" presName="accentRepeatNode" presStyleLbl="solidFgAcc1" presStyleIdx="0" presStyleCnt="4"/>
      <dgm:spPr/>
    </dgm:pt>
    <dgm:pt modelId="{2771BF17-2191-45C5-A8DA-812D15CB3C99}" type="pres">
      <dgm:prSet presAssocID="{1D3FFBDF-35AD-4BB8-8781-6A2BF360AB1C}" presName="text_2" presStyleLbl="node1" presStyleIdx="1" presStyleCnt="4">
        <dgm:presLayoutVars>
          <dgm:bulletEnabled val="1"/>
        </dgm:presLayoutVars>
      </dgm:prSet>
      <dgm:spPr/>
      <dgm:t>
        <a:bodyPr/>
        <a:lstStyle/>
        <a:p>
          <a:endParaRPr lang="es-ES"/>
        </a:p>
      </dgm:t>
    </dgm:pt>
    <dgm:pt modelId="{CD35BA69-9177-4EB6-AB8A-5854109102AC}" type="pres">
      <dgm:prSet presAssocID="{1D3FFBDF-35AD-4BB8-8781-6A2BF360AB1C}" presName="accent_2" presStyleCnt="0"/>
      <dgm:spPr/>
    </dgm:pt>
    <dgm:pt modelId="{1EC177E6-96C4-46ED-BCB7-B62065E297EF}" type="pres">
      <dgm:prSet presAssocID="{1D3FFBDF-35AD-4BB8-8781-6A2BF360AB1C}" presName="accentRepeatNode" presStyleLbl="solidFgAcc1" presStyleIdx="1" presStyleCnt="4"/>
      <dgm:spPr/>
    </dgm:pt>
    <dgm:pt modelId="{A915EF22-2665-4B81-ACD2-7BEFCD6D45CA}" type="pres">
      <dgm:prSet presAssocID="{E5B73FCD-F8AA-4169-A88A-85FD74026573}" presName="text_3" presStyleLbl="node1" presStyleIdx="2" presStyleCnt="4">
        <dgm:presLayoutVars>
          <dgm:bulletEnabled val="1"/>
        </dgm:presLayoutVars>
      </dgm:prSet>
      <dgm:spPr/>
      <dgm:t>
        <a:bodyPr/>
        <a:lstStyle/>
        <a:p>
          <a:endParaRPr lang="es-ES"/>
        </a:p>
      </dgm:t>
    </dgm:pt>
    <dgm:pt modelId="{701CC973-BF69-48E8-8E45-CDBB4825963A}" type="pres">
      <dgm:prSet presAssocID="{E5B73FCD-F8AA-4169-A88A-85FD74026573}" presName="accent_3" presStyleCnt="0"/>
      <dgm:spPr/>
    </dgm:pt>
    <dgm:pt modelId="{13AE3ED2-BC6E-447B-B497-FD2A2B950364}" type="pres">
      <dgm:prSet presAssocID="{E5B73FCD-F8AA-4169-A88A-85FD74026573}" presName="accentRepeatNode" presStyleLbl="solidFgAcc1" presStyleIdx="2" presStyleCnt="4"/>
      <dgm:spPr/>
    </dgm:pt>
    <dgm:pt modelId="{A4E49A73-DCF5-4370-B69F-E43B549230EC}" type="pres">
      <dgm:prSet presAssocID="{9BDEB8FA-A6B8-463E-937F-E5CECB9ABB60}" presName="text_4" presStyleLbl="node1" presStyleIdx="3" presStyleCnt="4">
        <dgm:presLayoutVars>
          <dgm:bulletEnabled val="1"/>
        </dgm:presLayoutVars>
      </dgm:prSet>
      <dgm:spPr/>
      <dgm:t>
        <a:bodyPr/>
        <a:lstStyle/>
        <a:p>
          <a:endParaRPr lang="es-ES"/>
        </a:p>
      </dgm:t>
    </dgm:pt>
    <dgm:pt modelId="{4BCDE609-9E55-4AE4-B697-D80A65606035}" type="pres">
      <dgm:prSet presAssocID="{9BDEB8FA-A6B8-463E-937F-E5CECB9ABB60}" presName="accent_4" presStyleCnt="0"/>
      <dgm:spPr/>
    </dgm:pt>
    <dgm:pt modelId="{5126D398-B3CF-4E98-95DB-8D7A79D3C501}" type="pres">
      <dgm:prSet presAssocID="{9BDEB8FA-A6B8-463E-937F-E5CECB9ABB60}" presName="accentRepeatNode" presStyleLbl="solidFgAcc1" presStyleIdx="3" presStyleCnt="4"/>
      <dgm:spPr/>
    </dgm:pt>
  </dgm:ptLst>
  <dgm:cxnLst>
    <dgm:cxn modelId="{D3EFB137-A442-47EB-A722-614961BC9E75}" type="presOf" srcId="{FF5378AC-972F-4D44-B14A-E8034DF68A37}" destId="{5771D2BE-2B9F-4B0C-A575-C0D98C7F2B7D}" srcOrd="0" destOrd="0" presId="urn:microsoft.com/office/officeart/2008/layout/VerticalCurvedList"/>
    <dgm:cxn modelId="{1EF7C82D-4774-4B17-ADBC-90B0ACFCABA3}" srcId="{0B95971E-DD81-46AA-AF41-02F4BA3EB541}" destId="{1D3FFBDF-35AD-4BB8-8781-6A2BF360AB1C}" srcOrd="1" destOrd="0" parTransId="{79E48D75-0A16-44A0-B234-AE5168686C46}" sibTransId="{E18F24D6-CD83-4C77-AEDF-CFAB7CEE964D}"/>
    <dgm:cxn modelId="{3D1ECBE3-6A1E-43F8-B59D-C136B47EC492}" srcId="{0B95971E-DD81-46AA-AF41-02F4BA3EB541}" destId="{63B38930-B8A9-4862-88A6-C59077926842}" srcOrd="0" destOrd="0" parTransId="{CD54B15C-E2E0-4D3D-A913-AA3DE74EA97D}" sibTransId="{FF5378AC-972F-4D44-B14A-E8034DF68A37}"/>
    <dgm:cxn modelId="{09B2C06D-B667-4FA7-A4CF-F41F1EB0951F}" type="presOf" srcId="{0B95971E-DD81-46AA-AF41-02F4BA3EB541}" destId="{F76FE089-1595-4C0C-B636-8CF5A0D43475}" srcOrd="0" destOrd="0" presId="urn:microsoft.com/office/officeart/2008/layout/VerticalCurvedList"/>
    <dgm:cxn modelId="{FF47FA29-9990-4C1D-B03F-499301846BEC}" type="presOf" srcId="{9BDEB8FA-A6B8-463E-937F-E5CECB9ABB60}" destId="{A4E49A73-DCF5-4370-B69F-E43B549230EC}" srcOrd="0" destOrd="0" presId="urn:microsoft.com/office/officeart/2008/layout/VerticalCurvedList"/>
    <dgm:cxn modelId="{F48D0200-3CFB-4EB3-88E9-5085362C0DDF}" type="presOf" srcId="{E5B73FCD-F8AA-4169-A88A-85FD74026573}" destId="{A915EF22-2665-4B81-ACD2-7BEFCD6D45CA}" srcOrd="0" destOrd="0" presId="urn:microsoft.com/office/officeart/2008/layout/VerticalCurvedList"/>
    <dgm:cxn modelId="{D2CB6091-4478-48A9-A275-A9BB068AE2B5}" srcId="{0B95971E-DD81-46AA-AF41-02F4BA3EB541}" destId="{E5B73FCD-F8AA-4169-A88A-85FD74026573}" srcOrd="2" destOrd="0" parTransId="{AFC03FFC-5C0C-4AA8-B121-512FEE0358B7}" sibTransId="{EFE9304C-6865-47EB-8EB2-845D18D497C7}"/>
    <dgm:cxn modelId="{63A7D646-D9FB-4F79-9E3B-3B8F9584A8FD}" type="presOf" srcId="{1D3FFBDF-35AD-4BB8-8781-6A2BF360AB1C}" destId="{2771BF17-2191-45C5-A8DA-812D15CB3C99}" srcOrd="0" destOrd="0" presId="urn:microsoft.com/office/officeart/2008/layout/VerticalCurvedList"/>
    <dgm:cxn modelId="{4232FA89-2704-4062-9822-B9C4BBDD699F}" type="presOf" srcId="{63B38930-B8A9-4862-88A6-C59077926842}" destId="{66E7A4FF-E3BD-4B33-967A-79EA8F9F95C4}" srcOrd="0" destOrd="0" presId="urn:microsoft.com/office/officeart/2008/layout/VerticalCurvedList"/>
    <dgm:cxn modelId="{A2EE055F-C45A-4C21-8EB1-759D43578F96}" srcId="{0B95971E-DD81-46AA-AF41-02F4BA3EB541}" destId="{9BDEB8FA-A6B8-463E-937F-E5CECB9ABB60}" srcOrd="3" destOrd="0" parTransId="{8A6AA545-B66D-4D99-838A-E6025984A958}" sibTransId="{1D60404E-6FBE-41FB-96C7-BB118DFE16CB}"/>
    <dgm:cxn modelId="{6299F2BA-00E2-4D86-8B6E-29776C94B412}" type="presParOf" srcId="{F76FE089-1595-4C0C-B636-8CF5A0D43475}" destId="{4DA083EF-F6CE-4027-8440-C8A21CC78BB5}" srcOrd="0" destOrd="0" presId="urn:microsoft.com/office/officeart/2008/layout/VerticalCurvedList"/>
    <dgm:cxn modelId="{E7FBAC25-7064-409E-8100-57BA96DE38D2}" type="presParOf" srcId="{4DA083EF-F6CE-4027-8440-C8A21CC78BB5}" destId="{7EE5D675-8C0B-456C-8AC3-C794DB44FD13}" srcOrd="0" destOrd="0" presId="urn:microsoft.com/office/officeart/2008/layout/VerticalCurvedList"/>
    <dgm:cxn modelId="{8490D2E1-35AB-4E77-A10D-536B6344F6E3}" type="presParOf" srcId="{7EE5D675-8C0B-456C-8AC3-C794DB44FD13}" destId="{3DDEE4D7-9CE7-4EF0-9E55-C16948D96166}" srcOrd="0" destOrd="0" presId="urn:microsoft.com/office/officeart/2008/layout/VerticalCurvedList"/>
    <dgm:cxn modelId="{C84F40EA-DCE0-43FC-A188-00347BCA789D}" type="presParOf" srcId="{7EE5D675-8C0B-456C-8AC3-C794DB44FD13}" destId="{5771D2BE-2B9F-4B0C-A575-C0D98C7F2B7D}" srcOrd="1" destOrd="0" presId="urn:microsoft.com/office/officeart/2008/layout/VerticalCurvedList"/>
    <dgm:cxn modelId="{6820CB77-A723-4673-BD60-08BF222BBEE8}" type="presParOf" srcId="{7EE5D675-8C0B-456C-8AC3-C794DB44FD13}" destId="{AC407104-9BE9-4010-A925-1D6977D5F1E3}" srcOrd="2" destOrd="0" presId="urn:microsoft.com/office/officeart/2008/layout/VerticalCurvedList"/>
    <dgm:cxn modelId="{0F7B3D68-5137-4DCE-AF50-DE55BFB7A684}" type="presParOf" srcId="{7EE5D675-8C0B-456C-8AC3-C794DB44FD13}" destId="{30D9D489-E4BA-4875-A8F9-8C9EE15D7F45}" srcOrd="3" destOrd="0" presId="urn:microsoft.com/office/officeart/2008/layout/VerticalCurvedList"/>
    <dgm:cxn modelId="{EA4E06CD-C247-4912-83D9-615C4F826908}" type="presParOf" srcId="{4DA083EF-F6CE-4027-8440-C8A21CC78BB5}" destId="{66E7A4FF-E3BD-4B33-967A-79EA8F9F95C4}" srcOrd="1" destOrd="0" presId="urn:microsoft.com/office/officeart/2008/layout/VerticalCurvedList"/>
    <dgm:cxn modelId="{DB15E307-58F5-4CAA-9B74-1458669BDAB8}" type="presParOf" srcId="{4DA083EF-F6CE-4027-8440-C8A21CC78BB5}" destId="{58119F91-A202-457B-8AE1-BA283734F599}" srcOrd="2" destOrd="0" presId="urn:microsoft.com/office/officeart/2008/layout/VerticalCurvedList"/>
    <dgm:cxn modelId="{3E82E7EC-1F4F-4B67-AA84-87F722079FC5}" type="presParOf" srcId="{58119F91-A202-457B-8AE1-BA283734F599}" destId="{A745E77E-4B11-41C4-B925-EF6082542977}" srcOrd="0" destOrd="0" presId="urn:microsoft.com/office/officeart/2008/layout/VerticalCurvedList"/>
    <dgm:cxn modelId="{AA3ACCC2-C802-4A36-9630-27357D44E7FB}" type="presParOf" srcId="{4DA083EF-F6CE-4027-8440-C8A21CC78BB5}" destId="{2771BF17-2191-45C5-A8DA-812D15CB3C99}" srcOrd="3" destOrd="0" presId="urn:microsoft.com/office/officeart/2008/layout/VerticalCurvedList"/>
    <dgm:cxn modelId="{82B69F68-6111-4CC0-9486-CD02BCBE0FA8}" type="presParOf" srcId="{4DA083EF-F6CE-4027-8440-C8A21CC78BB5}" destId="{CD35BA69-9177-4EB6-AB8A-5854109102AC}" srcOrd="4" destOrd="0" presId="urn:microsoft.com/office/officeart/2008/layout/VerticalCurvedList"/>
    <dgm:cxn modelId="{310A8CF5-85B9-4967-A951-FB9A94CEAF47}" type="presParOf" srcId="{CD35BA69-9177-4EB6-AB8A-5854109102AC}" destId="{1EC177E6-96C4-46ED-BCB7-B62065E297EF}" srcOrd="0" destOrd="0" presId="urn:microsoft.com/office/officeart/2008/layout/VerticalCurvedList"/>
    <dgm:cxn modelId="{8367D241-183B-44A9-8795-24C079C93818}" type="presParOf" srcId="{4DA083EF-F6CE-4027-8440-C8A21CC78BB5}" destId="{A915EF22-2665-4B81-ACD2-7BEFCD6D45CA}" srcOrd="5" destOrd="0" presId="urn:microsoft.com/office/officeart/2008/layout/VerticalCurvedList"/>
    <dgm:cxn modelId="{550EBB3F-BC1D-4B48-B3D4-786F72309860}" type="presParOf" srcId="{4DA083EF-F6CE-4027-8440-C8A21CC78BB5}" destId="{701CC973-BF69-48E8-8E45-CDBB4825963A}" srcOrd="6" destOrd="0" presId="urn:microsoft.com/office/officeart/2008/layout/VerticalCurvedList"/>
    <dgm:cxn modelId="{9CE462A1-1132-45BA-88A7-58FAB9DB12B7}" type="presParOf" srcId="{701CC973-BF69-48E8-8E45-CDBB4825963A}" destId="{13AE3ED2-BC6E-447B-B497-FD2A2B950364}" srcOrd="0" destOrd="0" presId="urn:microsoft.com/office/officeart/2008/layout/VerticalCurvedList"/>
    <dgm:cxn modelId="{90C662A4-C561-4E77-BFD7-0AFA3C375D1E}" type="presParOf" srcId="{4DA083EF-F6CE-4027-8440-C8A21CC78BB5}" destId="{A4E49A73-DCF5-4370-B69F-E43B549230EC}" srcOrd="7" destOrd="0" presId="urn:microsoft.com/office/officeart/2008/layout/VerticalCurvedList"/>
    <dgm:cxn modelId="{2A319B69-72C6-46EC-BE8A-689505D4AB36}" type="presParOf" srcId="{4DA083EF-F6CE-4027-8440-C8A21CC78BB5}" destId="{4BCDE609-9E55-4AE4-B697-D80A65606035}" srcOrd="8" destOrd="0" presId="urn:microsoft.com/office/officeart/2008/layout/VerticalCurvedList"/>
    <dgm:cxn modelId="{2E105870-F9E4-49B6-995B-15FE5A1B34F9}" type="presParOf" srcId="{4BCDE609-9E55-4AE4-B697-D80A65606035}" destId="{5126D398-B3CF-4E98-95DB-8D7A79D3C50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C7A977-0D3D-43A3-AF72-0DC1F1EBD527}"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88315896-9D0A-4FAC-A8F8-F6FE4E0E8810}">
      <dgm:prSet phldrT="[Texto]"/>
      <dgm:spPr/>
      <dgm:t>
        <a:bodyPr/>
        <a:lstStyle/>
        <a:p>
          <a:r>
            <a:rPr lang="es-ES"/>
            <a:t>Popular</a:t>
          </a:r>
        </a:p>
      </dgm:t>
    </dgm:pt>
    <dgm:pt modelId="{BF1CF078-FFB3-4A2F-B51E-9766364455F7}" type="parTrans" cxnId="{7A5E007B-EDEB-4221-8EEC-CEE72E0C7343}">
      <dgm:prSet/>
      <dgm:spPr/>
      <dgm:t>
        <a:bodyPr/>
        <a:lstStyle/>
        <a:p>
          <a:endParaRPr lang="es-ES"/>
        </a:p>
      </dgm:t>
    </dgm:pt>
    <dgm:pt modelId="{D7B60912-0D91-4D7D-A29C-701E9297CC83}" type="sibTrans" cxnId="{7A5E007B-EDEB-4221-8EEC-CEE72E0C7343}">
      <dgm:prSet/>
      <dgm:spPr/>
      <dgm:t>
        <a:bodyPr/>
        <a:lstStyle/>
        <a:p>
          <a:endParaRPr lang="es-ES"/>
        </a:p>
      </dgm:t>
    </dgm:pt>
    <dgm:pt modelId="{EAC53728-1117-4D10-893E-0649AB6EFCF7}">
      <dgm:prSet phldrT="[Texto]"/>
      <dgm:spPr/>
      <dgm:t>
        <a:bodyPr/>
        <a:lstStyle/>
        <a:p>
          <a:r>
            <a:rPr lang="es-ES"/>
            <a:t>comunidad</a:t>
          </a:r>
        </a:p>
      </dgm:t>
    </dgm:pt>
    <dgm:pt modelId="{023E39DB-D0A6-46BB-9F2A-C40070145CE2}" type="parTrans" cxnId="{13EDE5C8-71E9-463E-8CDC-53D7386A29F7}">
      <dgm:prSet/>
      <dgm:spPr/>
      <dgm:t>
        <a:bodyPr/>
        <a:lstStyle/>
        <a:p>
          <a:endParaRPr lang="es-ES"/>
        </a:p>
      </dgm:t>
    </dgm:pt>
    <dgm:pt modelId="{B82895C9-FB1F-4525-9BC9-1DF1F975B6EA}" type="sibTrans" cxnId="{13EDE5C8-71E9-463E-8CDC-53D7386A29F7}">
      <dgm:prSet/>
      <dgm:spPr/>
      <dgm:t>
        <a:bodyPr/>
        <a:lstStyle/>
        <a:p>
          <a:endParaRPr lang="es-ES"/>
        </a:p>
      </dgm:t>
    </dgm:pt>
    <dgm:pt modelId="{127A4431-CFC2-4018-8C45-BB28D70F8D7A}">
      <dgm:prSet phldrT="[Texto]"/>
      <dgm:spPr/>
      <dgm:t>
        <a:bodyPr/>
        <a:lstStyle/>
        <a:p>
          <a:r>
            <a:rPr lang="es-ES"/>
            <a:t>asociaciones </a:t>
          </a:r>
        </a:p>
      </dgm:t>
    </dgm:pt>
    <dgm:pt modelId="{2BABD182-5CBA-4CB1-ADED-CDA23D305207}" type="parTrans" cxnId="{2F3E61F9-C015-497C-AD51-2594E4EC9B9C}">
      <dgm:prSet/>
      <dgm:spPr/>
      <dgm:t>
        <a:bodyPr/>
        <a:lstStyle/>
        <a:p>
          <a:endParaRPr lang="es-ES"/>
        </a:p>
      </dgm:t>
    </dgm:pt>
    <dgm:pt modelId="{12ECDF45-109B-4581-8D45-AD3989CEAAF5}" type="sibTrans" cxnId="{2F3E61F9-C015-497C-AD51-2594E4EC9B9C}">
      <dgm:prSet/>
      <dgm:spPr/>
      <dgm:t>
        <a:bodyPr/>
        <a:lstStyle/>
        <a:p>
          <a:endParaRPr lang="es-ES"/>
        </a:p>
      </dgm:t>
    </dgm:pt>
    <dgm:pt modelId="{670E792F-3D2E-4C76-9096-0B1FDBFE20C4}">
      <dgm:prSet phldrT="[Texto]"/>
      <dgm:spPr/>
      <dgm:t>
        <a:bodyPr/>
        <a:lstStyle/>
        <a:p>
          <a:r>
            <a:rPr lang="es-ES"/>
            <a:t>Pública</a:t>
          </a:r>
        </a:p>
      </dgm:t>
    </dgm:pt>
    <dgm:pt modelId="{C57C5F7D-DE7B-443C-83F8-6568FCFEC36D}" type="parTrans" cxnId="{4F953B42-6DB8-4988-85B9-68AAEEDC37D2}">
      <dgm:prSet/>
      <dgm:spPr/>
      <dgm:t>
        <a:bodyPr/>
        <a:lstStyle/>
        <a:p>
          <a:endParaRPr lang="es-ES"/>
        </a:p>
      </dgm:t>
    </dgm:pt>
    <dgm:pt modelId="{5EE601F1-2A7E-4932-8A2F-B2B5BCE8768D}" type="sibTrans" cxnId="{4F953B42-6DB8-4988-85B9-68AAEEDC37D2}">
      <dgm:prSet/>
      <dgm:spPr/>
      <dgm:t>
        <a:bodyPr/>
        <a:lstStyle/>
        <a:p>
          <a:endParaRPr lang="es-ES"/>
        </a:p>
      </dgm:t>
    </dgm:pt>
    <dgm:pt modelId="{624647B8-F495-40B0-811E-756B7FE3CC53}">
      <dgm:prSet phldrT="[Texto]"/>
      <dgm:spPr/>
      <dgm:t>
        <a:bodyPr/>
        <a:lstStyle/>
        <a:p>
          <a:r>
            <a:rPr lang="es-ES" dirty="0"/>
            <a:t>redistribuye </a:t>
          </a:r>
        </a:p>
      </dgm:t>
    </dgm:pt>
    <dgm:pt modelId="{07FDC5CE-643E-4C4C-9084-9CCC1FF10A49}" type="parTrans" cxnId="{888AA81E-4087-40C5-927E-48959260484B}">
      <dgm:prSet/>
      <dgm:spPr/>
      <dgm:t>
        <a:bodyPr/>
        <a:lstStyle/>
        <a:p>
          <a:endParaRPr lang="es-ES"/>
        </a:p>
      </dgm:t>
    </dgm:pt>
    <dgm:pt modelId="{84DDE482-626F-40CF-B820-5847B2BD83C1}" type="sibTrans" cxnId="{888AA81E-4087-40C5-927E-48959260484B}">
      <dgm:prSet/>
      <dgm:spPr/>
      <dgm:t>
        <a:bodyPr/>
        <a:lstStyle/>
        <a:p>
          <a:endParaRPr lang="es-ES"/>
        </a:p>
      </dgm:t>
    </dgm:pt>
    <dgm:pt modelId="{1BAAA8CF-4829-41BD-A957-752EF25790EA}">
      <dgm:prSet phldrT="[Texto]"/>
      <dgm:spPr/>
      <dgm:t>
        <a:bodyPr/>
        <a:lstStyle/>
        <a:p>
          <a:r>
            <a:rPr lang="es-ES"/>
            <a:t>direcciona</a:t>
          </a:r>
        </a:p>
      </dgm:t>
    </dgm:pt>
    <dgm:pt modelId="{905216B2-A095-41FB-B19E-C01F359347F6}" type="parTrans" cxnId="{C7A21945-7CF8-4F35-974E-7DC7DBD9496E}">
      <dgm:prSet/>
      <dgm:spPr/>
      <dgm:t>
        <a:bodyPr/>
        <a:lstStyle/>
        <a:p>
          <a:endParaRPr lang="es-ES"/>
        </a:p>
      </dgm:t>
    </dgm:pt>
    <dgm:pt modelId="{7528006F-1C02-4968-9339-65B864B9A94D}" type="sibTrans" cxnId="{C7A21945-7CF8-4F35-974E-7DC7DBD9496E}">
      <dgm:prSet/>
      <dgm:spPr/>
      <dgm:t>
        <a:bodyPr/>
        <a:lstStyle/>
        <a:p>
          <a:endParaRPr lang="es-ES"/>
        </a:p>
      </dgm:t>
    </dgm:pt>
    <dgm:pt modelId="{C47D5382-6E78-4995-B136-C871791F4CB3}">
      <dgm:prSet phldrT="[Texto]"/>
      <dgm:spPr/>
      <dgm:t>
        <a:bodyPr/>
        <a:lstStyle/>
        <a:p>
          <a:r>
            <a:rPr lang="es-ES"/>
            <a:t>capitalista</a:t>
          </a:r>
        </a:p>
      </dgm:t>
    </dgm:pt>
    <dgm:pt modelId="{217D65E2-29BC-4E5D-B7B1-8BC7F194CC6A}" type="parTrans" cxnId="{83751286-792D-47C1-A515-53757B541277}">
      <dgm:prSet/>
      <dgm:spPr/>
      <dgm:t>
        <a:bodyPr/>
        <a:lstStyle/>
        <a:p>
          <a:endParaRPr lang="es-ES"/>
        </a:p>
      </dgm:t>
    </dgm:pt>
    <dgm:pt modelId="{9E1F3E85-EB0E-4F43-B7A6-20ED9C620E93}" type="sibTrans" cxnId="{83751286-792D-47C1-A515-53757B541277}">
      <dgm:prSet/>
      <dgm:spPr/>
      <dgm:t>
        <a:bodyPr/>
        <a:lstStyle/>
        <a:p>
          <a:endParaRPr lang="es-ES"/>
        </a:p>
      </dgm:t>
    </dgm:pt>
    <dgm:pt modelId="{1C501B4A-BDB3-4BF4-AEB8-0ECF017BEFD4}">
      <dgm:prSet phldrT="[Texto]"/>
      <dgm:spPr/>
      <dgm:t>
        <a:bodyPr/>
        <a:lstStyle/>
        <a:p>
          <a:r>
            <a:rPr lang="es-ES"/>
            <a:t>organizaciones privadas </a:t>
          </a:r>
        </a:p>
      </dgm:t>
    </dgm:pt>
    <dgm:pt modelId="{86CDADD9-CDBC-423D-82AA-D4528353D49F}" type="parTrans" cxnId="{4C70AAFC-4FEB-4A46-9893-AF99868FF516}">
      <dgm:prSet/>
      <dgm:spPr/>
      <dgm:t>
        <a:bodyPr/>
        <a:lstStyle/>
        <a:p>
          <a:endParaRPr lang="es-ES"/>
        </a:p>
      </dgm:t>
    </dgm:pt>
    <dgm:pt modelId="{0A618719-BFB0-4067-81D7-8B41C4BE34E1}" type="sibTrans" cxnId="{4C70AAFC-4FEB-4A46-9893-AF99868FF516}">
      <dgm:prSet/>
      <dgm:spPr/>
      <dgm:t>
        <a:bodyPr/>
        <a:lstStyle/>
        <a:p>
          <a:endParaRPr lang="es-ES"/>
        </a:p>
      </dgm:t>
    </dgm:pt>
    <dgm:pt modelId="{F8D0A36A-1DF0-459B-8365-AFB67376DD18}">
      <dgm:prSet phldrT="[Texto]"/>
      <dgm:spPr/>
      <dgm:t>
        <a:bodyPr/>
        <a:lstStyle/>
        <a:p>
          <a:r>
            <a:rPr lang="es-ES"/>
            <a:t>coordina</a:t>
          </a:r>
        </a:p>
      </dgm:t>
    </dgm:pt>
    <dgm:pt modelId="{ABFC78F4-92D4-4FB9-AF61-E655AF4C8F57}" type="parTrans" cxnId="{76B1018D-5A5E-4C15-8DB6-44A0B0BE7551}">
      <dgm:prSet/>
      <dgm:spPr/>
      <dgm:t>
        <a:bodyPr/>
        <a:lstStyle/>
        <a:p>
          <a:endParaRPr lang="es-ES"/>
        </a:p>
      </dgm:t>
    </dgm:pt>
    <dgm:pt modelId="{7C8E46E3-118E-4C7B-952B-13C790DD3020}" type="sibTrans" cxnId="{76B1018D-5A5E-4C15-8DB6-44A0B0BE7551}">
      <dgm:prSet/>
      <dgm:spPr/>
      <dgm:t>
        <a:bodyPr/>
        <a:lstStyle/>
        <a:p>
          <a:endParaRPr lang="es-ES"/>
        </a:p>
      </dgm:t>
    </dgm:pt>
    <dgm:pt modelId="{8E4EC4EE-D234-45A7-AC03-6954F73641FB}" type="pres">
      <dgm:prSet presAssocID="{CBC7A977-0D3D-43A3-AF72-0DC1F1EBD527}" presName="Name0" presStyleCnt="0">
        <dgm:presLayoutVars>
          <dgm:dir/>
          <dgm:animLvl val="lvl"/>
          <dgm:resizeHandles val="exact"/>
        </dgm:presLayoutVars>
      </dgm:prSet>
      <dgm:spPr/>
      <dgm:t>
        <a:bodyPr/>
        <a:lstStyle/>
        <a:p>
          <a:endParaRPr lang="es-ES"/>
        </a:p>
      </dgm:t>
    </dgm:pt>
    <dgm:pt modelId="{248BC120-09EE-4175-B3C1-547977C63CD1}" type="pres">
      <dgm:prSet presAssocID="{CBC7A977-0D3D-43A3-AF72-0DC1F1EBD527}" presName="tSp" presStyleCnt="0"/>
      <dgm:spPr/>
    </dgm:pt>
    <dgm:pt modelId="{6EEDEC52-41EA-4490-8744-16D5182FB615}" type="pres">
      <dgm:prSet presAssocID="{CBC7A977-0D3D-43A3-AF72-0DC1F1EBD527}" presName="bSp" presStyleCnt="0"/>
      <dgm:spPr/>
    </dgm:pt>
    <dgm:pt modelId="{1640BF63-DC71-48A4-993F-16F28AD0BF90}" type="pres">
      <dgm:prSet presAssocID="{CBC7A977-0D3D-43A3-AF72-0DC1F1EBD527}" presName="process" presStyleCnt="0"/>
      <dgm:spPr/>
    </dgm:pt>
    <dgm:pt modelId="{4F3E7711-58A3-42A5-9212-07EE78B497CD}" type="pres">
      <dgm:prSet presAssocID="{88315896-9D0A-4FAC-A8F8-F6FE4E0E8810}" presName="composite1" presStyleCnt="0"/>
      <dgm:spPr/>
    </dgm:pt>
    <dgm:pt modelId="{55F97751-C41D-4EB7-BB08-FA083CE30F6D}" type="pres">
      <dgm:prSet presAssocID="{88315896-9D0A-4FAC-A8F8-F6FE4E0E8810}" presName="dummyNode1" presStyleLbl="node1" presStyleIdx="0" presStyleCnt="3"/>
      <dgm:spPr/>
    </dgm:pt>
    <dgm:pt modelId="{2AAC3C44-4C1C-413B-8A8E-E1AC3632C391}" type="pres">
      <dgm:prSet presAssocID="{88315896-9D0A-4FAC-A8F8-F6FE4E0E8810}" presName="childNode1" presStyleLbl="bgAcc1" presStyleIdx="0" presStyleCnt="3">
        <dgm:presLayoutVars>
          <dgm:bulletEnabled val="1"/>
        </dgm:presLayoutVars>
      </dgm:prSet>
      <dgm:spPr/>
      <dgm:t>
        <a:bodyPr/>
        <a:lstStyle/>
        <a:p>
          <a:endParaRPr lang="es-ES"/>
        </a:p>
      </dgm:t>
    </dgm:pt>
    <dgm:pt modelId="{4E2DBF80-C747-46C3-97B7-C528C911E6C2}" type="pres">
      <dgm:prSet presAssocID="{88315896-9D0A-4FAC-A8F8-F6FE4E0E8810}" presName="childNode1tx" presStyleLbl="bgAcc1" presStyleIdx="0" presStyleCnt="3">
        <dgm:presLayoutVars>
          <dgm:bulletEnabled val="1"/>
        </dgm:presLayoutVars>
      </dgm:prSet>
      <dgm:spPr/>
      <dgm:t>
        <a:bodyPr/>
        <a:lstStyle/>
        <a:p>
          <a:endParaRPr lang="es-ES"/>
        </a:p>
      </dgm:t>
    </dgm:pt>
    <dgm:pt modelId="{3C392B31-E154-416A-AD7C-16263EE386DA}" type="pres">
      <dgm:prSet presAssocID="{88315896-9D0A-4FAC-A8F8-F6FE4E0E8810}" presName="parentNode1" presStyleLbl="node1" presStyleIdx="0" presStyleCnt="3" custLinFactY="-100000" custLinFactNeighborX="-17265" custLinFactNeighborY="-196680">
        <dgm:presLayoutVars>
          <dgm:chMax val="1"/>
          <dgm:bulletEnabled val="1"/>
        </dgm:presLayoutVars>
      </dgm:prSet>
      <dgm:spPr/>
      <dgm:t>
        <a:bodyPr/>
        <a:lstStyle/>
        <a:p>
          <a:endParaRPr lang="es-ES"/>
        </a:p>
      </dgm:t>
    </dgm:pt>
    <dgm:pt modelId="{E793D58C-897E-4B16-9D40-E538F26A24BA}" type="pres">
      <dgm:prSet presAssocID="{88315896-9D0A-4FAC-A8F8-F6FE4E0E8810}" presName="connSite1" presStyleCnt="0"/>
      <dgm:spPr/>
    </dgm:pt>
    <dgm:pt modelId="{E8E96122-D28B-49D2-8A0C-747BEE8087EF}" type="pres">
      <dgm:prSet presAssocID="{D7B60912-0D91-4D7D-A29C-701E9297CC83}" presName="Name9" presStyleLbl="sibTrans2D1" presStyleIdx="0" presStyleCnt="2" custFlipVert="0" custFlipHor="0" custScaleX="9285" custScaleY="14625"/>
      <dgm:spPr/>
      <dgm:t>
        <a:bodyPr/>
        <a:lstStyle/>
        <a:p>
          <a:endParaRPr lang="es-ES"/>
        </a:p>
      </dgm:t>
    </dgm:pt>
    <dgm:pt modelId="{750A2A51-5116-4367-8EF2-20A642DCCE9F}" type="pres">
      <dgm:prSet presAssocID="{670E792F-3D2E-4C76-9096-0B1FDBFE20C4}" presName="composite2" presStyleCnt="0"/>
      <dgm:spPr/>
    </dgm:pt>
    <dgm:pt modelId="{DBB46A66-E44C-4964-A6BF-293449E69893}" type="pres">
      <dgm:prSet presAssocID="{670E792F-3D2E-4C76-9096-0B1FDBFE20C4}" presName="dummyNode2" presStyleLbl="node1" presStyleIdx="0" presStyleCnt="3"/>
      <dgm:spPr/>
    </dgm:pt>
    <dgm:pt modelId="{386C15DB-BE96-4FA3-84C4-4BA27263A786}" type="pres">
      <dgm:prSet presAssocID="{670E792F-3D2E-4C76-9096-0B1FDBFE20C4}" presName="childNode2" presStyleLbl="bgAcc1" presStyleIdx="1" presStyleCnt="3">
        <dgm:presLayoutVars>
          <dgm:bulletEnabled val="1"/>
        </dgm:presLayoutVars>
      </dgm:prSet>
      <dgm:spPr/>
      <dgm:t>
        <a:bodyPr/>
        <a:lstStyle/>
        <a:p>
          <a:endParaRPr lang="es-ES"/>
        </a:p>
      </dgm:t>
    </dgm:pt>
    <dgm:pt modelId="{6E4C55AB-F1C1-4A00-B751-26636A301DB1}" type="pres">
      <dgm:prSet presAssocID="{670E792F-3D2E-4C76-9096-0B1FDBFE20C4}" presName="childNode2tx" presStyleLbl="bgAcc1" presStyleIdx="1" presStyleCnt="3">
        <dgm:presLayoutVars>
          <dgm:bulletEnabled val="1"/>
        </dgm:presLayoutVars>
      </dgm:prSet>
      <dgm:spPr/>
      <dgm:t>
        <a:bodyPr/>
        <a:lstStyle/>
        <a:p>
          <a:endParaRPr lang="es-ES"/>
        </a:p>
      </dgm:t>
    </dgm:pt>
    <dgm:pt modelId="{578C7864-E58E-4B42-83A5-2FD6B6EF0DC7}" type="pres">
      <dgm:prSet presAssocID="{670E792F-3D2E-4C76-9096-0B1FDBFE20C4}" presName="parentNode2" presStyleLbl="node1" presStyleIdx="1" presStyleCnt="3" custLinFactNeighborX="-21582" custLinFactNeighborY="-61507">
        <dgm:presLayoutVars>
          <dgm:chMax val="0"/>
          <dgm:bulletEnabled val="1"/>
        </dgm:presLayoutVars>
      </dgm:prSet>
      <dgm:spPr/>
      <dgm:t>
        <a:bodyPr/>
        <a:lstStyle/>
        <a:p>
          <a:endParaRPr lang="es-ES"/>
        </a:p>
      </dgm:t>
    </dgm:pt>
    <dgm:pt modelId="{D8E32B77-F472-4EBF-9496-04A56C52C73C}" type="pres">
      <dgm:prSet presAssocID="{670E792F-3D2E-4C76-9096-0B1FDBFE20C4}" presName="connSite2" presStyleCnt="0"/>
      <dgm:spPr/>
    </dgm:pt>
    <dgm:pt modelId="{28493FFF-35EE-47CD-9C55-8D84D7D25375}" type="pres">
      <dgm:prSet presAssocID="{5EE601F1-2A7E-4932-8A2F-B2B5BCE8768D}" presName="Name18" presStyleLbl="sibTrans2D1" presStyleIdx="1" presStyleCnt="2" custFlipVert="0" custFlipHor="1" custScaleX="4386" custScaleY="27012"/>
      <dgm:spPr/>
      <dgm:t>
        <a:bodyPr/>
        <a:lstStyle/>
        <a:p>
          <a:endParaRPr lang="es-ES"/>
        </a:p>
      </dgm:t>
    </dgm:pt>
    <dgm:pt modelId="{47D99FBB-D256-4F63-BFA3-03476699D7D0}" type="pres">
      <dgm:prSet presAssocID="{C47D5382-6E78-4995-B136-C871791F4CB3}" presName="composite1" presStyleCnt="0"/>
      <dgm:spPr/>
    </dgm:pt>
    <dgm:pt modelId="{63157A88-C5E3-4D35-A848-CD9E38D27133}" type="pres">
      <dgm:prSet presAssocID="{C47D5382-6E78-4995-B136-C871791F4CB3}" presName="dummyNode1" presStyleLbl="node1" presStyleIdx="1" presStyleCnt="3"/>
      <dgm:spPr/>
    </dgm:pt>
    <dgm:pt modelId="{68B2CACB-2D0E-4069-A8F5-F01C3EC9905A}" type="pres">
      <dgm:prSet presAssocID="{C47D5382-6E78-4995-B136-C871791F4CB3}" presName="childNode1" presStyleLbl="bgAcc1" presStyleIdx="2" presStyleCnt="3">
        <dgm:presLayoutVars>
          <dgm:bulletEnabled val="1"/>
        </dgm:presLayoutVars>
      </dgm:prSet>
      <dgm:spPr/>
      <dgm:t>
        <a:bodyPr/>
        <a:lstStyle/>
        <a:p>
          <a:endParaRPr lang="es-ES"/>
        </a:p>
      </dgm:t>
    </dgm:pt>
    <dgm:pt modelId="{BF938BC8-E486-4904-896A-E1F48DFDE6A0}" type="pres">
      <dgm:prSet presAssocID="{C47D5382-6E78-4995-B136-C871791F4CB3}" presName="childNode1tx" presStyleLbl="bgAcc1" presStyleIdx="2" presStyleCnt="3">
        <dgm:presLayoutVars>
          <dgm:bulletEnabled val="1"/>
        </dgm:presLayoutVars>
      </dgm:prSet>
      <dgm:spPr/>
      <dgm:t>
        <a:bodyPr/>
        <a:lstStyle/>
        <a:p>
          <a:endParaRPr lang="es-ES"/>
        </a:p>
      </dgm:t>
    </dgm:pt>
    <dgm:pt modelId="{8CE40363-420E-4533-8946-A435B6E0089E}" type="pres">
      <dgm:prSet presAssocID="{C47D5382-6E78-4995-B136-C871791F4CB3}" presName="parentNode1" presStyleLbl="node1" presStyleIdx="2" presStyleCnt="3" custLinFactY="-100000" custLinFactNeighborX="-19424" custLinFactNeighborY="-191253">
        <dgm:presLayoutVars>
          <dgm:chMax val="1"/>
          <dgm:bulletEnabled val="1"/>
        </dgm:presLayoutVars>
      </dgm:prSet>
      <dgm:spPr/>
      <dgm:t>
        <a:bodyPr/>
        <a:lstStyle/>
        <a:p>
          <a:endParaRPr lang="es-ES"/>
        </a:p>
      </dgm:t>
    </dgm:pt>
    <dgm:pt modelId="{0499751E-6574-4B1F-B4E4-F47EFE1E8A8F}" type="pres">
      <dgm:prSet presAssocID="{C47D5382-6E78-4995-B136-C871791F4CB3}" presName="connSite1" presStyleCnt="0"/>
      <dgm:spPr/>
    </dgm:pt>
  </dgm:ptLst>
  <dgm:cxnLst>
    <dgm:cxn modelId="{B65D89AC-E78D-49AD-B118-9AB4466DA958}" type="presOf" srcId="{88315896-9D0A-4FAC-A8F8-F6FE4E0E8810}" destId="{3C392B31-E154-416A-AD7C-16263EE386DA}" srcOrd="0" destOrd="0" presId="urn:microsoft.com/office/officeart/2005/8/layout/hProcess4"/>
    <dgm:cxn modelId="{13EDE5C8-71E9-463E-8CDC-53D7386A29F7}" srcId="{88315896-9D0A-4FAC-A8F8-F6FE4E0E8810}" destId="{EAC53728-1117-4D10-893E-0649AB6EFCF7}" srcOrd="0" destOrd="0" parTransId="{023E39DB-D0A6-46BB-9F2A-C40070145CE2}" sibTransId="{B82895C9-FB1F-4525-9BC9-1DF1F975B6EA}"/>
    <dgm:cxn modelId="{F3CA3043-199E-466B-B7A8-DCE2D6A643D0}" type="presOf" srcId="{F8D0A36A-1DF0-459B-8365-AFB67376DD18}" destId="{6E4C55AB-F1C1-4A00-B751-26636A301DB1}" srcOrd="1" destOrd="2" presId="urn:microsoft.com/office/officeart/2005/8/layout/hProcess4"/>
    <dgm:cxn modelId="{0E699EB2-2837-43F1-A8C0-B54D1D388B3A}" type="presOf" srcId="{D7B60912-0D91-4D7D-A29C-701E9297CC83}" destId="{E8E96122-D28B-49D2-8A0C-747BEE8087EF}" srcOrd="0" destOrd="0" presId="urn:microsoft.com/office/officeart/2005/8/layout/hProcess4"/>
    <dgm:cxn modelId="{268DB2EA-52B1-4C71-B434-3DD1F20FD7C6}" type="presOf" srcId="{670E792F-3D2E-4C76-9096-0B1FDBFE20C4}" destId="{578C7864-E58E-4B42-83A5-2FD6B6EF0DC7}" srcOrd="0" destOrd="0" presId="urn:microsoft.com/office/officeart/2005/8/layout/hProcess4"/>
    <dgm:cxn modelId="{888AA81E-4087-40C5-927E-48959260484B}" srcId="{670E792F-3D2E-4C76-9096-0B1FDBFE20C4}" destId="{624647B8-F495-40B0-811E-756B7FE3CC53}" srcOrd="0" destOrd="0" parTransId="{07FDC5CE-643E-4C4C-9084-9CCC1FF10A49}" sibTransId="{84DDE482-626F-40CF-B820-5847B2BD83C1}"/>
    <dgm:cxn modelId="{EA440D57-766C-418C-9319-004C8710B570}" type="presOf" srcId="{EAC53728-1117-4D10-893E-0649AB6EFCF7}" destId="{2AAC3C44-4C1C-413B-8A8E-E1AC3632C391}" srcOrd="0" destOrd="0" presId="urn:microsoft.com/office/officeart/2005/8/layout/hProcess4"/>
    <dgm:cxn modelId="{FD846272-01E0-408D-9BD1-66E26FEBD18E}" type="presOf" srcId="{1BAAA8CF-4829-41BD-A957-752EF25790EA}" destId="{6E4C55AB-F1C1-4A00-B751-26636A301DB1}" srcOrd="1" destOrd="1" presId="urn:microsoft.com/office/officeart/2005/8/layout/hProcess4"/>
    <dgm:cxn modelId="{2F3E61F9-C015-497C-AD51-2594E4EC9B9C}" srcId="{88315896-9D0A-4FAC-A8F8-F6FE4E0E8810}" destId="{127A4431-CFC2-4018-8C45-BB28D70F8D7A}" srcOrd="1" destOrd="0" parTransId="{2BABD182-5CBA-4CB1-ADED-CDA23D305207}" sibTransId="{12ECDF45-109B-4581-8D45-AD3989CEAAF5}"/>
    <dgm:cxn modelId="{4C70AAFC-4FEB-4A46-9893-AF99868FF516}" srcId="{C47D5382-6E78-4995-B136-C871791F4CB3}" destId="{1C501B4A-BDB3-4BF4-AEB8-0ECF017BEFD4}" srcOrd="0" destOrd="0" parTransId="{86CDADD9-CDBC-423D-82AA-D4528353D49F}" sibTransId="{0A618719-BFB0-4067-81D7-8B41C4BE34E1}"/>
    <dgm:cxn modelId="{7A5E007B-EDEB-4221-8EEC-CEE72E0C7343}" srcId="{CBC7A977-0D3D-43A3-AF72-0DC1F1EBD527}" destId="{88315896-9D0A-4FAC-A8F8-F6FE4E0E8810}" srcOrd="0" destOrd="0" parTransId="{BF1CF078-FFB3-4A2F-B51E-9766364455F7}" sibTransId="{D7B60912-0D91-4D7D-A29C-701E9297CC83}"/>
    <dgm:cxn modelId="{E17B62D8-1CC2-4798-972B-6DCDC1F5BA05}" type="presOf" srcId="{5EE601F1-2A7E-4932-8A2F-B2B5BCE8768D}" destId="{28493FFF-35EE-47CD-9C55-8D84D7D25375}" srcOrd="0" destOrd="0" presId="urn:microsoft.com/office/officeart/2005/8/layout/hProcess4"/>
    <dgm:cxn modelId="{76B1018D-5A5E-4C15-8DB6-44A0B0BE7551}" srcId="{670E792F-3D2E-4C76-9096-0B1FDBFE20C4}" destId="{F8D0A36A-1DF0-459B-8365-AFB67376DD18}" srcOrd="2" destOrd="0" parTransId="{ABFC78F4-92D4-4FB9-AF61-E655AF4C8F57}" sibTransId="{7C8E46E3-118E-4C7B-952B-13C790DD3020}"/>
    <dgm:cxn modelId="{F5D97824-4500-4AA4-BDD6-8C6C6343B605}" type="presOf" srcId="{1C501B4A-BDB3-4BF4-AEB8-0ECF017BEFD4}" destId="{BF938BC8-E486-4904-896A-E1F48DFDE6A0}" srcOrd="1" destOrd="0" presId="urn:microsoft.com/office/officeart/2005/8/layout/hProcess4"/>
    <dgm:cxn modelId="{4F953B42-6DB8-4988-85B9-68AAEEDC37D2}" srcId="{CBC7A977-0D3D-43A3-AF72-0DC1F1EBD527}" destId="{670E792F-3D2E-4C76-9096-0B1FDBFE20C4}" srcOrd="1" destOrd="0" parTransId="{C57C5F7D-DE7B-443C-83F8-6568FCFEC36D}" sibTransId="{5EE601F1-2A7E-4932-8A2F-B2B5BCE8768D}"/>
    <dgm:cxn modelId="{C7A21945-7CF8-4F35-974E-7DC7DBD9496E}" srcId="{670E792F-3D2E-4C76-9096-0B1FDBFE20C4}" destId="{1BAAA8CF-4829-41BD-A957-752EF25790EA}" srcOrd="1" destOrd="0" parTransId="{905216B2-A095-41FB-B19E-C01F359347F6}" sibTransId="{7528006F-1C02-4968-9339-65B864B9A94D}"/>
    <dgm:cxn modelId="{CFCA1B75-8764-4FB8-ACDB-A09E9D5EFE16}" type="presOf" srcId="{EAC53728-1117-4D10-893E-0649AB6EFCF7}" destId="{4E2DBF80-C747-46C3-97B7-C528C911E6C2}" srcOrd="1" destOrd="0" presId="urn:microsoft.com/office/officeart/2005/8/layout/hProcess4"/>
    <dgm:cxn modelId="{3BA66E82-6742-422E-845C-82C7EB3007EF}" type="presOf" srcId="{127A4431-CFC2-4018-8C45-BB28D70F8D7A}" destId="{2AAC3C44-4C1C-413B-8A8E-E1AC3632C391}" srcOrd="0" destOrd="1" presId="urn:microsoft.com/office/officeart/2005/8/layout/hProcess4"/>
    <dgm:cxn modelId="{041060B7-E881-4298-A067-E52B57345C92}" type="presOf" srcId="{F8D0A36A-1DF0-459B-8365-AFB67376DD18}" destId="{386C15DB-BE96-4FA3-84C4-4BA27263A786}" srcOrd="0" destOrd="2" presId="urn:microsoft.com/office/officeart/2005/8/layout/hProcess4"/>
    <dgm:cxn modelId="{9C59EDD1-6018-4E83-8716-F5290416AED6}" type="presOf" srcId="{127A4431-CFC2-4018-8C45-BB28D70F8D7A}" destId="{4E2DBF80-C747-46C3-97B7-C528C911E6C2}" srcOrd="1" destOrd="1" presId="urn:microsoft.com/office/officeart/2005/8/layout/hProcess4"/>
    <dgm:cxn modelId="{971B3EBB-D311-48E4-AD91-C21DF3739054}" type="presOf" srcId="{1BAAA8CF-4829-41BD-A957-752EF25790EA}" destId="{386C15DB-BE96-4FA3-84C4-4BA27263A786}" srcOrd="0" destOrd="1" presId="urn:microsoft.com/office/officeart/2005/8/layout/hProcess4"/>
    <dgm:cxn modelId="{999AB836-1EE0-46E6-8C14-3E6097257E8C}" type="presOf" srcId="{CBC7A977-0D3D-43A3-AF72-0DC1F1EBD527}" destId="{8E4EC4EE-D234-45A7-AC03-6954F73641FB}" srcOrd="0" destOrd="0" presId="urn:microsoft.com/office/officeart/2005/8/layout/hProcess4"/>
    <dgm:cxn modelId="{E3D4F426-DFE5-4E7B-8579-C6EF48F16BC0}" type="presOf" srcId="{1C501B4A-BDB3-4BF4-AEB8-0ECF017BEFD4}" destId="{68B2CACB-2D0E-4069-A8F5-F01C3EC9905A}" srcOrd="0" destOrd="0" presId="urn:microsoft.com/office/officeart/2005/8/layout/hProcess4"/>
    <dgm:cxn modelId="{83751286-792D-47C1-A515-53757B541277}" srcId="{CBC7A977-0D3D-43A3-AF72-0DC1F1EBD527}" destId="{C47D5382-6E78-4995-B136-C871791F4CB3}" srcOrd="2" destOrd="0" parTransId="{217D65E2-29BC-4E5D-B7B1-8BC7F194CC6A}" sibTransId="{9E1F3E85-EB0E-4F43-B7A6-20ED9C620E93}"/>
    <dgm:cxn modelId="{699923F6-991E-4015-88A4-128958E3ABB1}" type="presOf" srcId="{624647B8-F495-40B0-811E-756B7FE3CC53}" destId="{386C15DB-BE96-4FA3-84C4-4BA27263A786}" srcOrd="0" destOrd="0" presId="urn:microsoft.com/office/officeart/2005/8/layout/hProcess4"/>
    <dgm:cxn modelId="{4A80E374-EE2A-4BF1-9C29-9B541B96780B}" type="presOf" srcId="{624647B8-F495-40B0-811E-756B7FE3CC53}" destId="{6E4C55AB-F1C1-4A00-B751-26636A301DB1}" srcOrd="1" destOrd="0" presId="urn:microsoft.com/office/officeart/2005/8/layout/hProcess4"/>
    <dgm:cxn modelId="{359DA35F-368B-4DDC-BDFC-C940A003C9B9}" type="presOf" srcId="{C47D5382-6E78-4995-B136-C871791F4CB3}" destId="{8CE40363-420E-4533-8946-A435B6E0089E}" srcOrd="0" destOrd="0" presId="urn:microsoft.com/office/officeart/2005/8/layout/hProcess4"/>
    <dgm:cxn modelId="{83D006F2-E334-444A-8A69-1C4DE2712F3C}" type="presParOf" srcId="{8E4EC4EE-D234-45A7-AC03-6954F73641FB}" destId="{248BC120-09EE-4175-B3C1-547977C63CD1}" srcOrd="0" destOrd="0" presId="urn:microsoft.com/office/officeart/2005/8/layout/hProcess4"/>
    <dgm:cxn modelId="{5DA940E2-9280-435E-BDEF-0700CD0B7CAA}" type="presParOf" srcId="{8E4EC4EE-D234-45A7-AC03-6954F73641FB}" destId="{6EEDEC52-41EA-4490-8744-16D5182FB615}" srcOrd="1" destOrd="0" presId="urn:microsoft.com/office/officeart/2005/8/layout/hProcess4"/>
    <dgm:cxn modelId="{342D7A9D-55B2-4DED-9253-EB569EB22933}" type="presParOf" srcId="{8E4EC4EE-D234-45A7-AC03-6954F73641FB}" destId="{1640BF63-DC71-48A4-993F-16F28AD0BF90}" srcOrd="2" destOrd="0" presId="urn:microsoft.com/office/officeart/2005/8/layout/hProcess4"/>
    <dgm:cxn modelId="{77C626F9-AF34-4984-AF44-4E0768FA9BDD}" type="presParOf" srcId="{1640BF63-DC71-48A4-993F-16F28AD0BF90}" destId="{4F3E7711-58A3-42A5-9212-07EE78B497CD}" srcOrd="0" destOrd="0" presId="urn:microsoft.com/office/officeart/2005/8/layout/hProcess4"/>
    <dgm:cxn modelId="{FE5BA440-5C43-4684-939A-6BBE1FCEB088}" type="presParOf" srcId="{4F3E7711-58A3-42A5-9212-07EE78B497CD}" destId="{55F97751-C41D-4EB7-BB08-FA083CE30F6D}" srcOrd="0" destOrd="0" presId="urn:microsoft.com/office/officeart/2005/8/layout/hProcess4"/>
    <dgm:cxn modelId="{13D7D8B7-C59E-48C6-B4D6-D6E71BEDD273}" type="presParOf" srcId="{4F3E7711-58A3-42A5-9212-07EE78B497CD}" destId="{2AAC3C44-4C1C-413B-8A8E-E1AC3632C391}" srcOrd="1" destOrd="0" presId="urn:microsoft.com/office/officeart/2005/8/layout/hProcess4"/>
    <dgm:cxn modelId="{C3DEAE76-DE3A-4C97-8578-F187008E7092}" type="presParOf" srcId="{4F3E7711-58A3-42A5-9212-07EE78B497CD}" destId="{4E2DBF80-C747-46C3-97B7-C528C911E6C2}" srcOrd="2" destOrd="0" presId="urn:microsoft.com/office/officeart/2005/8/layout/hProcess4"/>
    <dgm:cxn modelId="{0D1C3219-42F2-4D7B-A87B-B52BBE9BDE6D}" type="presParOf" srcId="{4F3E7711-58A3-42A5-9212-07EE78B497CD}" destId="{3C392B31-E154-416A-AD7C-16263EE386DA}" srcOrd="3" destOrd="0" presId="urn:microsoft.com/office/officeart/2005/8/layout/hProcess4"/>
    <dgm:cxn modelId="{693A8EF0-C7E9-442F-94C9-FA419151FBD3}" type="presParOf" srcId="{4F3E7711-58A3-42A5-9212-07EE78B497CD}" destId="{E793D58C-897E-4B16-9D40-E538F26A24BA}" srcOrd="4" destOrd="0" presId="urn:microsoft.com/office/officeart/2005/8/layout/hProcess4"/>
    <dgm:cxn modelId="{69AA3514-7243-40D7-BE78-213E294E47C5}" type="presParOf" srcId="{1640BF63-DC71-48A4-993F-16F28AD0BF90}" destId="{E8E96122-D28B-49D2-8A0C-747BEE8087EF}" srcOrd="1" destOrd="0" presId="urn:microsoft.com/office/officeart/2005/8/layout/hProcess4"/>
    <dgm:cxn modelId="{B21288DD-184B-4F56-8979-AA7E6D21EBB4}" type="presParOf" srcId="{1640BF63-DC71-48A4-993F-16F28AD0BF90}" destId="{750A2A51-5116-4367-8EF2-20A642DCCE9F}" srcOrd="2" destOrd="0" presId="urn:microsoft.com/office/officeart/2005/8/layout/hProcess4"/>
    <dgm:cxn modelId="{E6737B0D-4C9C-407E-AB46-9C5C40AC7900}" type="presParOf" srcId="{750A2A51-5116-4367-8EF2-20A642DCCE9F}" destId="{DBB46A66-E44C-4964-A6BF-293449E69893}" srcOrd="0" destOrd="0" presId="urn:microsoft.com/office/officeart/2005/8/layout/hProcess4"/>
    <dgm:cxn modelId="{F8D891D0-1CE6-4B16-A222-8E6368F9F6FA}" type="presParOf" srcId="{750A2A51-5116-4367-8EF2-20A642DCCE9F}" destId="{386C15DB-BE96-4FA3-84C4-4BA27263A786}" srcOrd="1" destOrd="0" presId="urn:microsoft.com/office/officeart/2005/8/layout/hProcess4"/>
    <dgm:cxn modelId="{749DC8B5-3062-41DE-8905-810E6C5E2DC7}" type="presParOf" srcId="{750A2A51-5116-4367-8EF2-20A642DCCE9F}" destId="{6E4C55AB-F1C1-4A00-B751-26636A301DB1}" srcOrd="2" destOrd="0" presId="urn:microsoft.com/office/officeart/2005/8/layout/hProcess4"/>
    <dgm:cxn modelId="{FDD4DD8D-58A2-4F48-8BBD-A78341ABF5CB}" type="presParOf" srcId="{750A2A51-5116-4367-8EF2-20A642DCCE9F}" destId="{578C7864-E58E-4B42-83A5-2FD6B6EF0DC7}" srcOrd="3" destOrd="0" presId="urn:microsoft.com/office/officeart/2005/8/layout/hProcess4"/>
    <dgm:cxn modelId="{F17057AF-2A21-4228-8915-9E05D8519FDF}" type="presParOf" srcId="{750A2A51-5116-4367-8EF2-20A642DCCE9F}" destId="{D8E32B77-F472-4EBF-9496-04A56C52C73C}" srcOrd="4" destOrd="0" presId="urn:microsoft.com/office/officeart/2005/8/layout/hProcess4"/>
    <dgm:cxn modelId="{CBFA9065-8AF9-431B-8730-1A34704914B6}" type="presParOf" srcId="{1640BF63-DC71-48A4-993F-16F28AD0BF90}" destId="{28493FFF-35EE-47CD-9C55-8D84D7D25375}" srcOrd="3" destOrd="0" presId="urn:microsoft.com/office/officeart/2005/8/layout/hProcess4"/>
    <dgm:cxn modelId="{D3F8FD4F-2C1A-4CB8-A8F2-98C56990B2F6}" type="presParOf" srcId="{1640BF63-DC71-48A4-993F-16F28AD0BF90}" destId="{47D99FBB-D256-4F63-BFA3-03476699D7D0}" srcOrd="4" destOrd="0" presId="urn:microsoft.com/office/officeart/2005/8/layout/hProcess4"/>
    <dgm:cxn modelId="{97B43300-6A2F-40CA-864E-61C30DD5F66F}" type="presParOf" srcId="{47D99FBB-D256-4F63-BFA3-03476699D7D0}" destId="{63157A88-C5E3-4D35-A848-CD9E38D27133}" srcOrd="0" destOrd="0" presId="urn:microsoft.com/office/officeart/2005/8/layout/hProcess4"/>
    <dgm:cxn modelId="{E22DC205-130A-4AF9-8853-2335B3B3EF62}" type="presParOf" srcId="{47D99FBB-D256-4F63-BFA3-03476699D7D0}" destId="{68B2CACB-2D0E-4069-A8F5-F01C3EC9905A}" srcOrd="1" destOrd="0" presId="urn:microsoft.com/office/officeart/2005/8/layout/hProcess4"/>
    <dgm:cxn modelId="{5FAD2090-91FB-455A-B691-1EF361A0FE30}" type="presParOf" srcId="{47D99FBB-D256-4F63-BFA3-03476699D7D0}" destId="{BF938BC8-E486-4904-896A-E1F48DFDE6A0}" srcOrd="2" destOrd="0" presId="urn:microsoft.com/office/officeart/2005/8/layout/hProcess4"/>
    <dgm:cxn modelId="{54877D0C-10A5-4942-89EF-691E647F110C}" type="presParOf" srcId="{47D99FBB-D256-4F63-BFA3-03476699D7D0}" destId="{8CE40363-420E-4533-8946-A435B6E0089E}" srcOrd="3" destOrd="0" presId="urn:microsoft.com/office/officeart/2005/8/layout/hProcess4"/>
    <dgm:cxn modelId="{22916335-6BF5-4325-A94D-26F1419BE7B1}" type="presParOf" srcId="{47D99FBB-D256-4F63-BFA3-03476699D7D0}" destId="{0499751E-6574-4B1F-B4E4-F47EFE1E8A8F}" srcOrd="4" destOrd="0" presId="urn:microsoft.com/office/officeart/2005/8/layout/h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B88FC6-50F2-449A-9A00-FA9A0EDDCE1A}" type="doc">
      <dgm:prSet loTypeId="urn:microsoft.com/office/officeart/2009/3/layout/PhasedProcess" loCatId="process" qsTypeId="urn:microsoft.com/office/officeart/2005/8/quickstyle/simple1" qsCatId="simple" csTypeId="urn:microsoft.com/office/officeart/2005/8/colors/colorful1" csCatId="colorful" phldr="1"/>
      <dgm:spPr/>
      <dgm:t>
        <a:bodyPr/>
        <a:lstStyle/>
        <a:p>
          <a:endParaRPr lang="es-ES"/>
        </a:p>
      </dgm:t>
    </dgm:pt>
    <dgm:pt modelId="{D9945F5B-4944-46CF-A947-9BEEAB1D6A9A}">
      <dgm:prSet phldrT="[Texto]"/>
      <dgm:spPr/>
      <dgm:t>
        <a:bodyPr/>
        <a:lstStyle/>
        <a:p>
          <a:r>
            <a:rPr lang="es-ES" dirty="0" smtClean="0"/>
            <a:t>Gestión Turística</a:t>
          </a:r>
          <a:endParaRPr lang="es-ES" dirty="0"/>
        </a:p>
      </dgm:t>
    </dgm:pt>
    <dgm:pt modelId="{70A4DE6F-3300-4B22-8BCE-C0195ACD1CEA}" type="parTrans" cxnId="{8964A43F-7DE3-4766-9949-7D24502B13F1}">
      <dgm:prSet/>
      <dgm:spPr/>
      <dgm:t>
        <a:bodyPr/>
        <a:lstStyle/>
        <a:p>
          <a:endParaRPr lang="es-ES"/>
        </a:p>
      </dgm:t>
    </dgm:pt>
    <dgm:pt modelId="{3E128075-F83D-416F-BBEC-4C0DD4706996}" type="sibTrans" cxnId="{8964A43F-7DE3-4766-9949-7D24502B13F1}">
      <dgm:prSet/>
      <dgm:spPr/>
      <dgm:t>
        <a:bodyPr/>
        <a:lstStyle/>
        <a:p>
          <a:endParaRPr lang="es-ES"/>
        </a:p>
      </dgm:t>
    </dgm:pt>
    <dgm:pt modelId="{129F9A87-AB38-4A8B-B1CF-48B26563C4AE}">
      <dgm:prSet phldrT="[Texto]"/>
      <dgm:spPr/>
      <dgm:t>
        <a:bodyPr/>
        <a:lstStyle/>
        <a:p>
          <a:r>
            <a:rPr lang="es-EC" dirty="0" smtClean="0"/>
            <a:t>Teórico académico</a:t>
          </a:r>
          <a:endParaRPr lang="es-ES" dirty="0"/>
        </a:p>
      </dgm:t>
    </dgm:pt>
    <dgm:pt modelId="{BE90B75E-37D7-4298-9E52-7EC7B7D46B14}" type="parTrans" cxnId="{683C3B58-E0FD-4783-B631-944945909187}">
      <dgm:prSet/>
      <dgm:spPr/>
      <dgm:t>
        <a:bodyPr/>
        <a:lstStyle/>
        <a:p>
          <a:endParaRPr lang="es-ES"/>
        </a:p>
      </dgm:t>
    </dgm:pt>
    <dgm:pt modelId="{D9AE0B00-B0CC-4BF4-A785-8DFA98EC5BCC}" type="sibTrans" cxnId="{683C3B58-E0FD-4783-B631-944945909187}">
      <dgm:prSet/>
      <dgm:spPr/>
      <dgm:t>
        <a:bodyPr/>
        <a:lstStyle/>
        <a:p>
          <a:endParaRPr lang="es-ES"/>
        </a:p>
      </dgm:t>
    </dgm:pt>
    <dgm:pt modelId="{81032187-F7BA-4E80-BD38-4F3A2B94C602}">
      <dgm:prSet phldrT="[Texto]"/>
      <dgm:spPr/>
      <dgm:t>
        <a:bodyPr/>
        <a:lstStyle/>
        <a:p>
          <a:r>
            <a:rPr lang="es-EC" dirty="0" smtClean="0"/>
            <a:t>Ambiental y cultural</a:t>
          </a:r>
          <a:endParaRPr lang="es-ES" dirty="0"/>
        </a:p>
      </dgm:t>
    </dgm:pt>
    <dgm:pt modelId="{DAD480F4-1F06-4D13-814D-2053F1B669BC}" type="parTrans" cxnId="{F5E1F65A-8E3D-41D1-BC21-75E65968A7CB}">
      <dgm:prSet/>
      <dgm:spPr/>
      <dgm:t>
        <a:bodyPr/>
        <a:lstStyle/>
        <a:p>
          <a:endParaRPr lang="es-ES"/>
        </a:p>
      </dgm:t>
    </dgm:pt>
    <dgm:pt modelId="{680E56D0-02EA-4748-8F8B-91D48035CAC6}" type="sibTrans" cxnId="{F5E1F65A-8E3D-41D1-BC21-75E65968A7CB}">
      <dgm:prSet/>
      <dgm:spPr/>
      <dgm:t>
        <a:bodyPr/>
        <a:lstStyle/>
        <a:p>
          <a:endParaRPr lang="es-ES"/>
        </a:p>
      </dgm:t>
    </dgm:pt>
    <dgm:pt modelId="{A6D6C268-1736-443F-814A-247855ECD69D}">
      <dgm:prSet phldrT="[Texto]"/>
      <dgm:spPr/>
      <dgm:t>
        <a:bodyPr/>
        <a:lstStyle/>
        <a:p>
          <a:r>
            <a:rPr lang="es-EC" dirty="0" smtClean="0"/>
            <a:t>Social y económica</a:t>
          </a:r>
          <a:endParaRPr lang="es-ES" dirty="0"/>
        </a:p>
      </dgm:t>
    </dgm:pt>
    <dgm:pt modelId="{FC96D89B-C0AB-4D94-8D7A-6A43527585C1}" type="parTrans" cxnId="{7B4D25E6-B317-4A30-835F-469683BB3864}">
      <dgm:prSet/>
      <dgm:spPr/>
      <dgm:t>
        <a:bodyPr/>
        <a:lstStyle/>
        <a:p>
          <a:endParaRPr lang="es-ES"/>
        </a:p>
      </dgm:t>
    </dgm:pt>
    <dgm:pt modelId="{4AFBFAA1-52C4-4603-B4E5-6A7071FD421D}" type="sibTrans" cxnId="{7B4D25E6-B317-4A30-835F-469683BB3864}">
      <dgm:prSet/>
      <dgm:spPr/>
      <dgm:t>
        <a:bodyPr/>
        <a:lstStyle/>
        <a:p>
          <a:endParaRPr lang="es-ES"/>
        </a:p>
      </dgm:t>
    </dgm:pt>
    <dgm:pt modelId="{4BB5EC52-AAA3-415A-8D63-BCE936137E5B}">
      <dgm:prSet phldrT="[Texto]"/>
      <dgm:spPr/>
      <dgm:t>
        <a:bodyPr/>
        <a:lstStyle/>
        <a:p>
          <a:r>
            <a:rPr lang="es-ES" dirty="0" smtClean="0"/>
            <a:t>Actores</a:t>
          </a:r>
          <a:endParaRPr lang="es-ES" dirty="0"/>
        </a:p>
      </dgm:t>
    </dgm:pt>
    <dgm:pt modelId="{39A32F72-B8E6-4C86-A657-F2840D6B9DA3}" type="parTrans" cxnId="{81DF1153-BAF7-40D7-AEAB-FF8F152E7D0F}">
      <dgm:prSet/>
      <dgm:spPr/>
      <dgm:t>
        <a:bodyPr/>
        <a:lstStyle/>
        <a:p>
          <a:endParaRPr lang="es-ES"/>
        </a:p>
      </dgm:t>
    </dgm:pt>
    <dgm:pt modelId="{84D35A45-1881-489B-A3B4-716B5394F243}" type="sibTrans" cxnId="{81DF1153-BAF7-40D7-AEAB-FF8F152E7D0F}">
      <dgm:prSet/>
      <dgm:spPr/>
      <dgm:t>
        <a:bodyPr/>
        <a:lstStyle/>
        <a:p>
          <a:endParaRPr lang="es-ES"/>
        </a:p>
      </dgm:t>
    </dgm:pt>
    <dgm:pt modelId="{D02E2E80-1311-4445-AB47-E870BD4A2D20}">
      <dgm:prSet phldrT="[Texto]"/>
      <dgm:spPr/>
      <dgm:t>
        <a:bodyPr/>
        <a:lstStyle/>
        <a:p>
          <a:r>
            <a:rPr lang="es-EC" dirty="0" smtClean="0"/>
            <a:t>Gestión Turística Pública</a:t>
          </a:r>
          <a:endParaRPr lang="es-ES" dirty="0"/>
        </a:p>
      </dgm:t>
    </dgm:pt>
    <dgm:pt modelId="{B8BBC142-14E5-42C9-8D5E-E88AB016C09E}" type="parTrans" cxnId="{1B9B104C-A14C-46E9-9DC7-424D4C163014}">
      <dgm:prSet/>
      <dgm:spPr/>
      <dgm:t>
        <a:bodyPr/>
        <a:lstStyle/>
        <a:p>
          <a:endParaRPr lang="es-ES"/>
        </a:p>
      </dgm:t>
    </dgm:pt>
    <dgm:pt modelId="{05E1FC74-D239-4685-8B3D-76D652FC34E6}" type="sibTrans" cxnId="{1B9B104C-A14C-46E9-9DC7-424D4C163014}">
      <dgm:prSet/>
      <dgm:spPr/>
      <dgm:t>
        <a:bodyPr/>
        <a:lstStyle/>
        <a:p>
          <a:endParaRPr lang="es-ES"/>
        </a:p>
      </dgm:t>
    </dgm:pt>
    <dgm:pt modelId="{242F3E14-10B0-45CA-B8AB-A027949812F4}">
      <dgm:prSet phldrT="[Texto]"/>
      <dgm:spPr/>
      <dgm:t>
        <a:bodyPr/>
        <a:lstStyle/>
        <a:p>
          <a:r>
            <a:rPr lang="es-EC" dirty="0" smtClean="0"/>
            <a:t>Gestión Turística Privada</a:t>
          </a:r>
          <a:endParaRPr lang="es-ES" dirty="0"/>
        </a:p>
      </dgm:t>
    </dgm:pt>
    <dgm:pt modelId="{298681F7-BE67-41F7-97B0-512068039A18}" type="parTrans" cxnId="{AB91C734-71D9-4414-8AE6-89C9B6734D1C}">
      <dgm:prSet/>
      <dgm:spPr/>
      <dgm:t>
        <a:bodyPr/>
        <a:lstStyle/>
        <a:p>
          <a:endParaRPr lang="es-ES"/>
        </a:p>
      </dgm:t>
    </dgm:pt>
    <dgm:pt modelId="{26FE4FB2-5FA2-409D-ACCC-FC7ED206F5F5}" type="sibTrans" cxnId="{AB91C734-71D9-4414-8AE6-89C9B6734D1C}">
      <dgm:prSet/>
      <dgm:spPr/>
      <dgm:t>
        <a:bodyPr/>
        <a:lstStyle/>
        <a:p>
          <a:endParaRPr lang="es-ES"/>
        </a:p>
      </dgm:t>
    </dgm:pt>
    <dgm:pt modelId="{7D7111AE-D49A-4A52-9204-8603E624C04D}">
      <dgm:prSet phldrT="[Texto]"/>
      <dgm:spPr/>
      <dgm:t>
        <a:bodyPr/>
        <a:lstStyle/>
        <a:p>
          <a:r>
            <a:rPr lang="es-EC" dirty="0" smtClean="0"/>
            <a:t>Político y estratégico</a:t>
          </a:r>
          <a:endParaRPr lang="es-ES" dirty="0"/>
        </a:p>
      </dgm:t>
    </dgm:pt>
    <dgm:pt modelId="{D3C3616B-1E3E-40FA-A396-8A0698429338}" type="parTrans" cxnId="{D47029B9-90AC-4F08-BB58-9A0322B6747E}">
      <dgm:prSet/>
      <dgm:spPr/>
      <dgm:t>
        <a:bodyPr/>
        <a:lstStyle/>
        <a:p>
          <a:endParaRPr lang="es-ES"/>
        </a:p>
      </dgm:t>
    </dgm:pt>
    <dgm:pt modelId="{6C0FF0E6-4319-431D-BB06-FE60E3CBEA7B}" type="sibTrans" cxnId="{D47029B9-90AC-4F08-BB58-9A0322B6747E}">
      <dgm:prSet/>
      <dgm:spPr/>
      <dgm:t>
        <a:bodyPr/>
        <a:lstStyle/>
        <a:p>
          <a:endParaRPr lang="es-ES"/>
        </a:p>
      </dgm:t>
    </dgm:pt>
    <dgm:pt modelId="{1715F5FA-9EAA-486F-8A18-0004299787A4}">
      <dgm:prSet phldrT="[Texto]"/>
      <dgm:spPr/>
      <dgm:t>
        <a:bodyPr/>
        <a:lstStyle/>
        <a:p>
          <a:r>
            <a:rPr lang="es-ES" dirty="0" smtClean="0"/>
            <a:t>Modelo de Gestión Turística</a:t>
          </a:r>
          <a:endParaRPr lang="es-ES" dirty="0"/>
        </a:p>
      </dgm:t>
    </dgm:pt>
    <dgm:pt modelId="{5D1D6B36-0AD7-4CBF-873B-227E647497C5}" type="parTrans" cxnId="{98A4A14E-F0E4-4DCB-A2CC-76F59B53615F}">
      <dgm:prSet/>
      <dgm:spPr/>
      <dgm:t>
        <a:bodyPr/>
        <a:lstStyle/>
        <a:p>
          <a:endParaRPr lang="es-ES"/>
        </a:p>
      </dgm:t>
    </dgm:pt>
    <dgm:pt modelId="{34098630-1412-4951-8CB8-64B1E629A040}" type="sibTrans" cxnId="{98A4A14E-F0E4-4DCB-A2CC-76F59B53615F}">
      <dgm:prSet/>
      <dgm:spPr/>
      <dgm:t>
        <a:bodyPr/>
        <a:lstStyle/>
        <a:p>
          <a:endParaRPr lang="es-ES"/>
        </a:p>
      </dgm:t>
    </dgm:pt>
    <dgm:pt modelId="{3B373F8F-D18C-4063-9A90-6B19FE0CF027}">
      <dgm:prSet phldrT="[Texto]"/>
      <dgm:spPr/>
      <dgm:t>
        <a:bodyPr/>
        <a:lstStyle/>
        <a:p>
          <a:r>
            <a:rPr lang="es-ES" dirty="0" smtClean="0"/>
            <a:t>Políticas</a:t>
          </a:r>
          <a:endParaRPr lang="es-ES" dirty="0"/>
        </a:p>
      </dgm:t>
    </dgm:pt>
    <dgm:pt modelId="{337B9D3A-48C2-416F-8C3B-2AC450B99C75}" type="parTrans" cxnId="{9C376D5B-0223-40B5-A5C5-2AEE69DCC358}">
      <dgm:prSet/>
      <dgm:spPr/>
      <dgm:t>
        <a:bodyPr/>
        <a:lstStyle/>
        <a:p>
          <a:endParaRPr lang="es-ES"/>
        </a:p>
      </dgm:t>
    </dgm:pt>
    <dgm:pt modelId="{8E757DB6-7842-4C52-A102-EBB12B25A23B}" type="sibTrans" cxnId="{9C376D5B-0223-40B5-A5C5-2AEE69DCC358}">
      <dgm:prSet/>
      <dgm:spPr/>
      <dgm:t>
        <a:bodyPr/>
        <a:lstStyle/>
        <a:p>
          <a:endParaRPr lang="es-ES"/>
        </a:p>
      </dgm:t>
    </dgm:pt>
    <dgm:pt modelId="{3FA35CE8-D582-4559-81CB-81448E86D11C}">
      <dgm:prSet phldrT="[Texto]"/>
      <dgm:spPr/>
      <dgm:t>
        <a:bodyPr/>
        <a:lstStyle/>
        <a:p>
          <a:r>
            <a:rPr lang="es-ES" dirty="0" smtClean="0"/>
            <a:t>Instrumentos</a:t>
          </a:r>
          <a:endParaRPr lang="es-ES" dirty="0"/>
        </a:p>
      </dgm:t>
    </dgm:pt>
    <dgm:pt modelId="{7EA14B08-1FB5-4CA6-BFBA-99D7C07ADBB6}" type="parTrans" cxnId="{D3D22C1D-6CF1-4FCC-A1DB-509EF1AB1C0D}">
      <dgm:prSet/>
      <dgm:spPr/>
      <dgm:t>
        <a:bodyPr/>
        <a:lstStyle/>
        <a:p>
          <a:endParaRPr lang="es-ES"/>
        </a:p>
      </dgm:t>
    </dgm:pt>
    <dgm:pt modelId="{22EE16FF-A721-4FD1-AA00-DFB158F0266B}" type="sibTrans" cxnId="{D3D22C1D-6CF1-4FCC-A1DB-509EF1AB1C0D}">
      <dgm:prSet/>
      <dgm:spPr/>
      <dgm:t>
        <a:bodyPr/>
        <a:lstStyle/>
        <a:p>
          <a:endParaRPr lang="es-ES"/>
        </a:p>
      </dgm:t>
    </dgm:pt>
    <dgm:pt modelId="{FC3BB615-D7C1-4B23-847A-D6D927D1B983}" type="pres">
      <dgm:prSet presAssocID="{62B88FC6-50F2-449A-9A00-FA9A0EDDCE1A}" presName="Name0" presStyleCnt="0">
        <dgm:presLayoutVars>
          <dgm:chMax val="3"/>
          <dgm:chPref val="3"/>
          <dgm:bulletEnabled val="1"/>
          <dgm:dir/>
          <dgm:animLvl val="lvl"/>
        </dgm:presLayoutVars>
      </dgm:prSet>
      <dgm:spPr/>
      <dgm:t>
        <a:bodyPr/>
        <a:lstStyle/>
        <a:p>
          <a:endParaRPr lang="es-ES"/>
        </a:p>
      </dgm:t>
    </dgm:pt>
    <dgm:pt modelId="{8E47FCC6-C5D1-4DBC-A1BE-EC221B8374E7}" type="pres">
      <dgm:prSet presAssocID="{62B88FC6-50F2-449A-9A00-FA9A0EDDCE1A}" presName="arc1" presStyleLbl="node1" presStyleIdx="0" presStyleCnt="4"/>
      <dgm:spPr/>
    </dgm:pt>
    <dgm:pt modelId="{4C260153-1FEE-4628-8332-D14EF534C197}" type="pres">
      <dgm:prSet presAssocID="{62B88FC6-50F2-449A-9A00-FA9A0EDDCE1A}" presName="arc3" presStyleLbl="node1" presStyleIdx="1" presStyleCnt="4"/>
      <dgm:spPr/>
    </dgm:pt>
    <dgm:pt modelId="{C0D1FDB1-FD85-42AB-A96C-E41BB348D2DB}" type="pres">
      <dgm:prSet presAssocID="{62B88FC6-50F2-449A-9A00-FA9A0EDDCE1A}" presName="parentText2" presStyleLbl="revTx" presStyleIdx="0" presStyleCnt="3">
        <dgm:presLayoutVars>
          <dgm:chMax val="4"/>
          <dgm:chPref val="3"/>
          <dgm:bulletEnabled val="1"/>
        </dgm:presLayoutVars>
      </dgm:prSet>
      <dgm:spPr/>
      <dgm:t>
        <a:bodyPr/>
        <a:lstStyle/>
        <a:p>
          <a:endParaRPr lang="es-ES"/>
        </a:p>
      </dgm:t>
    </dgm:pt>
    <dgm:pt modelId="{8641A8F8-D25D-40AC-B250-369D4B0CC497}" type="pres">
      <dgm:prSet presAssocID="{62B88FC6-50F2-449A-9A00-FA9A0EDDCE1A}" presName="arc2" presStyleLbl="node1" presStyleIdx="2" presStyleCnt="4"/>
      <dgm:spPr/>
    </dgm:pt>
    <dgm:pt modelId="{0A9383E2-8F6E-42F4-8918-9FF2572EE9DA}" type="pres">
      <dgm:prSet presAssocID="{62B88FC6-50F2-449A-9A00-FA9A0EDDCE1A}" presName="arc4" presStyleLbl="node1" presStyleIdx="3" presStyleCnt="4"/>
      <dgm:spPr/>
    </dgm:pt>
    <dgm:pt modelId="{36ED3F16-9FC8-4CA8-A41A-5CD26AAB5D1A}" type="pres">
      <dgm:prSet presAssocID="{62B88FC6-50F2-449A-9A00-FA9A0EDDCE1A}" presName="parentText3" presStyleLbl="revTx" presStyleIdx="1" presStyleCnt="3">
        <dgm:presLayoutVars>
          <dgm:chMax val="1"/>
          <dgm:chPref val="1"/>
          <dgm:bulletEnabled val="1"/>
        </dgm:presLayoutVars>
      </dgm:prSet>
      <dgm:spPr/>
      <dgm:t>
        <a:bodyPr/>
        <a:lstStyle/>
        <a:p>
          <a:endParaRPr lang="es-ES"/>
        </a:p>
      </dgm:t>
    </dgm:pt>
    <dgm:pt modelId="{526BE900-D929-4707-96B5-08CF3D82FDB1}" type="pres">
      <dgm:prSet presAssocID="{62B88FC6-50F2-449A-9A00-FA9A0EDDCE1A}" presName="middleComposite" presStyleCnt="0"/>
      <dgm:spPr/>
    </dgm:pt>
    <dgm:pt modelId="{F7A7D2BE-4A8C-4034-A150-E67F939C7F4D}" type="pres">
      <dgm:prSet presAssocID="{D02E2E80-1311-4445-AB47-E870BD4A2D20}" presName="circ1" presStyleLbl="vennNode1" presStyleIdx="0" presStyleCnt="11"/>
      <dgm:spPr/>
      <dgm:t>
        <a:bodyPr/>
        <a:lstStyle/>
        <a:p>
          <a:endParaRPr lang="es-ES"/>
        </a:p>
      </dgm:t>
    </dgm:pt>
    <dgm:pt modelId="{42EC8227-A812-410C-941E-5D767FF625BD}" type="pres">
      <dgm:prSet presAssocID="{D02E2E80-1311-4445-AB47-E870BD4A2D20}" presName="circ1Tx" presStyleLbl="revTx" presStyleIdx="1" presStyleCnt="3">
        <dgm:presLayoutVars>
          <dgm:chMax val="0"/>
          <dgm:chPref val="0"/>
        </dgm:presLayoutVars>
      </dgm:prSet>
      <dgm:spPr/>
      <dgm:t>
        <a:bodyPr/>
        <a:lstStyle/>
        <a:p>
          <a:endParaRPr lang="es-ES"/>
        </a:p>
      </dgm:t>
    </dgm:pt>
    <dgm:pt modelId="{820DC635-95C2-4715-B2DE-484F286D44DE}" type="pres">
      <dgm:prSet presAssocID="{242F3E14-10B0-45CA-B8AB-A027949812F4}" presName="circ2" presStyleLbl="vennNode1" presStyleIdx="1" presStyleCnt="11"/>
      <dgm:spPr/>
      <dgm:t>
        <a:bodyPr/>
        <a:lstStyle/>
        <a:p>
          <a:endParaRPr lang="es-ES"/>
        </a:p>
      </dgm:t>
    </dgm:pt>
    <dgm:pt modelId="{A067DF6E-0BE4-4842-B677-7F5680FD158F}" type="pres">
      <dgm:prSet presAssocID="{242F3E14-10B0-45CA-B8AB-A027949812F4}" presName="circ2Tx" presStyleLbl="revTx" presStyleIdx="1" presStyleCnt="3">
        <dgm:presLayoutVars>
          <dgm:chMax val="0"/>
          <dgm:chPref val="0"/>
        </dgm:presLayoutVars>
      </dgm:prSet>
      <dgm:spPr/>
      <dgm:t>
        <a:bodyPr/>
        <a:lstStyle/>
        <a:p>
          <a:endParaRPr lang="es-ES"/>
        </a:p>
      </dgm:t>
    </dgm:pt>
    <dgm:pt modelId="{458557F5-1C81-4FC5-B1CE-FF86CE1F7DB2}" type="pres">
      <dgm:prSet presAssocID="{62B88FC6-50F2-449A-9A00-FA9A0EDDCE1A}" presName="leftComposite" presStyleCnt="0"/>
      <dgm:spPr/>
    </dgm:pt>
    <dgm:pt modelId="{9FCACD9F-DE75-4976-BB09-CEAA4D0CDE18}" type="pres">
      <dgm:prSet presAssocID="{129F9A87-AB38-4A8B-B1CF-48B26563C4AE}" presName="childText1_1" presStyleLbl="vennNode1" presStyleIdx="2" presStyleCnt="11">
        <dgm:presLayoutVars>
          <dgm:chMax val="0"/>
          <dgm:chPref val="0"/>
        </dgm:presLayoutVars>
      </dgm:prSet>
      <dgm:spPr/>
      <dgm:t>
        <a:bodyPr/>
        <a:lstStyle/>
        <a:p>
          <a:endParaRPr lang="es-ES"/>
        </a:p>
      </dgm:t>
    </dgm:pt>
    <dgm:pt modelId="{C39246B8-1FA6-490C-88E3-BEDE48BB3938}" type="pres">
      <dgm:prSet presAssocID="{129F9A87-AB38-4A8B-B1CF-48B26563C4AE}" presName="ellipse1" presStyleLbl="vennNode1" presStyleIdx="3" presStyleCnt="11"/>
      <dgm:spPr/>
    </dgm:pt>
    <dgm:pt modelId="{3E76A9E3-D106-4826-8FF5-9243432B104D}" type="pres">
      <dgm:prSet presAssocID="{129F9A87-AB38-4A8B-B1CF-48B26563C4AE}" presName="ellipse2" presStyleLbl="vennNode1" presStyleIdx="4" presStyleCnt="11"/>
      <dgm:spPr/>
    </dgm:pt>
    <dgm:pt modelId="{66472390-6C85-4D03-AAC5-ECE77329E6A5}" type="pres">
      <dgm:prSet presAssocID="{81032187-F7BA-4E80-BD38-4F3A2B94C602}" presName="childText1_2" presStyleLbl="vennNode1" presStyleIdx="5" presStyleCnt="11">
        <dgm:presLayoutVars>
          <dgm:chMax val="0"/>
          <dgm:chPref val="0"/>
        </dgm:presLayoutVars>
      </dgm:prSet>
      <dgm:spPr/>
      <dgm:t>
        <a:bodyPr/>
        <a:lstStyle/>
        <a:p>
          <a:endParaRPr lang="es-ES"/>
        </a:p>
      </dgm:t>
    </dgm:pt>
    <dgm:pt modelId="{39241C47-45F0-4CFF-AE34-6E1407D241DF}" type="pres">
      <dgm:prSet presAssocID="{81032187-F7BA-4E80-BD38-4F3A2B94C602}" presName="ellipse3" presStyleLbl="vennNode1" presStyleIdx="6" presStyleCnt="11"/>
      <dgm:spPr/>
    </dgm:pt>
    <dgm:pt modelId="{2FBCEE27-AB94-4874-BCA3-A61B53C7FBE3}" type="pres">
      <dgm:prSet presAssocID="{A6D6C268-1736-443F-814A-247855ECD69D}" presName="childText1_3" presStyleLbl="vennNode1" presStyleIdx="7" presStyleCnt="11">
        <dgm:presLayoutVars>
          <dgm:chMax val="0"/>
          <dgm:chPref val="0"/>
        </dgm:presLayoutVars>
      </dgm:prSet>
      <dgm:spPr/>
      <dgm:t>
        <a:bodyPr/>
        <a:lstStyle/>
        <a:p>
          <a:endParaRPr lang="es-ES"/>
        </a:p>
      </dgm:t>
    </dgm:pt>
    <dgm:pt modelId="{F0198EFE-A7C0-4C8A-8648-F6A68114D847}" type="pres">
      <dgm:prSet presAssocID="{7D7111AE-D49A-4A52-9204-8603E624C04D}" presName="childText1_4" presStyleLbl="vennNode1" presStyleIdx="8" presStyleCnt="11">
        <dgm:presLayoutVars>
          <dgm:chMax val="0"/>
          <dgm:chPref val="0"/>
        </dgm:presLayoutVars>
      </dgm:prSet>
      <dgm:spPr/>
      <dgm:t>
        <a:bodyPr/>
        <a:lstStyle/>
        <a:p>
          <a:endParaRPr lang="es-ES"/>
        </a:p>
      </dgm:t>
    </dgm:pt>
    <dgm:pt modelId="{99575ACD-A3D7-4F24-9B07-3710E2B2301F}" type="pres">
      <dgm:prSet presAssocID="{7D7111AE-D49A-4A52-9204-8603E624C04D}" presName="ellipse4" presStyleLbl="vennNode1" presStyleIdx="9" presStyleCnt="11"/>
      <dgm:spPr/>
    </dgm:pt>
    <dgm:pt modelId="{B0B91362-9CC9-4AF8-BC46-01A2D2A964FA}" type="pres">
      <dgm:prSet presAssocID="{7D7111AE-D49A-4A52-9204-8603E624C04D}" presName="ellipse5" presStyleLbl="vennNode1" presStyleIdx="10" presStyleCnt="11"/>
      <dgm:spPr/>
    </dgm:pt>
    <dgm:pt modelId="{610ED7D4-2717-4E3B-9AAB-3BA02B93ADC7}" type="pres">
      <dgm:prSet presAssocID="{62B88FC6-50F2-449A-9A00-FA9A0EDDCE1A}" presName="rightChild" presStyleLbl="node2" presStyleIdx="0" presStyleCnt="1">
        <dgm:presLayoutVars>
          <dgm:chMax val="0"/>
          <dgm:chPref val="0"/>
        </dgm:presLayoutVars>
      </dgm:prSet>
      <dgm:spPr/>
      <dgm:t>
        <a:bodyPr/>
        <a:lstStyle/>
        <a:p>
          <a:endParaRPr lang="es-ES"/>
        </a:p>
      </dgm:t>
    </dgm:pt>
    <dgm:pt modelId="{EBADBF02-C194-4D39-9982-2189156EA531}" type="pres">
      <dgm:prSet presAssocID="{62B88FC6-50F2-449A-9A00-FA9A0EDDCE1A}" presName="parentText1" presStyleLbl="revTx" presStyleIdx="2" presStyleCnt="3">
        <dgm:presLayoutVars>
          <dgm:chMax val="4"/>
          <dgm:chPref val="3"/>
          <dgm:bulletEnabled val="1"/>
        </dgm:presLayoutVars>
      </dgm:prSet>
      <dgm:spPr/>
      <dgm:t>
        <a:bodyPr/>
        <a:lstStyle/>
        <a:p>
          <a:endParaRPr lang="es-ES"/>
        </a:p>
      </dgm:t>
    </dgm:pt>
  </dgm:ptLst>
  <dgm:cxnLst>
    <dgm:cxn modelId="{B2D102B7-F092-4E26-8A77-CAEE470CF810}" type="presOf" srcId="{A6D6C268-1736-443F-814A-247855ECD69D}" destId="{2FBCEE27-AB94-4874-BCA3-A61B53C7FBE3}" srcOrd="0" destOrd="0" presId="urn:microsoft.com/office/officeart/2009/3/layout/PhasedProcess"/>
    <dgm:cxn modelId="{9C376D5B-0223-40B5-A5C5-2AEE69DCC358}" srcId="{1715F5FA-9EAA-486F-8A18-0004299787A4}" destId="{3B373F8F-D18C-4063-9A90-6B19FE0CF027}" srcOrd="0" destOrd="0" parTransId="{337B9D3A-48C2-416F-8C3B-2AC450B99C75}" sibTransId="{8E757DB6-7842-4C52-A102-EBB12B25A23B}"/>
    <dgm:cxn modelId="{AB91C734-71D9-4414-8AE6-89C9B6734D1C}" srcId="{4BB5EC52-AAA3-415A-8D63-BCE936137E5B}" destId="{242F3E14-10B0-45CA-B8AB-A027949812F4}" srcOrd="1" destOrd="0" parTransId="{298681F7-BE67-41F7-97B0-512068039A18}" sibTransId="{26FE4FB2-5FA2-409D-ACCC-FC7ED206F5F5}"/>
    <dgm:cxn modelId="{32A1A21A-42EE-4748-9D03-1440E9258EB9}" type="presOf" srcId="{242F3E14-10B0-45CA-B8AB-A027949812F4}" destId="{820DC635-95C2-4715-B2DE-484F286D44DE}" srcOrd="0" destOrd="0" presId="urn:microsoft.com/office/officeart/2009/3/layout/PhasedProcess"/>
    <dgm:cxn modelId="{FC110D79-E13A-4182-99FA-DFE1C4F1ADE7}" type="presOf" srcId="{D9945F5B-4944-46CF-A947-9BEEAB1D6A9A}" destId="{EBADBF02-C194-4D39-9982-2189156EA531}" srcOrd="0" destOrd="0" presId="urn:microsoft.com/office/officeart/2009/3/layout/PhasedProcess"/>
    <dgm:cxn modelId="{81DF1153-BAF7-40D7-AEAB-FF8F152E7D0F}" srcId="{62B88FC6-50F2-449A-9A00-FA9A0EDDCE1A}" destId="{4BB5EC52-AAA3-415A-8D63-BCE936137E5B}" srcOrd="1" destOrd="0" parTransId="{39A32F72-B8E6-4C86-A657-F2840D6B9DA3}" sibTransId="{84D35A45-1881-489B-A3B4-716B5394F243}"/>
    <dgm:cxn modelId="{D3D22C1D-6CF1-4FCC-A1DB-509EF1AB1C0D}" srcId="{1715F5FA-9EAA-486F-8A18-0004299787A4}" destId="{3FA35CE8-D582-4559-81CB-81448E86D11C}" srcOrd="1" destOrd="0" parTransId="{7EA14B08-1FB5-4CA6-BFBA-99D7C07ADBB6}" sibTransId="{22EE16FF-A721-4FD1-AA00-DFB158F0266B}"/>
    <dgm:cxn modelId="{D47029B9-90AC-4F08-BB58-9A0322B6747E}" srcId="{D9945F5B-4944-46CF-A947-9BEEAB1D6A9A}" destId="{7D7111AE-D49A-4A52-9204-8603E624C04D}" srcOrd="3" destOrd="0" parTransId="{D3C3616B-1E3E-40FA-A396-8A0698429338}" sibTransId="{6C0FF0E6-4319-431D-BB06-FE60E3CBEA7B}"/>
    <dgm:cxn modelId="{8964A43F-7DE3-4766-9949-7D24502B13F1}" srcId="{62B88FC6-50F2-449A-9A00-FA9A0EDDCE1A}" destId="{D9945F5B-4944-46CF-A947-9BEEAB1D6A9A}" srcOrd="0" destOrd="0" parTransId="{70A4DE6F-3300-4B22-8BCE-C0195ACD1CEA}" sibTransId="{3E128075-F83D-416F-BBEC-4C0DD4706996}"/>
    <dgm:cxn modelId="{1B9B104C-A14C-46E9-9DC7-424D4C163014}" srcId="{4BB5EC52-AAA3-415A-8D63-BCE936137E5B}" destId="{D02E2E80-1311-4445-AB47-E870BD4A2D20}" srcOrd="0" destOrd="0" parTransId="{B8BBC142-14E5-42C9-8D5E-E88AB016C09E}" sibTransId="{05E1FC74-D239-4685-8B3D-76D652FC34E6}"/>
    <dgm:cxn modelId="{7B4D25E6-B317-4A30-835F-469683BB3864}" srcId="{D9945F5B-4944-46CF-A947-9BEEAB1D6A9A}" destId="{A6D6C268-1736-443F-814A-247855ECD69D}" srcOrd="2" destOrd="0" parTransId="{FC96D89B-C0AB-4D94-8D7A-6A43527585C1}" sibTransId="{4AFBFAA1-52C4-4603-B4E5-6A7071FD421D}"/>
    <dgm:cxn modelId="{95AD85C8-9062-440B-9F62-A814BADD320A}" type="presOf" srcId="{129F9A87-AB38-4A8B-B1CF-48B26563C4AE}" destId="{9FCACD9F-DE75-4976-BB09-CEAA4D0CDE18}" srcOrd="0" destOrd="0" presId="urn:microsoft.com/office/officeart/2009/3/layout/PhasedProcess"/>
    <dgm:cxn modelId="{A1FCE146-9081-48B2-BE58-BDF1DB7C825C}" type="presOf" srcId="{3FA35CE8-D582-4559-81CB-81448E86D11C}" destId="{610ED7D4-2717-4E3B-9AAB-3BA02B93ADC7}" srcOrd="0" destOrd="1" presId="urn:microsoft.com/office/officeart/2009/3/layout/PhasedProcess"/>
    <dgm:cxn modelId="{10112A10-913F-4800-B16C-E523405CBD89}" type="presOf" srcId="{242F3E14-10B0-45CA-B8AB-A027949812F4}" destId="{A067DF6E-0BE4-4842-B677-7F5680FD158F}" srcOrd="1" destOrd="0" presId="urn:microsoft.com/office/officeart/2009/3/layout/PhasedProcess"/>
    <dgm:cxn modelId="{683C3B58-E0FD-4783-B631-944945909187}" srcId="{D9945F5B-4944-46CF-A947-9BEEAB1D6A9A}" destId="{129F9A87-AB38-4A8B-B1CF-48B26563C4AE}" srcOrd="0" destOrd="0" parTransId="{BE90B75E-37D7-4298-9E52-7EC7B7D46B14}" sibTransId="{D9AE0B00-B0CC-4BF4-A785-8DFA98EC5BCC}"/>
    <dgm:cxn modelId="{ABCCFD46-01C0-40D2-914B-D5135A4A58CD}" type="presOf" srcId="{D02E2E80-1311-4445-AB47-E870BD4A2D20}" destId="{F7A7D2BE-4A8C-4034-A150-E67F939C7F4D}" srcOrd="0" destOrd="0" presId="urn:microsoft.com/office/officeart/2009/3/layout/PhasedProcess"/>
    <dgm:cxn modelId="{1390C572-2DA3-4527-9713-2AFD8F2E5CFD}" type="presOf" srcId="{3B373F8F-D18C-4063-9A90-6B19FE0CF027}" destId="{610ED7D4-2717-4E3B-9AAB-3BA02B93ADC7}" srcOrd="0" destOrd="0" presId="urn:microsoft.com/office/officeart/2009/3/layout/PhasedProcess"/>
    <dgm:cxn modelId="{BF4BAC56-6E46-49F6-97CC-6866F7167286}" type="presOf" srcId="{D02E2E80-1311-4445-AB47-E870BD4A2D20}" destId="{42EC8227-A812-410C-941E-5D767FF625BD}" srcOrd="1" destOrd="0" presId="urn:microsoft.com/office/officeart/2009/3/layout/PhasedProcess"/>
    <dgm:cxn modelId="{37C48F7E-9FEF-4FB7-90FA-641ACB01022B}" type="presOf" srcId="{4BB5EC52-AAA3-415A-8D63-BCE936137E5B}" destId="{C0D1FDB1-FD85-42AB-A96C-E41BB348D2DB}" srcOrd="0" destOrd="0" presId="urn:microsoft.com/office/officeart/2009/3/layout/PhasedProcess"/>
    <dgm:cxn modelId="{98A4A14E-F0E4-4DCB-A2CC-76F59B53615F}" srcId="{62B88FC6-50F2-449A-9A00-FA9A0EDDCE1A}" destId="{1715F5FA-9EAA-486F-8A18-0004299787A4}" srcOrd="2" destOrd="0" parTransId="{5D1D6B36-0AD7-4CBF-873B-227E647497C5}" sibTransId="{34098630-1412-4951-8CB8-64B1E629A040}"/>
    <dgm:cxn modelId="{25E039B5-CA65-48FF-9792-B79B1C851DF8}" type="presOf" srcId="{62B88FC6-50F2-449A-9A00-FA9A0EDDCE1A}" destId="{FC3BB615-D7C1-4B23-847A-D6D927D1B983}" srcOrd="0" destOrd="0" presId="urn:microsoft.com/office/officeart/2009/3/layout/PhasedProcess"/>
    <dgm:cxn modelId="{F5E1F65A-8E3D-41D1-BC21-75E65968A7CB}" srcId="{D9945F5B-4944-46CF-A947-9BEEAB1D6A9A}" destId="{81032187-F7BA-4E80-BD38-4F3A2B94C602}" srcOrd="1" destOrd="0" parTransId="{DAD480F4-1F06-4D13-814D-2053F1B669BC}" sibTransId="{680E56D0-02EA-4748-8F8B-91D48035CAC6}"/>
    <dgm:cxn modelId="{DE19B278-5700-43B8-B4B2-B92C9B505B78}" type="presOf" srcId="{7D7111AE-D49A-4A52-9204-8603E624C04D}" destId="{F0198EFE-A7C0-4C8A-8648-F6A68114D847}" srcOrd="0" destOrd="0" presId="urn:microsoft.com/office/officeart/2009/3/layout/PhasedProcess"/>
    <dgm:cxn modelId="{19BFDF63-4263-4659-87F8-69C2D099E51C}" type="presOf" srcId="{81032187-F7BA-4E80-BD38-4F3A2B94C602}" destId="{66472390-6C85-4D03-AAC5-ECE77329E6A5}" srcOrd="0" destOrd="0" presId="urn:microsoft.com/office/officeart/2009/3/layout/PhasedProcess"/>
    <dgm:cxn modelId="{3E2FFA89-4C9F-4B7B-8EC2-B73F90494648}" type="presOf" srcId="{1715F5FA-9EAA-486F-8A18-0004299787A4}" destId="{36ED3F16-9FC8-4CA8-A41A-5CD26AAB5D1A}" srcOrd="0" destOrd="0" presId="urn:microsoft.com/office/officeart/2009/3/layout/PhasedProcess"/>
    <dgm:cxn modelId="{35B80634-557B-4864-8FD9-FB5E323BD0ED}" type="presParOf" srcId="{FC3BB615-D7C1-4B23-847A-D6D927D1B983}" destId="{8E47FCC6-C5D1-4DBC-A1BE-EC221B8374E7}" srcOrd="0" destOrd="0" presId="urn:microsoft.com/office/officeart/2009/3/layout/PhasedProcess"/>
    <dgm:cxn modelId="{2CCFA9FD-C746-4104-8F3D-0D81CF16B4D0}" type="presParOf" srcId="{FC3BB615-D7C1-4B23-847A-D6D927D1B983}" destId="{4C260153-1FEE-4628-8332-D14EF534C197}" srcOrd="1" destOrd="0" presId="urn:microsoft.com/office/officeart/2009/3/layout/PhasedProcess"/>
    <dgm:cxn modelId="{A2EF2F6A-69D1-482F-97D6-FFEB338C886C}" type="presParOf" srcId="{FC3BB615-D7C1-4B23-847A-D6D927D1B983}" destId="{C0D1FDB1-FD85-42AB-A96C-E41BB348D2DB}" srcOrd="2" destOrd="0" presId="urn:microsoft.com/office/officeart/2009/3/layout/PhasedProcess"/>
    <dgm:cxn modelId="{85827258-8AD0-4BD5-BE0F-C559C4A7F899}" type="presParOf" srcId="{FC3BB615-D7C1-4B23-847A-D6D927D1B983}" destId="{8641A8F8-D25D-40AC-B250-369D4B0CC497}" srcOrd="3" destOrd="0" presId="urn:microsoft.com/office/officeart/2009/3/layout/PhasedProcess"/>
    <dgm:cxn modelId="{7ED437E4-F9D7-44E5-8DE5-652FBE8C02BC}" type="presParOf" srcId="{FC3BB615-D7C1-4B23-847A-D6D927D1B983}" destId="{0A9383E2-8F6E-42F4-8918-9FF2572EE9DA}" srcOrd="4" destOrd="0" presId="urn:microsoft.com/office/officeart/2009/3/layout/PhasedProcess"/>
    <dgm:cxn modelId="{BB056180-0508-4E62-865F-832F72B8857A}" type="presParOf" srcId="{FC3BB615-D7C1-4B23-847A-D6D927D1B983}" destId="{36ED3F16-9FC8-4CA8-A41A-5CD26AAB5D1A}" srcOrd="5" destOrd="0" presId="urn:microsoft.com/office/officeart/2009/3/layout/PhasedProcess"/>
    <dgm:cxn modelId="{3D25B805-DB90-454F-865F-1F26B598BE15}" type="presParOf" srcId="{FC3BB615-D7C1-4B23-847A-D6D927D1B983}" destId="{526BE900-D929-4707-96B5-08CF3D82FDB1}" srcOrd="6" destOrd="0" presId="urn:microsoft.com/office/officeart/2009/3/layout/PhasedProcess"/>
    <dgm:cxn modelId="{7E21C232-28D1-4371-8F4D-00D4815064C3}" type="presParOf" srcId="{526BE900-D929-4707-96B5-08CF3D82FDB1}" destId="{F7A7D2BE-4A8C-4034-A150-E67F939C7F4D}" srcOrd="0" destOrd="0" presId="urn:microsoft.com/office/officeart/2009/3/layout/PhasedProcess"/>
    <dgm:cxn modelId="{B3758AEA-EE16-4AB5-8682-6DAEA1E65AE1}" type="presParOf" srcId="{526BE900-D929-4707-96B5-08CF3D82FDB1}" destId="{42EC8227-A812-410C-941E-5D767FF625BD}" srcOrd="1" destOrd="0" presId="urn:microsoft.com/office/officeart/2009/3/layout/PhasedProcess"/>
    <dgm:cxn modelId="{CFE00C1B-D4ED-4F97-93C6-A63BA15E8D4E}" type="presParOf" srcId="{526BE900-D929-4707-96B5-08CF3D82FDB1}" destId="{820DC635-95C2-4715-B2DE-484F286D44DE}" srcOrd="2" destOrd="0" presId="urn:microsoft.com/office/officeart/2009/3/layout/PhasedProcess"/>
    <dgm:cxn modelId="{23E8FAF3-0E0D-46E3-B4FF-E6EC090D147C}" type="presParOf" srcId="{526BE900-D929-4707-96B5-08CF3D82FDB1}" destId="{A067DF6E-0BE4-4842-B677-7F5680FD158F}" srcOrd="3" destOrd="0" presId="urn:microsoft.com/office/officeart/2009/3/layout/PhasedProcess"/>
    <dgm:cxn modelId="{06F86AFB-4DE4-4C69-9A21-37EC51071EFD}" type="presParOf" srcId="{FC3BB615-D7C1-4B23-847A-D6D927D1B983}" destId="{458557F5-1C81-4FC5-B1CE-FF86CE1F7DB2}" srcOrd="7" destOrd="0" presId="urn:microsoft.com/office/officeart/2009/3/layout/PhasedProcess"/>
    <dgm:cxn modelId="{0FD6ADD8-E78E-4086-A7BC-80AB5FCFA847}" type="presParOf" srcId="{458557F5-1C81-4FC5-B1CE-FF86CE1F7DB2}" destId="{9FCACD9F-DE75-4976-BB09-CEAA4D0CDE18}" srcOrd="0" destOrd="0" presId="urn:microsoft.com/office/officeart/2009/3/layout/PhasedProcess"/>
    <dgm:cxn modelId="{F81C6AA9-09AD-4215-8D86-EEAC5FDB79EC}" type="presParOf" srcId="{458557F5-1C81-4FC5-B1CE-FF86CE1F7DB2}" destId="{C39246B8-1FA6-490C-88E3-BEDE48BB3938}" srcOrd="1" destOrd="0" presId="urn:microsoft.com/office/officeart/2009/3/layout/PhasedProcess"/>
    <dgm:cxn modelId="{D499B2B7-11FD-4E8B-8E07-F9DD9D078DC2}" type="presParOf" srcId="{458557F5-1C81-4FC5-B1CE-FF86CE1F7DB2}" destId="{3E76A9E3-D106-4826-8FF5-9243432B104D}" srcOrd="2" destOrd="0" presId="urn:microsoft.com/office/officeart/2009/3/layout/PhasedProcess"/>
    <dgm:cxn modelId="{4E8307A1-D317-4451-9419-844ECD35A855}" type="presParOf" srcId="{458557F5-1C81-4FC5-B1CE-FF86CE1F7DB2}" destId="{66472390-6C85-4D03-AAC5-ECE77329E6A5}" srcOrd="3" destOrd="0" presId="urn:microsoft.com/office/officeart/2009/3/layout/PhasedProcess"/>
    <dgm:cxn modelId="{B64E4F06-6223-4F38-B054-0ED8DDF84292}" type="presParOf" srcId="{458557F5-1C81-4FC5-B1CE-FF86CE1F7DB2}" destId="{39241C47-45F0-4CFF-AE34-6E1407D241DF}" srcOrd="4" destOrd="0" presId="urn:microsoft.com/office/officeart/2009/3/layout/PhasedProcess"/>
    <dgm:cxn modelId="{3CDAE002-A70C-42F0-BB57-B3A36805F470}" type="presParOf" srcId="{458557F5-1C81-4FC5-B1CE-FF86CE1F7DB2}" destId="{2FBCEE27-AB94-4874-BCA3-A61B53C7FBE3}" srcOrd="5" destOrd="0" presId="urn:microsoft.com/office/officeart/2009/3/layout/PhasedProcess"/>
    <dgm:cxn modelId="{2B1CD13C-66A9-4293-BF90-675AAE44C8F8}" type="presParOf" srcId="{458557F5-1C81-4FC5-B1CE-FF86CE1F7DB2}" destId="{F0198EFE-A7C0-4C8A-8648-F6A68114D847}" srcOrd="6" destOrd="0" presId="urn:microsoft.com/office/officeart/2009/3/layout/PhasedProcess"/>
    <dgm:cxn modelId="{ECFD352D-841B-4210-B7C3-826D8AC790A9}" type="presParOf" srcId="{458557F5-1C81-4FC5-B1CE-FF86CE1F7DB2}" destId="{99575ACD-A3D7-4F24-9B07-3710E2B2301F}" srcOrd="7" destOrd="0" presId="urn:microsoft.com/office/officeart/2009/3/layout/PhasedProcess"/>
    <dgm:cxn modelId="{69CB5C2C-AEAB-40C9-B705-AB1161E694A0}" type="presParOf" srcId="{458557F5-1C81-4FC5-B1CE-FF86CE1F7DB2}" destId="{B0B91362-9CC9-4AF8-BC46-01A2D2A964FA}" srcOrd="8" destOrd="0" presId="urn:microsoft.com/office/officeart/2009/3/layout/PhasedProcess"/>
    <dgm:cxn modelId="{17E4E4E9-D7FE-43DD-B674-46623C9CACA8}" type="presParOf" srcId="{FC3BB615-D7C1-4B23-847A-D6D927D1B983}" destId="{610ED7D4-2717-4E3B-9AAB-3BA02B93ADC7}" srcOrd="8" destOrd="0" presId="urn:microsoft.com/office/officeart/2009/3/layout/PhasedProcess"/>
    <dgm:cxn modelId="{455845F7-2633-4471-A4D6-E36752C6663A}" type="presParOf" srcId="{FC3BB615-D7C1-4B23-847A-D6D927D1B983}" destId="{EBADBF02-C194-4D39-9982-2189156EA531}" srcOrd="9" destOrd="0" presId="urn:microsoft.com/office/officeart/2009/3/layout/Phased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7D8FC7-9E37-4DB2-9607-6B679C84FB53}" type="doc">
      <dgm:prSet loTypeId="urn:microsoft.com/office/officeart/2008/layout/IncreasingCircleProcess" loCatId="list" qsTypeId="urn:microsoft.com/office/officeart/2005/8/quickstyle/simple1" qsCatId="simple" csTypeId="urn:microsoft.com/office/officeart/2005/8/colors/accent2_2" csCatId="accent2" phldr="1"/>
      <dgm:spPr/>
      <dgm:t>
        <a:bodyPr/>
        <a:lstStyle/>
        <a:p>
          <a:endParaRPr lang="es-ES"/>
        </a:p>
      </dgm:t>
    </dgm:pt>
    <dgm:pt modelId="{D8218924-0A1A-44FA-98DD-3150EB018ADC}">
      <dgm:prSet phldrT="[Texto]"/>
      <dgm:spPr/>
      <dgm:t>
        <a:bodyPr/>
        <a:lstStyle/>
        <a:p>
          <a:r>
            <a:rPr lang="es-EC" b="1" dirty="0" smtClean="0"/>
            <a:t>Investigación mixta </a:t>
          </a:r>
          <a:endParaRPr lang="es-ES" b="1" dirty="0"/>
        </a:p>
      </dgm:t>
    </dgm:pt>
    <dgm:pt modelId="{329C84CE-5DC2-4FAF-92F1-F13038E9131E}" type="parTrans" cxnId="{5096EDDE-2EFF-4730-9804-4BDC0F78F18A}">
      <dgm:prSet/>
      <dgm:spPr/>
      <dgm:t>
        <a:bodyPr/>
        <a:lstStyle/>
        <a:p>
          <a:endParaRPr lang="es-ES"/>
        </a:p>
      </dgm:t>
    </dgm:pt>
    <dgm:pt modelId="{D350778D-9256-4358-B911-9D74883681A2}" type="sibTrans" cxnId="{5096EDDE-2EFF-4730-9804-4BDC0F78F18A}">
      <dgm:prSet/>
      <dgm:spPr/>
      <dgm:t>
        <a:bodyPr/>
        <a:lstStyle/>
        <a:p>
          <a:endParaRPr lang="es-ES"/>
        </a:p>
      </dgm:t>
    </dgm:pt>
    <dgm:pt modelId="{C730A4A0-ECF2-4AD1-B412-B4963EAA9F74}">
      <dgm:prSet phldrT="[Texto]"/>
      <dgm:spPr/>
      <dgm:t>
        <a:bodyPr/>
        <a:lstStyle/>
        <a:p>
          <a:r>
            <a:rPr lang="es-EC" b="1" dirty="0" smtClean="0"/>
            <a:t>Por su finalidad: Aplicada </a:t>
          </a:r>
          <a:endParaRPr lang="es-ES" dirty="0"/>
        </a:p>
      </dgm:t>
    </dgm:pt>
    <dgm:pt modelId="{978D797F-81BB-45E0-A775-3E6644C19914}" type="parTrans" cxnId="{1610B764-888D-4643-AE64-D3789F737AB8}">
      <dgm:prSet/>
      <dgm:spPr/>
      <dgm:t>
        <a:bodyPr/>
        <a:lstStyle/>
        <a:p>
          <a:endParaRPr lang="es-ES"/>
        </a:p>
      </dgm:t>
    </dgm:pt>
    <dgm:pt modelId="{E2603327-FF32-4F75-BC6B-2242B09CC7EB}" type="sibTrans" cxnId="{1610B764-888D-4643-AE64-D3789F737AB8}">
      <dgm:prSet/>
      <dgm:spPr/>
      <dgm:t>
        <a:bodyPr/>
        <a:lstStyle/>
        <a:p>
          <a:endParaRPr lang="es-ES"/>
        </a:p>
      </dgm:t>
    </dgm:pt>
    <dgm:pt modelId="{B6DB061B-CC19-4886-A639-47BCD4EE0F48}">
      <dgm:prSet phldrT="[Texto]"/>
      <dgm:spPr/>
      <dgm:t>
        <a:bodyPr/>
        <a:lstStyle/>
        <a:p>
          <a:r>
            <a:rPr lang="es-ES" b="1" dirty="0" smtClean="0"/>
            <a:t>Instrumentos: Encuesta - Entrevista</a:t>
          </a:r>
          <a:endParaRPr lang="es-ES" b="1" dirty="0"/>
        </a:p>
      </dgm:t>
    </dgm:pt>
    <dgm:pt modelId="{D2331466-49EC-4E22-9F87-4B0564599AD4}" type="parTrans" cxnId="{80F7DA7E-9C65-4509-AFB7-730E6F37FCE8}">
      <dgm:prSet/>
      <dgm:spPr/>
      <dgm:t>
        <a:bodyPr/>
        <a:lstStyle/>
        <a:p>
          <a:endParaRPr lang="es-ES"/>
        </a:p>
      </dgm:t>
    </dgm:pt>
    <dgm:pt modelId="{85CBDD1F-8D93-4E48-B541-0DFE6FCA9F6C}" type="sibTrans" cxnId="{80F7DA7E-9C65-4509-AFB7-730E6F37FCE8}">
      <dgm:prSet/>
      <dgm:spPr/>
      <dgm:t>
        <a:bodyPr/>
        <a:lstStyle/>
        <a:p>
          <a:endParaRPr lang="es-ES"/>
        </a:p>
      </dgm:t>
    </dgm:pt>
    <dgm:pt modelId="{E6FEE92B-3FFB-4676-91C9-3B85CE36A39A}" type="pres">
      <dgm:prSet presAssocID="{0C7D8FC7-9E37-4DB2-9607-6B679C84FB53}" presName="Name0" presStyleCnt="0">
        <dgm:presLayoutVars>
          <dgm:chMax val="7"/>
          <dgm:chPref val="7"/>
          <dgm:dir/>
          <dgm:animOne val="branch"/>
          <dgm:animLvl val="lvl"/>
        </dgm:presLayoutVars>
      </dgm:prSet>
      <dgm:spPr/>
      <dgm:t>
        <a:bodyPr/>
        <a:lstStyle/>
        <a:p>
          <a:endParaRPr lang="es-ES"/>
        </a:p>
      </dgm:t>
    </dgm:pt>
    <dgm:pt modelId="{DCE58ED5-8994-4ACC-8311-51512E5F7705}" type="pres">
      <dgm:prSet presAssocID="{D8218924-0A1A-44FA-98DD-3150EB018ADC}" presName="composite" presStyleCnt="0"/>
      <dgm:spPr/>
    </dgm:pt>
    <dgm:pt modelId="{0477DD41-CA93-46D9-95E2-A3A296BAEE5B}" type="pres">
      <dgm:prSet presAssocID="{D8218924-0A1A-44FA-98DD-3150EB018ADC}" presName="BackAccent" presStyleLbl="bgShp" presStyleIdx="0" presStyleCnt="3"/>
      <dgm:spPr/>
    </dgm:pt>
    <dgm:pt modelId="{E16564F9-82C1-45AB-B986-EECC88984553}" type="pres">
      <dgm:prSet presAssocID="{D8218924-0A1A-44FA-98DD-3150EB018ADC}" presName="Accent" presStyleLbl="alignNode1" presStyleIdx="0" presStyleCnt="3"/>
      <dgm:spPr/>
    </dgm:pt>
    <dgm:pt modelId="{1F3B28F3-DDD0-470E-A401-158DFBAC1F62}" type="pres">
      <dgm:prSet presAssocID="{D8218924-0A1A-44FA-98DD-3150EB018ADC}" presName="Child" presStyleLbl="revTx" presStyleIdx="0" presStyleCnt="3">
        <dgm:presLayoutVars>
          <dgm:chMax val="0"/>
          <dgm:chPref val="0"/>
          <dgm:bulletEnabled val="1"/>
        </dgm:presLayoutVars>
      </dgm:prSet>
      <dgm:spPr/>
      <dgm:t>
        <a:bodyPr/>
        <a:lstStyle/>
        <a:p>
          <a:endParaRPr lang="es-ES"/>
        </a:p>
      </dgm:t>
    </dgm:pt>
    <dgm:pt modelId="{F98C86CD-D5BF-4547-AA05-FAB615111591}" type="pres">
      <dgm:prSet presAssocID="{D8218924-0A1A-44FA-98DD-3150EB018ADC}" presName="Parent" presStyleLbl="revTx" presStyleIdx="0" presStyleCnt="3">
        <dgm:presLayoutVars>
          <dgm:chMax val="1"/>
          <dgm:chPref val="1"/>
          <dgm:bulletEnabled val="1"/>
        </dgm:presLayoutVars>
      </dgm:prSet>
      <dgm:spPr/>
      <dgm:t>
        <a:bodyPr/>
        <a:lstStyle/>
        <a:p>
          <a:endParaRPr lang="es-ES"/>
        </a:p>
      </dgm:t>
    </dgm:pt>
    <dgm:pt modelId="{8E1B0C62-8868-454D-B999-611AA559C0F4}" type="pres">
      <dgm:prSet presAssocID="{D350778D-9256-4358-B911-9D74883681A2}" presName="sibTrans" presStyleCnt="0"/>
      <dgm:spPr/>
    </dgm:pt>
    <dgm:pt modelId="{71D161F3-C874-4717-BC67-060CD8BC2BCE}" type="pres">
      <dgm:prSet presAssocID="{C730A4A0-ECF2-4AD1-B412-B4963EAA9F74}" presName="composite" presStyleCnt="0"/>
      <dgm:spPr/>
    </dgm:pt>
    <dgm:pt modelId="{9799609D-0C13-4001-A132-DE51153759D8}" type="pres">
      <dgm:prSet presAssocID="{C730A4A0-ECF2-4AD1-B412-B4963EAA9F74}" presName="BackAccent" presStyleLbl="bgShp" presStyleIdx="1" presStyleCnt="3"/>
      <dgm:spPr/>
    </dgm:pt>
    <dgm:pt modelId="{8BDDD748-04D1-4E64-A28D-642867AFDD22}" type="pres">
      <dgm:prSet presAssocID="{C730A4A0-ECF2-4AD1-B412-B4963EAA9F74}" presName="Accent" presStyleLbl="alignNode1" presStyleIdx="1" presStyleCnt="3"/>
      <dgm:spPr/>
    </dgm:pt>
    <dgm:pt modelId="{825F1E47-834A-47DB-B414-17533913F697}" type="pres">
      <dgm:prSet presAssocID="{C730A4A0-ECF2-4AD1-B412-B4963EAA9F74}" presName="Child" presStyleLbl="revTx" presStyleIdx="0" presStyleCnt="3">
        <dgm:presLayoutVars>
          <dgm:chMax val="0"/>
          <dgm:chPref val="0"/>
          <dgm:bulletEnabled val="1"/>
        </dgm:presLayoutVars>
      </dgm:prSet>
      <dgm:spPr/>
      <dgm:t>
        <a:bodyPr/>
        <a:lstStyle/>
        <a:p>
          <a:endParaRPr lang="es-ES"/>
        </a:p>
      </dgm:t>
    </dgm:pt>
    <dgm:pt modelId="{F8344A04-5A63-43CD-A543-C823DE55A36D}" type="pres">
      <dgm:prSet presAssocID="{C730A4A0-ECF2-4AD1-B412-B4963EAA9F74}" presName="Parent" presStyleLbl="revTx" presStyleIdx="1" presStyleCnt="3">
        <dgm:presLayoutVars>
          <dgm:chMax val="1"/>
          <dgm:chPref val="1"/>
          <dgm:bulletEnabled val="1"/>
        </dgm:presLayoutVars>
      </dgm:prSet>
      <dgm:spPr/>
      <dgm:t>
        <a:bodyPr/>
        <a:lstStyle/>
        <a:p>
          <a:endParaRPr lang="es-ES"/>
        </a:p>
      </dgm:t>
    </dgm:pt>
    <dgm:pt modelId="{52BA37F3-D9E5-4664-A7F9-308532D26538}" type="pres">
      <dgm:prSet presAssocID="{E2603327-FF32-4F75-BC6B-2242B09CC7EB}" presName="sibTrans" presStyleCnt="0"/>
      <dgm:spPr/>
    </dgm:pt>
    <dgm:pt modelId="{279AB4BA-C464-43CE-B5D2-3E800EFA4AAC}" type="pres">
      <dgm:prSet presAssocID="{B6DB061B-CC19-4886-A639-47BCD4EE0F48}" presName="composite" presStyleCnt="0"/>
      <dgm:spPr/>
    </dgm:pt>
    <dgm:pt modelId="{FF6AED4A-859A-4FCA-B338-09EE5A600676}" type="pres">
      <dgm:prSet presAssocID="{B6DB061B-CC19-4886-A639-47BCD4EE0F48}" presName="BackAccent" presStyleLbl="bgShp" presStyleIdx="2" presStyleCnt="3"/>
      <dgm:spPr/>
    </dgm:pt>
    <dgm:pt modelId="{812262F0-AD2F-42FC-935C-2FA6FF3C6630}" type="pres">
      <dgm:prSet presAssocID="{B6DB061B-CC19-4886-A639-47BCD4EE0F48}" presName="Accent" presStyleLbl="alignNode1" presStyleIdx="2" presStyleCnt="3"/>
      <dgm:spPr/>
    </dgm:pt>
    <dgm:pt modelId="{C79CABA8-7DE4-4D82-ACBB-A31EF5342AA5}" type="pres">
      <dgm:prSet presAssocID="{B6DB061B-CC19-4886-A639-47BCD4EE0F48}" presName="Child" presStyleLbl="revTx" presStyleIdx="1" presStyleCnt="3">
        <dgm:presLayoutVars>
          <dgm:chMax val="0"/>
          <dgm:chPref val="0"/>
          <dgm:bulletEnabled val="1"/>
        </dgm:presLayoutVars>
      </dgm:prSet>
      <dgm:spPr/>
    </dgm:pt>
    <dgm:pt modelId="{C9C2D253-0074-4652-9188-818F40ACAEFE}" type="pres">
      <dgm:prSet presAssocID="{B6DB061B-CC19-4886-A639-47BCD4EE0F48}" presName="Parent" presStyleLbl="revTx" presStyleIdx="2" presStyleCnt="3">
        <dgm:presLayoutVars>
          <dgm:chMax val="1"/>
          <dgm:chPref val="1"/>
          <dgm:bulletEnabled val="1"/>
        </dgm:presLayoutVars>
      </dgm:prSet>
      <dgm:spPr/>
      <dgm:t>
        <a:bodyPr/>
        <a:lstStyle/>
        <a:p>
          <a:endParaRPr lang="es-ES"/>
        </a:p>
      </dgm:t>
    </dgm:pt>
  </dgm:ptLst>
  <dgm:cxnLst>
    <dgm:cxn modelId="{0A5502AE-B6EF-4687-8164-16AB8100F3DC}" type="presOf" srcId="{C730A4A0-ECF2-4AD1-B412-B4963EAA9F74}" destId="{F8344A04-5A63-43CD-A543-C823DE55A36D}" srcOrd="0" destOrd="0" presId="urn:microsoft.com/office/officeart/2008/layout/IncreasingCircleProcess"/>
    <dgm:cxn modelId="{1E28B943-3D75-4032-8952-E973D2C7DA10}" type="presOf" srcId="{0C7D8FC7-9E37-4DB2-9607-6B679C84FB53}" destId="{E6FEE92B-3FFB-4676-91C9-3B85CE36A39A}" srcOrd="0" destOrd="0" presId="urn:microsoft.com/office/officeart/2008/layout/IncreasingCircleProcess"/>
    <dgm:cxn modelId="{5096EDDE-2EFF-4730-9804-4BDC0F78F18A}" srcId="{0C7D8FC7-9E37-4DB2-9607-6B679C84FB53}" destId="{D8218924-0A1A-44FA-98DD-3150EB018ADC}" srcOrd="0" destOrd="0" parTransId="{329C84CE-5DC2-4FAF-92F1-F13038E9131E}" sibTransId="{D350778D-9256-4358-B911-9D74883681A2}"/>
    <dgm:cxn modelId="{1610B764-888D-4643-AE64-D3789F737AB8}" srcId="{0C7D8FC7-9E37-4DB2-9607-6B679C84FB53}" destId="{C730A4A0-ECF2-4AD1-B412-B4963EAA9F74}" srcOrd="1" destOrd="0" parTransId="{978D797F-81BB-45E0-A775-3E6644C19914}" sibTransId="{E2603327-FF32-4F75-BC6B-2242B09CC7EB}"/>
    <dgm:cxn modelId="{6D2D4121-A1D2-4E1F-A0BF-681330DA017C}" type="presOf" srcId="{B6DB061B-CC19-4886-A639-47BCD4EE0F48}" destId="{C9C2D253-0074-4652-9188-818F40ACAEFE}" srcOrd="0" destOrd="0" presId="urn:microsoft.com/office/officeart/2008/layout/IncreasingCircleProcess"/>
    <dgm:cxn modelId="{74E2560A-969B-44B9-8775-797F57279C85}" type="presOf" srcId="{D8218924-0A1A-44FA-98DD-3150EB018ADC}" destId="{F98C86CD-D5BF-4547-AA05-FAB615111591}" srcOrd="0" destOrd="0" presId="urn:microsoft.com/office/officeart/2008/layout/IncreasingCircleProcess"/>
    <dgm:cxn modelId="{80F7DA7E-9C65-4509-AFB7-730E6F37FCE8}" srcId="{0C7D8FC7-9E37-4DB2-9607-6B679C84FB53}" destId="{B6DB061B-CC19-4886-A639-47BCD4EE0F48}" srcOrd="2" destOrd="0" parTransId="{D2331466-49EC-4E22-9F87-4B0564599AD4}" sibTransId="{85CBDD1F-8D93-4E48-B541-0DFE6FCA9F6C}"/>
    <dgm:cxn modelId="{715BCABF-B5BF-4768-BC48-ADD31C5ACD2F}" type="presParOf" srcId="{E6FEE92B-3FFB-4676-91C9-3B85CE36A39A}" destId="{DCE58ED5-8994-4ACC-8311-51512E5F7705}" srcOrd="0" destOrd="0" presId="urn:microsoft.com/office/officeart/2008/layout/IncreasingCircleProcess"/>
    <dgm:cxn modelId="{AE1996D2-E238-469D-97BA-AC46156E049F}" type="presParOf" srcId="{DCE58ED5-8994-4ACC-8311-51512E5F7705}" destId="{0477DD41-CA93-46D9-95E2-A3A296BAEE5B}" srcOrd="0" destOrd="0" presId="urn:microsoft.com/office/officeart/2008/layout/IncreasingCircleProcess"/>
    <dgm:cxn modelId="{1279BD9F-396B-4EE4-A0BE-0FCBEAA7A5D2}" type="presParOf" srcId="{DCE58ED5-8994-4ACC-8311-51512E5F7705}" destId="{E16564F9-82C1-45AB-B986-EECC88984553}" srcOrd="1" destOrd="0" presId="urn:microsoft.com/office/officeart/2008/layout/IncreasingCircleProcess"/>
    <dgm:cxn modelId="{19BAB528-A508-4D2C-B20E-40A4A07A3BB1}" type="presParOf" srcId="{DCE58ED5-8994-4ACC-8311-51512E5F7705}" destId="{1F3B28F3-DDD0-470E-A401-158DFBAC1F62}" srcOrd="2" destOrd="0" presId="urn:microsoft.com/office/officeart/2008/layout/IncreasingCircleProcess"/>
    <dgm:cxn modelId="{FE7040DE-F20F-47E7-A40E-2206997D2CE8}" type="presParOf" srcId="{DCE58ED5-8994-4ACC-8311-51512E5F7705}" destId="{F98C86CD-D5BF-4547-AA05-FAB615111591}" srcOrd="3" destOrd="0" presId="urn:microsoft.com/office/officeart/2008/layout/IncreasingCircleProcess"/>
    <dgm:cxn modelId="{24623D0A-7309-4696-A536-422C803C9EF3}" type="presParOf" srcId="{E6FEE92B-3FFB-4676-91C9-3B85CE36A39A}" destId="{8E1B0C62-8868-454D-B999-611AA559C0F4}" srcOrd="1" destOrd="0" presId="urn:microsoft.com/office/officeart/2008/layout/IncreasingCircleProcess"/>
    <dgm:cxn modelId="{E9D17124-CF30-4437-B56E-23EEDA31442C}" type="presParOf" srcId="{E6FEE92B-3FFB-4676-91C9-3B85CE36A39A}" destId="{71D161F3-C874-4717-BC67-060CD8BC2BCE}" srcOrd="2" destOrd="0" presId="urn:microsoft.com/office/officeart/2008/layout/IncreasingCircleProcess"/>
    <dgm:cxn modelId="{9DBE2470-8E4F-445F-8970-A7E0BBBE6CD7}" type="presParOf" srcId="{71D161F3-C874-4717-BC67-060CD8BC2BCE}" destId="{9799609D-0C13-4001-A132-DE51153759D8}" srcOrd="0" destOrd="0" presId="urn:microsoft.com/office/officeart/2008/layout/IncreasingCircleProcess"/>
    <dgm:cxn modelId="{49294C9A-E41D-44C4-9686-C1B306544023}" type="presParOf" srcId="{71D161F3-C874-4717-BC67-060CD8BC2BCE}" destId="{8BDDD748-04D1-4E64-A28D-642867AFDD22}" srcOrd="1" destOrd="0" presId="urn:microsoft.com/office/officeart/2008/layout/IncreasingCircleProcess"/>
    <dgm:cxn modelId="{72E8C092-ADBA-4BFA-9B29-F8223B4CCB39}" type="presParOf" srcId="{71D161F3-C874-4717-BC67-060CD8BC2BCE}" destId="{825F1E47-834A-47DB-B414-17533913F697}" srcOrd="2" destOrd="0" presId="urn:microsoft.com/office/officeart/2008/layout/IncreasingCircleProcess"/>
    <dgm:cxn modelId="{557B6ED3-BCDB-40F7-8E26-B9E2A9E86DDD}" type="presParOf" srcId="{71D161F3-C874-4717-BC67-060CD8BC2BCE}" destId="{F8344A04-5A63-43CD-A543-C823DE55A36D}" srcOrd="3" destOrd="0" presId="urn:microsoft.com/office/officeart/2008/layout/IncreasingCircleProcess"/>
    <dgm:cxn modelId="{B3A6D634-F5E5-4968-BA7A-C2DE9D85BE44}" type="presParOf" srcId="{E6FEE92B-3FFB-4676-91C9-3B85CE36A39A}" destId="{52BA37F3-D9E5-4664-A7F9-308532D26538}" srcOrd="3" destOrd="0" presId="urn:microsoft.com/office/officeart/2008/layout/IncreasingCircleProcess"/>
    <dgm:cxn modelId="{7784B8E3-03AC-4ABA-9DDB-1B8141C1F423}" type="presParOf" srcId="{E6FEE92B-3FFB-4676-91C9-3B85CE36A39A}" destId="{279AB4BA-C464-43CE-B5D2-3E800EFA4AAC}" srcOrd="4" destOrd="0" presId="urn:microsoft.com/office/officeart/2008/layout/IncreasingCircleProcess"/>
    <dgm:cxn modelId="{134714EA-0D01-4A49-8244-B12EEEA8ED33}" type="presParOf" srcId="{279AB4BA-C464-43CE-B5D2-3E800EFA4AAC}" destId="{FF6AED4A-859A-4FCA-B338-09EE5A600676}" srcOrd="0" destOrd="0" presId="urn:microsoft.com/office/officeart/2008/layout/IncreasingCircleProcess"/>
    <dgm:cxn modelId="{1ECF700D-9211-46D4-B426-7F942B429310}" type="presParOf" srcId="{279AB4BA-C464-43CE-B5D2-3E800EFA4AAC}" destId="{812262F0-AD2F-42FC-935C-2FA6FF3C6630}" srcOrd="1" destOrd="0" presId="urn:microsoft.com/office/officeart/2008/layout/IncreasingCircleProcess"/>
    <dgm:cxn modelId="{808A5FC4-BA0C-4D26-97B7-310589347CD9}" type="presParOf" srcId="{279AB4BA-C464-43CE-B5D2-3E800EFA4AAC}" destId="{C79CABA8-7DE4-4D82-ACBB-A31EF5342AA5}" srcOrd="2" destOrd="0" presId="urn:microsoft.com/office/officeart/2008/layout/IncreasingCircleProcess"/>
    <dgm:cxn modelId="{6D7F6E63-D726-49C1-B5AD-0F5D66B29D6E}" type="presParOf" srcId="{279AB4BA-C464-43CE-B5D2-3E800EFA4AAC}" destId="{C9C2D253-0074-4652-9188-818F40ACAEFE}" srcOrd="3" destOrd="0" presId="urn:microsoft.com/office/officeart/2008/layout/Increasing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5D6CCD9-3A2D-4C9E-A7AD-30F24CB59F0A}" type="doc">
      <dgm:prSet loTypeId="urn:microsoft.com/office/officeart/2005/8/layout/hList1" loCatId="list" qsTypeId="urn:microsoft.com/office/officeart/2005/8/quickstyle/simple2" qsCatId="simple" csTypeId="urn:microsoft.com/office/officeart/2005/8/colors/colorful2" csCatId="colorful" phldr="1"/>
      <dgm:spPr/>
      <dgm:t>
        <a:bodyPr/>
        <a:lstStyle/>
        <a:p>
          <a:endParaRPr lang="es-ES"/>
        </a:p>
      </dgm:t>
    </dgm:pt>
    <dgm:pt modelId="{78AB1DC8-DB10-45BD-8224-34237B8EFA2F}">
      <dgm:prSet phldrT="[Texto]" custT="1"/>
      <dgm:spPr/>
      <dgm:t>
        <a:bodyPr/>
        <a:lstStyle/>
        <a:p>
          <a:r>
            <a:rPr lang="es-ES" sz="2800" dirty="0" smtClean="0"/>
            <a:t>Demanda </a:t>
          </a:r>
          <a:endParaRPr lang="es-ES" sz="2800" dirty="0"/>
        </a:p>
      </dgm:t>
    </dgm:pt>
    <dgm:pt modelId="{0E18A04F-A2DD-47E1-A135-987C70BB7E49}" type="parTrans" cxnId="{ECF76430-CFDA-4A2B-BDE2-4D7A745D030B}">
      <dgm:prSet/>
      <dgm:spPr/>
      <dgm:t>
        <a:bodyPr/>
        <a:lstStyle/>
        <a:p>
          <a:endParaRPr lang="es-ES"/>
        </a:p>
      </dgm:t>
    </dgm:pt>
    <dgm:pt modelId="{395E3EF4-2647-41F0-82DE-7431FDD334EF}" type="sibTrans" cxnId="{ECF76430-CFDA-4A2B-BDE2-4D7A745D030B}">
      <dgm:prSet/>
      <dgm:spPr/>
      <dgm:t>
        <a:bodyPr/>
        <a:lstStyle/>
        <a:p>
          <a:endParaRPr lang="es-ES"/>
        </a:p>
      </dgm:t>
    </dgm:pt>
    <dgm:pt modelId="{193F9E1B-F5ED-48B0-B732-CFAC55D73382}">
      <dgm:prSet phldrT="[Texto]"/>
      <dgm:spPr/>
      <dgm:t>
        <a:bodyPr/>
        <a:lstStyle/>
        <a:p>
          <a:r>
            <a:rPr lang="es-EC" b="1" dirty="0" smtClean="0"/>
            <a:t>N- tamaño de la población: Infinita</a:t>
          </a:r>
          <a:r>
            <a:rPr lang="es-EC" dirty="0" smtClean="0"/>
            <a:t> </a:t>
          </a:r>
          <a:endParaRPr lang="es-ES" dirty="0"/>
        </a:p>
      </dgm:t>
    </dgm:pt>
    <dgm:pt modelId="{BDBA9EF2-6206-4D64-B1D8-63BC23AF13BF}" type="parTrans" cxnId="{A394686F-87B1-423D-80B9-DC0DC6250FDE}">
      <dgm:prSet/>
      <dgm:spPr/>
      <dgm:t>
        <a:bodyPr/>
        <a:lstStyle/>
        <a:p>
          <a:endParaRPr lang="es-ES"/>
        </a:p>
      </dgm:t>
    </dgm:pt>
    <dgm:pt modelId="{FD05E0EB-0D82-4025-A2B4-12AA1212D2AB}" type="sibTrans" cxnId="{A394686F-87B1-423D-80B9-DC0DC6250FDE}">
      <dgm:prSet/>
      <dgm:spPr/>
      <dgm:t>
        <a:bodyPr/>
        <a:lstStyle/>
        <a:p>
          <a:endParaRPr lang="es-ES"/>
        </a:p>
      </dgm:t>
    </dgm:pt>
    <dgm:pt modelId="{3B2FC74E-90FF-4704-93F3-6876DAB631D4}">
      <dgm:prSet phldrT="[Texto]"/>
      <dgm:spPr/>
      <dgm:t>
        <a:bodyPr/>
        <a:lstStyle/>
        <a:p>
          <a:r>
            <a:rPr lang="es-EC" b="1" dirty="0" smtClean="0"/>
            <a:t>z – nivel de confianza: </a:t>
          </a:r>
          <a:r>
            <a:rPr lang="es-EC" dirty="0" smtClean="0"/>
            <a:t>1,96</a:t>
          </a:r>
          <a:r>
            <a:rPr lang="es-EC" b="1" dirty="0" smtClean="0"/>
            <a:t> </a:t>
          </a:r>
          <a:endParaRPr lang="es-ES" dirty="0"/>
        </a:p>
      </dgm:t>
    </dgm:pt>
    <dgm:pt modelId="{53E9156C-80B3-4C62-92C9-D69A861E0E90}" type="parTrans" cxnId="{B9BAC84D-C591-43C4-9907-739E18F7F8EC}">
      <dgm:prSet/>
      <dgm:spPr/>
      <dgm:t>
        <a:bodyPr/>
        <a:lstStyle/>
        <a:p>
          <a:endParaRPr lang="es-ES"/>
        </a:p>
      </dgm:t>
    </dgm:pt>
    <dgm:pt modelId="{C5F1AEBD-4123-4A7F-BC9B-211EDC76B31C}" type="sibTrans" cxnId="{B9BAC84D-C591-43C4-9907-739E18F7F8EC}">
      <dgm:prSet/>
      <dgm:spPr/>
      <dgm:t>
        <a:bodyPr/>
        <a:lstStyle/>
        <a:p>
          <a:endParaRPr lang="es-ES"/>
        </a:p>
      </dgm:t>
    </dgm:pt>
    <dgm:pt modelId="{4092625E-90A5-45AF-97F5-DE83CEECAAA3}">
      <dgm:prSet phldrT="[Texto]" custT="1"/>
      <dgm:spPr/>
      <dgm:t>
        <a:bodyPr/>
        <a:lstStyle/>
        <a:p>
          <a:r>
            <a:rPr lang="es-ES" sz="3200" dirty="0" smtClean="0"/>
            <a:t>Oferta</a:t>
          </a:r>
          <a:endParaRPr lang="es-ES" sz="3200" dirty="0"/>
        </a:p>
      </dgm:t>
    </dgm:pt>
    <dgm:pt modelId="{177BCFBB-6616-455B-9FB9-16477038BE2F}" type="parTrans" cxnId="{081FF558-4FC7-4F81-B741-C3052752A014}">
      <dgm:prSet/>
      <dgm:spPr/>
      <dgm:t>
        <a:bodyPr/>
        <a:lstStyle/>
        <a:p>
          <a:endParaRPr lang="es-ES"/>
        </a:p>
      </dgm:t>
    </dgm:pt>
    <dgm:pt modelId="{10EAF800-24CE-4832-9B6D-334E7185EF5C}" type="sibTrans" cxnId="{081FF558-4FC7-4F81-B741-C3052752A014}">
      <dgm:prSet/>
      <dgm:spPr/>
      <dgm:t>
        <a:bodyPr/>
        <a:lstStyle/>
        <a:p>
          <a:endParaRPr lang="es-ES"/>
        </a:p>
      </dgm:t>
    </dgm:pt>
    <dgm:pt modelId="{6D8A679A-3393-43CB-AA71-8988D4F977F1}">
      <dgm:prSet phldrT="[Texto]"/>
      <dgm:spPr/>
      <dgm:t>
        <a:bodyPr/>
        <a:lstStyle/>
        <a:p>
          <a:r>
            <a:rPr lang="es-EC" b="1" dirty="0" smtClean="0"/>
            <a:t>N- tamaño de la población: 17200 </a:t>
          </a:r>
          <a:endParaRPr lang="es-ES" dirty="0"/>
        </a:p>
      </dgm:t>
    </dgm:pt>
    <dgm:pt modelId="{AFB29009-7C81-4ADB-820C-4C8CAE0C9644}" type="parTrans" cxnId="{6CFD2D74-AE76-45BF-928B-5E54C3EEECDE}">
      <dgm:prSet/>
      <dgm:spPr/>
      <dgm:t>
        <a:bodyPr/>
        <a:lstStyle/>
        <a:p>
          <a:endParaRPr lang="es-ES"/>
        </a:p>
      </dgm:t>
    </dgm:pt>
    <dgm:pt modelId="{88C92D58-4482-46FC-A703-4E7070D2FCD4}" type="sibTrans" cxnId="{6CFD2D74-AE76-45BF-928B-5E54C3EEECDE}">
      <dgm:prSet/>
      <dgm:spPr/>
      <dgm:t>
        <a:bodyPr/>
        <a:lstStyle/>
        <a:p>
          <a:endParaRPr lang="es-ES"/>
        </a:p>
      </dgm:t>
    </dgm:pt>
    <dgm:pt modelId="{CA84B959-8450-4C07-85D2-660734F2B54D}">
      <dgm:prSet phldrT="[Texto]"/>
      <dgm:spPr/>
      <dgm:t>
        <a:bodyPr/>
        <a:lstStyle/>
        <a:p>
          <a:r>
            <a:rPr lang="es-EC" b="1" dirty="0" smtClean="0"/>
            <a:t>n=375.78</a:t>
          </a:r>
          <a:endParaRPr lang="es-ES" dirty="0"/>
        </a:p>
      </dgm:t>
    </dgm:pt>
    <dgm:pt modelId="{DD20F02A-CEF0-4053-859F-8BB1970F9388}" type="parTrans" cxnId="{F9FB47EE-F1CC-489D-9093-75E55B0C7A3D}">
      <dgm:prSet/>
      <dgm:spPr/>
      <dgm:t>
        <a:bodyPr/>
        <a:lstStyle/>
        <a:p>
          <a:endParaRPr lang="es-ES"/>
        </a:p>
      </dgm:t>
    </dgm:pt>
    <dgm:pt modelId="{AFA86F2C-EA45-408C-AA6A-DE86FD4371C4}" type="sibTrans" cxnId="{F9FB47EE-F1CC-489D-9093-75E55B0C7A3D}">
      <dgm:prSet/>
      <dgm:spPr/>
      <dgm:t>
        <a:bodyPr/>
        <a:lstStyle/>
        <a:p>
          <a:endParaRPr lang="es-ES"/>
        </a:p>
      </dgm:t>
    </dgm:pt>
    <dgm:pt modelId="{4682BF20-7C1B-4089-9D50-83E7DE16B1D5}">
      <dgm:prSet phldrT="[Texto]"/>
      <dgm:spPr/>
      <dgm:t>
        <a:bodyPr/>
        <a:lstStyle/>
        <a:p>
          <a:r>
            <a:rPr lang="es-EC" b="1" dirty="0" smtClean="0"/>
            <a:t>p- probabilidad de éxito: </a:t>
          </a:r>
          <a:r>
            <a:rPr lang="es-EC" dirty="0" smtClean="0"/>
            <a:t>0.5</a:t>
          </a:r>
          <a:r>
            <a:rPr lang="es-EC" b="1" dirty="0" smtClean="0"/>
            <a:t> </a:t>
          </a:r>
          <a:endParaRPr lang="es-ES" dirty="0"/>
        </a:p>
      </dgm:t>
    </dgm:pt>
    <dgm:pt modelId="{6FC349BC-89F5-4D4D-BCB7-B39098893880}" type="parTrans" cxnId="{FE572C87-A3F1-4A17-A090-F71D88404D1B}">
      <dgm:prSet/>
      <dgm:spPr/>
      <dgm:t>
        <a:bodyPr/>
        <a:lstStyle/>
        <a:p>
          <a:endParaRPr lang="es-ES"/>
        </a:p>
      </dgm:t>
    </dgm:pt>
    <dgm:pt modelId="{38147547-DB45-404E-985A-4FC20006DF05}" type="sibTrans" cxnId="{FE572C87-A3F1-4A17-A090-F71D88404D1B}">
      <dgm:prSet/>
      <dgm:spPr/>
      <dgm:t>
        <a:bodyPr/>
        <a:lstStyle/>
        <a:p>
          <a:endParaRPr lang="es-ES"/>
        </a:p>
      </dgm:t>
    </dgm:pt>
    <dgm:pt modelId="{F0B49A82-AA83-4914-A0A8-BE9885128B63}">
      <dgm:prSet/>
      <dgm:spPr/>
      <dgm:t>
        <a:bodyPr/>
        <a:lstStyle/>
        <a:p>
          <a:r>
            <a:rPr lang="es-EC" b="1" smtClean="0"/>
            <a:t>q- proba lidiad de fracaso: </a:t>
          </a:r>
          <a:r>
            <a:rPr lang="es-EC" smtClean="0"/>
            <a:t>0.5</a:t>
          </a:r>
          <a:endParaRPr lang="es-EC"/>
        </a:p>
      </dgm:t>
    </dgm:pt>
    <dgm:pt modelId="{0DB35FC9-A752-43BE-BE4F-93E79A42BA4C}" type="parTrans" cxnId="{AF898EDF-41A1-461B-84FF-B90D89586DB4}">
      <dgm:prSet/>
      <dgm:spPr/>
      <dgm:t>
        <a:bodyPr/>
        <a:lstStyle/>
        <a:p>
          <a:endParaRPr lang="es-ES"/>
        </a:p>
      </dgm:t>
    </dgm:pt>
    <dgm:pt modelId="{0CBD8F18-C4B7-41E7-BE05-00871A55025A}" type="sibTrans" cxnId="{AF898EDF-41A1-461B-84FF-B90D89586DB4}">
      <dgm:prSet/>
      <dgm:spPr/>
      <dgm:t>
        <a:bodyPr/>
        <a:lstStyle/>
        <a:p>
          <a:endParaRPr lang="es-ES"/>
        </a:p>
      </dgm:t>
    </dgm:pt>
    <dgm:pt modelId="{A8338CAF-6D20-4430-BE98-2C63EC1C2467}">
      <dgm:prSet/>
      <dgm:spPr/>
      <dgm:t>
        <a:bodyPr/>
        <a:lstStyle/>
        <a:p>
          <a:r>
            <a:rPr lang="es-EC" b="1" dirty="0" smtClean="0"/>
            <a:t>e- margen de error: </a:t>
          </a:r>
          <a:r>
            <a:rPr lang="es-EC" dirty="0" smtClean="0"/>
            <a:t>0.05</a:t>
          </a:r>
          <a:endParaRPr lang="es-EC" dirty="0"/>
        </a:p>
      </dgm:t>
    </dgm:pt>
    <dgm:pt modelId="{2C78B701-7E93-437F-A91B-3301F008004B}" type="parTrans" cxnId="{77C789CE-A2AE-4AF2-8C13-EF89F040E933}">
      <dgm:prSet/>
      <dgm:spPr/>
      <dgm:t>
        <a:bodyPr/>
        <a:lstStyle/>
        <a:p>
          <a:endParaRPr lang="es-ES"/>
        </a:p>
      </dgm:t>
    </dgm:pt>
    <dgm:pt modelId="{35B17C52-ED9D-41FB-B298-42E71AE970EE}" type="sibTrans" cxnId="{77C789CE-A2AE-4AF2-8C13-EF89F040E933}">
      <dgm:prSet/>
      <dgm:spPr/>
      <dgm:t>
        <a:bodyPr/>
        <a:lstStyle/>
        <a:p>
          <a:endParaRPr lang="es-ES"/>
        </a:p>
      </dgm:t>
    </dgm:pt>
    <dgm:pt modelId="{A348F950-37B3-4E9A-8A40-875C6E1F859B}">
      <dgm:prSet/>
      <dgm:spPr/>
      <dgm:t>
        <a:bodyPr/>
        <a:lstStyle/>
        <a:p>
          <a:r>
            <a:rPr lang="es-EC" b="1" smtClean="0"/>
            <a:t>n=384.16</a:t>
          </a:r>
          <a:endParaRPr lang="es-EC" dirty="0"/>
        </a:p>
      </dgm:t>
    </dgm:pt>
    <dgm:pt modelId="{6A54DB85-3D77-4BCC-8DBC-853B8A33214E}" type="parTrans" cxnId="{7E8B6AB4-0F37-4112-AF3E-7EFF252C98EE}">
      <dgm:prSet/>
      <dgm:spPr/>
      <dgm:t>
        <a:bodyPr/>
        <a:lstStyle/>
        <a:p>
          <a:endParaRPr lang="es-ES"/>
        </a:p>
      </dgm:t>
    </dgm:pt>
    <dgm:pt modelId="{76980678-B238-4FED-BC9A-D23A2D7C2F2C}" type="sibTrans" cxnId="{7E8B6AB4-0F37-4112-AF3E-7EFF252C98EE}">
      <dgm:prSet/>
      <dgm:spPr/>
      <dgm:t>
        <a:bodyPr/>
        <a:lstStyle/>
        <a:p>
          <a:endParaRPr lang="es-ES"/>
        </a:p>
      </dgm:t>
    </dgm:pt>
    <dgm:pt modelId="{9A19BBBC-0B44-4894-A93B-1E734BB91890}">
      <dgm:prSet/>
      <dgm:spPr/>
      <dgm:t>
        <a:bodyPr/>
        <a:lstStyle/>
        <a:p>
          <a:r>
            <a:rPr lang="es-EC" b="1" smtClean="0"/>
            <a:t>n= 384 encuestas </a:t>
          </a:r>
          <a:endParaRPr lang="es-EC"/>
        </a:p>
      </dgm:t>
    </dgm:pt>
    <dgm:pt modelId="{96C88BF7-542A-4881-B467-1B5B87D2AE94}" type="parTrans" cxnId="{726ECD78-414A-4966-91E3-32C6DD25000F}">
      <dgm:prSet/>
      <dgm:spPr/>
      <dgm:t>
        <a:bodyPr/>
        <a:lstStyle/>
        <a:p>
          <a:endParaRPr lang="es-ES"/>
        </a:p>
      </dgm:t>
    </dgm:pt>
    <dgm:pt modelId="{9BDD5B19-08EB-4B6D-8137-9164E1663432}" type="sibTrans" cxnId="{726ECD78-414A-4966-91E3-32C6DD25000F}">
      <dgm:prSet/>
      <dgm:spPr/>
      <dgm:t>
        <a:bodyPr/>
        <a:lstStyle/>
        <a:p>
          <a:endParaRPr lang="es-ES"/>
        </a:p>
      </dgm:t>
    </dgm:pt>
    <dgm:pt modelId="{37D9FBB6-28C4-4316-AB48-414AE920BF12}">
      <dgm:prSet/>
      <dgm:spPr/>
      <dgm:t>
        <a:bodyPr/>
        <a:lstStyle/>
        <a:p>
          <a:r>
            <a:rPr lang="es-EC" b="1" smtClean="0"/>
            <a:t>n-tamaño de la muestra </a:t>
          </a:r>
          <a:endParaRPr lang="es-EC"/>
        </a:p>
      </dgm:t>
    </dgm:pt>
    <dgm:pt modelId="{785F7B99-A66C-4564-9510-CA692A57835A}" type="parTrans" cxnId="{03724312-ED2D-42AC-8B36-AAF5F675A3D7}">
      <dgm:prSet/>
      <dgm:spPr/>
      <dgm:t>
        <a:bodyPr/>
        <a:lstStyle/>
        <a:p>
          <a:endParaRPr lang="es-ES"/>
        </a:p>
      </dgm:t>
    </dgm:pt>
    <dgm:pt modelId="{8CC956DD-7010-4B2A-AE63-3431DE7D30FF}" type="sibTrans" cxnId="{03724312-ED2D-42AC-8B36-AAF5F675A3D7}">
      <dgm:prSet/>
      <dgm:spPr/>
      <dgm:t>
        <a:bodyPr/>
        <a:lstStyle/>
        <a:p>
          <a:endParaRPr lang="es-ES"/>
        </a:p>
      </dgm:t>
    </dgm:pt>
    <dgm:pt modelId="{0402AADD-15D4-43AB-A281-1041D5913A26}">
      <dgm:prSet/>
      <dgm:spPr/>
      <dgm:t>
        <a:bodyPr/>
        <a:lstStyle/>
        <a:p>
          <a:r>
            <a:rPr lang="es-EC" b="1" smtClean="0"/>
            <a:t>z – nivel de confianza: </a:t>
          </a:r>
          <a:r>
            <a:rPr lang="es-EC" smtClean="0"/>
            <a:t>1,96</a:t>
          </a:r>
          <a:r>
            <a:rPr lang="es-EC" b="1" smtClean="0"/>
            <a:t> </a:t>
          </a:r>
          <a:endParaRPr lang="es-EC"/>
        </a:p>
      </dgm:t>
    </dgm:pt>
    <dgm:pt modelId="{A4903BC6-E693-48CE-8BDF-CF6F804087C7}" type="parTrans" cxnId="{422743DD-E075-4241-A655-D207F7544520}">
      <dgm:prSet/>
      <dgm:spPr/>
      <dgm:t>
        <a:bodyPr/>
        <a:lstStyle/>
        <a:p>
          <a:endParaRPr lang="es-ES"/>
        </a:p>
      </dgm:t>
    </dgm:pt>
    <dgm:pt modelId="{555840A1-E1BB-4990-A598-942F1B3A5EF2}" type="sibTrans" cxnId="{422743DD-E075-4241-A655-D207F7544520}">
      <dgm:prSet/>
      <dgm:spPr/>
      <dgm:t>
        <a:bodyPr/>
        <a:lstStyle/>
        <a:p>
          <a:endParaRPr lang="es-ES"/>
        </a:p>
      </dgm:t>
    </dgm:pt>
    <dgm:pt modelId="{E55B30A5-BE31-4DFA-945A-25AB4179C6FC}">
      <dgm:prSet/>
      <dgm:spPr/>
      <dgm:t>
        <a:bodyPr/>
        <a:lstStyle/>
        <a:p>
          <a:r>
            <a:rPr lang="es-EC" b="1" dirty="0" smtClean="0"/>
            <a:t>p- probabilidad de éxito: </a:t>
          </a:r>
          <a:r>
            <a:rPr lang="es-EC" dirty="0" smtClean="0"/>
            <a:t>0.5</a:t>
          </a:r>
          <a:r>
            <a:rPr lang="es-EC" b="1" dirty="0" smtClean="0"/>
            <a:t> </a:t>
          </a:r>
          <a:endParaRPr lang="es-EC" dirty="0"/>
        </a:p>
      </dgm:t>
    </dgm:pt>
    <dgm:pt modelId="{AADB8C9B-7064-4155-82B3-0E677206B223}" type="parTrans" cxnId="{73DF7960-C83C-48E6-901A-CA756EC3FE00}">
      <dgm:prSet/>
      <dgm:spPr/>
      <dgm:t>
        <a:bodyPr/>
        <a:lstStyle/>
        <a:p>
          <a:endParaRPr lang="es-ES"/>
        </a:p>
      </dgm:t>
    </dgm:pt>
    <dgm:pt modelId="{B5C258DE-F0A9-45CF-AD18-389BCD865DFF}" type="sibTrans" cxnId="{73DF7960-C83C-48E6-901A-CA756EC3FE00}">
      <dgm:prSet/>
      <dgm:spPr/>
      <dgm:t>
        <a:bodyPr/>
        <a:lstStyle/>
        <a:p>
          <a:endParaRPr lang="es-ES"/>
        </a:p>
      </dgm:t>
    </dgm:pt>
    <dgm:pt modelId="{2627A444-664C-48C9-B1B6-637B78BFDAB4}">
      <dgm:prSet/>
      <dgm:spPr/>
      <dgm:t>
        <a:bodyPr/>
        <a:lstStyle/>
        <a:p>
          <a:r>
            <a:rPr lang="es-EC" b="1" smtClean="0"/>
            <a:t>q- proba lidiad de fracaso: </a:t>
          </a:r>
          <a:r>
            <a:rPr lang="es-EC" smtClean="0"/>
            <a:t>0.5</a:t>
          </a:r>
          <a:endParaRPr lang="es-EC"/>
        </a:p>
      </dgm:t>
    </dgm:pt>
    <dgm:pt modelId="{289114CA-1D66-46EE-931E-0A84087C0820}" type="parTrans" cxnId="{6DB564ED-BE0B-40E3-A50E-AE99B9468923}">
      <dgm:prSet/>
      <dgm:spPr/>
      <dgm:t>
        <a:bodyPr/>
        <a:lstStyle/>
        <a:p>
          <a:endParaRPr lang="es-ES"/>
        </a:p>
      </dgm:t>
    </dgm:pt>
    <dgm:pt modelId="{F29991AA-F46C-42BF-80E9-7C9798577FA1}" type="sibTrans" cxnId="{6DB564ED-BE0B-40E3-A50E-AE99B9468923}">
      <dgm:prSet/>
      <dgm:spPr/>
      <dgm:t>
        <a:bodyPr/>
        <a:lstStyle/>
        <a:p>
          <a:endParaRPr lang="es-ES"/>
        </a:p>
      </dgm:t>
    </dgm:pt>
    <dgm:pt modelId="{2A070CFA-39E0-45C9-A03A-AD61D38C962E}">
      <dgm:prSet/>
      <dgm:spPr/>
      <dgm:t>
        <a:bodyPr/>
        <a:lstStyle/>
        <a:p>
          <a:r>
            <a:rPr lang="es-EC" b="1" smtClean="0"/>
            <a:t>e- margen de error: </a:t>
          </a:r>
          <a:r>
            <a:rPr lang="es-EC" smtClean="0"/>
            <a:t>0.05</a:t>
          </a:r>
          <a:endParaRPr lang="es-EC"/>
        </a:p>
      </dgm:t>
    </dgm:pt>
    <dgm:pt modelId="{10699E91-6E27-4750-946B-974C71E5D2CE}" type="parTrans" cxnId="{7341F810-DE3A-4B87-AF99-4D66B42951F7}">
      <dgm:prSet/>
      <dgm:spPr/>
      <dgm:t>
        <a:bodyPr/>
        <a:lstStyle/>
        <a:p>
          <a:endParaRPr lang="es-ES"/>
        </a:p>
      </dgm:t>
    </dgm:pt>
    <dgm:pt modelId="{B3AB03FA-FF14-4F2C-80D7-624E6D1CCBB2}" type="sibTrans" cxnId="{7341F810-DE3A-4B87-AF99-4D66B42951F7}">
      <dgm:prSet/>
      <dgm:spPr/>
      <dgm:t>
        <a:bodyPr/>
        <a:lstStyle/>
        <a:p>
          <a:endParaRPr lang="es-ES"/>
        </a:p>
      </dgm:t>
    </dgm:pt>
    <dgm:pt modelId="{B39EBB7A-09B4-42E3-86AD-2101793A80FE}">
      <dgm:prSet/>
      <dgm:spPr/>
      <dgm:t>
        <a:bodyPr/>
        <a:lstStyle/>
        <a:p>
          <a:r>
            <a:rPr lang="es-EC" b="1" dirty="0" smtClean="0"/>
            <a:t>n=376 encuestas</a:t>
          </a:r>
          <a:endParaRPr lang="es-EC" dirty="0"/>
        </a:p>
      </dgm:t>
    </dgm:pt>
    <dgm:pt modelId="{D567436F-8AE1-47A0-9DC2-7D4715EF0772}" type="parTrans" cxnId="{9350DBDD-91D7-4122-909D-55B77906CB5E}">
      <dgm:prSet/>
      <dgm:spPr/>
      <dgm:t>
        <a:bodyPr/>
        <a:lstStyle/>
        <a:p>
          <a:endParaRPr lang="es-ES"/>
        </a:p>
      </dgm:t>
    </dgm:pt>
    <dgm:pt modelId="{6685E09A-DE9F-4248-B110-B0C1E36E4CC2}" type="sibTrans" cxnId="{9350DBDD-91D7-4122-909D-55B77906CB5E}">
      <dgm:prSet/>
      <dgm:spPr/>
      <dgm:t>
        <a:bodyPr/>
        <a:lstStyle/>
        <a:p>
          <a:endParaRPr lang="es-ES"/>
        </a:p>
      </dgm:t>
    </dgm:pt>
    <dgm:pt modelId="{9EF9369C-113A-46A0-A330-474442DF2368}" type="pres">
      <dgm:prSet presAssocID="{25D6CCD9-3A2D-4C9E-A7AD-30F24CB59F0A}" presName="Name0" presStyleCnt="0">
        <dgm:presLayoutVars>
          <dgm:dir/>
          <dgm:animLvl val="lvl"/>
          <dgm:resizeHandles val="exact"/>
        </dgm:presLayoutVars>
      </dgm:prSet>
      <dgm:spPr/>
      <dgm:t>
        <a:bodyPr/>
        <a:lstStyle/>
        <a:p>
          <a:endParaRPr lang="es-ES"/>
        </a:p>
      </dgm:t>
    </dgm:pt>
    <dgm:pt modelId="{752F9718-E5E9-4E19-9583-650A185FFB74}" type="pres">
      <dgm:prSet presAssocID="{78AB1DC8-DB10-45BD-8224-34237B8EFA2F}" presName="composite" presStyleCnt="0"/>
      <dgm:spPr/>
    </dgm:pt>
    <dgm:pt modelId="{E2FFC2A7-609A-4C8B-AC0F-CE315EECB4CC}" type="pres">
      <dgm:prSet presAssocID="{78AB1DC8-DB10-45BD-8224-34237B8EFA2F}" presName="parTx" presStyleLbl="alignNode1" presStyleIdx="0" presStyleCnt="2">
        <dgm:presLayoutVars>
          <dgm:chMax val="0"/>
          <dgm:chPref val="0"/>
          <dgm:bulletEnabled val="1"/>
        </dgm:presLayoutVars>
      </dgm:prSet>
      <dgm:spPr/>
      <dgm:t>
        <a:bodyPr/>
        <a:lstStyle/>
        <a:p>
          <a:endParaRPr lang="es-ES"/>
        </a:p>
      </dgm:t>
    </dgm:pt>
    <dgm:pt modelId="{664F226E-C088-42DD-B816-374AB4CC3FDF}" type="pres">
      <dgm:prSet presAssocID="{78AB1DC8-DB10-45BD-8224-34237B8EFA2F}" presName="desTx" presStyleLbl="alignAccFollowNode1" presStyleIdx="0" presStyleCnt="2">
        <dgm:presLayoutVars>
          <dgm:bulletEnabled val="1"/>
        </dgm:presLayoutVars>
      </dgm:prSet>
      <dgm:spPr/>
      <dgm:t>
        <a:bodyPr/>
        <a:lstStyle/>
        <a:p>
          <a:endParaRPr lang="es-ES"/>
        </a:p>
      </dgm:t>
    </dgm:pt>
    <dgm:pt modelId="{98C20105-3206-49D9-BD39-97A464BB90BE}" type="pres">
      <dgm:prSet presAssocID="{395E3EF4-2647-41F0-82DE-7431FDD334EF}" presName="space" presStyleCnt="0"/>
      <dgm:spPr/>
    </dgm:pt>
    <dgm:pt modelId="{708D4514-4AE6-4A9B-A468-6DE3EABB298E}" type="pres">
      <dgm:prSet presAssocID="{4092625E-90A5-45AF-97F5-DE83CEECAAA3}" presName="composite" presStyleCnt="0"/>
      <dgm:spPr/>
    </dgm:pt>
    <dgm:pt modelId="{3E8B8FD7-E2C1-4CB0-AB9C-A61173D7FAE1}" type="pres">
      <dgm:prSet presAssocID="{4092625E-90A5-45AF-97F5-DE83CEECAAA3}" presName="parTx" presStyleLbl="alignNode1" presStyleIdx="1" presStyleCnt="2">
        <dgm:presLayoutVars>
          <dgm:chMax val="0"/>
          <dgm:chPref val="0"/>
          <dgm:bulletEnabled val="1"/>
        </dgm:presLayoutVars>
      </dgm:prSet>
      <dgm:spPr/>
      <dgm:t>
        <a:bodyPr/>
        <a:lstStyle/>
        <a:p>
          <a:endParaRPr lang="es-ES"/>
        </a:p>
      </dgm:t>
    </dgm:pt>
    <dgm:pt modelId="{D3785D75-500D-4898-AF21-4092BEFE62F7}" type="pres">
      <dgm:prSet presAssocID="{4092625E-90A5-45AF-97F5-DE83CEECAAA3}" presName="desTx" presStyleLbl="alignAccFollowNode1" presStyleIdx="1" presStyleCnt="2">
        <dgm:presLayoutVars>
          <dgm:bulletEnabled val="1"/>
        </dgm:presLayoutVars>
      </dgm:prSet>
      <dgm:spPr/>
      <dgm:t>
        <a:bodyPr/>
        <a:lstStyle/>
        <a:p>
          <a:endParaRPr lang="es-ES"/>
        </a:p>
      </dgm:t>
    </dgm:pt>
  </dgm:ptLst>
  <dgm:cxnLst>
    <dgm:cxn modelId="{081FF558-4FC7-4F81-B741-C3052752A014}" srcId="{25D6CCD9-3A2D-4C9E-A7AD-30F24CB59F0A}" destId="{4092625E-90A5-45AF-97F5-DE83CEECAAA3}" srcOrd="1" destOrd="0" parTransId="{177BCFBB-6616-455B-9FB9-16477038BE2F}" sibTransId="{10EAF800-24CE-4832-9B6D-334E7185EF5C}"/>
    <dgm:cxn modelId="{6CFD2D74-AE76-45BF-928B-5E54C3EEECDE}" srcId="{4092625E-90A5-45AF-97F5-DE83CEECAAA3}" destId="{6D8A679A-3393-43CB-AA71-8988D4F977F1}" srcOrd="0" destOrd="0" parTransId="{AFB29009-7C81-4ADB-820C-4C8CAE0C9644}" sibTransId="{88C92D58-4482-46FC-A703-4E7070D2FCD4}"/>
    <dgm:cxn modelId="{9350DBDD-91D7-4122-909D-55B77906CB5E}" srcId="{4092625E-90A5-45AF-97F5-DE83CEECAAA3}" destId="{B39EBB7A-09B4-42E3-86AD-2101793A80FE}" srcOrd="7" destOrd="0" parTransId="{D567436F-8AE1-47A0-9DC2-7D4715EF0772}" sibTransId="{6685E09A-DE9F-4248-B110-B0C1E36E4CC2}"/>
    <dgm:cxn modelId="{EAE7FDD3-3F23-4B30-87A4-8639EC02E0CE}" type="presOf" srcId="{A8338CAF-6D20-4430-BE98-2C63EC1C2467}" destId="{664F226E-C088-42DD-B816-374AB4CC3FDF}" srcOrd="0" destOrd="4" presId="urn:microsoft.com/office/officeart/2005/8/layout/hList1"/>
    <dgm:cxn modelId="{755CA9DE-1D5D-4973-9E0C-6AACCBB948F8}" type="presOf" srcId="{37D9FBB6-28C4-4316-AB48-414AE920BF12}" destId="{D3785D75-500D-4898-AF21-4092BEFE62F7}" srcOrd="0" destOrd="1" presId="urn:microsoft.com/office/officeart/2005/8/layout/hList1"/>
    <dgm:cxn modelId="{73EB23E3-32C6-44FA-8E50-D472F40FDCCC}" type="presOf" srcId="{E55B30A5-BE31-4DFA-945A-25AB4179C6FC}" destId="{D3785D75-500D-4898-AF21-4092BEFE62F7}" srcOrd="0" destOrd="3" presId="urn:microsoft.com/office/officeart/2005/8/layout/hList1"/>
    <dgm:cxn modelId="{28E8EC2B-0710-43DB-9FFD-87D0090D948E}" type="presOf" srcId="{4092625E-90A5-45AF-97F5-DE83CEECAAA3}" destId="{3E8B8FD7-E2C1-4CB0-AB9C-A61173D7FAE1}" srcOrd="0" destOrd="0" presId="urn:microsoft.com/office/officeart/2005/8/layout/hList1"/>
    <dgm:cxn modelId="{36EA44C7-4817-4CF5-BA39-3EA12A733D87}" type="presOf" srcId="{A348F950-37B3-4E9A-8A40-875C6E1F859B}" destId="{664F226E-C088-42DD-B816-374AB4CC3FDF}" srcOrd="0" destOrd="5" presId="urn:microsoft.com/office/officeart/2005/8/layout/hList1"/>
    <dgm:cxn modelId="{A394686F-87B1-423D-80B9-DC0DC6250FDE}" srcId="{78AB1DC8-DB10-45BD-8224-34237B8EFA2F}" destId="{193F9E1B-F5ED-48B0-B732-CFAC55D73382}" srcOrd="0" destOrd="0" parTransId="{BDBA9EF2-6206-4D64-B1D8-63BC23AF13BF}" sibTransId="{FD05E0EB-0D82-4025-A2B4-12AA1212D2AB}"/>
    <dgm:cxn modelId="{CD364E29-8A8A-4CBC-9DAD-41AA09F4D4FA}" type="presOf" srcId="{F0B49A82-AA83-4914-A0A8-BE9885128B63}" destId="{664F226E-C088-42DD-B816-374AB4CC3FDF}" srcOrd="0" destOrd="3" presId="urn:microsoft.com/office/officeart/2005/8/layout/hList1"/>
    <dgm:cxn modelId="{0FBBF04D-8DB2-4CE2-BB66-E612F04CFF02}" type="presOf" srcId="{78AB1DC8-DB10-45BD-8224-34237B8EFA2F}" destId="{E2FFC2A7-609A-4C8B-AC0F-CE315EECB4CC}" srcOrd="0" destOrd="0" presId="urn:microsoft.com/office/officeart/2005/8/layout/hList1"/>
    <dgm:cxn modelId="{F9FB47EE-F1CC-489D-9093-75E55B0C7A3D}" srcId="{4092625E-90A5-45AF-97F5-DE83CEECAAA3}" destId="{CA84B959-8450-4C07-85D2-660734F2B54D}" srcOrd="6" destOrd="0" parTransId="{DD20F02A-CEF0-4053-859F-8BB1970F9388}" sibTransId="{AFA86F2C-EA45-408C-AA6A-DE86FD4371C4}"/>
    <dgm:cxn modelId="{726ECD78-414A-4966-91E3-32C6DD25000F}" srcId="{78AB1DC8-DB10-45BD-8224-34237B8EFA2F}" destId="{9A19BBBC-0B44-4894-A93B-1E734BB91890}" srcOrd="6" destOrd="0" parTransId="{96C88BF7-542A-4881-B467-1B5B87D2AE94}" sibTransId="{9BDD5B19-08EB-4B6D-8137-9164E1663432}"/>
    <dgm:cxn modelId="{3F368AEA-8C04-4B9D-B55D-3DBC062DB40A}" type="presOf" srcId="{2627A444-664C-48C9-B1B6-637B78BFDAB4}" destId="{D3785D75-500D-4898-AF21-4092BEFE62F7}" srcOrd="0" destOrd="4" presId="urn:microsoft.com/office/officeart/2005/8/layout/hList1"/>
    <dgm:cxn modelId="{03724312-ED2D-42AC-8B36-AAF5F675A3D7}" srcId="{4092625E-90A5-45AF-97F5-DE83CEECAAA3}" destId="{37D9FBB6-28C4-4316-AB48-414AE920BF12}" srcOrd="1" destOrd="0" parTransId="{785F7B99-A66C-4564-9510-CA692A57835A}" sibTransId="{8CC956DD-7010-4B2A-AE63-3431DE7D30FF}"/>
    <dgm:cxn modelId="{422743DD-E075-4241-A655-D207F7544520}" srcId="{4092625E-90A5-45AF-97F5-DE83CEECAAA3}" destId="{0402AADD-15D4-43AB-A281-1041D5913A26}" srcOrd="2" destOrd="0" parTransId="{A4903BC6-E693-48CE-8BDF-CF6F804087C7}" sibTransId="{555840A1-E1BB-4990-A598-942F1B3A5EF2}"/>
    <dgm:cxn modelId="{B9BAC84D-C591-43C4-9907-739E18F7F8EC}" srcId="{78AB1DC8-DB10-45BD-8224-34237B8EFA2F}" destId="{3B2FC74E-90FF-4704-93F3-6876DAB631D4}" srcOrd="1" destOrd="0" parTransId="{53E9156C-80B3-4C62-92C9-D69A861E0E90}" sibTransId="{C5F1AEBD-4123-4A7F-BC9B-211EDC76B31C}"/>
    <dgm:cxn modelId="{6DB564ED-BE0B-40E3-A50E-AE99B9468923}" srcId="{4092625E-90A5-45AF-97F5-DE83CEECAAA3}" destId="{2627A444-664C-48C9-B1B6-637B78BFDAB4}" srcOrd="4" destOrd="0" parTransId="{289114CA-1D66-46EE-931E-0A84087C0820}" sibTransId="{F29991AA-F46C-42BF-80E9-7C9798577FA1}"/>
    <dgm:cxn modelId="{7341F810-DE3A-4B87-AF99-4D66B42951F7}" srcId="{4092625E-90A5-45AF-97F5-DE83CEECAAA3}" destId="{2A070CFA-39E0-45C9-A03A-AD61D38C962E}" srcOrd="5" destOrd="0" parTransId="{10699E91-6E27-4750-946B-974C71E5D2CE}" sibTransId="{B3AB03FA-FF14-4F2C-80D7-624E6D1CCBB2}"/>
    <dgm:cxn modelId="{ECF76430-CFDA-4A2B-BDE2-4D7A745D030B}" srcId="{25D6CCD9-3A2D-4C9E-A7AD-30F24CB59F0A}" destId="{78AB1DC8-DB10-45BD-8224-34237B8EFA2F}" srcOrd="0" destOrd="0" parTransId="{0E18A04F-A2DD-47E1-A135-987C70BB7E49}" sibTransId="{395E3EF4-2647-41F0-82DE-7431FDD334EF}"/>
    <dgm:cxn modelId="{BE600102-A8D1-4D4A-902F-C3E53D3D9E71}" type="presOf" srcId="{9A19BBBC-0B44-4894-A93B-1E734BB91890}" destId="{664F226E-C088-42DD-B816-374AB4CC3FDF}" srcOrd="0" destOrd="6" presId="urn:microsoft.com/office/officeart/2005/8/layout/hList1"/>
    <dgm:cxn modelId="{6C0AC5D5-227E-420E-8534-4971F3A9C657}" type="presOf" srcId="{B39EBB7A-09B4-42E3-86AD-2101793A80FE}" destId="{D3785D75-500D-4898-AF21-4092BEFE62F7}" srcOrd="0" destOrd="7" presId="urn:microsoft.com/office/officeart/2005/8/layout/hList1"/>
    <dgm:cxn modelId="{3797A139-BF72-466F-931B-945C7F25B19E}" type="presOf" srcId="{3B2FC74E-90FF-4704-93F3-6876DAB631D4}" destId="{664F226E-C088-42DD-B816-374AB4CC3FDF}" srcOrd="0" destOrd="1" presId="urn:microsoft.com/office/officeart/2005/8/layout/hList1"/>
    <dgm:cxn modelId="{9B90C50C-8852-4FDE-A385-ABE3BA39D5DC}" type="presOf" srcId="{4682BF20-7C1B-4089-9D50-83E7DE16B1D5}" destId="{664F226E-C088-42DD-B816-374AB4CC3FDF}" srcOrd="0" destOrd="2" presId="urn:microsoft.com/office/officeart/2005/8/layout/hList1"/>
    <dgm:cxn modelId="{7E8B6AB4-0F37-4112-AF3E-7EFF252C98EE}" srcId="{78AB1DC8-DB10-45BD-8224-34237B8EFA2F}" destId="{A348F950-37B3-4E9A-8A40-875C6E1F859B}" srcOrd="5" destOrd="0" parTransId="{6A54DB85-3D77-4BCC-8DBC-853B8A33214E}" sibTransId="{76980678-B238-4FED-BC9A-D23A2D7C2F2C}"/>
    <dgm:cxn modelId="{8CF13F63-1426-4C5F-9143-F7E57C0DE0DB}" type="presOf" srcId="{0402AADD-15D4-43AB-A281-1041D5913A26}" destId="{D3785D75-500D-4898-AF21-4092BEFE62F7}" srcOrd="0" destOrd="2" presId="urn:microsoft.com/office/officeart/2005/8/layout/hList1"/>
    <dgm:cxn modelId="{F23F6D2B-9FCC-4861-9FA1-E915F1F9E7A5}" type="presOf" srcId="{2A070CFA-39E0-45C9-A03A-AD61D38C962E}" destId="{D3785D75-500D-4898-AF21-4092BEFE62F7}" srcOrd="0" destOrd="5" presId="urn:microsoft.com/office/officeart/2005/8/layout/hList1"/>
    <dgm:cxn modelId="{AF898EDF-41A1-461B-84FF-B90D89586DB4}" srcId="{78AB1DC8-DB10-45BD-8224-34237B8EFA2F}" destId="{F0B49A82-AA83-4914-A0A8-BE9885128B63}" srcOrd="3" destOrd="0" parTransId="{0DB35FC9-A752-43BE-BE4F-93E79A42BA4C}" sibTransId="{0CBD8F18-C4B7-41E7-BE05-00871A55025A}"/>
    <dgm:cxn modelId="{77C789CE-A2AE-4AF2-8C13-EF89F040E933}" srcId="{78AB1DC8-DB10-45BD-8224-34237B8EFA2F}" destId="{A8338CAF-6D20-4430-BE98-2C63EC1C2467}" srcOrd="4" destOrd="0" parTransId="{2C78B701-7E93-437F-A91B-3301F008004B}" sibTransId="{35B17C52-ED9D-41FB-B298-42E71AE970EE}"/>
    <dgm:cxn modelId="{9A197AFC-7477-4C3C-86B9-83109C3AD23A}" type="presOf" srcId="{193F9E1B-F5ED-48B0-B732-CFAC55D73382}" destId="{664F226E-C088-42DD-B816-374AB4CC3FDF}" srcOrd="0" destOrd="0" presId="urn:microsoft.com/office/officeart/2005/8/layout/hList1"/>
    <dgm:cxn modelId="{5898A624-2D29-4C18-A2B2-1471EBCAE48D}" type="presOf" srcId="{25D6CCD9-3A2D-4C9E-A7AD-30F24CB59F0A}" destId="{9EF9369C-113A-46A0-A330-474442DF2368}" srcOrd="0" destOrd="0" presId="urn:microsoft.com/office/officeart/2005/8/layout/hList1"/>
    <dgm:cxn modelId="{0230B35B-19F8-41E5-8A22-905E787ABA63}" type="presOf" srcId="{6D8A679A-3393-43CB-AA71-8988D4F977F1}" destId="{D3785D75-500D-4898-AF21-4092BEFE62F7}" srcOrd="0" destOrd="0" presId="urn:microsoft.com/office/officeart/2005/8/layout/hList1"/>
    <dgm:cxn modelId="{4C753067-B32E-4AA7-BDEA-2FD44E28F11D}" type="presOf" srcId="{CA84B959-8450-4C07-85D2-660734F2B54D}" destId="{D3785D75-500D-4898-AF21-4092BEFE62F7}" srcOrd="0" destOrd="6" presId="urn:microsoft.com/office/officeart/2005/8/layout/hList1"/>
    <dgm:cxn modelId="{FE572C87-A3F1-4A17-A090-F71D88404D1B}" srcId="{78AB1DC8-DB10-45BD-8224-34237B8EFA2F}" destId="{4682BF20-7C1B-4089-9D50-83E7DE16B1D5}" srcOrd="2" destOrd="0" parTransId="{6FC349BC-89F5-4D4D-BCB7-B39098893880}" sibTransId="{38147547-DB45-404E-985A-4FC20006DF05}"/>
    <dgm:cxn modelId="{73DF7960-C83C-48E6-901A-CA756EC3FE00}" srcId="{4092625E-90A5-45AF-97F5-DE83CEECAAA3}" destId="{E55B30A5-BE31-4DFA-945A-25AB4179C6FC}" srcOrd="3" destOrd="0" parTransId="{AADB8C9B-7064-4155-82B3-0E677206B223}" sibTransId="{B5C258DE-F0A9-45CF-AD18-389BCD865DFF}"/>
    <dgm:cxn modelId="{E119725B-A8A7-48F5-B719-01000679B349}" type="presParOf" srcId="{9EF9369C-113A-46A0-A330-474442DF2368}" destId="{752F9718-E5E9-4E19-9583-650A185FFB74}" srcOrd="0" destOrd="0" presId="urn:microsoft.com/office/officeart/2005/8/layout/hList1"/>
    <dgm:cxn modelId="{ED1B1761-34BD-4BFE-9FD8-A11332BF41D0}" type="presParOf" srcId="{752F9718-E5E9-4E19-9583-650A185FFB74}" destId="{E2FFC2A7-609A-4C8B-AC0F-CE315EECB4CC}" srcOrd="0" destOrd="0" presId="urn:microsoft.com/office/officeart/2005/8/layout/hList1"/>
    <dgm:cxn modelId="{E608D057-F6B1-461E-9A01-652B5D68BBE3}" type="presParOf" srcId="{752F9718-E5E9-4E19-9583-650A185FFB74}" destId="{664F226E-C088-42DD-B816-374AB4CC3FDF}" srcOrd="1" destOrd="0" presId="urn:microsoft.com/office/officeart/2005/8/layout/hList1"/>
    <dgm:cxn modelId="{DE623CA8-6AB0-4AEC-A330-C48682AB343A}" type="presParOf" srcId="{9EF9369C-113A-46A0-A330-474442DF2368}" destId="{98C20105-3206-49D9-BD39-97A464BB90BE}" srcOrd="1" destOrd="0" presId="urn:microsoft.com/office/officeart/2005/8/layout/hList1"/>
    <dgm:cxn modelId="{2957F195-9A10-4966-A7F4-4B2DDFB4AB99}" type="presParOf" srcId="{9EF9369C-113A-46A0-A330-474442DF2368}" destId="{708D4514-4AE6-4A9B-A468-6DE3EABB298E}" srcOrd="2" destOrd="0" presId="urn:microsoft.com/office/officeart/2005/8/layout/hList1"/>
    <dgm:cxn modelId="{49ED5F68-9A72-4B61-B494-C8BA9C1639CD}" type="presParOf" srcId="{708D4514-4AE6-4A9B-A468-6DE3EABB298E}" destId="{3E8B8FD7-E2C1-4CB0-AB9C-A61173D7FAE1}" srcOrd="0" destOrd="0" presId="urn:microsoft.com/office/officeart/2005/8/layout/hList1"/>
    <dgm:cxn modelId="{6AAB4CA9-B112-409F-B967-09E3E212A3AB}" type="presParOf" srcId="{708D4514-4AE6-4A9B-A468-6DE3EABB298E}" destId="{D3785D75-500D-4898-AF21-4092BEFE62F7}" srcOrd="1" destOrd="0" presId="urn:microsoft.com/office/officeart/2005/8/layout/h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D912A2-7409-4F62-97E3-345F519FEA21}"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S"/>
        </a:p>
      </dgm:t>
    </dgm:pt>
    <dgm:pt modelId="{5E961A2E-C442-4146-BE7C-E856956B9834}">
      <dgm:prSet phldrT="[Texto]"/>
      <dgm:spPr/>
      <dgm:t>
        <a:bodyPr/>
        <a:lstStyle/>
        <a:p>
          <a:r>
            <a:rPr lang="es-ES" dirty="0" smtClean="0"/>
            <a:t>Social y Político</a:t>
          </a:r>
          <a:endParaRPr lang="es-ES" dirty="0"/>
        </a:p>
      </dgm:t>
    </dgm:pt>
    <dgm:pt modelId="{7746790B-5392-4E32-800C-7C07BE28263A}" type="parTrans" cxnId="{0F3D82A2-DD76-498E-BE82-5E9336110CF0}">
      <dgm:prSet/>
      <dgm:spPr/>
      <dgm:t>
        <a:bodyPr/>
        <a:lstStyle/>
        <a:p>
          <a:endParaRPr lang="es-ES"/>
        </a:p>
      </dgm:t>
    </dgm:pt>
    <dgm:pt modelId="{1FB846C3-B0E6-4FA8-BF05-15D9146C7EFB}" type="sibTrans" cxnId="{0F3D82A2-DD76-498E-BE82-5E9336110CF0}">
      <dgm:prSet/>
      <dgm:spPr/>
      <dgm:t>
        <a:bodyPr/>
        <a:lstStyle/>
        <a:p>
          <a:endParaRPr lang="es-ES"/>
        </a:p>
      </dgm:t>
    </dgm:pt>
    <dgm:pt modelId="{76591FD1-6EAC-4689-86DF-38C2B823ACF6}">
      <dgm:prSet phldrT="[Texto]"/>
      <dgm:spPr/>
      <dgm:t>
        <a:bodyPr/>
        <a:lstStyle/>
        <a:p>
          <a:r>
            <a:rPr lang="es-ES" dirty="0" smtClean="0"/>
            <a:t>Religioso</a:t>
          </a:r>
          <a:endParaRPr lang="es-ES" dirty="0"/>
        </a:p>
      </dgm:t>
    </dgm:pt>
    <dgm:pt modelId="{CE2B15F8-6270-4C11-92C6-BD6CB3A9BB9C}" type="sibTrans" cxnId="{C161054B-FE01-4257-A5AC-A237FE9520AB}">
      <dgm:prSet/>
      <dgm:spPr/>
      <dgm:t>
        <a:bodyPr/>
        <a:lstStyle/>
        <a:p>
          <a:endParaRPr lang="es-ES"/>
        </a:p>
      </dgm:t>
    </dgm:pt>
    <dgm:pt modelId="{5C6F6DB3-73E4-4CEE-9578-22EF86ABF05C}" type="parTrans" cxnId="{C161054B-FE01-4257-A5AC-A237FE9520AB}">
      <dgm:prSet/>
      <dgm:spPr/>
      <dgm:t>
        <a:bodyPr/>
        <a:lstStyle/>
        <a:p>
          <a:endParaRPr lang="es-ES"/>
        </a:p>
      </dgm:t>
    </dgm:pt>
    <dgm:pt modelId="{28F0F0FB-50F7-440F-90F4-B607E9BC1E05}" type="pres">
      <dgm:prSet presAssocID="{E5D912A2-7409-4F62-97E3-345F519FEA21}" presName="diagram" presStyleCnt="0">
        <dgm:presLayoutVars>
          <dgm:dir/>
        </dgm:presLayoutVars>
      </dgm:prSet>
      <dgm:spPr/>
      <dgm:t>
        <a:bodyPr/>
        <a:lstStyle/>
        <a:p>
          <a:endParaRPr lang="es-ES"/>
        </a:p>
      </dgm:t>
    </dgm:pt>
    <dgm:pt modelId="{B42C4A81-D7C6-424C-8376-F401A32FD800}" type="pres">
      <dgm:prSet presAssocID="{76591FD1-6EAC-4689-86DF-38C2B823ACF6}" presName="composite" presStyleCnt="0"/>
      <dgm:spPr/>
    </dgm:pt>
    <dgm:pt modelId="{1709CF31-2BC9-4824-A035-7E72B0090DF0}" type="pres">
      <dgm:prSet presAssocID="{76591FD1-6EAC-4689-86DF-38C2B823ACF6}" presName="Image" presStyleLbl="bgShp" presStyleIdx="0" presStyleCnt="2"/>
      <dgm:spPr>
        <a:blipFill rotWithShape="1">
          <a:blip xmlns:r="http://schemas.openxmlformats.org/officeDocument/2006/relationships" r:embed="rId1"/>
          <a:stretch>
            <a:fillRect/>
          </a:stretch>
        </a:blipFill>
      </dgm:spPr>
      <dgm:t>
        <a:bodyPr/>
        <a:lstStyle/>
        <a:p>
          <a:endParaRPr lang="es-ES"/>
        </a:p>
      </dgm:t>
    </dgm:pt>
    <dgm:pt modelId="{F0292C50-4B87-4839-9658-ED8DE39624EB}" type="pres">
      <dgm:prSet presAssocID="{76591FD1-6EAC-4689-86DF-38C2B823ACF6}" presName="Parent" presStyleLbl="node0" presStyleIdx="0" presStyleCnt="2">
        <dgm:presLayoutVars>
          <dgm:bulletEnabled val="1"/>
        </dgm:presLayoutVars>
      </dgm:prSet>
      <dgm:spPr/>
      <dgm:t>
        <a:bodyPr/>
        <a:lstStyle/>
        <a:p>
          <a:endParaRPr lang="es-ES"/>
        </a:p>
      </dgm:t>
    </dgm:pt>
    <dgm:pt modelId="{F1828A14-FF3A-463C-AD41-747AE6551388}" type="pres">
      <dgm:prSet presAssocID="{CE2B15F8-6270-4C11-92C6-BD6CB3A9BB9C}" presName="sibTrans" presStyleCnt="0"/>
      <dgm:spPr/>
    </dgm:pt>
    <dgm:pt modelId="{379F9498-064A-449E-9407-554795DCD088}" type="pres">
      <dgm:prSet presAssocID="{5E961A2E-C442-4146-BE7C-E856956B9834}" presName="composite" presStyleCnt="0"/>
      <dgm:spPr/>
    </dgm:pt>
    <dgm:pt modelId="{643121B2-64F1-41F3-9896-842478D66CD7}" type="pres">
      <dgm:prSet presAssocID="{5E961A2E-C442-4146-BE7C-E856956B9834}" presName="Image" presStyleLbl="bgShp" presStyleIdx="1" presStyleCnt="2"/>
      <dgm:spPr>
        <a:blipFill rotWithShape="1">
          <a:blip xmlns:r="http://schemas.openxmlformats.org/officeDocument/2006/relationships" r:embed="rId2"/>
          <a:stretch>
            <a:fillRect/>
          </a:stretch>
        </a:blipFill>
      </dgm:spPr>
    </dgm:pt>
    <dgm:pt modelId="{5A0F8979-828B-41EA-8503-608BD9305E46}" type="pres">
      <dgm:prSet presAssocID="{5E961A2E-C442-4146-BE7C-E856956B9834}" presName="Parent" presStyleLbl="node0" presStyleIdx="1" presStyleCnt="2">
        <dgm:presLayoutVars>
          <dgm:bulletEnabled val="1"/>
        </dgm:presLayoutVars>
      </dgm:prSet>
      <dgm:spPr/>
      <dgm:t>
        <a:bodyPr/>
        <a:lstStyle/>
        <a:p>
          <a:endParaRPr lang="es-ES"/>
        </a:p>
      </dgm:t>
    </dgm:pt>
  </dgm:ptLst>
  <dgm:cxnLst>
    <dgm:cxn modelId="{0F3D82A2-DD76-498E-BE82-5E9336110CF0}" srcId="{E5D912A2-7409-4F62-97E3-345F519FEA21}" destId="{5E961A2E-C442-4146-BE7C-E856956B9834}" srcOrd="1" destOrd="0" parTransId="{7746790B-5392-4E32-800C-7C07BE28263A}" sibTransId="{1FB846C3-B0E6-4FA8-BF05-15D9146C7EFB}"/>
    <dgm:cxn modelId="{BABD1EEC-0A6E-43BD-9A18-2EE4D9B8AB85}" type="presOf" srcId="{76591FD1-6EAC-4689-86DF-38C2B823ACF6}" destId="{F0292C50-4B87-4839-9658-ED8DE39624EB}" srcOrd="0" destOrd="0" presId="urn:microsoft.com/office/officeart/2008/layout/BendingPictureCaption"/>
    <dgm:cxn modelId="{C161054B-FE01-4257-A5AC-A237FE9520AB}" srcId="{E5D912A2-7409-4F62-97E3-345F519FEA21}" destId="{76591FD1-6EAC-4689-86DF-38C2B823ACF6}" srcOrd="0" destOrd="0" parTransId="{5C6F6DB3-73E4-4CEE-9578-22EF86ABF05C}" sibTransId="{CE2B15F8-6270-4C11-92C6-BD6CB3A9BB9C}"/>
    <dgm:cxn modelId="{6E9BD8A1-AA83-42A5-A2CB-41C04AA76D98}" type="presOf" srcId="{5E961A2E-C442-4146-BE7C-E856956B9834}" destId="{5A0F8979-828B-41EA-8503-608BD9305E46}" srcOrd="0" destOrd="0" presId="urn:microsoft.com/office/officeart/2008/layout/BendingPictureCaption"/>
    <dgm:cxn modelId="{B3584BBF-8B59-4C8E-A9C5-82B729732CF0}" type="presOf" srcId="{E5D912A2-7409-4F62-97E3-345F519FEA21}" destId="{28F0F0FB-50F7-440F-90F4-B607E9BC1E05}" srcOrd="0" destOrd="0" presId="urn:microsoft.com/office/officeart/2008/layout/BendingPictureCaption"/>
    <dgm:cxn modelId="{92D87623-BFB9-4F88-A31D-B8E7DB89D8C2}" type="presParOf" srcId="{28F0F0FB-50F7-440F-90F4-B607E9BC1E05}" destId="{B42C4A81-D7C6-424C-8376-F401A32FD800}" srcOrd="0" destOrd="0" presId="urn:microsoft.com/office/officeart/2008/layout/BendingPictureCaption"/>
    <dgm:cxn modelId="{E9E23413-B2A0-4494-94EC-C3572B8B3657}" type="presParOf" srcId="{B42C4A81-D7C6-424C-8376-F401A32FD800}" destId="{1709CF31-2BC9-4824-A035-7E72B0090DF0}" srcOrd="0" destOrd="0" presId="urn:microsoft.com/office/officeart/2008/layout/BendingPictureCaption"/>
    <dgm:cxn modelId="{A4F4B9EB-8B99-4F17-A745-4B59C6EEC23F}" type="presParOf" srcId="{B42C4A81-D7C6-424C-8376-F401A32FD800}" destId="{F0292C50-4B87-4839-9658-ED8DE39624EB}" srcOrd="1" destOrd="0" presId="urn:microsoft.com/office/officeart/2008/layout/BendingPictureCaption"/>
    <dgm:cxn modelId="{A8E27F3E-8448-47DC-B75F-73DCA3FEE8CE}" type="presParOf" srcId="{28F0F0FB-50F7-440F-90F4-B607E9BC1E05}" destId="{F1828A14-FF3A-463C-AD41-747AE6551388}" srcOrd="1" destOrd="0" presId="urn:microsoft.com/office/officeart/2008/layout/BendingPictureCaption"/>
    <dgm:cxn modelId="{7166D92A-E56B-4D7F-AA65-B3AF9F64E773}" type="presParOf" srcId="{28F0F0FB-50F7-440F-90F4-B607E9BC1E05}" destId="{379F9498-064A-449E-9407-554795DCD088}" srcOrd="2" destOrd="0" presId="urn:microsoft.com/office/officeart/2008/layout/BendingPictureCaption"/>
    <dgm:cxn modelId="{DB3A22FA-D327-47AD-AD01-9E6A4A7A874A}" type="presParOf" srcId="{379F9498-064A-449E-9407-554795DCD088}" destId="{643121B2-64F1-41F3-9896-842478D66CD7}" srcOrd="0" destOrd="0" presId="urn:microsoft.com/office/officeart/2008/layout/BendingPictureCaption"/>
    <dgm:cxn modelId="{0D5546DC-3558-4F2F-8D8B-99D797A08875}" type="presParOf" srcId="{379F9498-064A-449E-9407-554795DCD088}" destId="{5A0F8979-828B-41EA-8503-608BD9305E4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5D912A2-7409-4F62-97E3-345F519FEA21}"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S"/>
        </a:p>
      </dgm:t>
    </dgm:pt>
    <dgm:pt modelId="{76591FD1-6EAC-4689-86DF-38C2B823ACF6}">
      <dgm:prSet phldrT="[Texto]"/>
      <dgm:spPr/>
      <dgm:t>
        <a:bodyPr/>
        <a:lstStyle/>
        <a:p>
          <a:r>
            <a:rPr lang="es-ES" dirty="0" smtClean="0"/>
            <a:t>Económico</a:t>
          </a:r>
          <a:endParaRPr lang="es-ES" dirty="0"/>
        </a:p>
      </dgm:t>
    </dgm:pt>
    <dgm:pt modelId="{5C6F6DB3-73E4-4CEE-9578-22EF86ABF05C}" type="parTrans" cxnId="{C161054B-FE01-4257-A5AC-A237FE9520AB}">
      <dgm:prSet/>
      <dgm:spPr/>
      <dgm:t>
        <a:bodyPr/>
        <a:lstStyle/>
        <a:p>
          <a:endParaRPr lang="es-ES"/>
        </a:p>
      </dgm:t>
    </dgm:pt>
    <dgm:pt modelId="{CE2B15F8-6270-4C11-92C6-BD6CB3A9BB9C}" type="sibTrans" cxnId="{C161054B-FE01-4257-A5AC-A237FE9520AB}">
      <dgm:prSet/>
      <dgm:spPr/>
      <dgm:t>
        <a:bodyPr/>
        <a:lstStyle/>
        <a:p>
          <a:endParaRPr lang="es-ES"/>
        </a:p>
      </dgm:t>
    </dgm:pt>
    <dgm:pt modelId="{5E961A2E-C442-4146-BE7C-E856956B9834}">
      <dgm:prSet phldrT="[Texto]"/>
      <dgm:spPr/>
      <dgm:t>
        <a:bodyPr/>
        <a:lstStyle/>
        <a:p>
          <a:r>
            <a:rPr lang="es-ES" dirty="0" smtClean="0"/>
            <a:t>Producción Artesanal</a:t>
          </a:r>
          <a:endParaRPr lang="es-ES" dirty="0"/>
        </a:p>
      </dgm:t>
    </dgm:pt>
    <dgm:pt modelId="{7746790B-5392-4E32-800C-7C07BE28263A}" type="parTrans" cxnId="{0F3D82A2-DD76-498E-BE82-5E9336110CF0}">
      <dgm:prSet/>
      <dgm:spPr/>
      <dgm:t>
        <a:bodyPr/>
        <a:lstStyle/>
        <a:p>
          <a:endParaRPr lang="es-ES"/>
        </a:p>
      </dgm:t>
    </dgm:pt>
    <dgm:pt modelId="{1FB846C3-B0E6-4FA8-BF05-15D9146C7EFB}" type="sibTrans" cxnId="{0F3D82A2-DD76-498E-BE82-5E9336110CF0}">
      <dgm:prSet/>
      <dgm:spPr/>
      <dgm:t>
        <a:bodyPr/>
        <a:lstStyle/>
        <a:p>
          <a:endParaRPr lang="es-ES"/>
        </a:p>
      </dgm:t>
    </dgm:pt>
    <dgm:pt modelId="{28F0F0FB-50F7-440F-90F4-B607E9BC1E05}" type="pres">
      <dgm:prSet presAssocID="{E5D912A2-7409-4F62-97E3-345F519FEA21}" presName="diagram" presStyleCnt="0">
        <dgm:presLayoutVars>
          <dgm:dir/>
        </dgm:presLayoutVars>
      </dgm:prSet>
      <dgm:spPr/>
      <dgm:t>
        <a:bodyPr/>
        <a:lstStyle/>
        <a:p>
          <a:endParaRPr lang="es-ES"/>
        </a:p>
      </dgm:t>
    </dgm:pt>
    <dgm:pt modelId="{B42C4A81-D7C6-424C-8376-F401A32FD800}" type="pres">
      <dgm:prSet presAssocID="{76591FD1-6EAC-4689-86DF-38C2B823ACF6}" presName="composite" presStyleCnt="0"/>
      <dgm:spPr/>
    </dgm:pt>
    <dgm:pt modelId="{1709CF31-2BC9-4824-A035-7E72B0090DF0}" type="pres">
      <dgm:prSet presAssocID="{76591FD1-6EAC-4689-86DF-38C2B823ACF6}" presName="Image" presStyleLbl="bgShp" presStyleIdx="0" presStyleCnt="2"/>
      <dgm:spPr>
        <a:blipFill rotWithShape="1">
          <a:blip xmlns:r="http://schemas.openxmlformats.org/officeDocument/2006/relationships" r:embed="rId1"/>
          <a:stretch>
            <a:fillRect/>
          </a:stretch>
        </a:blipFill>
      </dgm:spPr>
    </dgm:pt>
    <dgm:pt modelId="{F0292C50-4B87-4839-9658-ED8DE39624EB}" type="pres">
      <dgm:prSet presAssocID="{76591FD1-6EAC-4689-86DF-38C2B823ACF6}" presName="Parent" presStyleLbl="node0" presStyleIdx="0" presStyleCnt="2">
        <dgm:presLayoutVars>
          <dgm:bulletEnabled val="1"/>
        </dgm:presLayoutVars>
      </dgm:prSet>
      <dgm:spPr/>
      <dgm:t>
        <a:bodyPr/>
        <a:lstStyle/>
        <a:p>
          <a:endParaRPr lang="es-ES"/>
        </a:p>
      </dgm:t>
    </dgm:pt>
    <dgm:pt modelId="{F1828A14-FF3A-463C-AD41-747AE6551388}" type="pres">
      <dgm:prSet presAssocID="{CE2B15F8-6270-4C11-92C6-BD6CB3A9BB9C}" presName="sibTrans" presStyleCnt="0"/>
      <dgm:spPr/>
    </dgm:pt>
    <dgm:pt modelId="{379F9498-064A-449E-9407-554795DCD088}" type="pres">
      <dgm:prSet presAssocID="{5E961A2E-C442-4146-BE7C-E856956B9834}" presName="composite" presStyleCnt="0"/>
      <dgm:spPr/>
    </dgm:pt>
    <dgm:pt modelId="{643121B2-64F1-41F3-9896-842478D66CD7}" type="pres">
      <dgm:prSet presAssocID="{5E961A2E-C442-4146-BE7C-E856956B9834}" presName="Image" presStyleLbl="bgShp" presStyleIdx="1" presStyleCnt="2"/>
      <dgm:spPr>
        <a:blipFill rotWithShape="1">
          <a:blip xmlns:r="http://schemas.openxmlformats.org/officeDocument/2006/relationships" r:embed="rId2"/>
          <a:stretch>
            <a:fillRect/>
          </a:stretch>
        </a:blipFill>
      </dgm:spPr>
    </dgm:pt>
    <dgm:pt modelId="{5A0F8979-828B-41EA-8503-608BD9305E46}" type="pres">
      <dgm:prSet presAssocID="{5E961A2E-C442-4146-BE7C-E856956B9834}" presName="Parent" presStyleLbl="node0" presStyleIdx="1" presStyleCnt="2">
        <dgm:presLayoutVars>
          <dgm:bulletEnabled val="1"/>
        </dgm:presLayoutVars>
      </dgm:prSet>
      <dgm:spPr/>
      <dgm:t>
        <a:bodyPr/>
        <a:lstStyle/>
        <a:p>
          <a:endParaRPr lang="es-ES"/>
        </a:p>
      </dgm:t>
    </dgm:pt>
  </dgm:ptLst>
  <dgm:cxnLst>
    <dgm:cxn modelId="{0F3D82A2-DD76-498E-BE82-5E9336110CF0}" srcId="{E5D912A2-7409-4F62-97E3-345F519FEA21}" destId="{5E961A2E-C442-4146-BE7C-E856956B9834}" srcOrd="1" destOrd="0" parTransId="{7746790B-5392-4E32-800C-7C07BE28263A}" sibTransId="{1FB846C3-B0E6-4FA8-BF05-15D9146C7EFB}"/>
    <dgm:cxn modelId="{BABD1EEC-0A6E-43BD-9A18-2EE4D9B8AB85}" type="presOf" srcId="{76591FD1-6EAC-4689-86DF-38C2B823ACF6}" destId="{F0292C50-4B87-4839-9658-ED8DE39624EB}" srcOrd="0" destOrd="0" presId="urn:microsoft.com/office/officeart/2008/layout/BendingPictureCaption"/>
    <dgm:cxn modelId="{C161054B-FE01-4257-A5AC-A237FE9520AB}" srcId="{E5D912A2-7409-4F62-97E3-345F519FEA21}" destId="{76591FD1-6EAC-4689-86DF-38C2B823ACF6}" srcOrd="0" destOrd="0" parTransId="{5C6F6DB3-73E4-4CEE-9578-22EF86ABF05C}" sibTransId="{CE2B15F8-6270-4C11-92C6-BD6CB3A9BB9C}"/>
    <dgm:cxn modelId="{6E9BD8A1-AA83-42A5-A2CB-41C04AA76D98}" type="presOf" srcId="{5E961A2E-C442-4146-BE7C-E856956B9834}" destId="{5A0F8979-828B-41EA-8503-608BD9305E46}" srcOrd="0" destOrd="0" presId="urn:microsoft.com/office/officeart/2008/layout/BendingPictureCaption"/>
    <dgm:cxn modelId="{B3584BBF-8B59-4C8E-A9C5-82B729732CF0}" type="presOf" srcId="{E5D912A2-7409-4F62-97E3-345F519FEA21}" destId="{28F0F0FB-50F7-440F-90F4-B607E9BC1E05}" srcOrd="0" destOrd="0" presId="urn:microsoft.com/office/officeart/2008/layout/BendingPictureCaption"/>
    <dgm:cxn modelId="{92D87623-BFB9-4F88-A31D-B8E7DB89D8C2}" type="presParOf" srcId="{28F0F0FB-50F7-440F-90F4-B607E9BC1E05}" destId="{B42C4A81-D7C6-424C-8376-F401A32FD800}" srcOrd="0" destOrd="0" presId="urn:microsoft.com/office/officeart/2008/layout/BendingPictureCaption"/>
    <dgm:cxn modelId="{E9E23413-B2A0-4494-94EC-C3572B8B3657}" type="presParOf" srcId="{B42C4A81-D7C6-424C-8376-F401A32FD800}" destId="{1709CF31-2BC9-4824-A035-7E72B0090DF0}" srcOrd="0" destOrd="0" presId="urn:microsoft.com/office/officeart/2008/layout/BendingPictureCaption"/>
    <dgm:cxn modelId="{A4F4B9EB-8B99-4F17-A745-4B59C6EEC23F}" type="presParOf" srcId="{B42C4A81-D7C6-424C-8376-F401A32FD800}" destId="{F0292C50-4B87-4839-9658-ED8DE39624EB}" srcOrd="1" destOrd="0" presId="urn:microsoft.com/office/officeart/2008/layout/BendingPictureCaption"/>
    <dgm:cxn modelId="{A8E27F3E-8448-47DC-B75F-73DCA3FEE8CE}" type="presParOf" srcId="{28F0F0FB-50F7-440F-90F4-B607E9BC1E05}" destId="{F1828A14-FF3A-463C-AD41-747AE6551388}" srcOrd="1" destOrd="0" presId="urn:microsoft.com/office/officeart/2008/layout/BendingPictureCaption"/>
    <dgm:cxn modelId="{7166D92A-E56B-4D7F-AA65-B3AF9F64E773}" type="presParOf" srcId="{28F0F0FB-50F7-440F-90F4-B607E9BC1E05}" destId="{379F9498-064A-449E-9407-554795DCD088}" srcOrd="2" destOrd="0" presId="urn:microsoft.com/office/officeart/2008/layout/BendingPictureCaption"/>
    <dgm:cxn modelId="{DB3A22FA-D327-47AD-AD01-9E6A4A7A874A}" type="presParOf" srcId="{379F9498-064A-449E-9407-554795DCD088}" destId="{643121B2-64F1-41F3-9896-842478D66CD7}" srcOrd="0" destOrd="0" presId="urn:microsoft.com/office/officeart/2008/layout/BendingPictureCaption"/>
    <dgm:cxn modelId="{0D5546DC-3558-4F2F-8D8B-99D797A08875}" type="presParOf" srcId="{379F9498-064A-449E-9407-554795DCD088}" destId="{5A0F8979-828B-41EA-8503-608BD9305E46}" srcOrd="1" destOrd="0" presId="urn:microsoft.com/office/officeart/2008/layout/BendingPictureCapti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C0704-AED1-4A90-B180-5FDD756498E3}">
      <dsp:nvSpPr>
        <dsp:cNvPr id="0" name=""/>
        <dsp:cNvSpPr/>
      </dsp:nvSpPr>
      <dsp:spPr>
        <a:xfrm>
          <a:off x="4345" y="579002"/>
          <a:ext cx="2914441" cy="1457220"/>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C" sz="2800" b="1" kern="1200" dirty="0" smtClean="0"/>
            <a:t>Planteamiento del Problema </a:t>
          </a:r>
          <a:endParaRPr lang="es-ES" sz="2800" kern="1200" dirty="0"/>
        </a:p>
      </dsp:txBody>
      <dsp:txXfrm>
        <a:off x="47026" y="621683"/>
        <a:ext cx="2829079" cy="1371858"/>
      </dsp:txXfrm>
    </dsp:sp>
    <dsp:sp modelId="{10358D48-BBEF-497B-BCEF-23098941EEA3}">
      <dsp:nvSpPr>
        <dsp:cNvPr id="0" name=""/>
        <dsp:cNvSpPr/>
      </dsp:nvSpPr>
      <dsp:spPr>
        <a:xfrm>
          <a:off x="2918787" y="1277422"/>
          <a:ext cx="1165776" cy="60380"/>
        </a:xfrm>
        <a:custGeom>
          <a:avLst/>
          <a:gdLst/>
          <a:ahLst/>
          <a:cxnLst/>
          <a:rect l="0" t="0" r="0" b="0"/>
          <a:pathLst>
            <a:path>
              <a:moveTo>
                <a:pt x="0" y="30190"/>
              </a:moveTo>
              <a:lnTo>
                <a:pt x="1165776" y="30190"/>
              </a:lnTo>
            </a:path>
          </a:pathLst>
        </a:custGeom>
        <a:noFill/>
        <a:ln w="22225"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472530" y="1278468"/>
        <a:ext cx="58288" cy="58288"/>
      </dsp:txXfrm>
    </dsp:sp>
    <dsp:sp modelId="{E1B4E646-821D-47BE-9630-86CCD463CE6C}">
      <dsp:nvSpPr>
        <dsp:cNvPr id="0" name=""/>
        <dsp:cNvSpPr/>
      </dsp:nvSpPr>
      <dsp:spPr>
        <a:xfrm>
          <a:off x="4084563" y="579002"/>
          <a:ext cx="3599101" cy="1457220"/>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es-EC" sz="2400" kern="1200" dirty="0" smtClean="0"/>
            <a:t>* Recursos Culturales                 * Turismo                          * Actores Locales</a:t>
          </a:r>
          <a:endParaRPr lang="es-ES" sz="2400" kern="1200" dirty="0"/>
        </a:p>
      </dsp:txBody>
      <dsp:txXfrm>
        <a:off x="4127244" y="621683"/>
        <a:ext cx="3513739" cy="1371858"/>
      </dsp:txXfrm>
    </dsp:sp>
    <dsp:sp modelId="{EC3E1C94-5E2B-4692-897F-E7F354436D32}">
      <dsp:nvSpPr>
        <dsp:cNvPr id="0" name=""/>
        <dsp:cNvSpPr/>
      </dsp:nvSpPr>
      <dsp:spPr>
        <a:xfrm>
          <a:off x="4345" y="2281335"/>
          <a:ext cx="2914441" cy="1457220"/>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b="1" kern="1200" dirty="0" smtClean="0"/>
            <a:t>Importancia de la investigación</a:t>
          </a:r>
          <a:endParaRPr lang="es-ES" sz="2800" b="1" kern="1200" dirty="0"/>
        </a:p>
      </dsp:txBody>
      <dsp:txXfrm>
        <a:off x="47026" y="2324016"/>
        <a:ext cx="2829079" cy="1371858"/>
      </dsp:txXfrm>
    </dsp:sp>
    <dsp:sp modelId="{A641F944-0F8D-4237-9892-2FFA76FA83A9}">
      <dsp:nvSpPr>
        <dsp:cNvPr id="0" name=""/>
        <dsp:cNvSpPr/>
      </dsp:nvSpPr>
      <dsp:spPr>
        <a:xfrm>
          <a:off x="2918787" y="2979754"/>
          <a:ext cx="1165776" cy="60380"/>
        </a:xfrm>
        <a:custGeom>
          <a:avLst/>
          <a:gdLst/>
          <a:ahLst/>
          <a:cxnLst/>
          <a:rect l="0" t="0" r="0" b="0"/>
          <a:pathLst>
            <a:path>
              <a:moveTo>
                <a:pt x="0" y="30190"/>
              </a:moveTo>
              <a:lnTo>
                <a:pt x="1165776" y="30190"/>
              </a:lnTo>
            </a:path>
          </a:pathLst>
        </a:custGeom>
        <a:noFill/>
        <a:ln w="22225"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472530" y="2980800"/>
        <a:ext cx="58288" cy="58288"/>
      </dsp:txXfrm>
    </dsp:sp>
    <dsp:sp modelId="{05AFD6B6-D5D7-4769-9BF6-3A51959C97AE}">
      <dsp:nvSpPr>
        <dsp:cNvPr id="0" name=""/>
        <dsp:cNvSpPr/>
      </dsp:nvSpPr>
      <dsp:spPr>
        <a:xfrm>
          <a:off x="4084563" y="2254806"/>
          <a:ext cx="3548856" cy="1510277"/>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s-ES" sz="2000" kern="1200" dirty="0" smtClean="0"/>
            <a:t>* “Turismo Tradicional”              * Desarrollo de actores locales </a:t>
          </a:r>
          <a:endParaRPr lang="es-ES" sz="2000" kern="1200" dirty="0"/>
        </a:p>
      </dsp:txBody>
      <dsp:txXfrm>
        <a:off x="4128798" y="2299041"/>
        <a:ext cx="3460386" cy="14218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28484-2102-4F1C-B02F-7A21D59F18A5}">
      <dsp:nvSpPr>
        <dsp:cNvPr id="0" name=""/>
        <dsp:cNvSpPr/>
      </dsp:nvSpPr>
      <dsp:spPr>
        <a:xfrm>
          <a:off x="696595" y="0"/>
          <a:ext cx="5539105" cy="5539105"/>
        </a:xfrm>
        <a:prstGeom prst="quadArrow">
          <a:avLst>
            <a:gd name="adj1" fmla="val 2000"/>
            <a:gd name="adj2" fmla="val 4000"/>
            <a:gd name="adj3" fmla="val 5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B9AF22-5D0B-43BD-A9DE-1CE8307BBB4C}">
      <dsp:nvSpPr>
        <dsp:cNvPr id="0" name=""/>
        <dsp:cNvSpPr/>
      </dsp:nvSpPr>
      <dsp:spPr>
        <a:xfrm>
          <a:off x="1056636" y="360041"/>
          <a:ext cx="2215642" cy="2215642"/>
        </a:xfrm>
        <a:prstGeom prst="roundRect">
          <a:avLst/>
        </a:prstGeom>
        <a:solidFill>
          <a:schemeClr val="accent1">
            <a:shade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s-ES" sz="1700" b="1" kern="1200"/>
            <a:t>Fortalezas</a:t>
          </a:r>
        </a:p>
        <a:p>
          <a:pPr marL="114300" lvl="1" indent="-114300" algn="l" defTabSz="577850">
            <a:lnSpc>
              <a:spcPct val="90000"/>
            </a:lnSpc>
            <a:spcBef>
              <a:spcPct val="0"/>
            </a:spcBef>
            <a:spcAft>
              <a:spcPct val="15000"/>
            </a:spcAft>
            <a:buChar char="••"/>
          </a:pPr>
          <a:r>
            <a:rPr lang="es-ES" sz="1300" kern="1200"/>
            <a:t>Autonomia Administrativa</a:t>
          </a:r>
        </a:p>
        <a:p>
          <a:pPr marL="114300" lvl="1" indent="-114300" algn="l" defTabSz="577850">
            <a:lnSpc>
              <a:spcPct val="90000"/>
            </a:lnSpc>
            <a:spcBef>
              <a:spcPct val="0"/>
            </a:spcBef>
            <a:spcAft>
              <a:spcPct val="15000"/>
            </a:spcAft>
            <a:buChar char="••"/>
          </a:pPr>
          <a:r>
            <a:rPr lang="es-ES" sz="1300" kern="1200"/>
            <a:t>Diversidad de ramas artesanales</a:t>
          </a:r>
        </a:p>
        <a:p>
          <a:pPr marL="114300" lvl="1" indent="-114300" algn="l" defTabSz="577850">
            <a:lnSpc>
              <a:spcPct val="90000"/>
            </a:lnSpc>
            <a:spcBef>
              <a:spcPct val="0"/>
            </a:spcBef>
            <a:spcAft>
              <a:spcPct val="15000"/>
            </a:spcAft>
            <a:buChar char="••"/>
          </a:pPr>
          <a:r>
            <a:rPr lang="es-ES" sz="1300" kern="1200"/>
            <a:t>Predisposición como entidad privada </a:t>
          </a:r>
        </a:p>
        <a:p>
          <a:pPr marL="114300" lvl="1" indent="-114300" algn="l" defTabSz="577850">
            <a:lnSpc>
              <a:spcPct val="90000"/>
            </a:lnSpc>
            <a:spcBef>
              <a:spcPct val="0"/>
            </a:spcBef>
            <a:spcAft>
              <a:spcPct val="15000"/>
            </a:spcAft>
            <a:buChar char="••"/>
          </a:pPr>
          <a:r>
            <a:rPr lang="es-ES" sz="1300" kern="1200"/>
            <a:t>Rasgos culturales  y Potencial Turístico</a:t>
          </a:r>
        </a:p>
      </dsp:txBody>
      <dsp:txXfrm>
        <a:off x="1164795" y="468200"/>
        <a:ext cx="1999324" cy="1999324"/>
      </dsp:txXfrm>
    </dsp:sp>
    <dsp:sp modelId="{F5229A9E-7F2E-4F3A-AD59-10F8C55E6BC7}">
      <dsp:nvSpPr>
        <dsp:cNvPr id="0" name=""/>
        <dsp:cNvSpPr/>
      </dsp:nvSpPr>
      <dsp:spPr>
        <a:xfrm>
          <a:off x="3660016" y="360041"/>
          <a:ext cx="2215642" cy="2215642"/>
        </a:xfrm>
        <a:prstGeom prst="roundRect">
          <a:avLst/>
        </a:prstGeom>
        <a:solidFill>
          <a:schemeClr val="accent1">
            <a:shade val="50000"/>
            <a:hueOff val="-123624"/>
            <a:satOff val="-13099"/>
            <a:lumOff val="258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s-ES" sz="1700" b="1" kern="1200"/>
            <a:t>Oportunidades</a:t>
          </a:r>
        </a:p>
        <a:p>
          <a:pPr marL="114300" lvl="1" indent="-114300" algn="l" defTabSz="577850">
            <a:lnSpc>
              <a:spcPct val="90000"/>
            </a:lnSpc>
            <a:spcBef>
              <a:spcPct val="0"/>
            </a:spcBef>
            <a:spcAft>
              <a:spcPct val="15000"/>
            </a:spcAft>
            <a:buChar char="••"/>
          </a:pPr>
          <a:r>
            <a:rPr lang="es-ES" sz="1300" kern="1200"/>
            <a:t>Diversificación de la oferta turística </a:t>
          </a:r>
        </a:p>
        <a:p>
          <a:pPr marL="114300" lvl="1" indent="-114300" algn="l" defTabSz="577850">
            <a:lnSpc>
              <a:spcPct val="90000"/>
            </a:lnSpc>
            <a:spcBef>
              <a:spcPct val="0"/>
            </a:spcBef>
            <a:spcAft>
              <a:spcPct val="15000"/>
            </a:spcAft>
            <a:buChar char="••"/>
          </a:pPr>
          <a:r>
            <a:rPr lang="es-ES" sz="1300" kern="1200"/>
            <a:t>Ambiental y cultural</a:t>
          </a:r>
        </a:p>
        <a:p>
          <a:pPr marL="114300" lvl="1" indent="-114300" algn="l" defTabSz="577850">
            <a:lnSpc>
              <a:spcPct val="90000"/>
            </a:lnSpc>
            <a:spcBef>
              <a:spcPct val="0"/>
            </a:spcBef>
            <a:spcAft>
              <a:spcPct val="15000"/>
            </a:spcAft>
            <a:buChar char="••"/>
          </a:pPr>
          <a:r>
            <a:rPr lang="es-ES" sz="1300" kern="1200"/>
            <a:t>Social y económico </a:t>
          </a:r>
        </a:p>
      </dsp:txBody>
      <dsp:txXfrm>
        <a:off x="3768175" y="468200"/>
        <a:ext cx="1999324" cy="1999324"/>
      </dsp:txXfrm>
    </dsp:sp>
    <dsp:sp modelId="{D48ACDEB-4FA9-490B-939F-71CC9AEECA2C}">
      <dsp:nvSpPr>
        <dsp:cNvPr id="0" name=""/>
        <dsp:cNvSpPr/>
      </dsp:nvSpPr>
      <dsp:spPr>
        <a:xfrm>
          <a:off x="1056636" y="2963421"/>
          <a:ext cx="2215642" cy="2215642"/>
        </a:xfrm>
        <a:prstGeom prst="roundRect">
          <a:avLst/>
        </a:prstGeom>
        <a:solidFill>
          <a:schemeClr val="accent1">
            <a:shade val="50000"/>
            <a:hueOff val="-247247"/>
            <a:satOff val="-26198"/>
            <a:lumOff val="5175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s-ES" sz="1700" b="1" kern="1200"/>
            <a:t>Debilidades</a:t>
          </a:r>
        </a:p>
        <a:p>
          <a:pPr marL="114300" lvl="1" indent="-114300" algn="l" defTabSz="577850">
            <a:lnSpc>
              <a:spcPct val="90000"/>
            </a:lnSpc>
            <a:spcBef>
              <a:spcPct val="0"/>
            </a:spcBef>
            <a:spcAft>
              <a:spcPct val="15000"/>
            </a:spcAft>
            <a:buChar char="••"/>
          </a:pPr>
          <a:r>
            <a:rPr lang="es-ES" sz="1300" kern="1200"/>
            <a:t>Falta de conocimiento respecto a prácticas turísticas</a:t>
          </a:r>
        </a:p>
        <a:p>
          <a:pPr marL="114300" lvl="1" indent="-114300" algn="l" defTabSz="577850">
            <a:lnSpc>
              <a:spcPct val="90000"/>
            </a:lnSpc>
            <a:spcBef>
              <a:spcPct val="0"/>
            </a:spcBef>
            <a:spcAft>
              <a:spcPct val="15000"/>
            </a:spcAft>
            <a:buChar char="••"/>
          </a:pPr>
          <a:r>
            <a:rPr lang="es-ES" sz="1300" kern="1200"/>
            <a:t>Nivel educativo de los afiliados</a:t>
          </a:r>
        </a:p>
        <a:p>
          <a:pPr marL="114300" lvl="1" indent="-114300" algn="l" defTabSz="577850">
            <a:lnSpc>
              <a:spcPct val="90000"/>
            </a:lnSpc>
            <a:spcBef>
              <a:spcPct val="0"/>
            </a:spcBef>
            <a:spcAft>
              <a:spcPct val="15000"/>
            </a:spcAft>
            <a:buChar char="••"/>
          </a:pPr>
          <a:r>
            <a:rPr lang="es-ES" sz="1300" kern="1200"/>
            <a:t>Infraestructura</a:t>
          </a:r>
        </a:p>
        <a:p>
          <a:pPr marL="114300" lvl="1" indent="-114300" algn="l" defTabSz="577850">
            <a:lnSpc>
              <a:spcPct val="90000"/>
            </a:lnSpc>
            <a:spcBef>
              <a:spcPct val="0"/>
            </a:spcBef>
            <a:spcAft>
              <a:spcPct val="15000"/>
            </a:spcAft>
            <a:buChar char="••"/>
          </a:pPr>
          <a:r>
            <a:rPr lang="es-ES" sz="1300" kern="1200"/>
            <a:t>Estrategías de desarrollo enfocado a otros sectores</a:t>
          </a:r>
        </a:p>
      </dsp:txBody>
      <dsp:txXfrm>
        <a:off x="1164795" y="3071580"/>
        <a:ext cx="1999324" cy="1999324"/>
      </dsp:txXfrm>
    </dsp:sp>
    <dsp:sp modelId="{E3429420-84DF-4011-8DA6-3206890BB739}">
      <dsp:nvSpPr>
        <dsp:cNvPr id="0" name=""/>
        <dsp:cNvSpPr/>
      </dsp:nvSpPr>
      <dsp:spPr>
        <a:xfrm>
          <a:off x="3660016" y="2963421"/>
          <a:ext cx="2215642" cy="2215642"/>
        </a:xfrm>
        <a:prstGeom prst="roundRect">
          <a:avLst/>
        </a:prstGeom>
        <a:solidFill>
          <a:schemeClr val="accent1">
            <a:shade val="50000"/>
            <a:hueOff val="-123624"/>
            <a:satOff val="-13099"/>
            <a:lumOff val="258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s-ES" sz="1700" b="1" kern="1200"/>
            <a:t>Amenazas</a:t>
          </a:r>
        </a:p>
        <a:p>
          <a:pPr marL="114300" lvl="1" indent="-114300" algn="l" defTabSz="577850">
            <a:lnSpc>
              <a:spcPct val="90000"/>
            </a:lnSpc>
            <a:spcBef>
              <a:spcPct val="0"/>
            </a:spcBef>
            <a:spcAft>
              <a:spcPct val="15000"/>
            </a:spcAft>
            <a:buChar char="••"/>
          </a:pPr>
          <a:r>
            <a:rPr lang="es-EC" sz="1300" b="0" kern="1200"/>
            <a:t>Teórico académico</a:t>
          </a:r>
          <a:endParaRPr lang="es-ES" sz="1300" b="0" kern="1200"/>
        </a:p>
        <a:p>
          <a:pPr marL="114300" lvl="1" indent="-114300" algn="l" defTabSz="577850">
            <a:lnSpc>
              <a:spcPct val="90000"/>
            </a:lnSpc>
            <a:spcBef>
              <a:spcPct val="0"/>
            </a:spcBef>
            <a:spcAft>
              <a:spcPct val="15000"/>
            </a:spcAft>
            <a:buChar char="••"/>
          </a:pPr>
          <a:r>
            <a:rPr lang="es-EC" sz="1300" b="0" kern="1200"/>
            <a:t>Político y estratégico </a:t>
          </a:r>
          <a:endParaRPr lang="es-ES" sz="1300" b="0" kern="1200"/>
        </a:p>
        <a:p>
          <a:pPr marL="114300" lvl="1" indent="-114300" algn="l" defTabSz="577850">
            <a:lnSpc>
              <a:spcPct val="90000"/>
            </a:lnSpc>
            <a:spcBef>
              <a:spcPct val="0"/>
            </a:spcBef>
            <a:spcAft>
              <a:spcPct val="15000"/>
            </a:spcAft>
            <a:buChar char="••"/>
          </a:pPr>
          <a:r>
            <a:rPr lang="es-ES" sz="1300" kern="1200"/>
            <a:t>Recesión económica del país</a:t>
          </a:r>
        </a:p>
        <a:p>
          <a:pPr marL="114300" lvl="1" indent="-114300" algn="l" defTabSz="577850">
            <a:lnSpc>
              <a:spcPct val="90000"/>
            </a:lnSpc>
            <a:spcBef>
              <a:spcPct val="0"/>
            </a:spcBef>
            <a:spcAft>
              <a:spcPct val="15000"/>
            </a:spcAft>
            <a:buChar char="••"/>
          </a:pPr>
          <a:endParaRPr lang="es-ES" sz="1300" kern="1200"/>
        </a:p>
      </dsp:txBody>
      <dsp:txXfrm>
        <a:off x="3768175" y="3071580"/>
        <a:ext cx="1999324" cy="1999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4ED89-B739-4291-95C0-4DC5E84F2760}">
      <dsp:nvSpPr>
        <dsp:cNvPr id="0" name=""/>
        <dsp:cNvSpPr/>
      </dsp:nvSpPr>
      <dsp:spPr>
        <a:xfrm rot="16200000">
          <a:off x="-1212924" y="1215658"/>
          <a:ext cx="5113733" cy="2682416"/>
        </a:xfrm>
        <a:prstGeom prst="flowChartManualOperation">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lvl="0" algn="l" defTabSz="1600200">
            <a:lnSpc>
              <a:spcPct val="90000"/>
            </a:lnSpc>
            <a:spcBef>
              <a:spcPct val="0"/>
            </a:spcBef>
            <a:spcAft>
              <a:spcPct val="35000"/>
            </a:spcAft>
          </a:pPr>
          <a:r>
            <a:rPr lang="es-ES" sz="3600" kern="1200" dirty="0" smtClean="0"/>
            <a:t>Relacionar</a:t>
          </a:r>
          <a:endParaRPr lang="es-ES" sz="3600" kern="1200" dirty="0"/>
        </a:p>
        <a:p>
          <a:pPr marL="171450" lvl="1" indent="-171450" algn="l" defTabSz="800100">
            <a:lnSpc>
              <a:spcPct val="90000"/>
            </a:lnSpc>
            <a:spcBef>
              <a:spcPct val="0"/>
            </a:spcBef>
            <a:spcAft>
              <a:spcPct val="15000"/>
            </a:spcAft>
            <a:buChar char="••"/>
          </a:pPr>
          <a:r>
            <a:rPr lang="es-EC" sz="1800" kern="1200" dirty="0" smtClean="0"/>
            <a:t>Relacionar las dimensiones que conforman la teoría de Economía Popular y Solidaria, con enfoque sistémico en relación a la actividad artesanal y la gestión turística.</a:t>
          </a:r>
          <a:endParaRPr lang="es-ES" sz="1800" kern="1200" dirty="0"/>
        </a:p>
      </dsp:txBody>
      <dsp:txXfrm rot="5400000">
        <a:off x="2734" y="1022747"/>
        <a:ext cx="2682416" cy="3068239"/>
      </dsp:txXfrm>
    </dsp:sp>
    <dsp:sp modelId="{D6A6DDD0-F5D6-459C-9D48-06455AEF4595}">
      <dsp:nvSpPr>
        <dsp:cNvPr id="0" name=""/>
        <dsp:cNvSpPr/>
      </dsp:nvSpPr>
      <dsp:spPr>
        <a:xfrm rot="16200000">
          <a:off x="1670673" y="1215658"/>
          <a:ext cx="5113733" cy="2682416"/>
        </a:xfrm>
        <a:prstGeom prst="flowChartManualOperation">
          <a:avLst/>
        </a:prstGeom>
        <a:solidFill>
          <a:schemeClr val="accent2">
            <a:hueOff val="1247632"/>
            <a:satOff val="1769"/>
            <a:lumOff val="607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lvl="0" algn="l" defTabSz="1600200">
            <a:lnSpc>
              <a:spcPct val="90000"/>
            </a:lnSpc>
            <a:spcBef>
              <a:spcPct val="0"/>
            </a:spcBef>
            <a:spcAft>
              <a:spcPct val="35000"/>
            </a:spcAft>
          </a:pPr>
          <a:r>
            <a:rPr lang="es-ES" sz="3600" kern="1200" dirty="0" smtClean="0"/>
            <a:t>Establecer</a:t>
          </a:r>
          <a:endParaRPr lang="es-ES" sz="3600" kern="1200" dirty="0"/>
        </a:p>
        <a:p>
          <a:pPr marL="171450" lvl="1" indent="-171450" algn="l" defTabSz="711200">
            <a:lnSpc>
              <a:spcPct val="90000"/>
            </a:lnSpc>
            <a:spcBef>
              <a:spcPct val="0"/>
            </a:spcBef>
            <a:spcAft>
              <a:spcPct val="15000"/>
            </a:spcAft>
            <a:buChar char="••"/>
          </a:pPr>
          <a:r>
            <a:rPr lang="es-EC" sz="1600" kern="1200" dirty="0" smtClean="0"/>
            <a:t>Establecer a través de un diagnóstico los posibles oficios y/o ramas que pueden ser ofertados dentro de la actividad turística mediante instrumentos de evaluación a fin de determinar el potencial turístico de los mismos. </a:t>
          </a:r>
          <a:endParaRPr lang="es-ES" sz="1600" kern="1200" dirty="0"/>
        </a:p>
      </dsp:txBody>
      <dsp:txXfrm rot="5400000">
        <a:off x="2886331" y="1022747"/>
        <a:ext cx="2682416" cy="3068239"/>
      </dsp:txXfrm>
    </dsp:sp>
    <dsp:sp modelId="{96A7C8AB-1BC6-491B-AB43-B9250A47D107}">
      <dsp:nvSpPr>
        <dsp:cNvPr id="0" name=""/>
        <dsp:cNvSpPr/>
      </dsp:nvSpPr>
      <dsp:spPr>
        <a:xfrm rot="16200000">
          <a:off x="4554272" y="1215658"/>
          <a:ext cx="5113733" cy="2682416"/>
        </a:xfrm>
        <a:prstGeom prst="flowChartManualOperation">
          <a:avLst/>
        </a:prstGeom>
        <a:solidFill>
          <a:schemeClr val="accent2">
            <a:hueOff val="2495265"/>
            <a:satOff val="3539"/>
            <a:lumOff val="1215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lvl="0" algn="l" defTabSz="1600200">
            <a:lnSpc>
              <a:spcPct val="90000"/>
            </a:lnSpc>
            <a:spcBef>
              <a:spcPct val="0"/>
            </a:spcBef>
            <a:spcAft>
              <a:spcPct val="35000"/>
            </a:spcAft>
          </a:pPr>
          <a:r>
            <a:rPr lang="es-ES" sz="3600" kern="1200" dirty="0" smtClean="0"/>
            <a:t>Determinar</a:t>
          </a:r>
          <a:endParaRPr lang="es-ES" sz="3600" kern="1200" dirty="0"/>
        </a:p>
        <a:p>
          <a:pPr marL="171450" lvl="1" indent="-171450" algn="l" defTabSz="800100">
            <a:lnSpc>
              <a:spcPct val="90000"/>
            </a:lnSpc>
            <a:spcBef>
              <a:spcPct val="0"/>
            </a:spcBef>
            <a:spcAft>
              <a:spcPct val="15000"/>
            </a:spcAft>
            <a:buChar char="••"/>
          </a:pPr>
          <a:r>
            <a:rPr lang="es-EC" sz="1800" kern="1200" dirty="0" smtClean="0"/>
            <a:t>Determinar el perfil del turista mediante instrumentos de recolección de información, para establecer el segmento de mercado potencial.  </a:t>
          </a:r>
          <a:endParaRPr lang="es-ES" sz="3600" kern="1200" dirty="0"/>
        </a:p>
      </dsp:txBody>
      <dsp:txXfrm rot="5400000">
        <a:off x="5769930" y="1022747"/>
        <a:ext cx="2682416" cy="3068239"/>
      </dsp:txXfrm>
    </dsp:sp>
    <dsp:sp modelId="{98BCDF7C-4DF1-4E5C-A58E-F81D1A7DF479}">
      <dsp:nvSpPr>
        <dsp:cNvPr id="0" name=""/>
        <dsp:cNvSpPr/>
      </dsp:nvSpPr>
      <dsp:spPr>
        <a:xfrm rot="16200000">
          <a:off x="7437870" y="1215658"/>
          <a:ext cx="5113733" cy="2682416"/>
        </a:xfrm>
        <a:prstGeom prst="flowChartManualOperation">
          <a:avLst/>
        </a:prstGeom>
        <a:solidFill>
          <a:schemeClr val="accent2">
            <a:hueOff val="3742897"/>
            <a:satOff val="5308"/>
            <a:lumOff val="1823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lvl="0" algn="l" defTabSz="1600200">
            <a:lnSpc>
              <a:spcPct val="90000"/>
            </a:lnSpc>
            <a:spcBef>
              <a:spcPct val="0"/>
            </a:spcBef>
            <a:spcAft>
              <a:spcPct val="35000"/>
            </a:spcAft>
          </a:pPr>
          <a:r>
            <a:rPr lang="es-ES" sz="3600" kern="1200" dirty="0" smtClean="0"/>
            <a:t>Diseñar</a:t>
          </a:r>
          <a:endParaRPr lang="es-ES" sz="3600" kern="1200" dirty="0"/>
        </a:p>
        <a:p>
          <a:pPr marL="114300" lvl="1" indent="-114300" algn="just" defTabSz="622300">
            <a:lnSpc>
              <a:spcPct val="90000"/>
            </a:lnSpc>
            <a:spcBef>
              <a:spcPct val="0"/>
            </a:spcBef>
            <a:spcAft>
              <a:spcPct val="15000"/>
            </a:spcAft>
            <a:buChar char="••"/>
          </a:pPr>
          <a:r>
            <a:rPr lang="es-EC" sz="1400" kern="1200" dirty="0" smtClean="0"/>
            <a:t>Diseñar estrategias que permitan el desarrollo de la actividad artesanal en el marco del turismo mediante el análisis de los resultados obtenidos a partir de la aplicación de los respetivos instrumentos con el fin de que estos sean de utilidad para la Cámara de artesanal de Pichincha. </a:t>
          </a:r>
          <a:endParaRPr lang="es-ES" sz="1400" kern="1200" dirty="0"/>
        </a:p>
      </dsp:txBody>
      <dsp:txXfrm rot="5400000">
        <a:off x="8653528" y="1022747"/>
        <a:ext cx="2682416" cy="3068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1D2BE-2B9F-4B0C-A575-C0D98C7F2B7D}">
      <dsp:nvSpPr>
        <dsp:cNvPr id="0" name=""/>
        <dsp:cNvSpPr/>
      </dsp:nvSpPr>
      <dsp:spPr>
        <a:xfrm>
          <a:off x="-5138575" y="-787146"/>
          <a:ext cx="6119333" cy="6119333"/>
        </a:xfrm>
        <a:prstGeom prst="blockArc">
          <a:avLst>
            <a:gd name="adj1" fmla="val 18900000"/>
            <a:gd name="adj2" fmla="val 2700000"/>
            <a:gd name="adj3" fmla="val 353"/>
          </a:avLst>
        </a:pr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E7A4FF-E3BD-4B33-967A-79EA8F9F95C4}">
      <dsp:nvSpPr>
        <dsp:cNvPr id="0" name=""/>
        <dsp:cNvSpPr/>
      </dsp:nvSpPr>
      <dsp:spPr>
        <a:xfrm>
          <a:off x="513526" y="349422"/>
          <a:ext cx="6700603" cy="699208"/>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997"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t>Liberación de las potencialidades del ser humano, familia y comunidad.</a:t>
          </a:r>
          <a:endParaRPr lang="es-ES" sz="2000" kern="1200" dirty="0"/>
        </a:p>
      </dsp:txBody>
      <dsp:txXfrm>
        <a:off x="513526" y="349422"/>
        <a:ext cx="6700603" cy="699208"/>
      </dsp:txXfrm>
    </dsp:sp>
    <dsp:sp modelId="{A745E77E-4B11-41C4-B925-EF6082542977}">
      <dsp:nvSpPr>
        <dsp:cNvPr id="0" name=""/>
        <dsp:cNvSpPr/>
      </dsp:nvSpPr>
      <dsp:spPr>
        <a:xfrm>
          <a:off x="76521" y="262021"/>
          <a:ext cx="874011" cy="874011"/>
        </a:xfrm>
        <a:prstGeom prst="ellipse">
          <a:avLst/>
        </a:prstGeom>
        <a:solidFill>
          <a:schemeClr val="lt1">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71BF17-2191-45C5-A8DA-812D15CB3C99}">
      <dsp:nvSpPr>
        <dsp:cNvPr id="0" name=""/>
        <dsp:cNvSpPr/>
      </dsp:nvSpPr>
      <dsp:spPr>
        <a:xfrm>
          <a:off x="914399" y="1398417"/>
          <a:ext cx="6299731" cy="699208"/>
        </a:xfrm>
        <a:prstGeom prst="rect">
          <a:avLst/>
        </a:prstGeom>
        <a:solidFill>
          <a:schemeClr val="accent5">
            <a:hueOff val="-223985"/>
            <a:satOff val="-3461"/>
            <a:lumOff val="-705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997" tIns="78740" rIns="78740" bIns="78740" numCol="1" spcCol="1270" anchor="ctr" anchorCtr="0">
          <a:noAutofit/>
        </a:bodyPr>
        <a:lstStyle/>
        <a:p>
          <a:pPr lvl="0" algn="l" defTabSz="1377950">
            <a:lnSpc>
              <a:spcPct val="90000"/>
            </a:lnSpc>
            <a:spcBef>
              <a:spcPct val="0"/>
            </a:spcBef>
            <a:spcAft>
              <a:spcPct val="35000"/>
            </a:spcAft>
          </a:pPr>
          <a:r>
            <a:rPr lang="es-EC" sz="3100" kern="1200" dirty="0" smtClean="0"/>
            <a:t>Económica, social, cultural y política </a:t>
          </a:r>
          <a:endParaRPr lang="es-ES" sz="3100" kern="1200" dirty="0"/>
        </a:p>
      </dsp:txBody>
      <dsp:txXfrm>
        <a:off x="914399" y="1398417"/>
        <a:ext cx="6299731" cy="699208"/>
      </dsp:txXfrm>
    </dsp:sp>
    <dsp:sp modelId="{1EC177E6-96C4-46ED-BCB7-B62065E297EF}">
      <dsp:nvSpPr>
        <dsp:cNvPr id="0" name=""/>
        <dsp:cNvSpPr/>
      </dsp:nvSpPr>
      <dsp:spPr>
        <a:xfrm>
          <a:off x="477393" y="1311016"/>
          <a:ext cx="874011" cy="874011"/>
        </a:xfrm>
        <a:prstGeom prst="ellipse">
          <a:avLst/>
        </a:prstGeom>
        <a:solidFill>
          <a:schemeClr val="lt1">
            <a:hueOff val="0"/>
            <a:satOff val="0"/>
            <a:lumOff val="0"/>
            <a:alphaOff val="0"/>
          </a:schemeClr>
        </a:solidFill>
        <a:ln w="22225" cap="rnd" cmpd="sng" algn="ctr">
          <a:solidFill>
            <a:schemeClr val="accent5">
              <a:hueOff val="-223985"/>
              <a:satOff val="-3461"/>
              <a:lumOff val="-7059"/>
              <a:alphaOff val="0"/>
            </a:schemeClr>
          </a:solidFill>
          <a:prstDash val="solid"/>
        </a:ln>
        <a:effectLst/>
      </dsp:spPr>
      <dsp:style>
        <a:lnRef idx="2">
          <a:scrgbClr r="0" g="0" b="0"/>
        </a:lnRef>
        <a:fillRef idx="1">
          <a:scrgbClr r="0" g="0" b="0"/>
        </a:fillRef>
        <a:effectRef idx="0">
          <a:scrgbClr r="0" g="0" b="0"/>
        </a:effectRef>
        <a:fontRef idx="minor"/>
      </dsp:style>
    </dsp:sp>
    <dsp:sp modelId="{A915EF22-2665-4B81-ACD2-7BEFCD6D45CA}">
      <dsp:nvSpPr>
        <dsp:cNvPr id="0" name=""/>
        <dsp:cNvSpPr/>
      </dsp:nvSpPr>
      <dsp:spPr>
        <a:xfrm>
          <a:off x="914399" y="2447413"/>
          <a:ext cx="6299731" cy="699208"/>
        </a:xfrm>
        <a:prstGeom prst="rect">
          <a:avLst/>
        </a:prstGeom>
        <a:solidFill>
          <a:schemeClr val="accent5">
            <a:hueOff val="-447971"/>
            <a:satOff val="-6923"/>
            <a:lumOff val="-1411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997"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t>No solo enfocarse en micro proyectos sino en relaciones a nivel macro y meso económico</a:t>
          </a:r>
          <a:endParaRPr lang="es-ES" sz="2000" kern="1200" dirty="0"/>
        </a:p>
      </dsp:txBody>
      <dsp:txXfrm>
        <a:off x="914399" y="2447413"/>
        <a:ext cx="6299731" cy="699208"/>
      </dsp:txXfrm>
    </dsp:sp>
    <dsp:sp modelId="{13AE3ED2-BC6E-447B-B497-FD2A2B950364}">
      <dsp:nvSpPr>
        <dsp:cNvPr id="0" name=""/>
        <dsp:cNvSpPr/>
      </dsp:nvSpPr>
      <dsp:spPr>
        <a:xfrm>
          <a:off x="477393" y="2360012"/>
          <a:ext cx="874011" cy="874011"/>
        </a:xfrm>
        <a:prstGeom prst="ellipse">
          <a:avLst/>
        </a:prstGeom>
        <a:solidFill>
          <a:schemeClr val="lt1">
            <a:hueOff val="0"/>
            <a:satOff val="0"/>
            <a:lumOff val="0"/>
            <a:alphaOff val="0"/>
          </a:schemeClr>
        </a:solidFill>
        <a:ln w="22225" cap="rnd" cmpd="sng" algn="ctr">
          <a:solidFill>
            <a:schemeClr val="accent5">
              <a:hueOff val="-447971"/>
              <a:satOff val="-6923"/>
              <a:lumOff val="-14119"/>
              <a:alphaOff val="0"/>
            </a:schemeClr>
          </a:solidFill>
          <a:prstDash val="solid"/>
        </a:ln>
        <a:effectLst/>
      </dsp:spPr>
      <dsp:style>
        <a:lnRef idx="2">
          <a:scrgbClr r="0" g="0" b="0"/>
        </a:lnRef>
        <a:fillRef idx="1">
          <a:scrgbClr r="0" g="0" b="0"/>
        </a:fillRef>
        <a:effectRef idx="0">
          <a:scrgbClr r="0" g="0" b="0"/>
        </a:effectRef>
        <a:fontRef idx="minor"/>
      </dsp:style>
    </dsp:sp>
    <dsp:sp modelId="{A4E49A73-DCF5-4370-B69F-E43B549230EC}">
      <dsp:nvSpPr>
        <dsp:cNvPr id="0" name=""/>
        <dsp:cNvSpPr/>
      </dsp:nvSpPr>
      <dsp:spPr>
        <a:xfrm>
          <a:off x="513526" y="3496408"/>
          <a:ext cx="6700603" cy="699208"/>
        </a:xfrm>
        <a:prstGeom prst="rect">
          <a:avLst/>
        </a:prstGeom>
        <a:solidFill>
          <a:schemeClr val="accent5">
            <a:hueOff val="-671956"/>
            <a:satOff val="-10384"/>
            <a:lumOff val="-2117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997"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t>“Hibridación” de recursos y la “construcción conjunta de la oferta y la demanda”</a:t>
          </a:r>
          <a:endParaRPr lang="es-ES" sz="2000" kern="1200" dirty="0"/>
        </a:p>
      </dsp:txBody>
      <dsp:txXfrm>
        <a:off x="513526" y="3496408"/>
        <a:ext cx="6700603" cy="699208"/>
      </dsp:txXfrm>
    </dsp:sp>
    <dsp:sp modelId="{5126D398-B3CF-4E98-95DB-8D7A79D3C501}">
      <dsp:nvSpPr>
        <dsp:cNvPr id="0" name=""/>
        <dsp:cNvSpPr/>
      </dsp:nvSpPr>
      <dsp:spPr>
        <a:xfrm>
          <a:off x="76521" y="3409007"/>
          <a:ext cx="874011" cy="874011"/>
        </a:xfrm>
        <a:prstGeom prst="ellipse">
          <a:avLst/>
        </a:prstGeom>
        <a:solidFill>
          <a:schemeClr val="lt1">
            <a:hueOff val="0"/>
            <a:satOff val="0"/>
            <a:lumOff val="0"/>
            <a:alphaOff val="0"/>
          </a:schemeClr>
        </a:solidFill>
        <a:ln w="22225" cap="rnd" cmpd="sng" algn="ctr">
          <a:solidFill>
            <a:schemeClr val="accent5">
              <a:hueOff val="-671956"/>
              <a:satOff val="-10384"/>
              <a:lumOff val="-2117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C3C44-4C1C-413B-8A8E-E1AC3632C391}">
      <dsp:nvSpPr>
        <dsp:cNvPr id="0" name=""/>
        <dsp:cNvSpPr/>
      </dsp:nvSpPr>
      <dsp:spPr>
        <a:xfrm>
          <a:off x="1855" y="1079558"/>
          <a:ext cx="2495925" cy="2058616"/>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1200150">
            <a:lnSpc>
              <a:spcPct val="90000"/>
            </a:lnSpc>
            <a:spcBef>
              <a:spcPct val="0"/>
            </a:spcBef>
            <a:spcAft>
              <a:spcPct val="15000"/>
            </a:spcAft>
            <a:buChar char="••"/>
          </a:pPr>
          <a:r>
            <a:rPr lang="es-ES" sz="2700" kern="1200"/>
            <a:t>comunidad</a:t>
          </a:r>
        </a:p>
        <a:p>
          <a:pPr marL="228600" lvl="1" indent="-228600" algn="l" defTabSz="1200150">
            <a:lnSpc>
              <a:spcPct val="90000"/>
            </a:lnSpc>
            <a:spcBef>
              <a:spcPct val="0"/>
            </a:spcBef>
            <a:spcAft>
              <a:spcPct val="15000"/>
            </a:spcAft>
            <a:buChar char="••"/>
          </a:pPr>
          <a:r>
            <a:rPr lang="es-ES" sz="2700" kern="1200"/>
            <a:t>asociaciones </a:t>
          </a:r>
        </a:p>
      </dsp:txBody>
      <dsp:txXfrm>
        <a:off x="49229" y="1126932"/>
        <a:ext cx="2401177" cy="1522736"/>
      </dsp:txXfrm>
    </dsp:sp>
    <dsp:sp modelId="{E8E96122-D28B-49D2-8A0C-747BEE8087EF}">
      <dsp:nvSpPr>
        <dsp:cNvPr id="0" name=""/>
        <dsp:cNvSpPr/>
      </dsp:nvSpPr>
      <dsp:spPr>
        <a:xfrm>
          <a:off x="3146993" y="1186139"/>
          <a:ext cx="417925" cy="658283"/>
        </a:xfrm>
        <a:prstGeom prst="circularArrow">
          <a:avLst>
            <a:gd name="adj1" fmla="val 2148"/>
            <a:gd name="adj2" fmla="val 258225"/>
            <a:gd name="adj3" fmla="val 4706099"/>
            <a:gd name="adj4" fmla="val 11696852"/>
            <a:gd name="adj5" fmla="val 25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92B31-E154-416A-AD7C-16263EE386DA}">
      <dsp:nvSpPr>
        <dsp:cNvPr id="0" name=""/>
        <dsp:cNvSpPr/>
      </dsp:nvSpPr>
      <dsp:spPr>
        <a:xfrm>
          <a:off x="173464" y="79541"/>
          <a:ext cx="2218600" cy="882264"/>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kern="1200"/>
            <a:t>Popular</a:t>
          </a:r>
        </a:p>
      </dsp:txBody>
      <dsp:txXfrm>
        <a:off x="199305" y="105382"/>
        <a:ext cx="2166918" cy="830582"/>
      </dsp:txXfrm>
    </dsp:sp>
    <dsp:sp modelId="{386C15DB-BE96-4FA3-84C4-4BA27263A786}">
      <dsp:nvSpPr>
        <dsp:cNvPr id="0" name=""/>
        <dsp:cNvSpPr/>
      </dsp:nvSpPr>
      <dsp:spPr>
        <a:xfrm>
          <a:off x="3235514" y="1079558"/>
          <a:ext cx="2495925" cy="2058616"/>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1200150">
            <a:lnSpc>
              <a:spcPct val="90000"/>
            </a:lnSpc>
            <a:spcBef>
              <a:spcPct val="0"/>
            </a:spcBef>
            <a:spcAft>
              <a:spcPct val="15000"/>
            </a:spcAft>
            <a:buChar char="••"/>
          </a:pPr>
          <a:r>
            <a:rPr lang="es-ES" sz="2700" kern="1200" dirty="0"/>
            <a:t>redistribuye </a:t>
          </a:r>
        </a:p>
        <a:p>
          <a:pPr marL="228600" lvl="1" indent="-228600" algn="l" defTabSz="1200150">
            <a:lnSpc>
              <a:spcPct val="90000"/>
            </a:lnSpc>
            <a:spcBef>
              <a:spcPct val="0"/>
            </a:spcBef>
            <a:spcAft>
              <a:spcPct val="15000"/>
            </a:spcAft>
            <a:buChar char="••"/>
          </a:pPr>
          <a:r>
            <a:rPr lang="es-ES" sz="2700" kern="1200"/>
            <a:t>direcciona</a:t>
          </a:r>
        </a:p>
        <a:p>
          <a:pPr marL="228600" lvl="1" indent="-228600" algn="l" defTabSz="1200150">
            <a:lnSpc>
              <a:spcPct val="90000"/>
            </a:lnSpc>
            <a:spcBef>
              <a:spcPct val="0"/>
            </a:spcBef>
            <a:spcAft>
              <a:spcPct val="15000"/>
            </a:spcAft>
            <a:buChar char="••"/>
          </a:pPr>
          <a:r>
            <a:rPr lang="es-ES" sz="2700" kern="1200"/>
            <a:t>coordina</a:t>
          </a:r>
        </a:p>
      </dsp:txBody>
      <dsp:txXfrm>
        <a:off x="3282888" y="1568064"/>
        <a:ext cx="2401177" cy="1522736"/>
      </dsp:txXfrm>
    </dsp:sp>
    <dsp:sp modelId="{28493FFF-35EE-47CD-9C55-8D84D7D25375}">
      <dsp:nvSpPr>
        <dsp:cNvPr id="0" name=""/>
        <dsp:cNvSpPr/>
      </dsp:nvSpPr>
      <dsp:spPr>
        <a:xfrm flipH="1">
          <a:off x="5700777" y="721453"/>
          <a:ext cx="164600" cy="1013721"/>
        </a:xfrm>
        <a:prstGeom prst="leftCircularArrow">
          <a:avLst>
            <a:gd name="adj1" fmla="val 2576"/>
            <a:gd name="adj2" fmla="val 312787"/>
            <a:gd name="adj3" fmla="val 20120327"/>
            <a:gd name="adj4" fmla="val 13184135"/>
            <a:gd name="adj5" fmla="val 30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8C7864-E58E-4B42-83A5-2FD6B6EF0DC7}">
      <dsp:nvSpPr>
        <dsp:cNvPr id="0" name=""/>
        <dsp:cNvSpPr/>
      </dsp:nvSpPr>
      <dsp:spPr>
        <a:xfrm>
          <a:off x="3311346" y="95772"/>
          <a:ext cx="2218600" cy="882264"/>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kern="1200"/>
            <a:t>Pública</a:t>
          </a:r>
        </a:p>
      </dsp:txBody>
      <dsp:txXfrm>
        <a:off x="3337187" y="121613"/>
        <a:ext cx="2166918" cy="830582"/>
      </dsp:txXfrm>
    </dsp:sp>
    <dsp:sp modelId="{68B2CACB-2D0E-4069-A8F5-F01C3EC9905A}">
      <dsp:nvSpPr>
        <dsp:cNvPr id="0" name=""/>
        <dsp:cNvSpPr/>
      </dsp:nvSpPr>
      <dsp:spPr>
        <a:xfrm>
          <a:off x="6469172" y="1079558"/>
          <a:ext cx="2495925" cy="2058616"/>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1200150">
            <a:lnSpc>
              <a:spcPct val="90000"/>
            </a:lnSpc>
            <a:spcBef>
              <a:spcPct val="0"/>
            </a:spcBef>
            <a:spcAft>
              <a:spcPct val="15000"/>
            </a:spcAft>
            <a:buChar char="••"/>
          </a:pPr>
          <a:r>
            <a:rPr lang="es-ES" sz="2700" kern="1200"/>
            <a:t>organizaciones privadas </a:t>
          </a:r>
        </a:p>
      </dsp:txBody>
      <dsp:txXfrm>
        <a:off x="6516546" y="1126932"/>
        <a:ext cx="2401177" cy="1522736"/>
      </dsp:txXfrm>
    </dsp:sp>
    <dsp:sp modelId="{8CE40363-420E-4533-8946-A435B6E0089E}">
      <dsp:nvSpPr>
        <dsp:cNvPr id="0" name=""/>
        <dsp:cNvSpPr/>
      </dsp:nvSpPr>
      <dsp:spPr>
        <a:xfrm>
          <a:off x="6592882" y="127421"/>
          <a:ext cx="2218600" cy="882264"/>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kern="1200"/>
            <a:t>capitalista</a:t>
          </a:r>
        </a:p>
      </dsp:txBody>
      <dsp:txXfrm>
        <a:off x="6618723" y="153262"/>
        <a:ext cx="2166918" cy="8305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7FCC6-C5D1-4DBC-A1BE-EC221B8374E7}">
      <dsp:nvSpPr>
        <dsp:cNvPr id="0" name=""/>
        <dsp:cNvSpPr/>
      </dsp:nvSpPr>
      <dsp:spPr>
        <a:xfrm rot="5400000">
          <a:off x="292" y="1048722"/>
          <a:ext cx="3811985" cy="3812571"/>
        </a:xfrm>
        <a:prstGeom prst="blockArc">
          <a:avLst>
            <a:gd name="adj1" fmla="val 13500000"/>
            <a:gd name="adj2" fmla="val 18900000"/>
            <a:gd name="adj3" fmla="val 496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260153-1FEE-4628-8332-D14EF534C197}">
      <dsp:nvSpPr>
        <dsp:cNvPr id="0" name=""/>
        <dsp:cNvSpPr/>
      </dsp:nvSpPr>
      <dsp:spPr>
        <a:xfrm rot="16200000">
          <a:off x="3923607" y="1048722"/>
          <a:ext cx="3811985" cy="3812571"/>
        </a:xfrm>
        <a:prstGeom prst="blockArc">
          <a:avLst>
            <a:gd name="adj1" fmla="val 13500000"/>
            <a:gd name="adj2" fmla="val 18900000"/>
            <a:gd name="adj3" fmla="val 496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D1FDB1-FD85-42AB-A96C-E41BB348D2DB}">
      <dsp:nvSpPr>
        <dsp:cNvPr id="0" name=""/>
        <dsp:cNvSpPr/>
      </dsp:nvSpPr>
      <dsp:spPr>
        <a:xfrm>
          <a:off x="4374363" y="4360313"/>
          <a:ext cx="2894324" cy="762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kern="1200" dirty="0" smtClean="0"/>
            <a:t>Actores</a:t>
          </a:r>
          <a:endParaRPr lang="es-ES" sz="2200" kern="1200" dirty="0"/>
        </a:p>
      </dsp:txBody>
      <dsp:txXfrm>
        <a:off x="4374363" y="4360313"/>
        <a:ext cx="2894324" cy="762641"/>
      </dsp:txXfrm>
    </dsp:sp>
    <dsp:sp modelId="{8641A8F8-D25D-40AC-B250-369D4B0CC497}">
      <dsp:nvSpPr>
        <dsp:cNvPr id="0" name=""/>
        <dsp:cNvSpPr/>
      </dsp:nvSpPr>
      <dsp:spPr>
        <a:xfrm rot="5400000">
          <a:off x="3801328" y="1048722"/>
          <a:ext cx="3811985" cy="3812571"/>
        </a:xfrm>
        <a:prstGeom prst="blockArc">
          <a:avLst>
            <a:gd name="adj1" fmla="val 13500000"/>
            <a:gd name="adj2" fmla="val 18900000"/>
            <a:gd name="adj3" fmla="val 4960"/>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9383E2-8F6E-42F4-8918-9FF2572EE9DA}">
      <dsp:nvSpPr>
        <dsp:cNvPr id="0" name=""/>
        <dsp:cNvSpPr/>
      </dsp:nvSpPr>
      <dsp:spPr>
        <a:xfrm rot="16200000">
          <a:off x="7723489" y="1048722"/>
          <a:ext cx="3811985" cy="3812571"/>
        </a:xfrm>
        <a:prstGeom prst="blockArc">
          <a:avLst>
            <a:gd name="adj1" fmla="val 13500000"/>
            <a:gd name="adj2" fmla="val 18900000"/>
            <a:gd name="adj3" fmla="val 496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ED3F16-9FC8-4CA8-A41A-5CD26AAB5D1A}">
      <dsp:nvSpPr>
        <dsp:cNvPr id="0" name=""/>
        <dsp:cNvSpPr/>
      </dsp:nvSpPr>
      <dsp:spPr>
        <a:xfrm>
          <a:off x="7896233" y="4360313"/>
          <a:ext cx="2894324" cy="762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kern="1200" dirty="0" smtClean="0"/>
            <a:t>Modelo de Gestión Turística</a:t>
          </a:r>
          <a:endParaRPr lang="es-ES" sz="2200" kern="1200" dirty="0"/>
        </a:p>
      </dsp:txBody>
      <dsp:txXfrm>
        <a:off x="7896233" y="4360313"/>
        <a:ext cx="2894324" cy="762641"/>
      </dsp:txXfrm>
    </dsp:sp>
    <dsp:sp modelId="{F7A7D2BE-4A8C-4034-A150-E67F939C7F4D}">
      <dsp:nvSpPr>
        <dsp:cNvPr id="0" name=""/>
        <dsp:cNvSpPr/>
      </dsp:nvSpPr>
      <dsp:spPr>
        <a:xfrm>
          <a:off x="4281361" y="2142836"/>
          <a:ext cx="1746561" cy="1746561"/>
        </a:xfrm>
        <a:prstGeom prst="ellipse">
          <a:avLst/>
        </a:prstGeom>
        <a:solidFill>
          <a:schemeClr val="accent2">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s-EC" sz="2200" kern="1200" dirty="0" smtClean="0"/>
            <a:t>Gestión Turística Pública</a:t>
          </a:r>
          <a:endParaRPr lang="es-ES" sz="2200" kern="1200" dirty="0"/>
        </a:p>
      </dsp:txBody>
      <dsp:txXfrm>
        <a:off x="4525251" y="2348793"/>
        <a:ext cx="1007026" cy="1334647"/>
      </dsp:txXfrm>
    </dsp:sp>
    <dsp:sp modelId="{820DC635-95C2-4715-B2DE-484F286D44DE}">
      <dsp:nvSpPr>
        <dsp:cNvPr id="0" name=""/>
        <dsp:cNvSpPr/>
      </dsp:nvSpPr>
      <dsp:spPr>
        <a:xfrm>
          <a:off x="5540144" y="2142836"/>
          <a:ext cx="1746561" cy="1746561"/>
        </a:xfrm>
        <a:prstGeom prst="ellipse">
          <a:avLst/>
        </a:prstGeom>
        <a:solidFill>
          <a:schemeClr val="accent3">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s-EC" sz="2200" kern="1200" dirty="0" smtClean="0"/>
            <a:t>Gestión Turística Privada</a:t>
          </a:r>
          <a:endParaRPr lang="es-ES" sz="2200" kern="1200" dirty="0"/>
        </a:p>
      </dsp:txBody>
      <dsp:txXfrm>
        <a:off x="6035790" y="2348793"/>
        <a:ext cx="1007026" cy="1334647"/>
      </dsp:txXfrm>
    </dsp:sp>
    <dsp:sp modelId="{9FCACD9F-DE75-4976-BB09-CEAA4D0CDE18}">
      <dsp:nvSpPr>
        <dsp:cNvPr id="0" name=""/>
        <dsp:cNvSpPr/>
      </dsp:nvSpPr>
      <dsp:spPr>
        <a:xfrm>
          <a:off x="991776" y="1521185"/>
          <a:ext cx="1123124" cy="1123130"/>
        </a:xfrm>
        <a:prstGeom prst="ellipse">
          <a:avLst/>
        </a:prstGeom>
        <a:solidFill>
          <a:schemeClr val="accent4">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Teórico académico</a:t>
          </a:r>
          <a:endParaRPr lang="es-ES" sz="1200" kern="1200" dirty="0"/>
        </a:p>
      </dsp:txBody>
      <dsp:txXfrm>
        <a:off x="1156254" y="1685664"/>
        <a:ext cx="794168" cy="794172"/>
      </dsp:txXfrm>
    </dsp:sp>
    <dsp:sp modelId="{C39246B8-1FA6-490C-88E3-BEDE48BB3938}">
      <dsp:nvSpPr>
        <dsp:cNvPr id="0" name=""/>
        <dsp:cNvSpPr/>
      </dsp:nvSpPr>
      <dsp:spPr>
        <a:xfrm>
          <a:off x="1128075" y="2796426"/>
          <a:ext cx="320892" cy="320934"/>
        </a:xfrm>
        <a:prstGeom prst="ellipse">
          <a:avLst/>
        </a:prstGeom>
        <a:solidFill>
          <a:schemeClr val="accent5">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E76A9E3-D106-4826-8FF5-9243432B104D}">
      <dsp:nvSpPr>
        <dsp:cNvPr id="0" name=""/>
        <dsp:cNvSpPr/>
      </dsp:nvSpPr>
      <dsp:spPr>
        <a:xfrm>
          <a:off x="2173122" y="1556309"/>
          <a:ext cx="320892" cy="320934"/>
        </a:xfrm>
        <a:prstGeom prst="ellipse">
          <a:avLst/>
        </a:prstGeom>
        <a:solidFill>
          <a:schemeClr val="accent6">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6472390-6C85-4D03-AAC5-ECE77329E6A5}">
      <dsp:nvSpPr>
        <dsp:cNvPr id="0" name=""/>
        <dsp:cNvSpPr/>
      </dsp:nvSpPr>
      <dsp:spPr>
        <a:xfrm>
          <a:off x="2173390" y="1890557"/>
          <a:ext cx="1123124" cy="1123130"/>
        </a:xfrm>
        <a:prstGeom prst="ellipse">
          <a:avLst/>
        </a:prstGeom>
        <a:solidFill>
          <a:schemeClr val="accent2">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Ambiental y cultural</a:t>
          </a:r>
          <a:endParaRPr lang="es-ES" sz="1200" kern="1200" dirty="0"/>
        </a:p>
      </dsp:txBody>
      <dsp:txXfrm>
        <a:off x="2337868" y="2055036"/>
        <a:ext cx="794168" cy="794172"/>
      </dsp:txXfrm>
    </dsp:sp>
    <dsp:sp modelId="{39241C47-45F0-4CFF-AE34-6E1407D241DF}">
      <dsp:nvSpPr>
        <dsp:cNvPr id="0" name=""/>
        <dsp:cNvSpPr/>
      </dsp:nvSpPr>
      <dsp:spPr>
        <a:xfrm>
          <a:off x="3090725" y="3030683"/>
          <a:ext cx="320892" cy="320934"/>
        </a:xfrm>
        <a:prstGeom prst="ellipse">
          <a:avLst/>
        </a:prstGeom>
        <a:solidFill>
          <a:schemeClr val="accent3">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FBCEE27-AB94-4874-BCA3-A61B53C7FBE3}">
      <dsp:nvSpPr>
        <dsp:cNvPr id="0" name=""/>
        <dsp:cNvSpPr/>
      </dsp:nvSpPr>
      <dsp:spPr>
        <a:xfrm>
          <a:off x="728569" y="3230665"/>
          <a:ext cx="1123124" cy="1123130"/>
        </a:xfrm>
        <a:prstGeom prst="ellipse">
          <a:avLst/>
        </a:prstGeom>
        <a:solidFill>
          <a:schemeClr val="accent4">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Social y económica</a:t>
          </a:r>
          <a:endParaRPr lang="es-ES" sz="1200" kern="1200" dirty="0"/>
        </a:p>
      </dsp:txBody>
      <dsp:txXfrm>
        <a:off x="893047" y="3395144"/>
        <a:ext cx="794168" cy="794172"/>
      </dsp:txXfrm>
    </dsp:sp>
    <dsp:sp modelId="{F0198EFE-A7C0-4C8A-8648-F6A68114D847}">
      <dsp:nvSpPr>
        <dsp:cNvPr id="0" name=""/>
        <dsp:cNvSpPr/>
      </dsp:nvSpPr>
      <dsp:spPr>
        <a:xfrm>
          <a:off x="1969479" y="3141155"/>
          <a:ext cx="1123124" cy="1123130"/>
        </a:xfrm>
        <a:prstGeom prst="ellipse">
          <a:avLst/>
        </a:prstGeom>
        <a:solidFill>
          <a:schemeClr val="accent5">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Político y estratégico</a:t>
          </a:r>
          <a:endParaRPr lang="es-ES" sz="1200" kern="1200" dirty="0"/>
        </a:p>
      </dsp:txBody>
      <dsp:txXfrm>
        <a:off x="2133957" y="3305634"/>
        <a:ext cx="794168" cy="794172"/>
      </dsp:txXfrm>
    </dsp:sp>
    <dsp:sp modelId="{99575ACD-A3D7-4F24-9B07-3710E2B2301F}">
      <dsp:nvSpPr>
        <dsp:cNvPr id="0" name=""/>
        <dsp:cNvSpPr/>
      </dsp:nvSpPr>
      <dsp:spPr>
        <a:xfrm>
          <a:off x="1593047" y="2719945"/>
          <a:ext cx="551634" cy="551509"/>
        </a:xfrm>
        <a:prstGeom prst="ellipse">
          <a:avLst/>
        </a:prstGeom>
        <a:solidFill>
          <a:schemeClr val="accent6">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0B91362-9CC9-4AF8-BC46-01A2D2A964FA}">
      <dsp:nvSpPr>
        <dsp:cNvPr id="0" name=""/>
        <dsp:cNvSpPr/>
      </dsp:nvSpPr>
      <dsp:spPr>
        <a:xfrm>
          <a:off x="767741" y="3002073"/>
          <a:ext cx="241206" cy="241055"/>
        </a:xfrm>
        <a:prstGeom prst="ellipse">
          <a:avLst/>
        </a:prstGeom>
        <a:solidFill>
          <a:schemeClr val="accent2">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10ED7D4-2717-4E3B-9AAB-3BA02B93ADC7}">
      <dsp:nvSpPr>
        <dsp:cNvPr id="0" name=""/>
        <dsp:cNvSpPr/>
      </dsp:nvSpPr>
      <dsp:spPr>
        <a:xfrm>
          <a:off x="8225002" y="1836915"/>
          <a:ext cx="2226403" cy="2226000"/>
        </a:xfrm>
        <a:prstGeom prst="ellipse">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Políticas</a:t>
          </a:r>
          <a:endParaRPr lang="es-ES" sz="2000" kern="1200" dirty="0"/>
        </a:p>
        <a:p>
          <a:pPr lvl="0" algn="ctr" defTabSz="889000">
            <a:lnSpc>
              <a:spcPct val="90000"/>
            </a:lnSpc>
            <a:spcBef>
              <a:spcPct val="0"/>
            </a:spcBef>
            <a:spcAft>
              <a:spcPct val="35000"/>
            </a:spcAft>
          </a:pPr>
          <a:r>
            <a:rPr lang="es-ES" sz="2000" kern="1200" dirty="0" smtClean="0"/>
            <a:t>Instrumentos</a:t>
          </a:r>
          <a:endParaRPr lang="es-ES" sz="2000" kern="1200" dirty="0"/>
        </a:p>
      </dsp:txBody>
      <dsp:txXfrm>
        <a:off x="8551051" y="2162905"/>
        <a:ext cx="1574305" cy="1574020"/>
      </dsp:txXfrm>
    </dsp:sp>
    <dsp:sp modelId="{EBADBF02-C194-4D39-9982-2189156EA531}">
      <dsp:nvSpPr>
        <dsp:cNvPr id="0" name=""/>
        <dsp:cNvSpPr/>
      </dsp:nvSpPr>
      <dsp:spPr>
        <a:xfrm>
          <a:off x="716371" y="4360313"/>
          <a:ext cx="2894324" cy="762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kern="1200" dirty="0" smtClean="0"/>
            <a:t>Gestión Turística</a:t>
          </a:r>
          <a:endParaRPr lang="es-ES" sz="2200" kern="1200" dirty="0"/>
        </a:p>
      </dsp:txBody>
      <dsp:txXfrm>
        <a:off x="716371" y="4360313"/>
        <a:ext cx="2894324" cy="7626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7DD41-CA93-46D9-95E2-A3A296BAEE5B}">
      <dsp:nvSpPr>
        <dsp:cNvPr id="0" name=""/>
        <dsp:cNvSpPr/>
      </dsp:nvSpPr>
      <dsp:spPr>
        <a:xfrm>
          <a:off x="2328" y="0"/>
          <a:ext cx="628904" cy="62890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6564F9-82C1-45AB-B986-EECC88984553}">
      <dsp:nvSpPr>
        <dsp:cNvPr id="0" name=""/>
        <dsp:cNvSpPr/>
      </dsp:nvSpPr>
      <dsp:spPr>
        <a:xfrm>
          <a:off x="65218" y="62890"/>
          <a:ext cx="503123" cy="503123"/>
        </a:xfrm>
        <a:prstGeom prst="chord">
          <a:avLst>
            <a:gd name="adj1" fmla="val 1168272"/>
            <a:gd name="adj2" fmla="val 9631728"/>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8C86CD-D5BF-4547-AA05-FAB615111591}">
      <dsp:nvSpPr>
        <dsp:cNvPr id="0" name=""/>
        <dsp:cNvSpPr/>
      </dsp:nvSpPr>
      <dsp:spPr>
        <a:xfrm>
          <a:off x="762253"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lvl="0" algn="l" defTabSz="622300">
            <a:lnSpc>
              <a:spcPct val="90000"/>
            </a:lnSpc>
            <a:spcBef>
              <a:spcPct val="0"/>
            </a:spcBef>
            <a:spcAft>
              <a:spcPct val="35000"/>
            </a:spcAft>
          </a:pPr>
          <a:r>
            <a:rPr lang="es-EC" sz="1400" b="1" kern="1200" dirty="0" smtClean="0"/>
            <a:t>Investigación mixta </a:t>
          </a:r>
          <a:endParaRPr lang="es-ES" sz="1400" b="1" kern="1200" dirty="0"/>
        </a:p>
      </dsp:txBody>
      <dsp:txXfrm>
        <a:off x="762253" y="0"/>
        <a:ext cx="1860507" cy="628904"/>
      </dsp:txXfrm>
    </dsp:sp>
    <dsp:sp modelId="{9799609D-0C13-4001-A132-DE51153759D8}">
      <dsp:nvSpPr>
        <dsp:cNvPr id="0" name=""/>
        <dsp:cNvSpPr/>
      </dsp:nvSpPr>
      <dsp:spPr>
        <a:xfrm>
          <a:off x="2753783" y="0"/>
          <a:ext cx="628904" cy="62890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DDD748-04D1-4E64-A28D-642867AFDD22}">
      <dsp:nvSpPr>
        <dsp:cNvPr id="0" name=""/>
        <dsp:cNvSpPr/>
      </dsp:nvSpPr>
      <dsp:spPr>
        <a:xfrm>
          <a:off x="2816673" y="62890"/>
          <a:ext cx="503123" cy="503123"/>
        </a:xfrm>
        <a:prstGeom prst="chord">
          <a:avLst>
            <a:gd name="adj1" fmla="val 20431728"/>
            <a:gd name="adj2" fmla="val 11968272"/>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344A04-5A63-43CD-A543-C823DE55A36D}">
      <dsp:nvSpPr>
        <dsp:cNvPr id="0" name=""/>
        <dsp:cNvSpPr/>
      </dsp:nvSpPr>
      <dsp:spPr>
        <a:xfrm>
          <a:off x="3513708"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lvl="0" algn="l" defTabSz="622300">
            <a:lnSpc>
              <a:spcPct val="90000"/>
            </a:lnSpc>
            <a:spcBef>
              <a:spcPct val="0"/>
            </a:spcBef>
            <a:spcAft>
              <a:spcPct val="35000"/>
            </a:spcAft>
          </a:pPr>
          <a:r>
            <a:rPr lang="es-EC" sz="1400" b="1" kern="1200" dirty="0" smtClean="0"/>
            <a:t>Por su finalidad: Aplicada </a:t>
          </a:r>
          <a:endParaRPr lang="es-ES" sz="1400" kern="1200" dirty="0"/>
        </a:p>
      </dsp:txBody>
      <dsp:txXfrm>
        <a:off x="3513708" y="0"/>
        <a:ext cx="1860507" cy="628904"/>
      </dsp:txXfrm>
    </dsp:sp>
    <dsp:sp modelId="{FF6AED4A-859A-4FCA-B338-09EE5A600676}">
      <dsp:nvSpPr>
        <dsp:cNvPr id="0" name=""/>
        <dsp:cNvSpPr/>
      </dsp:nvSpPr>
      <dsp:spPr>
        <a:xfrm>
          <a:off x="5505238" y="0"/>
          <a:ext cx="628904" cy="62890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2262F0-AD2F-42FC-935C-2FA6FF3C6630}">
      <dsp:nvSpPr>
        <dsp:cNvPr id="0" name=""/>
        <dsp:cNvSpPr/>
      </dsp:nvSpPr>
      <dsp:spPr>
        <a:xfrm>
          <a:off x="5568128" y="62890"/>
          <a:ext cx="503123" cy="503123"/>
        </a:xfrm>
        <a:prstGeom prst="chord">
          <a:avLst>
            <a:gd name="adj1" fmla="val 16200000"/>
            <a:gd name="adj2" fmla="val 16200000"/>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C2D253-0074-4652-9188-818F40ACAEFE}">
      <dsp:nvSpPr>
        <dsp:cNvPr id="0" name=""/>
        <dsp:cNvSpPr/>
      </dsp:nvSpPr>
      <dsp:spPr>
        <a:xfrm>
          <a:off x="6265164"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lvl="0" algn="l" defTabSz="622300">
            <a:lnSpc>
              <a:spcPct val="90000"/>
            </a:lnSpc>
            <a:spcBef>
              <a:spcPct val="0"/>
            </a:spcBef>
            <a:spcAft>
              <a:spcPct val="35000"/>
            </a:spcAft>
          </a:pPr>
          <a:r>
            <a:rPr lang="es-ES" sz="1400" b="1" kern="1200" dirty="0" smtClean="0"/>
            <a:t>Instrumentos: Encuesta - Entrevista</a:t>
          </a:r>
          <a:endParaRPr lang="es-ES" sz="1400" b="1" kern="1200" dirty="0"/>
        </a:p>
      </dsp:txBody>
      <dsp:txXfrm>
        <a:off x="6265164" y="0"/>
        <a:ext cx="1860507" cy="6289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FC2A7-609A-4C8B-AC0F-CE315EECB4CC}">
      <dsp:nvSpPr>
        <dsp:cNvPr id="0" name=""/>
        <dsp:cNvSpPr/>
      </dsp:nvSpPr>
      <dsp:spPr>
        <a:xfrm>
          <a:off x="36" y="97004"/>
          <a:ext cx="3447672" cy="705762"/>
        </a:xfrm>
        <a:prstGeom prst="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ES" sz="2800" kern="1200" dirty="0" smtClean="0"/>
            <a:t>Demanda </a:t>
          </a:r>
          <a:endParaRPr lang="es-ES" sz="2800" kern="1200" dirty="0"/>
        </a:p>
      </dsp:txBody>
      <dsp:txXfrm>
        <a:off x="36" y="97004"/>
        <a:ext cx="3447672" cy="705762"/>
      </dsp:txXfrm>
    </dsp:sp>
    <dsp:sp modelId="{664F226E-C088-42DD-B816-374AB4CC3FDF}">
      <dsp:nvSpPr>
        <dsp:cNvPr id="0" name=""/>
        <dsp:cNvSpPr/>
      </dsp:nvSpPr>
      <dsp:spPr>
        <a:xfrm>
          <a:off x="36" y="802766"/>
          <a:ext cx="3447672" cy="2038162"/>
        </a:xfrm>
        <a:prstGeom prst="rect">
          <a:avLst/>
        </a:prstGeom>
        <a:solidFill>
          <a:schemeClr val="accent2">
            <a:tint val="40000"/>
            <a:alpha val="90000"/>
            <a:hueOff val="0"/>
            <a:satOff val="0"/>
            <a:lumOff val="0"/>
            <a:alphaOff val="0"/>
          </a:schemeClr>
        </a:solidFill>
        <a:ln w="2222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EC" sz="1500" b="1" kern="1200" dirty="0" smtClean="0"/>
            <a:t>N- tamaño de la población: Infinita</a:t>
          </a:r>
          <a:r>
            <a:rPr lang="es-EC" sz="1500" kern="1200" dirty="0" smtClean="0"/>
            <a:t> </a:t>
          </a:r>
          <a:endParaRPr lang="es-ES" sz="1500" kern="1200" dirty="0"/>
        </a:p>
        <a:p>
          <a:pPr marL="114300" lvl="1" indent="-114300" algn="l" defTabSz="666750">
            <a:lnSpc>
              <a:spcPct val="90000"/>
            </a:lnSpc>
            <a:spcBef>
              <a:spcPct val="0"/>
            </a:spcBef>
            <a:spcAft>
              <a:spcPct val="15000"/>
            </a:spcAft>
            <a:buChar char="••"/>
          </a:pPr>
          <a:r>
            <a:rPr lang="es-EC" sz="1500" b="1" kern="1200" dirty="0" smtClean="0"/>
            <a:t>z – nivel de confianza: </a:t>
          </a:r>
          <a:r>
            <a:rPr lang="es-EC" sz="1500" kern="1200" dirty="0" smtClean="0"/>
            <a:t>1,96</a:t>
          </a:r>
          <a:r>
            <a:rPr lang="es-EC" sz="1500" b="1" kern="1200" dirty="0" smtClean="0"/>
            <a:t> </a:t>
          </a:r>
          <a:endParaRPr lang="es-ES" sz="1500" kern="1200" dirty="0"/>
        </a:p>
        <a:p>
          <a:pPr marL="114300" lvl="1" indent="-114300" algn="l" defTabSz="666750">
            <a:lnSpc>
              <a:spcPct val="90000"/>
            </a:lnSpc>
            <a:spcBef>
              <a:spcPct val="0"/>
            </a:spcBef>
            <a:spcAft>
              <a:spcPct val="15000"/>
            </a:spcAft>
            <a:buChar char="••"/>
          </a:pPr>
          <a:r>
            <a:rPr lang="es-EC" sz="1500" b="1" kern="1200" dirty="0" smtClean="0"/>
            <a:t>p- probabilidad de éxito: </a:t>
          </a:r>
          <a:r>
            <a:rPr lang="es-EC" sz="1500" kern="1200" dirty="0" smtClean="0"/>
            <a:t>0.5</a:t>
          </a:r>
          <a:r>
            <a:rPr lang="es-EC" sz="1500" b="1" kern="1200" dirty="0" smtClean="0"/>
            <a:t> </a:t>
          </a:r>
          <a:endParaRPr lang="es-ES" sz="1500" kern="1200" dirty="0"/>
        </a:p>
        <a:p>
          <a:pPr marL="114300" lvl="1" indent="-114300" algn="l" defTabSz="666750">
            <a:lnSpc>
              <a:spcPct val="90000"/>
            </a:lnSpc>
            <a:spcBef>
              <a:spcPct val="0"/>
            </a:spcBef>
            <a:spcAft>
              <a:spcPct val="15000"/>
            </a:spcAft>
            <a:buChar char="••"/>
          </a:pPr>
          <a:r>
            <a:rPr lang="es-EC" sz="1500" b="1" kern="1200" smtClean="0"/>
            <a:t>q- proba lidiad de fracaso: </a:t>
          </a:r>
          <a:r>
            <a:rPr lang="es-EC" sz="1500" kern="1200" smtClean="0"/>
            <a:t>0.5</a:t>
          </a:r>
          <a:endParaRPr lang="es-EC" sz="1500" kern="1200"/>
        </a:p>
        <a:p>
          <a:pPr marL="114300" lvl="1" indent="-114300" algn="l" defTabSz="666750">
            <a:lnSpc>
              <a:spcPct val="90000"/>
            </a:lnSpc>
            <a:spcBef>
              <a:spcPct val="0"/>
            </a:spcBef>
            <a:spcAft>
              <a:spcPct val="15000"/>
            </a:spcAft>
            <a:buChar char="••"/>
          </a:pPr>
          <a:r>
            <a:rPr lang="es-EC" sz="1500" b="1" kern="1200" dirty="0" smtClean="0"/>
            <a:t>e- margen de error: </a:t>
          </a:r>
          <a:r>
            <a:rPr lang="es-EC" sz="1500" kern="1200" dirty="0" smtClean="0"/>
            <a:t>0.05</a:t>
          </a:r>
          <a:endParaRPr lang="es-EC" sz="1500" kern="1200" dirty="0"/>
        </a:p>
        <a:p>
          <a:pPr marL="114300" lvl="1" indent="-114300" algn="l" defTabSz="666750">
            <a:lnSpc>
              <a:spcPct val="90000"/>
            </a:lnSpc>
            <a:spcBef>
              <a:spcPct val="0"/>
            </a:spcBef>
            <a:spcAft>
              <a:spcPct val="15000"/>
            </a:spcAft>
            <a:buChar char="••"/>
          </a:pPr>
          <a:r>
            <a:rPr lang="es-EC" sz="1500" b="1" kern="1200" smtClean="0"/>
            <a:t>n=384.16</a:t>
          </a:r>
          <a:endParaRPr lang="es-EC" sz="1500" kern="1200" dirty="0"/>
        </a:p>
        <a:p>
          <a:pPr marL="114300" lvl="1" indent="-114300" algn="l" defTabSz="666750">
            <a:lnSpc>
              <a:spcPct val="90000"/>
            </a:lnSpc>
            <a:spcBef>
              <a:spcPct val="0"/>
            </a:spcBef>
            <a:spcAft>
              <a:spcPct val="15000"/>
            </a:spcAft>
            <a:buChar char="••"/>
          </a:pPr>
          <a:r>
            <a:rPr lang="es-EC" sz="1500" b="1" kern="1200" smtClean="0"/>
            <a:t>n= 384 encuestas </a:t>
          </a:r>
          <a:endParaRPr lang="es-EC" sz="1500" kern="1200"/>
        </a:p>
      </dsp:txBody>
      <dsp:txXfrm>
        <a:off x="36" y="802766"/>
        <a:ext cx="3447672" cy="2038162"/>
      </dsp:txXfrm>
    </dsp:sp>
    <dsp:sp modelId="{3E8B8FD7-E2C1-4CB0-AB9C-A61173D7FAE1}">
      <dsp:nvSpPr>
        <dsp:cNvPr id="0" name=""/>
        <dsp:cNvSpPr/>
      </dsp:nvSpPr>
      <dsp:spPr>
        <a:xfrm>
          <a:off x="3930383" y="97004"/>
          <a:ext cx="3447672" cy="705762"/>
        </a:xfrm>
        <a:prstGeom prst="rect">
          <a:avLst/>
        </a:prstGeom>
        <a:solidFill>
          <a:schemeClr val="accent2">
            <a:hueOff val="3742897"/>
            <a:satOff val="5308"/>
            <a:lumOff val="18235"/>
            <a:alphaOff val="0"/>
          </a:schemeClr>
        </a:solidFill>
        <a:ln w="22225" cap="rnd" cmpd="sng" algn="ctr">
          <a:solidFill>
            <a:schemeClr val="accent2">
              <a:hueOff val="3742897"/>
              <a:satOff val="5308"/>
              <a:lumOff val="1823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s-ES" sz="3200" kern="1200" dirty="0" smtClean="0"/>
            <a:t>Oferta</a:t>
          </a:r>
          <a:endParaRPr lang="es-ES" sz="3200" kern="1200" dirty="0"/>
        </a:p>
      </dsp:txBody>
      <dsp:txXfrm>
        <a:off x="3930383" y="97004"/>
        <a:ext cx="3447672" cy="705762"/>
      </dsp:txXfrm>
    </dsp:sp>
    <dsp:sp modelId="{D3785D75-500D-4898-AF21-4092BEFE62F7}">
      <dsp:nvSpPr>
        <dsp:cNvPr id="0" name=""/>
        <dsp:cNvSpPr/>
      </dsp:nvSpPr>
      <dsp:spPr>
        <a:xfrm>
          <a:off x="3930383" y="802766"/>
          <a:ext cx="3447672" cy="2038162"/>
        </a:xfrm>
        <a:prstGeom prst="rect">
          <a:avLst/>
        </a:prstGeom>
        <a:solidFill>
          <a:schemeClr val="accent2">
            <a:tint val="40000"/>
            <a:alpha val="90000"/>
            <a:hueOff val="3152157"/>
            <a:satOff val="10938"/>
            <a:lumOff val="3929"/>
            <a:alphaOff val="0"/>
          </a:schemeClr>
        </a:solidFill>
        <a:ln w="22225" cap="rnd" cmpd="sng" algn="ctr">
          <a:solidFill>
            <a:schemeClr val="accent2">
              <a:tint val="40000"/>
              <a:alpha val="90000"/>
              <a:hueOff val="3152157"/>
              <a:satOff val="10938"/>
              <a:lumOff val="39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EC" sz="1500" b="1" kern="1200" dirty="0" smtClean="0"/>
            <a:t>N- tamaño de la población: 17200 </a:t>
          </a:r>
          <a:endParaRPr lang="es-ES" sz="1500" kern="1200" dirty="0"/>
        </a:p>
        <a:p>
          <a:pPr marL="114300" lvl="1" indent="-114300" algn="l" defTabSz="666750">
            <a:lnSpc>
              <a:spcPct val="90000"/>
            </a:lnSpc>
            <a:spcBef>
              <a:spcPct val="0"/>
            </a:spcBef>
            <a:spcAft>
              <a:spcPct val="15000"/>
            </a:spcAft>
            <a:buChar char="••"/>
          </a:pPr>
          <a:r>
            <a:rPr lang="es-EC" sz="1500" b="1" kern="1200" smtClean="0"/>
            <a:t>n-tamaño de la muestra </a:t>
          </a:r>
          <a:endParaRPr lang="es-EC" sz="1500" kern="1200"/>
        </a:p>
        <a:p>
          <a:pPr marL="114300" lvl="1" indent="-114300" algn="l" defTabSz="666750">
            <a:lnSpc>
              <a:spcPct val="90000"/>
            </a:lnSpc>
            <a:spcBef>
              <a:spcPct val="0"/>
            </a:spcBef>
            <a:spcAft>
              <a:spcPct val="15000"/>
            </a:spcAft>
            <a:buChar char="••"/>
          </a:pPr>
          <a:r>
            <a:rPr lang="es-EC" sz="1500" b="1" kern="1200" smtClean="0"/>
            <a:t>z – nivel de confianza: </a:t>
          </a:r>
          <a:r>
            <a:rPr lang="es-EC" sz="1500" kern="1200" smtClean="0"/>
            <a:t>1,96</a:t>
          </a:r>
          <a:r>
            <a:rPr lang="es-EC" sz="1500" b="1" kern="1200" smtClean="0"/>
            <a:t> </a:t>
          </a:r>
          <a:endParaRPr lang="es-EC" sz="1500" kern="1200"/>
        </a:p>
        <a:p>
          <a:pPr marL="114300" lvl="1" indent="-114300" algn="l" defTabSz="666750">
            <a:lnSpc>
              <a:spcPct val="90000"/>
            </a:lnSpc>
            <a:spcBef>
              <a:spcPct val="0"/>
            </a:spcBef>
            <a:spcAft>
              <a:spcPct val="15000"/>
            </a:spcAft>
            <a:buChar char="••"/>
          </a:pPr>
          <a:r>
            <a:rPr lang="es-EC" sz="1500" b="1" kern="1200" dirty="0" smtClean="0"/>
            <a:t>p- probabilidad de éxito: </a:t>
          </a:r>
          <a:r>
            <a:rPr lang="es-EC" sz="1500" kern="1200" dirty="0" smtClean="0"/>
            <a:t>0.5</a:t>
          </a:r>
          <a:r>
            <a:rPr lang="es-EC" sz="1500" b="1" kern="1200" dirty="0" smtClean="0"/>
            <a:t> </a:t>
          </a:r>
          <a:endParaRPr lang="es-EC" sz="1500" kern="1200" dirty="0"/>
        </a:p>
        <a:p>
          <a:pPr marL="114300" lvl="1" indent="-114300" algn="l" defTabSz="666750">
            <a:lnSpc>
              <a:spcPct val="90000"/>
            </a:lnSpc>
            <a:spcBef>
              <a:spcPct val="0"/>
            </a:spcBef>
            <a:spcAft>
              <a:spcPct val="15000"/>
            </a:spcAft>
            <a:buChar char="••"/>
          </a:pPr>
          <a:r>
            <a:rPr lang="es-EC" sz="1500" b="1" kern="1200" smtClean="0"/>
            <a:t>q- proba lidiad de fracaso: </a:t>
          </a:r>
          <a:r>
            <a:rPr lang="es-EC" sz="1500" kern="1200" smtClean="0"/>
            <a:t>0.5</a:t>
          </a:r>
          <a:endParaRPr lang="es-EC" sz="1500" kern="1200"/>
        </a:p>
        <a:p>
          <a:pPr marL="114300" lvl="1" indent="-114300" algn="l" defTabSz="666750">
            <a:lnSpc>
              <a:spcPct val="90000"/>
            </a:lnSpc>
            <a:spcBef>
              <a:spcPct val="0"/>
            </a:spcBef>
            <a:spcAft>
              <a:spcPct val="15000"/>
            </a:spcAft>
            <a:buChar char="••"/>
          </a:pPr>
          <a:r>
            <a:rPr lang="es-EC" sz="1500" b="1" kern="1200" smtClean="0"/>
            <a:t>e- margen de error: </a:t>
          </a:r>
          <a:r>
            <a:rPr lang="es-EC" sz="1500" kern="1200" smtClean="0"/>
            <a:t>0.05</a:t>
          </a:r>
          <a:endParaRPr lang="es-EC" sz="1500" kern="1200"/>
        </a:p>
        <a:p>
          <a:pPr marL="114300" lvl="1" indent="-114300" algn="l" defTabSz="666750">
            <a:lnSpc>
              <a:spcPct val="90000"/>
            </a:lnSpc>
            <a:spcBef>
              <a:spcPct val="0"/>
            </a:spcBef>
            <a:spcAft>
              <a:spcPct val="15000"/>
            </a:spcAft>
            <a:buChar char="••"/>
          </a:pPr>
          <a:r>
            <a:rPr lang="es-EC" sz="1500" b="1" kern="1200" dirty="0" smtClean="0"/>
            <a:t>n=375.78</a:t>
          </a:r>
          <a:endParaRPr lang="es-ES" sz="1500" kern="1200" dirty="0"/>
        </a:p>
        <a:p>
          <a:pPr marL="114300" lvl="1" indent="-114300" algn="l" defTabSz="666750">
            <a:lnSpc>
              <a:spcPct val="90000"/>
            </a:lnSpc>
            <a:spcBef>
              <a:spcPct val="0"/>
            </a:spcBef>
            <a:spcAft>
              <a:spcPct val="15000"/>
            </a:spcAft>
            <a:buChar char="••"/>
          </a:pPr>
          <a:r>
            <a:rPr lang="es-EC" sz="1500" b="1" kern="1200" dirty="0" smtClean="0"/>
            <a:t>n=376 encuestas</a:t>
          </a:r>
          <a:endParaRPr lang="es-EC" sz="1500" kern="1200" dirty="0"/>
        </a:p>
      </dsp:txBody>
      <dsp:txXfrm>
        <a:off x="3930383" y="802766"/>
        <a:ext cx="3447672" cy="20381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9CF31-2BC9-4824-A035-7E72B0090DF0}">
      <dsp:nvSpPr>
        <dsp:cNvPr id="0" name=""/>
        <dsp:cNvSpPr/>
      </dsp:nvSpPr>
      <dsp:spPr>
        <a:xfrm>
          <a:off x="2205" y="473305"/>
          <a:ext cx="2735102" cy="2021230"/>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F0292C50-4B87-4839-9658-ED8DE39624EB}">
      <dsp:nvSpPr>
        <dsp:cNvPr id="0" name=""/>
        <dsp:cNvSpPr/>
      </dsp:nvSpPr>
      <dsp:spPr>
        <a:xfrm>
          <a:off x="555045" y="2128048"/>
          <a:ext cx="2356843" cy="566388"/>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s-ES" sz="2800" kern="1200" dirty="0" smtClean="0"/>
            <a:t>Religioso</a:t>
          </a:r>
          <a:endParaRPr lang="es-ES" sz="2800" kern="1200" dirty="0"/>
        </a:p>
      </dsp:txBody>
      <dsp:txXfrm>
        <a:off x="555045" y="2128048"/>
        <a:ext cx="2356843" cy="566388"/>
      </dsp:txXfrm>
    </dsp:sp>
    <dsp:sp modelId="{643121B2-64F1-41F3-9896-842478D66CD7}">
      <dsp:nvSpPr>
        <dsp:cNvPr id="0" name=""/>
        <dsp:cNvSpPr/>
      </dsp:nvSpPr>
      <dsp:spPr>
        <a:xfrm>
          <a:off x="3351026" y="473305"/>
          <a:ext cx="2735102" cy="2021230"/>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5A0F8979-828B-41EA-8503-608BD9305E46}">
      <dsp:nvSpPr>
        <dsp:cNvPr id="0" name=""/>
        <dsp:cNvSpPr/>
      </dsp:nvSpPr>
      <dsp:spPr>
        <a:xfrm>
          <a:off x="3903866" y="2128048"/>
          <a:ext cx="2356843" cy="566388"/>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s-ES" sz="2800" kern="1200" dirty="0" smtClean="0"/>
            <a:t>Social y Político</a:t>
          </a:r>
          <a:endParaRPr lang="es-ES" sz="2800" kern="1200" dirty="0"/>
        </a:p>
      </dsp:txBody>
      <dsp:txXfrm>
        <a:off x="3903866" y="2128048"/>
        <a:ext cx="2356843" cy="5663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9CF31-2BC9-4824-A035-7E72B0090DF0}">
      <dsp:nvSpPr>
        <dsp:cNvPr id="0" name=""/>
        <dsp:cNvSpPr/>
      </dsp:nvSpPr>
      <dsp:spPr>
        <a:xfrm>
          <a:off x="2205" y="473305"/>
          <a:ext cx="2735102" cy="2021230"/>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F0292C50-4B87-4839-9658-ED8DE39624EB}">
      <dsp:nvSpPr>
        <dsp:cNvPr id="0" name=""/>
        <dsp:cNvSpPr/>
      </dsp:nvSpPr>
      <dsp:spPr>
        <a:xfrm>
          <a:off x="555045" y="2128048"/>
          <a:ext cx="2356843" cy="566388"/>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5000"/>
            </a:spcAft>
          </a:pPr>
          <a:r>
            <a:rPr lang="es-ES" sz="2000" kern="1200" dirty="0" smtClean="0"/>
            <a:t>Económico</a:t>
          </a:r>
          <a:endParaRPr lang="es-ES" sz="2000" kern="1200" dirty="0"/>
        </a:p>
      </dsp:txBody>
      <dsp:txXfrm>
        <a:off x="555045" y="2128048"/>
        <a:ext cx="2356843" cy="566388"/>
      </dsp:txXfrm>
    </dsp:sp>
    <dsp:sp modelId="{643121B2-64F1-41F3-9896-842478D66CD7}">
      <dsp:nvSpPr>
        <dsp:cNvPr id="0" name=""/>
        <dsp:cNvSpPr/>
      </dsp:nvSpPr>
      <dsp:spPr>
        <a:xfrm>
          <a:off x="3351026" y="473305"/>
          <a:ext cx="2735102" cy="2021230"/>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5A0F8979-828B-41EA-8503-608BD9305E46}">
      <dsp:nvSpPr>
        <dsp:cNvPr id="0" name=""/>
        <dsp:cNvSpPr/>
      </dsp:nvSpPr>
      <dsp:spPr>
        <a:xfrm>
          <a:off x="3903866" y="2128048"/>
          <a:ext cx="2356843" cy="566388"/>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5000"/>
            </a:spcAft>
          </a:pPr>
          <a:r>
            <a:rPr lang="es-ES" sz="2000" kern="1200" dirty="0" smtClean="0"/>
            <a:t>Producción Artesanal</a:t>
          </a:r>
          <a:endParaRPr lang="es-ES" sz="2000" kern="1200" dirty="0"/>
        </a:p>
      </dsp:txBody>
      <dsp:txXfrm>
        <a:off x="3903866" y="2128048"/>
        <a:ext cx="2356843" cy="56638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6.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C"/>
          </a:p>
        </p:txBody>
      </p:sp>
      <p:sp>
        <p:nvSpPr>
          <p:cNvPr id="4" name="Marcador de fecha 3"/>
          <p:cNvSpPr>
            <a:spLocks noGrp="1"/>
          </p:cNvSpPr>
          <p:nvPr>
            <p:ph type="dt" sz="half" idx="10"/>
          </p:nvPr>
        </p:nvSpPr>
        <p:spPr/>
        <p:txBody>
          <a:bodyPr/>
          <a:lstStyle/>
          <a:p>
            <a:fld id="{7AEA2A22-6544-461A-B16D-D90AD3158C4C}" type="datetimeFigureOut">
              <a:rPr lang="es-EC" smtClean="0"/>
              <a:t>21/01/2020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4573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7AEA2A22-6544-461A-B16D-D90AD3158C4C}" type="datetimeFigureOut">
              <a:rPr lang="es-EC" smtClean="0"/>
              <a:t>21/01/2020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766320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7AEA2A22-6544-461A-B16D-D90AD3158C4C}" type="datetimeFigureOut">
              <a:rPr lang="es-EC" smtClean="0"/>
              <a:t>21/01/2020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1501922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7" name="Date Placeholder 6"/>
          <p:cNvSpPr>
            <a:spLocks noGrp="1"/>
          </p:cNvSpPr>
          <p:nvPr>
            <p:ph type="dt" sz="half" idx="10"/>
          </p:nvPr>
        </p:nvSpPr>
        <p:spPr/>
        <p:txBody>
          <a:bodyPr/>
          <a:lstStyle/>
          <a:p>
            <a:fld id="{7AEA2A22-6544-461A-B16D-D90AD3158C4C}" type="datetimeFigureOut">
              <a:rPr lang="es-EC" smtClean="0"/>
              <a:t>21/01/2020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288001113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AEA2A22-6544-461A-B16D-D90AD3158C4C}" type="datetimeFigureOut">
              <a:rPr lang="es-EC" smtClean="0"/>
              <a:t>21/01/2020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344409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7" name="Date Placeholder 6"/>
          <p:cNvSpPr>
            <a:spLocks noGrp="1"/>
          </p:cNvSpPr>
          <p:nvPr>
            <p:ph type="dt" sz="half" idx="10"/>
          </p:nvPr>
        </p:nvSpPr>
        <p:spPr/>
        <p:txBody>
          <a:bodyPr/>
          <a:lstStyle/>
          <a:p>
            <a:fld id="{7AEA2A22-6544-461A-B16D-D90AD3158C4C}" type="datetimeFigureOut">
              <a:rPr lang="es-EC" smtClean="0"/>
              <a:t>21/01/2020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247518600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8" name="Date Placeholder 7"/>
          <p:cNvSpPr>
            <a:spLocks noGrp="1"/>
          </p:cNvSpPr>
          <p:nvPr>
            <p:ph type="dt" sz="half" idx="10"/>
          </p:nvPr>
        </p:nvSpPr>
        <p:spPr/>
        <p:txBody>
          <a:bodyPr/>
          <a:lstStyle/>
          <a:p>
            <a:fld id="{7AEA2A22-6544-461A-B16D-D90AD3158C4C}" type="datetimeFigureOut">
              <a:rPr lang="es-EC" smtClean="0"/>
              <a:t>21/01/2020</a:t>
            </a:fld>
            <a:endParaRPr lang="es-EC"/>
          </a:p>
        </p:txBody>
      </p:sp>
      <p:sp>
        <p:nvSpPr>
          <p:cNvPr id="9" name="Footer Placeholder 8"/>
          <p:cNvSpPr>
            <a:spLocks noGrp="1"/>
          </p:cNvSpPr>
          <p:nvPr>
            <p:ph type="ftr" sz="quarter" idx="11"/>
          </p:nvPr>
        </p:nvSpPr>
        <p:spPr/>
        <p:txBody>
          <a:bodyPr/>
          <a:lstStyle/>
          <a:p>
            <a:endParaRPr lang="es-EC"/>
          </a:p>
        </p:txBody>
      </p:sp>
      <p:sp>
        <p:nvSpPr>
          <p:cNvPr id="10" name="Slide Number Placeholder 9"/>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2906455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583436" y="3143250"/>
            <a:ext cx="4270248" cy="2596776"/>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7" name="Date Placeholder 6"/>
          <p:cNvSpPr>
            <a:spLocks noGrp="1"/>
          </p:cNvSpPr>
          <p:nvPr>
            <p:ph type="dt" sz="half" idx="10"/>
          </p:nvPr>
        </p:nvSpPr>
        <p:spPr/>
        <p:txBody>
          <a:bodyPr/>
          <a:lstStyle/>
          <a:p>
            <a:fld id="{7AEA2A22-6544-461A-B16D-D90AD3158C4C}" type="datetimeFigureOut">
              <a:rPr lang="es-EC" smtClean="0"/>
              <a:t>21/01/2020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7987D106-F085-4D8C-9BA3-159D017FCB43}" type="slidenum">
              <a:rPr lang="es-EC" smtClean="0"/>
              <a:t>‹Nº›</a:t>
            </a:fld>
            <a:endParaRPr lang="es-EC"/>
          </a:p>
        </p:txBody>
      </p:sp>
      <p:sp>
        <p:nvSpPr>
          <p:cNvPr id="10" name="Title 9"/>
          <p:cNvSpPr>
            <a:spLocks noGrp="1"/>
          </p:cNvSpPr>
          <p:nvPr>
            <p:ph type="title"/>
          </p:nvPr>
        </p:nvSpPr>
        <p:spPr/>
        <p:txBody>
          <a:body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2846193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AEA2A22-6544-461A-B16D-D90AD3158C4C}" type="datetimeFigureOut">
              <a:rPr lang="es-EC" smtClean="0"/>
              <a:t>21/01/2020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478855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EA2A22-6544-461A-B16D-D90AD3158C4C}" type="datetimeFigureOut">
              <a:rPr lang="es-EC" smtClean="0"/>
              <a:t>21/01/2020</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463021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9" name="Date Placeholder 8"/>
          <p:cNvSpPr>
            <a:spLocks noGrp="1"/>
          </p:cNvSpPr>
          <p:nvPr>
            <p:ph type="dt" sz="half" idx="10"/>
          </p:nvPr>
        </p:nvSpPr>
        <p:spPr/>
        <p:txBody>
          <a:bodyPr/>
          <a:lstStyle/>
          <a:p>
            <a:fld id="{7AEA2A22-6544-461A-B16D-D90AD3158C4C}" type="datetimeFigureOut">
              <a:rPr lang="es-EC" smtClean="0"/>
              <a:t>21/01/2020</a:t>
            </a:fld>
            <a:endParaRPr lang="es-EC"/>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s-EC"/>
          </a:p>
        </p:txBody>
      </p:sp>
      <p:sp>
        <p:nvSpPr>
          <p:cNvPr id="11" name="Slide Number Placeholder 10"/>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2592702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7AEA2A22-6544-461A-B16D-D90AD3158C4C}" type="datetimeFigureOut">
              <a:rPr lang="es-EC" smtClean="0"/>
              <a:t>21/01/2020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31095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AEA2A22-6544-461A-B16D-D90AD3158C4C}" type="datetimeFigureOut">
              <a:rPr lang="es-EC" smtClean="0"/>
              <a:t>21/01/2020</a:t>
            </a:fld>
            <a:endParaRPr lang="es-EC"/>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s-EC"/>
          </a:p>
        </p:txBody>
      </p:sp>
      <p:sp>
        <p:nvSpPr>
          <p:cNvPr id="10" name="Slide Number Placeholder 9"/>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1285997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EA2A22-6544-461A-B16D-D90AD3158C4C}" type="datetimeFigureOut">
              <a:rPr lang="es-EC" smtClean="0"/>
              <a:t>21/01/2020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803621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EA2A22-6544-461A-B16D-D90AD3158C4C}" type="datetimeFigureOut">
              <a:rPr lang="es-EC" smtClean="0"/>
              <a:t>21/01/2020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3430073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7AEA2A22-6544-461A-B16D-D90AD3158C4C}" type="datetimeFigureOut">
              <a:rPr lang="es-EC" smtClean="0"/>
              <a:t>21/01/2020</a:t>
            </a:fld>
            <a:endParaRPr lang="es-EC"/>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s-EC"/>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7987D106-F085-4D8C-9BA3-159D017FCB43}" type="slidenum">
              <a:rPr lang="es-EC" smtClean="0"/>
              <a:t>‹Nº›</a:t>
            </a:fld>
            <a:endParaRPr lang="es-EC"/>
          </a:p>
        </p:txBody>
      </p:sp>
    </p:spTree>
    <p:extLst>
      <p:ext uri="{BB962C8B-B14F-4D97-AF65-F5344CB8AC3E}">
        <p14:creationId xmlns:p14="http://schemas.microsoft.com/office/powerpoint/2010/main" val="1348045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EA2A22-6544-461A-B16D-D90AD3158C4C}" type="datetimeFigureOut">
              <a:rPr lang="es-EC" smtClean="0"/>
              <a:t>21/01/2020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a:xfrm>
            <a:off x="10558300" y="5956137"/>
            <a:ext cx="1052508" cy="365125"/>
          </a:xfrm>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2226253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7AEA2A22-6544-461A-B16D-D90AD3158C4C}" type="datetimeFigureOut">
              <a:rPr lang="es-EC" smtClean="0"/>
              <a:t>21/01/2020</a:t>
            </a:fld>
            <a:endParaRPr lang="es-EC"/>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s-EC"/>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7987D106-F085-4D8C-9BA3-159D017FCB43}" type="slidenum">
              <a:rPr lang="es-EC" smtClean="0"/>
              <a:t>‹Nº›</a:t>
            </a:fld>
            <a:endParaRPr lang="es-EC"/>
          </a:p>
        </p:txBody>
      </p:sp>
    </p:spTree>
    <p:extLst>
      <p:ext uri="{BB962C8B-B14F-4D97-AF65-F5344CB8AC3E}">
        <p14:creationId xmlns:p14="http://schemas.microsoft.com/office/powerpoint/2010/main" val="13847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AEA2A22-6544-461A-B16D-D90AD3158C4C}" type="datetimeFigureOut">
              <a:rPr lang="es-EC" smtClean="0"/>
              <a:t>21/01/2020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3654072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AEA2A22-6544-461A-B16D-D90AD3158C4C}" type="datetimeFigureOut">
              <a:rPr lang="es-EC" smtClean="0"/>
              <a:t>21/01/2020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1568790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AEA2A22-6544-461A-B16D-D90AD3158C4C}" type="datetimeFigureOut">
              <a:rPr lang="es-EC" smtClean="0"/>
              <a:t>21/01/2020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661458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EA2A22-6544-461A-B16D-D90AD3158C4C}" type="datetimeFigureOut">
              <a:rPr lang="es-EC" smtClean="0"/>
              <a:t>21/01/2020</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85770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7AEA2A22-6544-461A-B16D-D90AD3158C4C}" type="datetimeFigureOut">
              <a:rPr lang="es-EC" smtClean="0"/>
              <a:t>21/01/2020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1085633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7AEA2A22-6544-461A-B16D-D90AD3158C4C}" type="datetimeFigureOut">
              <a:rPr lang="es-EC" smtClean="0"/>
              <a:t>21/01/2020</a:t>
            </a:fld>
            <a:endParaRPr lang="es-EC"/>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s-EC"/>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7987D106-F085-4D8C-9BA3-159D017FCB43}" type="slidenum">
              <a:rPr lang="es-EC" smtClean="0"/>
              <a:t>‹Nº›</a:t>
            </a:fld>
            <a:endParaRPr lang="es-EC"/>
          </a:p>
        </p:txBody>
      </p:sp>
    </p:spTree>
    <p:extLst>
      <p:ext uri="{BB962C8B-B14F-4D97-AF65-F5344CB8AC3E}">
        <p14:creationId xmlns:p14="http://schemas.microsoft.com/office/powerpoint/2010/main" val="26863623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7AEA2A22-6544-461A-B16D-D90AD3158C4C}" type="datetimeFigureOut">
              <a:rPr lang="es-EC" smtClean="0"/>
              <a:t>21/01/2020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131684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EA2A22-6544-461A-B16D-D90AD3158C4C}" type="datetimeFigureOut">
              <a:rPr lang="es-EC" smtClean="0"/>
              <a:t>21/01/2020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29367486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7AEA2A22-6544-461A-B16D-D90AD3158C4C}" type="datetimeFigureOut">
              <a:rPr lang="es-EC" smtClean="0"/>
              <a:t>21/01/2020</a:t>
            </a:fld>
            <a:endParaRPr lang="es-EC"/>
          </a:p>
        </p:txBody>
      </p:sp>
      <p:sp>
        <p:nvSpPr>
          <p:cNvPr id="5" name="Footer Placeholder 4"/>
          <p:cNvSpPr>
            <a:spLocks noGrp="1"/>
          </p:cNvSpPr>
          <p:nvPr>
            <p:ph type="ftr" sz="quarter" idx="11"/>
          </p:nvPr>
        </p:nvSpPr>
        <p:spPr>
          <a:xfrm>
            <a:off x="774923" y="5951811"/>
            <a:ext cx="7896279" cy="365125"/>
          </a:xfrm>
        </p:spPr>
        <p:txBody>
          <a:bodyPr/>
          <a:lstStyle/>
          <a:p>
            <a:endParaRPr lang="es-EC"/>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7987D106-F085-4D8C-9BA3-159D017FCB43}" type="slidenum">
              <a:rPr lang="es-EC" smtClean="0"/>
              <a:t>‹Nº›</a:t>
            </a:fld>
            <a:endParaRPr lang="es-EC"/>
          </a:p>
        </p:txBody>
      </p:sp>
    </p:spTree>
    <p:extLst>
      <p:ext uri="{BB962C8B-B14F-4D97-AF65-F5344CB8AC3E}">
        <p14:creationId xmlns:p14="http://schemas.microsoft.com/office/powerpoint/2010/main" val="3484738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24985F6E-9049-43F5-A25D-978A5A9754AE}" type="datetimeFigureOut">
              <a:rPr lang="es-EC" smtClean="0"/>
              <a:t>21/01/2020</a:t>
            </a:fld>
            <a:endParaRPr lang="es-EC"/>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s-EC"/>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2BA4C032-77AA-498D-9D00-E48AE1896FC8}" type="slidenum">
              <a:rPr lang="es-EC" smtClean="0"/>
              <a:t>‹Nº›</a:t>
            </a:fld>
            <a:endParaRPr lang="es-EC"/>
          </a:p>
        </p:txBody>
      </p:sp>
    </p:spTree>
    <p:extLst>
      <p:ext uri="{BB962C8B-B14F-4D97-AF65-F5344CB8AC3E}">
        <p14:creationId xmlns:p14="http://schemas.microsoft.com/office/powerpoint/2010/main" val="1446344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4985F6E-9049-43F5-A25D-978A5A9754AE}" type="datetimeFigureOut">
              <a:rPr lang="es-EC" smtClean="0"/>
              <a:t>21/01/2020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a:xfrm>
            <a:off x="10558300" y="5956137"/>
            <a:ext cx="1052508" cy="365125"/>
          </a:xfrm>
        </p:spPr>
        <p:txBody>
          <a:bodyPr/>
          <a:lstStyle/>
          <a:p>
            <a:fld id="{2BA4C032-77AA-498D-9D00-E48AE1896FC8}" type="slidenum">
              <a:rPr lang="es-EC" smtClean="0"/>
              <a:t>‹Nº›</a:t>
            </a:fld>
            <a:endParaRPr lang="es-EC"/>
          </a:p>
        </p:txBody>
      </p:sp>
    </p:spTree>
    <p:extLst>
      <p:ext uri="{BB962C8B-B14F-4D97-AF65-F5344CB8AC3E}">
        <p14:creationId xmlns:p14="http://schemas.microsoft.com/office/powerpoint/2010/main" val="3159368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4985F6E-9049-43F5-A25D-978A5A9754AE}" type="datetimeFigureOut">
              <a:rPr lang="es-EC" smtClean="0"/>
              <a:t>21/01/2020</a:t>
            </a:fld>
            <a:endParaRPr lang="es-EC"/>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s-EC"/>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BA4C032-77AA-498D-9D00-E48AE1896FC8}" type="slidenum">
              <a:rPr lang="es-EC" smtClean="0"/>
              <a:t>‹Nº›</a:t>
            </a:fld>
            <a:endParaRPr lang="es-EC"/>
          </a:p>
        </p:txBody>
      </p:sp>
    </p:spTree>
    <p:extLst>
      <p:ext uri="{BB962C8B-B14F-4D97-AF65-F5344CB8AC3E}">
        <p14:creationId xmlns:p14="http://schemas.microsoft.com/office/powerpoint/2010/main" val="3616155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24985F6E-9049-43F5-A25D-978A5A9754AE}" type="datetimeFigureOut">
              <a:rPr lang="es-EC" smtClean="0"/>
              <a:t>21/01/2020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BA4C032-77AA-498D-9D00-E48AE1896FC8}" type="slidenum">
              <a:rPr lang="es-EC" smtClean="0"/>
              <a:t>‹Nº›</a:t>
            </a:fld>
            <a:endParaRPr lang="es-EC"/>
          </a:p>
        </p:txBody>
      </p:sp>
    </p:spTree>
    <p:extLst>
      <p:ext uri="{BB962C8B-B14F-4D97-AF65-F5344CB8AC3E}">
        <p14:creationId xmlns:p14="http://schemas.microsoft.com/office/powerpoint/2010/main" val="159982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4985F6E-9049-43F5-A25D-978A5A9754AE}" type="datetimeFigureOut">
              <a:rPr lang="es-EC" smtClean="0"/>
              <a:t>21/01/2020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2BA4C032-77AA-498D-9D00-E48AE1896FC8}" type="slidenum">
              <a:rPr lang="es-EC" smtClean="0"/>
              <a:t>‹Nº›</a:t>
            </a:fld>
            <a:endParaRPr lang="es-EC"/>
          </a:p>
        </p:txBody>
      </p:sp>
    </p:spTree>
    <p:extLst>
      <p:ext uri="{BB962C8B-B14F-4D97-AF65-F5344CB8AC3E}">
        <p14:creationId xmlns:p14="http://schemas.microsoft.com/office/powerpoint/2010/main" val="3182915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24985F6E-9049-43F5-A25D-978A5A9754AE}" type="datetimeFigureOut">
              <a:rPr lang="es-EC" smtClean="0"/>
              <a:t>21/01/2020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2BA4C032-77AA-498D-9D00-E48AE1896FC8}" type="slidenum">
              <a:rPr lang="es-EC" smtClean="0"/>
              <a:t>‹Nº›</a:t>
            </a:fld>
            <a:endParaRPr lang="es-EC"/>
          </a:p>
        </p:txBody>
      </p:sp>
    </p:spTree>
    <p:extLst>
      <p:ext uri="{BB962C8B-B14F-4D97-AF65-F5344CB8AC3E}">
        <p14:creationId xmlns:p14="http://schemas.microsoft.com/office/powerpoint/2010/main" val="3209536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7AEA2A22-6544-461A-B16D-D90AD3158C4C}" type="datetimeFigureOut">
              <a:rPr lang="es-EC" smtClean="0"/>
              <a:t>21/01/2020</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23298296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85F6E-9049-43F5-A25D-978A5A9754AE}" type="datetimeFigureOut">
              <a:rPr lang="es-EC" smtClean="0"/>
              <a:t>21/01/2020</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2BA4C032-77AA-498D-9D00-E48AE1896FC8}" type="slidenum">
              <a:rPr lang="es-EC" smtClean="0"/>
              <a:t>‹Nº›</a:t>
            </a:fld>
            <a:endParaRPr lang="es-EC"/>
          </a:p>
        </p:txBody>
      </p:sp>
    </p:spTree>
    <p:extLst>
      <p:ext uri="{BB962C8B-B14F-4D97-AF65-F5344CB8AC3E}">
        <p14:creationId xmlns:p14="http://schemas.microsoft.com/office/powerpoint/2010/main" val="1662398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24985F6E-9049-43F5-A25D-978A5A9754AE}" type="datetimeFigureOut">
              <a:rPr lang="es-EC" smtClean="0"/>
              <a:t>21/01/2020</a:t>
            </a:fld>
            <a:endParaRPr lang="es-EC"/>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s-EC"/>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2BA4C032-77AA-498D-9D00-E48AE1896FC8}" type="slidenum">
              <a:rPr lang="es-EC" smtClean="0"/>
              <a:t>‹Nº›</a:t>
            </a:fld>
            <a:endParaRPr lang="es-EC"/>
          </a:p>
        </p:txBody>
      </p:sp>
    </p:spTree>
    <p:extLst>
      <p:ext uri="{BB962C8B-B14F-4D97-AF65-F5344CB8AC3E}">
        <p14:creationId xmlns:p14="http://schemas.microsoft.com/office/powerpoint/2010/main" val="3625036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24985F6E-9049-43F5-A25D-978A5A9754AE}" type="datetimeFigureOut">
              <a:rPr lang="es-EC" smtClean="0"/>
              <a:t>21/01/2020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BA4C032-77AA-498D-9D00-E48AE1896FC8}" type="slidenum">
              <a:rPr lang="es-EC" smtClean="0"/>
              <a:t>‹Nº›</a:t>
            </a:fld>
            <a:endParaRPr lang="es-EC"/>
          </a:p>
        </p:txBody>
      </p:sp>
    </p:spTree>
    <p:extLst>
      <p:ext uri="{BB962C8B-B14F-4D97-AF65-F5344CB8AC3E}">
        <p14:creationId xmlns:p14="http://schemas.microsoft.com/office/powerpoint/2010/main" val="554942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4985F6E-9049-43F5-A25D-978A5A9754AE}" type="datetimeFigureOut">
              <a:rPr lang="es-EC" smtClean="0"/>
              <a:t>21/01/2020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BA4C032-77AA-498D-9D00-E48AE1896FC8}" type="slidenum">
              <a:rPr lang="es-EC" smtClean="0"/>
              <a:t>‹Nº›</a:t>
            </a:fld>
            <a:endParaRPr lang="es-EC"/>
          </a:p>
        </p:txBody>
      </p:sp>
    </p:spTree>
    <p:extLst>
      <p:ext uri="{BB962C8B-B14F-4D97-AF65-F5344CB8AC3E}">
        <p14:creationId xmlns:p14="http://schemas.microsoft.com/office/powerpoint/2010/main" val="25661623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24985F6E-9049-43F5-A25D-978A5A9754AE}" type="datetimeFigureOut">
              <a:rPr lang="es-EC" smtClean="0"/>
              <a:t>21/01/2020</a:t>
            </a:fld>
            <a:endParaRPr lang="es-EC"/>
          </a:p>
        </p:txBody>
      </p:sp>
      <p:sp>
        <p:nvSpPr>
          <p:cNvPr id="5" name="Footer Placeholder 4"/>
          <p:cNvSpPr>
            <a:spLocks noGrp="1"/>
          </p:cNvSpPr>
          <p:nvPr>
            <p:ph type="ftr" sz="quarter" idx="11"/>
          </p:nvPr>
        </p:nvSpPr>
        <p:spPr>
          <a:xfrm>
            <a:off x="774923" y="5951811"/>
            <a:ext cx="7896279" cy="365125"/>
          </a:xfrm>
        </p:spPr>
        <p:txBody>
          <a:bodyPr/>
          <a:lstStyle/>
          <a:p>
            <a:endParaRPr lang="es-EC"/>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2BA4C032-77AA-498D-9D00-E48AE1896FC8}" type="slidenum">
              <a:rPr lang="es-EC" smtClean="0"/>
              <a:t>‹Nº›</a:t>
            </a:fld>
            <a:endParaRPr lang="es-EC"/>
          </a:p>
        </p:txBody>
      </p:sp>
    </p:spTree>
    <p:extLst>
      <p:ext uri="{BB962C8B-B14F-4D97-AF65-F5344CB8AC3E}">
        <p14:creationId xmlns:p14="http://schemas.microsoft.com/office/powerpoint/2010/main" val="222273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7AEA2A22-6544-461A-B16D-D90AD3158C4C}" type="datetimeFigureOut">
              <a:rPr lang="es-EC" smtClean="0"/>
              <a:t>21/01/2020</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168193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7AEA2A22-6544-461A-B16D-D90AD3158C4C}" type="datetimeFigureOut">
              <a:rPr lang="es-EC" smtClean="0"/>
              <a:t>21/01/2020</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270668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AEA2A22-6544-461A-B16D-D90AD3158C4C}" type="datetimeFigureOut">
              <a:rPr lang="es-EC" smtClean="0"/>
              <a:t>21/01/2020</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30622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AEA2A22-6544-461A-B16D-D90AD3158C4C}" type="datetimeFigureOut">
              <a:rPr lang="es-EC" smtClean="0"/>
              <a:t>21/01/2020</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4113610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AEA2A22-6544-461A-B16D-D90AD3158C4C}" type="datetimeFigureOut">
              <a:rPr lang="es-EC" smtClean="0"/>
              <a:t>21/01/2020</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7987D106-F085-4D8C-9BA3-159D017FCB43}" type="slidenum">
              <a:rPr lang="es-EC" smtClean="0"/>
              <a:t>‹Nº›</a:t>
            </a:fld>
            <a:endParaRPr lang="es-EC"/>
          </a:p>
        </p:txBody>
      </p:sp>
    </p:spTree>
    <p:extLst>
      <p:ext uri="{BB962C8B-B14F-4D97-AF65-F5344CB8AC3E}">
        <p14:creationId xmlns:p14="http://schemas.microsoft.com/office/powerpoint/2010/main" val="2980193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EA2A22-6544-461A-B16D-D90AD3158C4C}" type="datetimeFigureOut">
              <a:rPr lang="es-EC" smtClean="0"/>
              <a:t>21/01/2020</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7D106-F085-4D8C-9BA3-159D017FCB43}" type="slidenum">
              <a:rPr lang="es-EC" smtClean="0"/>
              <a:t>‹Nº›</a:t>
            </a:fld>
            <a:endParaRPr lang="es-EC"/>
          </a:p>
        </p:txBody>
      </p:sp>
    </p:spTree>
    <p:extLst>
      <p:ext uri="{BB962C8B-B14F-4D97-AF65-F5344CB8AC3E}">
        <p14:creationId xmlns:p14="http://schemas.microsoft.com/office/powerpoint/2010/main" val="402182832"/>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7AEA2A22-6544-461A-B16D-D90AD3158C4C}" type="datetimeFigureOut">
              <a:rPr lang="es-EC" smtClean="0"/>
              <a:t>21/01/2020</a:t>
            </a:fld>
            <a:endParaRPr lang="es-EC"/>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s-EC"/>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7987D106-F085-4D8C-9BA3-159D017FCB43}" type="slidenum">
              <a:rPr lang="es-EC" smtClean="0"/>
              <a:t>‹Nº›</a:t>
            </a:fld>
            <a:endParaRPr lang="es-EC"/>
          </a:p>
        </p:txBody>
      </p:sp>
    </p:spTree>
    <p:extLst>
      <p:ext uri="{BB962C8B-B14F-4D97-AF65-F5344CB8AC3E}">
        <p14:creationId xmlns:p14="http://schemas.microsoft.com/office/powerpoint/2010/main" val="2792150092"/>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7AEA2A22-6544-461A-B16D-D90AD3158C4C}" type="datetimeFigureOut">
              <a:rPr lang="es-EC" smtClean="0"/>
              <a:t>21/01/2020</a:t>
            </a:fld>
            <a:endParaRPr lang="es-EC"/>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s-EC"/>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7987D106-F085-4D8C-9BA3-159D017FCB43}" type="slidenum">
              <a:rPr lang="es-EC" smtClean="0"/>
              <a:t>‹Nº›</a:t>
            </a:fld>
            <a:endParaRPr lang="es-EC"/>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02675690"/>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24985F6E-9049-43F5-A25D-978A5A9754AE}" type="datetimeFigureOut">
              <a:rPr lang="es-EC" smtClean="0"/>
              <a:t>21/01/2020</a:t>
            </a:fld>
            <a:endParaRPr lang="es-EC"/>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s-EC"/>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2BA4C032-77AA-498D-9D00-E48AE1896FC8}" type="slidenum">
              <a:rPr lang="es-EC" smtClean="0"/>
              <a:t>‹Nº›</a:t>
            </a:fld>
            <a:endParaRPr lang="es-EC"/>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37280132"/>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png"/><Relationship Id="rId7" Type="http://schemas.openxmlformats.org/officeDocument/2006/relationships/diagramQuickStyle" Target="../diagrams/quickStyle5.xml"/><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png"/><Relationship Id="rId9" Type="http://schemas.microsoft.com/office/2007/relationships/diagramDrawing" Target="../diagrams/drawing5.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3" Type="http://schemas.openxmlformats.org/officeDocument/2006/relationships/image" Target="../media/image3.png"/><Relationship Id="rId7" Type="http://schemas.openxmlformats.org/officeDocument/2006/relationships/diagramQuickStyle" Target="../diagrams/quickStyle6.xml"/><Relationship Id="rId12" Type="http://schemas.openxmlformats.org/officeDocument/2006/relationships/diagramQuickStyle" Target="../diagrams/quickStyle7.xml"/><Relationship Id="rId2" Type="http://schemas.openxmlformats.org/officeDocument/2006/relationships/image" Target="../media/image8.png"/><Relationship Id="rId16"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diagramLayout" Target="../diagrams/layout6.xml"/><Relationship Id="rId11" Type="http://schemas.openxmlformats.org/officeDocument/2006/relationships/diagramLayout" Target="../diagrams/layout7.xml"/><Relationship Id="rId5" Type="http://schemas.openxmlformats.org/officeDocument/2006/relationships/diagramData" Target="../diagrams/data6.xml"/><Relationship Id="rId15" Type="http://schemas.openxmlformats.org/officeDocument/2006/relationships/image" Target="../media/image15.jpeg"/><Relationship Id="rId10" Type="http://schemas.openxmlformats.org/officeDocument/2006/relationships/diagramData" Target="../diagrams/data7.xml"/><Relationship Id="rId4" Type="http://schemas.openxmlformats.org/officeDocument/2006/relationships/image" Target="../media/image4.png"/><Relationship Id="rId9" Type="http://schemas.microsoft.com/office/2007/relationships/diagramDrawing" Target="../diagrams/drawing6.xml"/><Relationship Id="rId14" Type="http://schemas.microsoft.com/office/2007/relationships/diagramDrawing" Target="../diagrams/drawing7.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2.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3.png"/><Relationship Id="rId7" Type="http://schemas.openxmlformats.org/officeDocument/2006/relationships/diagramQuickStyle" Target="../diagrams/quickStyle10.xml"/><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25.png"/><Relationship Id="rId4" Type="http://schemas.openxmlformats.org/officeDocument/2006/relationships/image" Target="../media/image4.png"/><Relationship Id="rId9" Type="http://schemas.microsoft.com/office/2007/relationships/diagramDrawing" Target="../diagrams/drawing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9.xml"/><Relationship Id="rId5" Type="http://schemas.openxmlformats.org/officeDocument/2006/relationships/image" Target="../media/image28.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9.xml"/><Relationship Id="rId5" Type="http://schemas.openxmlformats.org/officeDocument/2006/relationships/image" Target="../media/image29.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6.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9.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6.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9.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diagramLayout" Target="../diagrams/layout1.xml"/><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diagramData" Target="../diagrams/data1.xml"/><Relationship Id="rId5" Type="http://schemas.openxmlformats.org/officeDocument/2006/relationships/image" Target="../media/image9.png"/><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9.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1.png"/><Relationship Id="rId4" Type="http://schemas.openxmlformats.org/officeDocument/2006/relationships/image" Target="../media/image4.pn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8.png"/><Relationship Id="rId7" Type="http://schemas.openxmlformats.org/officeDocument/2006/relationships/diagramLayout" Target="../diagrams/layout4.xml"/><Relationship Id="rId2" Type="http://schemas.openxmlformats.org/officeDocument/2006/relationships/image" Target="../media/image12.png"/><Relationship Id="rId1" Type="http://schemas.openxmlformats.org/officeDocument/2006/relationships/slideLayout" Target="../slideLayouts/slideLayout29.xml"/><Relationship Id="rId6" Type="http://schemas.openxmlformats.org/officeDocument/2006/relationships/diagramData" Target="../diagrams/data4.xml"/><Relationship Id="rId5" Type="http://schemas.openxmlformats.org/officeDocument/2006/relationships/image" Target="../media/image4.png"/><Relationship Id="rId10" Type="http://schemas.microsoft.com/office/2007/relationships/diagramDrawing" Target="../diagrams/drawing4.xml"/><Relationship Id="rId4" Type="http://schemas.openxmlformats.org/officeDocument/2006/relationships/image" Target="../media/image3.png"/><Relationship Id="rId9" Type="http://schemas.openxmlformats.org/officeDocument/2006/relationships/diagramColors" Target="../diagrams/colors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srcRect t="16189"/>
          <a:stretch/>
        </p:blipFill>
        <p:spPr>
          <a:xfrm>
            <a:off x="-20942" y="-144463"/>
            <a:ext cx="12211976" cy="6996547"/>
          </a:xfrm>
          <a:prstGeom prst="rect">
            <a:avLst/>
          </a:prstGeom>
        </p:spPr>
      </p:pic>
      <p:sp>
        <p:nvSpPr>
          <p:cNvPr id="20" name="Forma libre 19"/>
          <p:cNvSpPr/>
          <p:nvPr/>
        </p:nvSpPr>
        <p:spPr>
          <a:xfrm>
            <a:off x="-7811647" y="-2221603"/>
            <a:ext cx="20156905" cy="9305474"/>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Título 1"/>
          <p:cNvSpPr txBox="1">
            <a:spLocks/>
          </p:cNvSpPr>
          <p:nvPr/>
        </p:nvSpPr>
        <p:spPr>
          <a:xfrm>
            <a:off x="1435575" y="-58067"/>
            <a:ext cx="8938084" cy="13911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s-ES" sz="2000" b="1" dirty="0" smtClean="0">
                <a:effectLst/>
                <a:latin typeface="Times New Roman" panose="02020603050405020304" pitchFamily="18" charset="0"/>
                <a:ea typeface="Tahoma" panose="020B0604030504040204" pitchFamily="34" charset="0"/>
                <a:cs typeface="Times New Roman" panose="02020603050405020304" pitchFamily="18" charset="0"/>
              </a:rPr>
              <a:t>UNIVERSIDAD DE LAS FUERZAS ARMADAS - ESPE</a:t>
            </a:r>
            <a:r>
              <a:rPr lang="es-ES" sz="2000" b="1" dirty="0" smtClean="0">
                <a:effectLst>
                  <a:glow rad="228600">
                    <a:schemeClr val="accent6">
                      <a:satMod val="175000"/>
                      <a:alpha val="40000"/>
                    </a:schemeClr>
                  </a:glow>
                </a:effectLst>
                <a:latin typeface="Aharoni"/>
                <a:cs typeface="Times New Roman" panose="02020603050405020304" pitchFamily="18" charset="0"/>
              </a:rPr>
              <a:t/>
            </a:r>
            <a:br>
              <a:rPr lang="es-ES" sz="2000" b="1" dirty="0" smtClean="0">
                <a:effectLst>
                  <a:glow rad="228600">
                    <a:schemeClr val="accent6">
                      <a:satMod val="175000"/>
                      <a:alpha val="40000"/>
                    </a:schemeClr>
                  </a:glow>
                </a:effectLst>
                <a:latin typeface="Aharoni"/>
                <a:cs typeface="Times New Roman" panose="02020603050405020304" pitchFamily="18" charset="0"/>
              </a:rPr>
            </a:br>
            <a:endParaRPr lang="es-EC" sz="2000" b="1" dirty="0">
              <a:effectLst>
                <a:glow rad="228600">
                  <a:schemeClr val="accent6">
                    <a:satMod val="175000"/>
                    <a:alpha val="40000"/>
                  </a:schemeClr>
                </a:glow>
              </a:effectLst>
            </a:endParaRPr>
          </a:p>
        </p:txBody>
      </p:sp>
      <p:sp>
        <p:nvSpPr>
          <p:cNvPr id="7" name="Subtítulo 2"/>
          <p:cNvSpPr>
            <a:spLocks noGrp="1"/>
          </p:cNvSpPr>
          <p:nvPr>
            <p:ph type="subTitle" idx="1"/>
          </p:nvPr>
        </p:nvSpPr>
        <p:spPr>
          <a:xfrm>
            <a:off x="476982" y="2810000"/>
            <a:ext cx="11426315" cy="1730937"/>
          </a:xfrm>
        </p:spPr>
        <p:txBody>
          <a:bodyPr>
            <a:noAutofit/>
          </a:bodyPr>
          <a:lstStyle/>
          <a:p>
            <a:r>
              <a:rPr lang="es-ES" sz="2800" b="1" dirty="0" smtClean="0">
                <a:effectLst>
                  <a:glow rad="63500">
                    <a:schemeClr val="accent6">
                      <a:satMod val="175000"/>
                      <a:alpha val="40000"/>
                    </a:schemeClr>
                  </a:glow>
                </a:effectLst>
                <a:latin typeface="Bookman Old Style" panose="02050604050505020204" pitchFamily="18" charset="0"/>
                <a:cs typeface="Times New Roman" panose="02020603050405020304" pitchFamily="18" charset="0"/>
              </a:rPr>
              <a:t>“</a:t>
            </a:r>
            <a:r>
              <a:rPr lang="es-EC" sz="2800" b="1" dirty="0">
                <a:effectLst>
                  <a:glow rad="63500">
                    <a:schemeClr val="accent6">
                      <a:satMod val="175000"/>
                      <a:alpha val="40000"/>
                    </a:schemeClr>
                  </a:glow>
                </a:effectLst>
                <a:latin typeface="Bookman Old Style" panose="02050604050505020204" pitchFamily="18" charset="0"/>
              </a:rPr>
              <a:t>POTENCIALIDAD DE LA ACTIVIDAD ARTESANAL EN RAZÓN DE LA GESTIÓN TURÍSTICA</a:t>
            </a:r>
            <a:r>
              <a:rPr lang="es-EC" sz="2800" b="1" dirty="0" smtClean="0">
                <a:effectLst>
                  <a:glow rad="63500">
                    <a:schemeClr val="accent6">
                      <a:satMod val="175000"/>
                      <a:alpha val="40000"/>
                    </a:schemeClr>
                  </a:glow>
                </a:effectLst>
                <a:latin typeface="Bookman Old Style" panose="02050604050505020204" pitchFamily="18" charset="0"/>
              </a:rPr>
              <a:t>.                                          </a:t>
            </a:r>
            <a:r>
              <a:rPr lang="es-EC" sz="2800" b="1" dirty="0">
                <a:effectLst>
                  <a:glow rad="63500">
                    <a:schemeClr val="accent6">
                      <a:satMod val="175000"/>
                      <a:alpha val="40000"/>
                    </a:schemeClr>
                  </a:glow>
                </a:effectLst>
                <a:latin typeface="Bookman Old Style" panose="02050604050505020204" pitchFamily="18" charset="0"/>
              </a:rPr>
              <a:t>CASO DE ESTUDIO: CÁMARA ARTESANAL DE PICHINCHA</a:t>
            </a:r>
            <a:r>
              <a:rPr lang="es-ES" sz="2800" b="1" dirty="0" smtClean="0">
                <a:effectLst>
                  <a:glow rad="63500">
                    <a:schemeClr val="accent6">
                      <a:satMod val="175000"/>
                      <a:alpha val="40000"/>
                    </a:schemeClr>
                  </a:glow>
                </a:effectLst>
                <a:latin typeface="Bookman Old Style" panose="02050604050505020204" pitchFamily="18" charset="0"/>
                <a:cs typeface="Times New Roman" panose="02020603050405020304" pitchFamily="18" charset="0"/>
              </a:rPr>
              <a:t>”</a:t>
            </a:r>
          </a:p>
        </p:txBody>
      </p:sp>
      <p:pic>
        <p:nvPicPr>
          <p:cNvPr id="1026" name="Picture 2" descr="Resultado de imagen para universidad de las fuerzas armad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5831" y="113278"/>
            <a:ext cx="841951" cy="7611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sultado de imagen para universidad de las fuerzas armad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0788" y="119181"/>
            <a:ext cx="841951" cy="761123"/>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 descr="Resultado de imagen para turismo y hoteleria es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5" name="Rectángulo 14"/>
          <p:cNvSpPr/>
          <p:nvPr/>
        </p:nvSpPr>
        <p:spPr>
          <a:xfrm>
            <a:off x="-20942" y="991297"/>
            <a:ext cx="12170092" cy="1190165"/>
          </a:xfrm>
          <a:prstGeom prst="rect">
            <a:avLst/>
          </a:prstGeom>
          <a:ln w="571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4" name="Título 1"/>
          <p:cNvSpPr txBox="1">
            <a:spLocks/>
          </p:cNvSpPr>
          <p:nvPr/>
        </p:nvSpPr>
        <p:spPr>
          <a:xfrm>
            <a:off x="1672924" y="630081"/>
            <a:ext cx="8938084" cy="13911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s-ES" sz="2000" b="1" dirty="0" smtClean="0">
                <a:effectLst/>
                <a:latin typeface="Aharoni"/>
                <a:cs typeface="Times New Roman" panose="02020603050405020304" pitchFamily="18" charset="0"/>
              </a:rPr>
              <a:t/>
            </a:r>
            <a:br>
              <a:rPr lang="es-ES" sz="2000" b="1" dirty="0" smtClean="0">
                <a:effectLst/>
                <a:latin typeface="Aharoni"/>
                <a:cs typeface="Times New Roman" panose="02020603050405020304" pitchFamily="18" charset="0"/>
              </a:rPr>
            </a:br>
            <a:r>
              <a:rPr lang="es-ES" sz="1600" b="1" dirty="0" smtClean="0">
                <a:effectLst/>
                <a:latin typeface="Times New Roman" panose="02020603050405020304" pitchFamily="18" charset="0"/>
                <a:cs typeface="Times New Roman" panose="02020603050405020304" pitchFamily="18" charset="0"/>
              </a:rPr>
              <a:t>DEPARTAMENTO DE CIENCIAS ECONÓMICAS, ADMINISTRATIVAS Y DE COMERCIO</a:t>
            </a:r>
            <a:r>
              <a:rPr lang="es-ES" sz="1800" b="1" dirty="0" smtClean="0">
                <a:effectLst/>
                <a:latin typeface="Times New Roman" panose="02020603050405020304" pitchFamily="18" charset="0"/>
                <a:cs typeface="Times New Roman" panose="02020603050405020304" pitchFamily="18" charset="0"/>
              </a:rPr>
              <a:t/>
            </a:r>
            <a:br>
              <a:rPr lang="es-ES" sz="1800" b="1" dirty="0" smtClean="0">
                <a:effectLst/>
                <a:latin typeface="Times New Roman" panose="02020603050405020304" pitchFamily="18" charset="0"/>
                <a:cs typeface="Times New Roman" panose="02020603050405020304" pitchFamily="18" charset="0"/>
              </a:rPr>
            </a:br>
            <a:r>
              <a:rPr lang="es-ES" sz="1800" b="1" dirty="0" smtClean="0">
                <a:effectLst/>
                <a:latin typeface="Times New Roman" panose="02020603050405020304" pitchFamily="18" charset="0"/>
                <a:cs typeface="Times New Roman" panose="02020603050405020304" pitchFamily="18" charset="0"/>
              </a:rPr>
              <a:t>CARRERA DE INGENIERÍA EN ADMINISTRACIÓN TURÍSTICA Y HOTELERA</a:t>
            </a:r>
            <a:endParaRPr lang="es-EC" sz="2000" b="1" dirty="0">
              <a:effectLst/>
            </a:endParaRPr>
          </a:p>
        </p:txBody>
      </p:sp>
      <p:pic>
        <p:nvPicPr>
          <p:cNvPr id="16" name="Imagen 15"/>
          <p:cNvPicPr>
            <a:picLocks noChangeAspect="1"/>
          </p:cNvPicPr>
          <p:nvPr/>
        </p:nvPicPr>
        <p:blipFill>
          <a:blip r:embed="rId4"/>
          <a:stretch>
            <a:fillRect/>
          </a:stretch>
        </p:blipFill>
        <p:spPr>
          <a:xfrm>
            <a:off x="307975" y="1097992"/>
            <a:ext cx="1108637" cy="1050841"/>
          </a:xfrm>
          <a:prstGeom prst="rect">
            <a:avLst/>
          </a:prstGeom>
        </p:spPr>
      </p:pic>
      <p:pic>
        <p:nvPicPr>
          <p:cNvPr id="17" name="Imagen 16"/>
          <p:cNvPicPr>
            <a:picLocks noChangeAspect="1"/>
          </p:cNvPicPr>
          <p:nvPr/>
        </p:nvPicPr>
        <p:blipFill>
          <a:blip r:embed="rId5"/>
          <a:stretch>
            <a:fillRect/>
          </a:stretch>
        </p:blipFill>
        <p:spPr>
          <a:xfrm>
            <a:off x="10929406" y="1112623"/>
            <a:ext cx="957863" cy="957863"/>
          </a:xfrm>
          <a:prstGeom prst="rect">
            <a:avLst/>
          </a:prstGeom>
        </p:spPr>
      </p:pic>
      <p:sp>
        <p:nvSpPr>
          <p:cNvPr id="21" name="Subtítulo 2"/>
          <p:cNvSpPr txBox="1">
            <a:spLocks/>
          </p:cNvSpPr>
          <p:nvPr/>
        </p:nvSpPr>
        <p:spPr>
          <a:xfrm>
            <a:off x="1688104" y="4200193"/>
            <a:ext cx="9004073" cy="20447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EC" sz="2000" b="1" dirty="0" smtClean="0">
              <a:latin typeface="Times New Roman" panose="02020603050405020304" pitchFamily="18" charset="0"/>
              <a:cs typeface="Times New Roman" panose="02020603050405020304" pitchFamily="18" charset="0"/>
            </a:endParaRPr>
          </a:p>
          <a:p>
            <a:r>
              <a:rPr lang="es-EC" sz="2000" b="1" dirty="0" smtClean="0">
                <a:latin typeface="Times New Roman" panose="02020603050405020304" pitchFamily="18" charset="0"/>
                <a:cs typeface="Times New Roman" panose="02020603050405020304" pitchFamily="18" charset="0"/>
              </a:rPr>
              <a:t>AUTOR: ONOFA ALTAMIRANO, OLGA RENATA</a:t>
            </a:r>
          </a:p>
          <a:p>
            <a:r>
              <a:rPr lang="es-EC" sz="2000" b="1" dirty="0" smtClean="0">
                <a:latin typeface="Times New Roman" panose="02020603050405020304" pitchFamily="18" charset="0"/>
                <a:cs typeface="Times New Roman" panose="02020603050405020304" pitchFamily="18" charset="0"/>
              </a:rPr>
              <a:t>DIRECTOR:  MGS. NOVOA BRITO, CARLOS HUGO</a:t>
            </a:r>
          </a:p>
          <a:p>
            <a:r>
              <a:rPr lang="es-EC" sz="2000" b="1" dirty="0" smtClean="0">
                <a:latin typeface="Times New Roman" panose="02020603050405020304" pitchFamily="18" charset="0"/>
                <a:cs typeface="Times New Roman" panose="02020603050405020304" pitchFamily="18" charset="0"/>
              </a:rPr>
              <a:t>SANGOLQUÍ</a:t>
            </a:r>
          </a:p>
          <a:p>
            <a:r>
              <a:rPr lang="es-EC" sz="2000" b="1" dirty="0" smtClean="0">
                <a:latin typeface="Times New Roman" panose="02020603050405020304" pitchFamily="18" charset="0"/>
                <a:cs typeface="Times New Roman" panose="02020603050405020304" pitchFamily="18" charset="0"/>
              </a:rPr>
              <a:t>2020</a:t>
            </a:r>
            <a:endParaRPr lang="es-EC"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35753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universidad de las fuerzas armad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4"/>
          <a:srcRect l="8334" t="7880" r="5365" b="7339"/>
          <a:stretch/>
        </p:blipFill>
        <p:spPr>
          <a:xfrm>
            <a:off x="11316256" y="11995"/>
            <a:ext cx="414366" cy="407076"/>
          </a:xfrm>
          <a:prstGeom prst="ellipse">
            <a:avLst/>
          </a:prstGeom>
        </p:spPr>
      </p:pic>
      <p:sp>
        <p:nvSpPr>
          <p:cNvPr id="6" name="Forma libre 5"/>
          <p:cNvSpPr/>
          <p:nvPr/>
        </p:nvSpPr>
        <p:spPr>
          <a:xfrm>
            <a:off x="3923153" y="-1345332"/>
            <a:ext cx="8268847" cy="1764403"/>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2" name="Diagrama 1"/>
          <p:cNvGraphicFramePr/>
          <p:nvPr>
            <p:extLst>
              <p:ext uri="{D42A27DB-BD31-4B8C-83A1-F6EECF244321}">
                <p14:modId xmlns:p14="http://schemas.microsoft.com/office/powerpoint/2010/main" val="4256299485"/>
              </p:ext>
            </p:extLst>
          </p:nvPr>
        </p:nvGraphicFramePr>
        <p:xfrm>
          <a:off x="426866" y="447193"/>
          <a:ext cx="11535768" cy="61719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64655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51364" y="2386743"/>
            <a:ext cx="8991600" cy="1645920"/>
          </a:xfrm>
        </p:spPr>
        <p:txBody>
          <a:bodyPr>
            <a:normAutofit/>
          </a:bodyPr>
          <a:lstStyle/>
          <a:p>
            <a:r>
              <a:rPr lang="es-EC" sz="3200" dirty="0"/>
              <a:t>CAPÍTULO </a:t>
            </a:r>
            <a:r>
              <a:rPr lang="es-EC" sz="3200" dirty="0" smtClean="0"/>
              <a:t>II: </a:t>
            </a:r>
            <a:r>
              <a:rPr lang="es-EC" sz="3200" dirty="0"/>
              <a:t>MARCO METODOLÓGICO</a:t>
            </a:r>
          </a:p>
        </p:txBody>
      </p:sp>
      <p:pic>
        <p:nvPicPr>
          <p:cNvPr id="4" name="Imagen 3"/>
          <p:cNvPicPr>
            <a:picLocks noChangeAspect="1"/>
          </p:cNvPicPr>
          <p:nvPr/>
        </p:nvPicPr>
        <p:blipFill rotWithShape="1">
          <a:blip r:embed="rId2"/>
          <a:srcRect l="8334" t="7880" r="5365" b="7339"/>
          <a:stretch/>
        </p:blipFill>
        <p:spPr>
          <a:xfrm>
            <a:off x="568036" y="2581202"/>
            <a:ext cx="1279514" cy="1257001"/>
          </a:xfrm>
          <a:prstGeom prst="ellipse">
            <a:avLst/>
          </a:prstGeom>
        </p:spPr>
      </p:pic>
    </p:spTree>
    <p:extLst>
      <p:ext uri="{BB962C8B-B14F-4D97-AF65-F5344CB8AC3E}">
        <p14:creationId xmlns:p14="http://schemas.microsoft.com/office/powerpoint/2010/main" val="8062763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universidad de las fuerzas armad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4"/>
          <a:srcRect l="8334" t="7880" r="5365" b="7339"/>
          <a:stretch/>
        </p:blipFill>
        <p:spPr>
          <a:xfrm>
            <a:off x="11316256" y="11995"/>
            <a:ext cx="414366" cy="407076"/>
          </a:xfrm>
          <a:prstGeom prst="ellipse">
            <a:avLst/>
          </a:prstGeom>
        </p:spPr>
      </p:pic>
      <p:sp>
        <p:nvSpPr>
          <p:cNvPr id="6" name="Forma libre 5"/>
          <p:cNvSpPr/>
          <p:nvPr/>
        </p:nvSpPr>
        <p:spPr>
          <a:xfrm>
            <a:off x="3923153" y="-1345332"/>
            <a:ext cx="8268847" cy="1764403"/>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2" name="Diagrama 1"/>
          <p:cNvGraphicFramePr/>
          <p:nvPr>
            <p:extLst>
              <p:ext uri="{D42A27DB-BD31-4B8C-83A1-F6EECF244321}">
                <p14:modId xmlns:p14="http://schemas.microsoft.com/office/powerpoint/2010/main" val="4251255202"/>
              </p:ext>
            </p:extLst>
          </p:nvPr>
        </p:nvGraphicFramePr>
        <p:xfrm>
          <a:off x="2216284" y="938030"/>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a 8"/>
          <p:cNvGraphicFramePr/>
          <p:nvPr>
            <p:extLst>
              <p:ext uri="{D42A27DB-BD31-4B8C-83A1-F6EECF244321}">
                <p14:modId xmlns:p14="http://schemas.microsoft.com/office/powerpoint/2010/main" val="578628770"/>
              </p:ext>
            </p:extLst>
          </p:nvPr>
        </p:nvGraphicFramePr>
        <p:xfrm>
          <a:off x="2591238" y="2452932"/>
          <a:ext cx="7378092" cy="293793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descr="Imagen relacionad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8900" y="2984467"/>
            <a:ext cx="1874861" cy="187486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16"/>
          <a:stretch>
            <a:fillRect/>
          </a:stretch>
        </p:blipFill>
        <p:spPr>
          <a:xfrm>
            <a:off x="10110212" y="2984467"/>
            <a:ext cx="1789905" cy="1789905"/>
          </a:xfrm>
          <a:prstGeom prst="rect">
            <a:avLst/>
          </a:prstGeom>
        </p:spPr>
      </p:pic>
    </p:spTree>
    <p:extLst>
      <p:ext uri="{BB962C8B-B14F-4D97-AF65-F5344CB8AC3E}">
        <p14:creationId xmlns:p14="http://schemas.microsoft.com/office/powerpoint/2010/main" val="2850877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para provincia de pichincha map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768" y="1045110"/>
            <a:ext cx="4671347" cy="50333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p:cNvGraphicFramePr/>
          <p:nvPr>
            <p:extLst>
              <p:ext uri="{D42A27DB-BD31-4B8C-83A1-F6EECF244321}">
                <p14:modId xmlns:p14="http://schemas.microsoft.com/office/powerpoint/2010/main" val="2671910418"/>
              </p:ext>
            </p:extLst>
          </p:nvPr>
        </p:nvGraphicFramePr>
        <p:xfrm>
          <a:off x="5558971" y="587828"/>
          <a:ext cx="6262915" cy="3167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p:cNvGraphicFramePr/>
          <p:nvPr>
            <p:extLst>
              <p:ext uri="{D42A27DB-BD31-4B8C-83A1-F6EECF244321}">
                <p14:modId xmlns:p14="http://schemas.microsoft.com/office/powerpoint/2010/main" val="2195130258"/>
              </p:ext>
            </p:extLst>
          </p:nvPr>
        </p:nvGraphicFramePr>
        <p:xfrm>
          <a:off x="5558971" y="3365855"/>
          <a:ext cx="6262915" cy="31677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473252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universidad de las fuerzas armad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4"/>
          <a:srcRect l="8334" t="7880" r="5365" b="7339"/>
          <a:stretch/>
        </p:blipFill>
        <p:spPr>
          <a:xfrm>
            <a:off x="11316256" y="11995"/>
            <a:ext cx="414366" cy="407076"/>
          </a:xfrm>
          <a:prstGeom prst="ellipse">
            <a:avLst/>
          </a:prstGeom>
        </p:spPr>
      </p:pic>
      <p:sp>
        <p:nvSpPr>
          <p:cNvPr id="6" name="Forma libre 5"/>
          <p:cNvSpPr/>
          <p:nvPr/>
        </p:nvSpPr>
        <p:spPr>
          <a:xfrm>
            <a:off x="3923153" y="-1345332"/>
            <a:ext cx="8268847" cy="1764403"/>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170" name="Picture 2" descr="Resultado de imagen para camara artesanal de pichinch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73" y="1867401"/>
            <a:ext cx="3810000" cy="18192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5478462" y="2119313"/>
            <a:ext cx="45719"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EC"/>
          </a:p>
        </p:txBody>
      </p:sp>
      <p:graphicFrame>
        <p:nvGraphicFramePr>
          <p:cNvPr id="10" name="Tabla 9"/>
          <p:cNvGraphicFramePr>
            <a:graphicFrameLocks noGrp="1"/>
          </p:cNvGraphicFramePr>
          <p:nvPr>
            <p:extLst>
              <p:ext uri="{D42A27DB-BD31-4B8C-83A1-F6EECF244321}">
                <p14:modId xmlns:p14="http://schemas.microsoft.com/office/powerpoint/2010/main" val="1997727460"/>
              </p:ext>
            </p:extLst>
          </p:nvPr>
        </p:nvGraphicFramePr>
        <p:xfrm>
          <a:off x="3272590" y="786621"/>
          <a:ext cx="8716210" cy="6370374"/>
        </p:xfrm>
        <a:graphic>
          <a:graphicData uri="http://schemas.openxmlformats.org/drawingml/2006/table">
            <a:tbl>
              <a:tblPr firstRow="1" firstCol="1" bandRow="1">
                <a:tableStyleId>{5C22544A-7EE6-4342-B048-85BDC9FD1C3A}</a:tableStyleId>
              </a:tblPr>
              <a:tblGrid>
                <a:gridCol w="2704877">
                  <a:extLst>
                    <a:ext uri="{9D8B030D-6E8A-4147-A177-3AD203B41FA5}">
                      <a16:colId xmlns:a16="http://schemas.microsoft.com/office/drawing/2014/main" val="1835197168"/>
                    </a:ext>
                  </a:extLst>
                </a:gridCol>
                <a:gridCol w="1845733">
                  <a:extLst>
                    <a:ext uri="{9D8B030D-6E8A-4147-A177-3AD203B41FA5}">
                      <a16:colId xmlns:a16="http://schemas.microsoft.com/office/drawing/2014/main" val="24060774"/>
                    </a:ext>
                  </a:extLst>
                </a:gridCol>
                <a:gridCol w="1896533">
                  <a:extLst>
                    <a:ext uri="{9D8B030D-6E8A-4147-A177-3AD203B41FA5}">
                      <a16:colId xmlns:a16="http://schemas.microsoft.com/office/drawing/2014/main" val="322595889"/>
                    </a:ext>
                  </a:extLst>
                </a:gridCol>
                <a:gridCol w="2269067">
                  <a:extLst>
                    <a:ext uri="{9D8B030D-6E8A-4147-A177-3AD203B41FA5}">
                      <a16:colId xmlns:a16="http://schemas.microsoft.com/office/drawing/2014/main" val="3337843505"/>
                    </a:ext>
                  </a:extLst>
                </a:gridCol>
              </a:tblGrid>
              <a:tr h="517246">
                <a:tc>
                  <a:txBody>
                    <a:bodyPr/>
                    <a:lstStyle/>
                    <a:p>
                      <a:pPr algn="just">
                        <a:lnSpc>
                          <a:spcPct val="200000"/>
                        </a:lnSpc>
                        <a:spcBef>
                          <a:spcPts val="1200"/>
                        </a:spcBef>
                        <a:spcAft>
                          <a:spcPts val="0"/>
                        </a:spcAft>
                      </a:pPr>
                      <a:r>
                        <a:rPr lang="es-EC" sz="1600" dirty="0">
                          <a:effectLst/>
                        </a:rPr>
                        <a:t>Sector Productivo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600">
                          <a:effectLst/>
                        </a:rPr>
                        <a:t>Rama Artesanal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600" dirty="0">
                          <a:effectLst/>
                        </a:rPr>
                        <a:t>Rasgos Culturales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ctr">
                        <a:lnSpc>
                          <a:spcPct val="200000"/>
                        </a:lnSpc>
                        <a:spcBef>
                          <a:spcPts val="1200"/>
                        </a:spcBef>
                        <a:spcAft>
                          <a:spcPts val="0"/>
                        </a:spcAft>
                      </a:pPr>
                      <a:r>
                        <a:rPr lang="es-EC" sz="1600" dirty="0">
                          <a:effectLst/>
                        </a:rPr>
                        <a:t>Rasgos  de Experiencia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2271062772"/>
                  </a:ext>
                </a:extLst>
              </a:tr>
              <a:tr h="260515">
                <a:tc>
                  <a:txBody>
                    <a:bodyPr/>
                    <a:lstStyle/>
                    <a:p>
                      <a:pPr algn="just">
                        <a:lnSpc>
                          <a:spcPct val="200000"/>
                        </a:lnSpc>
                        <a:spcBef>
                          <a:spcPts val="1200"/>
                        </a:spcBef>
                        <a:spcAft>
                          <a:spcPts val="0"/>
                        </a:spcAft>
                      </a:pPr>
                      <a:r>
                        <a:rPr lang="es-EC" sz="1200" dirty="0">
                          <a:effectLst/>
                        </a:rPr>
                        <a:t>Alimenticia y Conexos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Chef de Partida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2670145025"/>
                  </a:ext>
                </a:extLst>
              </a:tr>
              <a:tr h="260515">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Chocolatería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dirty="0">
                          <a:effectLst/>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1204435578"/>
                  </a:ext>
                </a:extLst>
              </a:tr>
              <a:tr h="260515">
                <a:tc>
                  <a:txBody>
                    <a:bodyPr/>
                    <a:lstStyle/>
                    <a:p>
                      <a:pPr algn="just">
                        <a:lnSpc>
                          <a:spcPct val="200000"/>
                        </a:lnSpc>
                        <a:spcBef>
                          <a:spcPts val="1200"/>
                        </a:spcBef>
                        <a:spcAft>
                          <a:spcPts val="0"/>
                        </a:spcAft>
                      </a:pPr>
                      <a:r>
                        <a:rPr lang="es-EC" sz="1200" dirty="0">
                          <a:effectLst/>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dirty="0">
                          <a:effectLst/>
                        </a:rPr>
                        <a:t>Confitería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1904747436"/>
                  </a:ext>
                </a:extLst>
              </a:tr>
              <a:tr h="260515">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Productos Naturales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4185788802"/>
                  </a:ext>
                </a:extLst>
              </a:tr>
              <a:tr h="260515">
                <a:tc>
                  <a:txBody>
                    <a:bodyPr/>
                    <a:lstStyle/>
                    <a:p>
                      <a:pPr algn="just">
                        <a:lnSpc>
                          <a:spcPct val="200000"/>
                        </a:lnSpc>
                        <a:spcBef>
                          <a:spcPts val="1200"/>
                        </a:spcBef>
                        <a:spcAft>
                          <a:spcPts val="0"/>
                        </a:spcAft>
                      </a:pPr>
                      <a:r>
                        <a:rPr lang="es-EC" sz="1200">
                          <a:effectLst/>
                        </a:rPr>
                        <a:t>Belleza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Barbería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457624482"/>
                  </a:ext>
                </a:extLst>
              </a:tr>
              <a:tr h="260515">
                <a:tc>
                  <a:txBody>
                    <a:bodyPr/>
                    <a:lstStyle/>
                    <a:p>
                      <a:pPr algn="just">
                        <a:lnSpc>
                          <a:spcPct val="200000"/>
                        </a:lnSpc>
                        <a:spcBef>
                          <a:spcPts val="1200"/>
                        </a:spcBef>
                        <a:spcAft>
                          <a:spcPts val="0"/>
                        </a:spcAft>
                      </a:pPr>
                      <a:r>
                        <a:rPr lang="es-EC" sz="1200">
                          <a:effectLst/>
                        </a:rPr>
                        <a:t>De Cueros y Conexos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Talabartería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3150938526"/>
                  </a:ext>
                </a:extLst>
              </a:tr>
              <a:tr h="366244">
                <a:tc>
                  <a:txBody>
                    <a:bodyPr/>
                    <a:lstStyle/>
                    <a:p>
                      <a:pPr algn="just">
                        <a:lnSpc>
                          <a:spcPct val="200000"/>
                        </a:lnSpc>
                        <a:spcBef>
                          <a:spcPts val="1200"/>
                        </a:spcBef>
                        <a:spcAft>
                          <a:spcPts val="0"/>
                        </a:spcAft>
                      </a:pPr>
                      <a:r>
                        <a:rPr lang="es-EC" sz="1200">
                          <a:effectLst/>
                        </a:rPr>
                        <a:t>Decorado del Hogar y manualidades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Artículos de Hueso y Tagua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2944414212"/>
                  </a:ext>
                </a:extLst>
              </a:tr>
              <a:tr h="260515">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Artesanías en Paja toquilla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3060082849"/>
                  </a:ext>
                </a:extLst>
              </a:tr>
              <a:tr h="260515">
                <a:tc>
                  <a:txBody>
                    <a:bodyPr/>
                    <a:lstStyle/>
                    <a:p>
                      <a:pPr algn="just">
                        <a:lnSpc>
                          <a:spcPct val="200000"/>
                        </a:lnSpc>
                        <a:spcBef>
                          <a:spcPts val="1200"/>
                        </a:spcBef>
                        <a:spcAft>
                          <a:spcPts val="0"/>
                        </a:spcAft>
                      </a:pPr>
                      <a:r>
                        <a:rPr lang="es-EC" sz="1200" dirty="0">
                          <a:effectLst/>
                        </a:rPr>
                        <a:t>Instrumentos Musicales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dirty="0">
                          <a:effectLst/>
                        </a:rPr>
                        <a:t>Ebanistería musical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2956865929"/>
                  </a:ext>
                </a:extLst>
              </a:tr>
              <a:tr h="260515">
                <a:tc>
                  <a:txBody>
                    <a:bodyPr/>
                    <a:lstStyle/>
                    <a:p>
                      <a:pPr algn="just">
                        <a:lnSpc>
                          <a:spcPct val="200000"/>
                        </a:lnSpc>
                        <a:spcBef>
                          <a:spcPts val="1200"/>
                        </a:spcBef>
                        <a:spcAft>
                          <a:spcPts val="0"/>
                        </a:spcAft>
                      </a:pPr>
                      <a:r>
                        <a:rPr lang="es-EC" sz="1200" dirty="0">
                          <a:effectLst/>
                        </a:rPr>
                        <a:t>Madera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dirty="0">
                          <a:effectLst/>
                        </a:rPr>
                        <a:t>Artesanías en Madera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2529969887"/>
                  </a:ext>
                </a:extLst>
              </a:tr>
              <a:tr h="366244">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Taracea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1298603368"/>
                  </a:ext>
                </a:extLst>
              </a:tr>
              <a:tr h="260515">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Vitrales y madera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33776947"/>
                  </a:ext>
                </a:extLst>
              </a:tr>
              <a:tr h="274682">
                <a:tc>
                  <a:txBody>
                    <a:bodyPr/>
                    <a:lstStyle/>
                    <a:p>
                      <a:pPr algn="just">
                        <a:lnSpc>
                          <a:spcPct val="200000"/>
                        </a:lnSpc>
                        <a:spcBef>
                          <a:spcPts val="1200"/>
                        </a:spcBef>
                        <a:spcAft>
                          <a:spcPts val="0"/>
                        </a:spcAft>
                      </a:pPr>
                      <a:r>
                        <a:rPr lang="es-EC" sz="1200">
                          <a:effectLst/>
                        </a:rPr>
                        <a:t>Metales Finos y conexos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Platería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2322839942"/>
                  </a:ext>
                </a:extLst>
              </a:tr>
              <a:tr h="260515">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Orfebrería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1800590881"/>
                  </a:ext>
                </a:extLst>
              </a:tr>
              <a:tr h="260515">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Joyería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2161156373"/>
                  </a:ext>
                </a:extLst>
              </a:tr>
              <a:tr h="349992">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Relojería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3714014050"/>
                  </a:ext>
                </a:extLst>
              </a:tr>
            </a:tbl>
          </a:graphicData>
        </a:graphic>
      </p:graphicFrame>
      <p:sp>
        <p:nvSpPr>
          <p:cNvPr id="12" name="Rectangle 10"/>
          <p:cNvSpPr>
            <a:spLocks noChangeArrowheads="1"/>
          </p:cNvSpPr>
          <p:nvPr/>
        </p:nvSpPr>
        <p:spPr bwMode="auto">
          <a:xfrm>
            <a:off x="5478463" y="211931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EC"/>
          </a:p>
        </p:txBody>
      </p:sp>
      <p:pic>
        <p:nvPicPr>
          <p:cNvPr id="2" name="Imagen 1"/>
          <p:cNvPicPr>
            <a:picLocks noChangeAspect="1"/>
          </p:cNvPicPr>
          <p:nvPr/>
        </p:nvPicPr>
        <p:blipFill>
          <a:blip r:embed="rId6"/>
          <a:stretch>
            <a:fillRect/>
          </a:stretch>
        </p:blipFill>
        <p:spPr>
          <a:xfrm>
            <a:off x="440929" y="4078945"/>
            <a:ext cx="2719595" cy="1794933"/>
          </a:xfrm>
          <a:prstGeom prst="ellipse">
            <a:avLst/>
          </a:prstGeom>
          <a:ln>
            <a:noFill/>
          </a:ln>
          <a:effectLst>
            <a:softEdge rad="112500"/>
          </a:effectLst>
        </p:spPr>
      </p:pic>
    </p:spTree>
    <p:extLst>
      <p:ext uri="{BB962C8B-B14F-4D97-AF65-F5344CB8AC3E}">
        <p14:creationId xmlns:p14="http://schemas.microsoft.com/office/powerpoint/2010/main" val="1963707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universidad de las fuerzas armad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4"/>
          <a:srcRect l="8334" t="7880" r="5365" b="7339"/>
          <a:stretch/>
        </p:blipFill>
        <p:spPr>
          <a:xfrm>
            <a:off x="11316256" y="11995"/>
            <a:ext cx="414366" cy="407076"/>
          </a:xfrm>
          <a:prstGeom prst="ellipse">
            <a:avLst/>
          </a:prstGeom>
        </p:spPr>
      </p:pic>
      <p:sp>
        <p:nvSpPr>
          <p:cNvPr id="6" name="Forma libre 5"/>
          <p:cNvSpPr/>
          <p:nvPr/>
        </p:nvSpPr>
        <p:spPr>
          <a:xfrm>
            <a:off x="3923153" y="-1345332"/>
            <a:ext cx="8268847" cy="1764403"/>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170" name="Picture 2" descr="Resultado de imagen para camara artesanal de pichinch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736" y="921808"/>
            <a:ext cx="3810000" cy="18192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5478462" y="2119313"/>
            <a:ext cx="45719"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EC"/>
          </a:p>
        </p:txBody>
      </p:sp>
      <p:graphicFrame>
        <p:nvGraphicFramePr>
          <p:cNvPr id="10" name="Tabla 9"/>
          <p:cNvGraphicFramePr>
            <a:graphicFrameLocks noGrp="1"/>
          </p:cNvGraphicFramePr>
          <p:nvPr>
            <p:extLst>
              <p:ext uri="{D42A27DB-BD31-4B8C-83A1-F6EECF244321}">
                <p14:modId xmlns:p14="http://schemas.microsoft.com/office/powerpoint/2010/main" val="1247797915"/>
              </p:ext>
            </p:extLst>
          </p:nvPr>
        </p:nvGraphicFramePr>
        <p:xfrm>
          <a:off x="4254136" y="1159501"/>
          <a:ext cx="7476486" cy="4716367"/>
        </p:xfrm>
        <a:graphic>
          <a:graphicData uri="http://schemas.openxmlformats.org/drawingml/2006/table">
            <a:tbl>
              <a:tblPr firstRow="1" firstCol="1" bandRow="1">
                <a:tableStyleId>{5C22544A-7EE6-4342-B048-85BDC9FD1C3A}</a:tableStyleId>
              </a:tblPr>
              <a:tblGrid>
                <a:gridCol w="3150168">
                  <a:extLst>
                    <a:ext uri="{9D8B030D-6E8A-4147-A177-3AD203B41FA5}">
                      <a16:colId xmlns:a16="http://schemas.microsoft.com/office/drawing/2014/main" val="1835197168"/>
                    </a:ext>
                  </a:extLst>
                </a:gridCol>
                <a:gridCol w="1487666">
                  <a:extLst>
                    <a:ext uri="{9D8B030D-6E8A-4147-A177-3AD203B41FA5}">
                      <a16:colId xmlns:a16="http://schemas.microsoft.com/office/drawing/2014/main" val="24060774"/>
                    </a:ext>
                  </a:extLst>
                </a:gridCol>
                <a:gridCol w="1406708">
                  <a:extLst>
                    <a:ext uri="{9D8B030D-6E8A-4147-A177-3AD203B41FA5}">
                      <a16:colId xmlns:a16="http://schemas.microsoft.com/office/drawing/2014/main" val="322595889"/>
                    </a:ext>
                  </a:extLst>
                </a:gridCol>
                <a:gridCol w="1431944">
                  <a:extLst>
                    <a:ext uri="{9D8B030D-6E8A-4147-A177-3AD203B41FA5}">
                      <a16:colId xmlns:a16="http://schemas.microsoft.com/office/drawing/2014/main" val="3337843505"/>
                    </a:ext>
                  </a:extLst>
                </a:gridCol>
              </a:tblGrid>
              <a:tr h="822321">
                <a:tc>
                  <a:txBody>
                    <a:bodyPr/>
                    <a:lstStyle/>
                    <a:p>
                      <a:pPr algn="just">
                        <a:lnSpc>
                          <a:spcPct val="200000"/>
                        </a:lnSpc>
                        <a:spcBef>
                          <a:spcPts val="1200"/>
                        </a:spcBef>
                        <a:spcAft>
                          <a:spcPts val="0"/>
                        </a:spcAft>
                      </a:pPr>
                      <a:r>
                        <a:rPr lang="es-EC" sz="1100">
                          <a:effectLst/>
                        </a:rPr>
                        <a:t>Sector Productivo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a:effectLst/>
                        </a:rPr>
                        <a:t>Rama Artesanal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Rasgos Culturales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Rasgos  de Experiencia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2271062772"/>
                  </a:ext>
                </a:extLst>
              </a:tr>
              <a:tr h="379682">
                <a:tc>
                  <a:txBody>
                    <a:bodyPr/>
                    <a:lstStyle/>
                    <a:p>
                      <a:pPr algn="just">
                        <a:lnSpc>
                          <a:spcPct val="200000"/>
                        </a:lnSpc>
                        <a:spcBef>
                          <a:spcPts val="1200"/>
                        </a:spcBef>
                        <a:spcAft>
                          <a:spcPts val="0"/>
                        </a:spcAft>
                      </a:pPr>
                      <a:r>
                        <a:rPr lang="es-EC" sz="1100" dirty="0">
                          <a:effectLst/>
                        </a:rPr>
                        <a:t>Metales Comunes y Conexos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a:effectLst/>
                        </a:rPr>
                        <a:t>Herrería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050">
                          <a:effectLst/>
                        </a:rPr>
                        <a:t>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3031963923"/>
                  </a:ext>
                </a:extLst>
              </a:tr>
              <a:tr h="379682">
                <a:tc>
                  <a:txBody>
                    <a:bodyPr/>
                    <a:lstStyle/>
                    <a:p>
                      <a:pPr algn="just">
                        <a:lnSpc>
                          <a:spcPct val="200000"/>
                        </a:lnSpc>
                        <a:spcBef>
                          <a:spcPts val="1200"/>
                        </a:spcBef>
                        <a:spcAft>
                          <a:spcPts val="0"/>
                        </a:spcAft>
                      </a:pPr>
                      <a:r>
                        <a:rPr lang="es-EC" sz="1100">
                          <a:effectLst/>
                        </a:rPr>
                        <a:t>Panadería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a:effectLst/>
                        </a:rPr>
                        <a:t>Panadería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050" dirty="0">
                          <a:effectLst/>
                        </a:rPr>
                        <a:t> ✔</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2363670181"/>
                  </a:ext>
                </a:extLst>
              </a:tr>
              <a:tr h="379682">
                <a:tc>
                  <a:txBody>
                    <a:bodyPr/>
                    <a:lstStyle/>
                    <a:p>
                      <a:pPr algn="just">
                        <a:lnSpc>
                          <a:spcPct val="200000"/>
                        </a:lnSpc>
                        <a:spcBef>
                          <a:spcPts val="1200"/>
                        </a:spcBef>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a:effectLst/>
                        </a:rPr>
                        <a:t>Pastelería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600" dirty="0">
                          <a:effectLst/>
                        </a:rPr>
                        <a:t> ✔</a:t>
                      </a:r>
                      <a:endParaRPr lang="es-EC" sz="6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3205695553"/>
                  </a:ext>
                </a:extLst>
              </a:tr>
              <a:tr h="822321">
                <a:tc>
                  <a:txBody>
                    <a:bodyPr/>
                    <a:lstStyle/>
                    <a:p>
                      <a:pPr algn="just">
                        <a:lnSpc>
                          <a:spcPct val="200000"/>
                        </a:lnSpc>
                        <a:spcBef>
                          <a:spcPts val="1200"/>
                        </a:spcBef>
                        <a:spcAft>
                          <a:spcPts val="0"/>
                        </a:spcAft>
                      </a:pPr>
                      <a:r>
                        <a:rPr lang="es-EC" sz="1100">
                          <a:effectLst/>
                        </a:rPr>
                        <a:t>Piedra, Mármol y conexos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a:effectLst/>
                        </a:rPr>
                        <a:t>Decoraciones en Piedra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600" dirty="0">
                          <a:effectLst/>
                        </a:rPr>
                        <a:t> </a:t>
                      </a:r>
                      <a:endParaRPr lang="es-EC" sz="6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4197673721"/>
                  </a:ext>
                </a:extLst>
              </a:tr>
              <a:tr h="379682">
                <a:tc>
                  <a:txBody>
                    <a:bodyPr/>
                    <a:lstStyle/>
                    <a:p>
                      <a:pPr algn="just">
                        <a:lnSpc>
                          <a:spcPct val="200000"/>
                        </a:lnSpc>
                        <a:spcBef>
                          <a:spcPts val="1200"/>
                        </a:spcBef>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a:effectLst/>
                        </a:rPr>
                        <a:t>Marmolería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600">
                          <a:effectLst/>
                        </a:rPr>
                        <a:t> </a:t>
                      </a:r>
                      <a:endParaRPr lang="es-EC" sz="6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3223754645"/>
                  </a:ext>
                </a:extLst>
              </a:tr>
              <a:tr h="793633">
                <a:tc>
                  <a:txBody>
                    <a:bodyPr/>
                    <a:lstStyle/>
                    <a:p>
                      <a:pPr algn="just">
                        <a:lnSpc>
                          <a:spcPct val="200000"/>
                        </a:lnSpc>
                        <a:spcBef>
                          <a:spcPts val="1200"/>
                        </a:spcBef>
                        <a:spcAft>
                          <a:spcPts val="0"/>
                        </a:spcAft>
                      </a:pPr>
                      <a:r>
                        <a:rPr lang="es-EC" sz="1100">
                          <a:effectLst/>
                        </a:rPr>
                        <a:t>Textiles y confecciones y conexos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a:effectLst/>
                        </a:rPr>
                        <a:t>Telares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600">
                          <a:effectLst/>
                        </a:rPr>
                        <a:t> ✔</a:t>
                      </a:r>
                      <a:endParaRPr lang="es-EC" sz="6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1192729759"/>
                  </a:ext>
                </a:extLst>
              </a:tr>
              <a:tr h="379682">
                <a:tc>
                  <a:txBody>
                    <a:bodyPr/>
                    <a:lstStyle/>
                    <a:p>
                      <a:pPr algn="just">
                        <a:lnSpc>
                          <a:spcPct val="200000"/>
                        </a:lnSpc>
                        <a:spcBef>
                          <a:spcPts val="1200"/>
                        </a:spcBef>
                        <a:spcAft>
                          <a:spcPts val="0"/>
                        </a:spcAft>
                      </a:pPr>
                      <a:r>
                        <a:rPr lang="es-EC" sz="1100">
                          <a:effectLst/>
                        </a:rPr>
                        <a:t>Vidrios y Conexos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a:effectLst/>
                        </a:rPr>
                        <a:t>Moldeado de Vidrio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600">
                          <a:effectLst/>
                        </a:rPr>
                        <a:t> </a:t>
                      </a:r>
                      <a:endParaRPr lang="es-EC" sz="6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3532943389"/>
                  </a:ext>
                </a:extLst>
              </a:tr>
              <a:tr h="379682">
                <a:tc>
                  <a:txBody>
                    <a:bodyPr/>
                    <a:lstStyle/>
                    <a:p>
                      <a:pPr algn="just">
                        <a:lnSpc>
                          <a:spcPct val="200000"/>
                        </a:lnSpc>
                        <a:spcBef>
                          <a:spcPts val="1200"/>
                        </a:spcBef>
                        <a:spcAft>
                          <a:spcPts val="0"/>
                        </a:spcAft>
                      </a:pPr>
                      <a:r>
                        <a:rPr lang="es-EC" sz="1100">
                          <a:effectLst/>
                        </a:rPr>
                        <a:t>Varios no clasificados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a:effectLst/>
                        </a:rPr>
                        <a:t>Enrollador de Tabaco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tc>
                  <a:txBody>
                    <a:bodyPr/>
                    <a:lstStyle/>
                    <a:p>
                      <a:pPr algn="just">
                        <a:lnSpc>
                          <a:spcPct val="200000"/>
                        </a:lnSpc>
                        <a:spcBef>
                          <a:spcPts val="1200"/>
                        </a:spcBef>
                        <a:spcAft>
                          <a:spcPts val="0"/>
                        </a:spcAft>
                      </a:pPr>
                      <a:r>
                        <a:rPr lang="es-EC" sz="600" dirty="0">
                          <a:effectLst/>
                        </a:rPr>
                        <a:t> </a:t>
                      </a:r>
                      <a:endParaRPr lang="es-EC" sz="600" dirty="0">
                        <a:effectLst/>
                        <a:latin typeface="Calibri" panose="020F0502020204030204" pitchFamily="34" charset="0"/>
                        <a:ea typeface="Calibri" panose="020F0502020204030204" pitchFamily="34" charset="0"/>
                        <a:cs typeface="Times New Roman" panose="02020603050405020304" pitchFamily="18" charset="0"/>
                      </a:endParaRPr>
                    </a:p>
                  </a:txBody>
                  <a:tcPr marL="14241" marR="14241" marT="0" marB="0"/>
                </a:tc>
                <a:extLst>
                  <a:ext uri="{0D108BD9-81ED-4DB2-BD59-A6C34878D82A}">
                    <a16:rowId xmlns:a16="http://schemas.microsoft.com/office/drawing/2014/main" val="3790676873"/>
                  </a:ext>
                </a:extLst>
              </a:tr>
            </a:tbl>
          </a:graphicData>
        </a:graphic>
      </p:graphicFrame>
      <p:sp>
        <p:nvSpPr>
          <p:cNvPr id="12" name="Rectangle 10"/>
          <p:cNvSpPr>
            <a:spLocks noChangeArrowheads="1"/>
          </p:cNvSpPr>
          <p:nvPr/>
        </p:nvSpPr>
        <p:spPr bwMode="auto">
          <a:xfrm>
            <a:off x="5478463" y="211931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EC"/>
          </a:p>
        </p:txBody>
      </p:sp>
      <p:pic>
        <p:nvPicPr>
          <p:cNvPr id="2" name="Imagen 1"/>
          <p:cNvPicPr>
            <a:picLocks noChangeAspect="1"/>
          </p:cNvPicPr>
          <p:nvPr/>
        </p:nvPicPr>
        <p:blipFill>
          <a:blip r:embed="rId6"/>
          <a:stretch>
            <a:fillRect/>
          </a:stretch>
        </p:blipFill>
        <p:spPr>
          <a:xfrm>
            <a:off x="527567" y="3365284"/>
            <a:ext cx="3574169" cy="1985649"/>
          </a:xfrm>
          <a:prstGeom prst="ellipse">
            <a:avLst/>
          </a:prstGeom>
          <a:ln>
            <a:noFill/>
          </a:ln>
          <a:effectLst>
            <a:softEdge rad="112500"/>
          </a:effectLst>
        </p:spPr>
      </p:pic>
    </p:spTree>
    <p:extLst>
      <p:ext uri="{BB962C8B-B14F-4D97-AF65-F5344CB8AC3E}">
        <p14:creationId xmlns:p14="http://schemas.microsoft.com/office/powerpoint/2010/main" val="19967616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58006" y="2386743"/>
            <a:ext cx="8991600" cy="1645920"/>
          </a:xfrm>
        </p:spPr>
        <p:txBody>
          <a:bodyPr/>
          <a:lstStyle/>
          <a:p>
            <a:r>
              <a:rPr lang="es-EC" dirty="0"/>
              <a:t>Capítulo </a:t>
            </a:r>
            <a:r>
              <a:rPr lang="es-EC" dirty="0" smtClean="0"/>
              <a:t>III: </a:t>
            </a:r>
            <a:r>
              <a:rPr lang="es-EC" dirty="0"/>
              <a:t>RESULTADOS</a:t>
            </a:r>
          </a:p>
        </p:txBody>
      </p:sp>
      <p:sp>
        <p:nvSpPr>
          <p:cNvPr id="3" name="Subtítulo 2"/>
          <p:cNvSpPr>
            <a:spLocks noGrp="1"/>
          </p:cNvSpPr>
          <p:nvPr>
            <p:ph type="subTitle" idx="1"/>
          </p:nvPr>
        </p:nvSpPr>
        <p:spPr/>
        <p:txBody>
          <a:bodyPr/>
          <a:lstStyle/>
          <a:p>
            <a:endParaRPr lang="es-EC"/>
          </a:p>
        </p:txBody>
      </p:sp>
      <p:pic>
        <p:nvPicPr>
          <p:cNvPr id="4" name="Imagen 3"/>
          <p:cNvPicPr>
            <a:picLocks noChangeAspect="1"/>
          </p:cNvPicPr>
          <p:nvPr/>
        </p:nvPicPr>
        <p:blipFill rotWithShape="1">
          <a:blip r:embed="rId2"/>
          <a:srcRect l="8334" t="7880" r="5365" b="7339"/>
          <a:stretch/>
        </p:blipFill>
        <p:spPr>
          <a:xfrm>
            <a:off x="10155383" y="2581202"/>
            <a:ext cx="1279514" cy="1257001"/>
          </a:xfrm>
          <a:prstGeom prst="ellipse">
            <a:avLst/>
          </a:prstGeom>
        </p:spPr>
      </p:pic>
    </p:spTree>
    <p:extLst>
      <p:ext uri="{BB962C8B-B14F-4D97-AF65-F5344CB8AC3E}">
        <p14:creationId xmlns:p14="http://schemas.microsoft.com/office/powerpoint/2010/main" val="40147626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universidad de las fuerzas armad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4"/>
          <a:srcRect l="8334" t="7880" r="5365" b="7339"/>
          <a:stretch/>
        </p:blipFill>
        <p:spPr>
          <a:xfrm>
            <a:off x="11316256" y="11995"/>
            <a:ext cx="414366" cy="407076"/>
          </a:xfrm>
          <a:prstGeom prst="ellipse">
            <a:avLst/>
          </a:prstGeom>
        </p:spPr>
      </p:pic>
      <p:sp>
        <p:nvSpPr>
          <p:cNvPr id="6" name="Forma libre 5"/>
          <p:cNvSpPr/>
          <p:nvPr/>
        </p:nvSpPr>
        <p:spPr>
          <a:xfrm>
            <a:off x="3923153" y="-1345332"/>
            <a:ext cx="8268847" cy="1764403"/>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7" name="Diagrama 6"/>
          <p:cNvGraphicFramePr/>
          <p:nvPr>
            <p:extLst>
              <p:ext uri="{D42A27DB-BD31-4B8C-83A1-F6EECF244321}">
                <p14:modId xmlns:p14="http://schemas.microsoft.com/office/powerpoint/2010/main" val="955566599"/>
              </p:ext>
            </p:extLst>
          </p:nvPr>
        </p:nvGraphicFramePr>
        <p:xfrm>
          <a:off x="0" y="823220"/>
          <a:ext cx="6932295" cy="55391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194" name="Picture 2" descr="Imagen relacionad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47373" y="1286300"/>
            <a:ext cx="6804091" cy="4612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1223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30382" y="2400599"/>
            <a:ext cx="8991600" cy="1645920"/>
          </a:xfrm>
        </p:spPr>
        <p:txBody>
          <a:bodyPr>
            <a:normAutofit/>
          </a:bodyPr>
          <a:lstStyle/>
          <a:p>
            <a:r>
              <a:rPr lang="es-EC" sz="3200" dirty="0"/>
              <a:t>Capítulo </a:t>
            </a:r>
            <a:r>
              <a:rPr lang="es-EC" sz="3200" dirty="0" smtClean="0"/>
              <a:t>IV: </a:t>
            </a:r>
            <a:r>
              <a:rPr lang="es-EC" sz="3200" dirty="0"/>
              <a:t>Discusión y Propuesta</a:t>
            </a:r>
          </a:p>
        </p:txBody>
      </p:sp>
      <p:sp>
        <p:nvSpPr>
          <p:cNvPr id="3" name="Subtítulo 2"/>
          <p:cNvSpPr>
            <a:spLocks noGrp="1"/>
          </p:cNvSpPr>
          <p:nvPr>
            <p:ph type="subTitle" idx="1"/>
          </p:nvPr>
        </p:nvSpPr>
        <p:spPr/>
        <p:txBody>
          <a:bodyPr/>
          <a:lstStyle/>
          <a:p>
            <a:endParaRPr lang="es-EC"/>
          </a:p>
        </p:txBody>
      </p:sp>
      <p:pic>
        <p:nvPicPr>
          <p:cNvPr id="4" name="Imagen 3"/>
          <p:cNvPicPr>
            <a:picLocks noChangeAspect="1"/>
          </p:cNvPicPr>
          <p:nvPr/>
        </p:nvPicPr>
        <p:blipFill rotWithShape="1">
          <a:blip r:embed="rId2"/>
          <a:srcRect l="8334" t="7880" r="5365" b="7339"/>
          <a:stretch/>
        </p:blipFill>
        <p:spPr>
          <a:xfrm>
            <a:off x="9919855" y="2595058"/>
            <a:ext cx="1279514" cy="1257001"/>
          </a:xfrm>
          <a:prstGeom prst="ellipse">
            <a:avLst/>
          </a:prstGeom>
        </p:spPr>
      </p:pic>
    </p:spTree>
    <p:extLst>
      <p:ext uri="{BB962C8B-B14F-4D97-AF65-F5344CB8AC3E}">
        <p14:creationId xmlns:p14="http://schemas.microsoft.com/office/powerpoint/2010/main" val="4126813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universidad de las fuerzas armad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4"/>
          <a:srcRect l="8334" t="7880" r="5365" b="7339"/>
          <a:stretch/>
        </p:blipFill>
        <p:spPr>
          <a:xfrm>
            <a:off x="11316256" y="11995"/>
            <a:ext cx="414366" cy="407076"/>
          </a:xfrm>
          <a:prstGeom prst="ellipse">
            <a:avLst/>
          </a:prstGeom>
        </p:spPr>
      </p:pic>
      <p:sp>
        <p:nvSpPr>
          <p:cNvPr id="6" name="Forma libre 5"/>
          <p:cNvSpPr/>
          <p:nvPr/>
        </p:nvSpPr>
        <p:spPr>
          <a:xfrm>
            <a:off x="3923153" y="-1345332"/>
            <a:ext cx="8268847" cy="1764403"/>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Rectángulo 1"/>
          <p:cNvSpPr/>
          <p:nvPr/>
        </p:nvSpPr>
        <p:spPr>
          <a:xfrm>
            <a:off x="-376611" y="435198"/>
            <a:ext cx="7050126" cy="1077218"/>
          </a:xfrm>
          <a:prstGeom prst="rect">
            <a:avLst/>
          </a:prstGeom>
        </p:spPr>
        <p:txBody>
          <a:bodyPr wrap="square">
            <a:spAutoFit/>
          </a:bodyPr>
          <a:lstStyle/>
          <a:p>
            <a:pPr marL="1143000" lvl="2" indent="-228600" algn="just">
              <a:lnSpc>
                <a:spcPct val="200000"/>
              </a:lnSpc>
              <a:spcBef>
                <a:spcPts val="200"/>
              </a:spcBef>
              <a:spcAft>
                <a:spcPts val="0"/>
              </a:spcAft>
              <a:buFont typeface="+mj-lt"/>
              <a:buAutoNum type="arabicPeriod"/>
            </a:pPr>
            <a:r>
              <a:rPr lang="es-EC" sz="32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Perfil del Turista</a:t>
            </a:r>
            <a:endParaRPr lang="es-EC" sz="3200" b="1" dirty="0">
              <a:ln w="22225">
                <a:solidFill>
                  <a:schemeClr val="accent2"/>
                </a:solidFill>
                <a:prstDash val="solid"/>
              </a:ln>
              <a:solidFill>
                <a:schemeClr val="accent2">
                  <a:lumMod val="40000"/>
                  <a:lumOff val="60000"/>
                </a:schemeClr>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7" name="Imagen 6"/>
          <p:cNvPicPr/>
          <p:nvPr/>
        </p:nvPicPr>
        <p:blipFill>
          <a:blip r:embed="rId5">
            <a:extLst>
              <a:ext uri="{28A0092B-C50C-407E-A947-70E740481C1C}">
                <a14:useLocalDpi xmlns:a14="http://schemas.microsoft.com/office/drawing/2010/main" val="0"/>
              </a:ext>
            </a:extLst>
          </a:blip>
          <a:srcRect/>
          <a:stretch>
            <a:fillRect/>
          </a:stretch>
        </p:blipFill>
        <p:spPr bwMode="auto">
          <a:xfrm>
            <a:off x="225782" y="1512416"/>
            <a:ext cx="5975350" cy="4430395"/>
          </a:xfrm>
          <a:prstGeom prst="rect">
            <a:avLst/>
          </a:prstGeom>
          <a:noFill/>
          <a:ln>
            <a:solidFill>
              <a:schemeClr val="bg1">
                <a:lumMod val="75000"/>
              </a:schemeClr>
            </a:solidFill>
          </a:ln>
        </p:spPr>
      </p:pic>
      <p:pic>
        <p:nvPicPr>
          <p:cNvPr id="8" name="Imagen 7"/>
          <p:cNvPicPr/>
          <p:nvPr/>
        </p:nvPicPr>
        <p:blipFill rotWithShape="1">
          <a:blip r:embed="rId6">
            <a:extLst>
              <a:ext uri="{28A0092B-C50C-407E-A947-70E740481C1C}">
                <a14:useLocalDpi xmlns:a14="http://schemas.microsoft.com/office/drawing/2010/main" val="0"/>
              </a:ext>
            </a:extLst>
          </a:blip>
          <a:srcRect b="8575"/>
          <a:stretch/>
        </p:blipFill>
        <p:spPr bwMode="auto">
          <a:xfrm>
            <a:off x="6349365" y="1491461"/>
            <a:ext cx="5842635" cy="4451350"/>
          </a:xfrm>
          <a:prstGeom prst="rect">
            <a:avLst/>
          </a:prstGeom>
          <a:noFill/>
          <a:ln>
            <a:solidFill>
              <a:schemeClr val="bg1">
                <a:lumMod val="7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18549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Lst>
          </a:blip>
          <a:stretch>
            <a:fillRect/>
          </a:stretch>
        </p:blipFill>
        <p:spPr>
          <a:xfrm>
            <a:off x="3479818" y="0"/>
            <a:ext cx="4576550" cy="6898776"/>
          </a:xfrm>
          <a:prstGeom prst="rect">
            <a:avLst/>
          </a:prstGeom>
        </p:spPr>
      </p:pic>
      <p:pic>
        <p:nvPicPr>
          <p:cNvPr id="5" name="Imagen 4"/>
          <p:cNvPicPr>
            <a:picLocks noChangeAspect="1"/>
          </p:cNvPicPr>
          <p:nvPr/>
        </p:nvPicPr>
        <p:blipFill>
          <a:blip r:embed="rId4">
            <a:extLst>
              <a:ext uri="{BEBA8EAE-BF5A-486C-A8C5-ECC9F3942E4B}">
                <a14:imgProps xmlns:a14="http://schemas.microsoft.com/office/drawing/2010/main">
                  <a14:imgLayer r:embed="rId5">
                    <a14:imgEffect>
                      <a14:artisticMarker/>
                    </a14:imgEffect>
                  </a14:imgLayer>
                </a14:imgProps>
              </a:ext>
            </a:extLst>
          </a:blip>
          <a:stretch>
            <a:fillRect/>
          </a:stretch>
        </p:blipFill>
        <p:spPr>
          <a:xfrm>
            <a:off x="8056368" y="0"/>
            <a:ext cx="4667534" cy="7001301"/>
          </a:xfrm>
          <a:prstGeom prst="rect">
            <a:avLst/>
          </a:prstGeom>
        </p:spPr>
      </p:pic>
      <p:pic>
        <p:nvPicPr>
          <p:cNvPr id="7" name="Imagen 6"/>
          <p:cNvPicPr>
            <a:picLocks noChangeAspect="1"/>
          </p:cNvPicPr>
          <p:nvPr/>
        </p:nvPicPr>
        <p:blipFill>
          <a:blip r:embed="rId6">
            <a:extLst>
              <a:ext uri="{BEBA8EAE-BF5A-486C-A8C5-ECC9F3942E4B}">
                <a14:imgProps xmlns:a14="http://schemas.microsoft.com/office/drawing/2010/main">
                  <a14:imgLayer r:embed="rId7">
                    <a14:imgEffect>
                      <a14:artisticMarker/>
                    </a14:imgEffect>
                  </a14:imgLayer>
                </a14:imgProps>
              </a:ext>
            </a:extLst>
          </a:blip>
          <a:stretch>
            <a:fillRect/>
          </a:stretch>
        </p:blipFill>
        <p:spPr>
          <a:xfrm>
            <a:off x="-1087610" y="-3675"/>
            <a:ext cx="4567428" cy="6858000"/>
          </a:xfrm>
          <a:prstGeom prst="rect">
            <a:avLst/>
          </a:prstGeom>
        </p:spPr>
      </p:pic>
      <p:sp>
        <p:nvSpPr>
          <p:cNvPr id="2" name="Título 1"/>
          <p:cNvSpPr>
            <a:spLocks noGrp="1"/>
          </p:cNvSpPr>
          <p:nvPr>
            <p:ph type="ctrTitle"/>
          </p:nvPr>
        </p:nvSpPr>
        <p:spPr/>
        <p:txBody>
          <a:bodyPr/>
          <a:lstStyle/>
          <a:p>
            <a:r>
              <a:rPr lang="es-EC" dirty="0"/>
              <a:t>Introducción</a:t>
            </a:r>
          </a:p>
        </p:txBody>
      </p:sp>
      <p:pic>
        <p:nvPicPr>
          <p:cNvPr id="3" name="Imagen 2"/>
          <p:cNvPicPr>
            <a:picLocks noChangeAspect="1"/>
          </p:cNvPicPr>
          <p:nvPr/>
        </p:nvPicPr>
        <p:blipFill rotWithShape="1">
          <a:blip r:embed="rId8"/>
          <a:srcRect l="8334" t="7880" r="5365" b="7339"/>
          <a:stretch/>
        </p:blipFill>
        <p:spPr>
          <a:xfrm>
            <a:off x="9157855" y="2581203"/>
            <a:ext cx="1279514" cy="1257001"/>
          </a:xfrm>
          <a:prstGeom prst="ellipse">
            <a:avLst/>
          </a:prstGeom>
        </p:spPr>
      </p:pic>
    </p:spTree>
    <p:extLst>
      <p:ext uri="{BB962C8B-B14F-4D97-AF65-F5344CB8AC3E}">
        <p14:creationId xmlns:p14="http://schemas.microsoft.com/office/powerpoint/2010/main" val="3293420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universidad de las fuerzas armad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4"/>
          <a:srcRect l="8334" t="7880" r="5365" b="7339"/>
          <a:stretch/>
        </p:blipFill>
        <p:spPr>
          <a:xfrm>
            <a:off x="11316256" y="11995"/>
            <a:ext cx="414366" cy="407076"/>
          </a:xfrm>
          <a:prstGeom prst="ellipse">
            <a:avLst/>
          </a:prstGeom>
        </p:spPr>
      </p:pic>
      <p:sp>
        <p:nvSpPr>
          <p:cNvPr id="6" name="Forma libre 5"/>
          <p:cNvSpPr/>
          <p:nvPr/>
        </p:nvSpPr>
        <p:spPr>
          <a:xfrm>
            <a:off x="3923153" y="-1345332"/>
            <a:ext cx="8268847" cy="1764403"/>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 name="Imagen 6" descr="C:\Users\monofa\Downloads\Untitled-Project.jpg"/>
          <p:cNvPicPr/>
          <p:nvPr/>
        </p:nvPicPr>
        <p:blipFill rotWithShape="1">
          <a:blip r:embed="rId5">
            <a:extLst>
              <a:ext uri="{28A0092B-C50C-407E-A947-70E740481C1C}">
                <a14:useLocalDpi xmlns:a14="http://schemas.microsoft.com/office/drawing/2010/main" val="0"/>
              </a:ext>
            </a:extLst>
          </a:blip>
          <a:srcRect b="31789"/>
          <a:stretch/>
        </p:blipFill>
        <p:spPr bwMode="auto">
          <a:xfrm>
            <a:off x="1030063" y="937207"/>
            <a:ext cx="3798610" cy="5255046"/>
          </a:xfrm>
          <a:prstGeom prst="rect">
            <a:avLst/>
          </a:prstGeom>
          <a:noFill/>
          <a:ln>
            <a:noFill/>
          </a:ln>
          <a:extLst>
            <a:ext uri="{53640926-AAD7-44D8-BBD7-CCE9431645EC}">
              <a14:shadowObscured xmlns:a14="http://schemas.microsoft.com/office/drawing/2010/main"/>
            </a:ext>
          </a:extLst>
        </p:spPr>
      </p:pic>
      <p:pic>
        <p:nvPicPr>
          <p:cNvPr id="8" name="Imagen 7" descr="C:\Users\monofa\Downloads\Untitled-Project.jpg"/>
          <p:cNvPicPr/>
          <p:nvPr/>
        </p:nvPicPr>
        <p:blipFill rotWithShape="1">
          <a:blip r:embed="rId5">
            <a:extLst>
              <a:ext uri="{28A0092B-C50C-407E-A947-70E740481C1C}">
                <a14:useLocalDpi xmlns:a14="http://schemas.microsoft.com/office/drawing/2010/main" val="0"/>
              </a:ext>
            </a:extLst>
          </a:blip>
          <a:srcRect t="67911"/>
          <a:stretch/>
        </p:blipFill>
        <p:spPr bwMode="auto">
          <a:xfrm>
            <a:off x="5078119" y="1225965"/>
            <a:ext cx="6656189" cy="432460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35948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universidad de las fuerzas armad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4"/>
          <a:srcRect l="8334" t="7880" r="5365" b="7339"/>
          <a:stretch/>
        </p:blipFill>
        <p:spPr>
          <a:xfrm>
            <a:off x="11316256" y="11995"/>
            <a:ext cx="414366" cy="407076"/>
          </a:xfrm>
          <a:prstGeom prst="ellipse">
            <a:avLst/>
          </a:prstGeom>
        </p:spPr>
      </p:pic>
      <p:sp>
        <p:nvSpPr>
          <p:cNvPr id="6" name="Forma libre 5"/>
          <p:cNvSpPr/>
          <p:nvPr/>
        </p:nvSpPr>
        <p:spPr>
          <a:xfrm>
            <a:off x="3923153" y="-1345332"/>
            <a:ext cx="8268847" cy="1764403"/>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Rectángulo 1"/>
          <p:cNvSpPr/>
          <p:nvPr/>
        </p:nvSpPr>
        <p:spPr>
          <a:xfrm>
            <a:off x="-376611" y="666057"/>
            <a:ext cx="6616990" cy="830997"/>
          </a:xfrm>
          <a:prstGeom prst="rect">
            <a:avLst/>
          </a:prstGeom>
        </p:spPr>
        <p:txBody>
          <a:bodyPr wrap="square">
            <a:spAutoFit/>
          </a:bodyPr>
          <a:lstStyle/>
          <a:p>
            <a:pPr lvl="2" algn="just">
              <a:lnSpc>
                <a:spcPct val="200000"/>
              </a:lnSpc>
              <a:spcBef>
                <a:spcPts val="200"/>
              </a:spcBef>
              <a:spcAft>
                <a:spcPts val="0"/>
              </a:spcAft>
            </a:pPr>
            <a:r>
              <a:rPr lang="es-EC" sz="2400" b="1" dirty="0" smtClean="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2.Modulo </a:t>
            </a:r>
            <a:r>
              <a:rPr lang="es-EC" sz="2400" b="1"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de Buenas Practicas Turísticas </a:t>
            </a:r>
            <a:endParaRPr lang="es-EC" sz="28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9" name="Imagen 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732" y="1533086"/>
            <a:ext cx="3523130" cy="5048805"/>
          </a:xfrm>
          <a:prstGeom prst="rect">
            <a:avLst/>
          </a:prstGeom>
          <a:noFill/>
          <a:ln>
            <a:solidFill>
              <a:schemeClr val="bg1">
                <a:lumMod val="75000"/>
              </a:schemeClr>
            </a:solidFill>
          </a:ln>
        </p:spPr>
      </p:pic>
      <p:sp>
        <p:nvSpPr>
          <p:cNvPr id="12" name="Rectángulo 11"/>
          <p:cNvSpPr/>
          <p:nvPr/>
        </p:nvSpPr>
        <p:spPr>
          <a:xfrm>
            <a:off x="5501370" y="666057"/>
            <a:ext cx="5814886" cy="725648"/>
          </a:xfrm>
          <a:prstGeom prst="rect">
            <a:avLst/>
          </a:prstGeom>
        </p:spPr>
        <p:txBody>
          <a:bodyPr wrap="square">
            <a:spAutoFit/>
          </a:bodyPr>
          <a:lstStyle/>
          <a:p>
            <a:pPr lvl="2" algn="just">
              <a:lnSpc>
                <a:spcPct val="200000"/>
              </a:lnSpc>
              <a:spcBef>
                <a:spcPts val="200"/>
              </a:spcBef>
              <a:spcAft>
                <a:spcPts val="0"/>
              </a:spcAft>
            </a:pPr>
            <a:r>
              <a:rPr lang="es-EC" sz="2400" b="1" dirty="0" smtClean="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3. Capacitaciones</a:t>
            </a:r>
            <a:endParaRPr lang="es-EC" sz="28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3" name="Cuadro de texto 86"/>
          <p:cNvSpPr txBox="1"/>
          <p:nvPr/>
        </p:nvSpPr>
        <p:spPr>
          <a:xfrm>
            <a:off x="5047309" y="1936904"/>
            <a:ext cx="5927725" cy="3930650"/>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rPr>
              <a:t>TALLER DE BUENAS PRACTICAS TURISTICAS PARA ARTESANOS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90170" algn="just">
              <a:lnSpc>
                <a:spcPct val="150000"/>
              </a:lnSpc>
              <a:spcAft>
                <a:spcPts val="800"/>
              </a:spcAft>
            </a:pPr>
            <a:r>
              <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rPr>
              <a:t>OBJETIVO</a:t>
            </a:r>
            <a:r>
              <a:rPr lang="es-EC" sz="1200" dirty="0">
                <a:effectLst/>
                <a:latin typeface="Times New Roman" panose="02020603050405020304" pitchFamily="18" charset="0"/>
                <a:ea typeface="Times New Roman" panose="02020603050405020304" pitchFamily="18" charset="0"/>
                <a:cs typeface="Times New Roman" panose="02020603050405020304" pitchFamily="18" charset="0"/>
              </a:rPr>
              <a:t>: Diseñar un taller de formación en el área de turismo y gastronomía mediante la creación de un Manual de Buenas Prácticas Turísticas para orientar a los artesanos hacia la mejora de servicios.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rPr>
              <a:t>OBJETIVO ESPECÍFICO</a:t>
            </a:r>
            <a:r>
              <a:rPr lang="es-EC" sz="1200" dirty="0">
                <a:effectLst/>
                <a:latin typeface="Times New Roman" panose="02020603050405020304" pitchFamily="18" charset="0"/>
                <a:ea typeface="Times New Roman" panose="02020603050405020304" pitchFamily="18" charset="0"/>
                <a:cs typeface="Times New Roman" panose="02020603050405020304" pitchFamily="18" charset="0"/>
              </a:rPr>
              <a:t>: Promover el cambio de hábitos en los artesanos mediante las Buenas Practicas turísticas mejorando la imagen de estos ante los turistas y su entorno.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2247900" indent="-2247900" algn="just">
              <a:lnSpc>
                <a:spcPct val="107000"/>
              </a:lnSpc>
              <a:spcAft>
                <a:spcPts val="0"/>
              </a:spcAft>
            </a:pPr>
            <a:r>
              <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rPr>
              <a:t>ASIGNATURAS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2247900" indent="-2247900" algn="just">
              <a:lnSpc>
                <a:spcPct val="107000"/>
              </a:lnSpc>
              <a:spcAft>
                <a:spcPts val="0"/>
              </a:spcAft>
            </a:pPr>
            <a:r>
              <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rPr>
              <a:t>MULTIDICIPLINARIAS</a:t>
            </a:r>
            <a:r>
              <a:rPr lang="es-EC" sz="1200" dirty="0">
                <a:effectLst/>
                <a:latin typeface="Times New Roman" panose="02020603050405020304" pitchFamily="18" charset="0"/>
                <a:ea typeface="Times New Roman" panose="02020603050405020304" pitchFamily="18" charset="0"/>
                <a:cs typeface="Times New Roman" panose="02020603050405020304" pitchFamily="18" charset="0"/>
              </a:rPr>
              <a:t>	: Buenas prácticas Turísticas en los sectores de turismo, hotelería y gastronomía enfocados a los ámbitos: empresarial, sociocultural, ambiental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2247900" indent="-2247900" algn="just">
              <a:lnSpc>
                <a:spcPct val="107000"/>
              </a:lnSpc>
              <a:spcAft>
                <a:spcPts val="0"/>
              </a:spcAft>
            </a:pPr>
            <a:r>
              <a:rPr lang="es-EC"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rPr>
              <a:t>DURACIÓN</a:t>
            </a:r>
            <a:r>
              <a:rPr lang="es-EC" sz="1200" dirty="0">
                <a:effectLst/>
                <a:latin typeface="Times New Roman" panose="02020603050405020304" pitchFamily="18" charset="0"/>
                <a:ea typeface="Times New Roman" panose="02020603050405020304" pitchFamily="18" charset="0"/>
                <a:cs typeface="Times New Roman" panose="02020603050405020304" pitchFamily="18" charset="0"/>
              </a:rPr>
              <a:t>				: 60 HORAS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rPr>
              <a:t>ACTIVIDADES INTERACTIVAS</a:t>
            </a:r>
            <a:r>
              <a:rPr lang="es-EC" sz="1200" dirty="0">
                <a:effectLst/>
                <a:latin typeface="Times New Roman" panose="02020603050405020304" pitchFamily="18" charset="0"/>
                <a:ea typeface="Times New Roman" panose="02020603050405020304" pitchFamily="18" charset="0"/>
                <a:cs typeface="Times New Roman" panose="02020603050405020304" pitchFamily="18" charset="0"/>
              </a:rPr>
              <a:t>: Uso de la plataforma de la CAP</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EC"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93908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universidad de las fuerzas armad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4"/>
          <a:srcRect l="8334" t="7880" r="5365" b="7339"/>
          <a:stretch/>
        </p:blipFill>
        <p:spPr>
          <a:xfrm>
            <a:off x="11316256" y="11995"/>
            <a:ext cx="414366" cy="407076"/>
          </a:xfrm>
          <a:prstGeom prst="ellipse">
            <a:avLst/>
          </a:prstGeom>
        </p:spPr>
      </p:pic>
      <p:sp>
        <p:nvSpPr>
          <p:cNvPr id="6" name="Forma libre 5"/>
          <p:cNvSpPr/>
          <p:nvPr/>
        </p:nvSpPr>
        <p:spPr>
          <a:xfrm>
            <a:off x="3923153" y="-1345332"/>
            <a:ext cx="8268847" cy="1764403"/>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Rectángulo 1"/>
          <p:cNvSpPr/>
          <p:nvPr/>
        </p:nvSpPr>
        <p:spPr>
          <a:xfrm>
            <a:off x="-376612" y="435198"/>
            <a:ext cx="12107233" cy="936731"/>
          </a:xfrm>
          <a:prstGeom prst="rect">
            <a:avLst/>
          </a:prstGeom>
        </p:spPr>
        <p:txBody>
          <a:bodyPr wrap="square">
            <a:spAutoFit/>
          </a:bodyPr>
          <a:lstStyle/>
          <a:p>
            <a:pPr lvl="2" algn="just">
              <a:lnSpc>
                <a:spcPct val="200000"/>
              </a:lnSpc>
              <a:spcBef>
                <a:spcPts val="200"/>
              </a:spcBef>
              <a:spcAft>
                <a:spcPts val="0"/>
              </a:spcAft>
            </a:pPr>
            <a:r>
              <a:rPr lang="es-EC" sz="32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4. Gestión </a:t>
            </a:r>
            <a:r>
              <a:rPr lang="es-EC" sz="32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cultural: el producto dentro de una ruta turística </a:t>
            </a:r>
            <a:r>
              <a:rPr lang="es-EC" sz="3200" b="1" dirty="0" smtClean="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s-EC" sz="3200" b="1" dirty="0">
              <a:ln w="22225">
                <a:solidFill>
                  <a:schemeClr val="accent2"/>
                </a:solidFill>
                <a:prstDash val="solid"/>
              </a:ln>
              <a:solidFill>
                <a:schemeClr val="accent2">
                  <a:lumMod val="40000"/>
                  <a:lumOff val="60000"/>
                </a:schemeClr>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7" name="Imagen 6"/>
          <p:cNvPicPr/>
          <p:nvPr/>
        </p:nvPicPr>
        <p:blipFill>
          <a:blip r:embed="rId5">
            <a:extLst>
              <a:ext uri="{28A0092B-C50C-407E-A947-70E740481C1C}">
                <a14:useLocalDpi xmlns:a14="http://schemas.microsoft.com/office/drawing/2010/main" val="0"/>
              </a:ext>
            </a:extLst>
          </a:blip>
          <a:srcRect/>
          <a:stretch>
            <a:fillRect/>
          </a:stretch>
        </p:blipFill>
        <p:spPr bwMode="auto">
          <a:xfrm>
            <a:off x="1779671" y="1528543"/>
            <a:ext cx="8564613" cy="5144973"/>
          </a:xfrm>
          <a:prstGeom prst="rect">
            <a:avLst/>
          </a:prstGeom>
          <a:noFill/>
          <a:ln>
            <a:solidFill>
              <a:schemeClr val="tx1"/>
            </a:solidFill>
          </a:ln>
        </p:spPr>
      </p:pic>
    </p:spTree>
    <p:extLst>
      <p:ext uri="{BB962C8B-B14F-4D97-AF65-F5344CB8AC3E}">
        <p14:creationId xmlns:p14="http://schemas.microsoft.com/office/powerpoint/2010/main" val="9801377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Lst>
          </a:blip>
          <a:stretch>
            <a:fillRect/>
          </a:stretch>
        </p:blipFill>
        <p:spPr>
          <a:xfrm>
            <a:off x="3479818" y="0"/>
            <a:ext cx="4576550" cy="6898776"/>
          </a:xfrm>
          <a:prstGeom prst="rect">
            <a:avLst/>
          </a:prstGeom>
        </p:spPr>
      </p:pic>
      <p:pic>
        <p:nvPicPr>
          <p:cNvPr id="6" name="Imagen 5"/>
          <p:cNvPicPr>
            <a:picLocks noChangeAspect="1"/>
          </p:cNvPicPr>
          <p:nvPr/>
        </p:nvPicPr>
        <p:blipFill>
          <a:blip r:embed="rId4">
            <a:extLst>
              <a:ext uri="{BEBA8EAE-BF5A-486C-A8C5-ECC9F3942E4B}">
                <a14:imgProps xmlns:a14="http://schemas.microsoft.com/office/drawing/2010/main">
                  <a14:imgLayer r:embed="rId5">
                    <a14:imgEffect>
                      <a14:artisticMarker/>
                    </a14:imgEffect>
                  </a14:imgLayer>
                </a14:imgProps>
              </a:ext>
            </a:extLst>
          </a:blip>
          <a:stretch>
            <a:fillRect/>
          </a:stretch>
        </p:blipFill>
        <p:spPr>
          <a:xfrm>
            <a:off x="8056368" y="0"/>
            <a:ext cx="4667534" cy="7001301"/>
          </a:xfrm>
          <a:prstGeom prst="rect">
            <a:avLst/>
          </a:prstGeom>
        </p:spPr>
      </p:pic>
      <p:pic>
        <p:nvPicPr>
          <p:cNvPr id="7" name="Imagen 6"/>
          <p:cNvPicPr>
            <a:picLocks noChangeAspect="1"/>
          </p:cNvPicPr>
          <p:nvPr/>
        </p:nvPicPr>
        <p:blipFill>
          <a:blip r:embed="rId6">
            <a:extLst>
              <a:ext uri="{BEBA8EAE-BF5A-486C-A8C5-ECC9F3942E4B}">
                <a14:imgProps xmlns:a14="http://schemas.microsoft.com/office/drawing/2010/main">
                  <a14:imgLayer r:embed="rId7">
                    <a14:imgEffect>
                      <a14:artisticMarker/>
                    </a14:imgEffect>
                  </a14:imgLayer>
                </a14:imgProps>
              </a:ext>
            </a:extLst>
          </a:blip>
          <a:stretch>
            <a:fillRect/>
          </a:stretch>
        </p:blipFill>
        <p:spPr>
          <a:xfrm>
            <a:off x="-1087610" y="-3675"/>
            <a:ext cx="4567428" cy="6858000"/>
          </a:xfrm>
          <a:prstGeom prst="rect">
            <a:avLst/>
          </a:prstGeom>
        </p:spPr>
      </p:pic>
      <p:sp>
        <p:nvSpPr>
          <p:cNvPr id="2" name="Título 1"/>
          <p:cNvSpPr>
            <a:spLocks noGrp="1"/>
          </p:cNvSpPr>
          <p:nvPr>
            <p:ph type="ctrTitle"/>
          </p:nvPr>
        </p:nvSpPr>
        <p:spPr/>
        <p:txBody>
          <a:bodyPr>
            <a:normAutofit/>
          </a:bodyPr>
          <a:lstStyle/>
          <a:p>
            <a:r>
              <a:rPr lang="es-EC" sz="3200" dirty="0"/>
              <a:t>Capítulo </a:t>
            </a:r>
            <a:r>
              <a:rPr lang="es-EC" sz="3200" dirty="0" smtClean="0"/>
              <a:t>V:                                  Conclusiones y recomendaciones</a:t>
            </a:r>
            <a:endParaRPr lang="es-EC" sz="3200" dirty="0"/>
          </a:p>
        </p:txBody>
      </p:sp>
      <p:pic>
        <p:nvPicPr>
          <p:cNvPr id="4" name="Imagen 3"/>
          <p:cNvPicPr>
            <a:picLocks noChangeAspect="1"/>
          </p:cNvPicPr>
          <p:nvPr/>
        </p:nvPicPr>
        <p:blipFill rotWithShape="1">
          <a:blip r:embed="rId8"/>
          <a:srcRect l="8334" t="7880" r="5365" b="7339"/>
          <a:stretch/>
        </p:blipFill>
        <p:spPr>
          <a:xfrm>
            <a:off x="5345407" y="4271457"/>
            <a:ext cx="1279514" cy="1257001"/>
          </a:xfrm>
          <a:prstGeom prst="ellipse">
            <a:avLst/>
          </a:prstGeom>
        </p:spPr>
      </p:pic>
    </p:spTree>
    <p:extLst>
      <p:ext uri="{BB962C8B-B14F-4D97-AF65-F5344CB8AC3E}">
        <p14:creationId xmlns:p14="http://schemas.microsoft.com/office/powerpoint/2010/main" val="19152012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tour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116" y="2012450"/>
            <a:ext cx="6109497" cy="49909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n para universidad de las fuerzas armad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4"/>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5"/>
          <a:srcRect l="8334" t="7880" r="5365" b="7339"/>
          <a:stretch/>
        </p:blipFill>
        <p:spPr>
          <a:xfrm>
            <a:off x="11316256" y="11995"/>
            <a:ext cx="414366" cy="407076"/>
          </a:xfrm>
          <a:prstGeom prst="ellipse">
            <a:avLst/>
          </a:prstGeom>
        </p:spPr>
      </p:pic>
      <p:sp>
        <p:nvSpPr>
          <p:cNvPr id="6" name="Forma libre 5"/>
          <p:cNvSpPr/>
          <p:nvPr/>
        </p:nvSpPr>
        <p:spPr>
          <a:xfrm>
            <a:off x="3923153" y="-1345332"/>
            <a:ext cx="8268847" cy="1764403"/>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Forma libre 8"/>
          <p:cNvSpPr/>
          <p:nvPr/>
        </p:nvSpPr>
        <p:spPr>
          <a:xfrm rot="10800000">
            <a:off x="158342" y="2015909"/>
            <a:ext cx="14769106" cy="9684182"/>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ítulo 1"/>
          <p:cNvSpPr>
            <a:spLocks noGrp="1"/>
          </p:cNvSpPr>
          <p:nvPr>
            <p:ph type="title"/>
          </p:nvPr>
        </p:nvSpPr>
        <p:spPr/>
        <p:txBody>
          <a:bodyPr/>
          <a:lstStyle/>
          <a:p>
            <a:r>
              <a:rPr lang="es-EC" dirty="0" smtClean="0"/>
              <a:t>Conclusiones</a:t>
            </a:r>
            <a:endParaRPr lang="es-EC" dirty="0"/>
          </a:p>
        </p:txBody>
      </p:sp>
      <p:sp>
        <p:nvSpPr>
          <p:cNvPr id="11" name="Rectángulo 10"/>
          <p:cNvSpPr/>
          <p:nvPr/>
        </p:nvSpPr>
        <p:spPr>
          <a:xfrm>
            <a:off x="318036" y="2286354"/>
            <a:ext cx="11412586" cy="3559949"/>
          </a:xfrm>
          <a:prstGeom prst="rect">
            <a:avLst/>
          </a:prstGeom>
        </p:spPr>
        <p:txBody>
          <a:bodyPr wrap="square">
            <a:spAutoFit/>
          </a:bodyPr>
          <a:lstStyle/>
          <a:p>
            <a:pPr algn="just">
              <a:lnSpc>
                <a:spcPct val="200000"/>
              </a:lnSpc>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	E</a:t>
            </a:r>
            <a:r>
              <a:rPr lang="es-EC" dirty="0" smtClean="0">
                <a:latin typeface="Times New Roman" panose="02020603050405020304" pitchFamily="18" charset="0"/>
                <a:ea typeface="Calibri" panose="020F0502020204030204" pitchFamily="34" charset="0"/>
                <a:cs typeface="Times New Roman" panose="02020603050405020304" pitchFamily="18" charset="0"/>
              </a:rPr>
              <a:t>l </a:t>
            </a:r>
            <a:r>
              <a:rPr lang="es-EC" dirty="0">
                <a:latin typeface="Times New Roman" panose="02020603050405020304" pitchFamily="18" charset="0"/>
                <a:ea typeface="Calibri" panose="020F0502020204030204" pitchFamily="34" charset="0"/>
                <a:cs typeface="Times New Roman" panose="02020603050405020304" pitchFamily="18" charset="0"/>
              </a:rPr>
              <a:t>sistema turístico engloba diferentes elementos que interactúan entre sí</a:t>
            </a:r>
            <a:r>
              <a:rPr lang="es-EC" dirty="0" smtClean="0">
                <a:latin typeface="Times New Roman" panose="02020603050405020304" pitchFamily="18" charset="0"/>
                <a:ea typeface="Calibri" panose="020F0502020204030204" pitchFamily="34" charset="0"/>
                <a:cs typeface="Times New Roman" panose="02020603050405020304" pitchFamily="18" charset="0"/>
              </a:rPr>
              <a:t>,, </a:t>
            </a:r>
            <a:r>
              <a:rPr lang="es-EC" dirty="0">
                <a:latin typeface="Times New Roman" panose="02020603050405020304" pitchFamily="18" charset="0"/>
                <a:ea typeface="Calibri" panose="020F0502020204030204" pitchFamily="34" charset="0"/>
                <a:cs typeface="Times New Roman" panose="02020603050405020304" pitchFamily="18" charset="0"/>
              </a:rPr>
              <a:t>todos estos elementos convergen en un mismo objetivo que es el desarrollo, el cual se logra mediante la correcta aplicación  de la gestión turística. </a:t>
            </a:r>
            <a:endParaRPr lang="es-EC"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Aft>
                <a:spcPts val="800"/>
              </a:spcAft>
            </a:pP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	La </a:t>
            </a:r>
            <a:r>
              <a:rPr lang="es-EC" dirty="0" smtClean="0">
                <a:latin typeface="Times New Roman" panose="02020603050405020304" pitchFamily="18" charset="0"/>
                <a:ea typeface="Calibri" panose="020F0502020204030204" pitchFamily="34" charset="0"/>
                <a:cs typeface="Times New Roman" panose="02020603050405020304" pitchFamily="18" charset="0"/>
              </a:rPr>
              <a:t>gran </a:t>
            </a:r>
            <a:r>
              <a:rPr lang="es-EC" dirty="0">
                <a:latin typeface="Times New Roman" panose="02020603050405020304" pitchFamily="18" charset="0"/>
                <a:ea typeface="Calibri" panose="020F0502020204030204" pitchFamily="34" charset="0"/>
                <a:cs typeface="Times New Roman" panose="02020603050405020304" pitchFamily="18" charset="0"/>
              </a:rPr>
              <a:t>oportunidad económica que constituye la industria turística ya que se posiciona como un eje diversificador de mercado por lo cual se la ha considerada como un sector de gran potencial para generar empleo e inversiones.   </a:t>
            </a:r>
            <a:r>
              <a:rPr lang="es-EC" dirty="0" smtClean="0">
                <a:latin typeface="Times New Roman" panose="02020603050405020304" pitchFamily="18" charset="0"/>
                <a:ea typeface="Calibri" panose="020F0502020204030204" pitchFamily="34" charset="0"/>
                <a:cs typeface="Times New Roman" panose="02020603050405020304" pitchFamily="18" charset="0"/>
              </a:rPr>
              <a:t> </a:t>
            </a:r>
            <a:r>
              <a:rPr lang="es-EC" sz="1600" dirty="0">
                <a:latin typeface="Calibri" panose="020F050202020403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36141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tour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116" y="2012450"/>
            <a:ext cx="6109497" cy="49909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n para universidad de las fuerzas armad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4"/>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5"/>
          <a:srcRect l="8334" t="7880" r="5365" b="7339"/>
          <a:stretch/>
        </p:blipFill>
        <p:spPr>
          <a:xfrm>
            <a:off x="11316256" y="11995"/>
            <a:ext cx="414366" cy="407076"/>
          </a:xfrm>
          <a:prstGeom prst="ellipse">
            <a:avLst/>
          </a:prstGeom>
        </p:spPr>
      </p:pic>
      <p:sp>
        <p:nvSpPr>
          <p:cNvPr id="6" name="Forma libre 5"/>
          <p:cNvSpPr/>
          <p:nvPr/>
        </p:nvSpPr>
        <p:spPr>
          <a:xfrm>
            <a:off x="3923153" y="-1345332"/>
            <a:ext cx="8268847" cy="1764403"/>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Forma libre 8"/>
          <p:cNvSpPr/>
          <p:nvPr/>
        </p:nvSpPr>
        <p:spPr>
          <a:xfrm rot="10800000">
            <a:off x="158342" y="2015909"/>
            <a:ext cx="14769106" cy="9684182"/>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ángulo 10"/>
          <p:cNvSpPr/>
          <p:nvPr/>
        </p:nvSpPr>
        <p:spPr>
          <a:xfrm>
            <a:off x="581984" y="1040751"/>
            <a:ext cx="10941455" cy="5324535"/>
          </a:xfrm>
          <a:prstGeom prst="rect">
            <a:avLst/>
          </a:prstGeom>
        </p:spPr>
        <p:txBody>
          <a:bodyPr wrap="square">
            <a:spAutoFit/>
          </a:bodyPr>
          <a:lstStyle/>
          <a:p>
            <a:pPr algn="just">
              <a:lnSpc>
                <a:spcPct val="200000"/>
              </a:lnSpc>
              <a:spcAft>
                <a:spcPts val="800"/>
              </a:spcAft>
            </a:pPr>
            <a:r>
              <a:rPr lang="es-EC" dirty="0" smtClean="0">
                <a:latin typeface="Times New Roman" panose="02020603050405020304" pitchFamily="18" charset="0"/>
                <a:ea typeface="Calibri" panose="020F0502020204030204" pitchFamily="34" charset="0"/>
                <a:cs typeface="Times New Roman" panose="02020603050405020304" pitchFamily="18" charset="0"/>
              </a:rPr>
              <a:t>•</a:t>
            </a:r>
            <a:r>
              <a:rPr lang="es-EC" dirty="0">
                <a:latin typeface="Times New Roman" panose="02020603050405020304" pitchFamily="18" charset="0"/>
                <a:ea typeface="Calibri" panose="020F0502020204030204" pitchFamily="34" charset="0"/>
                <a:cs typeface="Times New Roman" panose="02020603050405020304" pitchFamily="18" charset="0"/>
              </a:rPr>
              <a:t>	El potencial que posee la Cámara Artesanal puede ser aprovechado gracias al </a:t>
            </a:r>
            <a:r>
              <a:rPr lang="es-EC" dirty="0" smtClean="0">
                <a:latin typeface="Times New Roman" panose="02020603050405020304" pitchFamily="18" charset="0"/>
                <a:ea typeface="Calibri" panose="020F0502020204030204" pitchFamily="34" charset="0"/>
                <a:cs typeface="Times New Roman" panose="02020603050405020304" pitchFamily="18" charset="0"/>
              </a:rPr>
              <a:t>turismo, no </a:t>
            </a:r>
            <a:r>
              <a:rPr lang="es-EC" dirty="0">
                <a:latin typeface="Times New Roman" panose="02020603050405020304" pitchFamily="18" charset="0"/>
                <a:ea typeface="Calibri" panose="020F0502020204030204" pitchFamily="34" charset="0"/>
                <a:cs typeface="Times New Roman" panose="02020603050405020304" pitchFamily="18" charset="0"/>
              </a:rPr>
              <a:t>puede ser ofertado como un </a:t>
            </a:r>
            <a:r>
              <a:rPr lang="es-EC" dirty="0" smtClean="0">
                <a:latin typeface="Times New Roman" panose="02020603050405020304" pitchFamily="18" charset="0"/>
                <a:ea typeface="Calibri" panose="020F0502020204030204" pitchFamily="34" charset="0"/>
                <a:cs typeface="Times New Roman" panose="02020603050405020304" pitchFamily="18" charset="0"/>
              </a:rPr>
              <a:t>producto</a:t>
            </a:r>
            <a:r>
              <a:rPr lang="es-EC" dirty="0" smtClean="0">
                <a:latin typeface="Times New Roman" panose="02020603050405020304" pitchFamily="18" charset="0"/>
                <a:ea typeface="Calibri" panose="020F0502020204030204" pitchFamily="34" charset="0"/>
                <a:cs typeface="Times New Roman" panose="02020603050405020304" pitchFamily="18" charset="0"/>
              </a:rPr>
              <a:t> </a:t>
            </a:r>
            <a:r>
              <a:rPr lang="es-EC" dirty="0">
                <a:latin typeface="Times New Roman" panose="02020603050405020304" pitchFamily="18" charset="0"/>
                <a:ea typeface="Calibri" panose="020F0502020204030204" pitchFamily="34" charset="0"/>
                <a:cs typeface="Times New Roman" panose="02020603050405020304" pitchFamily="18" charset="0"/>
              </a:rPr>
              <a:t>turístico total, pero si como un producto turístico complementario cuyo fin es revalorizar la cultura a la par de brindar nuevas oportunidades a los artesanos afiliados a la CAP.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	Establecer el segmento de mercado potencial permite que las estrategias sean aplicadas de una forma más específica para el Caso de la </a:t>
            </a:r>
            <a:r>
              <a:rPr lang="es-EC" dirty="0" smtClean="0">
                <a:latin typeface="Times New Roman" panose="02020603050405020304" pitchFamily="18" charset="0"/>
                <a:ea typeface="Calibri" panose="020F0502020204030204" pitchFamily="34" charset="0"/>
                <a:cs typeface="Times New Roman" panose="02020603050405020304" pitchFamily="18" charset="0"/>
              </a:rPr>
              <a:t>CAP, </a:t>
            </a:r>
            <a:r>
              <a:rPr lang="es-EC" dirty="0">
                <a:latin typeface="Times New Roman" panose="02020603050405020304" pitchFamily="18" charset="0"/>
                <a:ea typeface="Calibri" panose="020F0502020204030204" pitchFamily="34" charset="0"/>
                <a:cs typeface="Times New Roman" panose="02020603050405020304" pitchFamily="18" charset="0"/>
              </a:rPr>
              <a:t>estos breves rasgos permiten enfocar y direccionar las estrategias y los objetivos a cumplir.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	Las estrategias propuestas se </a:t>
            </a:r>
            <a:r>
              <a:rPr lang="es-EC" dirty="0" smtClean="0">
                <a:latin typeface="Times New Roman" panose="02020603050405020304" pitchFamily="18" charset="0"/>
                <a:ea typeface="Calibri" panose="020F0502020204030204" pitchFamily="34" charset="0"/>
                <a:cs typeface="Times New Roman" panose="02020603050405020304" pitchFamily="18" charset="0"/>
              </a:rPr>
              <a:t>basan  en darle al </a:t>
            </a:r>
            <a:r>
              <a:rPr lang="es-EC" dirty="0">
                <a:latin typeface="Times New Roman" panose="02020603050405020304" pitchFamily="18" charset="0"/>
                <a:ea typeface="Calibri" panose="020F0502020204030204" pitchFamily="34" charset="0"/>
                <a:cs typeface="Times New Roman" panose="02020603050405020304" pitchFamily="18" charset="0"/>
              </a:rPr>
              <a:t>afiliado bases que serán reforzadas con capacitaciones para posteriormente incluirlos dentro de rutas turísticas como productos turísticos complementarios.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s-EC" sz="1600" dirty="0">
                <a:latin typeface="Calibri" panose="020F050202020403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8651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tour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116" y="2012450"/>
            <a:ext cx="6109497" cy="49909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n para universidad de las fuerzas armad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4"/>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5"/>
          <a:srcRect l="8334" t="7880" r="5365" b="7339"/>
          <a:stretch/>
        </p:blipFill>
        <p:spPr>
          <a:xfrm>
            <a:off x="11316256" y="11995"/>
            <a:ext cx="414366" cy="407076"/>
          </a:xfrm>
          <a:prstGeom prst="ellipse">
            <a:avLst/>
          </a:prstGeom>
        </p:spPr>
      </p:pic>
      <p:sp>
        <p:nvSpPr>
          <p:cNvPr id="6" name="Forma libre 5"/>
          <p:cNvSpPr/>
          <p:nvPr/>
        </p:nvSpPr>
        <p:spPr>
          <a:xfrm>
            <a:off x="3923153" y="-1345332"/>
            <a:ext cx="8268847" cy="1764403"/>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Forma libre 8"/>
          <p:cNvSpPr/>
          <p:nvPr/>
        </p:nvSpPr>
        <p:spPr>
          <a:xfrm rot="10800000">
            <a:off x="158342" y="2015909"/>
            <a:ext cx="14769106" cy="9684182"/>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ítulo 1"/>
          <p:cNvSpPr>
            <a:spLocks noGrp="1"/>
          </p:cNvSpPr>
          <p:nvPr>
            <p:ph type="title"/>
          </p:nvPr>
        </p:nvSpPr>
        <p:spPr/>
        <p:txBody>
          <a:bodyPr/>
          <a:lstStyle/>
          <a:p>
            <a:r>
              <a:rPr lang="es-EC" dirty="0" smtClean="0"/>
              <a:t>RECOMENDACIONES</a:t>
            </a:r>
            <a:endParaRPr lang="es-EC" dirty="0"/>
          </a:p>
        </p:txBody>
      </p:sp>
      <p:sp>
        <p:nvSpPr>
          <p:cNvPr id="7" name="Rectángulo 6"/>
          <p:cNvSpPr/>
          <p:nvPr/>
        </p:nvSpPr>
        <p:spPr>
          <a:xfrm>
            <a:off x="581192" y="1552735"/>
            <a:ext cx="11149429" cy="4667945"/>
          </a:xfrm>
          <a:prstGeom prst="rect">
            <a:avLst/>
          </a:prstGeom>
        </p:spPr>
        <p:txBody>
          <a:bodyPr wrap="square">
            <a:spAutoFit/>
          </a:bodyPr>
          <a:lstStyle/>
          <a:p>
            <a:pPr algn="just">
              <a:lnSpc>
                <a:spcPct val="200000"/>
              </a:lnSpc>
              <a:spcAft>
                <a:spcPts val="800"/>
              </a:spcAft>
            </a:pPr>
            <a:r>
              <a:rPr lang="es-EC" sz="16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200000"/>
              </a:lnSpc>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	</a:t>
            </a:r>
            <a:r>
              <a:rPr lang="es-EC" dirty="0">
                <a:latin typeface="Times New Roman" panose="02020603050405020304" pitchFamily="18" charset="0"/>
                <a:ea typeface="Calibri" panose="020F0502020204030204" pitchFamily="34" charset="0"/>
                <a:cs typeface="Times New Roman" panose="02020603050405020304" pitchFamily="18" charset="0"/>
              </a:rPr>
              <a:t>E</a:t>
            </a:r>
            <a:r>
              <a:rPr lang="es-EC" dirty="0" smtClean="0">
                <a:latin typeface="Times New Roman" panose="02020603050405020304" pitchFamily="18" charset="0"/>
                <a:ea typeface="Calibri" panose="020F0502020204030204" pitchFamily="34" charset="0"/>
                <a:cs typeface="Times New Roman" panose="02020603050405020304" pitchFamily="18" charset="0"/>
              </a:rPr>
              <a:t>n </a:t>
            </a:r>
            <a:r>
              <a:rPr lang="es-EC" dirty="0">
                <a:latin typeface="Times New Roman" panose="02020603050405020304" pitchFamily="18" charset="0"/>
                <a:ea typeface="Calibri" panose="020F0502020204030204" pitchFamily="34" charset="0"/>
                <a:cs typeface="Times New Roman" panose="02020603050405020304" pitchFamily="18" charset="0"/>
              </a:rPr>
              <a:t>primera instancia debe estar presente la gestión turística la misma que puede ser aplicada desde diversos puntos o estrategias como el desarrollo de redes de emprendimiento, canalización de recursos, asesoría en diferentes niveles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s-EC" dirty="0">
                <a:latin typeface="Times New Roman" panose="02020603050405020304" pitchFamily="18" charset="0"/>
                <a:ea typeface="Calibri" panose="020F0502020204030204" pitchFamily="34" charset="0"/>
              </a:rPr>
              <a:t>•	La teoría de la Economía popular y solidaria se puede considerar clave para entender la dinámica entre el potencial turístico y la gestión turística por lo tanto se recomienda ampliar el conocimiento sobre esta teoría mediante nuevas investigaciones de carácter formal , las mismas deberían centrarse de una forma más académica en la actividad turística </a:t>
            </a:r>
            <a:r>
              <a:rPr lang="es-EC" dirty="0" smtClean="0">
                <a:latin typeface="Times New Roman" panose="02020603050405020304" pitchFamily="18" charset="0"/>
                <a:ea typeface="Calibri" panose="020F0502020204030204" pitchFamily="34" charset="0"/>
              </a:rPr>
              <a:t>.</a:t>
            </a:r>
            <a:endParaRPr lang="es-EC" dirty="0"/>
          </a:p>
        </p:txBody>
      </p:sp>
    </p:spTree>
    <p:extLst>
      <p:ext uri="{BB962C8B-B14F-4D97-AF65-F5344CB8AC3E}">
        <p14:creationId xmlns:p14="http://schemas.microsoft.com/office/powerpoint/2010/main" val="3992550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tour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116" y="2012450"/>
            <a:ext cx="6109497" cy="49909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n para universidad de las fuerzas armad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4"/>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5"/>
          <a:srcRect l="8334" t="7880" r="5365" b="7339"/>
          <a:stretch/>
        </p:blipFill>
        <p:spPr>
          <a:xfrm>
            <a:off x="11316256" y="11995"/>
            <a:ext cx="414366" cy="407076"/>
          </a:xfrm>
          <a:prstGeom prst="ellipse">
            <a:avLst/>
          </a:prstGeom>
        </p:spPr>
      </p:pic>
      <p:sp>
        <p:nvSpPr>
          <p:cNvPr id="6" name="Forma libre 5"/>
          <p:cNvSpPr/>
          <p:nvPr/>
        </p:nvSpPr>
        <p:spPr>
          <a:xfrm>
            <a:off x="3923153" y="-1345332"/>
            <a:ext cx="8268847" cy="1764403"/>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Forma libre 8"/>
          <p:cNvSpPr/>
          <p:nvPr/>
        </p:nvSpPr>
        <p:spPr>
          <a:xfrm rot="10800000">
            <a:off x="-470308" y="911009"/>
            <a:ext cx="14769106" cy="9684182"/>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Rectángulo 1"/>
          <p:cNvSpPr/>
          <p:nvPr/>
        </p:nvSpPr>
        <p:spPr>
          <a:xfrm>
            <a:off x="463216" y="1493216"/>
            <a:ext cx="11406772" cy="4175502"/>
          </a:xfrm>
          <a:prstGeom prst="rect">
            <a:avLst/>
          </a:prstGeom>
        </p:spPr>
        <p:txBody>
          <a:bodyPr wrap="square">
            <a:spAutoFit/>
          </a:bodyPr>
          <a:lstStyle/>
          <a:p>
            <a:pPr algn="just">
              <a:lnSpc>
                <a:spcPct val="200000"/>
              </a:lnSpc>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	</a:t>
            </a:r>
            <a:r>
              <a:rPr lang="es-EC" dirty="0" smtClean="0">
                <a:latin typeface="Times New Roman" panose="02020603050405020304" pitchFamily="18" charset="0"/>
                <a:ea typeface="Calibri" panose="020F0502020204030204" pitchFamily="34" charset="0"/>
                <a:cs typeface="Times New Roman" panose="02020603050405020304" pitchFamily="18" charset="0"/>
              </a:rPr>
              <a:t>S</a:t>
            </a:r>
            <a:r>
              <a:rPr lang="es-EC" dirty="0" smtClean="0">
                <a:latin typeface="Times New Roman" panose="02020603050405020304" pitchFamily="18" charset="0"/>
                <a:ea typeface="Calibri" panose="020F0502020204030204" pitchFamily="34" charset="0"/>
                <a:cs typeface="Times New Roman" panose="02020603050405020304" pitchFamily="18" charset="0"/>
              </a:rPr>
              <a:t>e </a:t>
            </a:r>
            <a:r>
              <a:rPr lang="es-EC" dirty="0">
                <a:latin typeface="Times New Roman" panose="02020603050405020304" pitchFamily="18" charset="0"/>
                <a:ea typeface="Calibri" panose="020F0502020204030204" pitchFamily="34" charset="0"/>
                <a:cs typeface="Times New Roman" panose="02020603050405020304" pitchFamily="18" charset="0"/>
              </a:rPr>
              <a:t>recomienda la transformación de la experiencia cultural, </a:t>
            </a:r>
            <a:r>
              <a:rPr lang="es-EC" dirty="0" smtClean="0">
                <a:latin typeface="Times New Roman" panose="02020603050405020304" pitchFamily="18" charset="0"/>
                <a:ea typeface="Calibri" panose="020F0502020204030204" pitchFamily="34" charset="0"/>
                <a:cs typeface="Times New Roman" panose="02020603050405020304" pitchFamily="18" charset="0"/>
              </a:rPr>
              <a:t>siendo </a:t>
            </a:r>
            <a:r>
              <a:rPr lang="es-EC" dirty="0">
                <a:latin typeface="Times New Roman" panose="02020603050405020304" pitchFamily="18" charset="0"/>
                <a:ea typeface="Calibri" panose="020F0502020204030204" pitchFamily="34" charset="0"/>
                <a:cs typeface="Times New Roman" panose="02020603050405020304" pitchFamily="18" charset="0"/>
              </a:rPr>
              <a:t>ofertado como un producto turístico complementario que refuerce la experiencia vivencial del turista al tener un contacto más directo con la parte viva de la cultura.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	</a:t>
            </a:r>
            <a:r>
              <a:rPr lang="es-EC" dirty="0" smtClean="0">
                <a:latin typeface="Times New Roman" panose="02020603050405020304" pitchFamily="18" charset="0"/>
                <a:ea typeface="Calibri" panose="020F0502020204030204" pitchFamily="34" charset="0"/>
                <a:cs typeface="Times New Roman" panose="02020603050405020304" pitchFamily="18" charset="0"/>
              </a:rPr>
              <a:t>L</a:t>
            </a:r>
            <a:r>
              <a:rPr lang="es-EC" dirty="0" smtClean="0">
                <a:latin typeface="Times New Roman" panose="02020603050405020304" pitchFamily="18" charset="0"/>
                <a:ea typeface="Calibri" panose="020F0502020204030204" pitchFamily="34" charset="0"/>
                <a:cs typeface="Times New Roman" panose="02020603050405020304" pitchFamily="18" charset="0"/>
              </a:rPr>
              <a:t>as </a:t>
            </a:r>
            <a:r>
              <a:rPr lang="es-EC" dirty="0">
                <a:latin typeface="Times New Roman" panose="02020603050405020304" pitchFamily="18" charset="0"/>
                <a:ea typeface="Calibri" panose="020F0502020204030204" pitchFamily="34" charset="0"/>
                <a:cs typeface="Times New Roman" panose="02020603050405020304" pitchFamily="18" charset="0"/>
              </a:rPr>
              <a:t>estrategias a aplicar permitan la construcción conjunta de la oferta y la demanda </a:t>
            </a:r>
            <a:endParaRPr lang="es-EC"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	</a:t>
            </a:r>
            <a:r>
              <a:rPr lang="es-EC" dirty="0" smtClean="0">
                <a:latin typeface="Times New Roman" panose="02020603050405020304" pitchFamily="18" charset="0"/>
                <a:ea typeface="Calibri" panose="020F0502020204030204" pitchFamily="34" charset="0"/>
                <a:cs typeface="Times New Roman" panose="02020603050405020304" pitchFamily="18" charset="0"/>
              </a:rPr>
              <a:t>La aplicación </a:t>
            </a:r>
            <a:r>
              <a:rPr lang="es-EC" dirty="0">
                <a:latin typeface="Times New Roman" panose="02020603050405020304" pitchFamily="18" charset="0"/>
                <a:ea typeface="Calibri" panose="020F0502020204030204" pitchFamily="34" charset="0"/>
                <a:cs typeface="Times New Roman" panose="02020603050405020304" pitchFamily="18" charset="0"/>
              </a:rPr>
              <a:t>de una de las características de la economía popular y solidaria que es la hibridación de recursos a la par con la gestión turística, si bien la CAP es un producto turístico potencial mediante la gestión se podría construir de forma conjunta tanto la oferta como la demanda.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50680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21696" r="21754"/>
          <a:stretch/>
        </p:blipFill>
        <p:spPr bwMode="auto">
          <a:xfrm>
            <a:off x="8413087" y="2373755"/>
            <a:ext cx="3067044" cy="30294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2185987" y="2373755"/>
            <a:ext cx="4505325" cy="3381375"/>
          </a:xfrm>
          <a:prstGeom prst="rect">
            <a:avLst/>
          </a:prstGeom>
        </p:spPr>
      </p:pic>
    </p:spTree>
    <p:extLst>
      <p:ext uri="{BB962C8B-B14F-4D97-AF65-F5344CB8AC3E}">
        <p14:creationId xmlns:p14="http://schemas.microsoft.com/office/powerpoint/2010/main" val="7797223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srcRect t="16189"/>
          <a:stretch/>
        </p:blipFill>
        <p:spPr>
          <a:xfrm>
            <a:off x="-20942" y="-144463"/>
            <a:ext cx="12211976" cy="6996547"/>
          </a:xfrm>
          <a:prstGeom prst="rect">
            <a:avLst/>
          </a:prstGeom>
        </p:spPr>
      </p:pic>
      <p:sp>
        <p:nvSpPr>
          <p:cNvPr id="20" name="Forma libre 19"/>
          <p:cNvSpPr/>
          <p:nvPr/>
        </p:nvSpPr>
        <p:spPr>
          <a:xfrm>
            <a:off x="-7811647" y="-2221603"/>
            <a:ext cx="20156905" cy="9305474"/>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ítulo 1"/>
          <p:cNvSpPr txBox="1">
            <a:spLocks/>
          </p:cNvSpPr>
          <p:nvPr/>
        </p:nvSpPr>
        <p:spPr>
          <a:xfrm>
            <a:off x="1435575" y="-58067"/>
            <a:ext cx="8938084" cy="13911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UNIVERSIDAD DE LAS FUERZAS ARMADAS - ESPE</a:t>
            </a:r>
            <a:r>
              <a:rPr kumimoji="0" lang="es-ES" sz="2000" b="1" i="0" u="none" strike="noStrike" kern="1200" cap="none" spc="0" normalizeH="0" baseline="0" noProof="0" dirty="0" smtClean="0">
                <a:ln>
                  <a:noFill/>
                </a:ln>
                <a:solidFill>
                  <a:prstClr val="black"/>
                </a:solidFill>
                <a:effectLst>
                  <a:glow rad="228600">
                    <a:srgbClr val="70AD47">
                      <a:satMod val="175000"/>
                      <a:alpha val="40000"/>
                    </a:srgbClr>
                  </a:glow>
                </a:effectLst>
                <a:uLnTx/>
                <a:uFillTx/>
                <a:latin typeface="Aharoni"/>
                <a:ea typeface="+mj-ea"/>
                <a:cs typeface="Times New Roman" panose="02020603050405020304" pitchFamily="18" charset="0"/>
              </a:rPr>
              <a:t/>
            </a:r>
            <a:br>
              <a:rPr kumimoji="0" lang="es-ES" sz="2000" b="1" i="0" u="none" strike="noStrike" kern="1200" cap="none" spc="0" normalizeH="0" baseline="0" noProof="0" dirty="0" smtClean="0">
                <a:ln>
                  <a:noFill/>
                </a:ln>
                <a:solidFill>
                  <a:prstClr val="black"/>
                </a:solidFill>
                <a:effectLst>
                  <a:glow rad="228600">
                    <a:srgbClr val="70AD47">
                      <a:satMod val="175000"/>
                      <a:alpha val="40000"/>
                    </a:srgbClr>
                  </a:glow>
                </a:effectLst>
                <a:uLnTx/>
                <a:uFillTx/>
                <a:latin typeface="Aharoni"/>
                <a:ea typeface="+mj-ea"/>
                <a:cs typeface="Times New Roman" panose="02020603050405020304" pitchFamily="18" charset="0"/>
              </a:rPr>
            </a:br>
            <a:endParaRPr kumimoji="0" lang="es-EC" sz="2000" b="1" i="0" u="none" strike="noStrike" kern="1200" cap="none" spc="0" normalizeH="0" baseline="0" noProof="0" dirty="0">
              <a:ln>
                <a:noFill/>
              </a:ln>
              <a:solidFill>
                <a:prstClr val="black"/>
              </a:solidFill>
              <a:effectLst>
                <a:glow rad="228600">
                  <a:srgbClr val="70AD47">
                    <a:satMod val="175000"/>
                    <a:alpha val="40000"/>
                  </a:srgbClr>
                </a:glow>
              </a:effectLst>
              <a:uLnTx/>
              <a:uFillTx/>
              <a:latin typeface="Calibri Light" panose="020F0302020204030204"/>
              <a:ea typeface="+mj-ea"/>
              <a:cs typeface="+mj-cs"/>
            </a:endParaRPr>
          </a:p>
        </p:txBody>
      </p:sp>
      <p:sp>
        <p:nvSpPr>
          <p:cNvPr id="7" name="Subtítulo 2"/>
          <p:cNvSpPr>
            <a:spLocks noGrp="1"/>
          </p:cNvSpPr>
          <p:nvPr>
            <p:ph type="subTitle" idx="1"/>
          </p:nvPr>
        </p:nvSpPr>
        <p:spPr>
          <a:xfrm>
            <a:off x="476982" y="2810000"/>
            <a:ext cx="11426315" cy="1730937"/>
          </a:xfrm>
        </p:spPr>
        <p:txBody>
          <a:bodyPr>
            <a:noAutofit/>
          </a:bodyPr>
          <a:lstStyle/>
          <a:p>
            <a:r>
              <a:rPr lang="es-ES" sz="2800" b="1" dirty="0" smtClean="0">
                <a:effectLst>
                  <a:glow rad="63500">
                    <a:schemeClr val="accent6">
                      <a:satMod val="175000"/>
                      <a:alpha val="40000"/>
                    </a:schemeClr>
                  </a:glow>
                </a:effectLst>
                <a:latin typeface="Bookman Old Style" panose="02050604050505020204" pitchFamily="18" charset="0"/>
                <a:cs typeface="Times New Roman" panose="02020603050405020304" pitchFamily="18" charset="0"/>
              </a:rPr>
              <a:t>“</a:t>
            </a:r>
            <a:r>
              <a:rPr lang="es-EC" sz="2800" b="1" dirty="0">
                <a:effectLst>
                  <a:glow rad="63500">
                    <a:schemeClr val="accent6">
                      <a:satMod val="175000"/>
                      <a:alpha val="40000"/>
                    </a:schemeClr>
                  </a:glow>
                </a:effectLst>
                <a:latin typeface="Bookman Old Style" panose="02050604050505020204" pitchFamily="18" charset="0"/>
              </a:rPr>
              <a:t>POTENCIALIDAD DE LA ACTIVIDAD ARTESANAL EN RAZÓN DE LA GESTIÓN TURÍSTICA</a:t>
            </a:r>
            <a:r>
              <a:rPr lang="es-EC" sz="2800" b="1" dirty="0" smtClean="0">
                <a:effectLst>
                  <a:glow rad="63500">
                    <a:schemeClr val="accent6">
                      <a:satMod val="175000"/>
                      <a:alpha val="40000"/>
                    </a:schemeClr>
                  </a:glow>
                </a:effectLst>
                <a:latin typeface="Bookman Old Style" panose="02050604050505020204" pitchFamily="18" charset="0"/>
              </a:rPr>
              <a:t>.                                          </a:t>
            </a:r>
            <a:r>
              <a:rPr lang="es-EC" sz="2800" b="1" dirty="0">
                <a:effectLst>
                  <a:glow rad="63500">
                    <a:schemeClr val="accent6">
                      <a:satMod val="175000"/>
                      <a:alpha val="40000"/>
                    </a:schemeClr>
                  </a:glow>
                </a:effectLst>
                <a:latin typeface="Bookman Old Style" panose="02050604050505020204" pitchFamily="18" charset="0"/>
              </a:rPr>
              <a:t>CASO DE ESTUDIO: CÁMARA ARTESANAL DE PICHINCHA</a:t>
            </a:r>
            <a:r>
              <a:rPr lang="es-ES" sz="2800" b="1" dirty="0" smtClean="0">
                <a:effectLst>
                  <a:glow rad="63500">
                    <a:schemeClr val="accent6">
                      <a:satMod val="175000"/>
                      <a:alpha val="40000"/>
                    </a:schemeClr>
                  </a:glow>
                </a:effectLst>
                <a:latin typeface="Bookman Old Style" panose="02050604050505020204" pitchFamily="18" charset="0"/>
                <a:cs typeface="Times New Roman" panose="02020603050405020304" pitchFamily="18" charset="0"/>
              </a:rPr>
              <a:t>”</a:t>
            </a:r>
          </a:p>
        </p:txBody>
      </p:sp>
      <p:pic>
        <p:nvPicPr>
          <p:cNvPr id="1026" name="Picture 2" descr="Resultado de imagen para universidad de las fuerzas armad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5831" y="113278"/>
            <a:ext cx="841951" cy="7611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sultado de imagen para universidad de las fuerzas armad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0788" y="119181"/>
            <a:ext cx="841951" cy="761123"/>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 descr="Resultado de imagen para turismo y hoteleria es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ángulo 14"/>
          <p:cNvSpPr/>
          <p:nvPr/>
        </p:nvSpPr>
        <p:spPr>
          <a:xfrm>
            <a:off x="-20942" y="991297"/>
            <a:ext cx="12170092" cy="1190165"/>
          </a:xfrm>
          <a:prstGeom prst="rect">
            <a:avLst/>
          </a:prstGeom>
          <a:ln w="571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ítulo 1"/>
          <p:cNvSpPr txBox="1">
            <a:spLocks/>
          </p:cNvSpPr>
          <p:nvPr/>
        </p:nvSpPr>
        <p:spPr>
          <a:xfrm>
            <a:off x="1672924" y="630081"/>
            <a:ext cx="8938084" cy="13911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uLnTx/>
                <a:uFillTx/>
                <a:latin typeface="Aharoni"/>
                <a:ea typeface="+mj-ea"/>
                <a:cs typeface="Times New Roman" panose="02020603050405020304" pitchFamily="18" charset="0"/>
              </a:rPr>
              <a:t/>
            </a:r>
            <a:br>
              <a:rPr kumimoji="0" lang="es-ES" sz="2000" b="1" i="0" u="none" strike="noStrike" kern="1200" cap="none" spc="0" normalizeH="0" baseline="0" noProof="0" dirty="0" smtClean="0">
                <a:ln>
                  <a:noFill/>
                </a:ln>
                <a:solidFill>
                  <a:prstClr val="black"/>
                </a:solidFill>
                <a:effectLst/>
                <a:uLnTx/>
                <a:uFillTx/>
                <a:latin typeface="Aharoni"/>
                <a:ea typeface="+mj-ea"/>
                <a:cs typeface="Times New Roman" panose="02020603050405020304" pitchFamily="18" charset="0"/>
              </a:rPr>
            </a:br>
            <a:r>
              <a:rPr kumimoji="0" lang="es-E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DEPARTAMENTO DE CIENCIAS ADMINISTRATIVAS Y DE COMERCIO</a:t>
            </a:r>
            <a:br>
              <a:rPr kumimoji="0" lang="es-E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s-E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CARRERA DE INGENIERÍA EN ADMINISTRACIÓN TURÍSTICA Y HOTELERA</a:t>
            </a:r>
            <a:endParaRPr kumimoji="0" lang="es-EC" sz="20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6" name="Imagen 15"/>
          <p:cNvPicPr>
            <a:picLocks noChangeAspect="1"/>
          </p:cNvPicPr>
          <p:nvPr/>
        </p:nvPicPr>
        <p:blipFill>
          <a:blip r:embed="rId4"/>
          <a:stretch>
            <a:fillRect/>
          </a:stretch>
        </p:blipFill>
        <p:spPr>
          <a:xfrm>
            <a:off x="307975" y="1097992"/>
            <a:ext cx="1108637" cy="1050841"/>
          </a:xfrm>
          <a:prstGeom prst="rect">
            <a:avLst/>
          </a:prstGeom>
        </p:spPr>
      </p:pic>
      <p:pic>
        <p:nvPicPr>
          <p:cNvPr id="17" name="Imagen 16"/>
          <p:cNvPicPr>
            <a:picLocks noChangeAspect="1"/>
          </p:cNvPicPr>
          <p:nvPr/>
        </p:nvPicPr>
        <p:blipFill>
          <a:blip r:embed="rId5"/>
          <a:stretch>
            <a:fillRect/>
          </a:stretch>
        </p:blipFill>
        <p:spPr>
          <a:xfrm>
            <a:off x="10929406" y="1112623"/>
            <a:ext cx="957863" cy="957863"/>
          </a:xfrm>
          <a:prstGeom prst="rect">
            <a:avLst/>
          </a:prstGeom>
        </p:spPr>
      </p:pic>
      <p:sp>
        <p:nvSpPr>
          <p:cNvPr id="21" name="Subtítulo 2"/>
          <p:cNvSpPr txBox="1">
            <a:spLocks/>
          </p:cNvSpPr>
          <p:nvPr/>
        </p:nvSpPr>
        <p:spPr>
          <a:xfrm>
            <a:off x="1688104" y="4200193"/>
            <a:ext cx="9004073" cy="20447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C"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C"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AUTOR: ONOFA ALTAMIRANO, OLGA RENATA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C"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DIRECTOR:  MGS. NOVOA BRITO, CARLOS HUGO</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C"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SANGOLQUÍ</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C"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2020</a:t>
            </a:r>
            <a:endParaRPr kumimoji="0" lang="es-EC"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18582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universidad de las fuerzas armad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0212" y="20541"/>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srcRect b="47170"/>
          <a:stretch/>
        </p:blipFill>
        <p:spPr>
          <a:xfrm>
            <a:off x="10550648" y="42730"/>
            <a:ext cx="782371" cy="391775"/>
          </a:xfrm>
          <a:prstGeom prst="rect">
            <a:avLst/>
          </a:prstGeom>
        </p:spPr>
      </p:pic>
      <p:pic>
        <p:nvPicPr>
          <p:cNvPr id="5" name="Imagen 4"/>
          <p:cNvPicPr>
            <a:picLocks noChangeAspect="1"/>
          </p:cNvPicPr>
          <p:nvPr/>
        </p:nvPicPr>
        <p:blipFill rotWithShape="1">
          <a:blip r:embed="rId4"/>
          <a:srcRect l="8334" t="7880" r="5365" b="7339"/>
          <a:stretch/>
        </p:blipFill>
        <p:spPr>
          <a:xfrm>
            <a:off x="11316256" y="29087"/>
            <a:ext cx="414366" cy="407076"/>
          </a:xfrm>
          <a:prstGeom prst="ellipse">
            <a:avLst/>
          </a:prstGeom>
        </p:spPr>
      </p:pic>
      <p:pic>
        <p:nvPicPr>
          <p:cNvPr id="1026" name="Picture 2"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541" y="1713044"/>
            <a:ext cx="3436612" cy="34913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a 6"/>
          <p:cNvGraphicFramePr/>
          <p:nvPr>
            <p:extLst>
              <p:ext uri="{D42A27DB-BD31-4B8C-83A1-F6EECF244321}">
                <p14:modId xmlns:p14="http://schemas.microsoft.com/office/powerpoint/2010/main" val="4102268206"/>
              </p:ext>
            </p:extLst>
          </p:nvPr>
        </p:nvGraphicFramePr>
        <p:xfrm>
          <a:off x="4042611" y="1286691"/>
          <a:ext cx="7688011" cy="43440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23816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2538040" y="2802193"/>
            <a:ext cx="6910760" cy="4612932"/>
          </a:xfrm>
          <a:prstGeom prst="rect">
            <a:avLst/>
          </a:prstGeom>
        </p:spPr>
      </p:pic>
      <p:pic>
        <p:nvPicPr>
          <p:cNvPr id="3" name="Picture 2" descr="Resultado de imagen para universidad de las fuerzas armad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4"/>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5"/>
          <a:srcRect l="8334" t="7880" r="5365" b="7339"/>
          <a:stretch/>
        </p:blipFill>
        <p:spPr>
          <a:xfrm>
            <a:off x="11316256" y="11995"/>
            <a:ext cx="414366" cy="407076"/>
          </a:xfrm>
          <a:prstGeom prst="ellipse">
            <a:avLst/>
          </a:prstGeom>
        </p:spPr>
      </p:pic>
      <p:sp>
        <p:nvSpPr>
          <p:cNvPr id="7" name="CuadroTexto 6"/>
          <p:cNvSpPr txBox="1"/>
          <p:nvPr/>
        </p:nvSpPr>
        <p:spPr>
          <a:xfrm>
            <a:off x="1046124" y="1090862"/>
            <a:ext cx="8919411" cy="646331"/>
          </a:xfrm>
          <a:prstGeom prst="rect">
            <a:avLst/>
          </a:prstGeom>
          <a:noFill/>
        </p:spPr>
        <p:txBody>
          <a:bodyPr wrap="square" rtlCol="0">
            <a:spAutoFit/>
          </a:bodyPr>
          <a:lstStyle/>
          <a:p>
            <a:r>
              <a:rPr lang="es-EC" sz="3600" b="1" dirty="0" smtClean="0">
                <a:ln w="22225">
                  <a:solidFill>
                    <a:schemeClr val="accent2"/>
                  </a:solidFill>
                  <a:prstDash val="solid"/>
                </a:ln>
                <a:solidFill>
                  <a:schemeClr val="accent2">
                    <a:lumMod val="40000"/>
                    <a:lumOff val="60000"/>
                  </a:schemeClr>
                </a:solidFill>
              </a:rPr>
              <a:t>OBJETIVO GENERAL </a:t>
            </a:r>
            <a:endParaRPr lang="es-EC" sz="3600" b="1" dirty="0">
              <a:ln w="22225">
                <a:solidFill>
                  <a:schemeClr val="accent2"/>
                </a:solidFill>
                <a:prstDash val="solid"/>
              </a:ln>
              <a:solidFill>
                <a:schemeClr val="accent2">
                  <a:lumMod val="40000"/>
                  <a:lumOff val="60000"/>
                </a:schemeClr>
              </a:solidFill>
            </a:endParaRPr>
          </a:p>
        </p:txBody>
      </p:sp>
      <p:sp>
        <p:nvSpPr>
          <p:cNvPr id="8" name="CuadroTexto 7"/>
          <p:cNvSpPr txBox="1"/>
          <p:nvPr/>
        </p:nvSpPr>
        <p:spPr>
          <a:xfrm>
            <a:off x="1072716" y="2152312"/>
            <a:ext cx="9888546"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just"/>
            <a:r>
              <a:rPr lang="es-EC" sz="2400" dirty="0"/>
              <a:t>Determinar la potencialidad de la actividad artesanal en razón de la gestión turística para el desarrollo de la Cámara Artesanal de Pichincha como eje diversificador del mercado. </a:t>
            </a:r>
          </a:p>
          <a:p>
            <a:endParaRPr lang="es-EC" dirty="0"/>
          </a:p>
        </p:txBody>
      </p:sp>
    </p:spTree>
    <p:extLst>
      <p:ext uri="{BB962C8B-B14F-4D97-AF65-F5344CB8AC3E}">
        <p14:creationId xmlns:p14="http://schemas.microsoft.com/office/powerpoint/2010/main" val="1257678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universidad de las fuerzas armad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4"/>
          <a:srcRect l="8334" t="7880" r="5365" b="7339"/>
          <a:stretch/>
        </p:blipFill>
        <p:spPr>
          <a:xfrm>
            <a:off x="11316256" y="11995"/>
            <a:ext cx="414366" cy="407076"/>
          </a:xfrm>
          <a:prstGeom prst="ellipse">
            <a:avLst/>
          </a:prstGeom>
        </p:spPr>
      </p:pic>
      <p:sp>
        <p:nvSpPr>
          <p:cNvPr id="7" name="CuadroTexto 6"/>
          <p:cNvSpPr txBox="1"/>
          <p:nvPr/>
        </p:nvSpPr>
        <p:spPr>
          <a:xfrm>
            <a:off x="1262287" y="391775"/>
            <a:ext cx="8919411" cy="1754326"/>
          </a:xfrm>
          <a:prstGeom prst="rect">
            <a:avLst/>
          </a:prstGeom>
          <a:noFill/>
        </p:spPr>
        <p:txBody>
          <a:bodyPr wrap="square" rtlCol="0">
            <a:spAutoFit/>
          </a:bodyPr>
          <a:lstStyle/>
          <a:p>
            <a:pPr algn="just">
              <a:lnSpc>
                <a:spcPct val="200000"/>
              </a:lnSpc>
              <a:spcBef>
                <a:spcPts val="200"/>
              </a:spcBef>
              <a:spcAft>
                <a:spcPts val="0"/>
              </a:spcAft>
            </a:pPr>
            <a:r>
              <a:rPr lang="es-EC" sz="3600" b="1" dirty="0" smtClean="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Objetivos Específicos </a:t>
            </a:r>
            <a:endParaRPr lang="es-EC" sz="4000" b="1" dirty="0" smtClean="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r>
              <a:rPr lang="es-EC" sz="3600" b="1" dirty="0" smtClean="0">
                <a:ln w="22225">
                  <a:solidFill>
                    <a:schemeClr val="accent2"/>
                  </a:solidFill>
                  <a:prstDash val="solid"/>
                </a:ln>
                <a:solidFill>
                  <a:schemeClr val="accent2">
                    <a:lumMod val="40000"/>
                    <a:lumOff val="60000"/>
                  </a:schemeClr>
                </a:solidFill>
              </a:rPr>
              <a:t> </a:t>
            </a:r>
            <a:endParaRPr lang="es-EC" sz="3600" b="1" dirty="0">
              <a:ln w="22225">
                <a:solidFill>
                  <a:schemeClr val="accent2"/>
                </a:solidFill>
                <a:prstDash val="solid"/>
              </a:ln>
              <a:solidFill>
                <a:schemeClr val="accent2">
                  <a:lumMod val="40000"/>
                  <a:lumOff val="60000"/>
                </a:schemeClr>
              </a:solidFill>
            </a:endParaRPr>
          </a:p>
        </p:txBody>
      </p:sp>
      <p:graphicFrame>
        <p:nvGraphicFramePr>
          <p:cNvPr id="9" name="Diagrama 8"/>
          <p:cNvGraphicFramePr/>
          <p:nvPr>
            <p:extLst>
              <p:ext uri="{D42A27DB-BD31-4B8C-83A1-F6EECF244321}">
                <p14:modId xmlns:p14="http://schemas.microsoft.com/office/powerpoint/2010/main" val="2233048856"/>
              </p:ext>
            </p:extLst>
          </p:nvPr>
        </p:nvGraphicFramePr>
        <p:xfrm>
          <a:off x="561583" y="1469947"/>
          <a:ext cx="11338679" cy="51137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30576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52055" y="2386744"/>
            <a:ext cx="8991600" cy="1645920"/>
          </a:xfrm>
        </p:spPr>
        <p:txBody>
          <a:bodyPr/>
          <a:lstStyle/>
          <a:p>
            <a:pPr algn="l"/>
            <a:r>
              <a:rPr lang="es-EC" dirty="0"/>
              <a:t>CAPÍTULO </a:t>
            </a:r>
            <a:r>
              <a:rPr lang="es-EC" dirty="0" smtClean="0"/>
              <a:t>I: </a:t>
            </a:r>
            <a:r>
              <a:rPr lang="es-EC" dirty="0"/>
              <a:t>MARCO </a:t>
            </a:r>
            <a:r>
              <a:rPr lang="es-EC" dirty="0" smtClean="0"/>
              <a:t>TEÓRICO </a:t>
            </a:r>
            <a:endParaRPr lang="es-EC" dirty="0"/>
          </a:p>
        </p:txBody>
      </p:sp>
      <p:pic>
        <p:nvPicPr>
          <p:cNvPr id="4" name="Imagen 3"/>
          <p:cNvPicPr>
            <a:picLocks noChangeAspect="1"/>
          </p:cNvPicPr>
          <p:nvPr/>
        </p:nvPicPr>
        <p:blipFill rotWithShape="1">
          <a:blip r:embed="rId2"/>
          <a:srcRect l="8334" t="7880" r="5365" b="7339"/>
          <a:stretch/>
        </p:blipFill>
        <p:spPr>
          <a:xfrm>
            <a:off x="10169237" y="2740778"/>
            <a:ext cx="954649" cy="937852"/>
          </a:xfrm>
          <a:prstGeom prst="ellipse">
            <a:avLst/>
          </a:prstGeom>
        </p:spPr>
      </p:pic>
    </p:spTree>
    <p:extLst>
      <p:ext uri="{BB962C8B-B14F-4D97-AF65-F5344CB8AC3E}">
        <p14:creationId xmlns:p14="http://schemas.microsoft.com/office/powerpoint/2010/main" val="3863117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universidad de las fuerzas armad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4"/>
          <a:srcRect l="8334" t="7880" r="5365" b="7339"/>
          <a:stretch/>
        </p:blipFill>
        <p:spPr>
          <a:xfrm>
            <a:off x="11316256" y="11995"/>
            <a:ext cx="414366" cy="407076"/>
          </a:xfrm>
          <a:prstGeom prst="ellipse">
            <a:avLst/>
          </a:prstGeom>
        </p:spPr>
      </p:pic>
      <p:sp>
        <p:nvSpPr>
          <p:cNvPr id="2" name="Rectángulo 1"/>
          <p:cNvSpPr/>
          <p:nvPr/>
        </p:nvSpPr>
        <p:spPr>
          <a:xfrm>
            <a:off x="-104503" y="2430836"/>
            <a:ext cx="4937760" cy="1200329"/>
          </a:xfrm>
          <a:prstGeom prst="rect">
            <a:avLst/>
          </a:prstGeom>
          <a:noFill/>
        </p:spPr>
        <p:txBody>
          <a:bodyPr wrap="square" lIns="91440" tIns="45720" rIns="91440" bIns="45720">
            <a:spAutoFit/>
          </a:bodyPr>
          <a:lstStyle/>
          <a:p>
            <a:pPr algn="ctr"/>
            <a:r>
              <a:rPr lang="es-EC"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Teoría de Economía </a:t>
            </a:r>
            <a:endParaRPr lang="es-EC"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s-EC"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Popular </a:t>
            </a:r>
            <a:r>
              <a:rPr lang="es-EC"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 Solidaria  </a:t>
            </a:r>
          </a:p>
        </p:txBody>
      </p:sp>
      <p:graphicFrame>
        <p:nvGraphicFramePr>
          <p:cNvPr id="7" name="Diagrama 6"/>
          <p:cNvGraphicFramePr/>
          <p:nvPr>
            <p:extLst>
              <p:ext uri="{D42A27DB-BD31-4B8C-83A1-F6EECF244321}">
                <p14:modId xmlns:p14="http://schemas.microsoft.com/office/powerpoint/2010/main" val="2823687963"/>
              </p:ext>
            </p:extLst>
          </p:nvPr>
        </p:nvGraphicFramePr>
        <p:xfrm>
          <a:off x="4246524" y="1111178"/>
          <a:ext cx="7276915" cy="45450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Imagen 7"/>
          <p:cNvPicPr>
            <a:picLocks noChangeAspect="1"/>
          </p:cNvPicPr>
          <p:nvPr/>
        </p:nvPicPr>
        <p:blipFill>
          <a:blip r:embed="rId10"/>
          <a:stretch>
            <a:fillRect/>
          </a:stretch>
        </p:blipFill>
        <p:spPr>
          <a:xfrm>
            <a:off x="751825" y="3748830"/>
            <a:ext cx="2939995" cy="1789722"/>
          </a:xfrm>
          <a:prstGeom prst="rect">
            <a:avLst/>
          </a:prstGeom>
        </p:spPr>
      </p:pic>
    </p:spTree>
    <p:extLst>
      <p:ext uri="{BB962C8B-B14F-4D97-AF65-F5344CB8AC3E}">
        <p14:creationId xmlns:p14="http://schemas.microsoft.com/office/powerpoint/2010/main" val="3484803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tour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977" y="685259"/>
            <a:ext cx="7600840" cy="62092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n para universidad de las fuerzas armad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4"/>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5"/>
          <a:srcRect l="8334" t="7880" r="5365" b="7339"/>
          <a:stretch/>
        </p:blipFill>
        <p:spPr>
          <a:xfrm>
            <a:off x="11316256" y="11995"/>
            <a:ext cx="414366" cy="407076"/>
          </a:xfrm>
          <a:prstGeom prst="ellipse">
            <a:avLst/>
          </a:prstGeom>
        </p:spPr>
      </p:pic>
      <p:sp>
        <p:nvSpPr>
          <p:cNvPr id="9" name="Forma libre 8"/>
          <p:cNvSpPr/>
          <p:nvPr/>
        </p:nvSpPr>
        <p:spPr>
          <a:xfrm rot="10800000">
            <a:off x="366889" y="701386"/>
            <a:ext cx="14769106" cy="9684182"/>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7" name="Diagrama 6"/>
          <p:cNvGraphicFramePr/>
          <p:nvPr>
            <p:extLst>
              <p:ext uri="{D42A27DB-BD31-4B8C-83A1-F6EECF244321}">
                <p14:modId xmlns:p14="http://schemas.microsoft.com/office/powerpoint/2010/main" val="3304365672"/>
              </p:ext>
            </p:extLst>
          </p:nvPr>
        </p:nvGraphicFramePr>
        <p:xfrm>
          <a:off x="1466825" y="2108915"/>
          <a:ext cx="9244279" cy="421773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0468168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universidad de las fuerzas armad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0212" y="11995"/>
            <a:ext cx="468145" cy="42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srcRect b="47170"/>
          <a:stretch/>
        </p:blipFill>
        <p:spPr>
          <a:xfrm>
            <a:off x="10550648" y="0"/>
            <a:ext cx="782371" cy="391775"/>
          </a:xfrm>
          <a:prstGeom prst="rect">
            <a:avLst/>
          </a:prstGeom>
        </p:spPr>
      </p:pic>
      <p:pic>
        <p:nvPicPr>
          <p:cNvPr id="5" name="Imagen 4"/>
          <p:cNvPicPr>
            <a:picLocks noChangeAspect="1"/>
          </p:cNvPicPr>
          <p:nvPr/>
        </p:nvPicPr>
        <p:blipFill rotWithShape="1">
          <a:blip r:embed="rId4"/>
          <a:srcRect l="8334" t="7880" r="5365" b="7339"/>
          <a:stretch/>
        </p:blipFill>
        <p:spPr>
          <a:xfrm>
            <a:off x="11316256" y="11995"/>
            <a:ext cx="414366" cy="407076"/>
          </a:xfrm>
          <a:prstGeom prst="ellipse">
            <a:avLst/>
          </a:prstGeom>
        </p:spPr>
      </p:pic>
      <p:sp>
        <p:nvSpPr>
          <p:cNvPr id="6" name="Forma libre 5"/>
          <p:cNvSpPr/>
          <p:nvPr/>
        </p:nvSpPr>
        <p:spPr>
          <a:xfrm>
            <a:off x="3923153" y="-1345332"/>
            <a:ext cx="8268847" cy="1764403"/>
          </a:xfrm>
          <a:custGeom>
            <a:avLst/>
            <a:gdLst>
              <a:gd name="connsiteX0" fmla="*/ 3982452 w 7664116"/>
              <a:gd name="connsiteY0" fmla="*/ 0 h 5149516"/>
              <a:gd name="connsiteX1" fmla="*/ 3982452 w 7664116"/>
              <a:gd name="connsiteY1" fmla="*/ 0 h 5149516"/>
              <a:gd name="connsiteX2" fmla="*/ 3970421 w 7664116"/>
              <a:gd name="connsiteY2" fmla="*/ 120316 h 5149516"/>
              <a:gd name="connsiteX3" fmla="*/ 3910263 w 7664116"/>
              <a:gd name="connsiteY3" fmla="*/ 204537 h 5149516"/>
              <a:gd name="connsiteX4" fmla="*/ 3862137 w 7664116"/>
              <a:gd name="connsiteY4" fmla="*/ 240632 h 5149516"/>
              <a:gd name="connsiteX5" fmla="*/ 3826042 w 7664116"/>
              <a:gd name="connsiteY5" fmla="*/ 252663 h 5149516"/>
              <a:gd name="connsiteX6" fmla="*/ 3814010 w 7664116"/>
              <a:gd name="connsiteY6" fmla="*/ 288758 h 5149516"/>
              <a:gd name="connsiteX7" fmla="*/ 3801979 w 7664116"/>
              <a:gd name="connsiteY7" fmla="*/ 372979 h 5149516"/>
              <a:gd name="connsiteX8" fmla="*/ 3693695 w 7664116"/>
              <a:gd name="connsiteY8" fmla="*/ 433137 h 5149516"/>
              <a:gd name="connsiteX9" fmla="*/ 3657600 w 7664116"/>
              <a:gd name="connsiteY9" fmla="*/ 445168 h 5149516"/>
              <a:gd name="connsiteX10" fmla="*/ 3621505 w 7664116"/>
              <a:gd name="connsiteY10" fmla="*/ 457200 h 5149516"/>
              <a:gd name="connsiteX11" fmla="*/ 3513221 w 7664116"/>
              <a:gd name="connsiteY11" fmla="*/ 481263 h 5149516"/>
              <a:gd name="connsiteX12" fmla="*/ 3525252 w 7664116"/>
              <a:gd name="connsiteY12" fmla="*/ 553453 h 5149516"/>
              <a:gd name="connsiteX13" fmla="*/ 3513221 w 7664116"/>
              <a:gd name="connsiteY13" fmla="*/ 637674 h 5149516"/>
              <a:gd name="connsiteX14" fmla="*/ 3489158 w 7664116"/>
              <a:gd name="connsiteY14" fmla="*/ 673768 h 5149516"/>
              <a:gd name="connsiteX15" fmla="*/ 3453063 w 7664116"/>
              <a:gd name="connsiteY15" fmla="*/ 709863 h 5149516"/>
              <a:gd name="connsiteX16" fmla="*/ 3272589 w 7664116"/>
              <a:gd name="connsiteY16" fmla="*/ 745958 h 5149516"/>
              <a:gd name="connsiteX17" fmla="*/ 3284621 w 7664116"/>
              <a:gd name="connsiteY17" fmla="*/ 878305 h 5149516"/>
              <a:gd name="connsiteX18" fmla="*/ 3272589 w 7664116"/>
              <a:gd name="connsiteY18" fmla="*/ 1010653 h 5149516"/>
              <a:gd name="connsiteX19" fmla="*/ 3200400 w 7664116"/>
              <a:gd name="connsiteY19" fmla="*/ 1046747 h 5149516"/>
              <a:gd name="connsiteX20" fmla="*/ 2887579 w 7664116"/>
              <a:gd name="connsiteY20" fmla="*/ 1058779 h 5149516"/>
              <a:gd name="connsiteX21" fmla="*/ 2863516 w 7664116"/>
              <a:gd name="connsiteY21" fmla="*/ 1094874 h 5149516"/>
              <a:gd name="connsiteX22" fmla="*/ 2887579 w 7664116"/>
              <a:gd name="connsiteY22" fmla="*/ 1323474 h 5149516"/>
              <a:gd name="connsiteX23" fmla="*/ 2875547 w 7664116"/>
              <a:gd name="connsiteY23" fmla="*/ 1407695 h 5149516"/>
              <a:gd name="connsiteX24" fmla="*/ 2839452 w 7664116"/>
              <a:gd name="connsiteY24" fmla="*/ 1419726 h 5149516"/>
              <a:gd name="connsiteX25" fmla="*/ 2731168 w 7664116"/>
              <a:gd name="connsiteY25" fmla="*/ 1431758 h 5149516"/>
              <a:gd name="connsiteX26" fmla="*/ 2671010 w 7664116"/>
              <a:gd name="connsiteY26" fmla="*/ 1588168 h 5149516"/>
              <a:gd name="connsiteX27" fmla="*/ 2646947 w 7664116"/>
              <a:gd name="connsiteY27" fmla="*/ 1612232 h 5149516"/>
              <a:gd name="connsiteX28" fmla="*/ 2550695 w 7664116"/>
              <a:gd name="connsiteY28" fmla="*/ 1636295 h 5149516"/>
              <a:gd name="connsiteX29" fmla="*/ 2370221 w 7664116"/>
              <a:gd name="connsiteY29" fmla="*/ 1624263 h 5149516"/>
              <a:gd name="connsiteX30" fmla="*/ 2334126 w 7664116"/>
              <a:gd name="connsiteY30" fmla="*/ 1636295 h 5149516"/>
              <a:gd name="connsiteX31" fmla="*/ 2310063 w 7664116"/>
              <a:gd name="connsiteY31" fmla="*/ 1672389 h 5149516"/>
              <a:gd name="connsiteX32" fmla="*/ 2298031 w 7664116"/>
              <a:gd name="connsiteY32" fmla="*/ 1708484 h 5149516"/>
              <a:gd name="connsiteX33" fmla="*/ 2249905 w 7664116"/>
              <a:gd name="connsiteY33" fmla="*/ 1961147 h 5149516"/>
              <a:gd name="connsiteX34" fmla="*/ 2141621 w 7664116"/>
              <a:gd name="connsiteY34" fmla="*/ 1973179 h 5149516"/>
              <a:gd name="connsiteX35" fmla="*/ 2069431 w 7664116"/>
              <a:gd name="connsiteY35" fmla="*/ 1997242 h 5149516"/>
              <a:gd name="connsiteX36" fmla="*/ 1985210 w 7664116"/>
              <a:gd name="connsiteY36" fmla="*/ 2021305 h 5149516"/>
              <a:gd name="connsiteX37" fmla="*/ 1864895 w 7664116"/>
              <a:gd name="connsiteY37" fmla="*/ 2141621 h 5149516"/>
              <a:gd name="connsiteX38" fmla="*/ 1840831 w 7664116"/>
              <a:gd name="connsiteY38" fmla="*/ 2177716 h 5149516"/>
              <a:gd name="connsiteX39" fmla="*/ 1828800 w 7664116"/>
              <a:gd name="connsiteY39" fmla="*/ 2442411 h 5149516"/>
              <a:gd name="connsiteX40" fmla="*/ 1756610 w 7664116"/>
              <a:gd name="connsiteY40" fmla="*/ 2526632 h 5149516"/>
              <a:gd name="connsiteX41" fmla="*/ 1708484 w 7664116"/>
              <a:gd name="connsiteY41" fmla="*/ 2598821 h 5149516"/>
              <a:gd name="connsiteX42" fmla="*/ 1720516 w 7664116"/>
              <a:gd name="connsiteY42" fmla="*/ 2634916 h 5149516"/>
              <a:gd name="connsiteX43" fmla="*/ 1756610 w 7664116"/>
              <a:gd name="connsiteY43" fmla="*/ 2671011 h 5149516"/>
              <a:gd name="connsiteX44" fmla="*/ 1744579 w 7664116"/>
              <a:gd name="connsiteY44" fmla="*/ 2707105 h 5149516"/>
              <a:gd name="connsiteX45" fmla="*/ 1720516 w 7664116"/>
              <a:gd name="connsiteY45" fmla="*/ 2755232 h 5149516"/>
              <a:gd name="connsiteX46" fmla="*/ 1708484 w 7664116"/>
              <a:gd name="connsiteY46" fmla="*/ 2803358 h 5149516"/>
              <a:gd name="connsiteX47" fmla="*/ 1696452 w 7664116"/>
              <a:gd name="connsiteY47" fmla="*/ 2839453 h 5149516"/>
              <a:gd name="connsiteX48" fmla="*/ 1684421 w 7664116"/>
              <a:gd name="connsiteY48" fmla="*/ 2923674 h 5149516"/>
              <a:gd name="connsiteX49" fmla="*/ 1612231 w 7664116"/>
              <a:gd name="connsiteY49" fmla="*/ 2971800 h 5149516"/>
              <a:gd name="connsiteX50" fmla="*/ 1503947 w 7664116"/>
              <a:gd name="connsiteY50" fmla="*/ 3007895 h 5149516"/>
              <a:gd name="connsiteX51" fmla="*/ 1455821 w 7664116"/>
              <a:gd name="connsiteY51" fmla="*/ 3031958 h 5149516"/>
              <a:gd name="connsiteX52" fmla="*/ 1347537 w 7664116"/>
              <a:gd name="connsiteY52" fmla="*/ 3056021 h 5149516"/>
              <a:gd name="connsiteX53" fmla="*/ 1323473 w 7664116"/>
              <a:gd name="connsiteY53" fmla="*/ 3080084 h 5149516"/>
              <a:gd name="connsiteX54" fmla="*/ 1371600 w 7664116"/>
              <a:gd name="connsiteY54" fmla="*/ 3152274 h 5149516"/>
              <a:gd name="connsiteX55" fmla="*/ 1419726 w 7664116"/>
              <a:gd name="connsiteY55" fmla="*/ 3224463 h 5149516"/>
              <a:gd name="connsiteX56" fmla="*/ 1443789 w 7664116"/>
              <a:gd name="connsiteY56" fmla="*/ 3272589 h 5149516"/>
              <a:gd name="connsiteX57" fmla="*/ 1407695 w 7664116"/>
              <a:gd name="connsiteY57" fmla="*/ 3404937 h 5149516"/>
              <a:gd name="connsiteX58" fmla="*/ 1383631 w 7664116"/>
              <a:gd name="connsiteY58" fmla="*/ 3429000 h 5149516"/>
              <a:gd name="connsiteX59" fmla="*/ 1359568 w 7664116"/>
              <a:gd name="connsiteY59" fmla="*/ 3525253 h 5149516"/>
              <a:gd name="connsiteX60" fmla="*/ 1335505 w 7664116"/>
              <a:gd name="connsiteY60" fmla="*/ 3561347 h 5149516"/>
              <a:gd name="connsiteX61" fmla="*/ 1323473 w 7664116"/>
              <a:gd name="connsiteY61" fmla="*/ 3597442 h 5149516"/>
              <a:gd name="connsiteX62" fmla="*/ 1251284 w 7664116"/>
              <a:gd name="connsiteY62" fmla="*/ 3645568 h 5149516"/>
              <a:gd name="connsiteX63" fmla="*/ 1203158 w 7664116"/>
              <a:gd name="connsiteY63" fmla="*/ 3705726 h 5149516"/>
              <a:gd name="connsiteX64" fmla="*/ 1215189 w 7664116"/>
              <a:gd name="connsiteY64" fmla="*/ 3838074 h 5149516"/>
              <a:gd name="connsiteX65" fmla="*/ 1227221 w 7664116"/>
              <a:gd name="connsiteY65" fmla="*/ 3874168 h 5149516"/>
              <a:gd name="connsiteX66" fmla="*/ 1215189 w 7664116"/>
              <a:gd name="connsiteY66" fmla="*/ 3970421 h 5149516"/>
              <a:gd name="connsiteX67" fmla="*/ 1203158 w 7664116"/>
              <a:gd name="connsiteY67" fmla="*/ 4006516 h 5149516"/>
              <a:gd name="connsiteX68" fmla="*/ 1130968 w 7664116"/>
              <a:gd name="connsiteY68" fmla="*/ 4030579 h 5149516"/>
              <a:gd name="connsiteX69" fmla="*/ 950495 w 7664116"/>
              <a:gd name="connsiteY69" fmla="*/ 4054642 h 5149516"/>
              <a:gd name="connsiteX70" fmla="*/ 926431 w 7664116"/>
              <a:gd name="connsiteY70" fmla="*/ 4090737 h 5149516"/>
              <a:gd name="connsiteX71" fmla="*/ 902368 w 7664116"/>
              <a:gd name="connsiteY71" fmla="*/ 4211053 h 5149516"/>
              <a:gd name="connsiteX72" fmla="*/ 890337 w 7664116"/>
              <a:gd name="connsiteY72" fmla="*/ 4271211 h 5149516"/>
              <a:gd name="connsiteX73" fmla="*/ 866273 w 7664116"/>
              <a:gd name="connsiteY73" fmla="*/ 4343400 h 5149516"/>
              <a:gd name="connsiteX74" fmla="*/ 866273 w 7664116"/>
              <a:gd name="connsiteY74" fmla="*/ 4475747 h 5149516"/>
              <a:gd name="connsiteX75" fmla="*/ 830179 w 7664116"/>
              <a:gd name="connsiteY75" fmla="*/ 4487779 h 5149516"/>
              <a:gd name="connsiteX76" fmla="*/ 770021 w 7664116"/>
              <a:gd name="connsiteY76" fmla="*/ 4499811 h 5149516"/>
              <a:gd name="connsiteX77" fmla="*/ 733926 w 7664116"/>
              <a:gd name="connsiteY77" fmla="*/ 4511842 h 5149516"/>
              <a:gd name="connsiteX78" fmla="*/ 685800 w 7664116"/>
              <a:gd name="connsiteY78" fmla="*/ 4523874 h 5149516"/>
              <a:gd name="connsiteX79" fmla="*/ 661737 w 7664116"/>
              <a:gd name="connsiteY79" fmla="*/ 4596063 h 5149516"/>
              <a:gd name="connsiteX80" fmla="*/ 649705 w 7664116"/>
              <a:gd name="connsiteY80" fmla="*/ 4692316 h 5149516"/>
              <a:gd name="connsiteX81" fmla="*/ 625642 w 7664116"/>
              <a:gd name="connsiteY81" fmla="*/ 4728411 h 5149516"/>
              <a:gd name="connsiteX82" fmla="*/ 553452 w 7664116"/>
              <a:gd name="connsiteY82" fmla="*/ 4752474 h 5149516"/>
              <a:gd name="connsiteX83" fmla="*/ 517358 w 7664116"/>
              <a:gd name="connsiteY83" fmla="*/ 4764505 h 5149516"/>
              <a:gd name="connsiteX84" fmla="*/ 481263 w 7664116"/>
              <a:gd name="connsiteY84" fmla="*/ 4776537 h 5149516"/>
              <a:gd name="connsiteX85" fmla="*/ 421105 w 7664116"/>
              <a:gd name="connsiteY85" fmla="*/ 4788568 h 5149516"/>
              <a:gd name="connsiteX86" fmla="*/ 385010 w 7664116"/>
              <a:gd name="connsiteY86" fmla="*/ 4800600 h 5149516"/>
              <a:gd name="connsiteX87" fmla="*/ 324852 w 7664116"/>
              <a:gd name="connsiteY87" fmla="*/ 4812632 h 5149516"/>
              <a:gd name="connsiteX88" fmla="*/ 288758 w 7664116"/>
              <a:gd name="connsiteY88" fmla="*/ 4848726 h 5149516"/>
              <a:gd name="connsiteX89" fmla="*/ 252663 w 7664116"/>
              <a:gd name="connsiteY89" fmla="*/ 4872789 h 5149516"/>
              <a:gd name="connsiteX90" fmla="*/ 240631 w 7664116"/>
              <a:gd name="connsiteY90" fmla="*/ 4969042 h 5149516"/>
              <a:gd name="connsiteX91" fmla="*/ 168442 w 7664116"/>
              <a:gd name="connsiteY91" fmla="*/ 4993105 h 5149516"/>
              <a:gd name="connsiteX92" fmla="*/ 96252 w 7664116"/>
              <a:gd name="connsiteY92" fmla="*/ 5029200 h 5149516"/>
              <a:gd name="connsiteX93" fmla="*/ 72189 w 7664116"/>
              <a:gd name="connsiteY93" fmla="*/ 5065295 h 5149516"/>
              <a:gd name="connsiteX94" fmla="*/ 36095 w 7664116"/>
              <a:gd name="connsiteY94" fmla="*/ 5089358 h 5149516"/>
              <a:gd name="connsiteX95" fmla="*/ 12031 w 7664116"/>
              <a:gd name="connsiteY95" fmla="*/ 5113421 h 5149516"/>
              <a:gd name="connsiteX96" fmla="*/ 0 w 7664116"/>
              <a:gd name="connsiteY96" fmla="*/ 5149516 h 5149516"/>
              <a:gd name="connsiteX97" fmla="*/ 1106905 w 7664116"/>
              <a:gd name="connsiteY97" fmla="*/ 5149516 h 5149516"/>
              <a:gd name="connsiteX98" fmla="*/ 2141621 w 7664116"/>
              <a:gd name="connsiteY98" fmla="*/ 5149516 h 5149516"/>
              <a:gd name="connsiteX99" fmla="*/ 3140242 w 7664116"/>
              <a:gd name="connsiteY99" fmla="*/ 5149516 h 5149516"/>
              <a:gd name="connsiteX100" fmla="*/ 3898231 w 7664116"/>
              <a:gd name="connsiteY100" fmla="*/ 5149516 h 5149516"/>
              <a:gd name="connsiteX101" fmla="*/ 4620126 w 7664116"/>
              <a:gd name="connsiteY101" fmla="*/ 5149516 h 5149516"/>
              <a:gd name="connsiteX102" fmla="*/ 5342021 w 7664116"/>
              <a:gd name="connsiteY102" fmla="*/ 5149516 h 5149516"/>
              <a:gd name="connsiteX103" fmla="*/ 6075947 w 7664116"/>
              <a:gd name="connsiteY103" fmla="*/ 5149516 h 5149516"/>
              <a:gd name="connsiteX104" fmla="*/ 6821905 w 7664116"/>
              <a:gd name="connsiteY104" fmla="*/ 5137484 h 5149516"/>
              <a:gd name="connsiteX105" fmla="*/ 7327231 w 7664116"/>
              <a:gd name="connsiteY105" fmla="*/ 5149516 h 5149516"/>
              <a:gd name="connsiteX106" fmla="*/ 7652084 w 7664116"/>
              <a:gd name="connsiteY106" fmla="*/ 5149516 h 5149516"/>
              <a:gd name="connsiteX107" fmla="*/ 7664116 w 7664116"/>
              <a:gd name="connsiteY107" fmla="*/ 4223084 h 5149516"/>
              <a:gd name="connsiteX108" fmla="*/ 7652084 w 7664116"/>
              <a:gd name="connsiteY108" fmla="*/ 3537284 h 5149516"/>
              <a:gd name="connsiteX109" fmla="*/ 7640052 w 7664116"/>
              <a:gd name="connsiteY109" fmla="*/ 2731168 h 5149516"/>
              <a:gd name="connsiteX110" fmla="*/ 7640052 w 7664116"/>
              <a:gd name="connsiteY110" fmla="*/ 1768642 h 5149516"/>
              <a:gd name="connsiteX111" fmla="*/ 7664116 w 7664116"/>
              <a:gd name="connsiteY111" fmla="*/ 986589 h 5149516"/>
              <a:gd name="connsiteX112" fmla="*/ 7664116 w 7664116"/>
              <a:gd name="connsiteY112" fmla="*/ 0 h 5149516"/>
              <a:gd name="connsiteX113" fmla="*/ 6485021 w 7664116"/>
              <a:gd name="connsiteY113" fmla="*/ 12032 h 5149516"/>
              <a:gd name="connsiteX114" fmla="*/ 5462337 w 7664116"/>
              <a:gd name="connsiteY114" fmla="*/ 0 h 5149516"/>
              <a:gd name="connsiteX115" fmla="*/ 4728410 w 7664116"/>
              <a:gd name="connsiteY115" fmla="*/ 0 h 5149516"/>
              <a:gd name="connsiteX116" fmla="*/ 3982452 w 7664116"/>
              <a:gd name="connsiteY116" fmla="*/ 0 h 514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664116" h="5149516">
                <a:moveTo>
                  <a:pt x="3982452" y="0"/>
                </a:moveTo>
                <a:lnTo>
                  <a:pt x="3982452" y="0"/>
                </a:lnTo>
                <a:cubicBezTo>
                  <a:pt x="3978442" y="40105"/>
                  <a:pt x="3978866" y="80905"/>
                  <a:pt x="3970421" y="120316"/>
                </a:cubicBezTo>
                <a:cubicBezTo>
                  <a:pt x="3962847" y="155660"/>
                  <a:pt x="3936178" y="182324"/>
                  <a:pt x="3910263" y="204537"/>
                </a:cubicBezTo>
                <a:cubicBezTo>
                  <a:pt x="3895038" y="217587"/>
                  <a:pt x="3879548" y="230683"/>
                  <a:pt x="3862137" y="240632"/>
                </a:cubicBezTo>
                <a:cubicBezTo>
                  <a:pt x="3851126" y="246924"/>
                  <a:pt x="3838074" y="248653"/>
                  <a:pt x="3826042" y="252663"/>
                </a:cubicBezTo>
                <a:cubicBezTo>
                  <a:pt x="3822031" y="264695"/>
                  <a:pt x="3816497" y="276322"/>
                  <a:pt x="3814010" y="288758"/>
                </a:cubicBezTo>
                <a:cubicBezTo>
                  <a:pt x="3808448" y="316566"/>
                  <a:pt x="3812511" y="346649"/>
                  <a:pt x="3801979" y="372979"/>
                </a:cubicBezTo>
                <a:cubicBezTo>
                  <a:pt x="3785354" y="414541"/>
                  <a:pt x="3726265" y="422280"/>
                  <a:pt x="3693695" y="433137"/>
                </a:cubicBezTo>
                <a:lnTo>
                  <a:pt x="3657600" y="445168"/>
                </a:lnTo>
                <a:cubicBezTo>
                  <a:pt x="3645568" y="449179"/>
                  <a:pt x="3634015" y="455115"/>
                  <a:pt x="3621505" y="457200"/>
                </a:cubicBezTo>
                <a:cubicBezTo>
                  <a:pt x="3536806" y="471317"/>
                  <a:pt x="3572459" y="461518"/>
                  <a:pt x="3513221" y="481263"/>
                </a:cubicBezTo>
                <a:cubicBezTo>
                  <a:pt x="3517231" y="505326"/>
                  <a:pt x="3525252" y="529058"/>
                  <a:pt x="3525252" y="553453"/>
                </a:cubicBezTo>
                <a:cubicBezTo>
                  <a:pt x="3525252" y="581812"/>
                  <a:pt x="3521370" y="610511"/>
                  <a:pt x="3513221" y="637674"/>
                </a:cubicBezTo>
                <a:cubicBezTo>
                  <a:pt x="3509066" y="651524"/>
                  <a:pt x="3498415" y="662660"/>
                  <a:pt x="3489158" y="673768"/>
                </a:cubicBezTo>
                <a:cubicBezTo>
                  <a:pt x="3478265" y="686840"/>
                  <a:pt x="3467937" y="701600"/>
                  <a:pt x="3453063" y="709863"/>
                </a:cubicBezTo>
                <a:cubicBezTo>
                  <a:pt x="3399743" y="739485"/>
                  <a:pt x="3329737" y="739608"/>
                  <a:pt x="3272589" y="745958"/>
                </a:cubicBezTo>
                <a:cubicBezTo>
                  <a:pt x="3276600" y="790074"/>
                  <a:pt x="3284621" y="834007"/>
                  <a:pt x="3284621" y="878305"/>
                </a:cubicBezTo>
                <a:cubicBezTo>
                  <a:pt x="3284621" y="922603"/>
                  <a:pt x="3285616" y="968314"/>
                  <a:pt x="3272589" y="1010653"/>
                </a:cubicBezTo>
                <a:cubicBezTo>
                  <a:pt x="3268544" y="1023799"/>
                  <a:pt x="3212848" y="1045888"/>
                  <a:pt x="3200400" y="1046747"/>
                </a:cubicBezTo>
                <a:cubicBezTo>
                  <a:pt x="3096297" y="1053926"/>
                  <a:pt x="2991853" y="1054768"/>
                  <a:pt x="2887579" y="1058779"/>
                </a:cubicBezTo>
                <a:cubicBezTo>
                  <a:pt x="2879558" y="1070811"/>
                  <a:pt x="2864318" y="1080436"/>
                  <a:pt x="2863516" y="1094874"/>
                </a:cubicBezTo>
                <a:cubicBezTo>
                  <a:pt x="2856950" y="1213060"/>
                  <a:pt x="2866326" y="1238465"/>
                  <a:pt x="2887579" y="1323474"/>
                </a:cubicBezTo>
                <a:cubicBezTo>
                  <a:pt x="2883568" y="1351548"/>
                  <a:pt x="2888230" y="1382330"/>
                  <a:pt x="2875547" y="1407695"/>
                </a:cubicBezTo>
                <a:cubicBezTo>
                  <a:pt x="2869875" y="1419038"/>
                  <a:pt x="2851962" y="1417641"/>
                  <a:pt x="2839452" y="1419726"/>
                </a:cubicBezTo>
                <a:cubicBezTo>
                  <a:pt x="2803629" y="1425696"/>
                  <a:pt x="2767263" y="1427747"/>
                  <a:pt x="2731168" y="1431758"/>
                </a:cubicBezTo>
                <a:cubicBezTo>
                  <a:pt x="2628570" y="1457406"/>
                  <a:pt x="2706672" y="1421747"/>
                  <a:pt x="2671010" y="1588168"/>
                </a:cubicBezTo>
                <a:cubicBezTo>
                  <a:pt x="2668633" y="1599260"/>
                  <a:pt x="2657479" y="1608019"/>
                  <a:pt x="2646947" y="1612232"/>
                </a:cubicBezTo>
                <a:cubicBezTo>
                  <a:pt x="2616241" y="1624515"/>
                  <a:pt x="2550695" y="1636295"/>
                  <a:pt x="2550695" y="1636295"/>
                </a:cubicBezTo>
                <a:cubicBezTo>
                  <a:pt x="2490537" y="1632284"/>
                  <a:pt x="2430513" y="1624263"/>
                  <a:pt x="2370221" y="1624263"/>
                </a:cubicBezTo>
                <a:cubicBezTo>
                  <a:pt x="2357538" y="1624263"/>
                  <a:pt x="2344029" y="1628372"/>
                  <a:pt x="2334126" y="1636295"/>
                </a:cubicBezTo>
                <a:cubicBezTo>
                  <a:pt x="2322835" y="1645328"/>
                  <a:pt x="2316530" y="1659456"/>
                  <a:pt x="2310063" y="1672389"/>
                </a:cubicBezTo>
                <a:cubicBezTo>
                  <a:pt x="2304391" y="1683733"/>
                  <a:pt x="2302042" y="1696452"/>
                  <a:pt x="2298031" y="1708484"/>
                </a:cubicBezTo>
                <a:cubicBezTo>
                  <a:pt x="2291341" y="1842293"/>
                  <a:pt x="2361247" y="1942590"/>
                  <a:pt x="2249905" y="1961147"/>
                </a:cubicBezTo>
                <a:cubicBezTo>
                  <a:pt x="2214082" y="1967117"/>
                  <a:pt x="2177716" y="1969168"/>
                  <a:pt x="2141621" y="1973179"/>
                </a:cubicBezTo>
                <a:cubicBezTo>
                  <a:pt x="2117558" y="1981200"/>
                  <a:pt x="2094039" y="1991090"/>
                  <a:pt x="2069431" y="1997242"/>
                </a:cubicBezTo>
                <a:cubicBezTo>
                  <a:pt x="2009001" y="2012350"/>
                  <a:pt x="2036992" y="2004045"/>
                  <a:pt x="1985210" y="2021305"/>
                </a:cubicBezTo>
                <a:cubicBezTo>
                  <a:pt x="1888957" y="2085475"/>
                  <a:pt x="1929064" y="2045368"/>
                  <a:pt x="1864895" y="2141621"/>
                </a:cubicBezTo>
                <a:lnTo>
                  <a:pt x="1840831" y="2177716"/>
                </a:lnTo>
                <a:cubicBezTo>
                  <a:pt x="1836821" y="2265948"/>
                  <a:pt x="1839323" y="2354717"/>
                  <a:pt x="1828800" y="2442411"/>
                </a:cubicBezTo>
                <a:cubicBezTo>
                  <a:pt x="1826079" y="2465087"/>
                  <a:pt x="1761732" y="2518950"/>
                  <a:pt x="1756610" y="2526632"/>
                </a:cubicBezTo>
                <a:lnTo>
                  <a:pt x="1708484" y="2598821"/>
                </a:lnTo>
                <a:cubicBezTo>
                  <a:pt x="1712495" y="2610853"/>
                  <a:pt x="1713481" y="2624363"/>
                  <a:pt x="1720516" y="2634916"/>
                </a:cubicBezTo>
                <a:cubicBezTo>
                  <a:pt x="1729954" y="2649073"/>
                  <a:pt x="1751229" y="2654869"/>
                  <a:pt x="1756610" y="2671011"/>
                </a:cubicBezTo>
                <a:cubicBezTo>
                  <a:pt x="1760620" y="2683042"/>
                  <a:pt x="1749575" y="2695448"/>
                  <a:pt x="1744579" y="2707105"/>
                </a:cubicBezTo>
                <a:cubicBezTo>
                  <a:pt x="1737514" y="2723591"/>
                  <a:pt x="1726814" y="2738438"/>
                  <a:pt x="1720516" y="2755232"/>
                </a:cubicBezTo>
                <a:cubicBezTo>
                  <a:pt x="1714710" y="2770715"/>
                  <a:pt x="1713027" y="2787459"/>
                  <a:pt x="1708484" y="2803358"/>
                </a:cubicBezTo>
                <a:cubicBezTo>
                  <a:pt x="1705000" y="2815553"/>
                  <a:pt x="1700463" y="2827421"/>
                  <a:pt x="1696452" y="2839453"/>
                </a:cubicBezTo>
                <a:cubicBezTo>
                  <a:pt x="1692442" y="2867527"/>
                  <a:pt x="1694953" y="2897344"/>
                  <a:pt x="1684421" y="2923674"/>
                </a:cubicBezTo>
                <a:cubicBezTo>
                  <a:pt x="1668769" y="2962805"/>
                  <a:pt x="1642546" y="2958808"/>
                  <a:pt x="1612231" y="2971800"/>
                </a:cubicBezTo>
                <a:cubicBezTo>
                  <a:pt x="1525060" y="3009159"/>
                  <a:pt x="1605356" y="2987612"/>
                  <a:pt x="1503947" y="3007895"/>
                </a:cubicBezTo>
                <a:cubicBezTo>
                  <a:pt x="1487905" y="3015916"/>
                  <a:pt x="1472615" y="3025661"/>
                  <a:pt x="1455821" y="3031958"/>
                </a:cubicBezTo>
                <a:cubicBezTo>
                  <a:pt x="1436408" y="3039238"/>
                  <a:pt x="1363865" y="3052755"/>
                  <a:pt x="1347537" y="3056021"/>
                </a:cubicBezTo>
                <a:cubicBezTo>
                  <a:pt x="1339516" y="3064042"/>
                  <a:pt x="1320722" y="3069079"/>
                  <a:pt x="1323473" y="3080084"/>
                </a:cubicBezTo>
                <a:cubicBezTo>
                  <a:pt x="1330487" y="3108141"/>
                  <a:pt x="1355558" y="3128211"/>
                  <a:pt x="1371600" y="3152274"/>
                </a:cubicBezTo>
                <a:cubicBezTo>
                  <a:pt x="1371604" y="3152279"/>
                  <a:pt x="1419723" y="3224458"/>
                  <a:pt x="1419726" y="3224463"/>
                </a:cubicBezTo>
                <a:lnTo>
                  <a:pt x="1443789" y="3272589"/>
                </a:lnTo>
                <a:cubicBezTo>
                  <a:pt x="1439090" y="3296084"/>
                  <a:pt x="1422960" y="3389672"/>
                  <a:pt x="1407695" y="3404937"/>
                </a:cubicBezTo>
                <a:lnTo>
                  <a:pt x="1383631" y="3429000"/>
                </a:lnTo>
                <a:cubicBezTo>
                  <a:pt x="1379054" y="3451885"/>
                  <a:pt x="1371902" y="3500586"/>
                  <a:pt x="1359568" y="3525253"/>
                </a:cubicBezTo>
                <a:cubicBezTo>
                  <a:pt x="1353101" y="3538186"/>
                  <a:pt x="1341972" y="3548414"/>
                  <a:pt x="1335505" y="3561347"/>
                </a:cubicBezTo>
                <a:cubicBezTo>
                  <a:pt x="1329833" y="3572691"/>
                  <a:pt x="1332441" y="3588474"/>
                  <a:pt x="1323473" y="3597442"/>
                </a:cubicBezTo>
                <a:cubicBezTo>
                  <a:pt x="1303023" y="3617892"/>
                  <a:pt x="1271733" y="3625118"/>
                  <a:pt x="1251284" y="3645568"/>
                </a:cubicBezTo>
                <a:cubicBezTo>
                  <a:pt x="1216997" y="3679857"/>
                  <a:pt x="1233513" y="3660194"/>
                  <a:pt x="1203158" y="3705726"/>
                </a:cubicBezTo>
                <a:cubicBezTo>
                  <a:pt x="1207168" y="3749842"/>
                  <a:pt x="1208924" y="3794221"/>
                  <a:pt x="1215189" y="3838074"/>
                </a:cubicBezTo>
                <a:cubicBezTo>
                  <a:pt x="1216983" y="3850629"/>
                  <a:pt x="1227221" y="3861486"/>
                  <a:pt x="1227221" y="3874168"/>
                </a:cubicBezTo>
                <a:cubicBezTo>
                  <a:pt x="1227221" y="3906502"/>
                  <a:pt x="1220973" y="3938609"/>
                  <a:pt x="1215189" y="3970421"/>
                </a:cubicBezTo>
                <a:cubicBezTo>
                  <a:pt x="1212920" y="3982899"/>
                  <a:pt x="1213478" y="3999144"/>
                  <a:pt x="1203158" y="4006516"/>
                </a:cubicBezTo>
                <a:cubicBezTo>
                  <a:pt x="1182518" y="4021259"/>
                  <a:pt x="1155576" y="4024427"/>
                  <a:pt x="1130968" y="4030579"/>
                </a:cubicBezTo>
                <a:cubicBezTo>
                  <a:pt x="1039867" y="4053355"/>
                  <a:pt x="1099310" y="4041114"/>
                  <a:pt x="950495" y="4054642"/>
                </a:cubicBezTo>
                <a:cubicBezTo>
                  <a:pt x="942474" y="4066674"/>
                  <a:pt x="932898" y="4077803"/>
                  <a:pt x="926431" y="4090737"/>
                </a:cubicBezTo>
                <a:cubicBezTo>
                  <a:pt x="909138" y="4125323"/>
                  <a:pt x="907909" y="4177808"/>
                  <a:pt x="902368" y="4211053"/>
                </a:cubicBezTo>
                <a:cubicBezTo>
                  <a:pt x="899006" y="4231225"/>
                  <a:pt x="895718" y="4251482"/>
                  <a:pt x="890337" y="4271211"/>
                </a:cubicBezTo>
                <a:cubicBezTo>
                  <a:pt x="883663" y="4295682"/>
                  <a:pt x="866273" y="4343400"/>
                  <a:pt x="866273" y="4343400"/>
                </a:cubicBezTo>
                <a:cubicBezTo>
                  <a:pt x="869834" y="4368324"/>
                  <a:pt x="891486" y="4444230"/>
                  <a:pt x="866273" y="4475747"/>
                </a:cubicBezTo>
                <a:cubicBezTo>
                  <a:pt x="858351" y="4485650"/>
                  <a:pt x="842483" y="4484703"/>
                  <a:pt x="830179" y="4487779"/>
                </a:cubicBezTo>
                <a:cubicBezTo>
                  <a:pt x="810340" y="4492739"/>
                  <a:pt x="789860" y="4494851"/>
                  <a:pt x="770021" y="4499811"/>
                </a:cubicBezTo>
                <a:cubicBezTo>
                  <a:pt x="757717" y="4502887"/>
                  <a:pt x="746120" y="4508358"/>
                  <a:pt x="733926" y="4511842"/>
                </a:cubicBezTo>
                <a:cubicBezTo>
                  <a:pt x="718026" y="4516385"/>
                  <a:pt x="701842" y="4519863"/>
                  <a:pt x="685800" y="4523874"/>
                </a:cubicBezTo>
                <a:cubicBezTo>
                  <a:pt x="677779" y="4547937"/>
                  <a:pt x="664883" y="4570894"/>
                  <a:pt x="661737" y="4596063"/>
                </a:cubicBezTo>
                <a:cubicBezTo>
                  <a:pt x="657726" y="4628147"/>
                  <a:pt x="658213" y="4661121"/>
                  <a:pt x="649705" y="4692316"/>
                </a:cubicBezTo>
                <a:cubicBezTo>
                  <a:pt x="645900" y="4706267"/>
                  <a:pt x="637904" y="4720747"/>
                  <a:pt x="625642" y="4728411"/>
                </a:cubicBezTo>
                <a:cubicBezTo>
                  <a:pt x="604133" y="4741854"/>
                  <a:pt x="577515" y="4744453"/>
                  <a:pt x="553452" y="4752474"/>
                </a:cubicBezTo>
                <a:lnTo>
                  <a:pt x="517358" y="4764505"/>
                </a:lnTo>
                <a:cubicBezTo>
                  <a:pt x="505326" y="4768516"/>
                  <a:pt x="493699" y="4774050"/>
                  <a:pt x="481263" y="4776537"/>
                </a:cubicBezTo>
                <a:cubicBezTo>
                  <a:pt x="461210" y="4780547"/>
                  <a:pt x="440944" y="4783608"/>
                  <a:pt x="421105" y="4788568"/>
                </a:cubicBezTo>
                <a:cubicBezTo>
                  <a:pt x="408801" y="4791644"/>
                  <a:pt x="397314" y="4797524"/>
                  <a:pt x="385010" y="4800600"/>
                </a:cubicBezTo>
                <a:cubicBezTo>
                  <a:pt x="365171" y="4805560"/>
                  <a:pt x="344905" y="4808621"/>
                  <a:pt x="324852" y="4812632"/>
                </a:cubicBezTo>
                <a:cubicBezTo>
                  <a:pt x="312821" y="4824663"/>
                  <a:pt x="301829" y="4837833"/>
                  <a:pt x="288758" y="4848726"/>
                </a:cubicBezTo>
                <a:cubicBezTo>
                  <a:pt x="277649" y="4857983"/>
                  <a:pt x="258033" y="4859363"/>
                  <a:pt x="252663" y="4872789"/>
                </a:cubicBezTo>
                <a:cubicBezTo>
                  <a:pt x="240654" y="4902810"/>
                  <a:pt x="259173" y="4942553"/>
                  <a:pt x="240631" y="4969042"/>
                </a:cubicBezTo>
                <a:cubicBezTo>
                  <a:pt x="226085" y="4989822"/>
                  <a:pt x="192505" y="4985084"/>
                  <a:pt x="168442" y="4993105"/>
                </a:cubicBezTo>
                <a:cubicBezTo>
                  <a:pt x="118630" y="5009709"/>
                  <a:pt x="142898" y="4998103"/>
                  <a:pt x="96252" y="5029200"/>
                </a:cubicBezTo>
                <a:cubicBezTo>
                  <a:pt x="88231" y="5041232"/>
                  <a:pt x="82414" y="5055070"/>
                  <a:pt x="72189" y="5065295"/>
                </a:cubicBezTo>
                <a:cubicBezTo>
                  <a:pt x="61964" y="5075520"/>
                  <a:pt x="47386" y="5080325"/>
                  <a:pt x="36095" y="5089358"/>
                </a:cubicBezTo>
                <a:cubicBezTo>
                  <a:pt x="27237" y="5096444"/>
                  <a:pt x="20052" y="5105400"/>
                  <a:pt x="12031" y="5113421"/>
                </a:cubicBezTo>
                <a:lnTo>
                  <a:pt x="0" y="5149516"/>
                </a:lnTo>
                <a:lnTo>
                  <a:pt x="1106905" y="5149516"/>
                </a:lnTo>
                <a:lnTo>
                  <a:pt x="2141621" y="5149516"/>
                </a:lnTo>
                <a:lnTo>
                  <a:pt x="3140242" y="5149516"/>
                </a:lnTo>
                <a:lnTo>
                  <a:pt x="3898231" y="5149516"/>
                </a:lnTo>
                <a:lnTo>
                  <a:pt x="4620126" y="5149516"/>
                </a:lnTo>
                <a:lnTo>
                  <a:pt x="5342021" y="5149516"/>
                </a:lnTo>
                <a:lnTo>
                  <a:pt x="6075947" y="5149516"/>
                </a:lnTo>
                <a:lnTo>
                  <a:pt x="6821905" y="5137484"/>
                </a:lnTo>
                <a:lnTo>
                  <a:pt x="7327231" y="5149516"/>
                </a:lnTo>
                <a:lnTo>
                  <a:pt x="7652084" y="5149516"/>
                </a:lnTo>
                <a:lnTo>
                  <a:pt x="7664116" y="4223084"/>
                </a:lnTo>
                <a:lnTo>
                  <a:pt x="7652084" y="3537284"/>
                </a:lnTo>
                <a:lnTo>
                  <a:pt x="7640052" y="2731168"/>
                </a:lnTo>
                <a:lnTo>
                  <a:pt x="7640052" y="1768642"/>
                </a:lnTo>
                <a:lnTo>
                  <a:pt x="7664116" y="986589"/>
                </a:lnTo>
                <a:lnTo>
                  <a:pt x="7664116" y="0"/>
                </a:lnTo>
                <a:lnTo>
                  <a:pt x="6485021" y="12032"/>
                </a:lnTo>
                <a:lnTo>
                  <a:pt x="5462337" y="0"/>
                </a:lnTo>
                <a:lnTo>
                  <a:pt x="4728410" y="0"/>
                </a:lnTo>
                <a:lnTo>
                  <a:pt x="3982452" y="0"/>
                </a:ln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 name="Imagen 6" descr="C:\Users\monofa\Desktop\Renata Tesis\Tesis estructurada\2 modelo de evaluación potencial turistico.png"/>
          <p:cNvPicPr/>
          <p:nvPr/>
        </p:nvPicPr>
        <p:blipFill rotWithShape="1">
          <a:blip r:embed="rId5" cstate="print">
            <a:extLst>
              <a:ext uri="{28A0092B-C50C-407E-A947-70E740481C1C}">
                <a14:useLocalDpi xmlns:a14="http://schemas.microsoft.com/office/drawing/2010/main" val="0"/>
              </a:ext>
            </a:extLst>
          </a:blip>
          <a:srcRect r="51611"/>
          <a:stretch/>
        </p:blipFill>
        <p:spPr bwMode="auto">
          <a:xfrm>
            <a:off x="393884" y="784409"/>
            <a:ext cx="5032357" cy="5760769"/>
          </a:xfrm>
          <a:prstGeom prst="rect">
            <a:avLst/>
          </a:prstGeom>
          <a:noFill/>
          <a:ln>
            <a:noFill/>
          </a:ln>
        </p:spPr>
      </p:pic>
      <p:pic>
        <p:nvPicPr>
          <p:cNvPr id="2" name="Imagen 1"/>
          <p:cNvPicPr>
            <a:picLocks noChangeAspect="1"/>
          </p:cNvPicPr>
          <p:nvPr/>
        </p:nvPicPr>
        <p:blipFill>
          <a:blip r:embed="rId6"/>
          <a:stretch>
            <a:fillRect/>
          </a:stretch>
        </p:blipFill>
        <p:spPr>
          <a:xfrm>
            <a:off x="5426241" y="800536"/>
            <a:ext cx="6391534" cy="5320393"/>
          </a:xfrm>
          <a:prstGeom prst="rect">
            <a:avLst/>
          </a:prstGeom>
        </p:spPr>
      </p:pic>
    </p:spTree>
    <p:extLst>
      <p:ext uri="{BB962C8B-B14F-4D97-AF65-F5344CB8AC3E}">
        <p14:creationId xmlns:p14="http://schemas.microsoft.com/office/powerpoint/2010/main" val="168777832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Dividendo">
  <a:themeElements>
    <a:clrScheme name="Dividendo">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4.xml><?xml version="1.0" encoding="utf-8"?>
<a:theme xmlns:a="http://schemas.openxmlformats.org/drawingml/2006/main" name="1_Dividend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docProps/app.xml><?xml version="1.0" encoding="utf-8"?>
<Properties xmlns="http://schemas.openxmlformats.org/officeDocument/2006/extended-properties" xmlns:vt="http://schemas.openxmlformats.org/officeDocument/2006/docPropsVTypes">
  <Template/>
  <TotalTime>367</TotalTime>
  <Words>1348</Words>
  <Application>Microsoft Office PowerPoint</Application>
  <PresentationFormat>Panorámica</PresentationFormat>
  <Paragraphs>241</Paragraphs>
  <Slides>29</Slides>
  <Notes>0</Notes>
  <HiddenSlides>0</HiddenSlides>
  <MMClips>0</MMClips>
  <ScaleCrop>false</ScaleCrop>
  <HeadingPairs>
    <vt:vector size="6" baseType="variant">
      <vt:variant>
        <vt:lpstr>Fuentes usadas</vt:lpstr>
      </vt:variant>
      <vt:variant>
        <vt:i4>9</vt:i4>
      </vt:variant>
      <vt:variant>
        <vt:lpstr>Tema</vt:lpstr>
      </vt:variant>
      <vt:variant>
        <vt:i4>4</vt:i4>
      </vt:variant>
      <vt:variant>
        <vt:lpstr>Títulos de diapositiva</vt:lpstr>
      </vt:variant>
      <vt:variant>
        <vt:i4>29</vt:i4>
      </vt:variant>
    </vt:vector>
  </HeadingPairs>
  <TitlesOfParts>
    <vt:vector size="42" baseType="lpstr">
      <vt:lpstr>Aharoni</vt:lpstr>
      <vt:lpstr>Arial</vt:lpstr>
      <vt:lpstr>Bookman Old Style</vt:lpstr>
      <vt:lpstr>Calibri</vt:lpstr>
      <vt:lpstr>Calibri Light</vt:lpstr>
      <vt:lpstr>Gill Sans MT</vt:lpstr>
      <vt:lpstr>Tahoma</vt:lpstr>
      <vt:lpstr>Times New Roman</vt:lpstr>
      <vt:lpstr>Wingdings 2</vt:lpstr>
      <vt:lpstr>Tema de Office</vt:lpstr>
      <vt:lpstr>Parcel</vt:lpstr>
      <vt:lpstr>Dividendo</vt:lpstr>
      <vt:lpstr>1_Dividendo</vt:lpstr>
      <vt:lpstr>Presentación de PowerPoint</vt:lpstr>
      <vt:lpstr>Introducción</vt:lpstr>
      <vt:lpstr>Presentación de PowerPoint</vt:lpstr>
      <vt:lpstr>Presentación de PowerPoint</vt:lpstr>
      <vt:lpstr>Presentación de PowerPoint</vt:lpstr>
      <vt:lpstr>CAPÍTULO I: MARCO TEÓRICO </vt:lpstr>
      <vt:lpstr>Presentación de PowerPoint</vt:lpstr>
      <vt:lpstr>Presentación de PowerPoint</vt:lpstr>
      <vt:lpstr>Presentación de PowerPoint</vt:lpstr>
      <vt:lpstr>Presentación de PowerPoint</vt:lpstr>
      <vt:lpstr>CAPÍTULO II: MARCO METODOLÓGICO</vt:lpstr>
      <vt:lpstr>Presentación de PowerPoint</vt:lpstr>
      <vt:lpstr>Presentación de PowerPoint</vt:lpstr>
      <vt:lpstr>Presentación de PowerPoint</vt:lpstr>
      <vt:lpstr>Presentación de PowerPoint</vt:lpstr>
      <vt:lpstr>Capítulo III: RESULTADOS</vt:lpstr>
      <vt:lpstr>Presentación de PowerPoint</vt:lpstr>
      <vt:lpstr>Capítulo IV: Discusión y Propuesta</vt:lpstr>
      <vt:lpstr>Presentación de PowerPoint</vt:lpstr>
      <vt:lpstr>Presentación de PowerPoint</vt:lpstr>
      <vt:lpstr>Presentación de PowerPoint</vt:lpstr>
      <vt:lpstr>Presentación de PowerPoint</vt:lpstr>
      <vt:lpstr>Capítulo V:                                  Conclusiones y recomendaciones</vt:lpstr>
      <vt:lpstr>Conclusiones</vt:lpstr>
      <vt:lpstr>Presentación de PowerPoint</vt:lpstr>
      <vt:lpstr>RECOMENDACIONES</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Manuel Onofa</dc:creator>
  <cp:lastModifiedBy>Manuel Onofa</cp:lastModifiedBy>
  <cp:revision>33</cp:revision>
  <dcterms:created xsi:type="dcterms:W3CDTF">2020-01-17T07:17:10Z</dcterms:created>
  <dcterms:modified xsi:type="dcterms:W3CDTF">2020-01-22T03:43:18Z</dcterms:modified>
</cp:coreProperties>
</file>