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7" r:id="rId2"/>
    <p:sldId id="506" r:id="rId3"/>
    <p:sldId id="413" r:id="rId4"/>
    <p:sldId id="472" r:id="rId5"/>
    <p:sldId id="469" r:id="rId6"/>
    <p:sldId id="488" r:id="rId7"/>
    <p:sldId id="503" r:id="rId8"/>
    <p:sldId id="473" r:id="rId9"/>
    <p:sldId id="470" r:id="rId10"/>
    <p:sldId id="491" r:id="rId11"/>
    <p:sldId id="490" r:id="rId12"/>
    <p:sldId id="474" r:id="rId13"/>
    <p:sldId id="492" r:id="rId14"/>
    <p:sldId id="471" r:id="rId15"/>
    <p:sldId id="475" r:id="rId16"/>
    <p:sldId id="486" r:id="rId17"/>
    <p:sldId id="476" r:id="rId18"/>
    <p:sldId id="477" r:id="rId19"/>
    <p:sldId id="485" r:id="rId20"/>
    <p:sldId id="493" r:id="rId21"/>
    <p:sldId id="494" r:id="rId22"/>
    <p:sldId id="496" r:id="rId23"/>
    <p:sldId id="497" r:id="rId24"/>
    <p:sldId id="498" r:id="rId25"/>
    <p:sldId id="482" r:id="rId26"/>
    <p:sldId id="499" r:id="rId27"/>
    <p:sldId id="504" r:id="rId28"/>
    <p:sldId id="500" r:id="rId29"/>
    <p:sldId id="505" r:id="rId30"/>
    <p:sldId id="501" r:id="rId31"/>
    <p:sldId id="502" r:id="rId32"/>
    <p:sldId id="478" r:id="rId33"/>
    <p:sldId id="480" r:id="rId34"/>
    <p:sldId id="507" r:id="rId35"/>
    <p:sldId id="487" r:id="rId36"/>
    <p:sldId id="508" r:id="rId37"/>
    <p:sldId id="484" r:id="rId38"/>
    <p:sldId id="483" r:id="rId3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99"/>
    <a:srgbClr val="CCFF99"/>
    <a:srgbClr val="66FF33"/>
    <a:srgbClr val="FFCC66"/>
    <a:srgbClr val="CCFFFF"/>
    <a:srgbClr val="99CCFF"/>
    <a:srgbClr val="FF9900"/>
    <a:srgbClr val="664E82"/>
    <a:srgbClr val="387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075" autoAdjust="0"/>
  </p:normalViewPr>
  <p:slideViewPr>
    <p:cSldViewPr snapToGrid="0">
      <p:cViewPr varScale="1">
        <p:scale>
          <a:sx n="67" d="100"/>
          <a:sy n="67" d="100"/>
        </p:scale>
        <p:origin x="-1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92"/>
    </p:cViewPr>
  </p:sorterViewPr>
  <p:notesViewPr>
    <p:cSldViewPr snapToGrid="0" showGuide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091A5-D391-4514-A24A-B768FF63C51C}" type="doc">
      <dgm:prSet loTypeId="urn:microsoft.com/office/officeart/2005/8/layout/vList2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84F37578-929C-4354-B46E-2E2C4BCD0BA8}">
      <dgm:prSet custT="1"/>
      <dgm:spPr>
        <a:solidFill>
          <a:srgbClr val="CCFFFF"/>
        </a:solidFill>
        <a:ln w="60325">
          <a:solidFill>
            <a:schemeClr val="tx1"/>
          </a:solidFill>
        </a:ln>
      </dgm:spPr>
      <dgm:t>
        <a:bodyPr/>
        <a:lstStyle/>
        <a:p>
          <a:pPr algn="just" rtl="0"/>
          <a:r>
            <a:rPr lang="es-EC" sz="2800" b="1" i="1" dirty="0" smtClean="0">
              <a:solidFill>
                <a:schemeClr val="tx1"/>
              </a:solidFill>
            </a:rPr>
            <a:t>Incidencia de las nuevas definiciones, concepciones y aplicaciones de la estrategia marítima en el desarrollo de las capacidades marítimas y a la provisión de seguridad integral en los espacios acuáticos. Diseño de una propuesta de actualización del Concepto Estratégico Naval hasta el 2021.</a:t>
          </a:r>
          <a:endParaRPr lang="es-ES" sz="2800" dirty="0">
            <a:solidFill>
              <a:schemeClr val="tx1"/>
            </a:solidFill>
          </a:endParaRPr>
        </a:p>
      </dgm:t>
    </dgm:pt>
    <dgm:pt modelId="{E167C848-C156-4302-BB24-2D85C253E109}" type="sibTrans" cxnId="{42D50728-1C46-4121-99A6-E0A55E5A32BE}">
      <dgm:prSet/>
      <dgm:spPr/>
      <dgm:t>
        <a:bodyPr/>
        <a:lstStyle/>
        <a:p>
          <a:pPr algn="ctr"/>
          <a:endParaRPr lang="es-ES" sz="1200"/>
        </a:p>
      </dgm:t>
    </dgm:pt>
    <dgm:pt modelId="{1151F40F-E9AB-4651-B838-F5C74C8A53CF}" type="parTrans" cxnId="{42D50728-1C46-4121-99A6-E0A55E5A32BE}">
      <dgm:prSet/>
      <dgm:spPr/>
      <dgm:t>
        <a:bodyPr/>
        <a:lstStyle/>
        <a:p>
          <a:pPr algn="ctr"/>
          <a:endParaRPr lang="es-ES" sz="1200"/>
        </a:p>
      </dgm:t>
    </dgm:pt>
    <dgm:pt modelId="{6FD33C21-C621-4DE6-8CE8-0841FCB3DDFF}" type="pres">
      <dgm:prSet presAssocID="{D86091A5-D391-4514-A24A-B768FF63C5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D17219-7C2F-4534-8DBA-12A9C0DDA5BD}" type="pres">
      <dgm:prSet presAssocID="{84F37578-929C-4354-B46E-2E2C4BCD0BA8}" presName="parentText" presStyleLbl="node1" presStyleIdx="0" presStyleCnt="1" custScaleY="882080" custLinFactNeighborY="-762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D50728-1C46-4121-99A6-E0A55E5A32BE}" srcId="{D86091A5-D391-4514-A24A-B768FF63C51C}" destId="{84F37578-929C-4354-B46E-2E2C4BCD0BA8}" srcOrd="0" destOrd="0" parTransId="{1151F40F-E9AB-4651-B838-F5C74C8A53CF}" sibTransId="{E167C848-C156-4302-BB24-2D85C253E109}"/>
    <dgm:cxn modelId="{22714234-10E2-41BB-A5D5-EC7D964FD7A9}" type="presOf" srcId="{D86091A5-D391-4514-A24A-B768FF63C51C}" destId="{6FD33C21-C621-4DE6-8CE8-0841FCB3DDFF}" srcOrd="0" destOrd="0" presId="urn:microsoft.com/office/officeart/2005/8/layout/vList2"/>
    <dgm:cxn modelId="{4E4C37A1-22F4-42F7-8114-E20835A5DC9D}" type="presOf" srcId="{84F37578-929C-4354-B46E-2E2C4BCD0BA8}" destId="{59D17219-7C2F-4534-8DBA-12A9C0DDA5BD}" srcOrd="0" destOrd="0" presId="urn:microsoft.com/office/officeart/2005/8/layout/vList2"/>
    <dgm:cxn modelId="{7C75ACFB-98C7-4074-9D14-BE177E55EBA3}" type="presParOf" srcId="{6FD33C21-C621-4DE6-8CE8-0841FCB3DDFF}" destId="{59D17219-7C2F-4534-8DBA-12A9C0DDA5BD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E9A6B02-D8FC-42C3-9375-E81330AF18E0}" type="presOf" srcId="{33FCDDB5-DBDD-462A-89B5-7E494F4B9C85}" destId="{029EA737-51DC-4D27-8041-928EF1D46CF9}" srcOrd="0" destOrd="0" presId="urn:microsoft.com/office/officeart/2008/layout/VerticalCurvedList"/>
    <dgm:cxn modelId="{E1A8AF6B-4E70-4FB3-A5E6-423EDE425703}" type="presOf" srcId="{58B93E29-84BD-4A76-B739-0874B37A4468}" destId="{3B785CF3-5068-4FDB-97AB-4F153870D521}" srcOrd="0" destOrd="0" presId="urn:microsoft.com/office/officeart/2008/layout/VerticalCurvedList"/>
    <dgm:cxn modelId="{827A6446-32E3-48FC-81EF-F550408CFFF1}" type="presOf" srcId="{A23544AD-001F-48B7-9BE1-95FBBAFE1195}" destId="{45CFE4B8-CD4D-4EEB-BD45-A4A1888BB530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BA3F8692-1E89-4691-9EEA-2E3ED7B78179}" type="presOf" srcId="{CA102876-D389-423D-821B-D7C802AD948B}" destId="{A5D42968-6A7E-492C-9055-937476C96CF2}" srcOrd="0" destOrd="0" presId="urn:microsoft.com/office/officeart/2008/layout/VerticalCurvedList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D6EDFD0B-9E35-4E3D-89B1-ACDAC618F5C8}" type="presOf" srcId="{6AB09CDA-3DA4-484D-BF83-043B4C21BDF2}" destId="{5B73A20D-B258-434E-9BD8-50B9F533E423}" srcOrd="0" destOrd="0" presId="urn:microsoft.com/office/officeart/2008/layout/VerticalCurvedList"/>
    <dgm:cxn modelId="{2D316EF7-C625-4D6A-B33A-7189DD00E1F9}" type="presOf" srcId="{6C02CE79-41B9-45D4-A40E-1594BED8694D}" destId="{CE7E595F-63EE-4A39-8BFF-0E7DA2E70C33}" srcOrd="0" destOrd="0" presId="urn:microsoft.com/office/officeart/2008/layout/VerticalCurvedList"/>
    <dgm:cxn modelId="{4D73F1F6-9BED-443B-8C74-EAE3ACD0173A}" type="presOf" srcId="{8E13ABBE-A138-4E41-95FA-387F66FE4BB7}" destId="{731E0D57-348B-479D-9206-32FB058845CC}" srcOrd="0" destOrd="0" presId="urn:microsoft.com/office/officeart/2008/layout/VerticalCurvedList"/>
    <dgm:cxn modelId="{97151605-3BC3-46F8-90B2-8846CBEB753D}" type="presOf" srcId="{A4B88A9D-D0E6-4A0F-AA7E-9033C4349484}" destId="{594807AE-3142-4BE5-A0DF-B121F45D3901}" srcOrd="0" destOrd="0" presId="urn:microsoft.com/office/officeart/2008/layout/VerticalCurvedList"/>
    <dgm:cxn modelId="{D20FF1F9-FB79-432C-A97A-65F9486663F5}" type="presParOf" srcId="{5B73A20D-B258-434E-9BD8-50B9F533E423}" destId="{CCC5F2FD-05F1-44A9-B681-5DA7C1D8D97A}" srcOrd="0" destOrd="0" presId="urn:microsoft.com/office/officeart/2008/layout/VerticalCurvedList"/>
    <dgm:cxn modelId="{1E141C3B-37D8-476D-8281-229B676C8955}" type="presParOf" srcId="{CCC5F2FD-05F1-44A9-B681-5DA7C1D8D97A}" destId="{2A80DAD5-906F-4B4C-B844-E01E4562B922}" srcOrd="0" destOrd="0" presId="urn:microsoft.com/office/officeart/2008/layout/VerticalCurvedList"/>
    <dgm:cxn modelId="{1B281233-D8F1-4BC5-94AB-2DDB2FEE56BF}" type="presParOf" srcId="{2A80DAD5-906F-4B4C-B844-E01E4562B922}" destId="{EB04A66A-35F6-4A9A-8550-A6F822838BF5}" srcOrd="0" destOrd="0" presId="urn:microsoft.com/office/officeart/2008/layout/VerticalCurvedList"/>
    <dgm:cxn modelId="{BF3D5421-8E6C-4B74-AAE4-3632F28F8336}" type="presParOf" srcId="{2A80DAD5-906F-4B4C-B844-E01E4562B922}" destId="{731E0D57-348B-479D-9206-32FB058845CC}" srcOrd="1" destOrd="0" presId="urn:microsoft.com/office/officeart/2008/layout/VerticalCurvedList"/>
    <dgm:cxn modelId="{7D32838C-5A4E-4FCC-8A17-82D452BDADAB}" type="presParOf" srcId="{2A80DAD5-906F-4B4C-B844-E01E4562B922}" destId="{00CB9CE6-7106-4073-80C9-588B460BDA36}" srcOrd="2" destOrd="0" presId="urn:microsoft.com/office/officeart/2008/layout/VerticalCurvedList"/>
    <dgm:cxn modelId="{FA2D9222-0DDA-4E35-863E-678FF72F1D10}" type="presParOf" srcId="{2A80DAD5-906F-4B4C-B844-E01E4562B922}" destId="{2DA1BC95-6B9C-4D18-A728-587FEBE75D7E}" srcOrd="3" destOrd="0" presId="urn:microsoft.com/office/officeart/2008/layout/VerticalCurvedList"/>
    <dgm:cxn modelId="{70D1CE07-CA8F-4E1C-ADEF-24ED386CCF9A}" type="presParOf" srcId="{CCC5F2FD-05F1-44A9-B681-5DA7C1D8D97A}" destId="{45CFE4B8-CD4D-4EEB-BD45-A4A1888BB530}" srcOrd="1" destOrd="0" presId="urn:microsoft.com/office/officeart/2008/layout/VerticalCurvedList"/>
    <dgm:cxn modelId="{6CFFB14B-D54F-4E1C-81CB-07998EB68607}" type="presParOf" srcId="{CCC5F2FD-05F1-44A9-B681-5DA7C1D8D97A}" destId="{F7EBCB79-65E1-4D51-B234-3E4F14695A34}" srcOrd="2" destOrd="0" presId="urn:microsoft.com/office/officeart/2008/layout/VerticalCurvedList"/>
    <dgm:cxn modelId="{FEF2639A-8C42-40EF-9941-65985388649A}" type="presParOf" srcId="{F7EBCB79-65E1-4D51-B234-3E4F14695A34}" destId="{D0CF290D-8A4F-46D0-890C-537DE564EC69}" srcOrd="0" destOrd="0" presId="urn:microsoft.com/office/officeart/2008/layout/VerticalCurvedList"/>
    <dgm:cxn modelId="{F37177DC-D15F-4417-916E-FBF49828C84A}" type="presParOf" srcId="{CCC5F2FD-05F1-44A9-B681-5DA7C1D8D97A}" destId="{594807AE-3142-4BE5-A0DF-B121F45D3901}" srcOrd="3" destOrd="0" presId="urn:microsoft.com/office/officeart/2008/layout/VerticalCurvedList"/>
    <dgm:cxn modelId="{732DB1C0-7208-438B-8DD9-704933FAA655}" type="presParOf" srcId="{CCC5F2FD-05F1-44A9-B681-5DA7C1D8D97A}" destId="{E73CC046-F0AE-4DCC-92CA-A9858A5475FC}" srcOrd="4" destOrd="0" presId="urn:microsoft.com/office/officeart/2008/layout/VerticalCurvedList"/>
    <dgm:cxn modelId="{E23940CA-B7A2-4089-9D33-D458ACB5CA6A}" type="presParOf" srcId="{E73CC046-F0AE-4DCC-92CA-A9858A5475FC}" destId="{5AA76807-C6C8-4946-B560-0DED28293E55}" srcOrd="0" destOrd="0" presId="urn:microsoft.com/office/officeart/2008/layout/VerticalCurvedList"/>
    <dgm:cxn modelId="{8F3AC32D-7F22-4743-9F65-88A32BA4DF93}" type="presParOf" srcId="{CCC5F2FD-05F1-44A9-B681-5DA7C1D8D97A}" destId="{3B785CF3-5068-4FDB-97AB-4F153870D521}" srcOrd="5" destOrd="0" presId="urn:microsoft.com/office/officeart/2008/layout/VerticalCurvedList"/>
    <dgm:cxn modelId="{5A27583C-A510-4198-AC67-16011E9E6B53}" type="presParOf" srcId="{CCC5F2FD-05F1-44A9-B681-5DA7C1D8D97A}" destId="{D2064F3F-2675-4EA0-9BD7-976317C5FCF8}" srcOrd="6" destOrd="0" presId="urn:microsoft.com/office/officeart/2008/layout/VerticalCurvedList"/>
    <dgm:cxn modelId="{549A6143-1861-4AD9-A12D-5D542103A50D}" type="presParOf" srcId="{D2064F3F-2675-4EA0-9BD7-976317C5FCF8}" destId="{036B2238-461E-4ECF-85C0-92243F3A41A4}" srcOrd="0" destOrd="0" presId="urn:microsoft.com/office/officeart/2008/layout/VerticalCurvedList"/>
    <dgm:cxn modelId="{C82F32D6-D50B-4B32-A8B6-5E2316EA02C8}" type="presParOf" srcId="{CCC5F2FD-05F1-44A9-B681-5DA7C1D8D97A}" destId="{029EA737-51DC-4D27-8041-928EF1D46CF9}" srcOrd="7" destOrd="0" presId="urn:microsoft.com/office/officeart/2008/layout/VerticalCurvedList"/>
    <dgm:cxn modelId="{157D7ED0-1BF1-4716-BCBA-8D78EA677BAF}" type="presParOf" srcId="{CCC5F2FD-05F1-44A9-B681-5DA7C1D8D97A}" destId="{D9DA1DFB-1372-49D4-B35F-8ACF659010E2}" srcOrd="8" destOrd="0" presId="urn:microsoft.com/office/officeart/2008/layout/VerticalCurvedList"/>
    <dgm:cxn modelId="{AFB3F904-C62C-4241-A575-DEF6395826BC}" type="presParOf" srcId="{D9DA1DFB-1372-49D4-B35F-8ACF659010E2}" destId="{3746D4FA-A830-4377-B57F-5BDFF5514F75}" srcOrd="0" destOrd="0" presId="urn:microsoft.com/office/officeart/2008/layout/VerticalCurvedList"/>
    <dgm:cxn modelId="{2D01662F-5646-42AF-9BC3-8888C237CCD6}" type="presParOf" srcId="{CCC5F2FD-05F1-44A9-B681-5DA7C1D8D97A}" destId="{CE7E595F-63EE-4A39-8BFF-0E7DA2E70C33}" srcOrd="9" destOrd="0" presId="urn:microsoft.com/office/officeart/2008/layout/VerticalCurvedList"/>
    <dgm:cxn modelId="{8C73AF45-8E8B-4F31-AE22-11A4ED3D6A87}" type="presParOf" srcId="{CCC5F2FD-05F1-44A9-B681-5DA7C1D8D97A}" destId="{5A6202D3-74E6-4218-9070-78A24744798D}" srcOrd="10" destOrd="0" presId="urn:microsoft.com/office/officeart/2008/layout/VerticalCurvedList"/>
    <dgm:cxn modelId="{259F9A11-F272-495B-9933-48B03F14CD7D}" type="presParOf" srcId="{5A6202D3-74E6-4218-9070-78A24744798D}" destId="{771B4CF9-2101-42F0-825C-9AFA4A0871A6}" srcOrd="0" destOrd="0" presId="urn:microsoft.com/office/officeart/2008/layout/VerticalCurvedList"/>
    <dgm:cxn modelId="{CB96BA10-94CF-46F0-A8D9-2CF002CB7E15}" type="presParOf" srcId="{CCC5F2FD-05F1-44A9-B681-5DA7C1D8D97A}" destId="{A5D42968-6A7E-492C-9055-937476C96CF2}" srcOrd="11" destOrd="0" presId="urn:microsoft.com/office/officeart/2008/layout/VerticalCurvedList"/>
    <dgm:cxn modelId="{442C952E-EC83-4B12-8921-E5420CC5F5E7}" type="presParOf" srcId="{CCC5F2FD-05F1-44A9-B681-5DA7C1D8D97A}" destId="{EF79EF04-8828-487C-A699-61A73696436A}" srcOrd="12" destOrd="0" presId="urn:microsoft.com/office/officeart/2008/layout/VerticalCurvedList"/>
    <dgm:cxn modelId="{5B78B691-9409-4BF7-AF25-597F8BBD3EDE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95E0AD-281F-438E-BC1E-B8E52923487D}" type="doc">
      <dgm:prSet loTypeId="urn:microsoft.com/office/officeart/2005/8/layout/cycle4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2D57A5B-F4D5-4FF7-BD1F-B4FCB55F1BB3}">
      <dgm:prSet phldrT="[Texto]" custT="1"/>
      <dgm:spPr/>
      <dgm:t>
        <a:bodyPr/>
        <a:lstStyle/>
        <a:p>
          <a:r>
            <a:rPr lang="es-EC" sz="2400" dirty="0" smtClean="0"/>
            <a:t>El diseño de investigación No Experimental </a:t>
          </a:r>
          <a:endParaRPr lang="es-EC" sz="2400" dirty="0"/>
        </a:p>
      </dgm:t>
    </dgm:pt>
    <dgm:pt modelId="{1391CD8A-E8C8-4F1A-9D30-2AD12E03779D}" type="parTrans" cxnId="{D24A385C-DD2A-47A7-BD54-19C179E15615}">
      <dgm:prSet/>
      <dgm:spPr/>
      <dgm:t>
        <a:bodyPr/>
        <a:lstStyle/>
        <a:p>
          <a:endParaRPr lang="es-EC" sz="4000"/>
        </a:p>
      </dgm:t>
    </dgm:pt>
    <dgm:pt modelId="{F740E582-FA54-453D-B231-906D170FFD70}" type="sibTrans" cxnId="{D24A385C-DD2A-47A7-BD54-19C179E15615}">
      <dgm:prSet/>
      <dgm:spPr/>
      <dgm:t>
        <a:bodyPr/>
        <a:lstStyle/>
        <a:p>
          <a:endParaRPr lang="es-EC" sz="4000"/>
        </a:p>
      </dgm:t>
    </dgm:pt>
    <dgm:pt modelId="{B28F67C1-694A-46BB-A7FA-2CF2DA31A0E6}">
      <dgm:prSet phldrT="[Texto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s-EC" sz="1700" dirty="0" smtClean="0"/>
            <a:t>No se realizaron experimentos o ensayos en laboratorios o áreas de experimentación. </a:t>
          </a:r>
          <a:endParaRPr lang="es-EC" sz="1700" dirty="0"/>
        </a:p>
      </dgm:t>
    </dgm:pt>
    <dgm:pt modelId="{9F136BAD-27FA-4021-B7AF-CC3BFE6FA6E8}" type="parTrans" cxnId="{FC4550E4-C355-41F6-841F-A64EA8BD665C}">
      <dgm:prSet/>
      <dgm:spPr/>
      <dgm:t>
        <a:bodyPr/>
        <a:lstStyle/>
        <a:p>
          <a:endParaRPr lang="es-EC" sz="4000"/>
        </a:p>
      </dgm:t>
    </dgm:pt>
    <dgm:pt modelId="{B9E5136A-A4AB-49D6-992C-1E8BF2AF43A9}" type="sibTrans" cxnId="{FC4550E4-C355-41F6-841F-A64EA8BD665C}">
      <dgm:prSet/>
      <dgm:spPr/>
      <dgm:t>
        <a:bodyPr/>
        <a:lstStyle/>
        <a:p>
          <a:endParaRPr lang="es-EC" sz="4000"/>
        </a:p>
      </dgm:t>
    </dgm:pt>
    <dgm:pt modelId="{9C420FAF-2845-4CF8-9725-4DCBAB53EC10}">
      <dgm:prSet phldrT="[Texto]" custT="1"/>
      <dgm:spPr>
        <a:solidFill>
          <a:srgbClr val="FFCCFF">
            <a:alpha val="90000"/>
          </a:srgbClr>
        </a:solidFill>
      </dgm:spPr>
      <dgm:t>
        <a:bodyPr/>
        <a:lstStyle/>
        <a:p>
          <a:pPr marL="0" indent="0"/>
          <a:r>
            <a:rPr lang="es-EC" sz="1500" dirty="0" smtClean="0"/>
            <a:t>Analiza la tendencia y la evolución de las definiciones, concepciones y aplicaciones.</a:t>
          </a:r>
          <a:endParaRPr lang="es-EC" sz="1500" dirty="0"/>
        </a:p>
      </dgm:t>
    </dgm:pt>
    <dgm:pt modelId="{105C7BD6-A1C0-43EC-9BA8-4006F79825A0}" type="parTrans" cxnId="{A0481239-B34D-4AB0-8A04-52B09AC266DA}">
      <dgm:prSet/>
      <dgm:spPr/>
      <dgm:t>
        <a:bodyPr/>
        <a:lstStyle/>
        <a:p>
          <a:endParaRPr lang="es-EC" sz="4000"/>
        </a:p>
      </dgm:t>
    </dgm:pt>
    <dgm:pt modelId="{8E07017E-CD18-4550-953B-EB3EF0AFDF44}" type="sibTrans" cxnId="{A0481239-B34D-4AB0-8A04-52B09AC266DA}">
      <dgm:prSet/>
      <dgm:spPr/>
      <dgm:t>
        <a:bodyPr/>
        <a:lstStyle/>
        <a:p>
          <a:endParaRPr lang="es-EC" sz="4000"/>
        </a:p>
      </dgm:t>
    </dgm:pt>
    <dgm:pt modelId="{4FB7B231-36F9-44D5-851E-079FE0FD8433}">
      <dgm:prSet phldrT="[Texto]" custT="1"/>
      <dgm:spPr/>
      <dgm:t>
        <a:bodyPr/>
        <a:lstStyle/>
        <a:p>
          <a:r>
            <a:rPr lang="es-EC" sz="2400" dirty="0" smtClean="0"/>
            <a:t>Investigación transversal nuevas definiciones y concepciones </a:t>
          </a:r>
          <a:endParaRPr lang="es-EC" sz="2400" dirty="0"/>
        </a:p>
      </dgm:t>
    </dgm:pt>
    <dgm:pt modelId="{8D7CE687-FCCC-4B48-AA61-EED9B83BA6E1}" type="parTrans" cxnId="{84A74E76-F392-4DE7-9230-A317512BE5F5}">
      <dgm:prSet/>
      <dgm:spPr/>
      <dgm:t>
        <a:bodyPr/>
        <a:lstStyle/>
        <a:p>
          <a:endParaRPr lang="es-EC" sz="4000"/>
        </a:p>
      </dgm:t>
    </dgm:pt>
    <dgm:pt modelId="{75EABAA8-06E0-4BB2-973F-C494D87558A5}" type="sibTrans" cxnId="{84A74E76-F392-4DE7-9230-A317512BE5F5}">
      <dgm:prSet/>
      <dgm:spPr/>
      <dgm:t>
        <a:bodyPr/>
        <a:lstStyle/>
        <a:p>
          <a:endParaRPr lang="es-EC" sz="4000"/>
        </a:p>
      </dgm:t>
    </dgm:pt>
    <dgm:pt modelId="{78573567-4E39-4CC6-9F06-530F6D6802B6}">
      <dgm:prSet phldrT="[Texto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400" dirty="0" smtClean="0"/>
            <a:t>Mejorar el apoyo al desarrollo de nuevas capacidades marítimas y a la provisión de seguridad integral en los Espacios Acuáticos. </a:t>
          </a:r>
          <a:endParaRPr lang="es-EC" sz="1400" dirty="0"/>
        </a:p>
      </dgm:t>
    </dgm:pt>
    <dgm:pt modelId="{B6696F37-A1D4-4E85-9A5E-07B0A63C6722}" type="parTrans" cxnId="{FF7B7A99-BC2A-4B1B-B420-5FF2C52DD37D}">
      <dgm:prSet/>
      <dgm:spPr/>
      <dgm:t>
        <a:bodyPr/>
        <a:lstStyle/>
        <a:p>
          <a:endParaRPr lang="es-EC" sz="4000"/>
        </a:p>
      </dgm:t>
    </dgm:pt>
    <dgm:pt modelId="{77D81281-527B-44EE-82DE-794F19E09D35}" type="sibTrans" cxnId="{FF7B7A99-BC2A-4B1B-B420-5FF2C52DD37D}">
      <dgm:prSet/>
      <dgm:spPr/>
      <dgm:t>
        <a:bodyPr/>
        <a:lstStyle/>
        <a:p>
          <a:endParaRPr lang="es-EC" sz="4000"/>
        </a:p>
      </dgm:t>
    </dgm:pt>
    <dgm:pt modelId="{289A2665-FE56-4455-915A-25675B2FF3CC}">
      <dgm:prSet phldrT="[Texto]" custT="1"/>
      <dgm:spPr/>
      <dgm:t>
        <a:bodyPr/>
        <a:lstStyle/>
        <a:p>
          <a:r>
            <a:rPr lang="es-EC" sz="2400" dirty="0" smtClean="0"/>
            <a:t>Enfoque metodológico cuantitativo con métodos cualitativos</a:t>
          </a:r>
          <a:endParaRPr lang="es-EC" sz="2400" dirty="0"/>
        </a:p>
      </dgm:t>
    </dgm:pt>
    <dgm:pt modelId="{E83B3F2A-0DF8-4484-8C0A-EBF779C46697}" type="parTrans" cxnId="{7A8C93F4-1C24-423D-B4FC-E7C28DC5CAE7}">
      <dgm:prSet/>
      <dgm:spPr/>
      <dgm:t>
        <a:bodyPr/>
        <a:lstStyle/>
        <a:p>
          <a:endParaRPr lang="es-EC" sz="4000"/>
        </a:p>
      </dgm:t>
    </dgm:pt>
    <dgm:pt modelId="{B00EEF25-399F-46D7-A44B-AD80E4538110}" type="sibTrans" cxnId="{7A8C93F4-1C24-423D-B4FC-E7C28DC5CAE7}">
      <dgm:prSet/>
      <dgm:spPr/>
      <dgm:t>
        <a:bodyPr/>
        <a:lstStyle/>
        <a:p>
          <a:endParaRPr lang="es-EC" sz="4000"/>
        </a:p>
      </dgm:t>
    </dgm:pt>
    <dgm:pt modelId="{BE79D2FE-D834-41BF-A333-AF4051F1863D}">
      <dgm:prSet phldrT="[Texto]" custT="1"/>
      <dgm:spPr/>
      <dgm:t>
        <a:bodyPr/>
        <a:lstStyle/>
        <a:p>
          <a:r>
            <a:rPr lang="es-EC" sz="1600" dirty="0" smtClean="0"/>
            <a:t>Encontrar aspectos importantes que deben considerarse para realizar un Diseño de propuesta del Concepto Estratégico Naval hasta el 2021.</a:t>
          </a:r>
          <a:endParaRPr lang="es-EC" sz="1600" dirty="0"/>
        </a:p>
      </dgm:t>
    </dgm:pt>
    <dgm:pt modelId="{35BF512F-3549-433D-9EB2-8EC15767FA64}" type="parTrans" cxnId="{1F9D2813-B6F6-4700-94E2-2AE4AA88442C}">
      <dgm:prSet/>
      <dgm:spPr/>
      <dgm:t>
        <a:bodyPr/>
        <a:lstStyle/>
        <a:p>
          <a:endParaRPr lang="es-EC" sz="4000"/>
        </a:p>
      </dgm:t>
    </dgm:pt>
    <dgm:pt modelId="{4D2E04B0-8255-4E11-A351-0FFDC04DA619}" type="sibTrans" cxnId="{1F9D2813-B6F6-4700-94E2-2AE4AA88442C}">
      <dgm:prSet/>
      <dgm:spPr/>
      <dgm:t>
        <a:bodyPr/>
        <a:lstStyle/>
        <a:p>
          <a:endParaRPr lang="es-EC" sz="4000"/>
        </a:p>
      </dgm:t>
    </dgm:pt>
    <dgm:pt modelId="{C8CCB3D7-5BA8-4259-8A5C-FA86BD79365D}">
      <dgm:prSet phldrT="[Texto]" custT="1"/>
      <dgm:spPr/>
      <dgm:t>
        <a:bodyPr/>
        <a:lstStyle/>
        <a:p>
          <a:r>
            <a:rPr lang="es-EC" sz="2400" dirty="0" smtClean="0"/>
            <a:t>Investigación de corte longitudinal </a:t>
          </a:r>
          <a:endParaRPr lang="es-EC" sz="2400" dirty="0"/>
        </a:p>
      </dgm:t>
    </dgm:pt>
    <dgm:pt modelId="{79846F43-96F7-4C43-B5A9-153DDA7F3A59}" type="sibTrans" cxnId="{878FA3E1-D683-4490-9EC2-82D46C575E65}">
      <dgm:prSet/>
      <dgm:spPr/>
      <dgm:t>
        <a:bodyPr/>
        <a:lstStyle/>
        <a:p>
          <a:endParaRPr lang="es-EC" sz="4000"/>
        </a:p>
      </dgm:t>
    </dgm:pt>
    <dgm:pt modelId="{E86C63D8-1CD2-4142-BA7B-B5EFA4FA0876}" type="parTrans" cxnId="{878FA3E1-D683-4490-9EC2-82D46C575E65}">
      <dgm:prSet/>
      <dgm:spPr/>
      <dgm:t>
        <a:bodyPr/>
        <a:lstStyle/>
        <a:p>
          <a:endParaRPr lang="es-EC" sz="4000"/>
        </a:p>
      </dgm:t>
    </dgm:pt>
    <dgm:pt modelId="{926F5BA5-DDFB-429D-963D-68DAEF29792D}" type="pres">
      <dgm:prSet presAssocID="{2C95E0AD-281F-438E-BC1E-B8E52923487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C65A2B6-B4BD-45FD-B09C-B0DF6F925DF1}" type="pres">
      <dgm:prSet presAssocID="{2C95E0AD-281F-438E-BC1E-B8E52923487D}" presName="children" presStyleCnt="0"/>
      <dgm:spPr/>
      <dgm:t>
        <a:bodyPr/>
        <a:lstStyle/>
        <a:p>
          <a:endParaRPr lang="es-EC"/>
        </a:p>
      </dgm:t>
    </dgm:pt>
    <dgm:pt modelId="{EB4D4CEE-A474-4919-AB67-57739C1CE2E4}" type="pres">
      <dgm:prSet presAssocID="{2C95E0AD-281F-438E-BC1E-B8E52923487D}" presName="child1group" presStyleCnt="0"/>
      <dgm:spPr/>
      <dgm:t>
        <a:bodyPr/>
        <a:lstStyle/>
        <a:p>
          <a:endParaRPr lang="es-EC"/>
        </a:p>
      </dgm:t>
    </dgm:pt>
    <dgm:pt modelId="{A7705605-9B5D-48CB-ABFB-433DE5BAC779}" type="pres">
      <dgm:prSet presAssocID="{2C95E0AD-281F-438E-BC1E-B8E52923487D}" presName="child1" presStyleLbl="bgAcc1" presStyleIdx="0" presStyleCnt="4" custScaleX="84111" custScaleY="80508"/>
      <dgm:spPr/>
      <dgm:t>
        <a:bodyPr/>
        <a:lstStyle/>
        <a:p>
          <a:endParaRPr lang="es-EC"/>
        </a:p>
      </dgm:t>
    </dgm:pt>
    <dgm:pt modelId="{4C4967EC-9C4D-4571-8237-65AF2786FCEA}" type="pres">
      <dgm:prSet presAssocID="{2C95E0AD-281F-438E-BC1E-B8E52923487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B36C0D-DAE8-4C50-B940-AC3BBDBEDF7E}" type="pres">
      <dgm:prSet presAssocID="{2C95E0AD-281F-438E-BC1E-B8E52923487D}" presName="child2group" presStyleCnt="0"/>
      <dgm:spPr/>
      <dgm:t>
        <a:bodyPr/>
        <a:lstStyle/>
        <a:p>
          <a:endParaRPr lang="es-EC"/>
        </a:p>
      </dgm:t>
    </dgm:pt>
    <dgm:pt modelId="{DAD339C9-D445-47E2-983D-6A70C2C0CEBC}" type="pres">
      <dgm:prSet presAssocID="{2C95E0AD-281F-438E-BC1E-B8E52923487D}" presName="child2" presStyleLbl="bgAcc1" presStyleIdx="1" presStyleCnt="4" custScaleX="70480" custScaleY="64712" custLinFactNeighborX="2166" custLinFactNeighborY="-87"/>
      <dgm:spPr/>
      <dgm:t>
        <a:bodyPr/>
        <a:lstStyle/>
        <a:p>
          <a:endParaRPr lang="es-EC"/>
        </a:p>
      </dgm:t>
    </dgm:pt>
    <dgm:pt modelId="{7B443319-EC6C-43F2-BFB5-E03EA310098E}" type="pres">
      <dgm:prSet presAssocID="{2C95E0AD-281F-438E-BC1E-B8E52923487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A1C6DA-AA2F-474B-BC5C-C10F68F2FCC6}" type="pres">
      <dgm:prSet presAssocID="{2C95E0AD-281F-438E-BC1E-B8E52923487D}" presName="child3group" presStyleCnt="0"/>
      <dgm:spPr/>
      <dgm:t>
        <a:bodyPr/>
        <a:lstStyle/>
        <a:p>
          <a:endParaRPr lang="es-EC"/>
        </a:p>
      </dgm:t>
    </dgm:pt>
    <dgm:pt modelId="{3141C45A-6362-4C40-8371-571B6BA58B09}" type="pres">
      <dgm:prSet presAssocID="{2C95E0AD-281F-438E-BC1E-B8E52923487D}" presName="child3" presStyleLbl="bgAcc1" presStyleIdx="2" presStyleCnt="4" custScaleX="101407" custScaleY="85750" custLinFactNeighborX="536"/>
      <dgm:spPr/>
      <dgm:t>
        <a:bodyPr/>
        <a:lstStyle/>
        <a:p>
          <a:endParaRPr lang="es-EC"/>
        </a:p>
      </dgm:t>
    </dgm:pt>
    <dgm:pt modelId="{3F22D1ED-9E23-4099-857A-1B3966C9385C}" type="pres">
      <dgm:prSet presAssocID="{2C95E0AD-281F-438E-BC1E-B8E52923487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86E5FB-BC60-4530-97FB-D3AADEC31F7A}" type="pres">
      <dgm:prSet presAssocID="{2C95E0AD-281F-438E-BC1E-B8E52923487D}" presName="child4group" presStyleCnt="0"/>
      <dgm:spPr/>
      <dgm:t>
        <a:bodyPr/>
        <a:lstStyle/>
        <a:p>
          <a:endParaRPr lang="es-EC"/>
        </a:p>
      </dgm:t>
    </dgm:pt>
    <dgm:pt modelId="{5F0E5C86-6E4D-46C6-9C45-61BF251F9F7A}" type="pres">
      <dgm:prSet presAssocID="{2C95E0AD-281F-438E-BC1E-B8E52923487D}" presName="child4" presStyleLbl="bgAcc1" presStyleIdx="3" presStyleCnt="4" custScaleX="109763" custScaleY="89332"/>
      <dgm:spPr/>
      <dgm:t>
        <a:bodyPr/>
        <a:lstStyle/>
        <a:p>
          <a:endParaRPr lang="es-EC"/>
        </a:p>
      </dgm:t>
    </dgm:pt>
    <dgm:pt modelId="{91ADE326-60DE-42D9-8BC0-686565D054B7}" type="pres">
      <dgm:prSet presAssocID="{2C95E0AD-281F-438E-BC1E-B8E52923487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9ABC93-3EF5-4286-B447-E17863C6AC85}" type="pres">
      <dgm:prSet presAssocID="{2C95E0AD-281F-438E-BC1E-B8E52923487D}" presName="childPlaceholder" presStyleCnt="0"/>
      <dgm:spPr/>
      <dgm:t>
        <a:bodyPr/>
        <a:lstStyle/>
        <a:p>
          <a:endParaRPr lang="es-EC"/>
        </a:p>
      </dgm:t>
    </dgm:pt>
    <dgm:pt modelId="{BC16A0CC-7626-4E51-BA12-7CB117C00F3A}" type="pres">
      <dgm:prSet presAssocID="{2C95E0AD-281F-438E-BC1E-B8E52923487D}" presName="circle" presStyleCnt="0"/>
      <dgm:spPr/>
      <dgm:t>
        <a:bodyPr/>
        <a:lstStyle/>
        <a:p>
          <a:endParaRPr lang="es-EC"/>
        </a:p>
      </dgm:t>
    </dgm:pt>
    <dgm:pt modelId="{D694F3E7-A075-4B13-BCE9-07B6D0E903A7}" type="pres">
      <dgm:prSet presAssocID="{2C95E0AD-281F-438E-BC1E-B8E52923487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3F238C-62F8-4C8D-AD6D-F2863B93C727}" type="pres">
      <dgm:prSet presAssocID="{2C95E0AD-281F-438E-BC1E-B8E52923487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86B508-1D3B-487C-B49F-8F2EBE672B3A}" type="pres">
      <dgm:prSet presAssocID="{2C95E0AD-281F-438E-BC1E-B8E52923487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15AE26-17D3-49F8-84D2-33E288997A34}" type="pres">
      <dgm:prSet presAssocID="{2C95E0AD-281F-438E-BC1E-B8E52923487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6CFDA4-981D-4822-A003-7883409D9F95}" type="pres">
      <dgm:prSet presAssocID="{2C95E0AD-281F-438E-BC1E-B8E52923487D}" presName="quadrantPlaceholder" presStyleCnt="0"/>
      <dgm:spPr/>
      <dgm:t>
        <a:bodyPr/>
        <a:lstStyle/>
        <a:p>
          <a:endParaRPr lang="es-EC"/>
        </a:p>
      </dgm:t>
    </dgm:pt>
    <dgm:pt modelId="{40530D4B-88B5-44E4-AADA-BEE087FAF635}" type="pres">
      <dgm:prSet presAssocID="{2C95E0AD-281F-438E-BC1E-B8E52923487D}" presName="center1" presStyleLbl="fgShp" presStyleIdx="0" presStyleCnt="2"/>
      <dgm:spPr/>
      <dgm:t>
        <a:bodyPr/>
        <a:lstStyle/>
        <a:p>
          <a:endParaRPr lang="es-EC"/>
        </a:p>
      </dgm:t>
    </dgm:pt>
    <dgm:pt modelId="{D4B4D9E7-4012-41C3-9B69-C0EDCE47DC3F}" type="pres">
      <dgm:prSet presAssocID="{2C95E0AD-281F-438E-BC1E-B8E52923487D}" presName="center2" presStyleLbl="fgShp" presStyleIdx="1" presStyleCnt="2" custLinFactNeighborX="1770" custLinFactNeighborY="-4070"/>
      <dgm:spPr/>
      <dgm:t>
        <a:bodyPr/>
        <a:lstStyle/>
        <a:p>
          <a:endParaRPr lang="es-EC"/>
        </a:p>
      </dgm:t>
    </dgm:pt>
  </dgm:ptLst>
  <dgm:cxnLst>
    <dgm:cxn modelId="{644C26B7-0689-4029-A51B-B8C7AD8A2CEB}" type="presOf" srcId="{289A2665-FE56-4455-915A-25675B2FF3CC}" destId="{1915AE26-17D3-49F8-84D2-33E288997A34}" srcOrd="0" destOrd="0" presId="urn:microsoft.com/office/officeart/2005/8/layout/cycle4"/>
    <dgm:cxn modelId="{129FCAF7-A66B-4E95-A9B8-79C85C434A04}" type="presOf" srcId="{78573567-4E39-4CC6-9F06-530F6D6802B6}" destId="{3141C45A-6362-4C40-8371-571B6BA58B09}" srcOrd="0" destOrd="0" presId="urn:microsoft.com/office/officeart/2005/8/layout/cycle4"/>
    <dgm:cxn modelId="{8D230374-B272-4EB6-9135-409274FA1C82}" type="presOf" srcId="{BE79D2FE-D834-41BF-A333-AF4051F1863D}" destId="{5F0E5C86-6E4D-46C6-9C45-61BF251F9F7A}" srcOrd="0" destOrd="0" presId="urn:microsoft.com/office/officeart/2005/8/layout/cycle4"/>
    <dgm:cxn modelId="{FF7B7A99-BC2A-4B1B-B420-5FF2C52DD37D}" srcId="{4FB7B231-36F9-44D5-851E-079FE0FD8433}" destId="{78573567-4E39-4CC6-9F06-530F6D6802B6}" srcOrd="0" destOrd="0" parTransId="{B6696F37-A1D4-4E85-9A5E-07B0A63C6722}" sibTransId="{77D81281-527B-44EE-82DE-794F19E09D35}"/>
    <dgm:cxn modelId="{F50A18FB-BD8F-4ED3-86F9-0778522E90E1}" type="presOf" srcId="{B2D57A5B-F4D5-4FF7-BD1F-B4FCB55F1BB3}" destId="{D694F3E7-A075-4B13-BCE9-07B6D0E903A7}" srcOrd="0" destOrd="0" presId="urn:microsoft.com/office/officeart/2005/8/layout/cycle4"/>
    <dgm:cxn modelId="{5876A818-8CE1-4134-8882-3375954BD755}" type="presOf" srcId="{B28F67C1-694A-46BB-A7FA-2CF2DA31A0E6}" destId="{A7705605-9B5D-48CB-ABFB-433DE5BAC779}" srcOrd="0" destOrd="0" presId="urn:microsoft.com/office/officeart/2005/8/layout/cycle4"/>
    <dgm:cxn modelId="{22661A07-A2DF-4274-8AB6-145D94036BE6}" type="presOf" srcId="{9C420FAF-2845-4CF8-9725-4DCBAB53EC10}" destId="{DAD339C9-D445-47E2-983D-6A70C2C0CEBC}" srcOrd="0" destOrd="0" presId="urn:microsoft.com/office/officeart/2005/8/layout/cycle4"/>
    <dgm:cxn modelId="{B909AE6C-0D62-47C8-8624-84FA9D53233B}" type="presOf" srcId="{2C95E0AD-281F-438E-BC1E-B8E52923487D}" destId="{926F5BA5-DDFB-429D-963D-68DAEF29792D}" srcOrd="0" destOrd="0" presId="urn:microsoft.com/office/officeart/2005/8/layout/cycle4"/>
    <dgm:cxn modelId="{7A8C93F4-1C24-423D-B4FC-E7C28DC5CAE7}" srcId="{2C95E0AD-281F-438E-BC1E-B8E52923487D}" destId="{289A2665-FE56-4455-915A-25675B2FF3CC}" srcOrd="3" destOrd="0" parTransId="{E83B3F2A-0DF8-4484-8C0A-EBF779C46697}" sibTransId="{B00EEF25-399F-46D7-A44B-AD80E4538110}"/>
    <dgm:cxn modelId="{D24A385C-DD2A-47A7-BD54-19C179E15615}" srcId="{2C95E0AD-281F-438E-BC1E-B8E52923487D}" destId="{B2D57A5B-F4D5-4FF7-BD1F-B4FCB55F1BB3}" srcOrd="0" destOrd="0" parTransId="{1391CD8A-E8C8-4F1A-9D30-2AD12E03779D}" sibTransId="{F740E582-FA54-453D-B231-906D170FFD70}"/>
    <dgm:cxn modelId="{878FA3E1-D683-4490-9EC2-82D46C575E65}" srcId="{2C95E0AD-281F-438E-BC1E-B8E52923487D}" destId="{C8CCB3D7-5BA8-4259-8A5C-FA86BD79365D}" srcOrd="1" destOrd="0" parTransId="{E86C63D8-1CD2-4142-BA7B-B5EFA4FA0876}" sibTransId="{79846F43-96F7-4C43-B5A9-153DDA7F3A59}"/>
    <dgm:cxn modelId="{AC8361F7-35DD-4376-A6C2-159453AA8084}" type="presOf" srcId="{9C420FAF-2845-4CF8-9725-4DCBAB53EC10}" destId="{7B443319-EC6C-43F2-BFB5-E03EA310098E}" srcOrd="1" destOrd="0" presId="urn:microsoft.com/office/officeart/2005/8/layout/cycle4"/>
    <dgm:cxn modelId="{F880249E-8D70-47C4-ACF7-1BC1B7B5C401}" type="presOf" srcId="{BE79D2FE-D834-41BF-A333-AF4051F1863D}" destId="{91ADE326-60DE-42D9-8BC0-686565D054B7}" srcOrd="1" destOrd="0" presId="urn:microsoft.com/office/officeart/2005/8/layout/cycle4"/>
    <dgm:cxn modelId="{16972D8B-29EA-4643-A139-8F0B6FC19C5B}" type="presOf" srcId="{78573567-4E39-4CC6-9F06-530F6D6802B6}" destId="{3F22D1ED-9E23-4099-857A-1B3966C9385C}" srcOrd="1" destOrd="0" presId="urn:microsoft.com/office/officeart/2005/8/layout/cycle4"/>
    <dgm:cxn modelId="{A0481239-B34D-4AB0-8A04-52B09AC266DA}" srcId="{C8CCB3D7-5BA8-4259-8A5C-FA86BD79365D}" destId="{9C420FAF-2845-4CF8-9725-4DCBAB53EC10}" srcOrd="0" destOrd="0" parTransId="{105C7BD6-A1C0-43EC-9BA8-4006F79825A0}" sibTransId="{8E07017E-CD18-4550-953B-EB3EF0AFDF44}"/>
    <dgm:cxn modelId="{2FC99ECC-8890-454D-91DD-CF1CB6527C76}" type="presOf" srcId="{C8CCB3D7-5BA8-4259-8A5C-FA86BD79365D}" destId="{583F238C-62F8-4C8D-AD6D-F2863B93C727}" srcOrd="0" destOrd="0" presId="urn:microsoft.com/office/officeart/2005/8/layout/cycle4"/>
    <dgm:cxn modelId="{FC4550E4-C355-41F6-841F-A64EA8BD665C}" srcId="{B2D57A5B-F4D5-4FF7-BD1F-B4FCB55F1BB3}" destId="{B28F67C1-694A-46BB-A7FA-2CF2DA31A0E6}" srcOrd="0" destOrd="0" parTransId="{9F136BAD-27FA-4021-B7AF-CC3BFE6FA6E8}" sibTransId="{B9E5136A-A4AB-49D6-992C-1E8BF2AF43A9}"/>
    <dgm:cxn modelId="{1F9D2813-B6F6-4700-94E2-2AE4AA88442C}" srcId="{289A2665-FE56-4455-915A-25675B2FF3CC}" destId="{BE79D2FE-D834-41BF-A333-AF4051F1863D}" srcOrd="0" destOrd="0" parTransId="{35BF512F-3549-433D-9EB2-8EC15767FA64}" sibTransId="{4D2E04B0-8255-4E11-A351-0FFDC04DA619}"/>
    <dgm:cxn modelId="{51D2A5EB-6593-4107-B289-EEABDB2134D8}" type="presOf" srcId="{4FB7B231-36F9-44D5-851E-079FE0FD8433}" destId="{4186B508-1D3B-487C-B49F-8F2EBE672B3A}" srcOrd="0" destOrd="0" presId="urn:microsoft.com/office/officeart/2005/8/layout/cycle4"/>
    <dgm:cxn modelId="{61FF162D-E1E4-4188-A078-EF90C4EE2DCF}" type="presOf" srcId="{B28F67C1-694A-46BB-A7FA-2CF2DA31A0E6}" destId="{4C4967EC-9C4D-4571-8237-65AF2786FCEA}" srcOrd="1" destOrd="0" presId="urn:microsoft.com/office/officeart/2005/8/layout/cycle4"/>
    <dgm:cxn modelId="{84A74E76-F392-4DE7-9230-A317512BE5F5}" srcId="{2C95E0AD-281F-438E-BC1E-B8E52923487D}" destId="{4FB7B231-36F9-44D5-851E-079FE0FD8433}" srcOrd="2" destOrd="0" parTransId="{8D7CE687-FCCC-4B48-AA61-EED9B83BA6E1}" sibTransId="{75EABAA8-06E0-4BB2-973F-C494D87558A5}"/>
    <dgm:cxn modelId="{CBCF3A52-11F2-46D3-9DCB-01A4BCDDC893}" type="presParOf" srcId="{926F5BA5-DDFB-429D-963D-68DAEF29792D}" destId="{FC65A2B6-B4BD-45FD-B09C-B0DF6F925DF1}" srcOrd="0" destOrd="0" presId="urn:microsoft.com/office/officeart/2005/8/layout/cycle4"/>
    <dgm:cxn modelId="{63787A1A-2F8C-43BF-87BD-269430B8E28D}" type="presParOf" srcId="{FC65A2B6-B4BD-45FD-B09C-B0DF6F925DF1}" destId="{EB4D4CEE-A474-4919-AB67-57739C1CE2E4}" srcOrd="0" destOrd="0" presId="urn:microsoft.com/office/officeart/2005/8/layout/cycle4"/>
    <dgm:cxn modelId="{F6DA237F-C612-4035-9E1F-6295015A2C17}" type="presParOf" srcId="{EB4D4CEE-A474-4919-AB67-57739C1CE2E4}" destId="{A7705605-9B5D-48CB-ABFB-433DE5BAC779}" srcOrd="0" destOrd="0" presId="urn:microsoft.com/office/officeart/2005/8/layout/cycle4"/>
    <dgm:cxn modelId="{370EADAF-26F1-4679-8695-92DF35F8111D}" type="presParOf" srcId="{EB4D4CEE-A474-4919-AB67-57739C1CE2E4}" destId="{4C4967EC-9C4D-4571-8237-65AF2786FCEA}" srcOrd="1" destOrd="0" presId="urn:microsoft.com/office/officeart/2005/8/layout/cycle4"/>
    <dgm:cxn modelId="{FEC86D55-8109-40F8-8947-964DF9E31823}" type="presParOf" srcId="{FC65A2B6-B4BD-45FD-B09C-B0DF6F925DF1}" destId="{D5B36C0D-DAE8-4C50-B940-AC3BBDBEDF7E}" srcOrd="1" destOrd="0" presId="urn:microsoft.com/office/officeart/2005/8/layout/cycle4"/>
    <dgm:cxn modelId="{F3C2375D-C71A-45C1-B842-6D0C1ED5B75D}" type="presParOf" srcId="{D5B36C0D-DAE8-4C50-B940-AC3BBDBEDF7E}" destId="{DAD339C9-D445-47E2-983D-6A70C2C0CEBC}" srcOrd="0" destOrd="0" presId="urn:microsoft.com/office/officeart/2005/8/layout/cycle4"/>
    <dgm:cxn modelId="{15A7605B-4E4A-474C-B92A-0B7802C3B9E7}" type="presParOf" srcId="{D5B36C0D-DAE8-4C50-B940-AC3BBDBEDF7E}" destId="{7B443319-EC6C-43F2-BFB5-E03EA310098E}" srcOrd="1" destOrd="0" presId="urn:microsoft.com/office/officeart/2005/8/layout/cycle4"/>
    <dgm:cxn modelId="{F106DA19-A7F8-42E1-BD42-B51527416DBF}" type="presParOf" srcId="{FC65A2B6-B4BD-45FD-B09C-B0DF6F925DF1}" destId="{BFA1C6DA-AA2F-474B-BC5C-C10F68F2FCC6}" srcOrd="2" destOrd="0" presId="urn:microsoft.com/office/officeart/2005/8/layout/cycle4"/>
    <dgm:cxn modelId="{648D8C7F-6852-4B92-854F-3D6991A3CDB6}" type="presParOf" srcId="{BFA1C6DA-AA2F-474B-BC5C-C10F68F2FCC6}" destId="{3141C45A-6362-4C40-8371-571B6BA58B09}" srcOrd="0" destOrd="0" presId="urn:microsoft.com/office/officeart/2005/8/layout/cycle4"/>
    <dgm:cxn modelId="{2443CE0A-9DF7-4E7F-8DB5-FCFE9E4F3C0D}" type="presParOf" srcId="{BFA1C6DA-AA2F-474B-BC5C-C10F68F2FCC6}" destId="{3F22D1ED-9E23-4099-857A-1B3966C9385C}" srcOrd="1" destOrd="0" presId="urn:microsoft.com/office/officeart/2005/8/layout/cycle4"/>
    <dgm:cxn modelId="{0F0653E3-CF88-4554-8404-4A82D5B92E2E}" type="presParOf" srcId="{FC65A2B6-B4BD-45FD-B09C-B0DF6F925DF1}" destId="{8386E5FB-BC60-4530-97FB-D3AADEC31F7A}" srcOrd="3" destOrd="0" presId="urn:microsoft.com/office/officeart/2005/8/layout/cycle4"/>
    <dgm:cxn modelId="{CD07596E-C4F9-4DE4-A000-C0F38CB24C51}" type="presParOf" srcId="{8386E5FB-BC60-4530-97FB-D3AADEC31F7A}" destId="{5F0E5C86-6E4D-46C6-9C45-61BF251F9F7A}" srcOrd="0" destOrd="0" presId="urn:microsoft.com/office/officeart/2005/8/layout/cycle4"/>
    <dgm:cxn modelId="{3B12D6BD-A127-4CDC-9A80-75E5283AB0EE}" type="presParOf" srcId="{8386E5FB-BC60-4530-97FB-D3AADEC31F7A}" destId="{91ADE326-60DE-42D9-8BC0-686565D054B7}" srcOrd="1" destOrd="0" presId="urn:microsoft.com/office/officeart/2005/8/layout/cycle4"/>
    <dgm:cxn modelId="{5730FDBD-3022-4141-AECA-F62E98130F7F}" type="presParOf" srcId="{FC65A2B6-B4BD-45FD-B09C-B0DF6F925DF1}" destId="{799ABC93-3EF5-4286-B447-E17863C6AC85}" srcOrd="4" destOrd="0" presId="urn:microsoft.com/office/officeart/2005/8/layout/cycle4"/>
    <dgm:cxn modelId="{713480E4-1782-4BC2-BF39-71145BA189DE}" type="presParOf" srcId="{926F5BA5-DDFB-429D-963D-68DAEF29792D}" destId="{BC16A0CC-7626-4E51-BA12-7CB117C00F3A}" srcOrd="1" destOrd="0" presId="urn:microsoft.com/office/officeart/2005/8/layout/cycle4"/>
    <dgm:cxn modelId="{70B22409-0AAD-4BF8-9977-A109BE685343}" type="presParOf" srcId="{BC16A0CC-7626-4E51-BA12-7CB117C00F3A}" destId="{D694F3E7-A075-4B13-BCE9-07B6D0E903A7}" srcOrd="0" destOrd="0" presId="urn:microsoft.com/office/officeart/2005/8/layout/cycle4"/>
    <dgm:cxn modelId="{49697861-D06C-4160-93BE-19F88F29F21D}" type="presParOf" srcId="{BC16A0CC-7626-4E51-BA12-7CB117C00F3A}" destId="{583F238C-62F8-4C8D-AD6D-F2863B93C727}" srcOrd="1" destOrd="0" presId="urn:microsoft.com/office/officeart/2005/8/layout/cycle4"/>
    <dgm:cxn modelId="{F709612E-2B38-46E7-9A90-30FEF7EB7038}" type="presParOf" srcId="{BC16A0CC-7626-4E51-BA12-7CB117C00F3A}" destId="{4186B508-1D3B-487C-B49F-8F2EBE672B3A}" srcOrd="2" destOrd="0" presId="urn:microsoft.com/office/officeart/2005/8/layout/cycle4"/>
    <dgm:cxn modelId="{69E69965-21F2-4B41-9529-96C772914A14}" type="presParOf" srcId="{BC16A0CC-7626-4E51-BA12-7CB117C00F3A}" destId="{1915AE26-17D3-49F8-84D2-33E288997A34}" srcOrd="3" destOrd="0" presId="urn:microsoft.com/office/officeart/2005/8/layout/cycle4"/>
    <dgm:cxn modelId="{09F709A4-2E17-45A8-B3B8-05D8283F6CC1}" type="presParOf" srcId="{BC16A0CC-7626-4E51-BA12-7CB117C00F3A}" destId="{086CFDA4-981D-4822-A003-7883409D9F95}" srcOrd="4" destOrd="0" presId="urn:microsoft.com/office/officeart/2005/8/layout/cycle4"/>
    <dgm:cxn modelId="{481CBAC5-4B24-4896-B4A0-68D42ACA7033}" type="presParOf" srcId="{926F5BA5-DDFB-429D-963D-68DAEF29792D}" destId="{40530D4B-88B5-44E4-AADA-BEE087FAF635}" srcOrd="2" destOrd="0" presId="urn:microsoft.com/office/officeart/2005/8/layout/cycle4"/>
    <dgm:cxn modelId="{2AFF00EF-0F42-4391-B0E3-300A5DD6DF0F}" type="presParOf" srcId="{926F5BA5-DDFB-429D-963D-68DAEF29792D}" destId="{D4B4D9E7-4012-41C3-9B69-C0EDCE47DC3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DB6A6D55-4FAD-49EE-9042-FD120E1612AF}" type="presOf" srcId="{CA102876-D389-423D-821B-D7C802AD948B}" destId="{A5D42968-6A7E-492C-9055-937476C96CF2}" srcOrd="0" destOrd="0" presId="urn:microsoft.com/office/officeart/2008/layout/VerticalCurvedList"/>
    <dgm:cxn modelId="{207DF903-D99E-4201-B75E-C9821DEC58B7}" type="presOf" srcId="{6AB09CDA-3DA4-484D-BF83-043B4C21BDF2}" destId="{5B73A20D-B258-434E-9BD8-50B9F533E423}" srcOrd="0" destOrd="0" presId="urn:microsoft.com/office/officeart/2008/layout/VerticalCurvedList"/>
    <dgm:cxn modelId="{55E8C924-DF60-4DDC-9C63-7943217F765F}" type="presOf" srcId="{33FCDDB5-DBDD-462A-89B5-7E494F4B9C85}" destId="{029EA737-51DC-4D27-8041-928EF1D46CF9}" srcOrd="0" destOrd="0" presId="urn:microsoft.com/office/officeart/2008/layout/VerticalCurvedList"/>
    <dgm:cxn modelId="{846F30F6-8A46-4147-949D-A6B8C4E8878F}" type="presOf" srcId="{6C02CE79-41B9-45D4-A40E-1594BED8694D}" destId="{CE7E595F-63EE-4A39-8BFF-0E7DA2E70C33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0472ABF4-B8CB-46F5-8157-9EBE664DDC14}" type="presOf" srcId="{A23544AD-001F-48B7-9BE1-95FBBAFE1195}" destId="{45CFE4B8-CD4D-4EEB-BD45-A4A1888BB530}" srcOrd="0" destOrd="0" presId="urn:microsoft.com/office/officeart/2008/layout/VerticalCurvedList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CF4DDD61-91B0-4C6E-9D58-AFD60E71923E}" type="presOf" srcId="{8E13ABBE-A138-4E41-95FA-387F66FE4BB7}" destId="{731E0D57-348B-479D-9206-32FB058845CC}" srcOrd="0" destOrd="0" presId="urn:microsoft.com/office/officeart/2008/layout/VerticalCurvedList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BB121553-C696-46AB-A354-047A9B36035E}" type="presOf" srcId="{58B93E29-84BD-4A76-B739-0874B37A4468}" destId="{3B785CF3-5068-4FDB-97AB-4F153870D521}" srcOrd="0" destOrd="0" presId="urn:microsoft.com/office/officeart/2008/layout/VerticalCurvedList"/>
    <dgm:cxn modelId="{743813B2-6B09-4AE9-A382-A646A40BDC63}" type="presOf" srcId="{A4B88A9D-D0E6-4A0F-AA7E-9033C4349484}" destId="{594807AE-3142-4BE5-A0DF-B121F45D3901}" srcOrd="0" destOrd="0" presId="urn:microsoft.com/office/officeart/2008/layout/VerticalCurvedList"/>
    <dgm:cxn modelId="{8C9BA33A-5E15-49AA-BA70-750E37C6F96E}" type="presParOf" srcId="{5B73A20D-B258-434E-9BD8-50B9F533E423}" destId="{CCC5F2FD-05F1-44A9-B681-5DA7C1D8D97A}" srcOrd="0" destOrd="0" presId="urn:microsoft.com/office/officeart/2008/layout/VerticalCurvedList"/>
    <dgm:cxn modelId="{8A516BF6-2FA5-4866-9A3F-18F006AA4370}" type="presParOf" srcId="{CCC5F2FD-05F1-44A9-B681-5DA7C1D8D97A}" destId="{2A80DAD5-906F-4B4C-B844-E01E4562B922}" srcOrd="0" destOrd="0" presId="urn:microsoft.com/office/officeart/2008/layout/VerticalCurvedList"/>
    <dgm:cxn modelId="{88692A85-8D7B-43BA-A665-546767AF9FF6}" type="presParOf" srcId="{2A80DAD5-906F-4B4C-B844-E01E4562B922}" destId="{EB04A66A-35F6-4A9A-8550-A6F822838BF5}" srcOrd="0" destOrd="0" presId="urn:microsoft.com/office/officeart/2008/layout/VerticalCurvedList"/>
    <dgm:cxn modelId="{9F571477-16D8-4087-9307-A4CB939B5E85}" type="presParOf" srcId="{2A80DAD5-906F-4B4C-B844-E01E4562B922}" destId="{731E0D57-348B-479D-9206-32FB058845CC}" srcOrd="1" destOrd="0" presId="urn:microsoft.com/office/officeart/2008/layout/VerticalCurvedList"/>
    <dgm:cxn modelId="{F3F3481C-F20D-4D81-8480-127BE2FA7969}" type="presParOf" srcId="{2A80DAD5-906F-4B4C-B844-E01E4562B922}" destId="{00CB9CE6-7106-4073-80C9-588B460BDA36}" srcOrd="2" destOrd="0" presId="urn:microsoft.com/office/officeart/2008/layout/VerticalCurvedList"/>
    <dgm:cxn modelId="{FB112D28-3CE9-4A2B-9706-8FAB4E3A5A6D}" type="presParOf" srcId="{2A80DAD5-906F-4B4C-B844-E01E4562B922}" destId="{2DA1BC95-6B9C-4D18-A728-587FEBE75D7E}" srcOrd="3" destOrd="0" presId="urn:microsoft.com/office/officeart/2008/layout/VerticalCurvedList"/>
    <dgm:cxn modelId="{735BBA9B-CD2E-4418-8992-B822C91B40F3}" type="presParOf" srcId="{CCC5F2FD-05F1-44A9-B681-5DA7C1D8D97A}" destId="{45CFE4B8-CD4D-4EEB-BD45-A4A1888BB530}" srcOrd="1" destOrd="0" presId="urn:microsoft.com/office/officeart/2008/layout/VerticalCurvedList"/>
    <dgm:cxn modelId="{E56EC237-5FA2-434E-8236-6D172D27B2BF}" type="presParOf" srcId="{CCC5F2FD-05F1-44A9-B681-5DA7C1D8D97A}" destId="{F7EBCB79-65E1-4D51-B234-3E4F14695A34}" srcOrd="2" destOrd="0" presId="urn:microsoft.com/office/officeart/2008/layout/VerticalCurvedList"/>
    <dgm:cxn modelId="{760F876F-8D48-4814-9E59-83F41E29BAFE}" type="presParOf" srcId="{F7EBCB79-65E1-4D51-B234-3E4F14695A34}" destId="{D0CF290D-8A4F-46D0-890C-537DE564EC69}" srcOrd="0" destOrd="0" presId="urn:microsoft.com/office/officeart/2008/layout/VerticalCurvedList"/>
    <dgm:cxn modelId="{54535A43-4E2D-4240-90F7-CCA240694E93}" type="presParOf" srcId="{CCC5F2FD-05F1-44A9-B681-5DA7C1D8D97A}" destId="{594807AE-3142-4BE5-A0DF-B121F45D3901}" srcOrd="3" destOrd="0" presId="urn:microsoft.com/office/officeart/2008/layout/VerticalCurvedList"/>
    <dgm:cxn modelId="{8DD32B2D-0347-43E1-A0B5-854BA2D7A5A6}" type="presParOf" srcId="{CCC5F2FD-05F1-44A9-B681-5DA7C1D8D97A}" destId="{E73CC046-F0AE-4DCC-92CA-A9858A5475FC}" srcOrd="4" destOrd="0" presId="urn:microsoft.com/office/officeart/2008/layout/VerticalCurvedList"/>
    <dgm:cxn modelId="{F989CA05-63EC-4843-BD4F-8FA5031DBD32}" type="presParOf" srcId="{E73CC046-F0AE-4DCC-92CA-A9858A5475FC}" destId="{5AA76807-C6C8-4946-B560-0DED28293E55}" srcOrd="0" destOrd="0" presId="urn:microsoft.com/office/officeart/2008/layout/VerticalCurvedList"/>
    <dgm:cxn modelId="{8BF665B2-972E-471B-9B23-E458C3F161FC}" type="presParOf" srcId="{CCC5F2FD-05F1-44A9-B681-5DA7C1D8D97A}" destId="{3B785CF3-5068-4FDB-97AB-4F153870D521}" srcOrd="5" destOrd="0" presId="urn:microsoft.com/office/officeart/2008/layout/VerticalCurvedList"/>
    <dgm:cxn modelId="{8352C167-B81A-4B16-9F0B-C393D94E3216}" type="presParOf" srcId="{CCC5F2FD-05F1-44A9-B681-5DA7C1D8D97A}" destId="{D2064F3F-2675-4EA0-9BD7-976317C5FCF8}" srcOrd="6" destOrd="0" presId="urn:microsoft.com/office/officeart/2008/layout/VerticalCurvedList"/>
    <dgm:cxn modelId="{80738364-6906-4260-B7B3-F954AF8561C5}" type="presParOf" srcId="{D2064F3F-2675-4EA0-9BD7-976317C5FCF8}" destId="{036B2238-461E-4ECF-85C0-92243F3A41A4}" srcOrd="0" destOrd="0" presId="urn:microsoft.com/office/officeart/2008/layout/VerticalCurvedList"/>
    <dgm:cxn modelId="{C4AE4CFE-56D9-4C84-B9E2-4DED2A4B3847}" type="presParOf" srcId="{CCC5F2FD-05F1-44A9-B681-5DA7C1D8D97A}" destId="{029EA737-51DC-4D27-8041-928EF1D46CF9}" srcOrd="7" destOrd="0" presId="urn:microsoft.com/office/officeart/2008/layout/VerticalCurvedList"/>
    <dgm:cxn modelId="{266BCAE2-FB66-47FD-ADEE-DC8CCF0FF85E}" type="presParOf" srcId="{CCC5F2FD-05F1-44A9-B681-5DA7C1D8D97A}" destId="{D9DA1DFB-1372-49D4-B35F-8ACF659010E2}" srcOrd="8" destOrd="0" presId="urn:microsoft.com/office/officeart/2008/layout/VerticalCurvedList"/>
    <dgm:cxn modelId="{B82DB6A7-80EB-4D56-A7C5-643BBDB24895}" type="presParOf" srcId="{D9DA1DFB-1372-49D4-B35F-8ACF659010E2}" destId="{3746D4FA-A830-4377-B57F-5BDFF5514F75}" srcOrd="0" destOrd="0" presId="urn:microsoft.com/office/officeart/2008/layout/VerticalCurvedList"/>
    <dgm:cxn modelId="{DECA65A3-E9FB-43E9-A6CA-5678CACDD0C0}" type="presParOf" srcId="{CCC5F2FD-05F1-44A9-B681-5DA7C1D8D97A}" destId="{CE7E595F-63EE-4A39-8BFF-0E7DA2E70C33}" srcOrd="9" destOrd="0" presId="urn:microsoft.com/office/officeart/2008/layout/VerticalCurvedList"/>
    <dgm:cxn modelId="{83BB0291-4171-40BF-9B2E-004716AFF79E}" type="presParOf" srcId="{CCC5F2FD-05F1-44A9-B681-5DA7C1D8D97A}" destId="{5A6202D3-74E6-4218-9070-78A24744798D}" srcOrd="10" destOrd="0" presId="urn:microsoft.com/office/officeart/2008/layout/VerticalCurvedList"/>
    <dgm:cxn modelId="{D1A196B5-FD4F-4C18-85DE-E6CF36E8FDAF}" type="presParOf" srcId="{5A6202D3-74E6-4218-9070-78A24744798D}" destId="{771B4CF9-2101-42F0-825C-9AFA4A0871A6}" srcOrd="0" destOrd="0" presId="urn:microsoft.com/office/officeart/2008/layout/VerticalCurvedList"/>
    <dgm:cxn modelId="{7AB45EDA-125F-4ECE-A8E7-E26F5C546B40}" type="presParOf" srcId="{CCC5F2FD-05F1-44A9-B681-5DA7C1D8D97A}" destId="{A5D42968-6A7E-492C-9055-937476C96CF2}" srcOrd="11" destOrd="0" presId="urn:microsoft.com/office/officeart/2008/layout/VerticalCurvedList"/>
    <dgm:cxn modelId="{1278975D-58E8-45E0-B657-A2276049AB20}" type="presParOf" srcId="{CCC5F2FD-05F1-44A9-B681-5DA7C1D8D97A}" destId="{EF79EF04-8828-487C-A699-61A73696436A}" srcOrd="12" destOrd="0" presId="urn:microsoft.com/office/officeart/2008/layout/VerticalCurvedList"/>
    <dgm:cxn modelId="{C62348D6-7F25-41F9-9E6B-0E4463BA5CCA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950F3A31-427B-4322-98D7-BDD7751374D2}" type="presOf" srcId="{A4B88A9D-D0E6-4A0F-AA7E-9033C4349484}" destId="{594807AE-3142-4BE5-A0DF-B121F45D3901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C95A8419-94AF-4B23-B7D8-8F769EA043EC}" type="presOf" srcId="{58B93E29-84BD-4A76-B739-0874B37A4468}" destId="{3B785CF3-5068-4FDB-97AB-4F153870D521}" srcOrd="0" destOrd="0" presId="urn:microsoft.com/office/officeart/2008/layout/VerticalCurvedList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AE3EA751-5EAF-4C6D-94C2-FA958FA25EF1}" type="presOf" srcId="{6C02CE79-41B9-45D4-A40E-1594BED8694D}" destId="{CE7E595F-63EE-4A39-8BFF-0E7DA2E70C33}" srcOrd="0" destOrd="0" presId="urn:microsoft.com/office/officeart/2008/layout/VerticalCurvedList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325BB828-68A0-4CB0-9C9D-5068A82F44CF}" type="presOf" srcId="{6AB09CDA-3DA4-484D-BF83-043B4C21BDF2}" destId="{5B73A20D-B258-434E-9BD8-50B9F533E423}" srcOrd="0" destOrd="0" presId="urn:microsoft.com/office/officeart/2008/layout/VerticalCurvedList"/>
    <dgm:cxn modelId="{B8A3B251-BA30-4742-AA20-5F168E1DB651}" type="presOf" srcId="{CA102876-D389-423D-821B-D7C802AD948B}" destId="{A5D42968-6A7E-492C-9055-937476C96CF2}" srcOrd="0" destOrd="0" presId="urn:microsoft.com/office/officeart/2008/layout/VerticalCurvedList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942F5D07-EA3A-4504-BD8E-823A337E238F}" type="presOf" srcId="{33FCDDB5-DBDD-462A-89B5-7E494F4B9C85}" destId="{029EA737-51DC-4D27-8041-928EF1D46CF9}" srcOrd="0" destOrd="0" presId="urn:microsoft.com/office/officeart/2008/layout/VerticalCurvedList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3AE845BA-C1EA-4AC1-B479-6A3D1C8FBFB3}" type="presOf" srcId="{8E13ABBE-A138-4E41-95FA-387F66FE4BB7}" destId="{731E0D57-348B-479D-9206-32FB058845CC}" srcOrd="0" destOrd="0" presId="urn:microsoft.com/office/officeart/2008/layout/VerticalCurvedList"/>
    <dgm:cxn modelId="{21A0BE59-2014-4930-A2E9-50A8E76622E1}" type="presOf" srcId="{A23544AD-001F-48B7-9BE1-95FBBAFE1195}" destId="{45CFE4B8-CD4D-4EEB-BD45-A4A1888BB530}" srcOrd="0" destOrd="0" presId="urn:microsoft.com/office/officeart/2008/layout/VerticalCurvedList"/>
    <dgm:cxn modelId="{A55DCDD0-F1AC-499E-8782-362F961FE7F4}" type="presParOf" srcId="{5B73A20D-B258-434E-9BD8-50B9F533E423}" destId="{CCC5F2FD-05F1-44A9-B681-5DA7C1D8D97A}" srcOrd="0" destOrd="0" presId="urn:microsoft.com/office/officeart/2008/layout/VerticalCurvedList"/>
    <dgm:cxn modelId="{75839324-9ECC-4AB6-AD31-0B6DDA572116}" type="presParOf" srcId="{CCC5F2FD-05F1-44A9-B681-5DA7C1D8D97A}" destId="{2A80DAD5-906F-4B4C-B844-E01E4562B922}" srcOrd="0" destOrd="0" presId="urn:microsoft.com/office/officeart/2008/layout/VerticalCurvedList"/>
    <dgm:cxn modelId="{5F153E83-9386-4180-A9DF-3B974C8046BF}" type="presParOf" srcId="{2A80DAD5-906F-4B4C-B844-E01E4562B922}" destId="{EB04A66A-35F6-4A9A-8550-A6F822838BF5}" srcOrd="0" destOrd="0" presId="urn:microsoft.com/office/officeart/2008/layout/VerticalCurvedList"/>
    <dgm:cxn modelId="{67C3F607-F183-422A-B313-5292ED19C191}" type="presParOf" srcId="{2A80DAD5-906F-4B4C-B844-E01E4562B922}" destId="{731E0D57-348B-479D-9206-32FB058845CC}" srcOrd="1" destOrd="0" presId="urn:microsoft.com/office/officeart/2008/layout/VerticalCurvedList"/>
    <dgm:cxn modelId="{AEDB15F1-C6F3-4EE5-80ED-B900D76869DD}" type="presParOf" srcId="{2A80DAD5-906F-4B4C-B844-E01E4562B922}" destId="{00CB9CE6-7106-4073-80C9-588B460BDA36}" srcOrd="2" destOrd="0" presId="urn:microsoft.com/office/officeart/2008/layout/VerticalCurvedList"/>
    <dgm:cxn modelId="{09731C17-3C6E-441E-9505-6D731D9BD2DB}" type="presParOf" srcId="{2A80DAD5-906F-4B4C-B844-E01E4562B922}" destId="{2DA1BC95-6B9C-4D18-A728-587FEBE75D7E}" srcOrd="3" destOrd="0" presId="urn:microsoft.com/office/officeart/2008/layout/VerticalCurvedList"/>
    <dgm:cxn modelId="{1EABB8FE-ECF6-402D-9622-190F4DBA9562}" type="presParOf" srcId="{CCC5F2FD-05F1-44A9-B681-5DA7C1D8D97A}" destId="{45CFE4B8-CD4D-4EEB-BD45-A4A1888BB530}" srcOrd="1" destOrd="0" presId="urn:microsoft.com/office/officeart/2008/layout/VerticalCurvedList"/>
    <dgm:cxn modelId="{E16BFBD0-E46D-4573-BED3-9F51BD5FA829}" type="presParOf" srcId="{CCC5F2FD-05F1-44A9-B681-5DA7C1D8D97A}" destId="{F7EBCB79-65E1-4D51-B234-3E4F14695A34}" srcOrd="2" destOrd="0" presId="urn:microsoft.com/office/officeart/2008/layout/VerticalCurvedList"/>
    <dgm:cxn modelId="{ED95B607-6617-4EAB-B9D6-8B682D79E84D}" type="presParOf" srcId="{F7EBCB79-65E1-4D51-B234-3E4F14695A34}" destId="{D0CF290D-8A4F-46D0-890C-537DE564EC69}" srcOrd="0" destOrd="0" presId="urn:microsoft.com/office/officeart/2008/layout/VerticalCurvedList"/>
    <dgm:cxn modelId="{2A7A0E98-2ED3-4826-BE68-572EDD0F875A}" type="presParOf" srcId="{CCC5F2FD-05F1-44A9-B681-5DA7C1D8D97A}" destId="{594807AE-3142-4BE5-A0DF-B121F45D3901}" srcOrd="3" destOrd="0" presId="urn:microsoft.com/office/officeart/2008/layout/VerticalCurvedList"/>
    <dgm:cxn modelId="{31204BD3-D27F-41E3-9DBD-C1906D1A9551}" type="presParOf" srcId="{CCC5F2FD-05F1-44A9-B681-5DA7C1D8D97A}" destId="{E73CC046-F0AE-4DCC-92CA-A9858A5475FC}" srcOrd="4" destOrd="0" presId="urn:microsoft.com/office/officeart/2008/layout/VerticalCurvedList"/>
    <dgm:cxn modelId="{FDDFB45F-A71F-4A3E-B0B3-66EEEB32AC1A}" type="presParOf" srcId="{E73CC046-F0AE-4DCC-92CA-A9858A5475FC}" destId="{5AA76807-C6C8-4946-B560-0DED28293E55}" srcOrd="0" destOrd="0" presId="urn:microsoft.com/office/officeart/2008/layout/VerticalCurvedList"/>
    <dgm:cxn modelId="{F3249B2F-AAE8-48A2-8976-DD84DA44CF57}" type="presParOf" srcId="{CCC5F2FD-05F1-44A9-B681-5DA7C1D8D97A}" destId="{3B785CF3-5068-4FDB-97AB-4F153870D521}" srcOrd="5" destOrd="0" presId="urn:microsoft.com/office/officeart/2008/layout/VerticalCurvedList"/>
    <dgm:cxn modelId="{596811F3-0BBE-4417-8507-7D06C653A22B}" type="presParOf" srcId="{CCC5F2FD-05F1-44A9-B681-5DA7C1D8D97A}" destId="{D2064F3F-2675-4EA0-9BD7-976317C5FCF8}" srcOrd="6" destOrd="0" presId="urn:microsoft.com/office/officeart/2008/layout/VerticalCurvedList"/>
    <dgm:cxn modelId="{E137C85D-6DE9-499F-BF0D-CFF49A85DC6D}" type="presParOf" srcId="{D2064F3F-2675-4EA0-9BD7-976317C5FCF8}" destId="{036B2238-461E-4ECF-85C0-92243F3A41A4}" srcOrd="0" destOrd="0" presId="urn:microsoft.com/office/officeart/2008/layout/VerticalCurvedList"/>
    <dgm:cxn modelId="{36C07E13-B4F2-4D3B-B232-29E85EB5A647}" type="presParOf" srcId="{CCC5F2FD-05F1-44A9-B681-5DA7C1D8D97A}" destId="{029EA737-51DC-4D27-8041-928EF1D46CF9}" srcOrd="7" destOrd="0" presId="urn:microsoft.com/office/officeart/2008/layout/VerticalCurvedList"/>
    <dgm:cxn modelId="{36A93E83-823F-463B-9518-C14E0B0C979A}" type="presParOf" srcId="{CCC5F2FD-05F1-44A9-B681-5DA7C1D8D97A}" destId="{D9DA1DFB-1372-49D4-B35F-8ACF659010E2}" srcOrd="8" destOrd="0" presId="urn:microsoft.com/office/officeart/2008/layout/VerticalCurvedList"/>
    <dgm:cxn modelId="{4DF3FEA8-0335-4E5F-AF3E-08A5E515AD77}" type="presParOf" srcId="{D9DA1DFB-1372-49D4-B35F-8ACF659010E2}" destId="{3746D4FA-A830-4377-B57F-5BDFF5514F75}" srcOrd="0" destOrd="0" presId="urn:microsoft.com/office/officeart/2008/layout/VerticalCurvedList"/>
    <dgm:cxn modelId="{79EEA7D5-6E43-478E-B374-6D814443D7E1}" type="presParOf" srcId="{CCC5F2FD-05F1-44A9-B681-5DA7C1D8D97A}" destId="{CE7E595F-63EE-4A39-8BFF-0E7DA2E70C33}" srcOrd="9" destOrd="0" presId="urn:microsoft.com/office/officeart/2008/layout/VerticalCurvedList"/>
    <dgm:cxn modelId="{5D391D45-3679-479A-AFFD-F48B455FA095}" type="presParOf" srcId="{CCC5F2FD-05F1-44A9-B681-5DA7C1D8D97A}" destId="{5A6202D3-74E6-4218-9070-78A24744798D}" srcOrd="10" destOrd="0" presId="urn:microsoft.com/office/officeart/2008/layout/VerticalCurvedList"/>
    <dgm:cxn modelId="{C1B43AD4-F352-486A-A6F5-6B80E17786F0}" type="presParOf" srcId="{5A6202D3-74E6-4218-9070-78A24744798D}" destId="{771B4CF9-2101-42F0-825C-9AFA4A0871A6}" srcOrd="0" destOrd="0" presId="urn:microsoft.com/office/officeart/2008/layout/VerticalCurvedList"/>
    <dgm:cxn modelId="{326BEDAC-DC8E-4E5D-BF4B-75C9C12432B9}" type="presParOf" srcId="{CCC5F2FD-05F1-44A9-B681-5DA7C1D8D97A}" destId="{A5D42968-6A7E-492C-9055-937476C96CF2}" srcOrd="11" destOrd="0" presId="urn:microsoft.com/office/officeart/2008/layout/VerticalCurvedList"/>
    <dgm:cxn modelId="{CFEBB1AE-BDF4-4309-8347-905DB09F6019}" type="presParOf" srcId="{CCC5F2FD-05F1-44A9-B681-5DA7C1D8D97A}" destId="{EF79EF04-8828-487C-A699-61A73696436A}" srcOrd="12" destOrd="0" presId="urn:microsoft.com/office/officeart/2008/layout/VerticalCurvedList"/>
    <dgm:cxn modelId="{1402AEAB-2178-48BA-AC3C-AA8EB515BBD9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B3A5184-7399-4F25-9986-98BF7DBEAD97}" type="doc">
      <dgm:prSet loTypeId="urn:microsoft.com/office/officeart/2005/8/layout/equation2" loCatId="process" qsTypeId="urn:microsoft.com/office/officeart/2005/8/quickstyle/3d7" qsCatId="3D" csTypeId="urn:microsoft.com/office/officeart/2005/8/colors/colorful1" csCatId="colorful" phldr="1"/>
      <dgm:spPr/>
    </dgm:pt>
    <dgm:pt modelId="{51A3691D-2984-40B2-852F-77705A29E09C}">
      <dgm:prSet phldrT="[Texto]" custT="1"/>
      <dgm:spPr/>
      <dgm:t>
        <a:bodyPr/>
        <a:lstStyle/>
        <a:p>
          <a:r>
            <a:rPr lang="es-EC" sz="2000" b="1" dirty="0" smtClean="0"/>
            <a:t>Seguridad</a:t>
          </a:r>
          <a:endParaRPr lang="es-EC" sz="2000" b="1" dirty="0"/>
        </a:p>
      </dgm:t>
    </dgm:pt>
    <dgm:pt modelId="{5A9B8E76-053E-4899-A491-D4FD9BC48900}" type="parTrans" cxnId="{F21811FB-0700-477A-A24A-03C8544206EB}">
      <dgm:prSet/>
      <dgm:spPr/>
      <dgm:t>
        <a:bodyPr/>
        <a:lstStyle/>
        <a:p>
          <a:endParaRPr lang="es-EC" b="1"/>
        </a:p>
      </dgm:t>
    </dgm:pt>
    <dgm:pt modelId="{329528D7-7888-4C2A-BE9B-2596FF8BB30B}" type="sibTrans" cxnId="{F21811FB-0700-477A-A24A-03C8544206EB}">
      <dgm:prSet/>
      <dgm:spPr/>
      <dgm:t>
        <a:bodyPr/>
        <a:lstStyle/>
        <a:p>
          <a:endParaRPr lang="es-EC" b="1"/>
        </a:p>
      </dgm:t>
    </dgm:pt>
    <dgm:pt modelId="{CB927EFD-54CE-4A97-9AA5-56D27A35F3E9}">
      <dgm:prSet phldrT="[Texto]" custT="1"/>
      <dgm:spPr/>
      <dgm:t>
        <a:bodyPr/>
        <a:lstStyle/>
        <a:p>
          <a:r>
            <a:rPr lang="es-EC" sz="2000" b="1" dirty="0" smtClean="0"/>
            <a:t>Protección</a:t>
          </a:r>
          <a:endParaRPr lang="es-EC" sz="2000" b="1" dirty="0"/>
        </a:p>
      </dgm:t>
    </dgm:pt>
    <dgm:pt modelId="{67A12EF6-70A0-4A3A-8FAF-09290A972FFE}" type="parTrans" cxnId="{16221C4B-D1AB-497D-A5D0-728DBAF3F0D7}">
      <dgm:prSet/>
      <dgm:spPr/>
      <dgm:t>
        <a:bodyPr/>
        <a:lstStyle/>
        <a:p>
          <a:endParaRPr lang="es-EC" b="1"/>
        </a:p>
      </dgm:t>
    </dgm:pt>
    <dgm:pt modelId="{63EA65F6-1293-4393-A71C-C1C29EDA951B}" type="sibTrans" cxnId="{16221C4B-D1AB-497D-A5D0-728DBAF3F0D7}">
      <dgm:prSet/>
      <dgm:spPr/>
      <dgm:t>
        <a:bodyPr/>
        <a:lstStyle/>
        <a:p>
          <a:endParaRPr lang="es-EC" b="1"/>
        </a:p>
      </dgm:t>
    </dgm:pt>
    <dgm:pt modelId="{033BC569-F69A-4DAF-9E50-E957C5692B8D}">
      <dgm:prSet phldrT="[Texto]"/>
      <dgm:spPr/>
      <dgm:t>
        <a:bodyPr/>
        <a:lstStyle/>
        <a:p>
          <a:r>
            <a:rPr lang="es-EC" b="1" dirty="0" smtClean="0"/>
            <a:t>Seguridad Integral</a:t>
          </a:r>
          <a:endParaRPr lang="es-EC" b="1" dirty="0"/>
        </a:p>
      </dgm:t>
    </dgm:pt>
    <dgm:pt modelId="{F3298A02-7398-4AD2-8851-09CBD876DB26}" type="parTrans" cxnId="{202EE6F4-00B6-4566-8AC3-9D24F5F09A80}">
      <dgm:prSet/>
      <dgm:spPr/>
      <dgm:t>
        <a:bodyPr/>
        <a:lstStyle/>
        <a:p>
          <a:endParaRPr lang="es-EC" b="1"/>
        </a:p>
      </dgm:t>
    </dgm:pt>
    <dgm:pt modelId="{58511AA6-17C1-4CB1-A898-4025CF64F3D4}" type="sibTrans" cxnId="{202EE6F4-00B6-4566-8AC3-9D24F5F09A80}">
      <dgm:prSet/>
      <dgm:spPr/>
      <dgm:t>
        <a:bodyPr/>
        <a:lstStyle/>
        <a:p>
          <a:endParaRPr lang="es-EC" b="1"/>
        </a:p>
      </dgm:t>
    </dgm:pt>
    <dgm:pt modelId="{B466826A-1CDF-436C-AF2A-01610BD8624D}" type="pres">
      <dgm:prSet presAssocID="{8B3A5184-7399-4F25-9986-98BF7DBEAD97}" presName="Name0" presStyleCnt="0">
        <dgm:presLayoutVars>
          <dgm:dir/>
          <dgm:resizeHandles val="exact"/>
        </dgm:presLayoutVars>
      </dgm:prSet>
      <dgm:spPr/>
    </dgm:pt>
    <dgm:pt modelId="{CBA8F9DF-97D4-4982-9C52-059D25CA9B1E}" type="pres">
      <dgm:prSet presAssocID="{8B3A5184-7399-4F25-9986-98BF7DBEAD97}" presName="vNodes" presStyleCnt="0"/>
      <dgm:spPr/>
    </dgm:pt>
    <dgm:pt modelId="{075AB101-4AA8-4068-8040-B2D1C3ADE72B}" type="pres">
      <dgm:prSet presAssocID="{51A3691D-2984-40B2-852F-77705A29E09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EEAD0D-A738-4844-8761-8A16B6E33A5F}" type="pres">
      <dgm:prSet presAssocID="{329528D7-7888-4C2A-BE9B-2596FF8BB30B}" presName="spacerT" presStyleCnt="0"/>
      <dgm:spPr/>
    </dgm:pt>
    <dgm:pt modelId="{17D66045-A1BD-4A2A-BB9B-018EAC8F6256}" type="pres">
      <dgm:prSet presAssocID="{329528D7-7888-4C2A-BE9B-2596FF8BB30B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1D710F6-1660-433D-9299-64574AF01DB6}" type="pres">
      <dgm:prSet presAssocID="{329528D7-7888-4C2A-BE9B-2596FF8BB30B}" presName="spacerB" presStyleCnt="0"/>
      <dgm:spPr/>
    </dgm:pt>
    <dgm:pt modelId="{22A6F133-3B37-434A-83C2-26B12921D8B0}" type="pres">
      <dgm:prSet presAssocID="{CB927EFD-54CE-4A97-9AA5-56D27A35F3E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D8A058-F623-4E84-8E94-33D7A999EF8D}" type="pres">
      <dgm:prSet presAssocID="{8B3A5184-7399-4F25-9986-98BF7DBEAD97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A39B6B3B-9F03-4495-A61F-5ACAE0049EEB}" type="pres">
      <dgm:prSet presAssocID="{8B3A5184-7399-4F25-9986-98BF7DBEAD97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940A8961-A36A-4DA2-8594-2182A5504E95}" type="pres">
      <dgm:prSet presAssocID="{8B3A5184-7399-4F25-9986-98BF7DBEAD97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80C186D-1CE7-48A3-B6DA-2D66336AFB6F}" type="presOf" srcId="{8B3A5184-7399-4F25-9986-98BF7DBEAD97}" destId="{B466826A-1CDF-436C-AF2A-01610BD8624D}" srcOrd="0" destOrd="0" presId="urn:microsoft.com/office/officeart/2005/8/layout/equation2"/>
    <dgm:cxn modelId="{0ECC94A0-A37E-4206-8ACE-34FA5B71D816}" type="presOf" srcId="{CB927EFD-54CE-4A97-9AA5-56D27A35F3E9}" destId="{22A6F133-3B37-434A-83C2-26B12921D8B0}" srcOrd="0" destOrd="0" presId="urn:microsoft.com/office/officeart/2005/8/layout/equation2"/>
    <dgm:cxn modelId="{6C36F16C-7BC1-47B7-80EB-FAB992FE1B7A}" type="presOf" srcId="{033BC569-F69A-4DAF-9E50-E957C5692B8D}" destId="{940A8961-A36A-4DA2-8594-2182A5504E95}" srcOrd="0" destOrd="0" presId="urn:microsoft.com/office/officeart/2005/8/layout/equation2"/>
    <dgm:cxn modelId="{CA175D57-0DA9-44D6-8C73-69CEEADBA1B4}" type="presOf" srcId="{329528D7-7888-4C2A-BE9B-2596FF8BB30B}" destId="{17D66045-A1BD-4A2A-BB9B-018EAC8F6256}" srcOrd="0" destOrd="0" presId="urn:microsoft.com/office/officeart/2005/8/layout/equation2"/>
    <dgm:cxn modelId="{04062838-9ACE-49FB-8478-A7465862385B}" type="presOf" srcId="{63EA65F6-1293-4393-A71C-C1C29EDA951B}" destId="{D0D8A058-F623-4E84-8E94-33D7A999EF8D}" srcOrd="0" destOrd="0" presId="urn:microsoft.com/office/officeart/2005/8/layout/equation2"/>
    <dgm:cxn modelId="{F21811FB-0700-477A-A24A-03C8544206EB}" srcId="{8B3A5184-7399-4F25-9986-98BF7DBEAD97}" destId="{51A3691D-2984-40B2-852F-77705A29E09C}" srcOrd="0" destOrd="0" parTransId="{5A9B8E76-053E-4899-A491-D4FD9BC48900}" sibTransId="{329528D7-7888-4C2A-BE9B-2596FF8BB30B}"/>
    <dgm:cxn modelId="{202EE6F4-00B6-4566-8AC3-9D24F5F09A80}" srcId="{8B3A5184-7399-4F25-9986-98BF7DBEAD97}" destId="{033BC569-F69A-4DAF-9E50-E957C5692B8D}" srcOrd="2" destOrd="0" parTransId="{F3298A02-7398-4AD2-8851-09CBD876DB26}" sibTransId="{58511AA6-17C1-4CB1-A898-4025CF64F3D4}"/>
    <dgm:cxn modelId="{16221C4B-D1AB-497D-A5D0-728DBAF3F0D7}" srcId="{8B3A5184-7399-4F25-9986-98BF7DBEAD97}" destId="{CB927EFD-54CE-4A97-9AA5-56D27A35F3E9}" srcOrd="1" destOrd="0" parTransId="{67A12EF6-70A0-4A3A-8FAF-09290A972FFE}" sibTransId="{63EA65F6-1293-4393-A71C-C1C29EDA951B}"/>
    <dgm:cxn modelId="{81F3CAE6-17E9-4248-A996-FC6EBA80979B}" type="presOf" srcId="{63EA65F6-1293-4393-A71C-C1C29EDA951B}" destId="{A39B6B3B-9F03-4495-A61F-5ACAE0049EEB}" srcOrd="1" destOrd="0" presId="urn:microsoft.com/office/officeart/2005/8/layout/equation2"/>
    <dgm:cxn modelId="{FC9BFC59-B9A2-42E5-A182-6E8F410CDF4C}" type="presOf" srcId="{51A3691D-2984-40B2-852F-77705A29E09C}" destId="{075AB101-4AA8-4068-8040-B2D1C3ADE72B}" srcOrd="0" destOrd="0" presId="urn:microsoft.com/office/officeart/2005/8/layout/equation2"/>
    <dgm:cxn modelId="{395EAE8F-7FAE-4958-9CB7-8BE6CE31EE81}" type="presParOf" srcId="{B466826A-1CDF-436C-AF2A-01610BD8624D}" destId="{CBA8F9DF-97D4-4982-9C52-059D25CA9B1E}" srcOrd="0" destOrd="0" presId="urn:microsoft.com/office/officeart/2005/8/layout/equation2"/>
    <dgm:cxn modelId="{46E2B190-D6BE-4FC2-AD38-6509FB447963}" type="presParOf" srcId="{CBA8F9DF-97D4-4982-9C52-059D25CA9B1E}" destId="{075AB101-4AA8-4068-8040-B2D1C3ADE72B}" srcOrd="0" destOrd="0" presId="urn:microsoft.com/office/officeart/2005/8/layout/equation2"/>
    <dgm:cxn modelId="{9A14A91F-D622-4606-97C4-21B2737E0233}" type="presParOf" srcId="{CBA8F9DF-97D4-4982-9C52-059D25CA9B1E}" destId="{99EEAD0D-A738-4844-8761-8A16B6E33A5F}" srcOrd="1" destOrd="0" presId="urn:microsoft.com/office/officeart/2005/8/layout/equation2"/>
    <dgm:cxn modelId="{7451E580-51A9-44A0-AFEC-A6A3AEAE5F69}" type="presParOf" srcId="{CBA8F9DF-97D4-4982-9C52-059D25CA9B1E}" destId="{17D66045-A1BD-4A2A-BB9B-018EAC8F6256}" srcOrd="2" destOrd="0" presId="urn:microsoft.com/office/officeart/2005/8/layout/equation2"/>
    <dgm:cxn modelId="{0C21673A-2F57-418C-8B90-30AF2D3243BF}" type="presParOf" srcId="{CBA8F9DF-97D4-4982-9C52-059D25CA9B1E}" destId="{81D710F6-1660-433D-9299-64574AF01DB6}" srcOrd="3" destOrd="0" presId="urn:microsoft.com/office/officeart/2005/8/layout/equation2"/>
    <dgm:cxn modelId="{8754AE06-A682-43A5-8A20-5818688097CB}" type="presParOf" srcId="{CBA8F9DF-97D4-4982-9C52-059D25CA9B1E}" destId="{22A6F133-3B37-434A-83C2-26B12921D8B0}" srcOrd="4" destOrd="0" presId="urn:microsoft.com/office/officeart/2005/8/layout/equation2"/>
    <dgm:cxn modelId="{90B7482B-277A-4FED-9CA5-277B6027757D}" type="presParOf" srcId="{B466826A-1CDF-436C-AF2A-01610BD8624D}" destId="{D0D8A058-F623-4E84-8E94-33D7A999EF8D}" srcOrd="1" destOrd="0" presId="urn:microsoft.com/office/officeart/2005/8/layout/equation2"/>
    <dgm:cxn modelId="{AB41A0F7-6BFD-48EE-996A-69E221547973}" type="presParOf" srcId="{D0D8A058-F623-4E84-8E94-33D7A999EF8D}" destId="{A39B6B3B-9F03-4495-A61F-5ACAE0049EEB}" srcOrd="0" destOrd="0" presId="urn:microsoft.com/office/officeart/2005/8/layout/equation2"/>
    <dgm:cxn modelId="{6FFE9E35-B00D-4244-A123-C9CBE1A11812}" type="presParOf" srcId="{B466826A-1CDF-436C-AF2A-01610BD8624D}" destId="{940A8961-A36A-4DA2-8594-2182A5504E9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2B5493F-9E5C-40DB-8517-B312FA1DC114}" type="doc">
      <dgm:prSet loTypeId="urn:microsoft.com/office/officeart/2005/8/layout/process5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CC367AC-1EC5-42F3-9FB5-04B7B42594F0}">
      <dgm:prSet phldrT="[Texto]" custT="1"/>
      <dgm:spPr>
        <a:solidFill>
          <a:srgbClr val="FFFF99"/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Delincuencia Común </a:t>
          </a:r>
          <a:endParaRPr lang="es-EC" sz="1800" b="1" dirty="0">
            <a:solidFill>
              <a:schemeClr val="tx1"/>
            </a:solidFill>
          </a:endParaRPr>
        </a:p>
      </dgm:t>
    </dgm:pt>
    <dgm:pt modelId="{D7096343-D415-41EF-93F5-070DA138F08D}" type="parTrans" cxnId="{8536D315-379A-40EC-9B78-DF073CE461BB}">
      <dgm:prSet/>
      <dgm:spPr/>
      <dgm:t>
        <a:bodyPr/>
        <a:lstStyle/>
        <a:p>
          <a:endParaRPr lang="es-EC" sz="4000" b="1"/>
        </a:p>
      </dgm:t>
    </dgm:pt>
    <dgm:pt modelId="{7CD54D20-A2DA-4A8A-98F8-51E3AEE665D3}" type="sibTrans" cxnId="{8536D315-379A-40EC-9B78-DF073CE461BB}">
      <dgm:prSet custT="1"/>
      <dgm:spPr/>
      <dgm:t>
        <a:bodyPr/>
        <a:lstStyle/>
        <a:p>
          <a:endParaRPr lang="es-EC" sz="1400" b="1"/>
        </a:p>
      </dgm:t>
    </dgm:pt>
    <dgm:pt modelId="{58F4FA66-BDD1-430E-A2DE-8CE938522EE8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Tráfico de estupefacientes</a:t>
          </a:r>
          <a:endParaRPr lang="es-EC" sz="1800" b="1" dirty="0">
            <a:solidFill>
              <a:schemeClr val="tx1"/>
            </a:solidFill>
          </a:endParaRPr>
        </a:p>
      </dgm:t>
    </dgm:pt>
    <dgm:pt modelId="{8F11F65C-1FA8-46D9-B8E2-C8F73DBB5FE7}" type="parTrans" cxnId="{48AB48F4-4B80-46CD-9A58-CB243FAC1B88}">
      <dgm:prSet/>
      <dgm:spPr/>
      <dgm:t>
        <a:bodyPr/>
        <a:lstStyle/>
        <a:p>
          <a:endParaRPr lang="es-EC" sz="4000" b="1"/>
        </a:p>
      </dgm:t>
    </dgm:pt>
    <dgm:pt modelId="{1A991B36-CA64-4B51-8F1B-72AE96F2DCCC}" type="sibTrans" cxnId="{48AB48F4-4B80-46CD-9A58-CB243FAC1B88}">
      <dgm:prSet custT="1"/>
      <dgm:spPr/>
      <dgm:t>
        <a:bodyPr/>
        <a:lstStyle/>
        <a:p>
          <a:endParaRPr lang="es-EC" sz="1400" b="1"/>
        </a:p>
      </dgm:t>
    </dgm:pt>
    <dgm:pt modelId="{3D71D522-64AF-42A8-AE52-56EAA1DE0DE7}">
      <dgm:prSet phldrT="[Texto]" custT="1"/>
      <dgm:spPr/>
      <dgm:t>
        <a:bodyPr/>
        <a:lstStyle/>
        <a:p>
          <a:r>
            <a:rPr lang="es-EC" sz="1800" b="1" dirty="0" smtClean="0"/>
            <a:t>Transporte ilegal de mercaderías</a:t>
          </a:r>
          <a:endParaRPr lang="es-EC" sz="1800" b="1" dirty="0"/>
        </a:p>
      </dgm:t>
    </dgm:pt>
    <dgm:pt modelId="{0A969498-2800-4A99-BFEF-8F62AFD6D655}" type="parTrans" cxnId="{E1488796-F9C6-4694-9428-90E970E57FE9}">
      <dgm:prSet/>
      <dgm:spPr/>
      <dgm:t>
        <a:bodyPr/>
        <a:lstStyle/>
        <a:p>
          <a:endParaRPr lang="es-EC" sz="4000" b="1"/>
        </a:p>
      </dgm:t>
    </dgm:pt>
    <dgm:pt modelId="{9A36674E-A7AC-4F80-AD9C-D7CC713D2A2F}" type="sibTrans" cxnId="{E1488796-F9C6-4694-9428-90E970E57FE9}">
      <dgm:prSet custT="1"/>
      <dgm:spPr/>
      <dgm:t>
        <a:bodyPr/>
        <a:lstStyle/>
        <a:p>
          <a:endParaRPr lang="es-EC" sz="1400" b="1"/>
        </a:p>
      </dgm:t>
    </dgm:pt>
    <dgm:pt modelId="{71150159-559A-4C28-ADA7-DE43AE7F87EE}">
      <dgm:prSet phldrT="[Texto]" custT="1"/>
      <dgm:spPr/>
      <dgm:t>
        <a:bodyPr/>
        <a:lstStyle/>
        <a:p>
          <a:r>
            <a:rPr lang="es-EC" sz="1800" b="1" dirty="0" smtClean="0"/>
            <a:t>Transporte ilegal de personas</a:t>
          </a:r>
          <a:endParaRPr lang="es-EC" sz="1800" b="1" dirty="0"/>
        </a:p>
      </dgm:t>
    </dgm:pt>
    <dgm:pt modelId="{6D8816D5-1397-414D-A6C9-0CC28D3D063B}" type="parTrans" cxnId="{51A61D29-1E70-4A93-80C9-FDD64119C89A}">
      <dgm:prSet/>
      <dgm:spPr/>
      <dgm:t>
        <a:bodyPr/>
        <a:lstStyle/>
        <a:p>
          <a:endParaRPr lang="es-EC" sz="4000" b="1"/>
        </a:p>
      </dgm:t>
    </dgm:pt>
    <dgm:pt modelId="{370D379A-BBFE-484E-BEEC-72114ACECE5A}" type="sibTrans" cxnId="{51A61D29-1E70-4A93-80C9-FDD64119C89A}">
      <dgm:prSet custT="1"/>
      <dgm:spPr/>
      <dgm:t>
        <a:bodyPr/>
        <a:lstStyle/>
        <a:p>
          <a:endParaRPr lang="es-EC" sz="1400" b="1"/>
        </a:p>
      </dgm:t>
    </dgm:pt>
    <dgm:pt modelId="{763DA39B-8C6C-40D1-B7DC-89788EAE158E}">
      <dgm:prSet phldrT="[Texto]" custT="1"/>
      <dgm:spPr/>
      <dgm:t>
        <a:bodyPr/>
        <a:lstStyle/>
        <a:p>
          <a:r>
            <a:rPr lang="es-EC" sz="1800" b="1" dirty="0" smtClean="0"/>
            <a:t>Transporte ilegal de combustibles</a:t>
          </a:r>
          <a:endParaRPr lang="es-EC" sz="1800" b="1" dirty="0"/>
        </a:p>
      </dgm:t>
    </dgm:pt>
    <dgm:pt modelId="{A589A742-AF12-4300-8EFD-EDD122746DB0}" type="parTrans" cxnId="{DCA3C9C0-5C99-4145-B4BE-7CD71CFF8BA5}">
      <dgm:prSet/>
      <dgm:spPr/>
      <dgm:t>
        <a:bodyPr/>
        <a:lstStyle/>
        <a:p>
          <a:endParaRPr lang="es-EC" sz="4000" b="1"/>
        </a:p>
      </dgm:t>
    </dgm:pt>
    <dgm:pt modelId="{B9285D5E-4EE0-4B05-86AE-F3FA5CDF77FC}" type="sibTrans" cxnId="{DCA3C9C0-5C99-4145-B4BE-7CD71CFF8BA5}">
      <dgm:prSet custT="1"/>
      <dgm:spPr/>
      <dgm:t>
        <a:bodyPr/>
        <a:lstStyle/>
        <a:p>
          <a:endParaRPr lang="es-EC" sz="1400" b="1"/>
        </a:p>
      </dgm:t>
    </dgm:pt>
    <dgm:pt modelId="{27E62FAF-E863-4811-A5B6-EE206A6D0F5C}">
      <dgm:prSet phldrT="[Texto]" custT="1"/>
      <dgm:spPr/>
      <dgm:t>
        <a:bodyPr/>
        <a:lstStyle/>
        <a:p>
          <a:r>
            <a:rPr lang="es-EC" sz="1800" b="1" dirty="0" smtClean="0"/>
            <a:t>Pesca ilícita</a:t>
          </a:r>
          <a:endParaRPr lang="es-EC" sz="1800" b="1" dirty="0"/>
        </a:p>
      </dgm:t>
    </dgm:pt>
    <dgm:pt modelId="{B6D33D83-2D6F-4643-A0CB-E798394F1610}" type="parTrans" cxnId="{6782BA87-6322-4342-BCB1-3B3D5A1CE507}">
      <dgm:prSet/>
      <dgm:spPr/>
      <dgm:t>
        <a:bodyPr/>
        <a:lstStyle/>
        <a:p>
          <a:endParaRPr lang="es-EC" sz="4000" b="1"/>
        </a:p>
      </dgm:t>
    </dgm:pt>
    <dgm:pt modelId="{9D8694B7-08F3-4224-B268-741CDDD27E49}" type="sibTrans" cxnId="{6782BA87-6322-4342-BCB1-3B3D5A1CE507}">
      <dgm:prSet custT="1"/>
      <dgm:spPr/>
      <dgm:t>
        <a:bodyPr/>
        <a:lstStyle/>
        <a:p>
          <a:endParaRPr lang="es-EC" sz="1400" b="1"/>
        </a:p>
      </dgm:t>
    </dgm:pt>
    <dgm:pt modelId="{AABC3349-27F3-4FAC-B694-29E6F771FFC4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Tráfico de armas, munición y explosivos</a:t>
          </a:r>
          <a:endParaRPr lang="es-EC" sz="1800" b="1" dirty="0">
            <a:solidFill>
              <a:schemeClr val="tx1"/>
            </a:solidFill>
          </a:endParaRPr>
        </a:p>
      </dgm:t>
    </dgm:pt>
    <dgm:pt modelId="{56E023A1-9A14-44BE-BE59-EA1DFCB04020}" type="parTrans" cxnId="{DA294F1C-A6CC-44DF-A80A-E812D61BF879}">
      <dgm:prSet/>
      <dgm:spPr/>
      <dgm:t>
        <a:bodyPr/>
        <a:lstStyle/>
        <a:p>
          <a:endParaRPr lang="es-EC" sz="4000" b="1"/>
        </a:p>
      </dgm:t>
    </dgm:pt>
    <dgm:pt modelId="{0FEC12CA-86D6-4742-923E-CD462820CAF6}" type="sibTrans" cxnId="{DA294F1C-A6CC-44DF-A80A-E812D61BF879}">
      <dgm:prSet custT="1"/>
      <dgm:spPr/>
      <dgm:t>
        <a:bodyPr/>
        <a:lstStyle/>
        <a:p>
          <a:endParaRPr lang="es-EC" sz="1400" b="1"/>
        </a:p>
      </dgm:t>
    </dgm:pt>
    <dgm:pt modelId="{58098CED-FE9E-40A0-9A16-E29AC4B7C305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Contaminación marino costera y fluvial</a:t>
          </a:r>
          <a:endParaRPr lang="es-EC" sz="1800" b="1" dirty="0">
            <a:solidFill>
              <a:schemeClr val="tx1"/>
            </a:solidFill>
          </a:endParaRPr>
        </a:p>
      </dgm:t>
    </dgm:pt>
    <dgm:pt modelId="{AE4A9DE7-B50C-41A1-82C7-4B09D752FBB7}" type="parTrans" cxnId="{84DBC722-0A60-46AB-A0D7-918B4737D0A2}">
      <dgm:prSet/>
      <dgm:spPr/>
      <dgm:t>
        <a:bodyPr/>
        <a:lstStyle/>
        <a:p>
          <a:endParaRPr lang="es-EC" sz="4000" b="1"/>
        </a:p>
      </dgm:t>
    </dgm:pt>
    <dgm:pt modelId="{248DA8B2-7C27-4035-AE18-9AA4DD5B7B97}" type="sibTrans" cxnId="{84DBC722-0A60-46AB-A0D7-918B4737D0A2}">
      <dgm:prSet custT="1"/>
      <dgm:spPr/>
      <dgm:t>
        <a:bodyPr/>
        <a:lstStyle/>
        <a:p>
          <a:endParaRPr lang="es-EC" sz="1400" b="1"/>
        </a:p>
      </dgm:t>
    </dgm:pt>
    <dgm:pt modelId="{4FE51323-792C-4D1A-9CD8-80A605E7E016}">
      <dgm:prSet phldrT="[Texto]" custT="1"/>
      <dgm:spPr/>
      <dgm:t>
        <a:bodyPr/>
        <a:lstStyle/>
        <a:p>
          <a:r>
            <a:rPr lang="es-EC" sz="1800" b="1" dirty="0" smtClean="0"/>
            <a:t>Desastres naturales y antrópicos</a:t>
          </a:r>
          <a:endParaRPr lang="es-EC" sz="1800" b="1" dirty="0"/>
        </a:p>
      </dgm:t>
    </dgm:pt>
    <dgm:pt modelId="{86BDC59B-D3F6-4F74-8E8B-4D536004B539}" type="parTrans" cxnId="{8D88073A-E522-4498-B8CE-4A871BE60DAD}">
      <dgm:prSet/>
      <dgm:spPr/>
      <dgm:t>
        <a:bodyPr/>
        <a:lstStyle/>
        <a:p>
          <a:endParaRPr lang="es-EC" sz="4000" b="1"/>
        </a:p>
      </dgm:t>
    </dgm:pt>
    <dgm:pt modelId="{0A71E226-CA3E-4CAA-BBFC-D32A1C2175C7}" type="sibTrans" cxnId="{8D88073A-E522-4498-B8CE-4A871BE60DAD}">
      <dgm:prSet custT="1"/>
      <dgm:spPr/>
      <dgm:t>
        <a:bodyPr/>
        <a:lstStyle/>
        <a:p>
          <a:endParaRPr lang="es-EC" sz="1400" b="1"/>
        </a:p>
      </dgm:t>
    </dgm:pt>
    <dgm:pt modelId="{39E97E42-7D6F-4E23-8F16-AEDF2EC0321C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Corrupción</a:t>
          </a:r>
          <a:endParaRPr lang="es-EC" sz="1800" b="1" dirty="0">
            <a:solidFill>
              <a:schemeClr val="tx1"/>
            </a:solidFill>
          </a:endParaRPr>
        </a:p>
      </dgm:t>
    </dgm:pt>
    <dgm:pt modelId="{4677F218-5760-4218-8BB5-0EA29EB62372}" type="parTrans" cxnId="{3BCB3000-9A3D-4A47-B219-CB04D0210282}">
      <dgm:prSet/>
      <dgm:spPr/>
      <dgm:t>
        <a:bodyPr/>
        <a:lstStyle/>
        <a:p>
          <a:endParaRPr lang="es-EC" sz="4000" b="1"/>
        </a:p>
      </dgm:t>
    </dgm:pt>
    <dgm:pt modelId="{74D4BB25-C568-466A-9523-B222034774D2}" type="sibTrans" cxnId="{3BCB3000-9A3D-4A47-B219-CB04D0210282}">
      <dgm:prSet/>
      <dgm:spPr/>
      <dgm:t>
        <a:bodyPr/>
        <a:lstStyle/>
        <a:p>
          <a:endParaRPr lang="es-EC" sz="4000" b="1"/>
        </a:p>
      </dgm:t>
    </dgm:pt>
    <dgm:pt modelId="{178EE1CC-FFA1-4278-924C-27B27FB23108}" type="pres">
      <dgm:prSet presAssocID="{02B5493F-9E5C-40DB-8517-B312FA1DC1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C2168B-C8B4-4E8C-8138-A219926BE850}" type="pres">
      <dgm:prSet presAssocID="{ECC367AC-1EC5-42F3-9FB5-04B7B42594F0}" presName="node" presStyleLbl="node1" presStyleIdx="0" presStyleCnt="10" custScaleX="1085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BB9686-D4CF-4841-B388-760A9464B4E9}" type="pres">
      <dgm:prSet presAssocID="{7CD54D20-A2DA-4A8A-98F8-51E3AEE665D3}" presName="sibTrans" presStyleLbl="sibTrans2D1" presStyleIdx="0" presStyleCnt="9"/>
      <dgm:spPr/>
      <dgm:t>
        <a:bodyPr/>
        <a:lstStyle/>
        <a:p>
          <a:endParaRPr lang="es-EC"/>
        </a:p>
      </dgm:t>
    </dgm:pt>
    <dgm:pt modelId="{5F8EE67D-4B7B-4C5B-AFE5-E4AC748102BE}" type="pres">
      <dgm:prSet presAssocID="{7CD54D20-A2DA-4A8A-98F8-51E3AEE665D3}" presName="connectorText" presStyleLbl="sibTrans2D1" presStyleIdx="0" presStyleCnt="9"/>
      <dgm:spPr/>
      <dgm:t>
        <a:bodyPr/>
        <a:lstStyle/>
        <a:p>
          <a:endParaRPr lang="es-EC"/>
        </a:p>
      </dgm:t>
    </dgm:pt>
    <dgm:pt modelId="{6AE35CB9-C100-4DC6-82A8-79200EF76E98}" type="pres">
      <dgm:prSet presAssocID="{58F4FA66-BDD1-430E-A2DE-8CE938522EE8}" presName="node" presStyleLbl="node1" presStyleIdx="1" presStyleCnt="10" custScaleX="1223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B24CFD-B148-4B34-B85B-B766D07F72B7}" type="pres">
      <dgm:prSet presAssocID="{1A991B36-CA64-4B51-8F1B-72AE96F2DCCC}" presName="sibTrans" presStyleLbl="sibTrans2D1" presStyleIdx="1" presStyleCnt="9"/>
      <dgm:spPr/>
      <dgm:t>
        <a:bodyPr/>
        <a:lstStyle/>
        <a:p>
          <a:endParaRPr lang="es-EC"/>
        </a:p>
      </dgm:t>
    </dgm:pt>
    <dgm:pt modelId="{721DA97F-B557-41B1-948B-48DC3AE25C6A}" type="pres">
      <dgm:prSet presAssocID="{1A991B36-CA64-4B51-8F1B-72AE96F2DCCC}" presName="connectorText" presStyleLbl="sibTrans2D1" presStyleIdx="1" presStyleCnt="9"/>
      <dgm:spPr/>
      <dgm:t>
        <a:bodyPr/>
        <a:lstStyle/>
        <a:p>
          <a:endParaRPr lang="es-EC"/>
        </a:p>
      </dgm:t>
    </dgm:pt>
    <dgm:pt modelId="{DC73FCF4-2DD8-41B2-9FED-A0660DEFA175}" type="pres">
      <dgm:prSet presAssocID="{3D71D522-64AF-42A8-AE52-56EAA1DE0DE7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F56B8F-25E6-4681-9F3C-CED5693DA8A3}" type="pres">
      <dgm:prSet presAssocID="{9A36674E-A7AC-4F80-AD9C-D7CC713D2A2F}" presName="sibTrans" presStyleLbl="sibTrans2D1" presStyleIdx="2" presStyleCnt="9"/>
      <dgm:spPr/>
      <dgm:t>
        <a:bodyPr/>
        <a:lstStyle/>
        <a:p>
          <a:endParaRPr lang="es-EC"/>
        </a:p>
      </dgm:t>
    </dgm:pt>
    <dgm:pt modelId="{97BA2DEA-62EB-448E-AAEA-1518036617C6}" type="pres">
      <dgm:prSet presAssocID="{9A36674E-A7AC-4F80-AD9C-D7CC713D2A2F}" presName="connectorText" presStyleLbl="sibTrans2D1" presStyleIdx="2" presStyleCnt="9"/>
      <dgm:spPr/>
      <dgm:t>
        <a:bodyPr/>
        <a:lstStyle/>
        <a:p>
          <a:endParaRPr lang="es-EC"/>
        </a:p>
      </dgm:t>
    </dgm:pt>
    <dgm:pt modelId="{672FC523-2A22-430B-AF7F-C931808D1E60}" type="pres">
      <dgm:prSet presAssocID="{71150159-559A-4C28-ADA7-DE43AE7F87EE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62E63F-873F-4B9C-94EA-7F8114FF7AC7}" type="pres">
      <dgm:prSet presAssocID="{370D379A-BBFE-484E-BEEC-72114ACECE5A}" presName="sibTrans" presStyleLbl="sibTrans2D1" presStyleIdx="3" presStyleCnt="9"/>
      <dgm:spPr/>
      <dgm:t>
        <a:bodyPr/>
        <a:lstStyle/>
        <a:p>
          <a:endParaRPr lang="es-EC"/>
        </a:p>
      </dgm:t>
    </dgm:pt>
    <dgm:pt modelId="{6696B49E-650B-4E98-9888-1547EABBBE4B}" type="pres">
      <dgm:prSet presAssocID="{370D379A-BBFE-484E-BEEC-72114ACECE5A}" presName="connectorText" presStyleLbl="sibTrans2D1" presStyleIdx="3" presStyleCnt="9"/>
      <dgm:spPr/>
      <dgm:t>
        <a:bodyPr/>
        <a:lstStyle/>
        <a:p>
          <a:endParaRPr lang="es-EC"/>
        </a:p>
      </dgm:t>
    </dgm:pt>
    <dgm:pt modelId="{4474DFDC-B696-4927-8810-2557E407361F}" type="pres">
      <dgm:prSet presAssocID="{763DA39B-8C6C-40D1-B7DC-89788EAE158E}" presName="node" presStyleLbl="node1" presStyleIdx="4" presStyleCnt="10" custScaleX="1108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22AA82-22E3-4571-A9EA-B83C13D3069A}" type="pres">
      <dgm:prSet presAssocID="{B9285D5E-4EE0-4B05-86AE-F3FA5CDF77FC}" presName="sibTrans" presStyleLbl="sibTrans2D1" presStyleIdx="4" presStyleCnt="9"/>
      <dgm:spPr/>
      <dgm:t>
        <a:bodyPr/>
        <a:lstStyle/>
        <a:p>
          <a:endParaRPr lang="es-EC"/>
        </a:p>
      </dgm:t>
    </dgm:pt>
    <dgm:pt modelId="{C82B5995-400F-4C5B-8EDC-49210DB8E4E3}" type="pres">
      <dgm:prSet presAssocID="{B9285D5E-4EE0-4B05-86AE-F3FA5CDF77FC}" presName="connectorText" presStyleLbl="sibTrans2D1" presStyleIdx="4" presStyleCnt="9"/>
      <dgm:spPr/>
      <dgm:t>
        <a:bodyPr/>
        <a:lstStyle/>
        <a:p>
          <a:endParaRPr lang="es-EC"/>
        </a:p>
      </dgm:t>
    </dgm:pt>
    <dgm:pt modelId="{915B9FF2-4E37-4213-81CE-59BE5A26CCE4}" type="pres">
      <dgm:prSet presAssocID="{27E62FAF-E863-4811-A5B6-EE206A6D0F5C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352E57-FD0F-4E89-AC64-DC6C0E69A7E9}" type="pres">
      <dgm:prSet presAssocID="{9D8694B7-08F3-4224-B268-741CDDD27E49}" presName="sibTrans" presStyleLbl="sibTrans2D1" presStyleIdx="5" presStyleCnt="9"/>
      <dgm:spPr/>
      <dgm:t>
        <a:bodyPr/>
        <a:lstStyle/>
        <a:p>
          <a:endParaRPr lang="es-EC"/>
        </a:p>
      </dgm:t>
    </dgm:pt>
    <dgm:pt modelId="{69F1ACBB-B956-455B-A7EF-9F01F9486C75}" type="pres">
      <dgm:prSet presAssocID="{9D8694B7-08F3-4224-B268-741CDDD27E49}" presName="connectorText" presStyleLbl="sibTrans2D1" presStyleIdx="5" presStyleCnt="9"/>
      <dgm:spPr/>
      <dgm:t>
        <a:bodyPr/>
        <a:lstStyle/>
        <a:p>
          <a:endParaRPr lang="es-EC"/>
        </a:p>
      </dgm:t>
    </dgm:pt>
    <dgm:pt modelId="{A8D16349-2001-4838-A811-24BAF2631CCA}" type="pres">
      <dgm:prSet presAssocID="{AABC3349-27F3-4FAC-B694-29E6F771FFC4}" presName="node" presStyleLbl="node1" presStyleIdx="6" presStyleCnt="10" custScaleX="1251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887A2B-D89B-4526-97FD-1E10152B1B1D}" type="pres">
      <dgm:prSet presAssocID="{0FEC12CA-86D6-4742-923E-CD462820CAF6}" presName="sibTrans" presStyleLbl="sibTrans2D1" presStyleIdx="6" presStyleCnt="9"/>
      <dgm:spPr/>
      <dgm:t>
        <a:bodyPr/>
        <a:lstStyle/>
        <a:p>
          <a:endParaRPr lang="es-EC"/>
        </a:p>
      </dgm:t>
    </dgm:pt>
    <dgm:pt modelId="{3AA288F9-A14B-417A-BB95-E761A5DBD27F}" type="pres">
      <dgm:prSet presAssocID="{0FEC12CA-86D6-4742-923E-CD462820CAF6}" presName="connectorText" presStyleLbl="sibTrans2D1" presStyleIdx="6" presStyleCnt="9"/>
      <dgm:spPr/>
      <dgm:t>
        <a:bodyPr/>
        <a:lstStyle/>
        <a:p>
          <a:endParaRPr lang="es-EC"/>
        </a:p>
      </dgm:t>
    </dgm:pt>
    <dgm:pt modelId="{32A27BE9-C0BE-4B10-8184-49F0EDD9B9F9}" type="pres">
      <dgm:prSet presAssocID="{58098CED-FE9E-40A0-9A16-E29AC4B7C305}" presName="node" presStyleLbl="node1" presStyleIdx="7" presStyleCnt="10" custScaleX="1243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2C8365-5704-4CD0-B333-6F3D38640050}" type="pres">
      <dgm:prSet presAssocID="{248DA8B2-7C27-4035-AE18-9AA4DD5B7B97}" presName="sibTrans" presStyleLbl="sibTrans2D1" presStyleIdx="7" presStyleCnt="9"/>
      <dgm:spPr/>
      <dgm:t>
        <a:bodyPr/>
        <a:lstStyle/>
        <a:p>
          <a:endParaRPr lang="es-EC"/>
        </a:p>
      </dgm:t>
    </dgm:pt>
    <dgm:pt modelId="{A41DE7E8-9064-413C-A409-4F9B393BEDEC}" type="pres">
      <dgm:prSet presAssocID="{248DA8B2-7C27-4035-AE18-9AA4DD5B7B97}" presName="connectorText" presStyleLbl="sibTrans2D1" presStyleIdx="7" presStyleCnt="9"/>
      <dgm:spPr/>
      <dgm:t>
        <a:bodyPr/>
        <a:lstStyle/>
        <a:p>
          <a:endParaRPr lang="es-EC"/>
        </a:p>
      </dgm:t>
    </dgm:pt>
    <dgm:pt modelId="{55514199-0644-460C-99CB-039DFD4A6E47}" type="pres">
      <dgm:prSet presAssocID="{4FE51323-792C-4D1A-9CD8-80A605E7E016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C0666D-24A2-434E-9016-7EEF6A56E60B}" type="pres">
      <dgm:prSet presAssocID="{0A71E226-CA3E-4CAA-BBFC-D32A1C2175C7}" presName="sibTrans" presStyleLbl="sibTrans2D1" presStyleIdx="8" presStyleCnt="9"/>
      <dgm:spPr/>
      <dgm:t>
        <a:bodyPr/>
        <a:lstStyle/>
        <a:p>
          <a:endParaRPr lang="es-EC"/>
        </a:p>
      </dgm:t>
    </dgm:pt>
    <dgm:pt modelId="{A6B3D147-77CE-4C23-81B9-B79719763A38}" type="pres">
      <dgm:prSet presAssocID="{0A71E226-CA3E-4CAA-BBFC-D32A1C2175C7}" presName="connectorText" presStyleLbl="sibTrans2D1" presStyleIdx="8" presStyleCnt="9"/>
      <dgm:spPr/>
      <dgm:t>
        <a:bodyPr/>
        <a:lstStyle/>
        <a:p>
          <a:endParaRPr lang="es-EC"/>
        </a:p>
      </dgm:t>
    </dgm:pt>
    <dgm:pt modelId="{1D7F6A2C-8CF5-44C1-A5EA-BCF15AD7B0A0}" type="pres">
      <dgm:prSet presAssocID="{39E97E42-7D6F-4E23-8F16-AEDF2EC0321C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2DD2F93-255D-432F-BBAB-02BD924D6533}" type="presOf" srcId="{4FE51323-792C-4D1A-9CD8-80A605E7E016}" destId="{55514199-0644-460C-99CB-039DFD4A6E47}" srcOrd="0" destOrd="0" presId="urn:microsoft.com/office/officeart/2005/8/layout/process5"/>
    <dgm:cxn modelId="{B0E8357A-06C4-434E-8344-81EA861178DB}" type="presOf" srcId="{71150159-559A-4C28-ADA7-DE43AE7F87EE}" destId="{672FC523-2A22-430B-AF7F-C931808D1E60}" srcOrd="0" destOrd="0" presId="urn:microsoft.com/office/officeart/2005/8/layout/process5"/>
    <dgm:cxn modelId="{04CC8147-9524-4CFD-9892-669900BD6960}" type="presOf" srcId="{3D71D522-64AF-42A8-AE52-56EAA1DE0DE7}" destId="{DC73FCF4-2DD8-41B2-9FED-A0660DEFA175}" srcOrd="0" destOrd="0" presId="urn:microsoft.com/office/officeart/2005/8/layout/process5"/>
    <dgm:cxn modelId="{C50BA7E9-8C35-4708-8394-BDC1CD215C55}" type="presOf" srcId="{248DA8B2-7C27-4035-AE18-9AA4DD5B7B97}" destId="{DF2C8365-5704-4CD0-B333-6F3D38640050}" srcOrd="0" destOrd="0" presId="urn:microsoft.com/office/officeart/2005/8/layout/process5"/>
    <dgm:cxn modelId="{84DBC722-0A60-46AB-A0D7-918B4737D0A2}" srcId="{02B5493F-9E5C-40DB-8517-B312FA1DC114}" destId="{58098CED-FE9E-40A0-9A16-E29AC4B7C305}" srcOrd="7" destOrd="0" parTransId="{AE4A9DE7-B50C-41A1-82C7-4B09D752FBB7}" sibTransId="{248DA8B2-7C27-4035-AE18-9AA4DD5B7B97}"/>
    <dgm:cxn modelId="{FF814B13-836E-4772-8AC2-2F435C1A8744}" type="presOf" srcId="{02B5493F-9E5C-40DB-8517-B312FA1DC114}" destId="{178EE1CC-FFA1-4278-924C-27B27FB23108}" srcOrd="0" destOrd="0" presId="urn:microsoft.com/office/officeart/2005/8/layout/process5"/>
    <dgm:cxn modelId="{CD08B994-1B62-477D-A096-2D86A152C248}" type="presOf" srcId="{0FEC12CA-86D6-4742-923E-CD462820CAF6}" destId="{78887A2B-D89B-4526-97FD-1E10152B1B1D}" srcOrd="0" destOrd="0" presId="urn:microsoft.com/office/officeart/2005/8/layout/process5"/>
    <dgm:cxn modelId="{8E1C3C48-4112-4513-BA6B-CDCE8282A505}" type="presOf" srcId="{7CD54D20-A2DA-4A8A-98F8-51E3AEE665D3}" destId="{5F8EE67D-4B7B-4C5B-AFE5-E4AC748102BE}" srcOrd="1" destOrd="0" presId="urn:microsoft.com/office/officeart/2005/8/layout/process5"/>
    <dgm:cxn modelId="{48AB48F4-4B80-46CD-9A58-CB243FAC1B88}" srcId="{02B5493F-9E5C-40DB-8517-B312FA1DC114}" destId="{58F4FA66-BDD1-430E-A2DE-8CE938522EE8}" srcOrd="1" destOrd="0" parTransId="{8F11F65C-1FA8-46D9-B8E2-C8F73DBB5FE7}" sibTransId="{1A991B36-CA64-4B51-8F1B-72AE96F2DCCC}"/>
    <dgm:cxn modelId="{DCFFCD2B-D0D2-48BC-BC64-ADB8D8EFA1AB}" type="presOf" srcId="{AABC3349-27F3-4FAC-B694-29E6F771FFC4}" destId="{A8D16349-2001-4838-A811-24BAF2631CCA}" srcOrd="0" destOrd="0" presId="urn:microsoft.com/office/officeart/2005/8/layout/process5"/>
    <dgm:cxn modelId="{9AF38119-31B1-46C2-80F6-A05717AE3B07}" type="presOf" srcId="{27E62FAF-E863-4811-A5B6-EE206A6D0F5C}" destId="{915B9FF2-4E37-4213-81CE-59BE5A26CCE4}" srcOrd="0" destOrd="0" presId="urn:microsoft.com/office/officeart/2005/8/layout/process5"/>
    <dgm:cxn modelId="{A4C530F4-4CE4-42A8-92C5-C6A2AE5955B2}" type="presOf" srcId="{370D379A-BBFE-484E-BEEC-72114ACECE5A}" destId="{6696B49E-650B-4E98-9888-1547EABBBE4B}" srcOrd="1" destOrd="0" presId="urn:microsoft.com/office/officeart/2005/8/layout/process5"/>
    <dgm:cxn modelId="{C7E18D55-C0CA-4536-BFD3-ECDADED0772A}" type="presOf" srcId="{B9285D5E-4EE0-4B05-86AE-F3FA5CDF77FC}" destId="{FE22AA82-22E3-4571-A9EA-B83C13D3069A}" srcOrd="0" destOrd="0" presId="urn:microsoft.com/office/officeart/2005/8/layout/process5"/>
    <dgm:cxn modelId="{29023FC1-A9DF-4C6B-A844-D0E1499659F1}" type="presOf" srcId="{9A36674E-A7AC-4F80-AD9C-D7CC713D2A2F}" destId="{35F56B8F-25E6-4681-9F3C-CED5693DA8A3}" srcOrd="0" destOrd="0" presId="urn:microsoft.com/office/officeart/2005/8/layout/process5"/>
    <dgm:cxn modelId="{8D88073A-E522-4498-B8CE-4A871BE60DAD}" srcId="{02B5493F-9E5C-40DB-8517-B312FA1DC114}" destId="{4FE51323-792C-4D1A-9CD8-80A605E7E016}" srcOrd="8" destOrd="0" parTransId="{86BDC59B-D3F6-4F74-8E8B-4D536004B539}" sibTransId="{0A71E226-CA3E-4CAA-BBFC-D32A1C2175C7}"/>
    <dgm:cxn modelId="{DCA3C9C0-5C99-4145-B4BE-7CD71CFF8BA5}" srcId="{02B5493F-9E5C-40DB-8517-B312FA1DC114}" destId="{763DA39B-8C6C-40D1-B7DC-89788EAE158E}" srcOrd="4" destOrd="0" parTransId="{A589A742-AF12-4300-8EFD-EDD122746DB0}" sibTransId="{B9285D5E-4EE0-4B05-86AE-F3FA5CDF77FC}"/>
    <dgm:cxn modelId="{CEC9FFCF-6051-4928-9310-6D22B91F220B}" type="presOf" srcId="{58F4FA66-BDD1-430E-A2DE-8CE938522EE8}" destId="{6AE35CB9-C100-4DC6-82A8-79200EF76E98}" srcOrd="0" destOrd="0" presId="urn:microsoft.com/office/officeart/2005/8/layout/process5"/>
    <dgm:cxn modelId="{DA4B864E-D050-4125-9971-5D054AF1E7F2}" type="presOf" srcId="{7CD54D20-A2DA-4A8A-98F8-51E3AEE665D3}" destId="{EDBB9686-D4CF-4841-B388-760A9464B4E9}" srcOrd="0" destOrd="0" presId="urn:microsoft.com/office/officeart/2005/8/layout/process5"/>
    <dgm:cxn modelId="{E8393686-AAC4-4084-BA3D-DB8D79094AF7}" type="presOf" srcId="{248DA8B2-7C27-4035-AE18-9AA4DD5B7B97}" destId="{A41DE7E8-9064-413C-A409-4F9B393BEDEC}" srcOrd="1" destOrd="0" presId="urn:microsoft.com/office/officeart/2005/8/layout/process5"/>
    <dgm:cxn modelId="{33897DDA-F11A-48FC-9402-E80A7DA850C4}" type="presOf" srcId="{0FEC12CA-86D6-4742-923E-CD462820CAF6}" destId="{3AA288F9-A14B-417A-BB95-E761A5DBD27F}" srcOrd="1" destOrd="0" presId="urn:microsoft.com/office/officeart/2005/8/layout/process5"/>
    <dgm:cxn modelId="{AE3A9531-002D-4713-A13C-4DAF50986570}" type="presOf" srcId="{0A71E226-CA3E-4CAA-BBFC-D32A1C2175C7}" destId="{00C0666D-24A2-434E-9016-7EEF6A56E60B}" srcOrd="0" destOrd="0" presId="urn:microsoft.com/office/officeart/2005/8/layout/process5"/>
    <dgm:cxn modelId="{FE974DAE-9FE6-4F04-A185-F32863A8CAA2}" type="presOf" srcId="{763DA39B-8C6C-40D1-B7DC-89788EAE158E}" destId="{4474DFDC-B696-4927-8810-2557E407361F}" srcOrd="0" destOrd="0" presId="urn:microsoft.com/office/officeart/2005/8/layout/process5"/>
    <dgm:cxn modelId="{51A61D29-1E70-4A93-80C9-FDD64119C89A}" srcId="{02B5493F-9E5C-40DB-8517-B312FA1DC114}" destId="{71150159-559A-4C28-ADA7-DE43AE7F87EE}" srcOrd="3" destOrd="0" parTransId="{6D8816D5-1397-414D-A6C9-0CC28D3D063B}" sibTransId="{370D379A-BBFE-484E-BEEC-72114ACECE5A}"/>
    <dgm:cxn modelId="{3BCB3000-9A3D-4A47-B219-CB04D0210282}" srcId="{02B5493F-9E5C-40DB-8517-B312FA1DC114}" destId="{39E97E42-7D6F-4E23-8F16-AEDF2EC0321C}" srcOrd="9" destOrd="0" parTransId="{4677F218-5760-4218-8BB5-0EA29EB62372}" sibTransId="{74D4BB25-C568-466A-9523-B222034774D2}"/>
    <dgm:cxn modelId="{7B8A6609-A4E0-4071-8C17-FA7F56A69452}" type="presOf" srcId="{58098CED-FE9E-40A0-9A16-E29AC4B7C305}" destId="{32A27BE9-C0BE-4B10-8184-49F0EDD9B9F9}" srcOrd="0" destOrd="0" presId="urn:microsoft.com/office/officeart/2005/8/layout/process5"/>
    <dgm:cxn modelId="{634848C2-77A6-45C2-8600-F2DD40E6FA19}" type="presOf" srcId="{1A991B36-CA64-4B51-8F1B-72AE96F2DCCC}" destId="{721DA97F-B557-41B1-948B-48DC3AE25C6A}" srcOrd="1" destOrd="0" presId="urn:microsoft.com/office/officeart/2005/8/layout/process5"/>
    <dgm:cxn modelId="{5D613FB3-1242-49D0-842F-16C80E9C5D6A}" type="presOf" srcId="{ECC367AC-1EC5-42F3-9FB5-04B7B42594F0}" destId="{ECC2168B-C8B4-4E8C-8138-A219926BE850}" srcOrd="0" destOrd="0" presId="urn:microsoft.com/office/officeart/2005/8/layout/process5"/>
    <dgm:cxn modelId="{6782BA87-6322-4342-BCB1-3B3D5A1CE507}" srcId="{02B5493F-9E5C-40DB-8517-B312FA1DC114}" destId="{27E62FAF-E863-4811-A5B6-EE206A6D0F5C}" srcOrd="5" destOrd="0" parTransId="{B6D33D83-2D6F-4643-A0CB-E798394F1610}" sibTransId="{9D8694B7-08F3-4224-B268-741CDDD27E49}"/>
    <dgm:cxn modelId="{02E9A0D2-D72A-49FB-A814-DB6C51E8E076}" type="presOf" srcId="{9A36674E-A7AC-4F80-AD9C-D7CC713D2A2F}" destId="{97BA2DEA-62EB-448E-AAEA-1518036617C6}" srcOrd="1" destOrd="0" presId="urn:microsoft.com/office/officeart/2005/8/layout/process5"/>
    <dgm:cxn modelId="{C6AEABB9-5D0C-4D83-8547-368BA6436982}" type="presOf" srcId="{0A71E226-CA3E-4CAA-BBFC-D32A1C2175C7}" destId="{A6B3D147-77CE-4C23-81B9-B79719763A38}" srcOrd="1" destOrd="0" presId="urn:microsoft.com/office/officeart/2005/8/layout/process5"/>
    <dgm:cxn modelId="{DA294F1C-A6CC-44DF-A80A-E812D61BF879}" srcId="{02B5493F-9E5C-40DB-8517-B312FA1DC114}" destId="{AABC3349-27F3-4FAC-B694-29E6F771FFC4}" srcOrd="6" destOrd="0" parTransId="{56E023A1-9A14-44BE-BE59-EA1DFCB04020}" sibTransId="{0FEC12CA-86D6-4742-923E-CD462820CAF6}"/>
    <dgm:cxn modelId="{A70052D6-C637-48A7-A6F5-330AF91FC1FF}" type="presOf" srcId="{9D8694B7-08F3-4224-B268-741CDDD27E49}" destId="{69F1ACBB-B956-455B-A7EF-9F01F9486C75}" srcOrd="1" destOrd="0" presId="urn:microsoft.com/office/officeart/2005/8/layout/process5"/>
    <dgm:cxn modelId="{F4E08D22-CA19-4B79-899F-CD07A6BDA61D}" type="presOf" srcId="{9D8694B7-08F3-4224-B268-741CDDD27E49}" destId="{FF352E57-FD0F-4E89-AC64-DC6C0E69A7E9}" srcOrd="0" destOrd="0" presId="urn:microsoft.com/office/officeart/2005/8/layout/process5"/>
    <dgm:cxn modelId="{E1488796-F9C6-4694-9428-90E970E57FE9}" srcId="{02B5493F-9E5C-40DB-8517-B312FA1DC114}" destId="{3D71D522-64AF-42A8-AE52-56EAA1DE0DE7}" srcOrd="2" destOrd="0" parTransId="{0A969498-2800-4A99-BFEF-8F62AFD6D655}" sibTransId="{9A36674E-A7AC-4F80-AD9C-D7CC713D2A2F}"/>
    <dgm:cxn modelId="{4C2879BA-4E71-40E7-A8F1-B51DAB04A1ED}" type="presOf" srcId="{B9285D5E-4EE0-4B05-86AE-F3FA5CDF77FC}" destId="{C82B5995-400F-4C5B-8EDC-49210DB8E4E3}" srcOrd="1" destOrd="0" presId="urn:microsoft.com/office/officeart/2005/8/layout/process5"/>
    <dgm:cxn modelId="{5370857E-7CC1-4686-AA75-9EDCCAE67196}" type="presOf" srcId="{39E97E42-7D6F-4E23-8F16-AEDF2EC0321C}" destId="{1D7F6A2C-8CF5-44C1-A5EA-BCF15AD7B0A0}" srcOrd="0" destOrd="0" presId="urn:microsoft.com/office/officeart/2005/8/layout/process5"/>
    <dgm:cxn modelId="{8536D315-379A-40EC-9B78-DF073CE461BB}" srcId="{02B5493F-9E5C-40DB-8517-B312FA1DC114}" destId="{ECC367AC-1EC5-42F3-9FB5-04B7B42594F0}" srcOrd="0" destOrd="0" parTransId="{D7096343-D415-41EF-93F5-070DA138F08D}" sibTransId="{7CD54D20-A2DA-4A8A-98F8-51E3AEE665D3}"/>
    <dgm:cxn modelId="{0172F8C3-2FB7-49B3-8903-B34CDBB584A1}" type="presOf" srcId="{370D379A-BBFE-484E-BEEC-72114ACECE5A}" destId="{EF62E63F-873F-4B9C-94EA-7F8114FF7AC7}" srcOrd="0" destOrd="0" presId="urn:microsoft.com/office/officeart/2005/8/layout/process5"/>
    <dgm:cxn modelId="{89C68014-9B82-46BF-86E6-B5B7C815056C}" type="presOf" srcId="{1A991B36-CA64-4B51-8F1B-72AE96F2DCCC}" destId="{73B24CFD-B148-4B34-B85B-B766D07F72B7}" srcOrd="0" destOrd="0" presId="urn:microsoft.com/office/officeart/2005/8/layout/process5"/>
    <dgm:cxn modelId="{92B5E341-BDB0-48BF-A6F6-01BA934E2598}" type="presParOf" srcId="{178EE1CC-FFA1-4278-924C-27B27FB23108}" destId="{ECC2168B-C8B4-4E8C-8138-A219926BE850}" srcOrd="0" destOrd="0" presId="urn:microsoft.com/office/officeart/2005/8/layout/process5"/>
    <dgm:cxn modelId="{94A6C358-55A6-4203-97F2-7763B106388B}" type="presParOf" srcId="{178EE1CC-FFA1-4278-924C-27B27FB23108}" destId="{EDBB9686-D4CF-4841-B388-760A9464B4E9}" srcOrd="1" destOrd="0" presId="urn:microsoft.com/office/officeart/2005/8/layout/process5"/>
    <dgm:cxn modelId="{98DC2C84-866C-478C-8BF6-F77B1BC2CD40}" type="presParOf" srcId="{EDBB9686-D4CF-4841-B388-760A9464B4E9}" destId="{5F8EE67D-4B7B-4C5B-AFE5-E4AC748102BE}" srcOrd="0" destOrd="0" presId="urn:microsoft.com/office/officeart/2005/8/layout/process5"/>
    <dgm:cxn modelId="{050E9B8A-2E27-479D-B608-31D12ED8660D}" type="presParOf" srcId="{178EE1CC-FFA1-4278-924C-27B27FB23108}" destId="{6AE35CB9-C100-4DC6-82A8-79200EF76E98}" srcOrd="2" destOrd="0" presId="urn:microsoft.com/office/officeart/2005/8/layout/process5"/>
    <dgm:cxn modelId="{58FA5A72-1419-44EB-A0CD-B10DDAD19327}" type="presParOf" srcId="{178EE1CC-FFA1-4278-924C-27B27FB23108}" destId="{73B24CFD-B148-4B34-B85B-B766D07F72B7}" srcOrd="3" destOrd="0" presId="urn:microsoft.com/office/officeart/2005/8/layout/process5"/>
    <dgm:cxn modelId="{19FC192A-1D8C-46DD-904B-B58924ACF763}" type="presParOf" srcId="{73B24CFD-B148-4B34-B85B-B766D07F72B7}" destId="{721DA97F-B557-41B1-948B-48DC3AE25C6A}" srcOrd="0" destOrd="0" presId="urn:microsoft.com/office/officeart/2005/8/layout/process5"/>
    <dgm:cxn modelId="{4E0AD539-EAC3-4D40-8B0B-DD3CCD66AC8E}" type="presParOf" srcId="{178EE1CC-FFA1-4278-924C-27B27FB23108}" destId="{DC73FCF4-2DD8-41B2-9FED-A0660DEFA175}" srcOrd="4" destOrd="0" presId="urn:microsoft.com/office/officeart/2005/8/layout/process5"/>
    <dgm:cxn modelId="{B6DEAF09-8B22-460F-8BCB-CE888D4FE263}" type="presParOf" srcId="{178EE1CC-FFA1-4278-924C-27B27FB23108}" destId="{35F56B8F-25E6-4681-9F3C-CED5693DA8A3}" srcOrd="5" destOrd="0" presId="urn:microsoft.com/office/officeart/2005/8/layout/process5"/>
    <dgm:cxn modelId="{351F62AC-D8EE-4699-A3DE-83A0A1D8AF7E}" type="presParOf" srcId="{35F56B8F-25E6-4681-9F3C-CED5693DA8A3}" destId="{97BA2DEA-62EB-448E-AAEA-1518036617C6}" srcOrd="0" destOrd="0" presId="urn:microsoft.com/office/officeart/2005/8/layout/process5"/>
    <dgm:cxn modelId="{82D7FFB2-7469-4BC8-9AA4-F041AACE831D}" type="presParOf" srcId="{178EE1CC-FFA1-4278-924C-27B27FB23108}" destId="{672FC523-2A22-430B-AF7F-C931808D1E60}" srcOrd="6" destOrd="0" presId="urn:microsoft.com/office/officeart/2005/8/layout/process5"/>
    <dgm:cxn modelId="{D49DF796-AB2E-47D5-8ADD-F6040D280C8C}" type="presParOf" srcId="{178EE1CC-FFA1-4278-924C-27B27FB23108}" destId="{EF62E63F-873F-4B9C-94EA-7F8114FF7AC7}" srcOrd="7" destOrd="0" presId="urn:microsoft.com/office/officeart/2005/8/layout/process5"/>
    <dgm:cxn modelId="{0E326C49-CEED-4592-B46C-31F7DCB5CC8C}" type="presParOf" srcId="{EF62E63F-873F-4B9C-94EA-7F8114FF7AC7}" destId="{6696B49E-650B-4E98-9888-1547EABBBE4B}" srcOrd="0" destOrd="0" presId="urn:microsoft.com/office/officeart/2005/8/layout/process5"/>
    <dgm:cxn modelId="{29CAB03F-D1AC-4A7F-8F0F-B132A2FF4EA7}" type="presParOf" srcId="{178EE1CC-FFA1-4278-924C-27B27FB23108}" destId="{4474DFDC-B696-4927-8810-2557E407361F}" srcOrd="8" destOrd="0" presId="urn:microsoft.com/office/officeart/2005/8/layout/process5"/>
    <dgm:cxn modelId="{5B9BF0B5-82BE-48E6-A6DD-5B3579F80119}" type="presParOf" srcId="{178EE1CC-FFA1-4278-924C-27B27FB23108}" destId="{FE22AA82-22E3-4571-A9EA-B83C13D3069A}" srcOrd="9" destOrd="0" presId="urn:microsoft.com/office/officeart/2005/8/layout/process5"/>
    <dgm:cxn modelId="{A392EDD4-0B84-4AE5-A5BA-C8F44F7F4D8B}" type="presParOf" srcId="{FE22AA82-22E3-4571-A9EA-B83C13D3069A}" destId="{C82B5995-400F-4C5B-8EDC-49210DB8E4E3}" srcOrd="0" destOrd="0" presId="urn:microsoft.com/office/officeart/2005/8/layout/process5"/>
    <dgm:cxn modelId="{2AEA2019-9892-4219-911D-F45B14B3129F}" type="presParOf" srcId="{178EE1CC-FFA1-4278-924C-27B27FB23108}" destId="{915B9FF2-4E37-4213-81CE-59BE5A26CCE4}" srcOrd="10" destOrd="0" presId="urn:microsoft.com/office/officeart/2005/8/layout/process5"/>
    <dgm:cxn modelId="{B187E099-91B8-4A6C-A03B-FFC4E1B1129E}" type="presParOf" srcId="{178EE1CC-FFA1-4278-924C-27B27FB23108}" destId="{FF352E57-FD0F-4E89-AC64-DC6C0E69A7E9}" srcOrd="11" destOrd="0" presId="urn:microsoft.com/office/officeart/2005/8/layout/process5"/>
    <dgm:cxn modelId="{DC0B0C94-CFC5-49A0-A52A-44A5B0F94F90}" type="presParOf" srcId="{FF352E57-FD0F-4E89-AC64-DC6C0E69A7E9}" destId="{69F1ACBB-B956-455B-A7EF-9F01F9486C75}" srcOrd="0" destOrd="0" presId="urn:microsoft.com/office/officeart/2005/8/layout/process5"/>
    <dgm:cxn modelId="{79C68DA3-901B-415E-BE5B-F97F07BB58A7}" type="presParOf" srcId="{178EE1CC-FFA1-4278-924C-27B27FB23108}" destId="{A8D16349-2001-4838-A811-24BAF2631CCA}" srcOrd="12" destOrd="0" presId="urn:microsoft.com/office/officeart/2005/8/layout/process5"/>
    <dgm:cxn modelId="{302CA182-0928-462A-AC7D-A0297527CD5B}" type="presParOf" srcId="{178EE1CC-FFA1-4278-924C-27B27FB23108}" destId="{78887A2B-D89B-4526-97FD-1E10152B1B1D}" srcOrd="13" destOrd="0" presId="urn:microsoft.com/office/officeart/2005/8/layout/process5"/>
    <dgm:cxn modelId="{E79F664B-FDDA-44CB-9594-A5FA01B7182A}" type="presParOf" srcId="{78887A2B-D89B-4526-97FD-1E10152B1B1D}" destId="{3AA288F9-A14B-417A-BB95-E761A5DBD27F}" srcOrd="0" destOrd="0" presId="urn:microsoft.com/office/officeart/2005/8/layout/process5"/>
    <dgm:cxn modelId="{9F154FC8-15F3-4DF1-A67D-E0DAF28458F8}" type="presParOf" srcId="{178EE1CC-FFA1-4278-924C-27B27FB23108}" destId="{32A27BE9-C0BE-4B10-8184-49F0EDD9B9F9}" srcOrd="14" destOrd="0" presId="urn:microsoft.com/office/officeart/2005/8/layout/process5"/>
    <dgm:cxn modelId="{44A76A51-0879-49C7-91B9-9FCF1E2B2B24}" type="presParOf" srcId="{178EE1CC-FFA1-4278-924C-27B27FB23108}" destId="{DF2C8365-5704-4CD0-B333-6F3D38640050}" srcOrd="15" destOrd="0" presId="urn:microsoft.com/office/officeart/2005/8/layout/process5"/>
    <dgm:cxn modelId="{E6FED9AF-73FF-4518-938F-DA2E9B836C1F}" type="presParOf" srcId="{DF2C8365-5704-4CD0-B333-6F3D38640050}" destId="{A41DE7E8-9064-413C-A409-4F9B393BEDEC}" srcOrd="0" destOrd="0" presId="urn:microsoft.com/office/officeart/2005/8/layout/process5"/>
    <dgm:cxn modelId="{DF00D7CF-1B53-4C0F-B97B-DBEC0E50B51D}" type="presParOf" srcId="{178EE1CC-FFA1-4278-924C-27B27FB23108}" destId="{55514199-0644-460C-99CB-039DFD4A6E47}" srcOrd="16" destOrd="0" presId="urn:microsoft.com/office/officeart/2005/8/layout/process5"/>
    <dgm:cxn modelId="{86E980E2-5945-4619-88BB-F9F643C4AD1C}" type="presParOf" srcId="{178EE1CC-FFA1-4278-924C-27B27FB23108}" destId="{00C0666D-24A2-434E-9016-7EEF6A56E60B}" srcOrd="17" destOrd="0" presId="urn:microsoft.com/office/officeart/2005/8/layout/process5"/>
    <dgm:cxn modelId="{11006EB7-F8E9-4115-8194-6113918BF8DA}" type="presParOf" srcId="{00C0666D-24A2-434E-9016-7EEF6A56E60B}" destId="{A6B3D147-77CE-4C23-81B9-B79719763A38}" srcOrd="0" destOrd="0" presId="urn:microsoft.com/office/officeart/2005/8/layout/process5"/>
    <dgm:cxn modelId="{D33BF42A-8A8B-4B05-A79E-F48F9F221DD3}" type="presParOf" srcId="{178EE1CC-FFA1-4278-924C-27B27FB23108}" destId="{1D7F6A2C-8CF5-44C1-A5EA-BCF15AD7B0A0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4825466-BF0A-41AE-B500-308017B5C7FA}" type="presOf" srcId="{6C02CE79-41B9-45D4-A40E-1594BED8694D}" destId="{CE7E595F-63EE-4A39-8BFF-0E7DA2E70C33}" srcOrd="0" destOrd="0" presId="urn:microsoft.com/office/officeart/2008/layout/VerticalCurvedList"/>
    <dgm:cxn modelId="{4728816F-7E71-4673-B773-72064712712F}" type="presOf" srcId="{A23544AD-001F-48B7-9BE1-95FBBAFE1195}" destId="{45CFE4B8-CD4D-4EEB-BD45-A4A1888BB530}" srcOrd="0" destOrd="0" presId="urn:microsoft.com/office/officeart/2008/layout/VerticalCurvedList"/>
    <dgm:cxn modelId="{BDCFFCCC-7DB4-4D44-AC03-C176C71E2CEA}" type="presOf" srcId="{A4B88A9D-D0E6-4A0F-AA7E-9033C4349484}" destId="{594807AE-3142-4BE5-A0DF-B121F45D3901}" srcOrd="0" destOrd="0" presId="urn:microsoft.com/office/officeart/2008/layout/VerticalCurvedList"/>
    <dgm:cxn modelId="{5DCD97C3-2FF3-42CF-9E94-89D9AE99182F}" type="presOf" srcId="{58B93E29-84BD-4A76-B739-0874B37A4468}" destId="{3B785CF3-5068-4FDB-97AB-4F153870D521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F1837849-A664-4794-A4B6-2DC53298A383}" type="presOf" srcId="{8E13ABBE-A138-4E41-95FA-387F66FE4BB7}" destId="{731E0D57-348B-479D-9206-32FB058845CC}" srcOrd="0" destOrd="0" presId="urn:microsoft.com/office/officeart/2008/layout/VerticalCurvedList"/>
    <dgm:cxn modelId="{0C15C62B-518F-4B6E-BAA6-C708A983DE8E}" type="presOf" srcId="{6AB09CDA-3DA4-484D-BF83-043B4C21BDF2}" destId="{5B73A20D-B258-434E-9BD8-50B9F533E423}" srcOrd="0" destOrd="0" presId="urn:microsoft.com/office/officeart/2008/layout/VerticalCurvedList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B418D142-7648-4DA8-AB50-B8BB62BB7E2F}" type="presOf" srcId="{33FCDDB5-DBDD-462A-89B5-7E494F4B9C85}" destId="{029EA737-51DC-4D27-8041-928EF1D46CF9}" srcOrd="0" destOrd="0" presId="urn:microsoft.com/office/officeart/2008/layout/VerticalCurvedList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19483D45-4170-4779-A9DB-B1ED514A7CE5}" type="presOf" srcId="{CA102876-D389-423D-821B-D7C802AD948B}" destId="{A5D42968-6A7E-492C-9055-937476C96CF2}" srcOrd="0" destOrd="0" presId="urn:microsoft.com/office/officeart/2008/layout/VerticalCurvedList"/>
    <dgm:cxn modelId="{45B28D9F-0914-46DF-8FAA-0DE2603A6AB4}" type="presParOf" srcId="{5B73A20D-B258-434E-9BD8-50B9F533E423}" destId="{CCC5F2FD-05F1-44A9-B681-5DA7C1D8D97A}" srcOrd="0" destOrd="0" presId="urn:microsoft.com/office/officeart/2008/layout/VerticalCurvedList"/>
    <dgm:cxn modelId="{DC67DF7F-0363-41B9-A5A5-1F2C9C189BE5}" type="presParOf" srcId="{CCC5F2FD-05F1-44A9-B681-5DA7C1D8D97A}" destId="{2A80DAD5-906F-4B4C-B844-E01E4562B922}" srcOrd="0" destOrd="0" presId="urn:microsoft.com/office/officeart/2008/layout/VerticalCurvedList"/>
    <dgm:cxn modelId="{5B910C77-6B4F-4E57-8FE6-3196FA2BE156}" type="presParOf" srcId="{2A80DAD5-906F-4B4C-B844-E01E4562B922}" destId="{EB04A66A-35F6-4A9A-8550-A6F822838BF5}" srcOrd="0" destOrd="0" presId="urn:microsoft.com/office/officeart/2008/layout/VerticalCurvedList"/>
    <dgm:cxn modelId="{F1984F47-307C-4DAC-BDF7-56130E3E1097}" type="presParOf" srcId="{2A80DAD5-906F-4B4C-B844-E01E4562B922}" destId="{731E0D57-348B-479D-9206-32FB058845CC}" srcOrd="1" destOrd="0" presId="urn:microsoft.com/office/officeart/2008/layout/VerticalCurvedList"/>
    <dgm:cxn modelId="{7C384C44-1044-4790-96B4-5DB880E535DB}" type="presParOf" srcId="{2A80DAD5-906F-4B4C-B844-E01E4562B922}" destId="{00CB9CE6-7106-4073-80C9-588B460BDA36}" srcOrd="2" destOrd="0" presId="urn:microsoft.com/office/officeart/2008/layout/VerticalCurvedList"/>
    <dgm:cxn modelId="{FB207C27-B8BB-428F-B8C7-A5ACEBD2A277}" type="presParOf" srcId="{2A80DAD5-906F-4B4C-B844-E01E4562B922}" destId="{2DA1BC95-6B9C-4D18-A728-587FEBE75D7E}" srcOrd="3" destOrd="0" presId="urn:microsoft.com/office/officeart/2008/layout/VerticalCurvedList"/>
    <dgm:cxn modelId="{577949C8-86D2-4D95-B9A0-CBD9E690B0E9}" type="presParOf" srcId="{CCC5F2FD-05F1-44A9-B681-5DA7C1D8D97A}" destId="{45CFE4B8-CD4D-4EEB-BD45-A4A1888BB530}" srcOrd="1" destOrd="0" presId="urn:microsoft.com/office/officeart/2008/layout/VerticalCurvedList"/>
    <dgm:cxn modelId="{39FB8FF1-84F7-4D78-926D-076D0F94C441}" type="presParOf" srcId="{CCC5F2FD-05F1-44A9-B681-5DA7C1D8D97A}" destId="{F7EBCB79-65E1-4D51-B234-3E4F14695A34}" srcOrd="2" destOrd="0" presId="urn:microsoft.com/office/officeart/2008/layout/VerticalCurvedList"/>
    <dgm:cxn modelId="{E9A7AE9A-BA3C-4013-8C6D-1ABB7DE053F8}" type="presParOf" srcId="{F7EBCB79-65E1-4D51-B234-3E4F14695A34}" destId="{D0CF290D-8A4F-46D0-890C-537DE564EC69}" srcOrd="0" destOrd="0" presId="urn:microsoft.com/office/officeart/2008/layout/VerticalCurvedList"/>
    <dgm:cxn modelId="{832E107E-81F1-4AE3-ABB3-38E74AA1C8EA}" type="presParOf" srcId="{CCC5F2FD-05F1-44A9-B681-5DA7C1D8D97A}" destId="{594807AE-3142-4BE5-A0DF-B121F45D3901}" srcOrd="3" destOrd="0" presId="urn:microsoft.com/office/officeart/2008/layout/VerticalCurvedList"/>
    <dgm:cxn modelId="{D7D577A0-1B10-49FA-9E6B-846893C9B268}" type="presParOf" srcId="{CCC5F2FD-05F1-44A9-B681-5DA7C1D8D97A}" destId="{E73CC046-F0AE-4DCC-92CA-A9858A5475FC}" srcOrd="4" destOrd="0" presId="urn:microsoft.com/office/officeart/2008/layout/VerticalCurvedList"/>
    <dgm:cxn modelId="{EF2D3A96-E6A3-4432-9806-A2160C432702}" type="presParOf" srcId="{E73CC046-F0AE-4DCC-92CA-A9858A5475FC}" destId="{5AA76807-C6C8-4946-B560-0DED28293E55}" srcOrd="0" destOrd="0" presId="urn:microsoft.com/office/officeart/2008/layout/VerticalCurvedList"/>
    <dgm:cxn modelId="{7E35C1A0-AE1D-409B-8886-C2FCDD44F84B}" type="presParOf" srcId="{CCC5F2FD-05F1-44A9-B681-5DA7C1D8D97A}" destId="{3B785CF3-5068-4FDB-97AB-4F153870D521}" srcOrd="5" destOrd="0" presId="urn:microsoft.com/office/officeart/2008/layout/VerticalCurvedList"/>
    <dgm:cxn modelId="{055135ED-220F-42D8-8E7C-186A025B5F65}" type="presParOf" srcId="{CCC5F2FD-05F1-44A9-B681-5DA7C1D8D97A}" destId="{D2064F3F-2675-4EA0-9BD7-976317C5FCF8}" srcOrd="6" destOrd="0" presId="urn:microsoft.com/office/officeart/2008/layout/VerticalCurvedList"/>
    <dgm:cxn modelId="{69CF7986-2119-45C0-8141-EEFF7703D549}" type="presParOf" srcId="{D2064F3F-2675-4EA0-9BD7-976317C5FCF8}" destId="{036B2238-461E-4ECF-85C0-92243F3A41A4}" srcOrd="0" destOrd="0" presId="urn:microsoft.com/office/officeart/2008/layout/VerticalCurvedList"/>
    <dgm:cxn modelId="{8E370684-A63A-40E3-AD1F-51E3ECEA5CE7}" type="presParOf" srcId="{CCC5F2FD-05F1-44A9-B681-5DA7C1D8D97A}" destId="{029EA737-51DC-4D27-8041-928EF1D46CF9}" srcOrd="7" destOrd="0" presId="urn:microsoft.com/office/officeart/2008/layout/VerticalCurvedList"/>
    <dgm:cxn modelId="{E178D604-AA7F-4AC8-9A9C-1CA10112CC3C}" type="presParOf" srcId="{CCC5F2FD-05F1-44A9-B681-5DA7C1D8D97A}" destId="{D9DA1DFB-1372-49D4-B35F-8ACF659010E2}" srcOrd="8" destOrd="0" presId="urn:microsoft.com/office/officeart/2008/layout/VerticalCurvedList"/>
    <dgm:cxn modelId="{1CC7BE15-9968-4F7F-B206-5CA26261E2FE}" type="presParOf" srcId="{D9DA1DFB-1372-49D4-B35F-8ACF659010E2}" destId="{3746D4FA-A830-4377-B57F-5BDFF5514F75}" srcOrd="0" destOrd="0" presId="urn:microsoft.com/office/officeart/2008/layout/VerticalCurvedList"/>
    <dgm:cxn modelId="{3A65031B-735E-49B0-B5BA-639B9D2F0E6F}" type="presParOf" srcId="{CCC5F2FD-05F1-44A9-B681-5DA7C1D8D97A}" destId="{CE7E595F-63EE-4A39-8BFF-0E7DA2E70C33}" srcOrd="9" destOrd="0" presId="urn:microsoft.com/office/officeart/2008/layout/VerticalCurvedList"/>
    <dgm:cxn modelId="{1AD72DE4-3467-4C38-914D-57B4E33AD69C}" type="presParOf" srcId="{CCC5F2FD-05F1-44A9-B681-5DA7C1D8D97A}" destId="{5A6202D3-74E6-4218-9070-78A24744798D}" srcOrd="10" destOrd="0" presId="urn:microsoft.com/office/officeart/2008/layout/VerticalCurvedList"/>
    <dgm:cxn modelId="{CD10E790-1ADC-4E2C-ADEE-A8A3613944ED}" type="presParOf" srcId="{5A6202D3-74E6-4218-9070-78A24744798D}" destId="{771B4CF9-2101-42F0-825C-9AFA4A0871A6}" srcOrd="0" destOrd="0" presId="urn:microsoft.com/office/officeart/2008/layout/VerticalCurvedList"/>
    <dgm:cxn modelId="{93440554-DA63-4430-8168-EEEBC5D1D01B}" type="presParOf" srcId="{CCC5F2FD-05F1-44A9-B681-5DA7C1D8D97A}" destId="{A5D42968-6A7E-492C-9055-937476C96CF2}" srcOrd="11" destOrd="0" presId="urn:microsoft.com/office/officeart/2008/layout/VerticalCurvedList"/>
    <dgm:cxn modelId="{762FB140-E825-4BFD-9EB6-2F900D2B140F}" type="presParOf" srcId="{CCC5F2FD-05F1-44A9-B681-5DA7C1D8D97A}" destId="{EF79EF04-8828-487C-A699-61A73696436A}" srcOrd="12" destOrd="0" presId="urn:microsoft.com/office/officeart/2008/layout/VerticalCurvedList"/>
    <dgm:cxn modelId="{C167A130-7900-401E-8F6D-483C00EDD395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7AAC40-E133-4E76-8DE7-7E4B44803C9E}" type="doc">
      <dgm:prSet loTypeId="urn:microsoft.com/office/officeart/2005/8/layout/process4" loCatId="list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D350BAD-1B1B-4802-8D79-ADB819EDF369}">
      <dgm:prSet phldrT="[Texto]" custT="1"/>
      <dgm:spPr/>
      <dgm:t>
        <a:bodyPr/>
        <a:lstStyle/>
        <a:p>
          <a:pPr algn="just">
            <a:tabLst>
              <a:tab pos="363538" algn="l"/>
            </a:tabLst>
          </a:pPr>
          <a:r>
            <a:rPr lang="es-EC" sz="3600" dirty="0" smtClean="0"/>
            <a:t>1.	La identificación de nuevas definiciones, concepciones y aplicaciones que están cambiando los Conceptos Estratégicos Marítimos a nivel internacional</a:t>
          </a:r>
          <a:endParaRPr lang="es-EC" sz="3600" dirty="0"/>
        </a:p>
      </dgm:t>
    </dgm:pt>
    <dgm:pt modelId="{04003D6B-554C-463D-AFCC-F7D3107DCE09}" type="parTrans" cxnId="{6F18F344-9FF1-403E-8732-99A9444838AE}">
      <dgm:prSet/>
      <dgm:spPr/>
      <dgm:t>
        <a:bodyPr/>
        <a:lstStyle/>
        <a:p>
          <a:endParaRPr lang="es-EC" sz="4400"/>
        </a:p>
      </dgm:t>
    </dgm:pt>
    <dgm:pt modelId="{A27C74F5-8A65-4F0C-BEDA-EA70013B220A}" type="sibTrans" cxnId="{6F18F344-9FF1-403E-8732-99A9444838AE}">
      <dgm:prSet/>
      <dgm:spPr/>
      <dgm:t>
        <a:bodyPr/>
        <a:lstStyle/>
        <a:p>
          <a:endParaRPr lang="es-EC" sz="4400"/>
        </a:p>
      </dgm:t>
    </dgm:pt>
    <dgm:pt modelId="{DA6065DE-FD1E-47FF-8DF4-4942E1E04032}">
      <dgm:prSet phldrT="[Texto]" custT="1"/>
      <dgm:spPr/>
      <dgm:t>
        <a:bodyPr/>
        <a:lstStyle/>
        <a:p>
          <a:pPr algn="ctr"/>
          <a:r>
            <a:rPr lang="es-EC" sz="4000" dirty="0" smtClean="0"/>
            <a:t>permiten </a:t>
          </a:r>
          <a:endParaRPr lang="es-EC" sz="4000" dirty="0"/>
        </a:p>
      </dgm:t>
    </dgm:pt>
    <dgm:pt modelId="{B2BD64E2-5070-4A0C-BDC1-568BB3F7164D}" type="parTrans" cxnId="{5E88A6D3-5E50-4A10-B97C-7CD5CDAAF020}">
      <dgm:prSet/>
      <dgm:spPr/>
      <dgm:t>
        <a:bodyPr/>
        <a:lstStyle/>
        <a:p>
          <a:endParaRPr lang="es-EC" sz="4400"/>
        </a:p>
      </dgm:t>
    </dgm:pt>
    <dgm:pt modelId="{4B0EF76F-A015-4CAB-9548-51EB72B9BB9D}" type="sibTrans" cxnId="{5E88A6D3-5E50-4A10-B97C-7CD5CDAAF020}">
      <dgm:prSet/>
      <dgm:spPr/>
      <dgm:t>
        <a:bodyPr/>
        <a:lstStyle/>
        <a:p>
          <a:endParaRPr lang="es-EC" sz="4400"/>
        </a:p>
      </dgm:t>
    </dgm:pt>
    <dgm:pt modelId="{11031CE8-EABD-48B6-9CB1-5D64B6718184}">
      <dgm:prSet phldrT="[Texto]" custT="1"/>
      <dgm:spPr/>
      <dgm:t>
        <a:bodyPr/>
        <a:lstStyle/>
        <a:p>
          <a:pPr algn="just"/>
          <a:r>
            <a:rPr lang="es-EC" sz="2400" dirty="0" smtClean="0"/>
            <a:t>comprender la imperiosa necesidad de realizar una rápida evolución hacia estas concepciones, con la finalidad de diseñar un Concepto Estratégico Naval acorde con nuestra realidad nacional</a:t>
          </a:r>
          <a:endParaRPr lang="es-EC" sz="2400" dirty="0"/>
        </a:p>
      </dgm:t>
    </dgm:pt>
    <dgm:pt modelId="{562975E5-878C-4FBA-A0EF-793A8EAA97C2}" type="parTrans" cxnId="{7290E60D-2547-4F84-8BA8-85502AC69A8F}">
      <dgm:prSet/>
      <dgm:spPr/>
      <dgm:t>
        <a:bodyPr/>
        <a:lstStyle/>
        <a:p>
          <a:endParaRPr lang="es-EC" sz="4400"/>
        </a:p>
      </dgm:t>
    </dgm:pt>
    <dgm:pt modelId="{28E73EAE-9BB3-45FE-8DAF-42BB2286CA04}" type="sibTrans" cxnId="{7290E60D-2547-4F84-8BA8-85502AC69A8F}">
      <dgm:prSet/>
      <dgm:spPr/>
      <dgm:t>
        <a:bodyPr/>
        <a:lstStyle/>
        <a:p>
          <a:endParaRPr lang="es-EC" sz="4400"/>
        </a:p>
      </dgm:t>
    </dgm:pt>
    <dgm:pt modelId="{710F2588-8DAA-429C-92BC-ED444DB2435B}" type="pres">
      <dgm:prSet presAssocID="{2C7AAC40-E133-4E76-8DE7-7E4B44803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8EE9645-4E6C-4500-AD1B-CE367DAD6CE0}" type="pres">
      <dgm:prSet presAssocID="{ED350BAD-1B1B-4802-8D79-ADB819EDF369}" presName="boxAndChildren" presStyleCnt="0"/>
      <dgm:spPr/>
    </dgm:pt>
    <dgm:pt modelId="{D9AC0CD1-0A3B-482F-8803-D1A1D709D652}" type="pres">
      <dgm:prSet presAssocID="{ED350BAD-1B1B-4802-8D79-ADB819EDF369}" presName="parentTextBox" presStyleLbl="node1" presStyleIdx="0" presStyleCnt="1"/>
      <dgm:spPr/>
      <dgm:t>
        <a:bodyPr/>
        <a:lstStyle/>
        <a:p>
          <a:endParaRPr lang="es-ES"/>
        </a:p>
      </dgm:t>
    </dgm:pt>
    <dgm:pt modelId="{63CCABCD-EB40-498D-8DF0-F78F335E37D1}" type="pres">
      <dgm:prSet presAssocID="{ED350BAD-1B1B-4802-8D79-ADB819EDF369}" presName="entireBox" presStyleLbl="node1" presStyleIdx="0" presStyleCnt="1"/>
      <dgm:spPr/>
      <dgm:t>
        <a:bodyPr/>
        <a:lstStyle/>
        <a:p>
          <a:endParaRPr lang="es-ES"/>
        </a:p>
      </dgm:t>
    </dgm:pt>
    <dgm:pt modelId="{FEC3E4F2-6E2C-4BFF-9449-4F0286E90698}" type="pres">
      <dgm:prSet presAssocID="{ED350BAD-1B1B-4802-8D79-ADB819EDF369}" presName="descendantBox" presStyleCnt="0"/>
      <dgm:spPr/>
    </dgm:pt>
    <dgm:pt modelId="{8A5F2520-F35C-4FD3-BBD8-5BF9EFB44CD9}" type="pres">
      <dgm:prSet presAssocID="{DA6065DE-FD1E-47FF-8DF4-4942E1E04032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08D25D-2D0D-4EE5-8A73-AEB1A42D8E87}" type="pres">
      <dgm:prSet presAssocID="{11031CE8-EABD-48B6-9CB1-5D64B6718184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365691-9F8A-44F1-86B6-633D2E724813}" type="presOf" srcId="{ED350BAD-1B1B-4802-8D79-ADB819EDF369}" destId="{63CCABCD-EB40-498D-8DF0-F78F335E37D1}" srcOrd="1" destOrd="0" presId="urn:microsoft.com/office/officeart/2005/8/layout/process4"/>
    <dgm:cxn modelId="{56502298-3EE0-49E2-9A26-96BFBCA6EAF9}" type="presOf" srcId="{2C7AAC40-E133-4E76-8DE7-7E4B44803C9E}" destId="{710F2588-8DAA-429C-92BC-ED444DB2435B}" srcOrd="0" destOrd="0" presId="urn:microsoft.com/office/officeart/2005/8/layout/process4"/>
    <dgm:cxn modelId="{6F18F344-9FF1-403E-8732-99A9444838AE}" srcId="{2C7AAC40-E133-4E76-8DE7-7E4B44803C9E}" destId="{ED350BAD-1B1B-4802-8D79-ADB819EDF369}" srcOrd="0" destOrd="0" parTransId="{04003D6B-554C-463D-AFCC-F7D3107DCE09}" sibTransId="{A27C74F5-8A65-4F0C-BEDA-EA70013B220A}"/>
    <dgm:cxn modelId="{5E88A6D3-5E50-4A10-B97C-7CD5CDAAF020}" srcId="{ED350BAD-1B1B-4802-8D79-ADB819EDF369}" destId="{DA6065DE-FD1E-47FF-8DF4-4942E1E04032}" srcOrd="0" destOrd="0" parTransId="{B2BD64E2-5070-4A0C-BDC1-568BB3F7164D}" sibTransId="{4B0EF76F-A015-4CAB-9548-51EB72B9BB9D}"/>
    <dgm:cxn modelId="{37B5AF8F-5AFE-4C1A-A739-691C7DFC4810}" type="presOf" srcId="{11031CE8-EABD-48B6-9CB1-5D64B6718184}" destId="{2A08D25D-2D0D-4EE5-8A73-AEB1A42D8E87}" srcOrd="0" destOrd="0" presId="urn:microsoft.com/office/officeart/2005/8/layout/process4"/>
    <dgm:cxn modelId="{972BD9A7-1DD0-4CEE-98C6-98F8167D9D54}" type="presOf" srcId="{ED350BAD-1B1B-4802-8D79-ADB819EDF369}" destId="{D9AC0CD1-0A3B-482F-8803-D1A1D709D652}" srcOrd="0" destOrd="0" presId="urn:microsoft.com/office/officeart/2005/8/layout/process4"/>
    <dgm:cxn modelId="{7290E60D-2547-4F84-8BA8-85502AC69A8F}" srcId="{ED350BAD-1B1B-4802-8D79-ADB819EDF369}" destId="{11031CE8-EABD-48B6-9CB1-5D64B6718184}" srcOrd="1" destOrd="0" parTransId="{562975E5-878C-4FBA-A0EF-793A8EAA97C2}" sibTransId="{28E73EAE-9BB3-45FE-8DAF-42BB2286CA04}"/>
    <dgm:cxn modelId="{85933AC5-59CE-488E-A962-918223508AC7}" type="presOf" srcId="{DA6065DE-FD1E-47FF-8DF4-4942E1E04032}" destId="{8A5F2520-F35C-4FD3-BBD8-5BF9EFB44CD9}" srcOrd="0" destOrd="0" presId="urn:microsoft.com/office/officeart/2005/8/layout/process4"/>
    <dgm:cxn modelId="{C968C11D-98B3-4125-9D20-7601ED3D508F}" type="presParOf" srcId="{710F2588-8DAA-429C-92BC-ED444DB2435B}" destId="{28EE9645-4E6C-4500-AD1B-CE367DAD6CE0}" srcOrd="0" destOrd="0" presId="urn:microsoft.com/office/officeart/2005/8/layout/process4"/>
    <dgm:cxn modelId="{7FC5F757-691A-4533-A2E5-B44447911026}" type="presParOf" srcId="{28EE9645-4E6C-4500-AD1B-CE367DAD6CE0}" destId="{D9AC0CD1-0A3B-482F-8803-D1A1D709D652}" srcOrd="0" destOrd="0" presId="urn:microsoft.com/office/officeart/2005/8/layout/process4"/>
    <dgm:cxn modelId="{D541EE85-38CA-4A1F-BCBC-7EFB31B4E1BE}" type="presParOf" srcId="{28EE9645-4E6C-4500-AD1B-CE367DAD6CE0}" destId="{63CCABCD-EB40-498D-8DF0-F78F335E37D1}" srcOrd="1" destOrd="0" presId="urn:microsoft.com/office/officeart/2005/8/layout/process4"/>
    <dgm:cxn modelId="{61A64B5F-FB87-4BB2-BAD1-E537655B2053}" type="presParOf" srcId="{28EE9645-4E6C-4500-AD1B-CE367DAD6CE0}" destId="{FEC3E4F2-6E2C-4BFF-9449-4F0286E90698}" srcOrd="2" destOrd="0" presId="urn:microsoft.com/office/officeart/2005/8/layout/process4"/>
    <dgm:cxn modelId="{D16F0640-01A2-4FCC-AA99-A5BCCD90A5E8}" type="presParOf" srcId="{FEC3E4F2-6E2C-4BFF-9449-4F0286E90698}" destId="{8A5F2520-F35C-4FD3-BBD8-5BF9EFB44CD9}" srcOrd="0" destOrd="0" presId="urn:microsoft.com/office/officeart/2005/8/layout/process4"/>
    <dgm:cxn modelId="{9C1E5CDC-26A3-4C8F-9698-5BE04AC87110}" type="presParOf" srcId="{FEC3E4F2-6E2C-4BFF-9449-4F0286E90698}" destId="{2A08D25D-2D0D-4EE5-8A73-AEB1A42D8E8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7AAC40-E133-4E76-8DE7-7E4B44803C9E}" type="doc">
      <dgm:prSet loTypeId="urn:microsoft.com/office/officeart/2005/8/layout/process4" loCatId="list" qsTypeId="urn:microsoft.com/office/officeart/2005/8/quickstyle/3d6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C7882D7-EF62-4FE1-B53E-4B99C28C9BF1}">
      <dgm:prSet phldrT="[Texto]" custT="1"/>
      <dgm:spPr/>
      <dgm:t>
        <a:bodyPr/>
        <a:lstStyle/>
        <a:p>
          <a:pPr algn="just">
            <a:tabLst>
              <a:tab pos="363538" algn="l"/>
            </a:tabLst>
          </a:pPr>
          <a:r>
            <a:rPr lang="es-EC" sz="3600" dirty="0" smtClean="0"/>
            <a:t>2.	La determinación de los niveles actuales de las capacidades marítimas y de seguridad Integral en los Espacios Acuáticos</a:t>
          </a:r>
          <a:endParaRPr lang="es-EC" sz="3600" dirty="0"/>
        </a:p>
      </dgm:t>
    </dgm:pt>
    <dgm:pt modelId="{03BB0BA1-B915-41C8-B316-F48E97000DFF}" type="parTrans" cxnId="{F7FB067D-850D-4627-9E17-3C3F44121066}">
      <dgm:prSet/>
      <dgm:spPr/>
      <dgm:t>
        <a:bodyPr/>
        <a:lstStyle/>
        <a:p>
          <a:endParaRPr lang="es-EC" sz="4400"/>
        </a:p>
      </dgm:t>
    </dgm:pt>
    <dgm:pt modelId="{0681CDAF-D680-47FF-93C8-CF4DBB27540D}" type="sibTrans" cxnId="{F7FB067D-850D-4627-9E17-3C3F44121066}">
      <dgm:prSet/>
      <dgm:spPr/>
      <dgm:t>
        <a:bodyPr/>
        <a:lstStyle/>
        <a:p>
          <a:endParaRPr lang="es-EC" sz="4400"/>
        </a:p>
      </dgm:t>
    </dgm:pt>
    <dgm:pt modelId="{479A9507-D54D-4FFD-9E4F-F513E5D5AEBD}">
      <dgm:prSet phldrT="[Texto]" custT="1"/>
      <dgm:spPr/>
      <dgm:t>
        <a:bodyPr/>
        <a:lstStyle/>
        <a:p>
          <a:pPr algn="ctr"/>
          <a:r>
            <a:rPr lang="es-EC" sz="4000" dirty="0" smtClean="0"/>
            <a:t>facilita </a:t>
          </a:r>
          <a:endParaRPr lang="es-EC" sz="4000" dirty="0"/>
        </a:p>
      </dgm:t>
    </dgm:pt>
    <dgm:pt modelId="{D9C89C06-1458-4738-9B9D-F394A76E5908}" type="parTrans" cxnId="{819C3223-E26A-4177-8BCF-530CA4493DB5}">
      <dgm:prSet/>
      <dgm:spPr/>
      <dgm:t>
        <a:bodyPr/>
        <a:lstStyle/>
        <a:p>
          <a:endParaRPr lang="es-EC" sz="4400"/>
        </a:p>
      </dgm:t>
    </dgm:pt>
    <dgm:pt modelId="{B6DFBA05-7BB8-458B-966C-916A3366CD46}" type="sibTrans" cxnId="{819C3223-E26A-4177-8BCF-530CA4493DB5}">
      <dgm:prSet/>
      <dgm:spPr/>
      <dgm:t>
        <a:bodyPr/>
        <a:lstStyle/>
        <a:p>
          <a:endParaRPr lang="es-EC" sz="4400"/>
        </a:p>
      </dgm:t>
    </dgm:pt>
    <dgm:pt modelId="{6EF279DB-02D9-41C8-B60F-F21D0BDE7E89}">
      <dgm:prSet phldrT="[Texto]" custT="1"/>
      <dgm:spPr/>
      <dgm:t>
        <a:bodyPr/>
        <a:lstStyle/>
        <a:p>
          <a:pPr algn="just"/>
          <a:r>
            <a:rPr lang="es-EC" sz="2400" dirty="0" smtClean="0"/>
            <a:t>la estructuración de una nueva propuesta de diseño del Concepto Estratégico Naval hasta el 2021, tendiente a mejorar la gestión que realiza la Armada del Ecuador en beneficio de la comunidad marítima nacional e internacional.</a:t>
          </a:r>
          <a:endParaRPr lang="es-EC" sz="2400" dirty="0"/>
        </a:p>
      </dgm:t>
    </dgm:pt>
    <dgm:pt modelId="{844F8735-A9E5-4214-9FA7-9A35815E18E2}" type="parTrans" cxnId="{F4046B45-0213-45B8-9957-1FA7B28AFCCA}">
      <dgm:prSet/>
      <dgm:spPr/>
      <dgm:t>
        <a:bodyPr/>
        <a:lstStyle/>
        <a:p>
          <a:endParaRPr lang="es-EC" sz="4400"/>
        </a:p>
      </dgm:t>
    </dgm:pt>
    <dgm:pt modelId="{708AC788-3B2D-4389-972C-05705100FF1F}" type="sibTrans" cxnId="{F4046B45-0213-45B8-9957-1FA7B28AFCCA}">
      <dgm:prSet/>
      <dgm:spPr/>
      <dgm:t>
        <a:bodyPr/>
        <a:lstStyle/>
        <a:p>
          <a:endParaRPr lang="es-EC" sz="4400"/>
        </a:p>
      </dgm:t>
    </dgm:pt>
    <dgm:pt modelId="{710F2588-8DAA-429C-92BC-ED444DB2435B}" type="pres">
      <dgm:prSet presAssocID="{2C7AAC40-E133-4E76-8DE7-7E4B44803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A32879E-7830-4DFA-BF24-F5DC37928437}" type="pres">
      <dgm:prSet presAssocID="{9C7882D7-EF62-4FE1-B53E-4B99C28C9BF1}" presName="boxAndChildren" presStyleCnt="0"/>
      <dgm:spPr/>
      <dgm:t>
        <a:bodyPr/>
        <a:lstStyle/>
        <a:p>
          <a:endParaRPr lang="es-ES"/>
        </a:p>
      </dgm:t>
    </dgm:pt>
    <dgm:pt modelId="{96B78B47-1486-4513-8E4D-286CF425FEC2}" type="pres">
      <dgm:prSet presAssocID="{9C7882D7-EF62-4FE1-B53E-4B99C28C9BF1}" presName="parentTextBox" presStyleLbl="node1" presStyleIdx="0" presStyleCnt="1"/>
      <dgm:spPr/>
      <dgm:t>
        <a:bodyPr/>
        <a:lstStyle/>
        <a:p>
          <a:endParaRPr lang="es-EC"/>
        </a:p>
      </dgm:t>
    </dgm:pt>
    <dgm:pt modelId="{3FDB2084-FC78-46C4-96D5-FEB7CF438D5B}" type="pres">
      <dgm:prSet presAssocID="{9C7882D7-EF62-4FE1-B53E-4B99C28C9BF1}" presName="entireBox" presStyleLbl="node1" presStyleIdx="0" presStyleCnt="1"/>
      <dgm:spPr/>
      <dgm:t>
        <a:bodyPr/>
        <a:lstStyle/>
        <a:p>
          <a:endParaRPr lang="es-EC"/>
        </a:p>
      </dgm:t>
    </dgm:pt>
    <dgm:pt modelId="{6EB02B91-6F52-4DCF-8966-1142D8315110}" type="pres">
      <dgm:prSet presAssocID="{9C7882D7-EF62-4FE1-B53E-4B99C28C9BF1}" presName="descendantBox" presStyleCnt="0"/>
      <dgm:spPr/>
      <dgm:t>
        <a:bodyPr/>
        <a:lstStyle/>
        <a:p>
          <a:endParaRPr lang="es-ES"/>
        </a:p>
      </dgm:t>
    </dgm:pt>
    <dgm:pt modelId="{9AE46B84-020A-41EB-A4D5-B3B36384A5AB}" type="pres">
      <dgm:prSet presAssocID="{479A9507-D54D-4FFD-9E4F-F513E5D5AEBD}" presName="childTextBox" presStyleLbl="fgAccFollowNode1" presStyleIdx="0" presStyleCnt="2" custScaleY="1331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645037-9CC5-4E9C-96E0-7979B2B5E2FC}" type="pres">
      <dgm:prSet presAssocID="{6EF279DB-02D9-41C8-B60F-F21D0BDE7E89}" presName="childTextBox" presStyleLbl="fgAccFollowNode1" presStyleIdx="1" presStyleCnt="2" custScaleX="140292" custScaleY="1330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F2FF63-A9E9-48AE-87C7-984C394ADB77}" type="presOf" srcId="{9C7882D7-EF62-4FE1-B53E-4B99C28C9BF1}" destId="{96B78B47-1486-4513-8E4D-286CF425FEC2}" srcOrd="0" destOrd="0" presId="urn:microsoft.com/office/officeart/2005/8/layout/process4"/>
    <dgm:cxn modelId="{DB387B34-6E47-44F9-A8D2-04B811E5308F}" type="presOf" srcId="{9C7882D7-EF62-4FE1-B53E-4B99C28C9BF1}" destId="{3FDB2084-FC78-46C4-96D5-FEB7CF438D5B}" srcOrd="1" destOrd="0" presId="urn:microsoft.com/office/officeart/2005/8/layout/process4"/>
    <dgm:cxn modelId="{F7FB067D-850D-4627-9E17-3C3F44121066}" srcId="{2C7AAC40-E133-4E76-8DE7-7E4B44803C9E}" destId="{9C7882D7-EF62-4FE1-B53E-4B99C28C9BF1}" srcOrd="0" destOrd="0" parTransId="{03BB0BA1-B915-41C8-B316-F48E97000DFF}" sibTransId="{0681CDAF-D680-47FF-93C8-CF4DBB27540D}"/>
    <dgm:cxn modelId="{819C3223-E26A-4177-8BCF-530CA4493DB5}" srcId="{9C7882D7-EF62-4FE1-B53E-4B99C28C9BF1}" destId="{479A9507-D54D-4FFD-9E4F-F513E5D5AEBD}" srcOrd="0" destOrd="0" parTransId="{D9C89C06-1458-4738-9B9D-F394A76E5908}" sibTransId="{B6DFBA05-7BB8-458B-966C-916A3366CD46}"/>
    <dgm:cxn modelId="{51C31D4E-0B20-4154-8D9B-9EF5367F1F1E}" type="presOf" srcId="{2C7AAC40-E133-4E76-8DE7-7E4B44803C9E}" destId="{710F2588-8DAA-429C-92BC-ED444DB2435B}" srcOrd="0" destOrd="0" presId="urn:microsoft.com/office/officeart/2005/8/layout/process4"/>
    <dgm:cxn modelId="{28D04591-F851-47F5-966D-EAE880BE0454}" type="presOf" srcId="{6EF279DB-02D9-41C8-B60F-F21D0BDE7E89}" destId="{B4645037-9CC5-4E9C-96E0-7979B2B5E2FC}" srcOrd="0" destOrd="0" presId="urn:microsoft.com/office/officeart/2005/8/layout/process4"/>
    <dgm:cxn modelId="{F8755528-4CF1-4195-BF68-A219F3CB7CD6}" type="presOf" srcId="{479A9507-D54D-4FFD-9E4F-F513E5D5AEBD}" destId="{9AE46B84-020A-41EB-A4D5-B3B36384A5AB}" srcOrd="0" destOrd="0" presId="urn:microsoft.com/office/officeart/2005/8/layout/process4"/>
    <dgm:cxn modelId="{F4046B45-0213-45B8-9957-1FA7B28AFCCA}" srcId="{9C7882D7-EF62-4FE1-B53E-4B99C28C9BF1}" destId="{6EF279DB-02D9-41C8-B60F-F21D0BDE7E89}" srcOrd="1" destOrd="0" parTransId="{844F8735-A9E5-4214-9FA7-9A35815E18E2}" sibTransId="{708AC788-3B2D-4389-972C-05705100FF1F}"/>
    <dgm:cxn modelId="{D296FD62-BC18-46AF-9028-CE8467BA871E}" type="presParOf" srcId="{710F2588-8DAA-429C-92BC-ED444DB2435B}" destId="{CA32879E-7830-4DFA-BF24-F5DC37928437}" srcOrd="0" destOrd="0" presId="urn:microsoft.com/office/officeart/2005/8/layout/process4"/>
    <dgm:cxn modelId="{C0509342-0186-4D59-9FEE-3F264D06C0B5}" type="presParOf" srcId="{CA32879E-7830-4DFA-BF24-F5DC37928437}" destId="{96B78B47-1486-4513-8E4D-286CF425FEC2}" srcOrd="0" destOrd="0" presId="urn:microsoft.com/office/officeart/2005/8/layout/process4"/>
    <dgm:cxn modelId="{F79F82BE-51A2-4DF1-A021-F12AC845FEB2}" type="presParOf" srcId="{CA32879E-7830-4DFA-BF24-F5DC37928437}" destId="{3FDB2084-FC78-46C4-96D5-FEB7CF438D5B}" srcOrd="1" destOrd="0" presId="urn:microsoft.com/office/officeart/2005/8/layout/process4"/>
    <dgm:cxn modelId="{D3574A86-4908-42E0-9A80-AB8102D98431}" type="presParOf" srcId="{CA32879E-7830-4DFA-BF24-F5DC37928437}" destId="{6EB02B91-6F52-4DCF-8966-1142D8315110}" srcOrd="2" destOrd="0" presId="urn:microsoft.com/office/officeart/2005/8/layout/process4"/>
    <dgm:cxn modelId="{DBAD7F51-D8EF-4E0E-AAB8-AEA9BF0DFE95}" type="presParOf" srcId="{6EB02B91-6F52-4DCF-8966-1142D8315110}" destId="{9AE46B84-020A-41EB-A4D5-B3B36384A5AB}" srcOrd="0" destOrd="0" presId="urn:microsoft.com/office/officeart/2005/8/layout/process4"/>
    <dgm:cxn modelId="{F1CD9C42-BEF5-4A9D-9275-510090514509}" type="presParOf" srcId="{6EB02B91-6F52-4DCF-8966-1142D8315110}" destId="{B4645037-9CC5-4E9C-96E0-7979B2B5E2F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7AAC40-E133-4E76-8DE7-7E4B44803C9E}" type="doc">
      <dgm:prSet loTypeId="urn:microsoft.com/office/officeart/2005/8/layout/process4" loCatId="list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A7B3CFD-9312-4E9E-A11B-C55A1FFD2A7B}">
      <dgm:prSet phldrT="[Texto]" custT="1"/>
      <dgm:spPr/>
      <dgm:t>
        <a:bodyPr/>
        <a:lstStyle/>
        <a:p>
          <a:pPr algn="just">
            <a:tabLst>
              <a:tab pos="261938" algn="l"/>
              <a:tab pos="449263" algn="l"/>
            </a:tabLst>
          </a:pPr>
          <a:r>
            <a:rPr lang="es-EC" sz="3600" dirty="0" smtClean="0"/>
            <a:t>3.	Los resultados obtenidos fruto de la investigación y la comparación con otras definiciones, concepciones o aplicaciones, </a:t>
          </a:r>
          <a:endParaRPr lang="es-EC" sz="3600" dirty="0"/>
        </a:p>
      </dgm:t>
    </dgm:pt>
    <dgm:pt modelId="{7B9D771C-01A7-4DB5-8A21-598279D1BC7A}" type="parTrans" cxnId="{329B323D-4EB4-4608-89CF-44942174E1E0}">
      <dgm:prSet/>
      <dgm:spPr/>
      <dgm:t>
        <a:bodyPr/>
        <a:lstStyle/>
        <a:p>
          <a:endParaRPr lang="es-EC" sz="2400"/>
        </a:p>
      </dgm:t>
    </dgm:pt>
    <dgm:pt modelId="{9C1139B8-D6D4-4773-BEB1-6CDF44F1E3E1}" type="sibTrans" cxnId="{329B323D-4EB4-4608-89CF-44942174E1E0}">
      <dgm:prSet/>
      <dgm:spPr/>
      <dgm:t>
        <a:bodyPr/>
        <a:lstStyle/>
        <a:p>
          <a:endParaRPr lang="es-EC" sz="2400"/>
        </a:p>
      </dgm:t>
    </dgm:pt>
    <dgm:pt modelId="{306D2B8B-65A1-4C88-B22F-19EC71D25FAA}">
      <dgm:prSet phldrT="[Texto]" custT="1"/>
      <dgm:spPr/>
      <dgm:t>
        <a:bodyPr/>
        <a:lstStyle/>
        <a:p>
          <a:pPr algn="ctr"/>
          <a:r>
            <a:rPr lang="es-EC" sz="3600" dirty="0" smtClean="0"/>
            <a:t>permite</a:t>
          </a:r>
          <a:endParaRPr lang="es-EC" sz="3600" dirty="0"/>
        </a:p>
      </dgm:t>
    </dgm:pt>
    <dgm:pt modelId="{8EDC2E84-0D74-4386-B530-E095913FC906}" type="parTrans" cxnId="{B7B75EDF-5D2C-4447-AD24-6587E439E3B0}">
      <dgm:prSet/>
      <dgm:spPr/>
      <dgm:t>
        <a:bodyPr/>
        <a:lstStyle/>
        <a:p>
          <a:endParaRPr lang="es-EC" sz="2400"/>
        </a:p>
      </dgm:t>
    </dgm:pt>
    <dgm:pt modelId="{6A51BCEE-276E-4C32-8FBF-43B1AFD76A17}" type="sibTrans" cxnId="{B7B75EDF-5D2C-4447-AD24-6587E439E3B0}">
      <dgm:prSet/>
      <dgm:spPr/>
      <dgm:t>
        <a:bodyPr/>
        <a:lstStyle/>
        <a:p>
          <a:endParaRPr lang="es-EC" sz="2400"/>
        </a:p>
      </dgm:t>
    </dgm:pt>
    <dgm:pt modelId="{3C015741-527E-431F-BE3E-B447D76746DE}">
      <dgm:prSet phldrT="[Texto]" custT="1"/>
      <dgm:spPr/>
      <dgm:t>
        <a:bodyPr/>
        <a:lstStyle/>
        <a:p>
          <a:pPr algn="just"/>
          <a:r>
            <a:rPr lang="es-EC" sz="2400" dirty="0" smtClean="0"/>
            <a:t>identificar los aspectos que deben ser considerados para el diseño de una propuesta de actualización del Concepto Estratégico Naval hasta el 2021.</a:t>
          </a:r>
          <a:endParaRPr lang="es-EC" sz="2400" dirty="0"/>
        </a:p>
      </dgm:t>
    </dgm:pt>
    <dgm:pt modelId="{FBED7B65-87D6-4C76-B302-A67A34E030AB}" type="parTrans" cxnId="{F746677B-190D-4039-8CF8-E7CD057A889C}">
      <dgm:prSet/>
      <dgm:spPr/>
      <dgm:t>
        <a:bodyPr/>
        <a:lstStyle/>
        <a:p>
          <a:endParaRPr lang="es-EC" sz="2400"/>
        </a:p>
      </dgm:t>
    </dgm:pt>
    <dgm:pt modelId="{1C44E0D7-8C99-415E-B39E-0C7BDD709076}" type="sibTrans" cxnId="{F746677B-190D-4039-8CF8-E7CD057A889C}">
      <dgm:prSet/>
      <dgm:spPr/>
      <dgm:t>
        <a:bodyPr/>
        <a:lstStyle/>
        <a:p>
          <a:endParaRPr lang="es-EC" sz="2400"/>
        </a:p>
      </dgm:t>
    </dgm:pt>
    <dgm:pt modelId="{710F2588-8DAA-429C-92BC-ED444DB2435B}" type="pres">
      <dgm:prSet presAssocID="{2C7AAC40-E133-4E76-8DE7-7E4B44803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F429A67-79E9-4547-9A0B-4A22B87EAEDE}" type="pres">
      <dgm:prSet presAssocID="{BA7B3CFD-9312-4E9E-A11B-C55A1FFD2A7B}" presName="boxAndChildren" presStyleCnt="0"/>
      <dgm:spPr/>
    </dgm:pt>
    <dgm:pt modelId="{FDB6652C-8F5F-42F0-8728-27E6807B65D0}" type="pres">
      <dgm:prSet presAssocID="{BA7B3CFD-9312-4E9E-A11B-C55A1FFD2A7B}" presName="parentTextBox" presStyleLbl="node1" presStyleIdx="0" presStyleCnt="1"/>
      <dgm:spPr/>
      <dgm:t>
        <a:bodyPr/>
        <a:lstStyle/>
        <a:p>
          <a:endParaRPr lang="es-ES"/>
        </a:p>
      </dgm:t>
    </dgm:pt>
    <dgm:pt modelId="{8D43C885-3C6E-4410-BF4A-D1C975533FCF}" type="pres">
      <dgm:prSet presAssocID="{BA7B3CFD-9312-4E9E-A11B-C55A1FFD2A7B}" presName="entireBox" presStyleLbl="node1" presStyleIdx="0" presStyleCnt="1"/>
      <dgm:spPr/>
      <dgm:t>
        <a:bodyPr/>
        <a:lstStyle/>
        <a:p>
          <a:endParaRPr lang="es-ES"/>
        </a:p>
      </dgm:t>
    </dgm:pt>
    <dgm:pt modelId="{75BF2F52-5FEB-41EB-9612-F45E093F0D7C}" type="pres">
      <dgm:prSet presAssocID="{BA7B3CFD-9312-4E9E-A11B-C55A1FFD2A7B}" presName="descendantBox" presStyleCnt="0"/>
      <dgm:spPr/>
    </dgm:pt>
    <dgm:pt modelId="{A7BEDB24-9EAE-4B0D-9F73-BEC3599DD26C}" type="pres">
      <dgm:prSet presAssocID="{306D2B8B-65A1-4C88-B22F-19EC71D25FAA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37F55A-4D5C-4FA0-A1DD-6BA3481A595B}" type="pres">
      <dgm:prSet presAssocID="{3C015741-527E-431F-BE3E-B447D76746DE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CFBE4E-7E36-4814-A68C-686437430FB0}" type="presOf" srcId="{3C015741-527E-431F-BE3E-B447D76746DE}" destId="{4737F55A-4D5C-4FA0-A1DD-6BA3481A595B}" srcOrd="0" destOrd="0" presId="urn:microsoft.com/office/officeart/2005/8/layout/process4"/>
    <dgm:cxn modelId="{F746677B-190D-4039-8CF8-E7CD057A889C}" srcId="{BA7B3CFD-9312-4E9E-A11B-C55A1FFD2A7B}" destId="{3C015741-527E-431F-BE3E-B447D76746DE}" srcOrd="1" destOrd="0" parTransId="{FBED7B65-87D6-4C76-B302-A67A34E030AB}" sibTransId="{1C44E0D7-8C99-415E-B39E-0C7BDD709076}"/>
    <dgm:cxn modelId="{9A075036-5ED4-4009-9CEE-421C4CC3E45F}" type="presOf" srcId="{306D2B8B-65A1-4C88-B22F-19EC71D25FAA}" destId="{A7BEDB24-9EAE-4B0D-9F73-BEC3599DD26C}" srcOrd="0" destOrd="0" presId="urn:microsoft.com/office/officeart/2005/8/layout/process4"/>
    <dgm:cxn modelId="{B7B75EDF-5D2C-4447-AD24-6587E439E3B0}" srcId="{BA7B3CFD-9312-4E9E-A11B-C55A1FFD2A7B}" destId="{306D2B8B-65A1-4C88-B22F-19EC71D25FAA}" srcOrd="0" destOrd="0" parTransId="{8EDC2E84-0D74-4386-B530-E095913FC906}" sibTransId="{6A51BCEE-276E-4C32-8FBF-43B1AFD76A17}"/>
    <dgm:cxn modelId="{1B77FED1-9FA0-474E-87CE-298C1452FBF5}" type="presOf" srcId="{BA7B3CFD-9312-4E9E-A11B-C55A1FFD2A7B}" destId="{8D43C885-3C6E-4410-BF4A-D1C975533FCF}" srcOrd="1" destOrd="0" presId="urn:microsoft.com/office/officeart/2005/8/layout/process4"/>
    <dgm:cxn modelId="{329B323D-4EB4-4608-89CF-44942174E1E0}" srcId="{2C7AAC40-E133-4E76-8DE7-7E4B44803C9E}" destId="{BA7B3CFD-9312-4E9E-A11B-C55A1FFD2A7B}" srcOrd="0" destOrd="0" parTransId="{7B9D771C-01A7-4DB5-8A21-598279D1BC7A}" sibTransId="{9C1139B8-D6D4-4773-BEB1-6CDF44F1E3E1}"/>
    <dgm:cxn modelId="{0E262D52-F634-4781-8D7F-2D6883344FFC}" type="presOf" srcId="{2C7AAC40-E133-4E76-8DE7-7E4B44803C9E}" destId="{710F2588-8DAA-429C-92BC-ED444DB2435B}" srcOrd="0" destOrd="0" presId="urn:microsoft.com/office/officeart/2005/8/layout/process4"/>
    <dgm:cxn modelId="{CE7E01DC-DE8D-424A-B6B5-381055FF0F89}" type="presOf" srcId="{BA7B3CFD-9312-4E9E-A11B-C55A1FFD2A7B}" destId="{FDB6652C-8F5F-42F0-8728-27E6807B65D0}" srcOrd="0" destOrd="0" presId="urn:microsoft.com/office/officeart/2005/8/layout/process4"/>
    <dgm:cxn modelId="{A8492B0C-93A1-423E-8214-7CACF4453903}" type="presParOf" srcId="{710F2588-8DAA-429C-92BC-ED444DB2435B}" destId="{0F429A67-79E9-4547-9A0B-4A22B87EAEDE}" srcOrd="0" destOrd="0" presId="urn:microsoft.com/office/officeart/2005/8/layout/process4"/>
    <dgm:cxn modelId="{DF01AF64-B63E-42D9-BBBC-7758D02D135B}" type="presParOf" srcId="{0F429A67-79E9-4547-9A0B-4A22B87EAEDE}" destId="{FDB6652C-8F5F-42F0-8728-27E6807B65D0}" srcOrd="0" destOrd="0" presId="urn:microsoft.com/office/officeart/2005/8/layout/process4"/>
    <dgm:cxn modelId="{5219140D-B474-44F1-A18F-AC27D3EB8256}" type="presParOf" srcId="{0F429A67-79E9-4547-9A0B-4A22B87EAEDE}" destId="{8D43C885-3C6E-4410-BF4A-D1C975533FCF}" srcOrd="1" destOrd="0" presId="urn:microsoft.com/office/officeart/2005/8/layout/process4"/>
    <dgm:cxn modelId="{7321F0A0-3DBA-4174-9E91-359CDF90CF9A}" type="presParOf" srcId="{0F429A67-79E9-4547-9A0B-4A22B87EAEDE}" destId="{75BF2F52-5FEB-41EB-9612-F45E093F0D7C}" srcOrd="2" destOrd="0" presId="urn:microsoft.com/office/officeart/2005/8/layout/process4"/>
    <dgm:cxn modelId="{25EE1548-E2C5-4DE4-A283-2B4FF8DDC76C}" type="presParOf" srcId="{75BF2F52-5FEB-41EB-9612-F45E093F0D7C}" destId="{A7BEDB24-9EAE-4B0D-9F73-BEC3599DD26C}" srcOrd="0" destOrd="0" presId="urn:microsoft.com/office/officeart/2005/8/layout/process4"/>
    <dgm:cxn modelId="{8DCEF486-97A1-4509-911F-1171C0280AC0}" type="presParOf" srcId="{75BF2F52-5FEB-41EB-9612-F45E093F0D7C}" destId="{4737F55A-4D5C-4FA0-A1DD-6BA3481A595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36526EC6-4B8D-4C4B-99D0-D5DAC53A310C}" type="presOf" srcId="{58B93E29-84BD-4A76-B739-0874B37A4468}" destId="{3B785CF3-5068-4FDB-97AB-4F153870D521}" srcOrd="0" destOrd="0" presId="urn:microsoft.com/office/officeart/2008/layout/VerticalCurvedList"/>
    <dgm:cxn modelId="{8C07BE3C-FF5A-4C5C-B71E-BB2B7AD6947D}" type="presOf" srcId="{8E13ABBE-A138-4E41-95FA-387F66FE4BB7}" destId="{731E0D57-348B-479D-9206-32FB058845CC}" srcOrd="0" destOrd="0" presId="urn:microsoft.com/office/officeart/2008/layout/VerticalCurvedList"/>
    <dgm:cxn modelId="{D34B416D-8260-4577-A9FF-496E79892D32}" type="presOf" srcId="{33FCDDB5-DBDD-462A-89B5-7E494F4B9C85}" destId="{029EA737-51DC-4D27-8041-928EF1D46CF9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9F3C6730-3DD1-4494-8CBE-33034622F40A}" type="presOf" srcId="{6C02CE79-41B9-45D4-A40E-1594BED8694D}" destId="{CE7E595F-63EE-4A39-8BFF-0E7DA2E70C33}" srcOrd="0" destOrd="0" presId="urn:microsoft.com/office/officeart/2008/layout/VerticalCurvedList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CC75704E-FB34-406E-9725-FB9C04E3E32A}" type="presOf" srcId="{A23544AD-001F-48B7-9BE1-95FBBAFE1195}" destId="{45CFE4B8-CD4D-4EEB-BD45-A4A1888BB530}" srcOrd="0" destOrd="0" presId="urn:microsoft.com/office/officeart/2008/layout/VerticalCurvedList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0A49291B-72E8-435D-98B9-01704E9AB007}" type="presOf" srcId="{A4B88A9D-D0E6-4A0F-AA7E-9033C4349484}" destId="{594807AE-3142-4BE5-A0DF-B121F45D3901}" srcOrd="0" destOrd="0" presId="urn:microsoft.com/office/officeart/2008/layout/VerticalCurvedList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12E55EB6-1CED-448C-BCAB-85B54E2F61C9}" type="presOf" srcId="{CA102876-D389-423D-821B-D7C802AD948B}" destId="{A5D42968-6A7E-492C-9055-937476C96CF2}" srcOrd="0" destOrd="0" presId="urn:microsoft.com/office/officeart/2008/layout/VerticalCurvedList"/>
    <dgm:cxn modelId="{F4233266-9EDD-4940-8EC3-436678646320}" type="presOf" srcId="{6AB09CDA-3DA4-484D-BF83-043B4C21BDF2}" destId="{5B73A20D-B258-434E-9BD8-50B9F533E423}" srcOrd="0" destOrd="0" presId="urn:microsoft.com/office/officeart/2008/layout/VerticalCurvedList"/>
    <dgm:cxn modelId="{EB74CCD3-B0BE-4EC4-A420-7DD1DB19797B}" type="presParOf" srcId="{5B73A20D-B258-434E-9BD8-50B9F533E423}" destId="{CCC5F2FD-05F1-44A9-B681-5DA7C1D8D97A}" srcOrd="0" destOrd="0" presId="urn:microsoft.com/office/officeart/2008/layout/VerticalCurvedList"/>
    <dgm:cxn modelId="{5AD370DC-799F-4C8F-B392-6DF73B73608B}" type="presParOf" srcId="{CCC5F2FD-05F1-44A9-B681-5DA7C1D8D97A}" destId="{2A80DAD5-906F-4B4C-B844-E01E4562B922}" srcOrd="0" destOrd="0" presId="urn:microsoft.com/office/officeart/2008/layout/VerticalCurvedList"/>
    <dgm:cxn modelId="{7EB82B39-1454-4762-8894-82B7E9329F8C}" type="presParOf" srcId="{2A80DAD5-906F-4B4C-B844-E01E4562B922}" destId="{EB04A66A-35F6-4A9A-8550-A6F822838BF5}" srcOrd="0" destOrd="0" presId="urn:microsoft.com/office/officeart/2008/layout/VerticalCurvedList"/>
    <dgm:cxn modelId="{31EC9B7B-1C18-429C-8622-391748228D2C}" type="presParOf" srcId="{2A80DAD5-906F-4B4C-B844-E01E4562B922}" destId="{731E0D57-348B-479D-9206-32FB058845CC}" srcOrd="1" destOrd="0" presId="urn:microsoft.com/office/officeart/2008/layout/VerticalCurvedList"/>
    <dgm:cxn modelId="{0F8501F6-AFD5-4553-A035-0705B396F548}" type="presParOf" srcId="{2A80DAD5-906F-4B4C-B844-E01E4562B922}" destId="{00CB9CE6-7106-4073-80C9-588B460BDA36}" srcOrd="2" destOrd="0" presId="urn:microsoft.com/office/officeart/2008/layout/VerticalCurvedList"/>
    <dgm:cxn modelId="{236B9181-51D1-44D1-9C1C-3F816C6F942C}" type="presParOf" srcId="{2A80DAD5-906F-4B4C-B844-E01E4562B922}" destId="{2DA1BC95-6B9C-4D18-A728-587FEBE75D7E}" srcOrd="3" destOrd="0" presId="urn:microsoft.com/office/officeart/2008/layout/VerticalCurvedList"/>
    <dgm:cxn modelId="{EF097527-301C-4179-B3D8-74D7F910D5F8}" type="presParOf" srcId="{CCC5F2FD-05F1-44A9-B681-5DA7C1D8D97A}" destId="{45CFE4B8-CD4D-4EEB-BD45-A4A1888BB530}" srcOrd="1" destOrd="0" presId="urn:microsoft.com/office/officeart/2008/layout/VerticalCurvedList"/>
    <dgm:cxn modelId="{28D94C8D-10DA-4A08-83EB-4AB988E210B5}" type="presParOf" srcId="{CCC5F2FD-05F1-44A9-B681-5DA7C1D8D97A}" destId="{F7EBCB79-65E1-4D51-B234-3E4F14695A34}" srcOrd="2" destOrd="0" presId="urn:microsoft.com/office/officeart/2008/layout/VerticalCurvedList"/>
    <dgm:cxn modelId="{BAEE7BFF-5248-4086-9311-0B3AE13321A3}" type="presParOf" srcId="{F7EBCB79-65E1-4D51-B234-3E4F14695A34}" destId="{D0CF290D-8A4F-46D0-890C-537DE564EC69}" srcOrd="0" destOrd="0" presId="urn:microsoft.com/office/officeart/2008/layout/VerticalCurvedList"/>
    <dgm:cxn modelId="{91EFD5F7-B998-472D-BD79-9348D1E2EA75}" type="presParOf" srcId="{CCC5F2FD-05F1-44A9-B681-5DA7C1D8D97A}" destId="{594807AE-3142-4BE5-A0DF-B121F45D3901}" srcOrd="3" destOrd="0" presId="urn:microsoft.com/office/officeart/2008/layout/VerticalCurvedList"/>
    <dgm:cxn modelId="{9911CD1B-7669-49B3-BE95-D6AF6A6E2D39}" type="presParOf" srcId="{CCC5F2FD-05F1-44A9-B681-5DA7C1D8D97A}" destId="{E73CC046-F0AE-4DCC-92CA-A9858A5475FC}" srcOrd="4" destOrd="0" presId="urn:microsoft.com/office/officeart/2008/layout/VerticalCurvedList"/>
    <dgm:cxn modelId="{A88CF02B-612E-4FBD-9AA6-A09B69FE21DB}" type="presParOf" srcId="{E73CC046-F0AE-4DCC-92CA-A9858A5475FC}" destId="{5AA76807-C6C8-4946-B560-0DED28293E55}" srcOrd="0" destOrd="0" presId="urn:microsoft.com/office/officeart/2008/layout/VerticalCurvedList"/>
    <dgm:cxn modelId="{388C2447-C787-426A-89C4-0285891C4A55}" type="presParOf" srcId="{CCC5F2FD-05F1-44A9-B681-5DA7C1D8D97A}" destId="{3B785CF3-5068-4FDB-97AB-4F153870D521}" srcOrd="5" destOrd="0" presId="urn:microsoft.com/office/officeart/2008/layout/VerticalCurvedList"/>
    <dgm:cxn modelId="{C84FB2C1-D0DF-4BD9-994D-750AEA35F144}" type="presParOf" srcId="{CCC5F2FD-05F1-44A9-B681-5DA7C1D8D97A}" destId="{D2064F3F-2675-4EA0-9BD7-976317C5FCF8}" srcOrd="6" destOrd="0" presId="urn:microsoft.com/office/officeart/2008/layout/VerticalCurvedList"/>
    <dgm:cxn modelId="{BA08CEB7-FE38-429A-8610-C3DC8588B3D3}" type="presParOf" srcId="{D2064F3F-2675-4EA0-9BD7-976317C5FCF8}" destId="{036B2238-461E-4ECF-85C0-92243F3A41A4}" srcOrd="0" destOrd="0" presId="urn:microsoft.com/office/officeart/2008/layout/VerticalCurvedList"/>
    <dgm:cxn modelId="{F4B5BA59-4DCE-451C-81EB-50FADF69BDB9}" type="presParOf" srcId="{CCC5F2FD-05F1-44A9-B681-5DA7C1D8D97A}" destId="{029EA737-51DC-4D27-8041-928EF1D46CF9}" srcOrd="7" destOrd="0" presId="urn:microsoft.com/office/officeart/2008/layout/VerticalCurvedList"/>
    <dgm:cxn modelId="{21DE2350-C7E5-4CDC-8CE5-013D1BCB86E5}" type="presParOf" srcId="{CCC5F2FD-05F1-44A9-B681-5DA7C1D8D97A}" destId="{D9DA1DFB-1372-49D4-B35F-8ACF659010E2}" srcOrd="8" destOrd="0" presId="urn:microsoft.com/office/officeart/2008/layout/VerticalCurvedList"/>
    <dgm:cxn modelId="{AD1D5E77-C456-4056-A93B-5E8721863C6C}" type="presParOf" srcId="{D9DA1DFB-1372-49D4-B35F-8ACF659010E2}" destId="{3746D4FA-A830-4377-B57F-5BDFF5514F75}" srcOrd="0" destOrd="0" presId="urn:microsoft.com/office/officeart/2008/layout/VerticalCurvedList"/>
    <dgm:cxn modelId="{4F53CEA0-F709-48B5-B746-ABEAE7E3A506}" type="presParOf" srcId="{CCC5F2FD-05F1-44A9-B681-5DA7C1D8D97A}" destId="{CE7E595F-63EE-4A39-8BFF-0E7DA2E70C33}" srcOrd="9" destOrd="0" presId="urn:microsoft.com/office/officeart/2008/layout/VerticalCurvedList"/>
    <dgm:cxn modelId="{12735F35-0EBA-4AB7-ABB6-37DB3621736C}" type="presParOf" srcId="{CCC5F2FD-05F1-44A9-B681-5DA7C1D8D97A}" destId="{5A6202D3-74E6-4218-9070-78A24744798D}" srcOrd="10" destOrd="0" presId="urn:microsoft.com/office/officeart/2008/layout/VerticalCurvedList"/>
    <dgm:cxn modelId="{5E2D6F95-91DC-4B71-B69E-8011755E0A96}" type="presParOf" srcId="{5A6202D3-74E6-4218-9070-78A24744798D}" destId="{771B4CF9-2101-42F0-825C-9AFA4A0871A6}" srcOrd="0" destOrd="0" presId="urn:microsoft.com/office/officeart/2008/layout/VerticalCurvedList"/>
    <dgm:cxn modelId="{18E2CEA6-DD1F-4782-9C4B-6EF5DE401C9E}" type="presParOf" srcId="{CCC5F2FD-05F1-44A9-B681-5DA7C1D8D97A}" destId="{A5D42968-6A7E-492C-9055-937476C96CF2}" srcOrd="11" destOrd="0" presId="urn:microsoft.com/office/officeart/2008/layout/VerticalCurvedList"/>
    <dgm:cxn modelId="{5EA0D1D9-3821-47CD-9A8C-CAE856E82D0E}" type="presParOf" srcId="{CCC5F2FD-05F1-44A9-B681-5DA7C1D8D97A}" destId="{EF79EF04-8828-487C-A699-61A73696436A}" srcOrd="12" destOrd="0" presId="urn:microsoft.com/office/officeart/2008/layout/VerticalCurvedList"/>
    <dgm:cxn modelId="{5242C1C9-D745-479B-A6B7-761E3A95571E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7AAC40-E133-4E76-8DE7-7E4B44803C9E}" type="doc">
      <dgm:prSet loTypeId="urn:microsoft.com/office/officeart/2005/8/layout/process4" loCatId="list" qsTypeId="urn:microsoft.com/office/officeart/2005/8/quickstyle/3d6" qsCatId="3D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6074BA29-95D1-4F48-85B3-CC608CBD8F98}">
      <dgm:prSet phldrT="[Texto]" custT="1"/>
      <dgm:spPr/>
      <dgm:t>
        <a:bodyPr/>
        <a:lstStyle/>
        <a:p>
          <a:pPr algn="just"/>
          <a:r>
            <a:rPr lang="es-EC" sz="2400" dirty="0" smtClean="0"/>
            <a:t>al Mando Naval y a la Comunidad Marítima contar con un enfoque científico distinto que facilite la concepción de políticas y acciones tendientes a mejorar la gestión marítima de control, protección y seguridad de los espacios marítimos de interés para el Estado ecuatoriano</a:t>
          </a:r>
          <a:endParaRPr lang="es-EC" sz="2400" dirty="0"/>
        </a:p>
      </dgm:t>
    </dgm:pt>
    <dgm:pt modelId="{DAF4FAC2-111F-4044-8495-54A85F301ACE}" type="parTrans" cxnId="{EEE0FE7E-9EAA-4E76-80B4-11CD41EC54B1}">
      <dgm:prSet/>
      <dgm:spPr/>
      <dgm:t>
        <a:bodyPr/>
        <a:lstStyle/>
        <a:p>
          <a:endParaRPr lang="es-EC" sz="2400"/>
        </a:p>
      </dgm:t>
    </dgm:pt>
    <dgm:pt modelId="{44C69098-3E2F-4FE1-860F-535FADBE5B76}" type="sibTrans" cxnId="{EEE0FE7E-9EAA-4E76-80B4-11CD41EC54B1}">
      <dgm:prSet/>
      <dgm:spPr/>
      <dgm:t>
        <a:bodyPr/>
        <a:lstStyle/>
        <a:p>
          <a:endParaRPr lang="es-EC" sz="2400"/>
        </a:p>
      </dgm:t>
    </dgm:pt>
    <dgm:pt modelId="{06E365E5-D4C8-4CBB-BB84-E49BC9B31765}">
      <dgm:prSet phldrT="[Texto]" custT="1"/>
      <dgm:spPr/>
      <dgm:t>
        <a:bodyPr/>
        <a:lstStyle/>
        <a:p>
          <a:pPr algn="just">
            <a:tabLst>
              <a:tab pos="261938" algn="l"/>
            </a:tabLst>
          </a:pPr>
          <a:r>
            <a:rPr lang="es-EC" sz="3200" dirty="0" smtClean="0"/>
            <a:t>4.	El diseño de una propuesta de actualización del nuevo Concepto Estratégico Naval hasta el 2021</a:t>
          </a:r>
          <a:endParaRPr lang="es-EC" sz="3200" dirty="0"/>
        </a:p>
      </dgm:t>
    </dgm:pt>
    <dgm:pt modelId="{0CE097F1-9F76-4DEA-A631-3CE784A01820}" type="parTrans" cxnId="{737D62DE-3D2F-4B98-9BA9-D4CD65E5B55E}">
      <dgm:prSet/>
      <dgm:spPr/>
      <dgm:t>
        <a:bodyPr/>
        <a:lstStyle/>
        <a:p>
          <a:endParaRPr lang="es-EC" sz="2400"/>
        </a:p>
      </dgm:t>
    </dgm:pt>
    <dgm:pt modelId="{62B4BBB3-8A15-4D11-90C5-A348FB981D26}" type="sibTrans" cxnId="{737D62DE-3D2F-4B98-9BA9-D4CD65E5B55E}">
      <dgm:prSet/>
      <dgm:spPr/>
      <dgm:t>
        <a:bodyPr/>
        <a:lstStyle/>
        <a:p>
          <a:endParaRPr lang="es-EC" sz="2400"/>
        </a:p>
      </dgm:t>
    </dgm:pt>
    <dgm:pt modelId="{71105CDE-B796-48C9-ADB3-153D0353C9B4}">
      <dgm:prSet phldrT="[Texto]" custT="1"/>
      <dgm:spPr/>
      <dgm:t>
        <a:bodyPr/>
        <a:lstStyle/>
        <a:p>
          <a:pPr algn="ctr"/>
          <a:r>
            <a:rPr lang="es-EC" sz="3600" dirty="0" smtClean="0"/>
            <a:t>permite </a:t>
          </a:r>
          <a:endParaRPr lang="es-EC" sz="3600" dirty="0"/>
        </a:p>
      </dgm:t>
    </dgm:pt>
    <dgm:pt modelId="{537234BD-0ABE-4A99-8CC3-B30F28DF32D8}" type="parTrans" cxnId="{C981C588-A7E6-4BDF-BF26-3F0F5B9A70EB}">
      <dgm:prSet/>
      <dgm:spPr/>
      <dgm:t>
        <a:bodyPr/>
        <a:lstStyle/>
        <a:p>
          <a:endParaRPr lang="es-EC" sz="2400"/>
        </a:p>
      </dgm:t>
    </dgm:pt>
    <dgm:pt modelId="{1340CF78-3948-4EF7-8E8C-21C43B87EB07}" type="sibTrans" cxnId="{C981C588-A7E6-4BDF-BF26-3F0F5B9A70EB}">
      <dgm:prSet/>
      <dgm:spPr/>
      <dgm:t>
        <a:bodyPr/>
        <a:lstStyle/>
        <a:p>
          <a:endParaRPr lang="es-EC" sz="2400"/>
        </a:p>
      </dgm:t>
    </dgm:pt>
    <dgm:pt modelId="{710F2588-8DAA-429C-92BC-ED444DB2435B}" type="pres">
      <dgm:prSet presAssocID="{2C7AAC40-E133-4E76-8DE7-7E4B44803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3C4216F-E8BF-4445-927B-2ED6DEA50473}" type="pres">
      <dgm:prSet presAssocID="{06E365E5-D4C8-4CBB-BB84-E49BC9B31765}" presName="boxAndChildren" presStyleCnt="0"/>
      <dgm:spPr/>
      <dgm:t>
        <a:bodyPr/>
        <a:lstStyle/>
        <a:p>
          <a:endParaRPr lang="es-ES"/>
        </a:p>
      </dgm:t>
    </dgm:pt>
    <dgm:pt modelId="{F44EF1D7-1382-45A5-8046-8B0AE217DA7D}" type="pres">
      <dgm:prSet presAssocID="{06E365E5-D4C8-4CBB-BB84-E49BC9B31765}" presName="parentTextBox" presStyleLbl="node1" presStyleIdx="0" presStyleCnt="1"/>
      <dgm:spPr/>
      <dgm:t>
        <a:bodyPr/>
        <a:lstStyle/>
        <a:p>
          <a:endParaRPr lang="es-EC"/>
        </a:p>
      </dgm:t>
    </dgm:pt>
    <dgm:pt modelId="{976D37FD-C958-44D4-BB03-902E979C0C77}" type="pres">
      <dgm:prSet presAssocID="{06E365E5-D4C8-4CBB-BB84-E49BC9B31765}" presName="entireBox" presStyleLbl="node1" presStyleIdx="0" presStyleCnt="1"/>
      <dgm:spPr/>
      <dgm:t>
        <a:bodyPr/>
        <a:lstStyle/>
        <a:p>
          <a:endParaRPr lang="es-EC"/>
        </a:p>
      </dgm:t>
    </dgm:pt>
    <dgm:pt modelId="{254AE35B-B9F7-4774-B606-E6EC0A66CF2B}" type="pres">
      <dgm:prSet presAssocID="{06E365E5-D4C8-4CBB-BB84-E49BC9B31765}" presName="descendantBox" presStyleCnt="0"/>
      <dgm:spPr/>
      <dgm:t>
        <a:bodyPr/>
        <a:lstStyle/>
        <a:p>
          <a:endParaRPr lang="es-ES"/>
        </a:p>
      </dgm:t>
    </dgm:pt>
    <dgm:pt modelId="{0EF43100-ECEF-435D-BF2A-962A33D647E0}" type="pres">
      <dgm:prSet presAssocID="{71105CDE-B796-48C9-ADB3-153D0353C9B4}" presName="childTextBox" presStyleLbl="fgAccFollowNode1" presStyleIdx="0" presStyleCnt="2" custScaleY="1225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EA0D96-9CE7-4C0F-9926-FE581366AF50}" type="pres">
      <dgm:prSet presAssocID="{6074BA29-95D1-4F48-85B3-CC608CBD8F98}" presName="childTextBox" presStyleLbl="fgAccFollowNode1" presStyleIdx="1" presStyleCnt="2" custScaleX="296878" custScaleY="126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81C588-A7E6-4BDF-BF26-3F0F5B9A70EB}" srcId="{06E365E5-D4C8-4CBB-BB84-E49BC9B31765}" destId="{71105CDE-B796-48C9-ADB3-153D0353C9B4}" srcOrd="0" destOrd="0" parTransId="{537234BD-0ABE-4A99-8CC3-B30F28DF32D8}" sibTransId="{1340CF78-3948-4EF7-8E8C-21C43B87EB07}"/>
    <dgm:cxn modelId="{A413DC67-888B-4A6C-AF32-D9A1B58F595D}" type="presOf" srcId="{2C7AAC40-E133-4E76-8DE7-7E4B44803C9E}" destId="{710F2588-8DAA-429C-92BC-ED444DB2435B}" srcOrd="0" destOrd="0" presId="urn:microsoft.com/office/officeart/2005/8/layout/process4"/>
    <dgm:cxn modelId="{4E9B8736-8494-4B35-88F1-7E5DC494F57E}" type="presOf" srcId="{6074BA29-95D1-4F48-85B3-CC608CBD8F98}" destId="{7CEA0D96-9CE7-4C0F-9926-FE581366AF50}" srcOrd="0" destOrd="0" presId="urn:microsoft.com/office/officeart/2005/8/layout/process4"/>
    <dgm:cxn modelId="{1994D648-8F05-4042-AA8D-716B3CDAE515}" type="presOf" srcId="{06E365E5-D4C8-4CBB-BB84-E49BC9B31765}" destId="{F44EF1D7-1382-45A5-8046-8B0AE217DA7D}" srcOrd="0" destOrd="0" presId="urn:microsoft.com/office/officeart/2005/8/layout/process4"/>
    <dgm:cxn modelId="{737D62DE-3D2F-4B98-9BA9-D4CD65E5B55E}" srcId="{2C7AAC40-E133-4E76-8DE7-7E4B44803C9E}" destId="{06E365E5-D4C8-4CBB-BB84-E49BC9B31765}" srcOrd="0" destOrd="0" parTransId="{0CE097F1-9F76-4DEA-A631-3CE784A01820}" sibTransId="{62B4BBB3-8A15-4D11-90C5-A348FB981D26}"/>
    <dgm:cxn modelId="{0348E643-4437-460E-B956-381888897304}" type="presOf" srcId="{06E365E5-D4C8-4CBB-BB84-E49BC9B31765}" destId="{976D37FD-C958-44D4-BB03-902E979C0C77}" srcOrd="1" destOrd="0" presId="urn:microsoft.com/office/officeart/2005/8/layout/process4"/>
    <dgm:cxn modelId="{EEE0FE7E-9EAA-4E76-80B4-11CD41EC54B1}" srcId="{06E365E5-D4C8-4CBB-BB84-E49BC9B31765}" destId="{6074BA29-95D1-4F48-85B3-CC608CBD8F98}" srcOrd="1" destOrd="0" parTransId="{DAF4FAC2-111F-4044-8495-54A85F301ACE}" sibTransId="{44C69098-3E2F-4FE1-860F-535FADBE5B76}"/>
    <dgm:cxn modelId="{FE1EE207-D7BB-4EFB-93F5-447E4785ABFD}" type="presOf" srcId="{71105CDE-B796-48C9-ADB3-153D0353C9B4}" destId="{0EF43100-ECEF-435D-BF2A-962A33D647E0}" srcOrd="0" destOrd="0" presId="urn:microsoft.com/office/officeart/2005/8/layout/process4"/>
    <dgm:cxn modelId="{9827CC9C-41FA-4BED-9BB0-6B94F8A5A4FA}" type="presParOf" srcId="{710F2588-8DAA-429C-92BC-ED444DB2435B}" destId="{43C4216F-E8BF-4445-927B-2ED6DEA50473}" srcOrd="0" destOrd="0" presId="urn:microsoft.com/office/officeart/2005/8/layout/process4"/>
    <dgm:cxn modelId="{46A46FC5-EB54-4C82-A899-0408F0B454EC}" type="presParOf" srcId="{43C4216F-E8BF-4445-927B-2ED6DEA50473}" destId="{F44EF1D7-1382-45A5-8046-8B0AE217DA7D}" srcOrd="0" destOrd="0" presId="urn:microsoft.com/office/officeart/2005/8/layout/process4"/>
    <dgm:cxn modelId="{35191B13-DC44-42FB-BB2F-6326E1890096}" type="presParOf" srcId="{43C4216F-E8BF-4445-927B-2ED6DEA50473}" destId="{976D37FD-C958-44D4-BB03-902E979C0C77}" srcOrd="1" destOrd="0" presId="urn:microsoft.com/office/officeart/2005/8/layout/process4"/>
    <dgm:cxn modelId="{27E068F3-6911-4D98-A92C-96B07A5E01B0}" type="presParOf" srcId="{43C4216F-E8BF-4445-927B-2ED6DEA50473}" destId="{254AE35B-B9F7-4774-B606-E6EC0A66CF2B}" srcOrd="2" destOrd="0" presId="urn:microsoft.com/office/officeart/2005/8/layout/process4"/>
    <dgm:cxn modelId="{51F56628-1BF0-4627-822A-2DAD19D377A5}" type="presParOf" srcId="{254AE35B-B9F7-4774-B606-E6EC0A66CF2B}" destId="{0EF43100-ECEF-435D-BF2A-962A33D647E0}" srcOrd="0" destOrd="0" presId="urn:microsoft.com/office/officeart/2005/8/layout/process4"/>
    <dgm:cxn modelId="{9AD6DF4B-4553-41EA-BFD1-BFF2216479F8}" type="presParOf" srcId="{254AE35B-B9F7-4774-B606-E6EC0A66CF2B}" destId="{7CEA0D96-9CE7-4C0F-9926-FE581366AF5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FBC3B4DA-E926-4B8D-B2AB-240C7D8C37B2}" type="presOf" srcId="{A4B88A9D-D0E6-4A0F-AA7E-9033C4349484}" destId="{594807AE-3142-4BE5-A0DF-B121F45D3901}" srcOrd="0" destOrd="0" presId="urn:microsoft.com/office/officeart/2008/layout/VerticalCurvedList"/>
    <dgm:cxn modelId="{0D21DAF5-4B3D-4562-9273-28CD2572184D}" type="presOf" srcId="{58B93E29-84BD-4A76-B739-0874B37A4468}" destId="{3B785CF3-5068-4FDB-97AB-4F153870D521}" srcOrd="0" destOrd="0" presId="urn:microsoft.com/office/officeart/2008/layout/VerticalCurvedList"/>
    <dgm:cxn modelId="{CCB45FD3-32F4-4277-BB64-FB9F72ABEAB0}" type="presOf" srcId="{33FCDDB5-DBDD-462A-89B5-7E494F4B9C85}" destId="{029EA737-51DC-4D27-8041-928EF1D46CF9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D3677819-87AC-433C-83CB-2BCF103A7B9E}" type="presOf" srcId="{6C02CE79-41B9-45D4-A40E-1594BED8694D}" destId="{CE7E595F-63EE-4A39-8BFF-0E7DA2E70C33}" srcOrd="0" destOrd="0" presId="urn:microsoft.com/office/officeart/2008/layout/VerticalCurvedList"/>
    <dgm:cxn modelId="{EA6F93EA-032B-4487-9817-812859BD9DF7}" type="presOf" srcId="{8E13ABBE-A138-4E41-95FA-387F66FE4BB7}" destId="{731E0D57-348B-479D-9206-32FB058845CC}" srcOrd="0" destOrd="0" presId="urn:microsoft.com/office/officeart/2008/layout/VerticalCurvedList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22ADEAA3-E68E-42D6-9C45-B529781E668F}" type="presOf" srcId="{CA102876-D389-423D-821B-D7C802AD948B}" destId="{A5D42968-6A7E-492C-9055-937476C96CF2}" srcOrd="0" destOrd="0" presId="urn:microsoft.com/office/officeart/2008/layout/VerticalCurvedList"/>
    <dgm:cxn modelId="{6022DD1D-507C-46C4-9A29-644D7D93AD01}" type="presOf" srcId="{6AB09CDA-3DA4-484D-BF83-043B4C21BDF2}" destId="{5B73A20D-B258-434E-9BD8-50B9F533E423}" srcOrd="0" destOrd="0" presId="urn:microsoft.com/office/officeart/2008/layout/VerticalCurvedList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53AF310A-65AD-434C-8BF8-A5C89CAF05CC}" type="presOf" srcId="{A23544AD-001F-48B7-9BE1-95FBBAFE1195}" destId="{45CFE4B8-CD4D-4EEB-BD45-A4A1888BB530}" srcOrd="0" destOrd="0" presId="urn:microsoft.com/office/officeart/2008/layout/VerticalCurvedList"/>
    <dgm:cxn modelId="{5B068578-FA19-4E77-9743-CEBC7978BC3F}" type="presParOf" srcId="{5B73A20D-B258-434E-9BD8-50B9F533E423}" destId="{CCC5F2FD-05F1-44A9-B681-5DA7C1D8D97A}" srcOrd="0" destOrd="0" presId="urn:microsoft.com/office/officeart/2008/layout/VerticalCurvedList"/>
    <dgm:cxn modelId="{F6B17974-C12B-48EC-AB3B-4B8A95A7DA43}" type="presParOf" srcId="{CCC5F2FD-05F1-44A9-B681-5DA7C1D8D97A}" destId="{2A80DAD5-906F-4B4C-B844-E01E4562B922}" srcOrd="0" destOrd="0" presId="urn:microsoft.com/office/officeart/2008/layout/VerticalCurvedList"/>
    <dgm:cxn modelId="{5CCC813F-F4B4-4A0F-9B26-E49BC597F7F7}" type="presParOf" srcId="{2A80DAD5-906F-4B4C-B844-E01E4562B922}" destId="{EB04A66A-35F6-4A9A-8550-A6F822838BF5}" srcOrd="0" destOrd="0" presId="urn:microsoft.com/office/officeart/2008/layout/VerticalCurvedList"/>
    <dgm:cxn modelId="{B714B2EE-5236-45BE-AAE1-3AB62B941B18}" type="presParOf" srcId="{2A80DAD5-906F-4B4C-B844-E01E4562B922}" destId="{731E0D57-348B-479D-9206-32FB058845CC}" srcOrd="1" destOrd="0" presId="urn:microsoft.com/office/officeart/2008/layout/VerticalCurvedList"/>
    <dgm:cxn modelId="{CFEC9878-D384-45BA-823E-27729BDBD7A7}" type="presParOf" srcId="{2A80DAD5-906F-4B4C-B844-E01E4562B922}" destId="{00CB9CE6-7106-4073-80C9-588B460BDA36}" srcOrd="2" destOrd="0" presId="urn:microsoft.com/office/officeart/2008/layout/VerticalCurvedList"/>
    <dgm:cxn modelId="{B350DB97-929D-41C8-9E1F-49EBEDFE292E}" type="presParOf" srcId="{2A80DAD5-906F-4B4C-B844-E01E4562B922}" destId="{2DA1BC95-6B9C-4D18-A728-587FEBE75D7E}" srcOrd="3" destOrd="0" presId="urn:microsoft.com/office/officeart/2008/layout/VerticalCurvedList"/>
    <dgm:cxn modelId="{904D2B16-D218-47FF-BA50-778BCDB4BE15}" type="presParOf" srcId="{CCC5F2FD-05F1-44A9-B681-5DA7C1D8D97A}" destId="{45CFE4B8-CD4D-4EEB-BD45-A4A1888BB530}" srcOrd="1" destOrd="0" presId="urn:microsoft.com/office/officeart/2008/layout/VerticalCurvedList"/>
    <dgm:cxn modelId="{24B07E2C-5ECF-4572-86F1-5874E02D6D3C}" type="presParOf" srcId="{CCC5F2FD-05F1-44A9-B681-5DA7C1D8D97A}" destId="{F7EBCB79-65E1-4D51-B234-3E4F14695A34}" srcOrd="2" destOrd="0" presId="urn:microsoft.com/office/officeart/2008/layout/VerticalCurvedList"/>
    <dgm:cxn modelId="{FE4083D2-FA26-4751-9F83-EDFED35B3144}" type="presParOf" srcId="{F7EBCB79-65E1-4D51-B234-3E4F14695A34}" destId="{D0CF290D-8A4F-46D0-890C-537DE564EC69}" srcOrd="0" destOrd="0" presId="urn:microsoft.com/office/officeart/2008/layout/VerticalCurvedList"/>
    <dgm:cxn modelId="{01EF2584-AE9F-406E-ACB7-5D0AB1CE251C}" type="presParOf" srcId="{CCC5F2FD-05F1-44A9-B681-5DA7C1D8D97A}" destId="{594807AE-3142-4BE5-A0DF-B121F45D3901}" srcOrd="3" destOrd="0" presId="urn:microsoft.com/office/officeart/2008/layout/VerticalCurvedList"/>
    <dgm:cxn modelId="{399C299B-B4D1-4476-A87F-E5FB4B2C243C}" type="presParOf" srcId="{CCC5F2FD-05F1-44A9-B681-5DA7C1D8D97A}" destId="{E73CC046-F0AE-4DCC-92CA-A9858A5475FC}" srcOrd="4" destOrd="0" presId="urn:microsoft.com/office/officeart/2008/layout/VerticalCurvedList"/>
    <dgm:cxn modelId="{ECEA1D1D-D5AD-4203-B194-FC77E9AD992E}" type="presParOf" srcId="{E73CC046-F0AE-4DCC-92CA-A9858A5475FC}" destId="{5AA76807-C6C8-4946-B560-0DED28293E55}" srcOrd="0" destOrd="0" presId="urn:microsoft.com/office/officeart/2008/layout/VerticalCurvedList"/>
    <dgm:cxn modelId="{26555D07-C6DA-47EB-A811-6DC83EB2889F}" type="presParOf" srcId="{CCC5F2FD-05F1-44A9-B681-5DA7C1D8D97A}" destId="{3B785CF3-5068-4FDB-97AB-4F153870D521}" srcOrd="5" destOrd="0" presId="urn:microsoft.com/office/officeart/2008/layout/VerticalCurvedList"/>
    <dgm:cxn modelId="{6C3C8626-6DF9-4605-9C40-729D2FB4848A}" type="presParOf" srcId="{CCC5F2FD-05F1-44A9-B681-5DA7C1D8D97A}" destId="{D2064F3F-2675-4EA0-9BD7-976317C5FCF8}" srcOrd="6" destOrd="0" presId="urn:microsoft.com/office/officeart/2008/layout/VerticalCurvedList"/>
    <dgm:cxn modelId="{C0036239-33FD-4FC7-8EFD-B2F9782CD53A}" type="presParOf" srcId="{D2064F3F-2675-4EA0-9BD7-976317C5FCF8}" destId="{036B2238-461E-4ECF-85C0-92243F3A41A4}" srcOrd="0" destOrd="0" presId="urn:microsoft.com/office/officeart/2008/layout/VerticalCurvedList"/>
    <dgm:cxn modelId="{99DAD1C8-2071-442E-9248-5AE62E6FC9DE}" type="presParOf" srcId="{CCC5F2FD-05F1-44A9-B681-5DA7C1D8D97A}" destId="{029EA737-51DC-4D27-8041-928EF1D46CF9}" srcOrd="7" destOrd="0" presId="urn:microsoft.com/office/officeart/2008/layout/VerticalCurvedList"/>
    <dgm:cxn modelId="{D8EDD01A-CCBF-4251-B6E8-717D9177ACFC}" type="presParOf" srcId="{CCC5F2FD-05F1-44A9-B681-5DA7C1D8D97A}" destId="{D9DA1DFB-1372-49D4-B35F-8ACF659010E2}" srcOrd="8" destOrd="0" presId="urn:microsoft.com/office/officeart/2008/layout/VerticalCurvedList"/>
    <dgm:cxn modelId="{16C2EBE0-DEE3-47BD-8892-17D191DF2EAF}" type="presParOf" srcId="{D9DA1DFB-1372-49D4-B35F-8ACF659010E2}" destId="{3746D4FA-A830-4377-B57F-5BDFF5514F75}" srcOrd="0" destOrd="0" presId="urn:microsoft.com/office/officeart/2008/layout/VerticalCurvedList"/>
    <dgm:cxn modelId="{76F3CF35-F02D-4055-9DC9-BC8E8920A304}" type="presParOf" srcId="{CCC5F2FD-05F1-44A9-B681-5DA7C1D8D97A}" destId="{CE7E595F-63EE-4A39-8BFF-0E7DA2E70C33}" srcOrd="9" destOrd="0" presId="urn:microsoft.com/office/officeart/2008/layout/VerticalCurvedList"/>
    <dgm:cxn modelId="{4ECBADFB-9195-4867-9868-06B05C114D1E}" type="presParOf" srcId="{CCC5F2FD-05F1-44A9-B681-5DA7C1D8D97A}" destId="{5A6202D3-74E6-4218-9070-78A24744798D}" srcOrd="10" destOrd="0" presId="urn:microsoft.com/office/officeart/2008/layout/VerticalCurvedList"/>
    <dgm:cxn modelId="{8DE789A7-53F9-466F-8066-831A407C68E5}" type="presParOf" srcId="{5A6202D3-74E6-4218-9070-78A24744798D}" destId="{771B4CF9-2101-42F0-825C-9AFA4A0871A6}" srcOrd="0" destOrd="0" presId="urn:microsoft.com/office/officeart/2008/layout/VerticalCurvedList"/>
    <dgm:cxn modelId="{404B0D45-A98F-4EBC-8B34-BECEA0343970}" type="presParOf" srcId="{CCC5F2FD-05F1-44A9-B681-5DA7C1D8D97A}" destId="{A5D42968-6A7E-492C-9055-937476C96CF2}" srcOrd="11" destOrd="0" presId="urn:microsoft.com/office/officeart/2008/layout/VerticalCurvedList"/>
    <dgm:cxn modelId="{08F281A4-AB16-4EE4-85EA-7DC67585CA5B}" type="presParOf" srcId="{CCC5F2FD-05F1-44A9-B681-5DA7C1D8D97A}" destId="{EF79EF04-8828-487C-A699-61A73696436A}" srcOrd="12" destOrd="0" presId="urn:microsoft.com/office/officeart/2008/layout/VerticalCurvedList"/>
    <dgm:cxn modelId="{C443055C-1299-4B0A-96BB-267723C0A9C0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908AD4-41C0-46EF-B1A1-FC3E0A288E98}" type="doc">
      <dgm:prSet loTypeId="urn:microsoft.com/office/officeart/2005/8/layout/cycle8" loCatId="cycle" qsTypeId="urn:microsoft.com/office/officeart/2005/8/quickstyle/3d7" qsCatId="3D" csTypeId="urn:microsoft.com/office/officeart/2005/8/colors/colorful5" csCatId="colorful" phldr="1"/>
      <dgm:spPr/>
    </dgm:pt>
    <dgm:pt modelId="{13E315B8-19E1-4394-BFAE-1275A7DC6E0B}">
      <dgm:prSet phldrT="[Texto]" custT="1"/>
      <dgm:spPr/>
      <dgm:t>
        <a:bodyPr/>
        <a:lstStyle/>
        <a:p>
          <a:r>
            <a:rPr lang="es-EC" sz="1800" dirty="0" smtClean="0"/>
            <a:t>¿CUÁL ES LA INCIDENCIA DE LAS NUEVAS DEFINICIONES, CONCEPCIONES Y APLICACIONES DE LA ESTRATEGIA MARÍTIMA </a:t>
          </a:r>
          <a:endParaRPr lang="es-EC" sz="1800" dirty="0"/>
        </a:p>
      </dgm:t>
    </dgm:pt>
    <dgm:pt modelId="{C1792162-8DF0-4FA7-BFFA-88644101501E}" type="parTrans" cxnId="{C944261E-CF95-4CE8-B822-4860776A2E25}">
      <dgm:prSet/>
      <dgm:spPr/>
      <dgm:t>
        <a:bodyPr/>
        <a:lstStyle/>
        <a:p>
          <a:endParaRPr lang="es-EC" sz="2800"/>
        </a:p>
      </dgm:t>
    </dgm:pt>
    <dgm:pt modelId="{D5EAC12A-57B4-422A-9E31-17DEE1BE0594}" type="sibTrans" cxnId="{C944261E-CF95-4CE8-B822-4860776A2E25}">
      <dgm:prSet/>
      <dgm:spPr/>
      <dgm:t>
        <a:bodyPr/>
        <a:lstStyle/>
        <a:p>
          <a:endParaRPr lang="es-EC" sz="2800"/>
        </a:p>
      </dgm:t>
    </dgm:pt>
    <dgm:pt modelId="{0BDC2492-915B-4102-921F-7405DF53DCF9}">
      <dgm:prSet phldrT="[Texto]" custT="1"/>
      <dgm:spPr/>
      <dgm:t>
        <a:bodyPr/>
        <a:lstStyle/>
        <a:p>
          <a:r>
            <a:rPr lang="es-EC" sz="2000" dirty="0" smtClean="0"/>
            <a:t>EN EL DESARROLLO DE LAS CAPACIDADES MARÍTIMAS Y A LA PROVISIÓN DE SEGURIDAD INTEGRAL EN LOS ESPACIOS ACUÁTICOS </a:t>
          </a:r>
          <a:endParaRPr lang="es-EC" sz="2000" dirty="0"/>
        </a:p>
      </dgm:t>
    </dgm:pt>
    <dgm:pt modelId="{C8BDDA64-3391-4A8C-9AAE-95550C49087E}" type="parTrans" cxnId="{381E8A96-A156-424D-BE1E-CA9D13AD797D}">
      <dgm:prSet/>
      <dgm:spPr/>
      <dgm:t>
        <a:bodyPr/>
        <a:lstStyle/>
        <a:p>
          <a:endParaRPr lang="es-EC" sz="2800"/>
        </a:p>
      </dgm:t>
    </dgm:pt>
    <dgm:pt modelId="{1EC75CF6-5FE4-4C7A-852D-ED8721E91903}" type="sibTrans" cxnId="{381E8A96-A156-424D-BE1E-CA9D13AD797D}">
      <dgm:prSet/>
      <dgm:spPr/>
      <dgm:t>
        <a:bodyPr/>
        <a:lstStyle/>
        <a:p>
          <a:endParaRPr lang="es-EC" sz="2800"/>
        </a:p>
      </dgm:t>
    </dgm:pt>
    <dgm:pt modelId="{AB43603E-2D0C-4EFB-8586-A9BA20ADA74D}">
      <dgm:prSet phldrT="[Texto]" custT="1"/>
      <dgm:spPr/>
      <dgm:t>
        <a:bodyPr/>
        <a:lstStyle/>
        <a:p>
          <a:r>
            <a:rPr lang="es-EC" sz="1800" dirty="0" smtClean="0"/>
            <a:t>CONSIDERANDO LA CADUCIDAD DEL CONCEPTO ESTRATÉGICO MARÍTIMO, PARA ORIENTAR LA GESTIÓN DE LA ARMADA DEL ECUADOR HASTA EL 2021?</a:t>
          </a:r>
          <a:endParaRPr lang="es-EC" sz="1800" dirty="0"/>
        </a:p>
      </dgm:t>
    </dgm:pt>
    <dgm:pt modelId="{4BAADEFE-5638-4C6C-8EF5-0E56E534E49B}" type="parTrans" cxnId="{1CF34C4F-6C13-46E5-A952-16DD53F45662}">
      <dgm:prSet/>
      <dgm:spPr/>
      <dgm:t>
        <a:bodyPr/>
        <a:lstStyle/>
        <a:p>
          <a:endParaRPr lang="es-EC" sz="2800"/>
        </a:p>
      </dgm:t>
    </dgm:pt>
    <dgm:pt modelId="{D81E522A-76E9-47F9-B65F-2EE3BA538DA8}" type="sibTrans" cxnId="{1CF34C4F-6C13-46E5-A952-16DD53F45662}">
      <dgm:prSet/>
      <dgm:spPr/>
      <dgm:t>
        <a:bodyPr/>
        <a:lstStyle/>
        <a:p>
          <a:endParaRPr lang="es-EC" sz="2800"/>
        </a:p>
      </dgm:t>
    </dgm:pt>
    <dgm:pt modelId="{A8616015-FE8B-41AA-A0F9-BDB1E7458EA2}" type="pres">
      <dgm:prSet presAssocID="{0C908AD4-41C0-46EF-B1A1-FC3E0A288E98}" presName="compositeShape" presStyleCnt="0">
        <dgm:presLayoutVars>
          <dgm:chMax val="7"/>
          <dgm:dir/>
          <dgm:resizeHandles val="exact"/>
        </dgm:presLayoutVars>
      </dgm:prSet>
      <dgm:spPr/>
    </dgm:pt>
    <dgm:pt modelId="{C95C1C44-9ABC-4637-8E61-7EA1071C2CFB}" type="pres">
      <dgm:prSet presAssocID="{0C908AD4-41C0-46EF-B1A1-FC3E0A288E98}" presName="wedge1" presStyleLbl="node1" presStyleIdx="0" presStyleCnt="3"/>
      <dgm:spPr/>
      <dgm:t>
        <a:bodyPr/>
        <a:lstStyle/>
        <a:p>
          <a:endParaRPr lang="es-EC"/>
        </a:p>
      </dgm:t>
    </dgm:pt>
    <dgm:pt modelId="{6773B4BF-E8B7-4422-8C22-2FB0BFDE9D47}" type="pres">
      <dgm:prSet presAssocID="{0C908AD4-41C0-46EF-B1A1-FC3E0A288E98}" presName="dummy1a" presStyleCnt="0"/>
      <dgm:spPr/>
    </dgm:pt>
    <dgm:pt modelId="{A493D7ED-FA95-4A0E-8C18-2136B812D154}" type="pres">
      <dgm:prSet presAssocID="{0C908AD4-41C0-46EF-B1A1-FC3E0A288E98}" presName="dummy1b" presStyleCnt="0"/>
      <dgm:spPr/>
    </dgm:pt>
    <dgm:pt modelId="{FF9142E8-2A55-4574-B207-0189E02B6BF3}" type="pres">
      <dgm:prSet presAssocID="{0C908AD4-41C0-46EF-B1A1-FC3E0A288E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39A1C0-41E7-488D-A935-A257A86EE76B}" type="pres">
      <dgm:prSet presAssocID="{0C908AD4-41C0-46EF-B1A1-FC3E0A288E98}" presName="wedge2" presStyleLbl="node1" presStyleIdx="1" presStyleCnt="3"/>
      <dgm:spPr/>
      <dgm:t>
        <a:bodyPr/>
        <a:lstStyle/>
        <a:p>
          <a:endParaRPr lang="es-EC"/>
        </a:p>
      </dgm:t>
    </dgm:pt>
    <dgm:pt modelId="{F3E9450A-CC56-4573-B494-ED752B712EB8}" type="pres">
      <dgm:prSet presAssocID="{0C908AD4-41C0-46EF-B1A1-FC3E0A288E98}" presName="dummy2a" presStyleCnt="0"/>
      <dgm:spPr/>
    </dgm:pt>
    <dgm:pt modelId="{174B974A-AFA8-49B9-8122-CF36CE9666A1}" type="pres">
      <dgm:prSet presAssocID="{0C908AD4-41C0-46EF-B1A1-FC3E0A288E98}" presName="dummy2b" presStyleCnt="0"/>
      <dgm:spPr/>
    </dgm:pt>
    <dgm:pt modelId="{7949C6B1-1B4E-4DA7-82F1-2BB4C71984E3}" type="pres">
      <dgm:prSet presAssocID="{0C908AD4-41C0-46EF-B1A1-FC3E0A288E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EA14D0-EBFA-45C6-86CD-E38469A21F8C}" type="pres">
      <dgm:prSet presAssocID="{0C908AD4-41C0-46EF-B1A1-FC3E0A288E98}" presName="wedge3" presStyleLbl="node1" presStyleIdx="2" presStyleCnt="3"/>
      <dgm:spPr/>
      <dgm:t>
        <a:bodyPr/>
        <a:lstStyle/>
        <a:p>
          <a:endParaRPr lang="es-EC"/>
        </a:p>
      </dgm:t>
    </dgm:pt>
    <dgm:pt modelId="{DE9A39DE-0714-4B93-9F50-675B536C28BC}" type="pres">
      <dgm:prSet presAssocID="{0C908AD4-41C0-46EF-B1A1-FC3E0A288E98}" presName="dummy3a" presStyleCnt="0"/>
      <dgm:spPr/>
    </dgm:pt>
    <dgm:pt modelId="{FD2BB5F8-9680-4332-94DA-D0DD28D50DF8}" type="pres">
      <dgm:prSet presAssocID="{0C908AD4-41C0-46EF-B1A1-FC3E0A288E98}" presName="dummy3b" presStyleCnt="0"/>
      <dgm:spPr/>
    </dgm:pt>
    <dgm:pt modelId="{18EC5C7C-57E2-41C8-8592-248940FFC8FF}" type="pres">
      <dgm:prSet presAssocID="{0C908AD4-41C0-46EF-B1A1-FC3E0A288E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1ED78B-D091-4BA0-A2D5-15E53E7C6F5D}" type="pres">
      <dgm:prSet presAssocID="{D5EAC12A-57B4-422A-9E31-17DEE1BE0594}" presName="arrowWedge1" presStyleLbl="fgSibTrans2D1" presStyleIdx="0" presStyleCnt="3"/>
      <dgm:spPr>
        <a:solidFill>
          <a:srgbClr val="C00000"/>
        </a:solidFill>
      </dgm:spPr>
    </dgm:pt>
    <dgm:pt modelId="{3D1216A1-B795-4915-A5FB-B2CAFD87F741}" type="pres">
      <dgm:prSet presAssocID="{1EC75CF6-5FE4-4C7A-852D-ED8721E91903}" presName="arrowWedge2" presStyleLbl="fgSibTrans2D1" presStyleIdx="1" presStyleCnt="3"/>
      <dgm:spPr>
        <a:solidFill>
          <a:srgbClr val="C00000"/>
        </a:solidFill>
      </dgm:spPr>
    </dgm:pt>
    <dgm:pt modelId="{5F6344DE-7E3B-4B8C-8EB9-6B54C2923B22}" type="pres">
      <dgm:prSet presAssocID="{D81E522A-76E9-47F9-B65F-2EE3BA538DA8}" presName="arrowWedge3" presStyleLbl="fgSibTrans2D1" presStyleIdx="2" presStyleCnt="3" custLinFactNeighborX="-2280" custLinFactNeighborY="-912"/>
      <dgm:spPr>
        <a:solidFill>
          <a:srgbClr val="C00000"/>
        </a:solidFill>
      </dgm:spPr>
    </dgm:pt>
  </dgm:ptLst>
  <dgm:cxnLst>
    <dgm:cxn modelId="{30B295E6-B1FD-4488-B353-E5CE0A51E9E8}" type="presOf" srcId="{0BDC2492-915B-4102-921F-7405DF53DCF9}" destId="{7949C6B1-1B4E-4DA7-82F1-2BB4C71984E3}" srcOrd="1" destOrd="0" presId="urn:microsoft.com/office/officeart/2005/8/layout/cycle8"/>
    <dgm:cxn modelId="{27AC10AF-AB86-4321-B85E-3D97A0F22E72}" type="presOf" srcId="{0C908AD4-41C0-46EF-B1A1-FC3E0A288E98}" destId="{A8616015-FE8B-41AA-A0F9-BDB1E7458EA2}" srcOrd="0" destOrd="0" presId="urn:microsoft.com/office/officeart/2005/8/layout/cycle8"/>
    <dgm:cxn modelId="{DEFC308D-9352-40B1-88CA-E2E75DC7C04F}" type="presOf" srcId="{0BDC2492-915B-4102-921F-7405DF53DCF9}" destId="{5B39A1C0-41E7-488D-A935-A257A86EE76B}" srcOrd="0" destOrd="0" presId="urn:microsoft.com/office/officeart/2005/8/layout/cycle8"/>
    <dgm:cxn modelId="{EB2D921F-DCF6-49B0-83D7-DB3C5B3B9E97}" type="presOf" srcId="{AB43603E-2D0C-4EFB-8586-A9BA20ADA74D}" destId="{18EC5C7C-57E2-41C8-8592-248940FFC8FF}" srcOrd="1" destOrd="0" presId="urn:microsoft.com/office/officeart/2005/8/layout/cycle8"/>
    <dgm:cxn modelId="{381E8A96-A156-424D-BE1E-CA9D13AD797D}" srcId="{0C908AD4-41C0-46EF-B1A1-FC3E0A288E98}" destId="{0BDC2492-915B-4102-921F-7405DF53DCF9}" srcOrd="1" destOrd="0" parTransId="{C8BDDA64-3391-4A8C-9AAE-95550C49087E}" sibTransId="{1EC75CF6-5FE4-4C7A-852D-ED8721E91903}"/>
    <dgm:cxn modelId="{06A0783D-BE58-42A2-8D4A-767B860E50A5}" type="presOf" srcId="{13E315B8-19E1-4394-BFAE-1275A7DC6E0B}" destId="{C95C1C44-9ABC-4637-8E61-7EA1071C2CFB}" srcOrd="0" destOrd="0" presId="urn:microsoft.com/office/officeart/2005/8/layout/cycle8"/>
    <dgm:cxn modelId="{F6642982-61AD-4387-8B1A-DDB372C8E295}" type="presOf" srcId="{13E315B8-19E1-4394-BFAE-1275A7DC6E0B}" destId="{FF9142E8-2A55-4574-B207-0189E02B6BF3}" srcOrd="1" destOrd="0" presId="urn:microsoft.com/office/officeart/2005/8/layout/cycle8"/>
    <dgm:cxn modelId="{1CF34C4F-6C13-46E5-A952-16DD53F45662}" srcId="{0C908AD4-41C0-46EF-B1A1-FC3E0A288E98}" destId="{AB43603E-2D0C-4EFB-8586-A9BA20ADA74D}" srcOrd="2" destOrd="0" parTransId="{4BAADEFE-5638-4C6C-8EF5-0E56E534E49B}" sibTransId="{D81E522A-76E9-47F9-B65F-2EE3BA538DA8}"/>
    <dgm:cxn modelId="{C944261E-CF95-4CE8-B822-4860776A2E25}" srcId="{0C908AD4-41C0-46EF-B1A1-FC3E0A288E98}" destId="{13E315B8-19E1-4394-BFAE-1275A7DC6E0B}" srcOrd="0" destOrd="0" parTransId="{C1792162-8DF0-4FA7-BFFA-88644101501E}" sibTransId="{D5EAC12A-57B4-422A-9E31-17DEE1BE0594}"/>
    <dgm:cxn modelId="{1051AF16-CBEE-4096-9F08-D87ADDD8849A}" type="presOf" srcId="{AB43603E-2D0C-4EFB-8586-A9BA20ADA74D}" destId="{F2EA14D0-EBFA-45C6-86CD-E38469A21F8C}" srcOrd="0" destOrd="0" presId="urn:microsoft.com/office/officeart/2005/8/layout/cycle8"/>
    <dgm:cxn modelId="{6F1E4A6C-BD10-4297-8234-2DEAF39050B0}" type="presParOf" srcId="{A8616015-FE8B-41AA-A0F9-BDB1E7458EA2}" destId="{C95C1C44-9ABC-4637-8E61-7EA1071C2CFB}" srcOrd="0" destOrd="0" presId="urn:microsoft.com/office/officeart/2005/8/layout/cycle8"/>
    <dgm:cxn modelId="{189EA5A4-C231-4CA5-9AC7-0BDE54DB5E01}" type="presParOf" srcId="{A8616015-FE8B-41AA-A0F9-BDB1E7458EA2}" destId="{6773B4BF-E8B7-4422-8C22-2FB0BFDE9D47}" srcOrd="1" destOrd="0" presId="urn:microsoft.com/office/officeart/2005/8/layout/cycle8"/>
    <dgm:cxn modelId="{EAD072EC-794A-4623-A81A-AAFD33330A6A}" type="presParOf" srcId="{A8616015-FE8B-41AA-A0F9-BDB1E7458EA2}" destId="{A493D7ED-FA95-4A0E-8C18-2136B812D154}" srcOrd="2" destOrd="0" presId="urn:microsoft.com/office/officeart/2005/8/layout/cycle8"/>
    <dgm:cxn modelId="{442B8059-513E-4CE9-9117-1CF8BE457412}" type="presParOf" srcId="{A8616015-FE8B-41AA-A0F9-BDB1E7458EA2}" destId="{FF9142E8-2A55-4574-B207-0189E02B6BF3}" srcOrd="3" destOrd="0" presId="urn:microsoft.com/office/officeart/2005/8/layout/cycle8"/>
    <dgm:cxn modelId="{FCC102D1-3120-449A-8638-CD86CFC279C2}" type="presParOf" srcId="{A8616015-FE8B-41AA-A0F9-BDB1E7458EA2}" destId="{5B39A1C0-41E7-488D-A935-A257A86EE76B}" srcOrd="4" destOrd="0" presId="urn:microsoft.com/office/officeart/2005/8/layout/cycle8"/>
    <dgm:cxn modelId="{FE1B667D-99EE-450E-8D5A-C55C626F0A84}" type="presParOf" srcId="{A8616015-FE8B-41AA-A0F9-BDB1E7458EA2}" destId="{F3E9450A-CC56-4573-B494-ED752B712EB8}" srcOrd="5" destOrd="0" presId="urn:microsoft.com/office/officeart/2005/8/layout/cycle8"/>
    <dgm:cxn modelId="{2E54C605-EA6E-4F8D-BAB1-D41E5BBB2AAF}" type="presParOf" srcId="{A8616015-FE8B-41AA-A0F9-BDB1E7458EA2}" destId="{174B974A-AFA8-49B9-8122-CF36CE9666A1}" srcOrd="6" destOrd="0" presId="urn:microsoft.com/office/officeart/2005/8/layout/cycle8"/>
    <dgm:cxn modelId="{93068841-6376-4196-A434-879027E544F5}" type="presParOf" srcId="{A8616015-FE8B-41AA-A0F9-BDB1E7458EA2}" destId="{7949C6B1-1B4E-4DA7-82F1-2BB4C71984E3}" srcOrd="7" destOrd="0" presId="urn:microsoft.com/office/officeart/2005/8/layout/cycle8"/>
    <dgm:cxn modelId="{B8AAD1AF-C14B-4BC2-B31A-76B059481E1C}" type="presParOf" srcId="{A8616015-FE8B-41AA-A0F9-BDB1E7458EA2}" destId="{F2EA14D0-EBFA-45C6-86CD-E38469A21F8C}" srcOrd="8" destOrd="0" presId="urn:microsoft.com/office/officeart/2005/8/layout/cycle8"/>
    <dgm:cxn modelId="{F4B3EF37-475D-45FB-BEE8-2EB3801DC200}" type="presParOf" srcId="{A8616015-FE8B-41AA-A0F9-BDB1E7458EA2}" destId="{DE9A39DE-0714-4B93-9F50-675B536C28BC}" srcOrd="9" destOrd="0" presId="urn:microsoft.com/office/officeart/2005/8/layout/cycle8"/>
    <dgm:cxn modelId="{5D90200F-617F-44C4-AC77-4A06DD91299F}" type="presParOf" srcId="{A8616015-FE8B-41AA-A0F9-BDB1E7458EA2}" destId="{FD2BB5F8-9680-4332-94DA-D0DD28D50DF8}" srcOrd="10" destOrd="0" presId="urn:microsoft.com/office/officeart/2005/8/layout/cycle8"/>
    <dgm:cxn modelId="{1BFA684B-F082-49BB-B4D5-41B423A245CE}" type="presParOf" srcId="{A8616015-FE8B-41AA-A0F9-BDB1E7458EA2}" destId="{18EC5C7C-57E2-41C8-8592-248940FFC8FF}" srcOrd="11" destOrd="0" presId="urn:microsoft.com/office/officeart/2005/8/layout/cycle8"/>
    <dgm:cxn modelId="{B07A6EC3-9326-431A-8002-59D129A1D2A1}" type="presParOf" srcId="{A8616015-FE8B-41AA-A0F9-BDB1E7458EA2}" destId="{041ED78B-D091-4BA0-A2D5-15E53E7C6F5D}" srcOrd="12" destOrd="0" presId="urn:microsoft.com/office/officeart/2005/8/layout/cycle8"/>
    <dgm:cxn modelId="{B1C82A47-9601-4632-B74F-A1BAD1AF12D8}" type="presParOf" srcId="{A8616015-FE8B-41AA-A0F9-BDB1E7458EA2}" destId="{3D1216A1-B795-4915-A5FB-B2CAFD87F741}" srcOrd="13" destOrd="0" presId="urn:microsoft.com/office/officeart/2005/8/layout/cycle8"/>
    <dgm:cxn modelId="{6E464C85-9E0C-4FB2-939C-C36CB5F2FD69}" type="presParOf" srcId="{A8616015-FE8B-41AA-A0F9-BDB1E7458EA2}" destId="{5F6344DE-7E3B-4B8C-8EB9-6B54C2923B2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A9D35-362E-4D80-89BE-9617D7829950}" type="doc">
      <dgm:prSet loTypeId="urn:microsoft.com/office/officeart/2005/8/layout/vProcess5" loCatId="process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4812F6C-3115-47F5-848E-602A268CC928}">
      <dgm:prSet phldrT="[Texto]" custT="1"/>
      <dgm:spPr>
        <a:solidFill>
          <a:srgbClr val="CCFF99"/>
        </a:solidFill>
      </dgm:spPr>
      <dgm:t>
        <a:bodyPr/>
        <a:lstStyle/>
        <a:p>
          <a:pPr algn="just"/>
          <a:r>
            <a:rPr lang="es-EC" sz="2000" b="1" dirty="0" smtClean="0">
              <a:solidFill>
                <a:schemeClr val="tx1"/>
              </a:solidFill>
            </a:rPr>
            <a:t>Identificar las nuevas definiciones, concepciones y aplicaciones</a:t>
          </a:r>
          <a:r>
            <a:rPr lang="es-EC" sz="2000" dirty="0" smtClean="0">
              <a:solidFill>
                <a:schemeClr val="tx1"/>
              </a:solidFill>
            </a:rPr>
            <a:t> que están cambiando los Conceptos Estratégicos Marítimos, </a:t>
          </a:r>
          <a:r>
            <a:rPr lang="es-EC" sz="2000" b="1" u="sng" dirty="0" smtClean="0">
              <a:solidFill>
                <a:schemeClr val="tx1"/>
              </a:solidFill>
            </a:rPr>
            <a:t>realizando entrevistas</a:t>
          </a:r>
          <a:r>
            <a:rPr lang="es-EC" sz="2000" dirty="0" smtClean="0">
              <a:solidFill>
                <a:schemeClr val="tx1"/>
              </a:solidFill>
            </a:rPr>
            <a:t> en profundidad al Mando Naval, </a:t>
          </a:r>
          <a:r>
            <a:rPr lang="es-EC" sz="2000" b="1" u="sng" dirty="0" smtClean="0">
              <a:solidFill>
                <a:schemeClr val="tx1"/>
              </a:solidFill>
            </a:rPr>
            <a:t>grupos focales</a:t>
          </a:r>
          <a:r>
            <a:rPr lang="es-EC" sz="2000" dirty="0" smtClean="0">
              <a:solidFill>
                <a:schemeClr val="tx1"/>
              </a:solidFill>
            </a:rPr>
            <a:t> a las autoridades locales y </a:t>
          </a:r>
          <a:r>
            <a:rPr lang="es-EC" sz="2000" b="1" u="sng" dirty="0" smtClean="0">
              <a:solidFill>
                <a:schemeClr val="tx1"/>
              </a:solidFill>
            </a:rPr>
            <a:t>consultando documentos</a:t>
          </a:r>
          <a:r>
            <a:rPr lang="es-EC" sz="2000" dirty="0" smtClean="0">
              <a:solidFill>
                <a:schemeClr val="tx1"/>
              </a:solidFill>
            </a:rPr>
            <a:t> científicos.</a:t>
          </a:r>
          <a:endParaRPr lang="es-EC" sz="2000" dirty="0">
            <a:solidFill>
              <a:schemeClr val="tx1"/>
            </a:solidFill>
          </a:endParaRPr>
        </a:p>
      </dgm:t>
    </dgm:pt>
    <dgm:pt modelId="{B91189CB-9FBD-4BA7-B811-F07555EE24B9}" type="parTrans" cxnId="{70BEEF8B-2B50-48AB-B126-E0E894112F0E}">
      <dgm:prSet/>
      <dgm:spPr/>
      <dgm:t>
        <a:bodyPr/>
        <a:lstStyle/>
        <a:p>
          <a:pPr algn="just"/>
          <a:endParaRPr lang="es-EC" sz="3200">
            <a:solidFill>
              <a:schemeClr val="tx1"/>
            </a:solidFill>
          </a:endParaRPr>
        </a:p>
      </dgm:t>
    </dgm:pt>
    <dgm:pt modelId="{1F539D3B-6C93-4E86-965A-978A84E91CF3}" type="sibTrans" cxnId="{70BEEF8B-2B50-48AB-B126-E0E894112F0E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pPr algn="just"/>
          <a:endParaRPr lang="es-EC" sz="4000">
            <a:solidFill>
              <a:schemeClr val="tx1"/>
            </a:solidFill>
          </a:endParaRPr>
        </a:p>
      </dgm:t>
    </dgm:pt>
    <dgm:pt modelId="{29DAE45B-8485-46B2-8971-E6C73DE6DB6B}">
      <dgm:prSet phldrT="[Texto]" custT="1"/>
      <dgm:spPr/>
      <dgm:t>
        <a:bodyPr/>
        <a:lstStyle/>
        <a:p>
          <a:pPr algn="just"/>
          <a:r>
            <a:rPr lang="es-EC" sz="2000" b="1" u="sng" dirty="0" smtClean="0">
              <a:solidFill>
                <a:schemeClr val="tx1"/>
              </a:solidFill>
            </a:rPr>
            <a:t>Determinar el nivel actual de las capacidades marítimas y de seguridad Integral en los Espacios Acuáticos</a:t>
          </a:r>
          <a:r>
            <a:rPr lang="es-EC" sz="2000" dirty="0" smtClean="0">
              <a:solidFill>
                <a:schemeClr val="tx1"/>
              </a:solidFill>
            </a:rPr>
            <a:t>, realizando </a:t>
          </a:r>
          <a:r>
            <a:rPr lang="es-EC" sz="2000" b="1" u="sng" dirty="0" smtClean="0">
              <a:solidFill>
                <a:schemeClr val="tx1"/>
              </a:solidFill>
            </a:rPr>
            <a:t>entrevistas</a:t>
          </a:r>
          <a:r>
            <a:rPr lang="es-EC" sz="2000" dirty="0" smtClean="0">
              <a:solidFill>
                <a:schemeClr val="tx1"/>
              </a:solidFill>
            </a:rPr>
            <a:t> en profundidad a las autoridades marítimas locales, </a:t>
          </a:r>
          <a:r>
            <a:rPr lang="es-EC" sz="2000" b="1" u="sng" dirty="0" smtClean="0">
              <a:solidFill>
                <a:schemeClr val="tx1"/>
              </a:solidFill>
            </a:rPr>
            <a:t>observación y grupos focales</a:t>
          </a:r>
          <a:r>
            <a:rPr lang="es-EC" sz="2000" dirty="0" smtClean="0">
              <a:solidFill>
                <a:schemeClr val="tx1"/>
              </a:solidFill>
            </a:rPr>
            <a:t> a los usuarios de los servicios marítimos nacionales. </a:t>
          </a:r>
          <a:endParaRPr lang="es-EC" sz="2000" dirty="0">
            <a:solidFill>
              <a:schemeClr val="tx1"/>
            </a:solidFill>
          </a:endParaRPr>
        </a:p>
      </dgm:t>
    </dgm:pt>
    <dgm:pt modelId="{AC912B95-33C0-40BC-AB89-7B0297EF5842}" type="parTrans" cxnId="{6B171055-3F2E-4F6C-A06A-38CD25D8F6F6}">
      <dgm:prSet/>
      <dgm:spPr/>
      <dgm:t>
        <a:bodyPr/>
        <a:lstStyle/>
        <a:p>
          <a:pPr algn="just"/>
          <a:endParaRPr lang="es-EC" sz="3200">
            <a:solidFill>
              <a:schemeClr val="tx1"/>
            </a:solidFill>
          </a:endParaRPr>
        </a:p>
      </dgm:t>
    </dgm:pt>
    <dgm:pt modelId="{EADF194E-CFF2-4EBA-9F26-B6C22B51931A}" type="sibTrans" cxnId="{6B171055-3F2E-4F6C-A06A-38CD25D8F6F6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pPr algn="just"/>
          <a:endParaRPr lang="es-EC" sz="4000">
            <a:solidFill>
              <a:schemeClr val="tx1"/>
            </a:solidFill>
          </a:endParaRPr>
        </a:p>
      </dgm:t>
    </dgm:pt>
    <dgm:pt modelId="{46C46D87-0882-422D-B8BD-3134648C00DB}">
      <dgm:prSet phldrT="[Texto]" custT="1"/>
      <dgm:spPr/>
      <dgm:t>
        <a:bodyPr/>
        <a:lstStyle/>
        <a:p>
          <a:pPr algn="just"/>
          <a:r>
            <a:rPr lang="es-EC" sz="1800" b="1" u="sng" dirty="0" smtClean="0">
              <a:solidFill>
                <a:schemeClr val="tx1"/>
              </a:solidFill>
            </a:rPr>
            <a:t>Identificar los aspectos que deben ser considerados para el diseño de una propuesta</a:t>
          </a:r>
          <a:r>
            <a:rPr lang="es-EC" sz="1800" dirty="0" smtClean="0">
              <a:solidFill>
                <a:schemeClr val="tx1"/>
              </a:solidFill>
            </a:rPr>
            <a:t> de actualización del Concepto Estratégico Marítimo hasta el 2021, </a:t>
          </a:r>
          <a:r>
            <a:rPr lang="es-EC" sz="1800" b="1" u="sng" dirty="0" smtClean="0">
              <a:solidFill>
                <a:schemeClr val="tx1"/>
              </a:solidFill>
            </a:rPr>
            <a:t>a partir de los resultados obtenidos en la investigación</a:t>
          </a:r>
          <a:r>
            <a:rPr lang="es-EC" sz="1800" dirty="0" smtClean="0">
              <a:solidFill>
                <a:schemeClr val="tx1"/>
              </a:solidFill>
            </a:rPr>
            <a:t> y de la </a:t>
          </a:r>
          <a:r>
            <a:rPr lang="es-EC" sz="1800" b="1" u="sng" dirty="0" smtClean="0">
              <a:solidFill>
                <a:schemeClr val="tx1"/>
              </a:solidFill>
            </a:rPr>
            <a:t>comparación</a:t>
          </a:r>
          <a:r>
            <a:rPr lang="es-EC" sz="1800" dirty="0" smtClean="0">
              <a:solidFill>
                <a:schemeClr val="tx1"/>
              </a:solidFill>
            </a:rPr>
            <a:t> con otras definiciones, concepciones o aplicaciones.</a:t>
          </a:r>
          <a:endParaRPr lang="es-EC" sz="1800" dirty="0">
            <a:solidFill>
              <a:schemeClr val="tx1"/>
            </a:solidFill>
          </a:endParaRPr>
        </a:p>
      </dgm:t>
    </dgm:pt>
    <dgm:pt modelId="{2031C609-5075-4003-9B06-7E32CBFFB3C5}" type="parTrans" cxnId="{B3E58DCC-3127-433C-928B-B7CF51DD044D}">
      <dgm:prSet/>
      <dgm:spPr/>
      <dgm:t>
        <a:bodyPr/>
        <a:lstStyle/>
        <a:p>
          <a:pPr algn="just"/>
          <a:endParaRPr lang="es-EC" sz="3200">
            <a:solidFill>
              <a:schemeClr val="tx1"/>
            </a:solidFill>
          </a:endParaRPr>
        </a:p>
      </dgm:t>
    </dgm:pt>
    <dgm:pt modelId="{1E3ADA1E-2B56-4453-9ECD-FFF53895B748}" type="sibTrans" cxnId="{B3E58DCC-3127-433C-928B-B7CF51DD044D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pPr algn="just"/>
          <a:endParaRPr lang="es-EC" sz="4000">
            <a:solidFill>
              <a:schemeClr val="tx1"/>
            </a:solidFill>
          </a:endParaRPr>
        </a:p>
      </dgm:t>
    </dgm:pt>
    <dgm:pt modelId="{14FC78EF-E82E-44EB-ABCA-CCEF01F9A083}">
      <dgm:prSet phldrT="[Texto]" custT="1"/>
      <dgm:spPr/>
      <dgm:t>
        <a:bodyPr/>
        <a:lstStyle/>
        <a:p>
          <a:pPr algn="just"/>
          <a:r>
            <a:rPr lang="es-EC" sz="2000" b="1" u="sng" dirty="0" smtClean="0">
              <a:solidFill>
                <a:schemeClr val="tx1"/>
              </a:solidFill>
            </a:rPr>
            <a:t>Establecer una propuesta de actualización</a:t>
          </a:r>
          <a:r>
            <a:rPr lang="es-EC" sz="2000" dirty="0" smtClean="0">
              <a:solidFill>
                <a:schemeClr val="tx1"/>
              </a:solidFill>
            </a:rPr>
            <a:t> del nuevo Concepto Estratégico Naval hasta el 2021.</a:t>
          </a:r>
          <a:endParaRPr lang="es-EC" sz="2000" dirty="0">
            <a:solidFill>
              <a:schemeClr val="tx1"/>
            </a:solidFill>
          </a:endParaRPr>
        </a:p>
      </dgm:t>
    </dgm:pt>
    <dgm:pt modelId="{4AD3336F-4A84-4AC6-B6B4-0E00E5C0E688}" type="parTrans" cxnId="{3C99FE3B-C137-4203-8D9F-8BA6A7F9D329}">
      <dgm:prSet/>
      <dgm:spPr/>
      <dgm:t>
        <a:bodyPr/>
        <a:lstStyle/>
        <a:p>
          <a:pPr algn="just"/>
          <a:endParaRPr lang="es-EC" sz="3200">
            <a:solidFill>
              <a:schemeClr val="tx1"/>
            </a:solidFill>
          </a:endParaRPr>
        </a:p>
      </dgm:t>
    </dgm:pt>
    <dgm:pt modelId="{34F4CCF4-BFE5-42E6-87B9-337439AFBD98}" type="sibTrans" cxnId="{3C99FE3B-C137-4203-8D9F-8BA6A7F9D329}">
      <dgm:prSet/>
      <dgm:spPr/>
      <dgm:t>
        <a:bodyPr/>
        <a:lstStyle/>
        <a:p>
          <a:pPr algn="just"/>
          <a:endParaRPr lang="es-EC" sz="3200">
            <a:solidFill>
              <a:schemeClr val="tx1"/>
            </a:solidFill>
          </a:endParaRPr>
        </a:p>
      </dgm:t>
    </dgm:pt>
    <dgm:pt modelId="{E949B8E5-F5FA-4923-B266-C0F83358AFFD}" type="pres">
      <dgm:prSet presAssocID="{536A9D35-362E-4D80-89BE-9617D782995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8B27EB-352B-4330-B370-CA4DAACCA06D}" type="pres">
      <dgm:prSet presAssocID="{536A9D35-362E-4D80-89BE-9617D7829950}" presName="dummyMaxCanvas" presStyleCnt="0">
        <dgm:presLayoutVars/>
      </dgm:prSet>
      <dgm:spPr/>
    </dgm:pt>
    <dgm:pt modelId="{9502B597-A1CE-4B9D-B938-54FA55F3A2D2}" type="pres">
      <dgm:prSet presAssocID="{536A9D35-362E-4D80-89BE-9617D782995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A02E55-485C-427C-8C49-75110909AD0F}" type="pres">
      <dgm:prSet presAssocID="{536A9D35-362E-4D80-89BE-9617D782995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872462-B894-4FA0-AC56-F879B0776E31}" type="pres">
      <dgm:prSet presAssocID="{536A9D35-362E-4D80-89BE-9617D782995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B253C3-0F46-42BD-9F41-3E0D2A255176}" type="pres">
      <dgm:prSet presAssocID="{536A9D35-362E-4D80-89BE-9617D7829950}" presName="FourNodes_4" presStyleLbl="node1" presStyleIdx="3" presStyleCnt="4" custLinFactNeighborX="-25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CD351-1148-4B6D-A2FD-AD92D18EA181}" type="pres">
      <dgm:prSet presAssocID="{536A9D35-362E-4D80-89BE-9617D782995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AB547C-08E0-4313-89F7-04649F54D774}" type="pres">
      <dgm:prSet presAssocID="{536A9D35-362E-4D80-89BE-9617D782995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B745BC-16B1-4BE9-9583-DBEE59FD1063}" type="pres">
      <dgm:prSet presAssocID="{536A9D35-362E-4D80-89BE-9617D782995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0CF10F-11C1-4881-BCCC-FE744D53E7DA}" type="pres">
      <dgm:prSet presAssocID="{536A9D35-362E-4D80-89BE-9617D782995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9845D0-BC60-4960-8CAE-AA17506254B7}" type="pres">
      <dgm:prSet presAssocID="{536A9D35-362E-4D80-89BE-9617D782995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9FFB4A-6D6E-4F33-B1D3-5A86768C6D52}" type="pres">
      <dgm:prSet presAssocID="{536A9D35-362E-4D80-89BE-9617D782995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AB215E-2CCF-431B-9457-271F35A83D47}" type="pres">
      <dgm:prSet presAssocID="{536A9D35-362E-4D80-89BE-9617D782995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47CC36-FBC7-4844-B982-7AAF8E148E15}" type="presOf" srcId="{29DAE45B-8485-46B2-8971-E6C73DE6DB6B}" destId="{16A02E55-485C-427C-8C49-75110909AD0F}" srcOrd="0" destOrd="0" presId="urn:microsoft.com/office/officeart/2005/8/layout/vProcess5"/>
    <dgm:cxn modelId="{26EDBA7A-3247-4667-B321-A3F98339021C}" type="presOf" srcId="{D4812F6C-3115-47F5-848E-602A268CC928}" destId="{9502B597-A1CE-4B9D-B938-54FA55F3A2D2}" srcOrd="0" destOrd="0" presId="urn:microsoft.com/office/officeart/2005/8/layout/vProcess5"/>
    <dgm:cxn modelId="{B3E58DCC-3127-433C-928B-B7CF51DD044D}" srcId="{536A9D35-362E-4D80-89BE-9617D7829950}" destId="{46C46D87-0882-422D-B8BD-3134648C00DB}" srcOrd="2" destOrd="0" parTransId="{2031C609-5075-4003-9B06-7E32CBFFB3C5}" sibTransId="{1E3ADA1E-2B56-4453-9ECD-FFF53895B748}"/>
    <dgm:cxn modelId="{2E54109E-3D6F-49DA-BFAF-75E96976BD2B}" type="presOf" srcId="{1F539D3B-6C93-4E86-965A-978A84E91CF3}" destId="{DC1CD351-1148-4B6D-A2FD-AD92D18EA181}" srcOrd="0" destOrd="0" presId="urn:microsoft.com/office/officeart/2005/8/layout/vProcess5"/>
    <dgm:cxn modelId="{CBCFC278-F605-498F-A676-F908BF128D74}" type="presOf" srcId="{46C46D87-0882-422D-B8BD-3134648C00DB}" destId="{0B872462-B894-4FA0-AC56-F879B0776E31}" srcOrd="0" destOrd="0" presId="urn:microsoft.com/office/officeart/2005/8/layout/vProcess5"/>
    <dgm:cxn modelId="{31176786-2409-477D-B4AD-681DD782E11B}" type="presOf" srcId="{536A9D35-362E-4D80-89BE-9617D7829950}" destId="{E949B8E5-F5FA-4923-B266-C0F83358AFFD}" srcOrd="0" destOrd="0" presId="urn:microsoft.com/office/officeart/2005/8/layout/vProcess5"/>
    <dgm:cxn modelId="{1D760AE3-64DC-4610-8A87-D848D61AC0C4}" type="presOf" srcId="{29DAE45B-8485-46B2-8971-E6C73DE6DB6B}" destId="{149845D0-BC60-4960-8CAE-AA17506254B7}" srcOrd="1" destOrd="0" presId="urn:microsoft.com/office/officeart/2005/8/layout/vProcess5"/>
    <dgm:cxn modelId="{6B171055-3F2E-4F6C-A06A-38CD25D8F6F6}" srcId="{536A9D35-362E-4D80-89BE-9617D7829950}" destId="{29DAE45B-8485-46B2-8971-E6C73DE6DB6B}" srcOrd="1" destOrd="0" parTransId="{AC912B95-33C0-40BC-AB89-7B0297EF5842}" sibTransId="{EADF194E-CFF2-4EBA-9F26-B6C22B51931A}"/>
    <dgm:cxn modelId="{2FCDCC4B-93E0-4648-B6CF-E8503C973D6B}" type="presOf" srcId="{46C46D87-0882-422D-B8BD-3134648C00DB}" destId="{599FFB4A-6D6E-4F33-B1D3-5A86768C6D52}" srcOrd="1" destOrd="0" presId="urn:microsoft.com/office/officeart/2005/8/layout/vProcess5"/>
    <dgm:cxn modelId="{F6B93342-D4EA-46F7-B324-3C0435883F9F}" type="presOf" srcId="{EADF194E-CFF2-4EBA-9F26-B6C22B51931A}" destId="{60AB547C-08E0-4313-89F7-04649F54D774}" srcOrd="0" destOrd="0" presId="urn:microsoft.com/office/officeart/2005/8/layout/vProcess5"/>
    <dgm:cxn modelId="{3C99FE3B-C137-4203-8D9F-8BA6A7F9D329}" srcId="{536A9D35-362E-4D80-89BE-9617D7829950}" destId="{14FC78EF-E82E-44EB-ABCA-CCEF01F9A083}" srcOrd="3" destOrd="0" parTransId="{4AD3336F-4A84-4AC6-B6B4-0E00E5C0E688}" sibTransId="{34F4CCF4-BFE5-42E6-87B9-337439AFBD98}"/>
    <dgm:cxn modelId="{C98D3F50-0A85-479D-BD66-01346DD56F2B}" type="presOf" srcId="{14FC78EF-E82E-44EB-ABCA-CCEF01F9A083}" destId="{7BB253C3-0F46-42BD-9F41-3E0D2A255176}" srcOrd="0" destOrd="0" presId="urn:microsoft.com/office/officeart/2005/8/layout/vProcess5"/>
    <dgm:cxn modelId="{3A0202BF-BB76-439E-9112-2489EBBBDF3D}" type="presOf" srcId="{1E3ADA1E-2B56-4453-9ECD-FFF53895B748}" destId="{6AB745BC-16B1-4BE9-9583-DBEE59FD1063}" srcOrd="0" destOrd="0" presId="urn:microsoft.com/office/officeart/2005/8/layout/vProcess5"/>
    <dgm:cxn modelId="{B547FEF5-36DB-4519-BB1A-AEAB840BB049}" type="presOf" srcId="{14FC78EF-E82E-44EB-ABCA-CCEF01F9A083}" destId="{18AB215E-2CCF-431B-9457-271F35A83D47}" srcOrd="1" destOrd="0" presId="urn:microsoft.com/office/officeart/2005/8/layout/vProcess5"/>
    <dgm:cxn modelId="{14379694-F283-42C2-A361-CBC0F8E4046D}" type="presOf" srcId="{D4812F6C-3115-47F5-848E-602A268CC928}" destId="{320CF10F-11C1-4881-BCCC-FE744D53E7DA}" srcOrd="1" destOrd="0" presId="urn:microsoft.com/office/officeart/2005/8/layout/vProcess5"/>
    <dgm:cxn modelId="{70BEEF8B-2B50-48AB-B126-E0E894112F0E}" srcId="{536A9D35-362E-4D80-89BE-9617D7829950}" destId="{D4812F6C-3115-47F5-848E-602A268CC928}" srcOrd="0" destOrd="0" parTransId="{B91189CB-9FBD-4BA7-B811-F07555EE24B9}" sibTransId="{1F539D3B-6C93-4E86-965A-978A84E91CF3}"/>
    <dgm:cxn modelId="{BB506655-EE80-4475-A9F7-4A66723808F7}" type="presParOf" srcId="{E949B8E5-F5FA-4923-B266-C0F83358AFFD}" destId="{9B8B27EB-352B-4330-B370-CA4DAACCA06D}" srcOrd="0" destOrd="0" presId="urn:microsoft.com/office/officeart/2005/8/layout/vProcess5"/>
    <dgm:cxn modelId="{F5BB1ECB-D744-44A2-8070-29F035A4769E}" type="presParOf" srcId="{E949B8E5-F5FA-4923-B266-C0F83358AFFD}" destId="{9502B597-A1CE-4B9D-B938-54FA55F3A2D2}" srcOrd="1" destOrd="0" presId="urn:microsoft.com/office/officeart/2005/8/layout/vProcess5"/>
    <dgm:cxn modelId="{17F8B3ED-13F3-4246-BFDF-E006361CE4A3}" type="presParOf" srcId="{E949B8E5-F5FA-4923-B266-C0F83358AFFD}" destId="{16A02E55-485C-427C-8C49-75110909AD0F}" srcOrd="2" destOrd="0" presId="urn:microsoft.com/office/officeart/2005/8/layout/vProcess5"/>
    <dgm:cxn modelId="{1266C678-9980-4F35-AF52-45369405970A}" type="presParOf" srcId="{E949B8E5-F5FA-4923-B266-C0F83358AFFD}" destId="{0B872462-B894-4FA0-AC56-F879B0776E31}" srcOrd="3" destOrd="0" presId="urn:microsoft.com/office/officeart/2005/8/layout/vProcess5"/>
    <dgm:cxn modelId="{E49B637C-ABCD-4B8F-9CB5-63FE17C7C322}" type="presParOf" srcId="{E949B8E5-F5FA-4923-B266-C0F83358AFFD}" destId="{7BB253C3-0F46-42BD-9F41-3E0D2A255176}" srcOrd="4" destOrd="0" presId="urn:microsoft.com/office/officeart/2005/8/layout/vProcess5"/>
    <dgm:cxn modelId="{3626F958-7FB4-481F-99A1-B366CFBC09C7}" type="presParOf" srcId="{E949B8E5-F5FA-4923-B266-C0F83358AFFD}" destId="{DC1CD351-1148-4B6D-A2FD-AD92D18EA181}" srcOrd="5" destOrd="0" presId="urn:microsoft.com/office/officeart/2005/8/layout/vProcess5"/>
    <dgm:cxn modelId="{6BD83413-7200-4C2B-A761-19AFDE467F7B}" type="presParOf" srcId="{E949B8E5-F5FA-4923-B266-C0F83358AFFD}" destId="{60AB547C-08E0-4313-89F7-04649F54D774}" srcOrd="6" destOrd="0" presId="urn:microsoft.com/office/officeart/2005/8/layout/vProcess5"/>
    <dgm:cxn modelId="{7A478F24-471C-48F1-AC73-0152813AA582}" type="presParOf" srcId="{E949B8E5-F5FA-4923-B266-C0F83358AFFD}" destId="{6AB745BC-16B1-4BE9-9583-DBEE59FD1063}" srcOrd="7" destOrd="0" presId="urn:microsoft.com/office/officeart/2005/8/layout/vProcess5"/>
    <dgm:cxn modelId="{F7540125-66CE-4DFF-AE96-0D6A93D921F7}" type="presParOf" srcId="{E949B8E5-F5FA-4923-B266-C0F83358AFFD}" destId="{320CF10F-11C1-4881-BCCC-FE744D53E7DA}" srcOrd="8" destOrd="0" presId="urn:microsoft.com/office/officeart/2005/8/layout/vProcess5"/>
    <dgm:cxn modelId="{B6294142-3155-43B4-A2BB-C1E31D9CD9DB}" type="presParOf" srcId="{E949B8E5-F5FA-4923-B266-C0F83358AFFD}" destId="{149845D0-BC60-4960-8CAE-AA17506254B7}" srcOrd="9" destOrd="0" presId="urn:microsoft.com/office/officeart/2005/8/layout/vProcess5"/>
    <dgm:cxn modelId="{6CE8DFEE-CB49-4C10-A0A8-0101C40AF477}" type="presParOf" srcId="{E949B8E5-F5FA-4923-B266-C0F83358AFFD}" destId="{599FFB4A-6D6E-4F33-B1D3-5A86768C6D52}" srcOrd="10" destOrd="0" presId="urn:microsoft.com/office/officeart/2005/8/layout/vProcess5"/>
    <dgm:cxn modelId="{D77504C4-4982-4E59-AAA0-06A87B726054}" type="presParOf" srcId="{E949B8E5-F5FA-4923-B266-C0F83358AFFD}" destId="{18AB215E-2CCF-431B-9457-271F35A83D47}" srcOrd="11" destOrd="0" presId="urn:microsoft.com/office/officeart/2005/8/layout/vProcess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B09CDA-3DA4-484D-BF83-043B4C21BDF2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544AD-001F-48B7-9BE1-95FBBAFE1195}">
      <dgm:prSet custT="1"/>
      <dgm:spPr/>
      <dgm:t>
        <a:bodyPr/>
        <a:lstStyle/>
        <a:p>
          <a:pPr rtl="0"/>
          <a:r>
            <a:rPr lang="es-ES" sz="2800" b="1" dirty="0" smtClean="0"/>
            <a:t>CAPÍTULO I. El Problema</a:t>
          </a:r>
          <a:endParaRPr lang="es-ES" sz="2800" b="1" dirty="0"/>
        </a:p>
      </dgm:t>
    </dgm:pt>
    <dgm:pt modelId="{C9B96E8E-8945-4B58-B315-E215CD6D964F}" type="par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8E13ABBE-A138-4E41-95FA-387F66FE4BB7}" type="sibTrans" cxnId="{7AC65EAA-1F71-4E81-817E-02C37CB392ED}">
      <dgm:prSet/>
      <dgm:spPr/>
      <dgm:t>
        <a:bodyPr/>
        <a:lstStyle/>
        <a:p>
          <a:endParaRPr lang="es-ES" sz="2000" b="1"/>
        </a:p>
      </dgm:t>
    </dgm:pt>
    <dgm:pt modelId="{A4B88A9D-D0E6-4A0F-AA7E-9033C4349484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II. Marco Teórico</a:t>
          </a:r>
          <a:endParaRPr lang="es-ES" sz="2800" b="1" dirty="0">
            <a:solidFill>
              <a:schemeClr val="tx1"/>
            </a:solidFill>
          </a:endParaRPr>
        </a:p>
      </dgm:t>
    </dgm:pt>
    <dgm:pt modelId="{940FF7A1-20EA-4A1B-942E-A76F36EE49A5}" type="par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3231489E-792F-4AE2-8987-531BD90D51DB}" type="sibTrans" cxnId="{0B17A55B-3E53-4D20-BEC4-6E08A1170F6F}">
      <dgm:prSet/>
      <dgm:spPr/>
      <dgm:t>
        <a:bodyPr/>
        <a:lstStyle/>
        <a:p>
          <a:endParaRPr lang="es-ES" sz="2000" b="1"/>
        </a:p>
      </dgm:t>
    </dgm:pt>
    <dgm:pt modelId="{6C02CE79-41B9-45D4-A40E-1594BED8694D}">
      <dgm:prSet custT="1"/>
      <dgm:spPr/>
      <dgm:t>
        <a:bodyPr/>
        <a:lstStyle/>
        <a:p>
          <a:pPr rtl="0"/>
          <a:r>
            <a:rPr lang="es-ES" sz="2800" b="1" dirty="0" smtClean="0">
              <a:solidFill>
                <a:schemeClr val="tx1"/>
              </a:solidFill>
            </a:rPr>
            <a:t>CAPÍTULO V. Resultados</a:t>
          </a:r>
          <a:endParaRPr lang="es-ES" sz="2800" b="1" dirty="0">
            <a:solidFill>
              <a:schemeClr val="tx1"/>
            </a:solidFill>
          </a:endParaRPr>
        </a:p>
      </dgm:t>
    </dgm:pt>
    <dgm:pt modelId="{9DFBA088-780A-475A-B7EC-2C6BA0E02844}" type="par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18EC7FA4-B7B5-49DB-950A-8A23AFE7A89D}" type="sibTrans" cxnId="{F5274342-C3B6-4B1D-89BE-B30D4446FF8F}">
      <dgm:prSet/>
      <dgm:spPr/>
      <dgm:t>
        <a:bodyPr/>
        <a:lstStyle/>
        <a:p>
          <a:endParaRPr lang="es-ES" sz="2000" b="1"/>
        </a:p>
      </dgm:t>
    </dgm:pt>
    <dgm:pt modelId="{CA102876-D389-423D-821B-D7C802AD948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dirty="0">
            <a:solidFill>
              <a:schemeClr val="tx1"/>
            </a:solidFill>
          </a:endParaRPr>
        </a:p>
      </dgm:t>
    </dgm:pt>
    <dgm:pt modelId="{B4B3405D-41B4-4190-A8FF-D7333578C49C}" type="par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000241F4-B655-4764-AD2E-B6F14B8BD112}" type="sibTrans" cxnId="{16877F2D-342E-4649-94F5-79DA4A299A46}">
      <dgm:prSet/>
      <dgm:spPr/>
      <dgm:t>
        <a:bodyPr/>
        <a:lstStyle/>
        <a:p>
          <a:endParaRPr lang="es-ES" sz="2000" b="1"/>
        </a:p>
      </dgm:t>
    </dgm:pt>
    <dgm:pt modelId="{33FCDDB5-DBDD-462A-89B5-7E494F4B9C85}">
      <dgm:prSet custT="1"/>
      <dgm:spPr/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IV. Marco Administrativo</a:t>
          </a:r>
          <a:endParaRPr lang="es-ES" sz="2800" b="1" dirty="0">
            <a:solidFill>
              <a:schemeClr val="tx1"/>
            </a:solidFill>
          </a:endParaRPr>
        </a:p>
      </dgm:t>
    </dgm:pt>
    <dgm:pt modelId="{09E9806C-4C46-4B92-AABF-DF9334A4B75E}" type="par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D7D3BE23-DFF1-4975-B42D-FF9ACB72CB61}" type="sibTrans" cxnId="{E4770F21-5A10-4B66-B106-1D9EBE66CCE5}">
      <dgm:prSet/>
      <dgm:spPr/>
      <dgm:t>
        <a:bodyPr/>
        <a:lstStyle/>
        <a:p>
          <a:endParaRPr lang="es-ES" sz="2000" b="1"/>
        </a:p>
      </dgm:t>
    </dgm:pt>
    <dgm:pt modelId="{58B93E29-84BD-4A76-B739-0874B37A4468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es-EC" sz="2800" b="1" dirty="0" smtClean="0">
              <a:solidFill>
                <a:schemeClr val="tx1"/>
              </a:solidFill>
            </a:rPr>
            <a:t>CAPÍTULO III. Metodología</a:t>
          </a:r>
          <a:endParaRPr lang="es-ES" sz="2800" b="1" dirty="0">
            <a:solidFill>
              <a:schemeClr val="tx1"/>
            </a:solidFill>
          </a:endParaRPr>
        </a:p>
      </dgm:t>
    </dgm:pt>
    <dgm:pt modelId="{965EBCF4-D25B-4CC1-B6A3-C96080CA65A4}" type="par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CC3B4C7A-B5A9-421D-8C28-D09E4FF424B7}" type="sibTrans" cxnId="{B625ADAF-D352-4832-91FB-055DB81FACC8}">
      <dgm:prSet/>
      <dgm:spPr/>
      <dgm:t>
        <a:bodyPr/>
        <a:lstStyle/>
        <a:p>
          <a:endParaRPr lang="es-EC" sz="2000" b="1"/>
        </a:p>
      </dgm:t>
    </dgm:pt>
    <dgm:pt modelId="{5B73A20D-B258-434E-9BD8-50B9F533E423}" type="pres">
      <dgm:prSet presAssocID="{6AB09CDA-3DA4-484D-BF83-043B4C21BD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CCC5F2FD-05F1-44A9-B681-5DA7C1D8D97A}" type="pres">
      <dgm:prSet presAssocID="{6AB09CDA-3DA4-484D-BF83-043B4C21BDF2}" presName="Name1" presStyleCnt="0"/>
      <dgm:spPr/>
    </dgm:pt>
    <dgm:pt modelId="{2A80DAD5-906F-4B4C-B844-E01E4562B922}" type="pres">
      <dgm:prSet presAssocID="{6AB09CDA-3DA4-484D-BF83-043B4C21BDF2}" presName="cycle" presStyleCnt="0"/>
      <dgm:spPr/>
    </dgm:pt>
    <dgm:pt modelId="{EB04A66A-35F6-4A9A-8550-A6F822838BF5}" type="pres">
      <dgm:prSet presAssocID="{6AB09CDA-3DA4-484D-BF83-043B4C21BDF2}" presName="srcNode" presStyleLbl="node1" presStyleIdx="0" presStyleCnt="6"/>
      <dgm:spPr/>
    </dgm:pt>
    <dgm:pt modelId="{731E0D57-348B-479D-9206-32FB058845CC}" type="pres">
      <dgm:prSet presAssocID="{6AB09CDA-3DA4-484D-BF83-043B4C21BDF2}" presName="conn" presStyleLbl="parChTrans1D2" presStyleIdx="0" presStyleCnt="1"/>
      <dgm:spPr/>
      <dgm:t>
        <a:bodyPr/>
        <a:lstStyle/>
        <a:p>
          <a:endParaRPr lang="es-ES"/>
        </a:p>
      </dgm:t>
    </dgm:pt>
    <dgm:pt modelId="{00CB9CE6-7106-4073-80C9-588B460BDA36}" type="pres">
      <dgm:prSet presAssocID="{6AB09CDA-3DA4-484D-BF83-043B4C21BDF2}" presName="extraNode" presStyleLbl="node1" presStyleIdx="0" presStyleCnt="6"/>
      <dgm:spPr/>
    </dgm:pt>
    <dgm:pt modelId="{2DA1BC95-6B9C-4D18-A728-587FEBE75D7E}" type="pres">
      <dgm:prSet presAssocID="{6AB09CDA-3DA4-484D-BF83-043B4C21BDF2}" presName="dstNode" presStyleLbl="node1" presStyleIdx="0" presStyleCnt="6"/>
      <dgm:spPr/>
    </dgm:pt>
    <dgm:pt modelId="{45CFE4B8-CD4D-4EEB-BD45-A4A1888BB530}" type="pres">
      <dgm:prSet presAssocID="{A23544AD-001F-48B7-9BE1-95FBBAFE119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EBCB79-65E1-4D51-B234-3E4F14695A34}" type="pres">
      <dgm:prSet presAssocID="{A23544AD-001F-48B7-9BE1-95FBBAFE1195}" presName="accent_1" presStyleCnt="0"/>
      <dgm:spPr/>
    </dgm:pt>
    <dgm:pt modelId="{D0CF290D-8A4F-46D0-890C-537DE564EC69}" type="pres">
      <dgm:prSet presAssocID="{A23544AD-001F-48B7-9BE1-95FBBAFE11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807AE-3142-4BE5-A0DF-B121F45D3901}" type="pres">
      <dgm:prSet presAssocID="{A4B88A9D-D0E6-4A0F-AA7E-9033C43494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3CC046-F0AE-4DCC-92CA-A9858A5475FC}" type="pres">
      <dgm:prSet presAssocID="{A4B88A9D-D0E6-4A0F-AA7E-9033C4349484}" presName="accent_2" presStyleCnt="0"/>
      <dgm:spPr/>
    </dgm:pt>
    <dgm:pt modelId="{5AA76807-C6C8-4946-B560-0DED28293E55}" type="pres">
      <dgm:prSet presAssocID="{A4B88A9D-D0E6-4A0F-AA7E-9033C43494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B785CF3-5068-4FDB-97AB-4F153870D521}" type="pres">
      <dgm:prSet presAssocID="{58B93E29-84BD-4A76-B739-0874B37A446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4F3F-2675-4EA0-9BD7-976317C5FCF8}" type="pres">
      <dgm:prSet presAssocID="{58B93E29-84BD-4A76-B739-0874B37A4468}" presName="accent_3" presStyleCnt="0"/>
      <dgm:spPr/>
    </dgm:pt>
    <dgm:pt modelId="{036B2238-461E-4ECF-85C0-92243F3A41A4}" type="pres">
      <dgm:prSet presAssocID="{58B93E29-84BD-4A76-B739-0874B37A4468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29EA737-51DC-4D27-8041-928EF1D46CF9}" type="pres">
      <dgm:prSet presAssocID="{33FCDDB5-DBDD-462A-89B5-7E494F4B9C85}" presName="text_4" presStyleLbl="node1" presStyleIdx="3" presStyleCnt="6" custLinFactNeighborX="-886" custLinFactNeighborY="3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A1DFB-1372-49D4-B35F-8ACF659010E2}" type="pres">
      <dgm:prSet presAssocID="{33FCDDB5-DBDD-462A-89B5-7E494F4B9C85}" presName="accent_4" presStyleCnt="0"/>
      <dgm:spPr/>
    </dgm:pt>
    <dgm:pt modelId="{3746D4FA-A830-4377-B57F-5BDFF5514F75}" type="pres">
      <dgm:prSet presAssocID="{33FCDDB5-DBDD-462A-89B5-7E494F4B9C8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7E595F-63EE-4A39-8BFF-0E7DA2E70C33}" type="pres">
      <dgm:prSet presAssocID="{6C02CE79-41B9-45D4-A40E-1594BED8694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202D3-74E6-4218-9070-78A24744798D}" type="pres">
      <dgm:prSet presAssocID="{6C02CE79-41B9-45D4-A40E-1594BED8694D}" presName="accent_5" presStyleCnt="0"/>
      <dgm:spPr/>
    </dgm:pt>
    <dgm:pt modelId="{771B4CF9-2101-42F0-825C-9AFA4A0871A6}" type="pres">
      <dgm:prSet presAssocID="{6C02CE79-41B9-45D4-A40E-1594BED8694D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D42968-6A7E-492C-9055-937476C96CF2}" type="pres">
      <dgm:prSet presAssocID="{CA102876-D389-423D-821B-D7C802AD94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9EF04-8828-487C-A699-61A73696436A}" type="pres">
      <dgm:prSet presAssocID="{CA102876-D389-423D-821B-D7C802AD948B}" presName="accent_6" presStyleCnt="0"/>
      <dgm:spPr/>
    </dgm:pt>
    <dgm:pt modelId="{57DB4CD1-0BE7-49D3-A41C-C7E160058888}" type="pres">
      <dgm:prSet presAssocID="{CA102876-D389-423D-821B-D7C802AD948B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622AAF2-5081-4A11-9709-EEA6C734A836}" type="presOf" srcId="{A4B88A9D-D0E6-4A0F-AA7E-9033C4349484}" destId="{594807AE-3142-4BE5-A0DF-B121F45D3901}" srcOrd="0" destOrd="0" presId="urn:microsoft.com/office/officeart/2008/layout/VerticalCurvedList"/>
    <dgm:cxn modelId="{45F9D6CF-615A-4747-81D5-DD73633CC12F}" type="presOf" srcId="{58B93E29-84BD-4A76-B739-0874B37A4468}" destId="{3B785CF3-5068-4FDB-97AB-4F153870D521}" srcOrd="0" destOrd="0" presId="urn:microsoft.com/office/officeart/2008/layout/VerticalCurvedList"/>
    <dgm:cxn modelId="{7AC65EAA-1F71-4E81-817E-02C37CB392ED}" srcId="{6AB09CDA-3DA4-484D-BF83-043B4C21BDF2}" destId="{A23544AD-001F-48B7-9BE1-95FBBAFE1195}" srcOrd="0" destOrd="0" parTransId="{C9B96E8E-8945-4B58-B315-E215CD6D964F}" sibTransId="{8E13ABBE-A138-4E41-95FA-387F66FE4BB7}"/>
    <dgm:cxn modelId="{E6D4A385-E10D-483B-8035-E09FEEFC2913}" type="presOf" srcId="{6AB09CDA-3DA4-484D-BF83-043B4C21BDF2}" destId="{5B73A20D-B258-434E-9BD8-50B9F533E423}" srcOrd="0" destOrd="0" presId="urn:microsoft.com/office/officeart/2008/layout/VerticalCurvedList"/>
    <dgm:cxn modelId="{F5274342-C3B6-4B1D-89BE-B30D4446FF8F}" srcId="{6AB09CDA-3DA4-484D-BF83-043B4C21BDF2}" destId="{6C02CE79-41B9-45D4-A40E-1594BED8694D}" srcOrd="4" destOrd="0" parTransId="{9DFBA088-780A-475A-B7EC-2C6BA0E02844}" sibTransId="{18EC7FA4-B7B5-49DB-950A-8A23AFE7A89D}"/>
    <dgm:cxn modelId="{0B17A55B-3E53-4D20-BEC4-6E08A1170F6F}" srcId="{6AB09CDA-3DA4-484D-BF83-043B4C21BDF2}" destId="{A4B88A9D-D0E6-4A0F-AA7E-9033C4349484}" srcOrd="1" destOrd="0" parTransId="{940FF7A1-20EA-4A1B-942E-A76F36EE49A5}" sibTransId="{3231489E-792F-4AE2-8987-531BD90D51DB}"/>
    <dgm:cxn modelId="{3AB7334A-36E3-4EB4-AEF6-1F00714D7782}" type="presOf" srcId="{CA102876-D389-423D-821B-D7C802AD948B}" destId="{A5D42968-6A7E-492C-9055-937476C96CF2}" srcOrd="0" destOrd="0" presId="urn:microsoft.com/office/officeart/2008/layout/VerticalCurvedList"/>
    <dgm:cxn modelId="{16877F2D-342E-4649-94F5-79DA4A299A46}" srcId="{6AB09CDA-3DA4-484D-BF83-043B4C21BDF2}" destId="{CA102876-D389-423D-821B-D7C802AD948B}" srcOrd="5" destOrd="0" parTransId="{B4B3405D-41B4-4190-A8FF-D7333578C49C}" sibTransId="{000241F4-B655-4764-AD2E-B6F14B8BD112}"/>
    <dgm:cxn modelId="{0846044C-8C65-43B7-8E48-5651BD20918A}" type="presOf" srcId="{6C02CE79-41B9-45D4-A40E-1594BED8694D}" destId="{CE7E595F-63EE-4A39-8BFF-0E7DA2E70C33}" srcOrd="0" destOrd="0" presId="urn:microsoft.com/office/officeart/2008/layout/VerticalCurvedList"/>
    <dgm:cxn modelId="{B625ADAF-D352-4832-91FB-055DB81FACC8}" srcId="{6AB09CDA-3DA4-484D-BF83-043B4C21BDF2}" destId="{58B93E29-84BD-4A76-B739-0874B37A4468}" srcOrd="2" destOrd="0" parTransId="{965EBCF4-D25B-4CC1-B6A3-C96080CA65A4}" sibTransId="{CC3B4C7A-B5A9-421D-8C28-D09E4FF424B7}"/>
    <dgm:cxn modelId="{E4770F21-5A10-4B66-B106-1D9EBE66CCE5}" srcId="{6AB09CDA-3DA4-484D-BF83-043B4C21BDF2}" destId="{33FCDDB5-DBDD-462A-89B5-7E494F4B9C85}" srcOrd="3" destOrd="0" parTransId="{09E9806C-4C46-4B92-AABF-DF9334A4B75E}" sibTransId="{D7D3BE23-DFF1-4975-B42D-FF9ACB72CB61}"/>
    <dgm:cxn modelId="{DC12E8D5-A19E-44A7-83E0-CA11728A2E08}" type="presOf" srcId="{A23544AD-001F-48B7-9BE1-95FBBAFE1195}" destId="{45CFE4B8-CD4D-4EEB-BD45-A4A1888BB530}" srcOrd="0" destOrd="0" presId="urn:microsoft.com/office/officeart/2008/layout/VerticalCurvedList"/>
    <dgm:cxn modelId="{0D1B2E00-CF57-4156-A6EC-013E0E7FBE96}" type="presOf" srcId="{33FCDDB5-DBDD-462A-89B5-7E494F4B9C85}" destId="{029EA737-51DC-4D27-8041-928EF1D46CF9}" srcOrd="0" destOrd="0" presId="urn:microsoft.com/office/officeart/2008/layout/VerticalCurvedList"/>
    <dgm:cxn modelId="{BA895475-3ADA-41B9-A1F0-09CD28456A8E}" type="presOf" srcId="{8E13ABBE-A138-4E41-95FA-387F66FE4BB7}" destId="{731E0D57-348B-479D-9206-32FB058845CC}" srcOrd="0" destOrd="0" presId="urn:microsoft.com/office/officeart/2008/layout/VerticalCurvedList"/>
    <dgm:cxn modelId="{0FB16741-2F52-4D9D-9CE2-50295B799A21}" type="presParOf" srcId="{5B73A20D-B258-434E-9BD8-50B9F533E423}" destId="{CCC5F2FD-05F1-44A9-B681-5DA7C1D8D97A}" srcOrd="0" destOrd="0" presId="urn:microsoft.com/office/officeart/2008/layout/VerticalCurvedList"/>
    <dgm:cxn modelId="{898B771D-75D3-499F-A32D-54B853ED5B6A}" type="presParOf" srcId="{CCC5F2FD-05F1-44A9-B681-5DA7C1D8D97A}" destId="{2A80DAD5-906F-4B4C-B844-E01E4562B922}" srcOrd="0" destOrd="0" presId="urn:microsoft.com/office/officeart/2008/layout/VerticalCurvedList"/>
    <dgm:cxn modelId="{18181184-26BA-4B4E-81BD-DA7CECF5BFCF}" type="presParOf" srcId="{2A80DAD5-906F-4B4C-B844-E01E4562B922}" destId="{EB04A66A-35F6-4A9A-8550-A6F822838BF5}" srcOrd="0" destOrd="0" presId="urn:microsoft.com/office/officeart/2008/layout/VerticalCurvedList"/>
    <dgm:cxn modelId="{755C9AC0-D1E0-4289-B0E3-7BD10DF475E4}" type="presParOf" srcId="{2A80DAD5-906F-4B4C-B844-E01E4562B922}" destId="{731E0D57-348B-479D-9206-32FB058845CC}" srcOrd="1" destOrd="0" presId="urn:microsoft.com/office/officeart/2008/layout/VerticalCurvedList"/>
    <dgm:cxn modelId="{10A9A014-58BC-4594-9BA1-C362F5DDE8AB}" type="presParOf" srcId="{2A80DAD5-906F-4B4C-B844-E01E4562B922}" destId="{00CB9CE6-7106-4073-80C9-588B460BDA36}" srcOrd="2" destOrd="0" presId="urn:microsoft.com/office/officeart/2008/layout/VerticalCurvedList"/>
    <dgm:cxn modelId="{E014AA0B-E06F-4C12-B609-0A8E9FC3C97D}" type="presParOf" srcId="{2A80DAD5-906F-4B4C-B844-E01E4562B922}" destId="{2DA1BC95-6B9C-4D18-A728-587FEBE75D7E}" srcOrd="3" destOrd="0" presId="urn:microsoft.com/office/officeart/2008/layout/VerticalCurvedList"/>
    <dgm:cxn modelId="{0BCAF6AD-93D2-4315-9331-FCE1B2FCA08B}" type="presParOf" srcId="{CCC5F2FD-05F1-44A9-B681-5DA7C1D8D97A}" destId="{45CFE4B8-CD4D-4EEB-BD45-A4A1888BB530}" srcOrd="1" destOrd="0" presId="urn:microsoft.com/office/officeart/2008/layout/VerticalCurvedList"/>
    <dgm:cxn modelId="{FF5421E7-A2DE-4AD7-9C5B-3C81FC0CF25D}" type="presParOf" srcId="{CCC5F2FD-05F1-44A9-B681-5DA7C1D8D97A}" destId="{F7EBCB79-65E1-4D51-B234-3E4F14695A34}" srcOrd="2" destOrd="0" presId="urn:microsoft.com/office/officeart/2008/layout/VerticalCurvedList"/>
    <dgm:cxn modelId="{93C1E746-81CC-4A82-B41B-8DF846C651CC}" type="presParOf" srcId="{F7EBCB79-65E1-4D51-B234-3E4F14695A34}" destId="{D0CF290D-8A4F-46D0-890C-537DE564EC69}" srcOrd="0" destOrd="0" presId="urn:microsoft.com/office/officeart/2008/layout/VerticalCurvedList"/>
    <dgm:cxn modelId="{7834C631-E479-4381-B092-ABEAAEFFEB16}" type="presParOf" srcId="{CCC5F2FD-05F1-44A9-B681-5DA7C1D8D97A}" destId="{594807AE-3142-4BE5-A0DF-B121F45D3901}" srcOrd="3" destOrd="0" presId="urn:microsoft.com/office/officeart/2008/layout/VerticalCurvedList"/>
    <dgm:cxn modelId="{A7A2261D-1726-418F-9598-C0A884AC07A1}" type="presParOf" srcId="{CCC5F2FD-05F1-44A9-B681-5DA7C1D8D97A}" destId="{E73CC046-F0AE-4DCC-92CA-A9858A5475FC}" srcOrd="4" destOrd="0" presId="urn:microsoft.com/office/officeart/2008/layout/VerticalCurvedList"/>
    <dgm:cxn modelId="{C6581457-AA2E-4E84-A0C6-1B901E35F66C}" type="presParOf" srcId="{E73CC046-F0AE-4DCC-92CA-A9858A5475FC}" destId="{5AA76807-C6C8-4946-B560-0DED28293E55}" srcOrd="0" destOrd="0" presId="urn:microsoft.com/office/officeart/2008/layout/VerticalCurvedList"/>
    <dgm:cxn modelId="{7FD9F3A4-7238-47A4-8807-F4038DA47D7D}" type="presParOf" srcId="{CCC5F2FD-05F1-44A9-B681-5DA7C1D8D97A}" destId="{3B785CF3-5068-4FDB-97AB-4F153870D521}" srcOrd="5" destOrd="0" presId="urn:microsoft.com/office/officeart/2008/layout/VerticalCurvedList"/>
    <dgm:cxn modelId="{BF3E757D-EEB9-4B45-B015-627D55151545}" type="presParOf" srcId="{CCC5F2FD-05F1-44A9-B681-5DA7C1D8D97A}" destId="{D2064F3F-2675-4EA0-9BD7-976317C5FCF8}" srcOrd="6" destOrd="0" presId="urn:microsoft.com/office/officeart/2008/layout/VerticalCurvedList"/>
    <dgm:cxn modelId="{BED37663-FB97-4C56-B425-5FC5A61846FA}" type="presParOf" srcId="{D2064F3F-2675-4EA0-9BD7-976317C5FCF8}" destId="{036B2238-461E-4ECF-85C0-92243F3A41A4}" srcOrd="0" destOrd="0" presId="urn:microsoft.com/office/officeart/2008/layout/VerticalCurvedList"/>
    <dgm:cxn modelId="{F0339C0F-536E-44D4-82F8-E67A73ACD01E}" type="presParOf" srcId="{CCC5F2FD-05F1-44A9-B681-5DA7C1D8D97A}" destId="{029EA737-51DC-4D27-8041-928EF1D46CF9}" srcOrd="7" destOrd="0" presId="urn:microsoft.com/office/officeart/2008/layout/VerticalCurvedList"/>
    <dgm:cxn modelId="{B5820749-2BC9-46ED-B3B4-827073B8FDC7}" type="presParOf" srcId="{CCC5F2FD-05F1-44A9-B681-5DA7C1D8D97A}" destId="{D9DA1DFB-1372-49D4-B35F-8ACF659010E2}" srcOrd="8" destOrd="0" presId="urn:microsoft.com/office/officeart/2008/layout/VerticalCurvedList"/>
    <dgm:cxn modelId="{C8EEA30A-39A9-4D8A-BA95-253A37B57CA3}" type="presParOf" srcId="{D9DA1DFB-1372-49D4-B35F-8ACF659010E2}" destId="{3746D4FA-A830-4377-B57F-5BDFF5514F75}" srcOrd="0" destOrd="0" presId="urn:microsoft.com/office/officeart/2008/layout/VerticalCurvedList"/>
    <dgm:cxn modelId="{FC8ED442-D758-477F-A39C-80BC77EC28B5}" type="presParOf" srcId="{CCC5F2FD-05F1-44A9-B681-5DA7C1D8D97A}" destId="{CE7E595F-63EE-4A39-8BFF-0E7DA2E70C33}" srcOrd="9" destOrd="0" presId="urn:microsoft.com/office/officeart/2008/layout/VerticalCurvedList"/>
    <dgm:cxn modelId="{C9B79214-F612-484F-B531-225C37DC1FCA}" type="presParOf" srcId="{CCC5F2FD-05F1-44A9-B681-5DA7C1D8D97A}" destId="{5A6202D3-74E6-4218-9070-78A24744798D}" srcOrd="10" destOrd="0" presId="urn:microsoft.com/office/officeart/2008/layout/VerticalCurvedList"/>
    <dgm:cxn modelId="{64AF0E11-A517-43DB-9BF7-5633C1A14CED}" type="presParOf" srcId="{5A6202D3-74E6-4218-9070-78A24744798D}" destId="{771B4CF9-2101-42F0-825C-9AFA4A0871A6}" srcOrd="0" destOrd="0" presId="urn:microsoft.com/office/officeart/2008/layout/VerticalCurvedList"/>
    <dgm:cxn modelId="{D49946FD-37E7-4AFC-8A85-167ECEDDDB5F}" type="presParOf" srcId="{CCC5F2FD-05F1-44A9-B681-5DA7C1D8D97A}" destId="{A5D42968-6A7E-492C-9055-937476C96CF2}" srcOrd="11" destOrd="0" presId="urn:microsoft.com/office/officeart/2008/layout/VerticalCurvedList"/>
    <dgm:cxn modelId="{871E70EF-4CCA-4C78-9EAB-605C47ED2AB0}" type="presParOf" srcId="{CCC5F2FD-05F1-44A9-B681-5DA7C1D8D97A}" destId="{EF79EF04-8828-487C-A699-61A73696436A}" srcOrd="12" destOrd="0" presId="urn:microsoft.com/office/officeart/2008/layout/VerticalCurvedList"/>
    <dgm:cxn modelId="{41B0EA57-9096-4A29-8567-C53145CB16B1}" type="presParOf" srcId="{EF79EF04-8828-487C-A699-61A73696436A}" destId="{57DB4CD1-0BE7-49D3-A41C-C7E1600588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C1599A-0EC4-471D-BB58-C213D404035F}" type="doc">
      <dgm:prSet loTypeId="urn:microsoft.com/office/officeart/2008/layout/BendingPictureBlocks" loCatId="picture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1D4A517-2A6F-42DF-AAEC-E71779F8283C}">
      <dgm:prSet phldrT="[Texto]" custT="1"/>
      <dgm:spPr/>
      <dgm:t>
        <a:bodyPr/>
        <a:lstStyle/>
        <a:p>
          <a:r>
            <a:rPr lang="es-EC" sz="2000" b="1" smtClean="0"/>
            <a:t>Mahan</a:t>
          </a:r>
        </a:p>
        <a:p>
          <a:r>
            <a:rPr lang="es-EC" sz="2000" b="1" smtClean="0"/>
            <a:t>1840-1914</a:t>
          </a:r>
          <a:endParaRPr lang="es-EC" sz="2000" dirty="0"/>
        </a:p>
      </dgm:t>
    </dgm:pt>
    <dgm:pt modelId="{C9A7729D-F62E-4095-B29F-CC225E40CA36}" type="parTrans" cxnId="{8194FA2C-EF1B-489E-9AB3-04ABB70AFB0E}">
      <dgm:prSet/>
      <dgm:spPr/>
      <dgm:t>
        <a:bodyPr/>
        <a:lstStyle/>
        <a:p>
          <a:endParaRPr lang="es-EC" sz="4800"/>
        </a:p>
      </dgm:t>
    </dgm:pt>
    <dgm:pt modelId="{0B7F9860-3151-4144-9A78-C65C96D6E79A}" type="sibTrans" cxnId="{8194FA2C-EF1B-489E-9AB3-04ABB70AFB0E}">
      <dgm:prSet/>
      <dgm:spPr/>
      <dgm:t>
        <a:bodyPr/>
        <a:lstStyle/>
        <a:p>
          <a:endParaRPr lang="es-EC" sz="4800"/>
        </a:p>
      </dgm:t>
    </dgm:pt>
    <dgm:pt modelId="{5EBA9072-BE8B-40BB-8E26-51FDD03A55BB}">
      <dgm:prSet phldrT="[Texto]" custT="1"/>
      <dgm:spPr/>
      <dgm:t>
        <a:bodyPr/>
        <a:lstStyle/>
        <a:p>
          <a:r>
            <a:rPr lang="es-EC" sz="2000" b="1" smtClean="0"/>
            <a:t>Corbett</a:t>
          </a:r>
        </a:p>
        <a:p>
          <a:r>
            <a:rPr lang="es-EC" sz="2000" b="1" smtClean="0"/>
            <a:t>1854-1922</a:t>
          </a:r>
          <a:endParaRPr lang="es-EC" sz="2000" dirty="0"/>
        </a:p>
      </dgm:t>
    </dgm:pt>
    <dgm:pt modelId="{D458427B-F871-47D7-A7D2-584F7837AE11}" type="parTrans" cxnId="{FDEFDDE9-BFE9-4E13-B5DA-544BA1044884}">
      <dgm:prSet/>
      <dgm:spPr/>
      <dgm:t>
        <a:bodyPr/>
        <a:lstStyle/>
        <a:p>
          <a:endParaRPr lang="es-EC" sz="4800"/>
        </a:p>
      </dgm:t>
    </dgm:pt>
    <dgm:pt modelId="{67B72C97-F9DC-4A35-8CD9-F6192CAE8BE9}" type="sibTrans" cxnId="{FDEFDDE9-BFE9-4E13-B5DA-544BA1044884}">
      <dgm:prSet/>
      <dgm:spPr/>
      <dgm:t>
        <a:bodyPr/>
        <a:lstStyle/>
        <a:p>
          <a:endParaRPr lang="es-EC" sz="4800"/>
        </a:p>
      </dgm:t>
    </dgm:pt>
    <dgm:pt modelId="{D547E1C8-8A3D-4C0D-B0BE-A18B571A6EB2}">
      <dgm:prSet phldrT="[Texto]" custT="1"/>
      <dgm:spPr/>
      <dgm:t>
        <a:bodyPr/>
        <a:lstStyle/>
        <a:p>
          <a:r>
            <a:rPr lang="es-EC" sz="2000" smtClean="0"/>
            <a:t>Martínez Busch1936-1911</a:t>
          </a:r>
          <a:endParaRPr lang="es-EC" sz="2000" dirty="0"/>
        </a:p>
      </dgm:t>
    </dgm:pt>
    <dgm:pt modelId="{30F13B1B-B175-41A1-8640-DF0DB08B8770}" type="parTrans" cxnId="{AB280EC4-72B2-4E7E-BEEB-5E9AC2BE6B39}">
      <dgm:prSet/>
      <dgm:spPr/>
      <dgm:t>
        <a:bodyPr/>
        <a:lstStyle/>
        <a:p>
          <a:endParaRPr lang="es-EC" sz="4800"/>
        </a:p>
      </dgm:t>
    </dgm:pt>
    <dgm:pt modelId="{C98C172B-A8CB-4AC9-AD20-2AF296A6D16E}" type="sibTrans" cxnId="{AB280EC4-72B2-4E7E-BEEB-5E9AC2BE6B39}">
      <dgm:prSet/>
      <dgm:spPr/>
      <dgm:t>
        <a:bodyPr/>
        <a:lstStyle/>
        <a:p>
          <a:endParaRPr lang="es-EC" sz="4800"/>
        </a:p>
      </dgm:t>
    </dgm:pt>
    <dgm:pt modelId="{40449CC3-5C05-4C97-9100-D7BE8B2F2A04}">
      <dgm:prSet custT="1"/>
      <dgm:spPr/>
      <dgm:t>
        <a:bodyPr/>
        <a:lstStyle/>
        <a:p>
          <a:r>
            <a:rPr lang="es-EC" sz="2000" b="1" smtClean="0"/>
            <a:t>Mackinder       1861-1947</a:t>
          </a:r>
          <a:endParaRPr lang="es-EC" sz="2000" b="1" dirty="0" smtClean="0"/>
        </a:p>
      </dgm:t>
    </dgm:pt>
    <dgm:pt modelId="{2BB0F2C9-CFAE-4803-94FF-BD15C5737413}" type="parTrans" cxnId="{E56607F9-36C0-46AA-9FDB-45812A3E1B5D}">
      <dgm:prSet/>
      <dgm:spPr/>
      <dgm:t>
        <a:bodyPr/>
        <a:lstStyle/>
        <a:p>
          <a:endParaRPr lang="es-EC" sz="4800"/>
        </a:p>
      </dgm:t>
    </dgm:pt>
    <dgm:pt modelId="{77A0E5FC-63EB-444E-8DFA-1E78857761ED}" type="sibTrans" cxnId="{E56607F9-36C0-46AA-9FDB-45812A3E1B5D}">
      <dgm:prSet/>
      <dgm:spPr/>
      <dgm:t>
        <a:bodyPr/>
        <a:lstStyle/>
        <a:p>
          <a:endParaRPr lang="es-EC" sz="4800"/>
        </a:p>
      </dgm:t>
    </dgm:pt>
    <dgm:pt modelId="{234B65B1-FB83-4CA7-92DA-40FABA5C60C8}">
      <dgm:prSet custT="1"/>
      <dgm:spPr/>
      <dgm:t>
        <a:bodyPr/>
        <a:lstStyle/>
        <a:p>
          <a:r>
            <a:rPr lang="es-EC" sz="2000" b="1" smtClean="0"/>
            <a:t>Spykman         1893-1943</a:t>
          </a:r>
          <a:endParaRPr lang="es-EC" sz="2000" b="1" dirty="0"/>
        </a:p>
      </dgm:t>
    </dgm:pt>
    <dgm:pt modelId="{5D1574AB-94FC-4F04-B571-1EC8F4CCA912}" type="parTrans" cxnId="{8181D0E9-5D1C-4591-9F8B-8EB3A0133A7F}">
      <dgm:prSet/>
      <dgm:spPr/>
      <dgm:t>
        <a:bodyPr/>
        <a:lstStyle/>
        <a:p>
          <a:endParaRPr lang="es-EC" sz="4800"/>
        </a:p>
      </dgm:t>
    </dgm:pt>
    <dgm:pt modelId="{237EAACE-3E92-4DC5-82CE-34FA46CA0ED4}" type="sibTrans" cxnId="{8181D0E9-5D1C-4591-9F8B-8EB3A0133A7F}">
      <dgm:prSet/>
      <dgm:spPr/>
      <dgm:t>
        <a:bodyPr/>
        <a:lstStyle/>
        <a:p>
          <a:endParaRPr lang="es-EC" sz="4800"/>
        </a:p>
      </dgm:t>
    </dgm:pt>
    <dgm:pt modelId="{984FF1DF-A799-4ED5-935F-606DEE2E6AEE}">
      <dgm:prSet custT="1"/>
      <dgm:spPr/>
      <dgm:t>
        <a:bodyPr/>
        <a:lstStyle/>
        <a:p>
          <a:r>
            <a:rPr lang="es-EC" sz="2000" b="1" dirty="0" smtClean="0"/>
            <a:t>Dewey            1859-1952</a:t>
          </a:r>
          <a:endParaRPr lang="es-EC" sz="2000" dirty="0"/>
        </a:p>
      </dgm:t>
    </dgm:pt>
    <dgm:pt modelId="{507AF64F-F462-436E-BBAD-6587EDFBA478}" type="parTrans" cxnId="{E6C7EABF-B41A-41B7-8359-2CA132891A89}">
      <dgm:prSet/>
      <dgm:spPr/>
      <dgm:t>
        <a:bodyPr/>
        <a:lstStyle/>
        <a:p>
          <a:endParaRPr lang="es-EC" sz="4800"/>
        </a:p>
      </dgm:t>
    </dgm:pt>
    <dgm:pt modelId="{B8212E8D-5C76-43B8-9107-32C300671AE4}" type="sibTrans" cxnId="{E6C7EABF-B41A-41B7-8359-2CA132891A89}">
      <dgm:prSet/>
      <dgm:spPr/>
      <dgm:t>
        <a:bodyPr/>
        <a:lstStyle/>
        <a:p>
          <a:endParaRPr lang="es-EC" sz="4800"/>
        </a:p>
      </dgm:t>
    </dgm:pt>
    <dgm:pt modelId="{6CF1B16E-959F-4C6C-A3EF-9CB0B2CAD9CF}">
      <dgm:prSet custT="1"/>
      <dgm:spPr/>
      <dgm:t>
        <a:bodyPr/>
        <a:lstStyle/>
        <a:p>
          <a:r>
            <a:rPr lang="es-EC" sz="2000" dirty="0" err="1" smtClean="0"/>
            <a:t>Ratzel</a:t>
          </a:r>
          <a:r>
            <a:rPr lang="es-EC" sz="2000" dirty="0" smtClean="0"/>
            <a:t> 1844-1904</a:t>
          </a:r>
          <a:endParaRPr lang="es-EC" sz="2000" dirty="0"/>
        </a:p>
      </dgm:t>
    </dgm:pt>
    <dgm:pt modelId="{098BCF0C-8B5D-466F-9D27-D825487862DC}" type="parTrans" cxnId="{BB5B34E9-B229-4C97-8017-962E636F3534}">
      <dgm:prSet/>
      <dgm:spPr/>
      <dgm:t>
        <a:bodyPr/>
        <a:lstStyle/>
        <a:p>
          <a:endParaRPr lang="es-EC"/>
        </a:p>
      </dgm:t>
    </dgm:pt>
    <dgm:pt modelId="{5E2D6243-98C2-4462-BCD6-2EF92D618B13}" type="sibTrans" cxnId="{BB5B34E9-B229-4C97-8017-962E636F3534}">
      <dgm:prSet/>
      <dgm:spPr/>
      <dgm:t>
        <a:bodyPr/>
        <a:lstStyle/>
        <a:p>
          <a:endParaRPr lang="es-EC"/>
        </a:p>
      </dgm:t>
    </dgm:pt>
    <dgm:pt modelId="{1396EF50-BD82-4B14-A264-CEA55BC797E2}" type="pres">
      <dgm:prSet presAssocID="{37C1599A-0EC4-471D-BB58-C213D404035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0B0467E8-835F-43BA-BF30-698488FE08D8}" type="pres">
      <dgm:prSet presAssocID="{21D4A517-2A6F-42DF-AAEC-E71779F8283C}" presName="composite" presStyleCnt="0"/>
      <dgm:spPr/>
      <dgm:t>
        <a:bodyPr/>
        <a:lstStyle/>
        <a:p>
          <a:endParaRPr lang="es-EC"/>
        </a:p>
      </dgm:t>
    </dgm:pt>
    <dgm:pt modelId="{F7470D1A-D690-48C9-9C60-BF0D18BF9284}" type="pres">
      <dgm:prSet presAssocID="{21D4A517-2A6F-42DF-AAEC-E71779F8283C}" presName="rect1" presStyleLbl="b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1F7B4B6-F9B8-4E35-ABE0-2CA558A30DB8}" type="pres">
      <dgm:prSet presAssocID="{21D4A517-2A6F-42DF-AAEC-E71779F8283C}" presName="rect2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02DE68-C430-43AA-8EED-EA51E429E4E8}" type="pres">
      <dgm:prSet presAssocID="{0B7F9860-3151-4144-9A78-C65C96D6E79A}" presName="sibTrans" presStyleCnt="0"/>
      <dgm:spPr/>
      <dgm:t>
        <a:bodyPr/>
        <a:lstStyle/>
        <a:p>
          <a:endParaRPr lang="es-EC"/>
        </a:p>
      </dgm:t>
    </dgm:pt>
    <dgm:pt modelId="{B23FE014-A723-450F-ACC2-B940EF05BF74}" type="pres">
      <dgm:prSet presAssocID="{5EBA9072-BE8B-40BB-8E26-51FDD03A55BB}" presName="composite" presStyleCnt="0"/>
      <dgm:spPr/>
      <dgm:t>
        <a:bodyPr/>
        <a:lstStyle/>
        <a:p>
          <a:endParaRPr lang="es-EC"/>
        </a:p>
      </dgm:t>
    </dgm:pt>
    <dgm:pt modelId="{5112BEBD-153E-440C-A19A-7B62E50014E7}" type="pres">
      <dgm:prSet presAssocID="{5EBA9072-BE8B-40BB-8E26-51FDD03A55BB}" presName="rect1" presStyleLbl="b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CA47F18-CE0A-4136-9DA6-C6875C2ED5C2}" type="pres">
      <dgm:prSet presAssocID="{5EBA9072-BE8B-40BB-8E26-51FDD03A55BB}" presName="rect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C4A33B-2AD6-44F1-BC4B-4D6180F63EA5}" type="pres">
      <dgm:prSet presAssocID="{67B72C97-F9DC-4A35-8CD9-F6192CAE8BE9}" presName="sibTrans" presStyleCnt="0"/>
      <dgm:spPr/>
      <dgm:t>
        <a:bodyPr/>
        <a:lstStyle/>
        <a:p>
          <a:endParaRPr lang="es-EC"/>
        </a:p>
      </dgm:t>
    </dgm:pt>
    <dgm:pt modelId="{0B6306DD-5F8E-44B5-AB0E-6D3DAD5C188B}" type="pres">
      <dgm:prSet presAssocID="{40449CC3-5C05-4C97-9100-D7BE8B2F2A04}" presName="composite" presStyleCnt="0"/>
      <dgm:spPr/>
      <dgm:t>
        <a:bodyPr/>
        <a:lstStyle/>
        <a:p>
          <a:endParaRPr lang="es-EC"/>
        </a:p>
      </dgm:t>
    </dgm:pt>
    <dgm:pt modelId="{A9F92F90-1EBD-4F4C-B1A1-328F7C66A0B5}" type="pres">
      <dgm:prSet presAssocID="{40449CC3-5C05-4C97-9100-D7BE8B2F2A04}" presName="rect1" presStyleLbl="b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C7F1B10-18BF-40DF-AEBB-E58342FA44D4}" type="pres">
      <dgm:prSet presAssocID="{40449CC3-5C05-4C97-9100-D7BE8B2F2A04}" presName="rect2" presStyleLbl="node1" presStyleIdx="2" presStyleCnt="7" custScaleX="1214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D9BF3C-9CD0-4E9B-8FA0-88B85CC0487A}" type="pres">
      <dgm:prSet presAssocID="{77A0E5FC-63EB-444E-8DFA-1E78857761ED}" presName="sibTrans" presStyleCnt="0"/>
      <dgm:spPr/>
      <dgm:t>
        <a:bodyPr/>
        <a:lstStyle/>
        <a:p>
          <a:endParaRPr lang="es-EC"/>
        </a:p>
      </dgm:t>
    </dgm:pt>
    <dgm:pt modelId="{8EEB7C72-D2BC-4AE5-81A5-CF1460C35948}" type="pres">
      <dgm:prSet presAssocID="{234B65B1-FB83-4CA7-92DA-40FABA5C60C8}" presName="composite" presStyleCnt="0"/>
      <dgm:spPr/>
      <dgm:t>
        <a:bodyPr/>
        <a:lstStyle/>
        <a:p>
          <a:endParaRPr lang="es-EC"/>
        </a:p>
      </dgm:t>
    </dgm:pt>
    <dgm:pt modelId="{98D6B9EB-27F2-4579-91AD-AC570B623295}" type="pres">
      <dgm:prSet presAssocID="{234B65B1-FB83-4CA7-92DA-40FABA5C60C8}" presName="rect1" presStyleLbl="bgImgPlace1" presStyleIdx="3" presStyleCnt="7" custLinFactNeighborX="-138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54F6EB4-63D7-41E0-9881-8544F9B6F0BF}" type="pres">
      <dgm:prSet presAssocID="{234B65B1-FB83-4CA7-92DA-40FABA5C60C8}" presName="rect2" presStyleLbl="node1" presStyleIdx="3" presStyleCnt="7" custScaleX="1108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941F83-E37A-4664-BBCC-4BA2060370F4}" type="pres">
      <dgm:prSet presAssocID="{237EAACE-3E92-4DC5-82CE-34FA46CA0ED4}" presName="sibTrans" presStyleCnt="0"/>
      <dgm:spPr/>
      <dgm:t>
        <a:bodyPr/>
        <a:lstStyle/>
        <a:p>
          <a:endParaRPr lang="es-EC"/>
        </a:p>
      </dgm:t>
    </dgm:pt>
    <dgm:pt modelId="{6FD1E66A-C166-4078-874E-1066BBBC27F1}" type="pres">
      <dgm:prSet presAssocID="{D547E1C8-8A3D-4C0D-B0BE-A18B571A6EB2}" presName="composite" presStyleCnt="0"/>
      <dgm:spPr/>
      <dgm:t>
        <a:bodyPr/>
        <a:lstStyle/>
        <a:p>
          <a:endParaRPr lang="es-EC"/>
        </a:p>
      </dgm:t>
    </dgm:pt>
    <dgm:pt modelId="{738E76C0-A655-4783-B3DD-354C974DFB62}" type="pres">
      <dgm:prSet presAssocID="{D547E1C8-8A3D-4C0D-B0BE-A18B571A6EB2}" presName="rect1" presStyleLbl="b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DF0AE5E-B0A1-42DF-9DE9-8AC251325B8E}" type="pres">
      <dgm:prSet presAssocID="{D547E1C8-8A3D-4C0D-B0BE-A18B571A6EB2}" presName="rect2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FD0082-5A0A-4123-B5FE-5E709C88E44B}" type="pres">
      <dgm:prSet presAssocID="{C98C172B-A8CB-4AC9-AD20-2AF296A6D16E}" presName="sibTrans" presStyleCnt="0"/>
      <dgm:spPr/>
      <dgm:t>
        <a:bodyPr/>
        <a:lstStyle/>
        <a:p>
          <a:endParaRPr lang="es-EC"/>
        </a:p>
      </dgm:t>
    </dgm:pt>
    <dgm:pt modelId="{4C54B47C-FB0B-4D15-ACC3-22AAB36E4658}" type="pres">
      <dgm:prSet presAssocID="{984FF1DF-A799-4ED5-935F-606DEE2E6AEE}" presName="composite" presStyleCnt="0"/>
      <dgm:spPr/>
      <dgm:t>
        <a:bodyPr/>
        <a:lstStyle/>
        <a:p>
          <a:endParaRPr lang="es-EC"/>
        </a:p>
      </dgm:t>
    </dgm:pt>
    <dgm:pt modelId="{46585719-BEAE-4916-8262-842CCB973B9E}" type="pres">
      <dgm:prSet presAssocID="{984FF1DF-A799-4ED5-935F-606DEE2E6AEE}" presName="rect1" presStyleLbl="b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AED678D-0A7C-4497-815F-1A946A39DA06}" type="pres">
      <dgm:prSet presAssocID="{984FF1DF-A799-4ED5-935F-606DEE2E6AEE}" presName="rect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481FD4-4412-4A45-ABBD-1EDF90F442B4}" type="pres">
      <dgm:prSet presAssocID="{B8212E8D-5C76-43B8-9107-32C300671AE4}" presName="sibTrans" presStyleCnt="0"/>
      <dgm:spPr/>
    </dgm:pt>
    <dgm:pt modelId="{E09AAF71-0600-482B-A8C7-F3E66E5AB437}" type="pres">
      <dgm:prSet presAssocID="{6CF1B16E-959F-4C6C-A3EF-9CB0B2CAD9CF}" presName="composite" presStyleCnt="0"/>
      <dgm:spPr/>
    </dgm:pt>
    <dgm:pt modelId="{CC46DBDE-8AAA-416B-AD26-90C2FFA35DE9}" type="pres">
      <dgm:prSet presAssocID="{6CF1B16E-959F-4C6C-A3EF-9CB0B2CAD9CF}" presName="rect1" presStyleLbl="b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5D8360F-E648-46DA-B0F0-B0E0320FC451}" type="pres">
      <dgm:prSet presAssocID="{6CF1B16E-959F-4C6C-A3EF-9CB0B2CAD9CF}" presName="rect2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181D0E9-5D1C-4591-9F8B-8EB3A0133A7F}" srcId="{37C1599A-0EC4-471D-BB58-C213D404035F}" destId="{234B65B1-FB83-4CA7-92DA-40FABA5C60C8}" srcOrd="3" destOrd="0" parTransId="{5D1574AB-94FC-4F04-B571-1EC8F4CCA912}" sibTransId="{237EAACE-3E92-4DC5-82CE-34FA46CA0ED4}"/>
    <dgm:cxn modelId="{E56607F9-36C0-46AA-9FDB-45812A3E1B5D}" srcId="{37C1599A-0EC4-471D-BB58-C213D404035F}" destId="{40449CC3-5C05-4C97-9100-D7BE8B2F2A04}" srcOrd="2" destOrd="0" parTransId="{2BB0F2C9-CFAE-4803-94FF-BD15C5737413}" sibTransId="{77A0E5FC-63EB-444E-8DFA-1E78857761ED}"/>
    <dgm:cxn modelId="{9708B3DD-3BE3-4F5A-B1E6-DEA4DBE6AFD5}" type="presOf" srcId="{6CF1B16E-959F-4C6C-A3EF-9CB0B2CAD9CF}" destId="{25D8360F-E648-46DA-B0F0-B0E0320FC451}" srcOrd="0" destOrd="0" presId="urn:microsoft.com/office/officeart/2008/layout/BendingPictureBlocks"/>
    <dgm:cxn modelId="{ECE65A58-0843-4420-9A8C-795EC3461C0D}" type="presOf" srcId="{5EBA9072-BE8B-40BB-8E26-51FDD03A55BB}" destId="{2CA47F18-CE0A-4136-9DA6-C6875C2ED5C2}" srcOrd="0" destOrd="0" presId="urn:microsoft.com/office/officeart/2008/layout/BendingPictureBlocks"/>
    <dgm:cxn modelId="{FA43AC94-B96D-4BFA-B4BD-0CA1B8A2D503}" type="presOf" srcId="{234B65B1-FB83-4CA7-92DA-40FABA5C60C8}" destId="{454F6EB4-63D7-41E0-9881-8544F9B6F0BF}" srcOrd="0" destOrd="0" presId="urn:microsoft.com/office/officeart/2008/layout/BendingPictureBlocks"/>
    <dgm:cxn modelId="{763AA56E-9C9F-4916-90D9-A50CFBF31076}" type="presOf" srcId="{37C1599A-0EC4-471D-BB58-C213D404035F}" destId="{1396EF50-BD82-4B14-A264-CEA55BC797E2}" srcOrd="0" destOrd="0" presId="urn:microsoft.com/office/officeart/2008/layout/BendingPictureBlocks"/>
    <dgm:cxn modelId="{BB5B34E9-B229-4C97-8017-962E636F3534}" srcId="{37C1599A-0EC4-471D-BB58-C213D404035F}" destId="{6CF1B16E-959F-4C6C-A3EF-9CB0B2CAD9CF}" srcOrd="6" destOrd="0" parTransId="{098BCF0C-8B5D-466F-9D27-D825487862DC}" sibTransId="{5E2D6243-98C2-4462-BCD6-2EF92D618B13}"/>
    <dgm:cxn modelId="{56017CE2-9785-4177-87CD-CFE4886A1544}" type="presOf" srcId="{21D4A517-2A6F-42DF-AAEC-E71779F8283C}" destId="{21F7B4B6-F9B8-4E35-ABE0-2CA558A30DB8}" srcOrd="0" destOrd="0" presId="urn:microsoft.com/office/officeart/2008/layout/BendingPictureBlocks"/>
    <dgm:cxn modelId="{AB280EC4-72B2-4E7E-BEEB-5E9AC2BE6B39}" srcId="{37C1599A-0EC4-471D-BB58-C213D404035F}" destId="{D547E1C8-8A3D-4C0D-B0BE-A18B571A6EB2}" srcOrd="4" destOrd="0" parTransId="{30F13B1B-B175-41A1-8640-DF0DB08B8770}" sibTransId="{C98C172B-A8CB-4AC9-AD20-2AF296A6D16E}"/>
    <dgm:cxn modelId="{8194FA2C-EF1B-489E-9AB3-04ABB70AFB0E}" srcId="{37C1599A-0EC4-471D-BB58-C213D404035F}" destId="{21D4A517-2A6F-42DF-AAEC-E71779F8283C}" srcOrd="0" destOrd="0" parTransId="{C9A7729D-F62E-4095-B29F-CC225E40CA36}" sibTransId="{0B7F9860-3151-4144-9A78-C65C96D6E79A}"/>
    <dgm:cxn modelId="{E6C7EABF-B41A-41B7-8359-2CA132891A89}" srcId="{37C1599A-0EC4-471D-BB58-C213D404035F}" destId="{984FF1DF-A799-4ED5-935F-606DEE2E6AEE}" srcOrd="5" destOrd="0" parTransId="{507AF64F-F462-436E-BBAD-6587EDFBA478}" sibTransId="{B8212E8D-5C76-43B8-9107-32C300671AE4}"/>
    <dgm:cxn modelId="{A3190B3D-9454-4C61-A969-EEFC28DBC018}" type="presOf" srcId="{D547E1C8-8A3D-4C0D-B0BE-A18B571A6EB2}" destId="{CDF0AE5E-B0A1-42DF-9DE9-8AC251325B8E}" srcOrd="0" destOrd="0" presId="urn:microsoft.com/office/officeart/2008/layout/BendingPictureBlocks"/>
    <dgm:cxn modelId="{7A9EE7FF-F42B-4D4D-BFC9-6B74C10F2492}" type="presOf" srcId="{984FF1DF-A799-4ED5-935F-606DEE2E6AEE}" destId="{2AED678D-0A7C-4497-815F-1A946A39DA06}" srcOrd="0" destOrd="0" presId="urn:microsoft.com/office/officeart/2008/layout/BendingPictureBlocks"/>
    <dgm:cxn modelId="{FDEFDDE9-BFE9-4E13-B5DA-544BA1044884}" srcId="{37C1599A-0EC4-471D-BB58-C213D404035F}" destId="{5EBA9072-BE8B-40BB-8E26-51FDD03A55BB}" srcOrd="1" destOrd="0" parTransId="{D458427B-F871-47D7-A7D2-584F7837AE11}" sibTransId="{67B72C97-F9DC-4A35-8CD9-F6192CAE8BE9}"/>
    <dgm:cxn modelId="{2E7BDBFD-2AC9-4D03-BB23-19FF914E02B2}" type="presOf" srcId="{40449CC3-5C05-4C97-9100-D7BE8B2F2A04}" destId="{0C7F1B10-18BF-40DF-AEBB-E58342FA44D4}" srcOrd="0" destOrd="0" presId="urn:microsoft.com/office/officeart/2008/layout/BendingPictureBlocks"/>
    <dgm:cxn modelId="{1A150FAA-204F-4E45-9D8E-4FEB9F0ED9F3}" type="presParOf" srcId="{1396EF50-BD82-4B14-A264-CEA55BC797E2}" destId="{0B0467E8-835F-43BA-BF30-698488FE08D8}" srcOrd="0" destOrd="0" presId="urn:microsoft.com/office/officeart/2008/layout/BendingPictureBlocks"/>
    <dgm:cxn modelId="{7D30A09D-E209-4266-B0E3-705965331054}" type="presParOf" srcId="{0B0467E8-835F-43BA-BF30-698488FE08D8}" destId="{F7470D1A-D690-48C9-9C60-BF0D18BF9284}" srcOrd="0" destOrd="0" presId="urn:microsoft.com/office/officeart/2008/layout/BendingPictureBlocks"/>
    <dgm:cxn modelId="{D981CE00-F77B-4202-9B6B-0CDACE78163B}" type="presParOf" srcId="{0B0467E8-835F-43BA-BF30-698488FE08D8}" destId="{21F7B4B6-F9B8-4E35-ABE0-2CA558A30DB8}" srcOrd="1" destOrd="0" presId="urn:microsoft.com/office/officeart/2008/layout/BendingPictureBlocks"/>
    <dgm:cxn modelId="{DD7E3823-ED27-4DC8-8F40-630C54631F5D}" type="presParOf" srcId="{1396EF50-BD82-4B14-A264-CEA55BC797E2}" destId="{3E02DE68-C430-43AA-8EED-EA51E429E4E8}" srcOrd="1" destOrd="0" presId="urn:microsoft.com/office/officeart/2008/layout/BendingPictureBlocks"/>
    <dgm:cxn modelId="{DFA9EAF8-2B5D-48A9-81BF-0E03D4D1D224}" type="presParOf" srcId="{1396EF50-BD82-4B14-A264-CEA55BC797E2}" destId="{B23FE014-A723-450F-ACC2-B940EF05BF74}" srcOrd="2" destOrd="0" presId="urn:microsoft.com/office/officeart/2008/layout/BendingPictureBlocks"/>
    <dgm:cxn modelId="{3CBB271C-E5CF-4040-BCB1-16348E8FA806}" type="presParOf" srcId="{B23FE014-A723-450F-ACC2-B940EF05BF74}" destId="{5112BEBD-153E-440C-A19A-7B62E50014E7}" srcOrd="0" destOrd="0" presId="urn:microsoft.com/office/officeart/2008/layout/BendingPictureBlocks"/>
    <dgm:cxn modelId="{7DE0739A-D50E-4FB0-AD02-55F9AFFFA816}" type="presParOf" srcId="{B23FE014-A723-450F-ACC2-B940EF05BF74}" destId="{2CA47F18-CE0A-4136-9DA6-C6875C2ED5C2}" srcOrd="1" destOrd="0" presId="urn:microsoft.com/office/officeart/2008/layout/BendingPictureBlocks"/>
    <dgm:cxn modelId="{35DA6DE2-0C12-4EB2-A097-60C0277A77CD}" type="presParOf" srcId="{1396EF50-BD82-4B14-A264-CEA55BC797E2}" destId="{54C4A33B-2AD6-44F1-BC4B-4D6180F63EA5}" srcOrd="3" destOrd="0" presId="urn:microsoft.com/office/officeart/2008/layout/BendingPictureBlocks"/>
    <dgm:cxn modelId="{DA24404F-C688-4662-9EC3-F87F719C55D2}" type="presParOf" srcId="{1396EF50-BD82-4B14-A264-CEA55BC797E2}" destId="{0B6306DD-5F8E-44B5-AB0E-6D3DAD5C188B}" srcOrd="4" destOrd="0" presId="urn:microsoft.com/office/officeart/2008/layout/BendingPictureBlocks"/>
    <dgm:cxn modelId="{CE9D79D2-71FF-482A-B720-A3F41012276D}" type="presParOf" srcId="{0B6306DD-5F8E-44B5-AB0E-6D3DAD5C188B}" destId="{A9F92F90-1EBD-4F4C-B1A1-328F7C66A0B5}" srcOrd="0" destOrd="0" presId="urn:microsoft.com/office/officeart/2008/layout/BendingPictureBlocks"/>
    <dgm:cxn modelId="{D0E28C15-AFC6-4F41-8AE2-03B34DD18B6C}" type="presParOf" srcId="{0B6306DD-5F8E-44B5-AB0E-6D3DAD5C188B}" destId="{0C7F1B10-18BF-40DF-AEBB-E58342FA44D4}" srcOrd="1" destOrd="0" presId="urn:microsoft.com/office/officeart/2008/layout/BendingPictureBlocks"/>
    <dgm:cxn modelId="{34842D26-474A-4227-8C85-56B41C362D05}" type="presParOf" srcId="{1396EF50-BD82-4B14-A264-CEA55BC797E2}" destId="{E7D9BF3C-9CD0-4E9B-8FA0-88B85CC0487A}" srcOrd="5" destOrd="0" presId="urn:microsoft.com/office/officeart/2008/layout/BendingPictureBlocks"/>
    <dgm:cxn modelId="{8D140B2D-6E50-46B6-BA36-64E582D69256}" type="presParOf" srcId="{1396EF50-BD82-4B14-A264-CEA55BC797E2}" destId="{8EEB7C72-D2BC-4AE5-81A5-CF1460C35948}" srcOrd="6" destOrd="0" presId="urn:microsoft.com/office/officeart/2008/layout/BendingPictureBlocks"/>
    <dgm:cxn modelId="{4091603A-B9EB-42E9-83C5-21F4676465EA}" type="presParOf" srcId="{8EEB7C72-D2BC-4AE5-81A5-CF1460C35948}" destId="{98D6B9EB-27F2-4579-91AD-AC570B623295}" srcOrd="0" destOrd="0" presId="urn:microsoft.com/office/officeart/2008/layout/BendingPictureBlocks"/>
    <dgm:cxn modelId="{CCF6EFBC-6780-450C-AF04-C53A58AB0F19}" type="presParOf" srcId="{8EEB7C72-D2BC-4AE5-81A5-CF1460C35948}" destId="{454F6EB4-63D7-41E0-9881-8544F9B6F0BF}" srcOrd="1" destOrd="0" presId="urn:microsoft.com/office/officeart/2008/layout/BendingPictureBlocks"/>
    <dgm:cxn modelId="{BADAE0C5-28F4-4730-B00B-2F452790B933}" type="presParOf" srcId="{1396EF50-BD82-4B14-A264-CEA55BC797E2}" destId="{8D941F83-E37A-4664-BBCC-4BA2060370F4}" srcOrd="7" destOrd="0" presId="urn:microsoft.com/office/officeart/2008/layout/BendingPictureBlocks"/>
    <dgm:cxn modelId="{9F7AEBCF-83D0-4E24-BE8A-1FAFF002F581}" type="presParOf" srcId="{1396EF50-BD82-4B14-A264-CEA55BC797E2}" destId="{6FD1E66A-C166-4078-874E-1066BBBC27F1}" srcOrd="8" destOrd="0" presId="urn:microsoft.com/office/officeart/2008/layout/BendingPictureBlocks"/>
    <dgm:cxn modelId="{31A57A79-7AEF-48D9-9A7E-41435BA205EE}" type="presParOf" srcId="{6FD1E66A-C166-4078-874E-1066BBBC27F1}" destId="{738E76C0-A655-4783-B3DD-354C974DFB62}" srcOrd="0" destOrd="0" presId="urn:microsoft.com/office/officeart/2008/layout/BendingPictureBlocks"/>
    <dgm:cxn modelId="{2125BD5D-F0A2-4891-9A8B-0A9B231A5918}" type="presParOf" srcId="{6FD1E66A-C166-4078-874E-1066BBBC27F1}" destId="{CDF0AE5E-B0A1-42DF-9DE9-8AC251325B8E}" srcOrd="1" destOrd="0" presId="urn:microsoft.com/office/officeart/2008/layout/BendingPictureBlocks"/>
    <dgm:cxn modelId="{352333BB-1B4A-4648-94B7-941E33CEE82A}" type="presParOf" srcId="{1396EF50-BD82-4B14-A264-CEA55BC797E2}" destId="{BBFD0082-5A0A-4123-B5FE-5E709C88E44B}" srcOrd="9" destOrd="0" presId="urn:microsoft.com/office/officeart/2008/layout/BendingPictureBlocks"/>
    <dgm:cxn modelId="{A6F38869-3B9D-4AA1-868B-9237451F7230}" type="presParOf" srcId="{1396EF50-BD82-4B14-A264-CEA55BC797E2}" destId="{4C54B47C-FB0B-4D15-ACC3-22AAB36E4658}" srcOrd="10" destOrd="0" presId="urn:microsoft.com/office/officeart/2008/layout/BendingPictureBlocks"/>
    <dgm:cxn modelId="{7FF8C7EB-1579-46DF-9FA6-50D93371A547}" type="presParOf" srcId="{4C54B47C-FB0B-4D15-ACC3-22AAB36E4658}" destId="{46585719-BEAE-4916-8262-842CCB973B9E}" srcOrd="0" destOrd="0" presId="urn:microsoft.com/office/officeart/2008/layout/BendingPictureBlocks"/>
    <dgm:cxn modelId="{577B3D94-EFF5-466E-B5B4-4CD4540438D1}" type="presParOf" srcId="{4C54B47C-FB0B-4D15-ACC3-22AAB36E4658}" destId="{2AED678D-0A7C-4497-815F-1A946A39DA06}" srcOrd="1" destOrd="0" presId="urn:microsoft.com/office/officeart/2008/layout/BendingPictureBlocks"/>
    <dgm:cxn modelId="{5FFB614D-ABE5-4DD0-9BD6-DD9BB98562F0}" type="presParOf" srcId="{1396EF50-BD82-4B14-A264-CEA55BC797E2}" destId="{01481FD4-4412-4A45-ABBD-1EDF90F442B4}" srcOrd="11" destOrd="0" presId="urn:microsoft.com/office/officeart/2008/layout/BendingPictureBlocks"/>
    <dgm:cxn modelId="{298EF13C-BDDC-4775-B786-75C08204F47C}" type="presParOf" srcId="{1396EF50-BD82-4B14-A264-CEA55BC797E2}" destId="{E09AAF71-0600-482B-A8C7-F3E66E5AB437}" srcOrd="12" destOrd="0" presId="urn:microsoft.com/office/officeart/2008/layout/BendingPictureBlocks"/>
    <dgm:cxn modelId="{EABFB14F-908C-49D6-94FE-2CD7B7F48397}" type="presParOf" srcId="{E09AAF71-0600-482B-A8C7-F3E66E5AB437}" destId="{CC46DBDE-8AAA-416B-AD26-90C2FFA35DE9}" srcOrd="0" destOrd="0" presId="urn:microsoft.com/office/officeart/2008/layout/BendingPictureBlocks"/>
    <dgm:cxn modelId="{7392D92F-8770-495C-9362-7EB3982868DA}" type="presParOf" srcId="{E09AAF71-0600-482B-A8C7-F3E66E5AB437}" destId="{25D8360F-E648-46DA-B0F0-B0E0320FC45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B0FE58-5005-474F-BAEB-2C788621FD7B}" type="doc">
      <dgm:prSet loTypeId="urn:microsoft.com/office/officeart/2005/8/layout/matrix2" loCatId="matrix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0A57B5E-6BC2-4E02-96FE-DE4B529C7339}">
      <dgm:prSet phldrT="[Texto]" custT="1"/>
      <dgm:spPr/>
      <dgm:t>
        <a:bodyPr/>
        <a:lstStyle/>
        <a:p>
          <a:pPr algn="just"/>
          <a:r>
            <a:rPr lang="es-EC" sz="2400" b="1" dirty="0" smtClean="0"/>
            <a:t>Las nuevas definiciones, concepciones y aplicaciones </a:t>
          </a:r>
          <a:endParaRPr lang="es-EC" sz="2400" b="1" dirty="0"/>
        </a:p>
      </dgm:t>
    </dgm:pt>
    <dgm:pt modelId="{E2A9427D-49C0-4A35-A759-06594AE418A0}" type="parTrans" cxnId="{087FF9E3-A7AA-49AC-9157-4036412D83C4}">
      <dgm:prSet/>
      <dgm:spPr/>
      <dgm:t>
        <a:bodyPr/>
        <a:lstStyle/>
        <a:p>
          <a:pPr algn="just"/>
          <a:endParaRPr lang="es-EC" sz="3200" b="1"/>
        </a:p>
      </dgm:t>
    </dgm:pt>
    <dgm:pt modelId="{1F72A4FE-735C-4607-A164-ABD950A61577}" type="sibTrans" cxnId="{087FF9E3-A7AA-49AC-9157-4036412D83C4}">
      <dgm:prSet/>
      <dgm:spPr/>
      <dgm:t>
        <a:bodyPr/>
        <a:lstStyle/>
        <a:p>
          <a:pPr algn="just"/>
          <a:endParaRPr lang="es-EC" sz="3200" b="1"/>
        </a:p>
      </dgm:t>
    </dgm:pt>
    <dgm:pt modelId="{64374A80-1E2D-410B-B6BC-BC89FACEE6E9}">
      <dgm:prSet phldrT="[Texto]" custT="1"/>
      <dgm:spPr/>
      <dgm:t>
        <a:bodyPr/>
        <a:lstStyle/>
        <a:p>
          <a:pPr algn="just"/>
          <a:r>
            <a:rPr lang="es-EC" sz="2400" b="1" dirty="0" smtClean="0"/>
            <a:t>inciden en gran medida la estructuración del Concepto Estratégico Naval </a:t>
          </a:r>
          <a:endParaRPr lang="es-EC" sz="2400" b="1" dirty="0"/>
        </a:p>
      </dgm:t>
    </dgm:pt>
    <dgm:pt modelId="{80079959-F64F-4ABD-804F-A94313E6E919}" type="parTrans" cxnId="{E1D508CA-2231-4D19-B8B8-19A1E62120FD}">
      <dgm:prSet/>
      <dgm:spPr/>
      <dgm:t>
        <a:bodyPr/>
        <a:lstStyle/>
        <a:p>
          <a:pPr algn="just"/>
          <a:endParaRPr lang="es-EC" sz="3200" b="1"/>
        </a:p>
      </dgm:t>
    </dgm:pt>
    <dgm:pt modelId="{7D5DCF18-1CFD-407A-9C74-6224771979D9}" type="sibTrans" cxnId="{E1D508CA-2231-4D19-B8B8-19A1E62120FD}">
      <dgm:prSet/>
      <dgm:spPr/>
      <dgm:t>
        <a:bodyPr/>
        <a:lstStyle/>
        <a:p>
          <a:pPr algn="just"/>
          <a:endParaRPr lang="es-EC" sz="3200" b="1"/>
        </a:p>
      </dgm:t>
    </dgm:pt>
    <dgm:pt modelId="{CA24D409-0822-40FF-AACF-034E9089618F}">
      <dgm:prSet phldrT="[Texto]" custT="1"/>
      <dgm:spPr/>
      <dgm:t>
        <a:bodyPr/>
        <a:lstStyle/>
        <a:p>
          <a:pPr algn="just"/>
          <a:r>
            <a:rPr lang="es-EC" sz="2400" b="1" dirty="0" smtClean="0"/>
            <a:t>que apoyará al desarrollo de las capacidades marítimas y a la provisión de Seguridad Integral en los Espacios Acuáticos</a:t>
          </a:r>
          <a:endParaRPr lang="es-EC" sz="2400" b="1" dirty="0"/>
        </a:p>
      </dgm:t>
    </dgm:pt>
    <dgm:pt modelId="{E1DE357E-C470-4ADA-AFC5-5F4DD529BD5E}" type="parTrans" cxnId="{EFF67666-9736-4E7B-920D-D9E1373F96CA}">
      <dgm:prSet/>
      <dgm:spPr/>
      <dgm:t>
        <a:bodyPr/>
        <a:lstStyle/>
        <a:p>
          <a:pPr algn="just"/>
          <a:endParaRPr lang="es-EC" sz="3200" b="1"/>
        </a:p>
      </dgm:t>
    </dgm:pt>
    <dgm:pt modelId="{76396987-049D-4B10-B6CD-6509410756E0}" type="sibTrans" cxnId="{EFF67666-9736-4E7B-920D-D9E1373F96CA}">
      <dgm:prSet/>
      <dgm:spPr/>
      <dgm:t>
        <a:bodyPr/>
        <a:lstStyle/>
        <a:p>
          <a:pPr algn="just"/>
          <a:endParaRPr lang="es-EC" sz="3200" b="1"/>
        </a:p>
      </dgm:t>
    </dgm:pt>
    <dgm:pt modelId="{92728467-D77E-4262-87E6-67CFBD92E4BF}">
      <dgm:prSet phldrT="[Texto]" custT="1"/>
      <dgm:spPr/>
      <dgm:t>
        <a:bodyPr/>
        <a:lstStyle/>
        <a:p>
          <a:pPr algn="just"/>
          <a:r>
            <a:rPr lang="es-EC" sz="2400" b="1" dirty="0" smtClean="0"/>
            <a:t>todo esto encaminado a mejorar la gestión de la Armada del Ecuador.</a:t>
          </a:r>
          <a:endParaRPr lang="es-EC" sz="2400" b="1" dirty="0"/>
        </a:p>
      </dgm:t>
    </dgm:pt>
    <dgm:pt modelId="{EAAAE481-CFCC-4275-81B5-AFC6D315CEE8}" type="parTrans" cxnId="{EE3BA25E-CDE3-47CE-B5CE-4D4E805D76E1}">
      <dgm:prSet/>
      <dgm:spPr/>
      <dgm:t>
        <a:bodyPr/>
        <a:lstStyle/>
        <a:p>
          <a:pPr algn="just"/>
          <a:endParaRPr lang="es-EC" sz="3200" b="1"/>
        </a:p>
      </dgm:t>
    </dgm:pt>
    <dgm:pt modelId="{DBDD6C39-7FA4-4D62-9923-A39B698BCD03}" type="sibTrans" cxnId="{EE3BA25E-CDE3-47CE-B5CE-4D4E805D76E1}">
      <dgm:prSet/>
      <dgm:spPr/>
      <dgm:t>
        <a:bodyPr/>
        <a:lstStyle/>
        <a:p>
          <a:pPr algn="just"/>
          <a:endParaRPr lang="es-EC" sz="3200" b="1"/>
        </a:p>
      </dgm:t>
    </dgm:pt>
    <dgm:pt modelId="{4B957032-DB26-4C8B-8B5A-2AAB19A1724A}">
      <dgm:prSet/>
      <dgm:spPr/>
      <dgm:t>
        <a:bodyPr/>
        <a:lstStyle/>
        <a:p>
          <a:endParaRPr lang="es-EC"/>
        </a:p>
      </dgm:t>
    </dgm:pt>
    <dgm:pt modelId="{35CAA35A-6DFA-4CDA-90F7-B05990E40858}" type="parTrans" cxnId="{023F4017-8524-486B-9008-65FD22176DFA}">
      <dgm:prSet/>
      <dgm:spPr/>
      <dgm:t>
        <a:bodyPr/>
        <a:lstStyle/>
        <a:p>
          <a:pPr algn="just"/>
          <a:endParaRPr lang="es-EC" sz="3200" b="1"/>
        </a:p>
      </dgm:t>
    </dgm:pt>
    <dgm:pt modelId="{5F0A0A20-96B2-4676-99A3-146C3F15E411}" type="sibTrans" cxnId="{023F4017-8524-486B-9008-65FD22176DFA}">
      <dgm:prSet/>
      <dgm:spPr/>
      <dgm:t>
        <a:bodyPr/>
        <a:lstStyle/>
        <a:p>
          <a:pPr algn="just"/>
          <a:endParaRPr lang="es-EC" sz="3200" b="1"/>
        </a:p>
      </dgm:t>
    </dgm:pt>
    <dgm:pt modelId="{95B10E6C-906A-45AC-AA85-069CD1916BF9}" type="pres">
      <dgm:prSet presAssocID="{28B0FE58-5005-474F-BAEB-2C788621FD7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CF4208-CEE7-495A-A68B-02701D4CD081}" type="pres">
      <dgm:prSet presAssocID="{28B0FE58-5005-474F-BAEB-2C788621FD7B}" presName="axisShape" presStyleLbl="bgShp" presStyleIdx="0" presStyleCnt="1"/>
      <dgm:spPr>
        <a:solidFill>
          <a:srgbClr val="FFC000"/>
        </a:solidFill>
      </dgm:spPr>
    </dgm:pt>
    <dgm:pt modelId="{79DBBF2A-6712-4D8F-A866-3297F1CC62F9}" type="pres">
      <dgm:prSet presAssocID="{28B0FE58-5005-474F-BAEB-2C788621FD7B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9C765-D5DC-4B5F-BA12-C0C56241382E}" type="pres">
      <dgm:prSet presAssocID="{28B0FE58-5005-474F-BAEB-2C788621FD7B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E96158-22AA-424F-A535-6381863FF337}" type="pres">
      <dgm:prSet presAssocID="{28B0FE58-5005-474F-BAEB-2C788621FD7B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32570B-2DCB-462C-B10E-4A6D7FD0066B}" type="pres">
      <dgm:prSet presAssocID="{28B0FE58-5005-474F-BAEB-2C788621FD7B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24E6A8-E9C2-443B-A228-83B8377DBEF3}" type="presOf" srcId="{92728467-D77E-4262-87E6-67CFBD92E4BF}" destId="{6032570B-2DCB-462C-B10E-4A6D7FD0066B}" srcOrd="0" destOrd="0" presId="urn:microsoft.com/office/officeart/2005/8/layout/matrix2"/>
    <dgm:cxn modelId="{EFF67666-9736-4E7B-920D-D9E1373F96CA}" srcId="{28B0FE58-5005-474F-BAEB-2C788621FD7B}" destId="{CA24D409-0822-40FF-AACF-034E9089618F}" srcOrd="2" destOrd="0" parTransId="{E1DE357E-C470-4ADA-AFC5-5F4DD529BD5E}" sibTransId="{76396987-049D-4B10-B6CD-6509410756E0}"/>
    <dgm:cxn modelId="{B0FB907A-FBAA-434A-9784-AA717D0970DF}" type="presOf" srcId="{28B0FE58-5005-474F-BAEB-2C788621FD7B}" destId="{95B10E6C-906A-45AC-AA85-069CD1916BF9}" srcOrd="0" destOrd="0" presId="urn:microsoft.com/office/officeart/2005/8/layout/matrix2"/>
    <dgm:cxn modelId="{EE3BA25E-CDE3-47CE-B5CE-4D4E805D76E1}" srcId="{28B0FE58-5005-474F-BAEB-2C788621FD7B}" destId="{92728467-D77E-4262-87E6-67CFBD92E4BF}" srcOrd="3" destOrd="0" parTransId="{EAAAE481-CFCC-4275-81B5-AFC6D315CEE8}" sibTransId="{DBDD6C39-7FA4-4D62-9923-A39B698BCD03}"/>
    <dgm:cxn modelId="{E1D508CA-2231-4D19-B8B8-19A1E62120FD}" srcId="{28B0FE58-5005-474F-BAEB-2C788621FD7B}" destId="{64374A80-1E2D-410B-B6BC-BC89FACEE6E9}" srcOrd="1" destOrd="0" parTransId="{80079959-F64F-4ABD-804F-A94313E6E919}" sibTransId="{7D5DCF18-1CFD-407A-9C74-6224771979D9}"/>
    <dgm:cxn modelId="{023F4017-8524-486B-9008-65FD22176DFA}" srcId="{28B0FE58-5005-474F-BAEB-2C788621FD7B}" destId="{4B957032-DB26-4C8B-8B5A-2AAB19A1724A}" srcOrd="4" destOrd="0" parTransId="{35CAA35A-6DFA-4CDA-90F7-B05990E40858}" sibTransId="{5F0A0A20-96B2-4676-99A3-146C3F15E411}"/>
    <dgm:cxn modelId="{7FD939DF-0DBA-49E9-AEDA-E4D6D24A621A}" type="presOf" srcId="{CA24D409-0822-40FF-AACF-034E9089618F}" destId="{56E96158-22AA-424F-A535-6381863FF337}" srcOrd="0" destOrd="0" presId="urn:microsoft.com/office/officeart/2005/8/layout/matrix2"/>
    <dgm:cxn modelId="{249D98FE-02CE-45EE-8A03-87A49CF6F262}" type="presOf" srcId="{64374A80-1E2D-410B-B6BC-BC89FACEE6E9}" destId="{5A69C765-D5DC-4B5F-BA12-C0C56241382E}" srcOrd="0" destOrd="0" presId="urn:microsoft.com/office/officeart/2005/8/layout/matrix2"/>
    <dgm:cxn modelId="{04774648-1BBB-419B-BD10-B8DC08D598BF}" type="presOf" srcId="{D0A57B5E-6BC2-4E02-96FE-DE4B529C7339}" destId="{79DBBF2A-6712-4D8F-A866-3297F1CC62F9}" srcOrd="0" destOrd="0" presId="urn:microsoft.com/office/officeart/2005/8/layout/matrix2"/>
    <dgm:cxn modelId="{087FF9E3-A7AA-49AC-9157-4036412D83C4}" srcId="{28B0FE58-5005-474F-BAEB-2C788621FD7B}" destId="{D0A57B5E-6BC2-4E02-96FE-DE4B529C7339}" srcOrd="0" destOrd="0" parTransId="{E2A9427D-49C0-4A35-A759-06594AE418A0}" sibTransId="{1F72A4FE-735C-4607-A164-ABD950A61577}"/>
    <dgm:cxn modelId="{9063D845-F9EC-48A3-A232-CFE3C27DC345}" type="presParOf" srcId="{95B10E6C-906A-45AC-AA85-069CD1916BF9}" destId="{E1CF4208-CEE7-495A-A68B-02701D4CD081}" srcOrd="0" destOrd="0" presId="urn:microsoft.com/office/officeart/2005/8/layout/matrix2"/>
    <dgm:cxn modelId="{41E07CFB-8159-4D84-B5CD-B110778F7A4C}" type="presParOf" srcId="{95B10E6C-906A-45AC-AA85-069CD1916BF9}" destId="{79DBBF2A-6712-4D8F-A866-3297F1CC62F9}" srcOrd="1" destOrd="0" presId="urn:microsoft.com/office/officeart/2005/8/layout/matrix2"/>
    <dgm:cxn modelId="{34F6EDB4-DC03-40B5-84A5-226367A69CE1}" type="presParOf" srcId="{95B10E6C-906A-45AC-AA85-069CD1916BF9}" destId="{5A69C765-D5DC-4B5F-BA12-C0C56241382E}" srcOrd="2" destOrd="0" presId="urn:microsoft.com/office/officeart/2005/8/layout/matrix2"/>
    <dgm:cxn modelId="{B2B67DC8-1267-4D89-8B9E-1F0224280D4B}" type="presParOf" srcId="{95B10E6C-906A-45AC-AA85-069CD1916BF9}" destId="{56E96158-22AA-424F-A535-6381863FF337}" srcOrd="3" destOrd="0" presId="urn:microsoft.com/office/officeart/2005/8/layout/matrix2"/>
    <dgm:cxn modelId="{70933847-66C2-42A5-9DCF-7FB62E0E3E2E}" type="presParOf" srcId="{95B10E6C-906A-45AC-AA85-069CD1916BF9}" destId="{6032570B-2DCB-462C-B10E-4A6D7FD0066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1BB82B-AE1A-4391-83AB-F4F116E69328}" type="doc">
      <dgm:prSet loTypeId="urn:microsoft.com/office/officeart/2005/8/layout/cycle7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912544B-F46C-40D1-A11C-A5C9D6CF8300}">
      <dgm:prSet phldrT="[Texto]" custT="1"/>
      <dgm:spPr/>
      <dgm:t>
        <a:bodyPr/>
        <a:lstStyle/>
        <a:p>
          <a:r>
            <a:rPr lang="es-EC" sz="4400" b="1" dirty="0" smtClean="0"/>
            <a:t>Variables</a:t>
          </a:r>
          <a:endParaRPr lang="es-EC" sz="4400" b="1" dirty="0"/>
        </a:p>
      </dgm:t>
    </dgm:pt>
    <dgm:pt modelId="{6246EAC1-203F-43F9-920B-442D0521C3E8}" type="parTrans" cxnId="{37E44AB3-1464-4F89-B01E-309858481C4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C388E35-6A96-40AB-BD76-5A176EB8F331}" type="sibTrans" cxnId="{37E44AB3-1464-4F89-B01E-309858481C4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43F3284-0F85-45C3-B60D-FF82E09A78DC}">
      <dgm:prSet phldrT="[Texto]" custT="1"/>
      <dgm:spPr/>
      <dgm:t>
        <a:bodyPr/>
        <a:lstStyle/>
        <a:p>
          <a:pPr algn="ctr"/>
          <a:r>
            <a:rPr lang="es-EC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Dependiente</a:t>
          </a:r>
        </a:p>
        <a:p>
          <a:pPr algn="just"/>
          <a:r>
            <a:rPr lang="es-EC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“Desarrollo de las capacidades marítimas y la provisión de seguridad integral en los Espacios Acuáticos”</a:t>
          </a:r>
          <a:endParaRPr lang="es-EC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AF4E28-9CED-4ADE-8A58-933402A531D4}" type="parTrans" cxnId="{DAAD9D2B-E0B9-41A8-B28B-FF52BA8D53D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B9ABB96-D2B8-4099-9B58-68F006E4E1CD}" type="sibTrans" cxnId="{DAAD9D2B-E0B9-41A8-B28B-FF52BA8D53D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53BF66-301F-4A5A-B2F7-4B9DAF4AA712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C" sz="2400" b="1" dirty="0" smtClean="0">
              <a:solidFill>
                <a:schemeClr val="tx1"/>
              </a:solidFill>
            </a:rPr>
            <a:t>Independiente</a:t>
          </a:r>
        </a:p>
        <a:p>
          <a:pPr algn="just"/>
          <a:r>
            <a:rPr lang="es-EC" sz="1800" dirty="0" smtClean="0">
              <a:solidFill>
                <a:schemeClr val="tx1"/>
              </a:solidFill>
            </a:rPr>
            <a:t>“Nuevas Definiciones, concepciones y aplicaciones de la Estrategia Marítima”</a:t>
          </a:r>
          <a:endParaRPr lang="es-EC" sz="1800" dirty="0">
            <a:solidFill>
              <a:schemeClr val="tx1"/>
            </a:solidFill>
          </a:endParaRPr>
        </a:p>
      </dgm:t>
    </dgm:pt>
    <dgm:pt modelId="{3A0DB6A5-2335-4418-9C41-C67F7F33ABA7}" type="parTrans" cxnId="{FC386690-4A0C-4442-B3F5-D4DADCA761C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81D85BA-6C10-4F31-ACF3-BBA20817B00E}" type="sibTrans" cxnId="{FC386690-4A0C-4442-B3F5-D4DADCA761C5}">
      <dgm:prSet/>
      <dgm:spPr>
        <a:solidFill>
          <a:srgbClr val="FFC000"/>
        </a:solidFill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4648D2C-5312-4AF6-AEA5-47DE49F8CC97}" type="pres">
      <dgm:prSet presAssocID="{9E1BB82B-AE1A-4391-83AB-F4F116E693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35FDCD-3038-4357-AF45-317AAB8C9A96}" type="pres">
      <dgm:prSet presAssocID="{F912544B-F46C-40D1-A11C-A5C9D6CF830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137516-02B5-495A-A15E-7B0162758784}" type="pres">
      <dgm:prSet presAssocID="{DC388E35-6A96-40AB-BD76-5A176EB8F331}" presName="sibTrans" presStyleLbl="sibTrans2D1" presStyleIdx="0" presStyleCnt="3" custScaleX="132320"/>
      <dgm:spPr/>
      <dgm:t>
        <a:bodyPr/>
        <a:lstStyle/>
        <a:p>
          <a:endParaRPr lang="es-EC"/>
        </a:p>
      </dgm:t>
    </dgm:pt>
    <dgm:pt modelId="{A6AB7852-B06B-4591-9520-1DD14A07EE1D}" type="pres">
      <dgm:prSet presAssocID="{DC388E35-6A96-40AB-BD76-5A176EB8F331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8778181A-A1BF-49BE-BB72-D40F32905741}" type="pres">
      <dgm:prSet presAssocID="{143F3284-0F85-45C3-B60D-FF82E09A78DC}" presName="node" presStyleLbl="node1" presStyleIdx="1" presStyleCnt="3" custScaleX="116688" custScaleY="117743" custRadScaleRad="87269" custRadScaleInc="-260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D70A99-B398-4DBD-AB72-2F4026A6E556}" type="pres">
      <dgm:prSet presAssocID="{0B9ABB96-D2B8-4099-9B58-68F006E4E1CD}" presName="sibTrans" presStyleLbl="sibTrans2D1" presStyleIdx="1" presStyleCnt="3" custScaleX="112065"/>
      <dgm:spPr/>
      <dgm:t>
        <a:bodyPr/>
        <a:lstStyle/>
        <a:p>
          <a:endParaRPr lang="es-EC"/>
        </a:p>
      </dgm:t>
    </dgm:pt>
    <dgm:pt modelId="{0B953330-20E2-436A-8430-60E74A051D9C}" type="pres">
      <dgm:prSet presAssocID="{0B9ABB96-D2B8-4099-9B58-68F006E4E1CD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1481C894-65E4-4BB5-8B60-A60EACB0FD6C}" type="pres">
      <dgm:prSet presAssocID="{3353BF66-301F-4A5A-B2F7-4B9DAF4AA712}" presName="node" presStyleLbl="node1" presStyleIdx="2" presStyleCnt="3" custRadScaleRad="89911" custRadScaleInc="240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5AF729-0E09-4AA0-A059-F36D31F8766F}" type="pres">
      <dgm:prSet presAssocID="{D81D85BA-6C10-4F31-ACF3-BBA20817B00E}" presName="sibTrans" presStyleLbl="sibTrans2D1" presStyleIdx="2" presStyleCnt="3" custScaleX="134689"/>
      <dgm:spPr/>
      <dgm:t>
        <a:bodyPr/>
        <a:lstStyle/>
        <a:p>
          <a:endParaRPr lang="es-EC"/>
        </a:p>
      </dgm:t>
    </dgm:pt>
    <dgm:pt modelId="{304FF29F-453B-45EC-95ED-79AF36A86058}" type="pres">
      <dgm:prSet presAssocID="{D81D85BA-6C10-4F31-ACF3-BBA20817B00E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EB5539EC-2A4C-4C87-BB7B-5963F3B59CF5}" type="presOf" srcId="{DC388E35-6A96-40AB-BD76-5A176EB8F331}" destId="{EE137516-02B5-495A-A15E-7B0162758784}" srcOrd="0" destOrd="0" presId="urn:microsoft.com/office/officeart/2005/8/layout/cycle7"/>
    <dgm:cxn modelId="{03B47DA4-C998-4B45-95BC-02066F985CBB}" type="presOf" srcId="{D81D85BA-6C10-4F31-ACF3-BBA20817B00E}" destId="{DB5AF729-0E09-4AA0-A059-F36D31F8766F}" srcOrd="0" destOrd="0" presId="urn:microsoft.com/office/officeart/2005/8/layout/cycle7"/>
    <dgm:cxn modelId="{F22BF3EE-B0A3-4F72-B419-2F6A4379EA0F}" type="presOf" srcId="{0B9ABB96-D2B8-4099-9B58-68F006E4E1CD}" destId="{0B953330-20E2-436A-8430-60E74A051D9C}" srcOrd="1" destOrd="0" presId="urn:microsoft.com/office/officeart/2005/8/layout/cycle7"/>
    <dgm:cxn modelId="{DAAD9D2B-E0B9-41A8-B28B-FF52BA8D53D6}" srcId="{9E1BB82B-AE1A-4391-83AB-F4F116E69328}" destId="{143F3284-0F85-45C3-B60D-FF82E09A78DC}" srcOrd="1" destOrd="0" parTransId="{B3AF4E28-9CED-4ADE-8A58-933402A531D4}" sibTransId="{0B9ABB96-D2B8-4099-9B58-68F006E4E1CD}"/>
    <dgm:cxn modelId="{4B18F5BF-DF87-4175-BFDD-145D2BAE6A0A}" type="presOf" srcId="{DC388E35-6A96-40AB-BD76-5A176EB8F331}" destId="{A6AB7852-B06B-4591-9520-1DD14A07EE1D}" srcOrd="1" destOrd="0" presId="urn:microsoft.com/office/officeart/2005/8/layout/cycle7"/>
    <dgm:cxn modelId="{48EB7BCC-6D8E-4E3B-9EA1-513CAFA88C5F}" type="presOf" srcId="{3353BF66-301F-4A5A-B2F7-4B9DAF4AA712}" destId="{1481C894-65E4-4BB5-8B60-A60EACB0FD6C}" srcOrd="0" destOrd="0" presId="urn:microsoft.com/office/officeart/2005/8/layout/cycle7"/>
    <dgm:cxn modelId="{309C36EB-B8A7-409E-8E9C-346040AFDCA6}" type="presOf" srcId="{D81D85BA-6C10-4F31-ACF3-BBA20817B00E}" destId="{304FF29F-453B-45EC-95ED-79AF36A86058}" srcOrd="1" destOrd="0" presId="urn:microsoft.com/office/officeart/2005/8/layout/cycle7"/>
    <dgm:cxn modelId="{37E44AB3-1464-4F89-B01E-309858481C4B}" srcId="{9E1BB82B-AE1A-4391-83AB-F4F116E69328}" destId="{F912544B-F46C-40D1-A11C-A5C9D6CF8300}" srcOrd="0" destOrd="0" parTransId="{6246EAC1-203F-43F9-920B-442D0521C3E8}" sibTransId="{DC388E35-6A96-40AB-BD76-5A176EB8F331}"/>
    <dgm:cxn modelId="{905D33E2-BC04-475C-B82B-7E18F52949F0}" type="presOf" srcId="{9E1BB82B-AE1A-4391-83AB-F4F116E69328}" destId="{A4648D2C-5312-4AF6-AEA5-47DE49F8CC97}" srcOrd="0" destOrd="0" presId="urn:microsoft.com/office/officeart/2005/8/layout/cycle7"/>
    <dgm:cxn modelId="{83B66A31-26EC-474A-B85D-16952FEA5698}" type="presOf" srcId="{F912544B-F46C-40D1-A11C-A5C9D6CF8300}" destId="{0635FDCD-3038-4357-AF45-317AAB8C9A96}" srcOrd="0" destOrd="0" presId="urn:microsoft.com/office/officeart/2005/8/layout/cycle7"/>
    <dgm:cxn modelId="{07B6EADD-A259-4354-A2D9-565B539CAAAA}" type="presOf" srcId="{0B9ABB96-D2B8-4099-9B58-68F006E4E1CD}" destId="{6AD70A99-B398-4DBD-AB72-2F4026A6E556}" srcOrd="0" destOrd="0" presId="urn:microsoft.com/office/officeart/2005/8/layout/cycle7"/>
    <dgm:cxn modelId="{FC386690-4A0C-4442-B3F5-D4DADCA761C5}" srcId="{9E1BB82B-AE1A-4391-83AB-F4F116E69328}" destId="{3353BF66-301F-4A5A-B2F7-4B9DAF4AA712}" srcOrd="2" destOrd="0" parTransId="{3A0DB6A5-2335-4418-9C41-C67F7F33ABA7}" sibTransId="{D81D85BA-6C10-4F31-ACF3-BBA20817B00E}"/>
    <dgm:cxn modelId="{976F3F47-2895-471A-A9EB-09B8CC664D46}" type="presOf" srcId="{143F3284-0F85-45C3-B60D-FF82E09A78DC}" destId="{8778181A-A1BF-49BE-BB72-D40F32905741}" srcOrd="0" destOrd="0" presId="urn:microsoft.com/office/officeart/2005/8/layout/cycle7"/>
    <dgm:cxn modelId="{1BB57896-5199-4C07-816E-CD19679224D0}" type="presParOf" srcId="{A4648D2C-5312-4AF6-AEA5-47DE49F8CC97}" destId="{0635FDCD-3038-4357-AF45-317AAB8C9A96}" srcOrd="0" destOrd="0" presId="urn:microsoft.com/office/officeart/2005/8/layout/cycle7"/>
    <dgm:cxn modelId="{F39A0506-C5B2-458A-BB7E-212246CD8207}" type="presParOf" srcId="{A4648D2C-5312-4AF6-AEA5-47DE49F8CC97}" destId="{EE137516-02B5-495A-A15E-7B0162758784}" srcOrd="1" destOrd="0" presId="urn:microsoft.com/office/officeart/2005/8/layout/cycle7"/>
    <dgm:cxn modelId="{F86A32DC-25E1-4E58-89FD-3267365CD236}" type="presParOf" srcId="{EE137516-02B5-495A-A15E-7B0162758784}" destId="{A6AB7852-B06B-4591-9520-1DD14A07EE1D}" srcOrd="0" destOrd="0" presId="urn:microsoft.com/office/officeart/2005/8/layout/cycle7"/>
    <dgm:cxn modelId="{E91A30C9-2617-4F69-8CFD-60C7C4473B5D}" type="presParOf" srcId="{A4648D2C-5312-4AF6-AEA5-47DE49F8CC97}" destId="{8778181A-A1BF-49BE-BB72-D40F32905741}" srcOrd="2" destOrd="0" presId="urn:microsoft.com/office/officeart/2005/8/layout/cycle7"/>
    <dgm:cxn modelId="{20411C22-C89D-4D53-A3FC-B0C52C98FDE1}" type="presParOf" srcId="{A4648D2C-5312-4AF6-AEA5-47DE49F8CC97}" destId="{6AD70A99-B398-4DBD-AB72-2F4026A6E556}" srcOrd="3" destOrd="0" presId="urn:microsoft.com/office/officeart/2005/8/layout/cycle7"/>
    <dgm:cxn modelId="{873C6997-FF60-4CA0-88DA-3F1130075962}" type="presParOf" srcId="{6AD70A99-B398-4DBD-AB72-2F4026A6E556}" destId="{0B953330-20E2-436A-8430-60E74A051D9C}" srcOrd="0" destOrd="0" presId="urn:microsoft.com/office/officeart/2005/8/layout/cycle7"/>
    <dgm:cxn modelId="{5ED3219C-5E1E-4359-BACF-00906814E726}" type="presParOf" srcId="{A4648D2C-5312-4AF6-AEA5-47DE49F8CC97}" destId="{1481C894-65E4-4BB5-8B60-A60EACB0FD6C}" srcOrd="4" destOrd="0" presId="urn:microsoft.com/office/officeart/2005/8/layout/cycle7"/>
    <dgm:cxn modelId="{C86152FD-8C31-46FE-BC55-2742948973CE}" type="presParOf" srcId="{A4648D2C-5312-4AF6-AEA5-47DE49F8CC97}" destId="{DB5AF729-0E09-4AA0-A059-F36D31F8766F}" srcOrd="5" destOrd="0" presId="urn:microsoft.com/office/officeart/2005/8/layout/cycle7"/>
    <dgm:cxn modelId="{80C3365B-12C1-47D0-8421-E5B82EF14528}" type="presParOf" srcId="{DB5AF729-0E09-4AA0-A059-F36D31F8766F}" destId="{304FF29F-453B-45EC-95ED-79AF36A8605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17219-7C2F-4534-8DBA-12A9C0DDA5BD}">
      <dsp:nvSpPr>
        <dsp:cNvPr id="0" name=""/>
        <dsp:cNvSpPr/>
      </dsp:nvSpPr>
      <dsp:spPr>
        <a:xfrm>
          <a:off x="0" y="0"/>
          <a:ext cx="8411218" cy="2668024"/>
        </a:xfrm>
        <a:prstGeom prst="roundRect">
          <a:avLst/>
        </a:prstGeom>
        <a:solidFill>
          <a:srgbClr val="CCFFFF"/>
        </a:solidFill>
        <a:ln w="6032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</a:rPr>
            <a:t>Incidencia de las nuevas definiciones, concepciones y aplicaciones de la estrategia marítima en el desarrollo de las capacidades marítimas y a la provisión de seguridad integral en los espacios acuáticos. Diseño de una propuesta de actualización del Concepto Estratégico Naval hasta el 2021.</a:t>
          </a:r>
          <a:endParaRPr lang="es-ES" sz="2800" kern="1200" dirty="0">
            <a:solidFill>
              <a:schemeClr val="tx1"/>
            </a:solidFill>
          </a:endParaRPr>
        </a:p>
      </dsp:txBody>
      <dsp:txXfrm>
        <a:off x="130242" y="130242"/>
        <a:ext cx="8150734" cy="24075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1C45A-6362-4C40-8371-571B6BA58B09}">
      <dsp:nvSpPr>
        <dsp:cNvPr id="0" name=""/>
        <dsp:cNvSpPr/>
      </dsp:nvSpPr>
      <dsp:spPr>
        <a:xfrm>
          <a:off x="6048236" y="4697392"/>
          <a:ext cx="3348266" cy="183404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Mejorar el apoyo al desarrollo de nuevas capacidades marítimas y a la provisión de seguridad integral en los Espacios Acuáticos. </a:t>
          </a:r>
          <a:endParaRPr lang="es-EC" sz="1400" kern="1200" dirty="0"/>
        </a:p>
      </dsp:txBody>
      <dsp:txXfrm>
        <a:off x="7093004" y="5196191"/>
        <a:ext cx="2263210" cy="1294955"/>
      </dsp:txXfrm>
    </dsp:sp>
    <dsp:sp modelId="{5F0E5C86-6E4D-46C6-9C45-61BF251F9F7A}">
      <dsp:nvSpPr>
        <dsp:cNvPr id="0" name=""/>
        <dsp:cNvSpPr/>
      </dsp:nvSpPr>
      <dsp:spPr>
        <a:xfrm>
          <a:off x="505425" y="4659086"/>
          <a:ext cx="3624165" cy="19106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Encontrar aspectos importantes que deben considerarse para realizar un Diseño de propuesta del Concepto Estratégico Naval hasta el 2021.</a:t>
          </a:r>
          <a:endParaRPr lang="es-EC" sz="1600" kern="1200" dirty="0"/>
        </a:p>
      </dsp:txBody>
      <dsp:txXfrm>
        <a:off x="547396" y="5178721"/>
        <a:ext cx="2452974" cy="1349048"/>
      </dsp:txXfrm>
    </dsp:sp>
    <dsp:sp modelId="{DAD339C9-D445-47E2-983D-6A70C2C0CEBC}">
      <dsp:nvSpPr>
        <dsp:cNvPr id="0" name=""/>
        <dsp:cNvSpPr/>
      </dsp:nvSpPr>
      <dsp:spPr>
        <a:xfrm>
          <a:off x="6612631" y="375513"/>
          <a:ext cx="2327115" cy="1384075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Analiza la tendencia y la evolución de las definiciones, concepciones y aplicaciones.</a:t>
          </a:r>
          <a:endParaRPr lang="es-EC" sz="1500" kern="1200" dirty="0"/>
        </a:p>
      </dsp:txBody>
      <dsp:txXfrm>
        <a:off x="7341170" y="405917"/>
        <a:ext cx="1568173" cy="977248"/>
      </dsp:txXfrm>
    </dsp:sp>
    <dsp:sp modelId="{A7705605-9B5D-48CB-ABFB-433DE5BAC779}">
      <dsp:nvSpPr>
        <dsp:cNvPr id="0" name=""/>
        <dsp:cNvSpPr/>
      </dsp:nvSpPr>
      <dsp:spPr>
        <a:xfrm>
          <a:off x="928915" y="208449"/>
          <a:ext cx="2777185" cy="1721924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No se realizaron experimentos o ensayos en laboratorios o áreas de experimentación. </a:t>
          </a:r>
          <a:endParaRPr lang="es-EC" sz="1700" kern="1200" dirty="0"/>
        </a:p>
      </dsp:txBody>
      <dsp:txXfrm>
        <a:off x="966740" y="246274"/>
        <a:ext cx="1868379" cy="1215793"/>
      </dsp:txXfrm>
    </dsp:sp>
    <dsp:sp modelId="{D694F3E7-A075-4B13-BCE9-07B6D0E903A7}">
      <dsp:nvSpPr>
        <dsp:cNvPr id="0" name=""/>
        <dsp:cNvSpPr/>
      </dsp:nvSpPr>
      <dsp:spPr>
        <a:xfrm>
          <a:off x="1981180" y="380978"/>
          <a:ext cx="2894096" cy="289409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 diseño de investigación No Experimental </a:t>
          </a:r>
          <a:endParaRPr lang="es-EC" sz="2400" kern="1200" dirty="0"/>
        </a:p>
      </dsp:txBody>
      <dsp:txXfrm>
        <a:off x="2828841" y="1228639"/>
        <a:ext cx="2046435" cy="2046435"/>
      </dsp:txXfrm>
    </dsp:sp>
    <dsp:sp modelId="{583F238C-62F8-4C8D-AD6D-F2863B93C727}">
      <dsp:nvSpPr>
        <dsp:cNvPr id="0" name=""/>
        <dsp:cNvSpPr/>
      </dsp:nvSpPr>
      <dsp:spPr>
        <a:xfrm rot="5400000">
          <a:off x="5008953" y="380978"/>
          <a:ext cx="2894096" cy="2894096"/>
        </a:xfrm>
        <a:prstGeom prst="pieWedg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Investigación de corte longitudinal </a:t>
          </a:r>
          <a:endParaRPr lang="es-EC" sz="2400" kern="1200" dirty="0"/>
        </a:p>
      </dsp:txBody>
      <dsp:txXfrm rot="-5400000">
        <a:off x="5008953" y="1228639"/>
        <a:ext cx="2046435" cy="2046435"/>
      </dsp:txXfrm>
    </dsp:sp>
    <dsp:sp modelId="{4186B508-1D3B-487C-B49F-8F2EBE672B3A}">
      <dsp:nvSpPr>
        <dsp:cNvPr id="0" name=""/>
        <dsp:cNvSpPr/>
      </dsp:nvSpPr>
      <dsp:spPr>
        <a:xfrm rot="10800000">
          <a:off x="5008953" y="3408751"/>
          <a:ext cx="2894096" cy="2894096"/>
        </a:xfrm>
        <a:prstGeom prst="pieWedg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Investigación transversal nuevas definiciones y concepciones </a:t>
          </a:r>
          <a:endParaRPr lang="es-EC" sz="2400" kern="1200" dirty="0"/>
        </a:p>
      </dsp:txBody>
      <dsp:txXfrm rot="10800000">
        <a:off x="5008953" y="3408751"/>
        <a:ext cx="2046435" cy="2046435"/>
      </dsp:txXfrm>
    </dsp:sp>
    <dsp:sp modelId="{1915AE26-17D3-49F8-84D2-33E288997A34}">
      <dsp:nvSpPr>
        <dsp:cNvPr id="0" name=""/>
        <dsp:cNvSpPr/>
      </dsp:nvSpPr>
      <dsp:spPr>
        <a:xfrm rot="16200000">
          <a:off x="1981180" y="3408751"/>
          <a:ext cx="2894096" cy="2894096"/>
        </a:xfrm>
        <a:prstGeom prst="pieWedg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Enfoque metodológico cuantitativo con métodos cualitativos</a:t>
          </a:r>
          <a:endParaRPr lang="es-EC" sz="2400" kern="1200" dirty="0"/>
        </a:p>
      </dsp:txBody>
      <dsp:txXfrm rot="5400000">
        <a:off x="2828841" y="3408751"/>
        <a:ext cx="2046435" cy="2046435"/>
      </dsp:txXfrm>
    </dsp:sp>
    <dsp:sp modelId="{40530D4B-88B5-44E4-AADA-BEE087FAF635}">
      <dsp:nvSpPr>
        <dsp:cNvPr id="0" name=""/>
        <dsp:cNvSpPr/>
      </dsp:nvSpPr>
      <dsp:spPr>
        <a:xfrm>
          <a:off x="4442499" y="2740368"/>
          <a:ext cx="999231" cy="868897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4D9E7-4012-41C3-9B69-C0EDCE47DC3F}">
      <dsp:nvSpPr>
        <dsp:cNvPr id="0" name=""/>
        <dsp:cNvSpPr/>
      </dsp:nvSpPr>
      <dsp:spPr>
        <a:xfrm rot="10800000">
          <a:off x="4460185" y="3039195"/>
          <a:ext cx="999231" cy="868897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AB101-4AA8-4068-8040-B2D1C3ADE72B}">
      <dsp:nvSpPr>
        <dsp:cNvPr id="0" name=""/>
        <dsp:cNvSpPr/>
      </dsp:nvSpPr>
      <dsp:spPr>
        <a:xfrm>
          <a:off x="215382" y="3082"/>
          <a:ext cx="1889011" cy="18890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Seguridad</a:t>
          </a:r>
          <a:endParaRPr lang="es-EC" sz="2000" b="1" kern="1200" dirty="0"/>
        </a:p>
      </dsp:txBody>
      <dsp:txXfrm>
        <a:off x="492021" y="279721"/>
        <a:ext cx="1335733" cy="1335733"/>
      </dsp:txXfrm>
    </dsp:sp>
    <dsp:sp modelId="{17D66045-A1BD-4A2A-BB9B-018EAC8F6256}">
      <dsp:nvSpPr>
        <dsp:cNvPr id="0" name=""/>
        <dsp:cNvSpPr/>
      </dsp:nvSpPr>
      <dsp:spPr>
        <a:xfrm>
          <a:off x="612075" y="2045481"/>
          <a:ext cx="1095626" cy="1095626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1" kern="1200"/>
        </a:p>
      </dsp:txBody>
      <dsp:txXfrm>
        <a:off x="757300" y="2464448"/>
        <a:ext cx="805176" cy="257692"/>
      </dsp:txXfrm>
    </dsp:sp>
    <dsp:sp modelId="{22A6F133-3B37-434A-83C2-26B12921D8B0}">
      <dsp:nvSpPr>
        <dsp:cNvPr id="0" name=""/>
        <dsp:cNvSpPr/>
      </dsp:nvSpPr>
      <dsp:spPr>
        <a:xfrm>
          <a:off x="215382" y="3294496"/>
          <a:ext cx="1889011" cy="1889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Protección</a:t>
          </a:r>
          <a:endParaRPr lang="es-EC" sz="2000" b="1" kern="1200" dirty="0"/>
        </a:p>
      </dsp:txBody>
      <dsp:txXfrm>
        <a:off x="492021" y="3571135"/>
        <a:ext cx="1335733" cy="1335733"/>
      </dsp:txXfrm>
    </dsp:sp>
    <dsp:sp modelId="{D0D8A058-F623-4E84-8E94-33D7A999EF8D}">
      <dsp:nvSpPr>
        <dsp:cNvPr id="0" name=""/>
        <dsp:cNvSpPr/>
      </dsp:nvSpPr>
      <dsp:spPr>
        <a:xfrm>
          <a:off x="2387745" y="2241938"/>
          <a:ext cx="600705" cy="7027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b="1" kern="1200"/>
        </a:p>
      </dsp:txBody>
      <dsp:txXfrm>
        <a:off x="2387745" y="2382480"/>
        <a:ext cx="420494" cy="421628"/>
      </dsp:txXfrm>
    </dsp:sp>
    <dsp:sp modelId="{940A8961-A36A-4DA2-8594-2182A5504E95}">
      <dsp:nvSpPr>
        <dsp:cNvPr id="0" name=""/>
        <dsp:cNvSpPr/>
      </dsp:nvSpPr>
      <dsp:spPr>
        <a:xfrm>
          <a:off x="3237801" y="704283"/>
          <a:ext cx="3778023" cy="37780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b="1" kern="1200" dirty="0" smtClean="0"/>
            <a:t>Seguridad Integral</a:t>
          </a:r>
          <a:endParaRPr lang="es-EC" sz="4800" b="1" kern="1200" dirty="0"/>
        </a:p>
      </dsp:txBody>
      <dsp:txXfrm>
        <a:off x="3791080" y="1257562"/>
        <a:ext cx="2671465" cy="26714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2168B-C8B4-4E8C-8138-A219926BE850}">
      <dsp:nvSpPr>
        <dsp:cNvPr id="0" name=""/>
        <dsp:cNvSpPr/>
      </dsp:nvSpPr>
      <dsp:spPr>
        <a:xfrm>
          <a:off x="3231" y="584403"/>
          <a:ext cx="1628473" cy="900455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Delincuencia Común 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9604" y="610776"/>
        <a:ext cx="1575727" cy="847709"/>
      </dsp:txXfrm>
    </dsp:sp>
    <dsp:sp modelId="{EDBB9686-D4CF-4841-B388-760A9464B4E9}">
      <dsp:nvSpPr>
        <dsp:cNvPr id="0" name=""/>
        <dsp:cNvSpPr/>
      </dsp:nvSpPr>
      <dsp:spPr>
        <a:xfrm>
          <a:off x="1763771" y="848537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>
        <a:off x="1763771" y="922975"/>
        <a:ext cx="222712" cy="223312"/>
      </dsp:txXfrm>
    </dsp:sp>
    <dsp:sp modelId="{6AE35CB9-C100-4DC6-82A8-79200EF76E98}">
      <dsp:nvSpPr>
        <dsp:cNvPr id="0" name=""/>
        <dsp:cNvSpPr/>
      </dsp:nvSpPr>
      <dsp:spPr>
        <a:xfrm>
          <a:off x="2232008" y="584403"/>
          <a:ext cx="1835998" cy="900455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Tráfico de estupefacientes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258381" y="610776"/>
        <a:ext cx="1783252" cy="847709"/>
      </dsp:txXfrm>
    </dsp:sp>
    <dsp:sp modelId="{73B24CFD-B148-4B34-B85B-B766D07F72B7}">
      <dsp:nvSpPr>
        <dsp:cNvPr id="0" name=""/>
        <dsp:cNvSpPr/>
      </dsp:nvSpPr>
      <dsp:spPr>
        <a:xfrm>
          <a:off x="4200074" y="848537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>
        <a:off x="4200074" y="922975"/>
        <a:ext cx="222712" cy="223312"/>
      </dsp:txXfrm>
    </dsp:sp>
    <dsp:sp modelId="{DC73FCF4-2DD8-41B2-9FED-A0660DEFA175}">
      <dsp:nvSpPr>
        <dsp:cNvPr id="0" name=""/>
        <dsp:cNvSpPr/>
      </dsp:nvSpPr>
      <dsp:spPr>
        <a:xfrm>
          <a:off x="4668310" y="584403"/>
          <a:ext cx="1500759" cy="900455"/>
        </a:xfrm>
        <a:prstGeom prst="roundRect">
          <a:avLst>
            <a:gd name="adj" fmla="val 10000"/>
          </a:avLst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Transporte ilegal de mercaderías</a:t>
          </a:r>
          <a:endParaRPr lang="es-EC" sz="1800" b="1" kern="1200" dirty="0"/>
        </a:p>
      </dsp:txBody>
      <dsp:txXfrm>
        <a:off x="4694683" y="610776"/>
        <a:ext cx="1448013" cy="847709"/>
      </dsp:txXfrm>
    </dsp:sp>
    <dsp:sp modelId="{35F56B8F-25E6-4681-9F3C-CED5693DA8A3}">
      <dsp:nvSpPr>
        <dsp:cNvPr id="0" name=""/>
        <dsp:cNvSpPr/>
      </dsp:nvSpPr>
      <dsp:spPr>
        <a:xfrm>
          <a:off x="6301136" y="848537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>
        <a:off x="6301136" y="922975"/>
        <a:ext cx="222712" cy="223312"/>
      </dsp:txXfrm>
    </dsp:sp>
    <dsp:sp modelId="{672FC523-2A22-430B-AF7F-C931808D1E60}">
      <dsp:nvSpPr>
        <dsp:cNvPr id="0" name=""/>
        <dsp:cNvSpPr/>
      </dsp:nvSpPr>
      <dsp:spPr>
        <a:xfrm>
          <a:off x="6769373" y="584403"/>
          <a:ext cx="1500759" cy="900455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Transporte ilegal de personas</a:t>
          </a:r>
          <a:endParaRPr lang="es-EC" sz="1800" b="1" kern="1200" dirty="0"/>
        </a:p>
      </dsp:txBody>
      <dsp:txXfrm>
        <a:off x="6795746" y="610776"/>
        <a:ext cx="1448013" cy="847709"/>
      </dsp:txXfrm>
    </dsp:sp>
    <dsp:sp modelId="{EF62E63F-873F-4B9C-94EA-7F8114FF7AC7}">
      <dsp:nvSpPr>
        <dsp:cNvPr id="0" name=""/>
        <dsp:cNvSpPr/>
      </dsp:nvSpPr>
      <dsp:spPr>
        <a:xfrm rot="5585989">
          <a:off x="7320290" y="1589912"/>
          <a:ext cx="318627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 rot="-5400000">
        <a:off x="7370532" y="1616762"/>
        <a:ext cx="223312" cy="223039"/>
      </dsp:txXfrm>
    </dsp:sp>
    <dsp:sp modelId="{4474DFDC-B696-4927-8810-2557E407361F}">
      <dsp:nvSpPr>
        <dsp:cNvPr id="0" name=""/>
        <dsp:cNvSpPr/>
      </dsp:nvSpPr>
      <dsp:spPr>
        <a:xfrm>
          <a:off x="6606826" y="2085162"/>
          <a:ext cx="1663306" cy="900455"/>
        </a:xfrm>
        <a:prstGeom prst="roundRect">
          <a:avLst>
            <a:gd name="adj" fmla="val 10000"/>
          </a:avLst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Transporte ilegal de combustibles</a:t>
          </a:r>
          <a:endParaRPr lang="es-EC" sz="1800" b="1" kern="1200" dirty="0"/>
        </a:p>
      </dsp:txBody>
      <dsp:txXfrm>
        <a:off x="6633199" y="2111535"/>
        <a:ext cx="1610560" cy="847709"/>
      </dsp:txXfrm>
    </dsp:sp>
    <dsp:sp modelId="{FE22AA82-22E3-4571-A9EA-B83C13D3069A}">
      <dsp:nvSpPr>
        <dsp:cNvPr id="0" name=""/>
        <dsp:cNvSpPr/>
      </dsp:nvSpPr>
      <dsp:spPr>
        <a:xfrm rot="10800000">
          <a:off x="6156598" y="2349296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 rot="10800000">
        <a:off x="6252046" y="2423734"/>
        <a:ext cx="222712" cy="223312"/>
      </dsp:txXfrm>
    </dsp:sp>
    <dsp:sp modelId="{915B9FF2-4E37-4213-81CE-59BE5A26CCE4}">
      <dsp:nvSpPr>
        <dsp:cNvPr id="0" name=""/>
        <dsp:cNvSpPr/>
      </dsp:nvSpPr>
      <dsp:spPr>
        <a:xfrm>
          <a:off x="4505763" y="2085162"/>
          <a:ext cx="1500759" cy="900455"/>
        </a:xfrm>
        <a:prstGeom prst="roundRect">
          <a:avLst>
            <a:gd name="adj" fmla="val 10000"/>
          </a:avLst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Pesca ilícita</a:t>
          </a:r>
          <a:endParaRPr lang="es-EC" sz="1800" b="1" kern="1200" dirty="0"/>
        </a:p>
      </dsp:txBody>
      <dsp:txXfrm>
        <a:off x="4532136" y="2111535"/>
        <a:ext cx="1448013" cy="847709"/>
      </dsp:txXfrm>
    </dsp:sp>
    <dsp:sp modelId="{FF352E57-FD0F-4E89-AC64-DC6C0E69A7E9}">
      <dsp:nvSpPr>
        <dsp:cNvPr id="0" name=""/>
        <dsp:cNvSpPr/>
      </dsp:nvSpPr>
      <dsp:spPr>
        <a:xfrm rot="10800000">
          <a:off x="4055535" y="2349296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 rot="10800000">
        <a:off x="4150983" y="2423734"/>
        <a:ext cx="222712" cy="223312"/>
      </dsp:txXfrm>
    </dsp:sp>
    <dsp:sp modelId="{A8D16349-2001-4838-A811-24BAF2631CCA}">
      <dsp:nvSpPr>
        <dsp:cNvPr id="0" name=""/>
        <dsp:cNvSpPr/>
      </dsp:nvSpPr>
      <dsp:spPr>
        <a:xfrm>
          <a:off x="2027455" y="2085162"/>
          <a:ext cx="1878004" cy="900455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Tráfico de armas, munición y explosivos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053828" y="2111535"/>
        <a:ext cx="1825258" cy="847709"/>
      </dsp:txXfrm>
    </dsp:sp>
    <dsp:sp modelId="{78887A2B-D89B-4526-97FD-1E10152B1B1D}">
      <dsp:nvSpPr>
        <dsp:cNvPr id="0" name=""/>
        <dsp:cNvSpPr/>
      </dsp:nvSpPr>
      <dsp:spPr>
        <a:xfrm rot="5413802">
          <a:off x="2804399" y="3090671"/>
          <a:ext cx="318163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 rot="-5400000">
        <a:off x="2852016" y="3117684"/>
        <a:ext cx="223312" cy="222714"/>
      </dsp:txXfrm>
    </dsp:sp>
    <dsp:sp modelId="{32A27BE9-C0BE-4B10-8184-49F0EDD9B9F9}">
      <dsp:nvSpPr>
        <dsp:cNvPr id="0" name=""/>
        <dsp:cNvSpPr/>
      </dsp:nvSpPr>
      <dsp:spPr>
        <a:xfrm>
          <a:off x="2027455" y="3585921"/>
          <a:ext cx="1865953" cy="900455"/>
        </a:xfrm>
        <a:prstGeom prst="roundRect">
          <a:avLst>
            <a:gd name="adj" fmla="val 10000"/>
          </a:avLst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Contaminación marino costera y fluvial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053828" y="3612294"/>
        <a:ext cx="1813207" cy="847709"/>
      </dsp:txXfrm>
    </dsp:sp>
    <dsp:sp modelId="{DF2C8365-5704-4CD0-B333-6F3D38640050}">
      <dsp:nvSpPr>
        <dsp:cNvPr id="0" name=""/>
        <dsp:cNvSpPr/>
      </dsp:nvSpPr>
      <dsp:spPr>
        <a:xfrm>
          <a:off x="4025475" y="3850055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>
        <a:off x="4025475" y="3924493"/>
        <a:ext cx="222712" cy="223312"/>
      </dsp:txXfrm>
    </dsp:sp>
    <dsp:sp modelId="{55514199-0644-460C-99CB-039DFD4A6E47}">
      <dsp:nvSpPr>
        <dsp:cNvPr id="0" name=""/>
        <dsp:cNvSpPr/>
      </dsp:nvSpPr>
      <dsp:spPr>
        <a:xfrm>
          <a:off x="4493712" y="3585921"/>
          <a:ext cx="1500759" cy="900455"/>
        </a:xfrm>
        <a:prstGeom prst="roundRect">
          <a:avLst>
            <a:gd name="adj" fmla="val 10000"/>
          </a:avLst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Desastres naturales y antrópicos</a:t>
          </a:r>
          <a:endParaRPr lang="es-EC" sz="1800" b="1" kern="1200" dirty="0"/>
        </a:p>
      </dsp:txBody>
      <dsp:txXfrm>
        <a:off x="4520085" y="3612294"/>
        <a:ext cx="1448013" cy="847709"/>
      </dsp:txXfrm>
    </dsp:sp>
    <dsp:sp modelId="{00C0666D-24A2-434E-9016-7EEF6A56E60B}">
      <dsp:nvSpPr>
        <dsp:cNvPr id="0" name=""/>
        <dsp:cNvSpPr/>
      </dsp:nvSpPr>
      <dsp:spPr>
        <a:xfrm>
          <a:off x="6126538" y="3850055"/>
          <a:ext cx="318160" cy="372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/>
        </a:p>
      </dsp:txBody>
      <dsp:txXfrm>
        <a:off x="6126538" y="3924493"/>
        <a:ext cx="222712" cy="223312"/>
      </dsp:txXfrm>
    </dsp:sp>
    <dsp:sp modelId="{1D7F6A2C-8CF5-44C1-A5EA-BCF15AD7B0A0}">
      <dsp:nvSpPr>
        <dsp:cNvPr id="0" name=""/>
        <dsp:cNvSpPr/>
      </dsp:nvSpPr>
      <dsp:spPr>
        <a:xfrm>
          <a:off x="6594775" y="3585921"/>
          <a:ext cx="1500759" cy="90045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Corrupción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6621148" y="3612294"/>
        <a:ext cx="1448013" cy="8477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CABCD-EB40-498D-8DF0-F78F335E37D1}">
      <dsp:nvSpPr>
        <dsp:cNvPr id="0" name=""/>
        <dsp:cNvSpPr/>
      </dsp:nvSpPr>
      <dsp:spPr>
        <a:xfrm>
          <a:off x="0" y="0"/>
          <a:ext cx="8389259" cy="57041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63538" algn="l"/>
            </a:tabLst>
          </a:pPr>
          <a:r>
            <a:rPr lang="es-EC" sz="3600" kern="1200" dirty="0" smtClean="0"/>
            <a:t>1.	La identificación de nuevas definiciones, concepciones y aplicaciones que están cambiando los Conceptos Estratégicos Marítimos a nivel internacional</a:t>
          </a:r>
          <a:endParaRPr lang="es-EC" sz="3600" kern="1200" dirty="0"/>
        </a:p>
      </dsp:txBody>
      <dsp:txXfrm>
        <a:off x="0" y="0"/>
        <a:ext cx="8389259" cy="3080222"/>
      </dsp:txXfrm>
    </dsp:sp>
    <dsp:sp modelId="{8A5F2520-F35C-4FD3-BBD8-5BF9EFB44CD9}">
      <dsp:nvSpPr>
        <dsp:cNvPr id="0" name=""/>
        <dsp:cNvSpPr/>
      </dsp:nvSpPr>
      <dsp:spPr>
        <a:xfrm>
          <a:off x="0" y="2966140"/>
          <a:ext cx="4194629" cy="26238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50800" rIns="28448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permiten </a:t>
          </a:r>
          <a:endParaRPr lang="es-EC" sz="4000" kern="1200" dirty="0"/>
        </a:p>
      </dsp:txBody>
      <dsp:txXfrm>
        <a:off x="0" y="2966140"/>
        <a:ext cx="4194629" cy="2623893"/>
      </dsp:txXfrm>
    </dsp:sp>
    <dsp:sp modelId="{2A08D25D-2D0D-4EE5-8A73-AEB1A42D8E87}">
      <dsp:nvSpPr>
        <dsp:cNvPr id="0" name=""/>
        <dsp:cNvSpPr/>
      </dsp:nvSpPr>
      <dsp:spPr>
        <a:xfrm>
          <a:off x="4194629" y="2966140"/>
          <a:ext cx="4194629" cy="2623893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comprender la imperiosa necesidad de realizar una rápida evolución hacia estas concepciones, con la finalidad de diseñar un Concepto Estratégico Naval acorde con nuestra realidad nacional</a:t>
          </a:r>
          <a:endParaRPr lang="es-EC" sz="2400" kern="1200" dirty="0"/>
        </a:p>
      </dsp:txBody>
      <dsp:txXfrm>
        <a:off x="4194629" y="2966140"/>
        <a:ext cx="4194629" cy="262389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B2084-FC78-46C4-96D5-FEB7CF438D5B}">
      <dsp:nvSpPr>
        <dsp:cNvPr id="0" name=""/>
        <dsp:cNvSpPr/>
      </dsp:nvSpPr>
      <dsp:spPr>
        <a:xfrm>
          <a:off x="0" y="1419"/>
          <a:ext cx="8389259" cy="53977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63538" algn="l"/>
            </a:tabLst>
          </a:pPr>
          <a:r>
            <a:rPr lang="es-EC" sz="3600" kern="1200" dirty="0" smtClean="0"/>
            <a:t>2.	La determinación de los niveles actuales de las capacidades marítimas y de seguridad Integral en los Espacios Acuáticos</a:t>
          </a:r>
          <a:endParaRPr lang="es-EC" sz="3600" kern="1200" dirty="0"/>
        </a:p>
      </dsp:txBody>
      <dsp:txXfrm>
        <a:off x="0" y="1419"/>
        <a:ext cx="8389259" cy="2914780"/>
      </dsp:txXfrm>
    </dsp:sp>
    <dsp:sp modelId="{9AE46B84-020A-41EB-A4D5-B3B36384A5AB}">
      <dsp:nvSpPr>
        <dsp:cNvPr id="0" name=""/>
        <dsp:cNvSpPr/>
      </dsp:nvSpPr>
      <dsp:spPr>
        <a:xfrm>
          <a:off x="1458" y="2396757"/>
          <a:ext cx="3490062" cy="330593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50800" rIns="28448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facilita </a:t>
          </a:r>
          <a:endParaRPr lang="es-EC" sz="4000" kern="1200" dirty="0"/>
        </a:p>
      </dsp:txBody>
      <dsp:txXfrm>
        <a:off x="1458" y="2396757"/>
        <a:ext cx="3490062" cy="3305939"/>
      </dsp:txXfrm>
    </dsp:sp>
    <dsp:sp modelId="{B4645037-9CC5-4E9C-96E0-7979B2B5E2FC}">
      <dsp:nvSpPr>
        <dsp:cNvPr id="0" name=""/>
        <dsp:cNvSpPr/>
      </dsp:nvSpPr>
      <dsp:spPr>
        <a:xfrm>
          <a:off x="3491521" y="2397352"/>
          <a:ext cx="4896278" cy="3304747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la estructuración de una nueva propuesta de diseño del Concepto Estratégico Naval hasta el 2021, tendiente a mejorar la gestión que realiza la Armada del Ecuador en beneficio de la comunidad marítima nacional e internacional.</a:t>
          </a:r>
          <a:endParaRPr lang="es-EC" sz="2400" kern="1200" dirty="0"/>
        </a:p>
      </dsp:txBody>
      <dsp:txXfrm>
        <a:off x="3491521" y="2397352"/>
        <a:ext cx="4896278" cy="330474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3C885-3C6E-4410-BF4A-D1C975533FCF}">
      <dsp:nvSpPr>
        <dsp:cNvPr id="0" name=""/>
        <dsp:cNvSpPr/>
      </dsp:nvSpPr>
      <dsp:spPr>
        <a:xfrm>
          <a:off x="0" y="0"/>
          <a:ext cx="8206009" cy="53231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261938" algn="l"/>
              <a:tab pos="449263" algn="l"/>
            </a:tabLst>
          </a:pPr>
          <a:r>
            <a:rPr lang="es-EC" sz="3600" kern="1200" dirty="0" smtClean="0"/>
            <a:t>3.	Los resultados obtenidos fruto de la investigación y la comparación con otras definiciones, concepciones o aplicaciones, </a:t>
          </a:r>
          <a:endParaRPr lang="es-EC" sz="3600" kern="1200" dirty="0"/>
        </a:p>
      </dsp:txBody>
      <dsp:txXfrm>
        <a:off x="0" y="0"/>
        <a:ext cx="8206009" cy="2874481"/>
      </dsp:txXfrm>
    </dsp:sp>
    <dsp:sp modelId="{A7BEDB24-9EAE-4B0D-9F73-BEC3599DD26C}">
      <dsp:nvSpPr>
        <dsp:cNvPr id="0" name=""/>
        <dsp:cNvSpPr/>
      </dsp:nvSpPr>
      <dsp:spPr>
        <a:xfrm>
          <a:off x="0" y="2768019"/>
          <a:ext cx="4103004" cy="244863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permite</a:t>
          </a:r>
          <a:endParaRPr lang="es-EC" sz="3600" kern="1200" dirty="0"/>
        </a:p>
      </dsp:txBody>
      <dsp:txXfrm>
        <a:off x="0" y="2768019"/>
        <a:ext cx="4103004" cy="2448632"/>
      </dsp:txXfrm>
    </dsp:sp>
    <dsp:sp modelId="{4737F55A-4D5C-4FA0-A1DD-6BA3481A595B}">
      <dsp:nvSpPr>
        <dsp:cNvPr id="0" name=""/>
        <dsp:cNvSpPr/>
      </dsp:nvSpPr>
      <dsp:spPr>
        <a:xfrm>
          <a:off x="4103004" y="2768019"/>
          <a:ext cx="4103004" cy="2448632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identificar los aspectos que deben ser considerados para el diseño de una propuesta de actualización del Concepto Estratégico Naval hasta el 2021.</a:t>
          </a:r>
          <a:endParaRPr lang="es-EC" sz="2400" kern="1200" dirty="0"/>
        </a:p>
      </dsp:txBody>
      <dsp:txXfrm>
        <a:off x="4103004" y="2768019"/>
        <a:ext cx="4103004" cy="2448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D37FD-C958-44D4-BB03-902E979C0C77}">
      <dsp:nvSpPr>
        <dsp:cNvPr id="0" name=""/>
        <dsp:cNvSpPr/>
      </dsp:nvSpPr>
      <dsp:spPr>
        <a:xfrm>
          <a:off x="0" y="145"/>
          <a:ext cx="8206009" cy="511517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261938" algn="l"/>
            </a:tabLst>
          </a:pPr>
          <a:r>
            <a:rPr lang="es-EC" sz="3200" kern="1200" dirty="0" smtClean="0"/>
            <a:t>4.	El diseño de una propuesta de actualización del nuevo Concepto Estratégico Naval hasta el 2021</a:t>
          </a:r>
          <a:endParaRPr lang="es-EC" sz="3200" kern="1200" dirty="0"/>
        </a:p>
      </dsp:txBody>
      <dsp:txXfrm>
        <a:off x="0" y="145"/>
        <a:ext cx="8206009" cy="2762197"/>
      </dsp:txXfrm>
    </dsp:sp>
    <dsp:sp modelId="{0EF43100-ECEF-435D-BF2A-962A33D647E0}">
      <dsp:nvSpPr>
        <dsp:cNvPr id="0" name=""/>
        <dsp:cNvSpPr/>
      </dsp:nvSpPr>
      <dsp:spPr>
        <a:xfrm>
          <a:off x="219" y="2395034"/>
          <a:ext cx="2067529" cy="2882992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permite </a:t>
          </a:r>
          <a:endParaRPr lang="es-EC" sz="3600" kern="1200" dirty="0"/>
        </a:p>
      </dsp:txBody>
      <dsp:txXfrm>
        <a:off x="219" y="2395034"/>
        <a:ext cx="2067529" cy="2882992"/>
      </dsp:txXfrm>
    </dsp:sp>
    <dsp:sp modelId="{7CEA0D96-9CE7-4C0F-9926-FE581366AF50}">
      <dsp:nvSpPr>
        <dsp:cNvPr id="0" name=""/>
        <dsp:cNvSpPr/>
      </dsp:nvSpPr>
      <dsp:spPr>
        <a:xfrm>
          <a:off x="2067749" y="2350092"/>
          <a:ext cx="6138040" cy="2972876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al Mando Naval y a la Comunidad Marítima contar con un enfoque científico distinto que facilite la concepción de políticas y acciones tendientes a mejorar la gestión marítima de control, protección y seguridad de los espacios marítimos de interés para el Estado ecuatoriano</a:t>
          </a:r>
          <a:endParaRPr lang="es-EC" sz="2400" kern="1200" dirty="0"/>
        </a:p>
      </dsp:txBody>
      <dsp:txXfrm>
        <a:off x="2067749" y="2350092"/>
        <a:ext cx="6138040" cy="2972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C1C44-9ABC-4637-8E61-7EA1071C2CFB}">
      <dsp:nvSpPr>
        <dsp:cNvPr id="0" name=""/>
        <dsp:cNvSpPr/>
      </dsp:nvSpPr>
      <dsp:spPr>
        <a:xfrm>
          <a:off x="2991946" y="460116"/>
          <a:ext cx="5946122" cy="5946122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¿CUÁL ES LA INCIDENCIA DE LAS NUEVAS DEFINICIONES, CONCEPCIONES Y APLICACIONES DE LA ESTRATEGIA MARÍTIMA </a:t>
          </a:r>
          <a:endParaRPr lang="es-EC" sz="1800" kern="1200" dirty="0"/>
        </a:p>
      </dsp:txBody>
      <dsp:txXfrm>
        <a:off x="6125694" y="1720128"/>
        <a:ext cx="2123615" cy="1769679"/>
      </dsp:txXfrm>
    </dsp:sp>
    <dsp:sp modelId="{5B39A1C0-41E7-488D-A935-A257A86EE76B}">
      <dsp:nvSpPr>
        <dsp:cNvPr id="0" name=""/>
        <dsp:cNvSpPr/>
      </dsp:nvSpPr>
      <dsp:spPr>
        <a:xfrm>
          <a:off x="2869484" y="672478"/>
          <a:ext cx="5946122" cy="5946122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 EL DESARROLLO DE LAS CAPACIDADES MARÍTIMAS Y A LA PROVISIÓN DE SEGURIDAD INTEGRAL EN LOS ESPACIOS ACUÁTICOS </a:t>
          </a:r>
          <a:endParaRPr lang="es-EC" sz="2000" kern="1200" dirty="0"/>
        </a:p>
      </dsp:txBody>
      <dsp:txXfrm>
        <a:off x="4285227" y="4530378"/>
        <a:ext cx="3185422" cy="1557317"/>
      </dsp:txXfrm>
    </dsp:sp>
    <dsp:sp modelId="{F2EA14D0-EBFA-45C6-86CD-E38469A21F8C}">
      <dsp:nvSpPr>
        <dsp:cNvPr id="0" name=""/>
        <dsp:cNvSpPr/>
      </dsp:nvSpPr>
      <dsp:spPr>
        <a:xfrm>
          <a:off x="2747022" y="460116"/>
          <a:ext cx="5946122" cy="5946122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CONSIDERANDO LA CADUCIDAD DEL CONCEPTO ESTRATÉGICO MARÍTIMO, PARA ORIENTAR LA GESTIÓN DE LA ARMADA DEL ECUADOR HASTA EL 2021?</a:t>
          </a:r>
          <a:endParaRPr lang="es-EC" sz="1800" kern="1200" dirty="0"/>
        </a:p>
      </dsp:txBody>
      <dsp:txXfrm>
        <a:off x="3435781" y="1720128"/>
        <a:ext cx="2123615" cy="1769679"/>
      </dsp:txXfrm>
    </dsp:sp>
    <dsp:sp modelId="{041ED78B-D091-4BA0-A2D5-15E53E7C6F5D}">
      <dsp:nvSpPr>
        <dsp:cNvPr id="0" name=""/>
        <dsp:cNvSpPr/>
      </dsp:nvSpPr>
      <dsp:spPr>
        <a:xfrm>
          <a:off x="2624343" y="92023"/>
          <a:ext cx="6682308" cy="668230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06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1216A1-B795-4915-A5FB-B2CAFD87F741}">
      <dsp:nvSpPr>
        <dsp:cNvPr id="0" name=""/>
        <dsp:cNvSpPr/>
      </dsp:nvSpPr>
      <dsp:spPr>
        <a:xfrm>
          <a:off x="2501391" y="304008"/>
          <a:ext cx="6682308" cy="668230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06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6344DE-7E3B-4B8C-8EB9-6B54C2923B22}">
      <dsp:nvSpPr>
        <dsp:cNvPr id="0" name=""/>
        <dsp:cNvSpPr/>
      </dsp:nvSpPr>
      <dsp:spPr>
        <a:xfrm>
          <a:off x="2226081" y="31080"/>
          <a:ext cx="6682308" cy="668230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06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2B597-A1CE-4B9D-B938-54FA55F3A2D2}">
      <dsp:nvSpPr>
        <dsp:cNvPr id="0" name=""/>
        <dsp:cNvSpPr/>
      </dsp:nvSpPr>
      <dsp:spPr>
        <a:xfrm>
          <a:off x="0" y="0"/>
          <a:ext cx="7794473" cy="1346650"/>
        </a:xfrm>
        <a:prstGeom prst="roundRect">
          <a:avLst>
            <a:gd name="adj" fmla="val 10000"/>
          </a:avLst>
        </a:prstGeom>
        <a:solidFill>
          <a:srgbClr val="CC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Identificar las nuevas definiciones, concepciones y aplicaciones</a:t>
          </a:r>
          <a:r>
            <a:rPr lang="es-EC" sz="2000" kern="1200" dirty="0" smtClean="0">
              <a:solidFill>
                <a:schemeClr val="tx1"/>
              </a:solidFill>
            </a:rPr>
            <a:t> que están cambiando los Conceptos Estratégicos Marítimos, </a:t>
          </a:r>
          <a:r>
            <a:rPr lang="es-EC" sz="2000" b="1" u="sng" kern="1200" dirty="0" smtClean="0">
              <a:solidFill>
                <a:schemeClr val="tx1"/>
              </a:solidFill>
            </a:rPr>
            <a:t>realizando entrevistas</a:t>
          </a:r>
          <a:r>
            <a:rPr lang="es-EC" sz="2000" kern="1200" dirty="0" smtClean="0">
              <a:solidFill>
                <a:schemeClr val="tx1"/>
              </a:solidFill>
            </a:rPr>
            <a:t> en profundidad al Mando Naval, </a:t>
          </a:r>
          <a:r>
            <a:rPr lang="es-EC" sz="2000" b="1" u="sng" kern="1200" dirty="0" smtClean="0">
              <a:solidFill>
                <a:schemeClr val="tx1"/>
              </a:solidFill>
            </a:rPr>
            <a:t>grupos focales</a:t>
          </a:r>
          <a:r>
            <a:rPr lang="es-EC" sz="2000" kern="1200" dirty="0" smtClean="0">
              <a:solidFill>
                <a:schemeClr val="tx1"/>
              </a:solidFill>
            </a:rPr>
            <a:t> a las autoridades locales y </a:t>
          </a:r>
          <a:r>
            <a:rPr lang="es-EC" sz="2000" b="1" u="sng" kern="1200" dirty="0" smtClean="0">
              <a:solidFill>
                <a:schemeClr val="tx1"/>
              </a:solidFill>
            </a:rPr>
            <a:t>consultando documentos</a:t>
          </a:r>
          <a:r>
            <a:rPr lang="es-EC" sz="2000" kern="1200" dirty="0" smtClean="0">
              <a:solidFill>
                <a:schemeClr val="tx1"/>
              </a:solidFill>
            </a:rPr>
            <a:t> científicos.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39442" y="39442"/>
        <a:ext cx="6227540" cy="1267766"/>
      </dsp:txXfrm>
    </dsp:sp>
    <dsp:sp modelId="{16A02E55-485C-427C-8C49-75110909AD0F}">
      <dsp:nvSpPr>
        <dsp:cNvPr id="0" name=""/>
        <dsp:cNvSpPr/>
      </dsp:nvSpPr>
      <dsp:spPr>
        <a:xfrm>
          <a:off x="652787" y="1591496"/>
          <a:ext cx="7794473" cy="1346650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u="sng" kern="1200" dirty="0" smtClean="0">
              <a:solidFill>
                <a:schemeClr val="tx1"/>
              </a:solidFill>
            </a:rPr>
            <a:t>Determinar el nivel actual de las capacidades marítimas y de seguridad Integral en los Espacios Acuáticos</a:t>
          </a:r>
          <a:r>
            <a:rPr lang="es-EC" sz="2000" kern="1200" dirty="0" smtClean="0">
              <a:solidFill>
                <a:schemeClr val="tx1"/>
              </a:solidFill>
            </a:rPr>
            <a:t>, realizando </a:t>
          </a:r>
          <a:r>
            <a:rPr lang="es-EC" sz="2000" b="1" u="sng" kern="1200" dirty="0" smtClean="0">
              <a:solidFill>
                <a:schemeClr val="tx1"/>
              </a:solidFill>
            </a:rPr>
            <a:t>entrevistas</a:t>
          </a:r>
          <a:r>
            <a:rPr lang="es-EC" sz="2000" kern="1200" dirty="0" smtClean="0">
              <a:solidFill>
                <a:schemeClr val="tx1"/>
              </a:solidFill>
            </a:rPr>
            <a:t> en profundidad a las autoridades marítimas locales, </a:t>
          </a:r>
          <a:r>
            <a:rPr lang="es-EC" sz="2000" b="1" u="sng" kern="1200" dirty="0" smtClean="0">
              <a:solidFill>
                <a:schemeClr val="tx1"/>
              </a:solidFill>
            </a:rPr>
            <a:t>observación y grupos focales</a:t>
          </a:r>
          <a:r>
            <a:rPr lang="es-EC" sz="2000" kern="1200" dirty="0" smtClean="0">
              <a:solidFill>
                <a:schemeClr val="tx1"/>
              </a:solidFill>
            </a:rPr>
            <a:t> a los usuarios de los servicios marítimos nacionales. 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692229" y="1630938"/>
        <a:ext cx="6187479" cy="1267766"/>
      </dsp:txXfrm>
    </dsp:sp>
    <dsp:sp modelId="{0B872462-B894-4FA0-AC56-F879B0776E31}">
      <dsp:nvSpPr>
        <dsp:cNvPr id="0" name=""/>
        <dsp:cNvSpPr/>
      </dsp:nvSpPr>
      <dsp:spPr>
        <a:xfrm>
          <a:off x="1295831" y="3182992"/>
          <a:ext cx="7794473" cy="1346650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u="sng" kern="1200" dirty="0" smtClean="0">
              <a:solidFill>
                <a:schemeClr val="tx1"/>
              </a:solidFill>
            </a:rPr>
            <a:t>Identificar los aspectos que deben ser considerados para el diseño de una propuesta</a:t>
          </a:r>
          <a:r>
            <a:rPr lang="es-EC" sz="1800" kern="1200" dirty="0" smtClean="0">
              <a:solidFill>
                <a:schemeClr val="tx1"/>
              </a:solidFill>
            </a:rPr>
            <a:t> de actualización del Concepto Estratégico Marítimo hasta el 2021, </a:t>
          </a:r>
          <a:r>
            <a:rPr lang="es-EC" sz="1800" b="1" u="sng" kern="1200" dirty="0" smtClean="0">
              <a:solidFill>
                <a:schemeClr val="tx1"/>
              </a:solidFill>
            </a:rPr>
            <a:t>a partir de los resultados obtenidos en la investigación</a:t>
          </a:r>
          <a:r>
            <a:rPr lang="es-EC" sz="1800" kern="1200" dirty="0" smtClean="0">
              <a:solidFill>
                <a:schemeClr val="tx1"/>
              </a:solidFill>
            </a:rPr>
            <a:t> y de la </a:t>
          </a:r>
          <a:r>
            <a:rPr lang="es-EC" sz="1800" b="1" u="sng" kern="1200" dirty="0" smtClean="0">
              <a:solidFill>
                <a:schemeClr val="tx1"/>
              </a:solidFill>
            </a:rPr>
            <a:t>comparación</a:t>
          </a:r>
          <a:r>
            <a:rPr lang="es-EC" sz="1800" kern="1200" dirty="0" smtClean="0">
              <a:solidFill>
                <a:schemeClr val="tx1"/>
              </a:solidFill>
            </a:rPr>
            <a:t> con otras definiciones, concepciones o aplicaciones.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335273" y="3222434"/>
        <a:ext cx="6197222" cy="1267766"/>
      </dsp:txXfrm>
    </dsp:sp>
    <dsp:sp modelId="{7BB253C3-0F46-42BD-9F41-3E0D2A255176}">
      <dsp:nvSpPr>
        <dsp:cNvPr id="0" name=""/>
        <dsp:cNvSpPr/>
      </dsp:nvSpPr>
      <dsp:spPr>
        <a:xfrm>
          <a:off x="1747053" y="4774488"/>
          <a:ext cx="7794473" cy="134665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u="sng" kern="1200" dirty="0" smtClean="0">
              <a:solidFill>
                <a:schemeClr val="tx1"/>
              </a:solidFill>
            </a:rPr>
            <a:t>Establecer una propuesta de actualización</a:t>
          </a:r>
          <a:r>
            <a:rPr lang="es-EC" sz="2000" kern="1200" dirty="0" smtClean="0">
              <a:solidFill>
                <a:schemeClr val="tx1"/>
              </a:solidFill>
            </a:rPr>
            <a:t> del nuevo Concepto Estratégico Naval hasta el 2021.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786495" y="4813930"/>
        <a:ext cx="6187479" cy="1267766"/>
      </dsp:txXfrm>
    </dsp:sp>
    <dsp:sp modelId="{DC1CD351-1148-4B6D-A2FD-AD92D18EA181}">
      <dsp:nvSpPr>
        <dsp:cNvPr id="0" name=""/>
        <dsp:cNvSpPr/>
      </dsp:nvSpPr>
      <dsp:spPr>
        <a:xfrm>
          <a:off x="6919150" y="1031411"/>
          <a:ext cx="875322" cy="8753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>
            <a:solidFill>
              <a:schemeClr val="tx1"/>
            </a:solidFill>
          </a:endParaRPr>
        </a:p>
      </dsp:txBody>
      <dsp:txXfrm>
        <a:off x="7116097" y="1031411"/>
        <a:ext cx="481428" cy="658680"/>
      </dsp:txXfrm>
    </dsp:sp>
    <dsp:sp modelId="{60AB547C-08E0-4313-89F7-04649F54D774}">
      <dsp:nvSpPr>
        <dsp:cNvPr id="0" name=""/>
        <dsp:cNvSpPr/>
      </dsp:nvSpPr>
      <dsp:spPr>
        <a:xfrm>
          <a:off x="7571937" y="2622908"/>
          <a:ext cx="875322" cy="8753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>
            <a:solidFill>
              <a:schemeClr val="tx1"/>
            </a:solidFill>
          </a:endParaRPr>
        </a:p>
      </dsp:txBody>
      <dsp:txXfrm>
        <a:off x="7768884" y="2622908"/>
        <a:ext cx="481428" cy="658680"/>
      </dsp:txXfrm>
    </dsp:sp>
    <dsp:sp modelId="{6AB745BC-16B1-4BE9-9583-DBEE59FD1063}">
      <dsp:nvSpPr>
        <dsp:cNvPr id="0" name=""/>
        <dsp:cNvSpPr/>
      </dsp:nvSpPr>
      <dsp:spPr>
        <a:xfrm>
          <a:off x="8214981" y="4214404"/>
          <a:ext cx="875322" cy="8753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>
            <a:solidFill>
              <a:schemeClr val="tx1"/>
            </a:solidFill>
          </a:endParaRPr>
        </a:p>
      </dsp:txBody>
      <dsp:txXfrm>
        <a:off x="8411928" y="4214404"/>
        <a:ext cx="481428" cy="6586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0D57-348B-479D-9206-32FB058845CC}">
      <dsp:nvSpPr>
        <dsp:cNvPr id="0" name=""/>
        <dsp:cNvSpPr/>
      </dsp:nvSpPr>
      <dsp:spPr>
        <a:xfrm>
          <a:off x="-6154350" y="-941571"/>
          <a:ext cx="7326001" cy="7326001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FE4B8-CD4D-4EEB-BD45-A4A1888BB530}">
      <dsp:nvSpPr>
        <dsp:cNvPr id="0" name=""/>
        <dsp:cNvSpPr/>
      </dsp:nvSpPr>
      <dsp:spPr>
        <a:xfrm>
          <a:off x="436297" y="286620"/>
          <a:ext cx="7571190" cy="573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CAPÍTULO I. El Problema</a:t>
          </a:r>
          <a:endParaRPr lang="es-ES" sz="2800" b="1" kern="1200" dirty="0"/>
        </a:p>
      </dsp:txBody>
      <dsp:txXfrm>
        <a:off x="436297" y="286620"/>
        <a:ext cx="7571190" cy="573024"/>
      </dsp:txXfrm>
    </dsp:sp>
    <dsp:sp modelId="{D0CF290D-8A4F-46D0-890C-537DE564EC69}">
      <dsp:nvSpPr>
        <dsp:cNvPr id="0" name=""/>
        <dsp:cNvSpPr/>
      </dsp:nvSpPr>
      <dsp:spPr>
        <a:xfrm>
          <a:off x="78157" y="214992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4807AE-3142-4BE5-A0DF-B121F45D3901}">
      <dsp:nvSpPr>
        <dsp:cNvPr id="0" name=""/>
        <dsp:cNvSpPr/>
      </dsp:nvSpPr>
      <dsp:spPr>
        <a:xfrm>
          <a:off x="907648" y="1146048"/>
          <a:ext cx="7099838" cy="573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II. Marco Teórico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1146048"/>
        <a:ext cx="7099838" cy="573024"/>
      </dsp:txXfrm>
    </dsp:sp>
    <dsp:sp modelId="{5AA76807-C6C8-4946-B560-0DED28293E55}">
      <dsp:nvSpPr>
        <dsp:cNvPr id="0" name=""/>
        <dsp:cNvSpPr/>
      </dsp:nvSpPr>
      <dsp:spPr>
        <a:xfrm>
          <a:off x="549508" y="107442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785CF3-5068-4FDB-97AB-4F153870D521}">
      <dsp:nvSpPr>
        <dsp:cNvPr id="0" name=""/>
        <dsp:cNvSpPr/>
      </dsp:nvSpPr>
      <dsp:spPr>
        <a:xfrm>
          <a:off x="1123186" y="2005475"/>
          <a:ext cx="6884301" cy="573024"/>
        </a:xfrm>
        <a:prstGeom prst="rect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III. Metodología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123186" y="2005475"/>
        <a:ext cx="6884301" cy="573024"/>
      </dsp:txXfrm>
    </dsp:sp>
    <dsp:sp modelId="{036B2238-461E-4ECF-85C0-92243F3A41A4}">
      <dsp:nvSpPr>
        <dsp:cNvPr id="0" name=""/>
        <dsp:cNvSpPr/>
      </dsp:nvSpPr>
      <dsp:spPr>
        <a:xfrm>
          <a:off x="765045" y="193384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EA737-51DC-4D27-8041-928EF1D46CF9}">
      <dsp:nvSpPr>
        <dsp:cNvPr id="0" name=""/>
        <dsp:cNvSpPr/>
      </dsp:nvSpPr>
      <dsp:spPr>
        <a:xfrm>
          <a:off x="1062191" y="2882156"/>
          <a:ext cx="6884301" cy="573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IV. Marco Administrativo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1062191" y="2882156"/>
        <a:ext cx="6884301" cy="573024"/>
      </dsp:txXfrm>
    </dsp:sp>
    <dsp:sp modelId="{3746D4FA-A830-4377-B57F-5BDFF5514F75}">
      <dsp:nvSpPr>
        <dsp:cNvPr id="0" name=""/>
        <dsp:cNvSpPr/>
      </dsp:nvSpPr>
      <dsp:spPr>
        <a:xfrm>
          <a:off x="765045" y="2792730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7E595F-63EE-4A39-8BFF-0E7DA2E70C33}">
      <dsp:nvSpPr>
        <dsp:cNvPr id="0" name=""/>
        <dsp:cNvSpPr/>
      </dsp:nvSpPr>
      <dsp:spPr>
        <a:xfrm>
          <a:off x="907648" y="3723785"/>
          <a:ext cx="7099838" cy="5730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CAPÍTULO V. Resultados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907648" y="3723785"/>
        <a:ext cx="7099838" cy="573024"/>
      </dsp:txXfrm>
    </dsp:sp>
    <dsp:sp modelId="{771B4CF9-2101-42F0-825C-9AFA4A0871A6}">
      <dsp:nvSpPr>
        <dsp:cNvPr id="0" name=""/>
        <dsp:cNvSpPr/>
      </dsp:nvSpPr>
      <dsp:spPr>
        <a:xfrm>
          <a:off x="549508" y="3652157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D42968-6A7E-492C-9055-937476C96CF2}">
      <dsp:nvSpPr>
        <dsp:cNvPr id="0" name=""/>
        <dsp:cNvSpPr/>
      </dsp:nvSpPr>
      <dsp:spPr>
        <a:xfrm>
          <a:off x="436297" y="4583213"/>
          <a:ext cx="7571190" cy="57302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4838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CAPÍTULO VI. Conclusiones y Recomendaciones</a:t>
          </a:r>
          <a:endParaRPr lang="es-ES" sz="2800" b="1" kern="1200" dirty="0">
            <a:solidFill>
              <a:schemeClr val="tx1"/>
            </a:solidFill>
          </a:endParaRPr>
        </a:p>
      </dsp:txBody>
      <dsp:txXfrm>
        <a:off x="436297" y="4583213"/>
        <a:ext cx="7571190" cy="573024"/>
      </dsp:txXfrm>
    </dsp:sp>
    <dsp:sp modelId="{57DB4CD1-0BE7-49D3-A41C-C7E160058888}">
      <dsp:nvSpPr>
        <dsp:cNvPr id="0" name=""/>
        <dsp:cNvSpPr/>
      </dsp:nvSpPr>
      <dsp:spPr>
        <a:xfrm>
          <a:off x="78157" y="4511584"/>
          <a:ext cx="716280" cy="71628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70D1A-D690-48C9-9C60-BF0D18BF9284}">
      <dsp:nvSpPr>
        <dsp:cNvPr id="0" name=""/>
        <dsp:cNvSpPr/>
      </dsp:nvSpPr>
      <dsp:spPr>
        <a:xfrm>
          <a:off x="1145079" y="630749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F7B4B6-F9B8-4E35-ABE0-2CA558A30DB8}">
      <dsp:nvSpPr>
        <dsp:cNvPr id="0" name=""/>
        <dsp:cNvSpPr/>
      </dsp:nvSpPr>
      <dsp:spPr>
        <a:xfrm>
          <a:off x="379870" y="1357004"/>
          <a:ext cx="1113225" cy="11132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Mahan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1840-1914</a:t>
          </a:r>
          <a:endParaRPr lang="es-EC" sz="2000" kern="1200" dirty="0"/>
        </a:p>
      </dsp:txBody>
      <dsp:txXfrm>
        <a:off x="379870" y="1357004"/>
        <a:ext cx="1113225" cy="1113225"/>
      </dsp:txXfrm>
    </dsp:sp>
    <dsp:sp modelId="{5112BEBD-153E-440C-A19A-7B62E50014E7}">
      <dsp:nvSpPr>
        <dsp:cNvPr id="0" name=""/>
        <dsp:cNvSpPr/>
      </dsp:nvSpPr>
      <dsp:spPr>
        <a:xfrm>
          <a:off x="4325134" y="630749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A47F18-CE0A-4136-9DA6-C6875C2ED5C2}">
      <dsp:nvSpPr>
        <dsp:cNvPr id="0" name=""/>
        <dsp:cNvSpPr/>
      </dsp:nvSpPr>
      <dsp:spPr>
        <a:xfrm>
          <a:off x="3559925" y="1357004"/>
          <a:ext cx="1113225" cy="1113225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Corbett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1854-1922</a:t>
          </a:r>
          <a:endParaRPr lang="es-EC" sz="2000" kern="1200" dirty="0"/>
        </a:p>
      </dsp:txBody>
      <dsp:txXfrm>
        <a:off x="3559925" y="1357004"/>
        <a:ext cx="1113225" cy="1113225"/>
      </dsp:txXfrm>
    </dsp:sp>
    <dsp:sp modelId="{A9F92F90-1EBD-4F4C-B1A1-328F7C66A0B5}">
      <dsp:nvSpPr>
        <dsp:cNvPr id="0" name=""/>
        <dsp:cNvSpPr/>
      </dsp:nvSpPr>
      <dsp:spPr>
        <a:xfrm>
          <a:off x="7624483" y="630749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7F1B10-18BF-40DF-AEBB-E58342FA44D4}">
      <dsp:nvSpPr>
        <dsp:cNvPr id="0" name=""/>
        <dsp:cNvSpPr/>
      </dsp:nvSpPr>
      <dsp:spPr>
        <a:xfrm>
          <a:off x="6739980" y="1357004"/>
          <a:ext cx="1351811" cy="1113225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Mackinder       1861-1947</a:t>
          </a:r>
          <a:endParaRPr lang="es-EC" sz="2000" b="1" kern="1200" dirty="0" smtClean="0"/>
        </a:p>
      </dsp:txBody>
      <dsp:txXfrm>
        <a:off x="6739980" y="1357004"/>
        <a:ext cx="1351811" cy="1113225"/>
      </dsp:txXfrm>
    </dsp:sp>
    <dsp:sp modelId="{98D6B9EB-27F2-4579-91AD-AC570B623295}">
      <dsp:nvSpPr>
        <dsp:cNvPr id="0" name=""/>
        <dsp:cNvSpPr/>
      </dsp:nvSpPr>
      <dsp:spPr>
        <a:xfrm>
          <a:off x="1206570" y="2781403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4F6EB4-63D7-41E0-9881-8544F9B6F0BF}">
      <dsp:nvSpPr>
        <dsp:cNvPr id="0" name=""/>
        <dsp:cNvSpPr/>
      </dsp:nvSpPr>
      <dsp:spPr>
        <a:xfrm>
          <a:off x="409203" y="3507659"/>
          <a:ext cx="1234477" cy="111322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/>
            <a:t>Spykman         1893-1943</a:t>
          </a:r>
          <a:endParaRPr lang="es-EC" sz="2000" b="1" kern="1200" dirty="0"/>
        </a:p>
      </dsp:txBody>
      <dsp:txXfrm>
        <a:off x="409203" y="3507659"/>
        <a:ext cx="1234477" cy="1113225"/>
      </dsp:txXfrm>
    </dsp:sp>
    <dsp:sp modelId="{738E76C0-A655-4783-B3DD-354C974DFB62}">
      <dsp:nvSpPr>
        <dsp:cNvPr id="0" name=""/>
        <dsp:cNvSpPr/>
      </dsp:nvSpPr>
      <dsp:spPr>
        <a:xfrm>
          <a:off x="4415094" y="2781403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F0AE5E-B0A1-42DF-9DE9-8AC251325B8E}">
      <dsp:nvSpPr>
        <dsp:cNvPr id="0" name=""/>
        <dsp:cNvSpPr/>
      </dsp:nvSpPr>
      <dsp:spPr>
        <a:xfrm>
          <a:off x="3649885" y="3507659"/>
          <a:ext cx="1113225" cy="1113225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Martínez Busch1936-1911</a:t>
          </a:r>
          <a:endParaRPr lang="es-EC" sz="2000" kern="1200" dirty="0"/>
        </a:p>
      </dsp:txBody>
      <dsp:txXfrm>
        <a:off x="3649885" y="3507659"/>
        <a:ext cx="1113225" cy="1113225"/>
      </dsp:txXfrm>
    </dsp:sp>
    <dsp:sp modelId="{46585719-BEAE-4916-8262-842CCB973B9E}">
      <dsp:nvSpPr>
        <dsp:cNvPr id="0" name=""/>
        <dsp:cNvSpPr/>
      </dsp:nvSpPr>
      <dsp:spPr>
        <a:xfrm>
          <a:off x="7595149" y="2781403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D678D-0A7C-4497-815F-1A946A39DA06}">
      <dsp:nvSpPr>
        <dsp:cNvPr id="0" name=""/>
        <dsp:cNvSpPr/>
      </dsp:nvSpPr>
      <dsp:spPr>
        <a:xfrm>
          <a:off x="6829940" y="3507659"/>
          <a:ext cx="1113225" cy="1113225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Dewey            1859-1952</a:t>
          </a:r>
          <a:endParaRPr lang="es-EC" sz="2000" kern="1200" dirty="0"/>
        </a:p>
      </dsp:txBody>
      <dsp:txXfrm>
        <a:off x="6829940" y="3507659"/>
        <a:ext cx="1113225" cy="1113225"/>
      </dsp:txXfrm>
    </dsp:sp>
    <dsp:sp modelId="{CC46DBDE-8AAA-416B-AD26-90C2FFA35DE9}">
      <dsp:nvSpPr>
        <dsp:cNvPr id="0" name=""/>
        <dsp:cNvSpPr/>
      </dsp:nvSpPr>
      <dsp:spPr>
        <a:xfrm>
          <a:off x="4384781" y="4932057"/>
          <a:ext cx="2054056" cy="1727608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D8360F-E648-46DA-B0F0-B0E0320FC451}">
      <dsp:nvSpPr>
        <dsp:cNvPr id="0" name=""/>
        <dsp:cNvSpPr/>
      </dsp:nvSpPr>
      <dsp:spPr>
        <a:xfrm>
          <a:off x="3619571" y="5658313"/>
          <a:ext cx="1113225" cy="111322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/>
            <a:t>Ratzel</a:t>
          </a:r>
          <a:r>
            <a:rPr lang="es-EC" sz="2000" kern="1200" dirty="0" smtClean="0"/>
            <a:t> 1844-1904</a:t>
          </a:r>
          <a:endParaRPr lang="es-EC" sz="2000" kern="1200" dirty="0"/>
        </a:p>
      </dsp:txBody>
      <dsp:txXfrm>
        <a:off x="3619571" y="5658313"/>
        <a:ext cx="1113225" cy="11132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F4208-CEE7-495A-A68B-02701D4CD081}">
      <dsp:nvSpPr>
        <dsp:cNvPr id="0" name=""/>
        <dsp:cNvSpPr/>
      </dsp:nvSpPr>
      <dsp:spPr>
        <a:xfrm>
          <a:off x="235857" y="0"/>
          <a:ext cx="7409543" cy="740954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C0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BBF2A-6712-4D8F-A866-3297F1CC62F9}">
      <dsp:nvSpPr>
        <dsp:cNvPr id="0" name=""/>
        <dsp:cNvSpPr/>
      </dsp:nvSpPr>
      <dsp:spPr>
        <a:xfrm>
          <a:off x="717477" y="481620"/>
          <a:ext cx="2963817" cy="29638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Las nuevas definiciones, concepciones y aplicaciones </a:t>
          </a:r>
          <a:endParaRPr lang="es-EC" sz="2400" b="1" kern="1200" dirty="0"/>
        </a:p>
      </dsp:txBody>
      <dsp:txXfrm>
        <a:off x="862159" y="626302"/>
        <a:ext cx="2674453" cy="2674453"/>
      </dsp:txXfrm>
    </dsp:sp>
    <dsp:sp modelId="{5A69C765-D5DC-4B5F-BA12-C0C56241382E}">
      <dsp:nvSpPr>
        <dsp:cNvPr id="0" name=""/>
        <dsp:cNvSpPr/>
      </dsp:nvSpPr>
      <dsp:spPr>
        <a:xfrm>
          <a:off x="4199962" y="481620"/>
          <a:ext cx="2963817" cy="296381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inciden en gran medida la estructuración del Concepto Estratégico Naval </a:t>
          </a:r>
          <a:endParaRPr lang="es-EC" sz="2400" b="1" kern="1200" dirty="0"/>
        </a:p>
      </dsp:txBody>
      <dsp:txXfrm>
        <a:off x="4344644" y="626302"/>
        <a:ext cx="2674453" cy="2674453"/>
      </dsp:txXfrm>
    </dsp:sp>
    <dsp:sp modelId="{56E96158-22AA-424F-A535-6381863FF337}">
      <dsp:nvSpPr>
        <dsp:cNvPr id="0" name=""/>
        <dsp:cNvSpPr/>
      </dsp:nvSpPr>
      <dsp:spPr>
        <a:xfrm>
          <a:off x="717477" y="3964105"/>
          <a:ext cx="2963817" cy="29638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que apoyará al desarrollo de las capacidades marítimas y a la provisión de Seguridad Integral en los Espacios Acuáticos</a:t>
          </a:r>
          <a:endParaRPr lang="es-EC" sz="2400" b="1" kern="1200" dirty="0"/>
        </a:p>
      </dsp:txBody>
      <dsp:txXfrm>
        <a:off x="862159" y="4108787"/>
        <a:ext cx="2674453" cy="2674453"/>
      </dsp:txXfrm>
    </dsp:sp>
    <dsp:sp modelId="{6032570B-2DCB-462C-B10E-4A6D7FD0066B}">
      <dsp:nvSpPr>
        <dsp:cNvPr id="0" name=""/>
        <dsp:cNvSpPr/>
      </dsp:nvSpPr>
      <dsp:spPr>
        <a:xfrm>
          <a:off x="4199962" y="3964105"/>
          <a:ext cx="2963817" cy="29638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todo esto encaminado a mejorar la gestión de la Armada del Ecuador.</a:t>
          </a:r>
          <a:endParaRPr lang="es-EC" sz="2400" b="1" kern="1200" dirty="0"/>
        </a:p>
      </dsp:txBody>
      <dsp:txXfrm>
        <a:off x="4344644" y="4108787"/>
        <a:ext cx="2674453" cy="26744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5FDCD-3038-4357-AF45-317AAB8C9A96}">
      <dsp:nvSpPr>
        <dsp:cNvPr id="0" name=""/>
        <dsp:cNvSpPr/>
      </dsp:nvSpPr>
      <dsp:spPr>
        <a:xfrm>
          <a:off x="2468736" y="-63342"/>
          <a:ext cx="2944812" cy="14724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  <a:sp3d extrusionH="28000" prstMaterial="matte"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b="1" kern="1200" dirty="0" smtClean="0"/>
            <a:t>Variables</a:t>
          </a:r>
          <a:endParaRPr lang="es-EC" sz="4400" b="1" kern="1200" dirty="0"/>
        </a:p>
      </dsp:txBody>
      <dsp:txXfrm>
        <a:off x="2511861" y="-20217"/>
        <a:ext cx="2858562" cy="1386156"/>
      </dsp:txXfrm>
    </dsp:sp>
    <dsp:sp modelId="{EE137516-02B5-495A-A15E-7B0162758784}">
      <dsp:nvSpPr>
        <dsp:cNvPr id="0" name=""/>
        <dsp:cNvSpPr/>
      </dsp:nvSpPr>
      <dsp:spPr>
        <a:xfrm rot="3312151">
          <a:off x="4227319" y="2058348"/>
          <a:ext cx="1711483" cy="51534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</a:endParaRPr>
        </a:p>
      </dsp:txBody>
      <dsp:txXfrm>
        <a:off x="4381922" y="2161416"/>
        <a:ext cx="1402277" cy="309206"/>
      </dsp:txXfrm>
    </dsp:sp>
    <dsp:sp modelId="{8778181A-A1BF-49BE-BB72-D40F32905741}">
      <dsp:nvSpPr>
        <dsp:cNvPr id="0" name=""/>
        <dsp:cNvSpPr/>
      </dsp:nvSpPr>
      <dsp:spPr>
        <a:xfrm>
          <a:off x="4597635" y="3222975"/>
          <a:ext cx="3436242" cy="1733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Dependiente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“Desarrollo de las capacidades marítimas y la provisión de seguridad integral en los Espacios Acuáticos”</a:t>
          </a:r>
          <a:endParaRPr lang="es-EC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8412" y="3273752"/>
        <a:ext cx="3334688" cy="1632101"/>
      </dsp:txXfrm>
    </dsp:sp>
    <dsp:sp modelId="{6AD70A99-B398-4DBD-AB72-2F4026A6E556}">
      <dsp:nvSpPr>
        <dsp:cNvPr id="0" name=""/>
        <dsp:cNvSpPr/>
      </dsp:nvSpPr>
      <dsp:spPr>
        <a:xfrm rot="10749513">
          <a:off x="3064573" y="3869238"/>
          <a:ext cx="1449496" cy="51534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</a:endParaRPr>
        </a:p>
      </dsp:txBody>
      <dsp:txXfrm rot="10800000">
        <a:off x="3219176" y="3972306"/>
        <a:ext cx="1140290" cy="309206"/>
      </dsp:txXfrm>
    </dsp:sp>
    <dsp:sp modelId="{1481C894-65E4-4BB5-8B60-A60EACB0FD6C}">
      <dsp:nvSpPr>
        <dsp:cNvPr id="0" name=""/>
        <dsp:cNvSpPr/>
      </dsp:nvSpPr>
      <dsp:spPr>
        <a:xfrm>
          <a:off x="36194" y="3424204"/>
          <a:ext cx="2944812" cy="147240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</a:rPr>
            <a:t>Independiente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“Nuevas Definiciones, concepciones y aplicaciones de la Estrategia Marítima”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79319" y="3467329"/>
        <a:ext cx="2858562" cy="1386156"/>
      </dsp:txXfrm>
    </dsp:sp>
    <dsp:sp modelId="{DB5AF729-0E09-4AA0-A059-F36D31F8766F}">
      <dsp:nvSpPr>
        <dsp:cNvPr id="0" name=""/>
        <dsp:cNvSpPr/>
      </dsp:nvSpPr>
      <dsp:spPr>
        <a:xfrm rot="18293732">
          <a:off x="1853808" y="2158962"/>
          <a:ext cx="1742125" cy="515342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</a:endParaRPr>
        </a:p>
      </dsp:txBody>
      <dsp:txXfrm>
        <a:off x="2008411" y="2262030"/>
        <a:ext cx="1432919" cy="309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E97B8-01B7-4E39-887A-D20BD99C9C17}" type="datetimeFigureOut">
              <a:rPr lang="es-ES" smtClean="0"/>
              <a:t>15/08/2018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B343-D180-43F0-B9B1-76146646B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42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4CC5D-4EFA-4456-9E0E-CBB3D85F976B}" type="datetimeFigureOut">
              <a:rPr lang="es-EC" smtClean="0"/>
              <a:t>15/8/2018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1DACC-2508-480E-A3C3-563B1D89D7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504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1DACC-2508-480E-A3C3-563B1D89D71C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459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1DACC-2508-480E-A3C3-563B1D89D71C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459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EDF85-5CD7-4D7C-8ABB-1E6CD92CE777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15/8/2018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7222E-5015-46E0-92E9-1B14058089E5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15/8/2018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3A23-8705-2D4F-A922-0FF4D9D44D0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" y="-53008"/>
            <a:ext cx="9160495" cy="6911008"/>
          </a:xfrm>
          <a:prstGeom prst="rect">
            <a:avLst/>
          </a:prstGeom>
        </p:spPr>
      </p:pic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8297" y="-387423"/>
            <a:ext cx="8136835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6F399-873B-4811-ACB0-33B4DE5827B8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15/8/2018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redondeado 2"/>
          <p:cNvSpPr/>
          <p:nvPr userDrawn="1"/>
        </p:nvSpPr>
        <p:spPr>
          <a:xfrm>
            <a:off x="2385392" y="-53008"/>
            <a:ext cx="6728861" cy="68911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66219" y="26342"/>
            <a:ext cx="635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C000"/>
                </a:solidFill>
              </a:rPr>
              <a:t>Universidad de las Fuerzas Armadas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901543" y="628378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6A553A23-8705-2D4F-A922-0FF4D9D44D00}" type="slidenum">
              <a:rPr lang="es-ES_tradnl" sz="2000" b="1">
                <a:solidFill>
                  <a:srgbClr val="FFFF00"/>
                </a:solidFill>
              </a:rPr>
              <a:pPr/>
              <a:t>1</a:t>
            </a:fld>
            <a:endParaRPr lang="es-ES_tradnl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4" y="2416630"/>
            <a:ext cx="7773495" cy="226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517" y="-11792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7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59602" y="642892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10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FF00"/>
                </a:solidFill>
              </a:rPr>
              <a:t>Hipótesis</a:t>
            </a:r>
            <a:endParaRPr lang="es-ES" sz="32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82929267"/>
              </p:ext>
            </p:extLst>
          </p:nvPr>
        </p:nvGraphicFramePr>
        <p:xfrm>
          <a:off x="87082" y="-551543"/>
          <a:ext cx="7881257" cy="7409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6711952" y="834344"/>
            <a:ext cx="2381250" cy="3121023"/>
            <a:chOff x="6711952" y="834344"/>
            <a:chExt cx="2381250" cy="312102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1952" y="834344"/>
              <a:ext cx="2381250" cy="1647825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6463" y="2467655"/>
              <a:ext cx="1487712" cy="1487712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6903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79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CF4208-CEE7-495A-A68B-02701D4CD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E1CF4208-CEE7-495A-A68B-02701D4CD0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DBBF2A-6712-4D8F-A866-3297F1CC6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79DBBF2A-6712-4D8F-A866-3297F1CC6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9C765-D5DC-4B5F-BA12-C0C5624138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5A69C765-D5DC-4B5F-BA12-C0C5624138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E96158-22AA-424F-A535-6381863FF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56E96158-22AA-424F-A535-6381863FF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32570B-2DCB-462C-B10E-4A6D7FD00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6032570B-2DCB-462C-B10E-4A6D7FD00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59602" y="642892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11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76114" y="12062"/>
            <a:ext cx="765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FF00"/>
                </a:solidFill>
              </a:rPr>
              <a:t>Variable Independiente y Dependiente</a:t>
            </a:r>
            <a:endParaRPr lang="es-ES" sz="32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92435917"/>
              </p:ext>
            </p:extLst>
          </p:nvPr>
        </p:nvGraphicFramePr>
        <p:xfrm>
          <a:off x="261332" y="304449"/>
          <a:ext cx="8128000" cy="568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990" y="5544456"/>
            <a:ext cx="4259870" cy="13135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0315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0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35FDCD-3038-4357-AF45-317AAB8C9A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0635FDCD-3038-4357-AF45-317AAB8C9A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137516-02B5-495A-A15E-7B0162758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EE137516-02B5-495A-A15E-7B0162758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78181A-A1BF-49BE-BB72-D40F32905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8778181A-A1BF-49BE-BB72-D40F32905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D70A99-B398-4DBD-AB72-2F4026A6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6AD70A99-B398-4DBD-AB72-2F4026A6E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81C894-65E4-4BB5-8B60-A60EACB0F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1481C894-65E4-4BB5-8B60-A60EACB0FD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5AF729-0E09-4AA0-A059-F36D31F87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DB5AF729-0E09-4AA0-A059-F36D31F87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59597" y="642892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12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99222281"/>
              </p:ext>
            </p:extLst>
          </p:nvPr>
        </p:nvGraphicFramePr>
        <p:xfrm>
          <a:off x="716645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6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5084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13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Diseño de la Investigación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14518856"/>
              </p:ext>
            </p:extLst>
          </p:nvPr>
        </p:nvGraphicFramePr>
        <p:xfrm>
          <a:off x="-754747" y="304798"/>
          <a:ext cx="9884231" cy="6683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85567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530D4B-88B5-44E4-AADA-BEE087FAF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40530D4B-88B5-44E4-AADA-BEE087FAF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B4D9E7-4012-41C3-9B69-C0EDCE47D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D4B4D9E7-4012-41C3-9B69-C0EDCE47D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94F3E7-A075-4B13-BCE9-07B6D0E90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D694F3E7-A075-4B13-BCE9-07B6D0E90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705605-9B5D-48CB-ABFB-433DE5BAC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A7705605-9B5D-48CB-ABFB-433DE5BAC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3F238C-62F8-4C8D-AD6D-F2863B93C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583F238C-62F8-4C8D-AD6D-F2863B93C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D339C9-D445-47E2-983D-6A70C2C0C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DAD339C9-D445-47E2-983D-6A70C2C0C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86B508-1D3B-487C-B49F-8F2EBE672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4186B508-1D3B-487C-B49F-8F2EBE672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41C45A-6362-4C40-8371-571B6BA58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3141C45A-6362-4C40-8371-571B6BA58B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15AE26-17D3-49F8-84D2-33E288997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1915AE26-17D3-49F8-84D2-33E288997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0E5C86-6E4D-46C6-9C45-61BF251F9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F0E5C86-6E4D-46C6-9C45-61BF251F9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59598" y="655093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14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Población y Muestra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064436"/>
              </p:ext>
            </p:extLst>
          </p:nvPr>
        </p:nvGraphicFramePr>
        <p:xfrm>
          <a:off x="1335316" y="1030479"/>
          <a:ext cx="7465777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1352252"/>
                <a:gridCol w="1355451"/>
                <a:gridCol w="1361849"/>
                <a:gridCol w="2040774"/>
                <a:gridCol w="1355451"/>
              </a:tblGrid>
              <a:tr h="4965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 /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TAMAÑO GRUPO (N)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TAMAÑO MUESTRA (n)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TIPO MUESTREO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u="sng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MÉTODO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TÉCNICA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219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AUTORIDADES LOCALES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ALEATORIO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ENCUESTA, OBSERVACIÓN, ENTREVISTA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56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INTENCIONAL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 FOCAL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56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COMUNIDAD DEL PERFIL COSTANERO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1´500.000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ALEATORIO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ENCUESTA, OBSERVACIÓN, 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356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INTENCIONAL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 FOCAL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356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OFIALES ALMIRANTES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INTENCIONAL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1509485" y="4800978"/>
            <a:ext cx="7131954" cy="2019598"/>
            <a:chOff x="1582055" y="4626810"/>
            <a:chExt cx="7131954" cy="201959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2055" y="4670353"/>
              <a:ext cx="3510642" cy="197605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6116" y="4626810"/>
              <a:ext cx="3517893" cy="1976055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7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5083" y="6443436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15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71370066"/>
              </p:ext>
            </p:extLst>
          </p:nvPr>
        </p:nvGraphicFramePr>
        <p:xfrm>
          <a:off x="774698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16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Cronograma de Actividades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203" t="12476" b="11730"/>
          <a:stretch/>
        </p:blipFill>
        <p:spPr>
          <a:xfrm>
            <a:off x="1248225" y="1117602"/>
            <a:ext cx="7129690" cy="554445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7836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17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Presupuesto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75420"/>
              </p:ext>
            </p:extLst>
          </p:nvPr>
        </p:nvGraphicFramePr>
        <p:xfrm>
          <a:off x="371929" y="1999891"/>
          <a:ext cx="8313050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3115477"/>
                <a:gridCol w="1323395"/>
                <a:gridCol w="1228056"/>
                <a:gridCol w="1228723"/>
                <a:gridCol w="1417399"/>
              </a:tblGrid>
              <a:tr h="211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CATEGORIA DE GASTOS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</a:t>
                      </a:r>
                      <a:r>
                        <a:rPr lang="es-EC" sz="18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s-EC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(USD</a:t>
                      </a: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 </a:t>
                      </a:r>
                      <a:r>
                        <a:rPr lang="es-EC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 </a:t>
                      </a:r>
                      <a:r>
                        <a:rPr lang="es-EC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(USD)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Personal (sueldos </a:t>
                      </a: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y/o beneficios</a:t>
                      </a:r>
                      <a:r>
                        <a:rPr lang="es-EC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Asistencia técnica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Equipos y otros activos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Capacitación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Gastos operativos Materiales y suministros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211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Evaluación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423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COSTOS TOTALES DEL PROYECTO (USD)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960,00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0" marR="68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7836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18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65888320"/>
              </p:ext>
            </p:extLst>
          </p:nvPr>
        </p:nvGraphicFramePr>
        <p:xfrm>
          <a:off x="789216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3665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2500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2500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19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Tratado Antártico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844463" y="4372654"/>
            <a:ext cx="4956630" cy="2456318"/>
            <a:chOff x="108856" y="4142018"/>
            <a:chExt cx="5072742" cy="26831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028" y="4142018"/>
              <a:ext cx="4714149" cy="2504391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108856" y="6444436"/>
              <a:ext cx="5072742" cy="380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sz="14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400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Instituto Oceanográfico de la Armada del Ecuador</a:t>
              </a:r>
              <a:endParaRPr lang="es-EC" sz="1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786407" y="989089"/>
            <a:ext cx="5072742" cy="3375255"/>
            <a:chOff x="4165603" y="844553"/>
            <a:chExt cx="5072742" cy="337525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0906" y="844553"/>
              <a:ext cx="4320187" cy="322173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8" name="Rectángulo 7"/>
            <p:cNvSpPr/>
            <p:nvPr/>
          </p:nvSpPr>
          <p:spPr>
            <a:xfrm>
              <a:off x="4165603" y="3839126"/>
              <a:ext cx="5072742" cy="380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sz="14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400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Instituto Oceanográfico de la Armada del Ecuador</a:t>
              </a:r>
              <a:endParaRPr lang="es-EC" sz="1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188682" y="2288665"/>
            <a:ext cx="3298664" cy="38622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dirty="0"/>
              <a:t>La Constitución del </a:t>
            </a:r>
            <a:r>
              <a:rPr lang="es-EC" sz="2000" dirty="0" smtClean="0"/>
              <a:t>Ecuador art. 4to. contempla </a:t>
            </a:r>
            <a:r>
              <a:rPr lang="es-EC" sz="2000" dirty="0"/>
              <a:t>“… el </a:t>
            </a:r>
            <a:r>
              <a:rPr lang="es-EC" sz="2000" b="1" i="1" u="sng" dirty="0"/>
              <a:t>estado ecuatoriano ejercerá derechos sobre</a:t>
            </a:r>
            <a:r>
              <a:rPr lang="es-EC" sz="2000" dirty="0"/>
              <a:t> los segmentos correspondientes de la órbita sincrónica geoestacionaria, los espacios marítimos y </a:t>
            </a:r>
            <a:r>
              <a:rPr lang="es-EC" sz="2000" b="1" i="1" u="sng" dirty="0"/>
              <a:t>la Antártida</a:t>
            </a:r>
            <a:r>
              <a:rPr lang="es-EC" sz="2000" dirty="0" smtClean="0"/>
              <a:t>.” </a:t>
            </a:r>
            <a:endParaRPr lang="es-EC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4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66219" y="26342"/>
            <a:ext cx="635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C000"/>
                </a:solidFill>
              </a:rPr>
              <a:t>Universidad de las Fuerzas Armadas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62590" y="958680"/>
            <a:ext cx="6858000" cy="11749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 de Titulación</a:t>
            </a:r>
            <a:endParaRPr lang="es-ES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45718942"/>
              </p:ext>
            </p:extLst>
          </p:nvPr>
        </p:nvGraphicFramePr>
        <p:xfrm>
          <a:off x="385981" y="2133603"/>
          <a:ext cx="8411218" cy="267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901543" y="628378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6A553A23-8705-2D4F-A922-0FF4D9D44D00}" type="slidenum">
              <a:rPr lang="es-ES_tradnl" sz="2000" b="1">
                <a:solidFill>
                  <a:srgbClr val="FFFF00"/>
                </a:solidFill>
              </a:rPr>
              <a:pPr/>
              <a:t>2</a:t>
            </a:fld>
            <a:endParaRPr lang="es-ES_tradnl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898572" y="5232089"/>
            <a:ext cx="3672114" cy="1153296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000000"/>
            </a:solidFill>
            <a:round/>
            <a:headEnd/>
            <a:tailEnd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_tradnl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MAESTRÍA EN ESTRATEGIA MILITAR MARÍTIMA</a:t>
            </a:r>
          </a:p>
          <a:p>
            <a:pPr algn="ctr">
              <a:spcAft>
                <a:spcPts val="0"/>
              </a:spcAft>
            </a:pPr>
            <a:r>
              <a:rPr lang="es-ES_tradnl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II COHORTE</a:t>
            </a:r>
            <a:endParaRPr lang="es-EC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457201" y="5178882"/>
            <a:ext cx="3751946" cy="12999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Autores: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CPNV-EMC JAIME ORTIZ</a:t>
            </a:r>
            <a:endParaRPr lang="es-EC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CPFG-EM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CARLOS ORDÓÑEZ 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517" y="-11792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8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20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Área SAR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41558" y="1676703"/>
            <a:ext cx="8484728" cy="4621996"/>
            <a:chOff x="441558" y="1676703"/>
            <a:chExt cx="8484728" cy="462199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558" y="1676703"/>
              <a:ext cx="8484728" cy="4216097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2569029" y="5939883"/>
              <a:ext cx="4572000" cy="3588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600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Dirección Nacional de los Espacios Acuáticos</a:t>
              </a:r>
              <a:endParaRPr lang="es-EC" sz="1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3665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2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21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Convención de Antigua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4635" y="1289222"/>
            <a:ext cx="4712375" cy="3317593"/>
            <a:chOff x="4206704" y="803233"/>
            <a:chExt cx="4886500" cy="347230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6704" y="803233"/>
              <a:ext cx="4855648" cy="3440292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4521204" y="3967759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C" sz="1400" b="1" dirty="0">
                  <a:solidFill>
                    <a:srgbClr val="FF0000"/>
                  </a:solidFill>
                </a:rPr>
                <a:t>Fuente: Rentería 2016, fuente secundaria </a:t>
              </a:r>
              <a:r>
                <a:rPr lang="es-EC" sz="1400" b="1" dirty="0" err="1">
                  <a:solidFill>
                    <a:srgbClr val="FF0000"/>
                  </a:solidFill>
                </a:rPr>
                <a:t>Database</a:t>
              </a:r>
              <a:r>
                <a:rPr lang="es-EC" sz="1400" b="1" dirty="0">
                  <a:solidFill>
                    <a:srgbClr val="FF0000"/>
                  </a:solidFill>
                </a:rPr>
                <a:t> CIATT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795159" y="1289222"/>
            <a:ext cx="4572000" cy="3317594"/>
            <a:chOff x="101598" y="3600711"/>
            <a:chExt cx="4572000" cy="317853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069" y="3600711"/>
              <a:ext cx="4383404" cy="3103133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01598" y="647146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C" sz="1400" b="1" dirty="0">
                  <a:solidFill>
                    <a:srgbClr val="FF0000"/>
                  </a:solidFill>
                </a:rPr>
                <a:t>Fuente: Rentería 2016, fuente secundaria </a:t>
              </a:r>
              <a:r>
                <a:rPr lang="es-EC" sz="1400" b="1" dirty="0" err="1">
                  <a:solidFill>
                    <a:srgbClr val="FF0000"/>
                  </a:solidFill>
                </a:rPr>
                <a:t>Database</a:t>
              </a:r>
              <a:r>
                <a:rPr lang="es-EC" sz="1400" b="1" dirty="0">
                  <a:solidFill>
                    <a:srgbClr val="FF0000"/>
                  </a:solidFill>
                </a:rPr>
                <a:t> CIATT</a:t>
              </a:r>
            </a:p>
          </p:txBody>
        </p:sp>
      </p:grpSp>
      <p:sp>
        <p:nvSpPr>
          <p:cNvPr id="10" name="Rectángulo redondeado 9"/>
          <p:cNvSpPr/>
          <p:nvPr/>
        </p:nvSpPr>
        <p:spPr>
          <a:xfrm>
            <a:off x="1640114" y="4930394"/>
            <a:ext cx="6602160" cy="17160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dirty="0"/>
              <a:t>El objetivo de la Convención es </a:t>
            </a:r>
            <a:r>
              <a:rPr lang="es-EC" sz="2000" b="1" i="1" u="sng" dirty="0"/>
              <a:t>asegurar la conservación y el uso sostenible</a:t>
            </a:r>
            <a:r>
              <a:rPr lang="es-EC" sz="2000" dirty="0"/>
              <a:t> a largo plazo de las </a:t>
            </a:r>
            <a:r>
              <a:rPr lang="es-EC" sz="2000" b="1" i="1" u="sng" dirty="0"/>
              <a:t>poblaciones de peces</a:t>
            </a:r>
            <a:r>
              <a:rPr lang="es-EC" sz="2000" dirty="0"/>
              <a:t> abarcadas por la Convención, de conformidad con las normas pertinentes del derecho internacional</a:t>
            </a:r>
            <a:r>
              <a:rPr lang="es-EC" sz="2000" dirty="0" smtClean="0"/>
              <a:t>.</a:t>
            </a:r>
            <a:endParaRPr lang="es-EC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3666" y="-122226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4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22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Acuerdo Pesca INDNR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30999" y="1465942"/>
            <a:ext cx="2671388" cy="5558972"/>
            <a:chOff x="155774" y="2513550"/>
            <a:chExt cx="2475192" cy="469867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75" y="2513550"/>
              <a:ext cx="2475191" cy="374936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155774" y="6196559"/>
              <a:ext cx="247519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s-EC" sz="12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 http://larepublica.pe/18-02-2015/buque-expulsado-del-pacifico-por-pesca-ilegal-tiene-bandera-peruana</a:t>
              </a:r>
              <a:endParaRPr lang="es-EC" sz="11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448927" y="4095022"/>
            <a:ext cx="5477358" cy="2368825"/>
            <a:chOff x="2193460" y="1207507"/>
            <a:chExt cx="5279594" cy="223819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3460" y="1207507"/>
              <a:ext cx="5279594" cy="185944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" name="Rectángulo 6"/>
            <p:cNvSpPr/>
            <p:nvPr/>
          </p:nvSpPr>
          <p:spPr>
            <a:xfrm>
              <a:off x="2481942" y="3014816"/>
              <a:ext cx="4572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s-EC" sz="11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 http://larepublica.pe/18-02-2015/buque-expulsado-del-pacifico-por-pesca-ilegal-tiene-bandera-peruana</a:t>
              </a:r>
              <a:endParaRPr lang="es-EC" sz="105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ángulo redondeado 9"/>
          <p:cNvSpPr/>
          <p:nvPr/>
        </p:nvSpPr>
        <p:spPr>
          <a:xfrm>
            <a:off x="3376356" y="1414047"/>
            <a:ext cx="5622501" cy="22319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dirty="0"/>
              <a:t>El objetivo del presente Acuerdo es </a:t>
            </a:r>
            <a:r>
              <a:rPr lang="es-EC" sz="2000" b="1" i="1" u="sng" dirty="0"/>
              <a:t>prevenir, desalentar y eliminar la pesca INDNR</a:t>
            </a:r>
            <a:r>
              <a:rPr lang="es-EC" sz="2000" dirty="0"/>
              <a:t> mediante la </a:t>
            </a:r>
            <a:r>
              <a:rPr lang="es-EC" sz="2000" b="1" i="1" u="sng" dirty="0"/>
              <a:t>aplicación de medidas eficaces del Estado rector del puerto</a:t>
            </a:r>
            <a:r>
              <a:rPr lang="es-EC" sz="2000" dirty="0"/>
              <a:t>, garantizando así el uso sostenible y la conservación a largo plazo de los recursos marinos vivos y los ecosistemas marinos</a:t>
            </a:r>
            <a:r>
              <a:rPr lang="es-EC" sz="2000" dirty="0" smtClean="0"/>
              <a:t>.</a:t>
            </a:r>
            <a:endParaRPr lang="es-EC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9496" y="-11004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23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Nódulos Polimetálicos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4001343" y="997390"/>
            <a:ext cx="5508171" cy="3024967"/>
            <a:chOff x="4117456" y="1055446"/>
            <a:chExt cx="5508171" cy="302496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1991" y="1055446"/>
              <a:ext cx="3859102" cy="250567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5" name="Rectángulo 4"/>
            <p:cNvSpPr/>
            <p:nvPr/>
          </p:nvSpPr>
          <p:spPr>
            <a:xfrm>
              <a:off x="4117456" y="3618748"/>
              <a:ext cx="550817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s-EC" sz="1200" b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200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https://derechomaritimo.wordpress.com/2011/11/17/nodulos-polimetalicos-o-nodulos-de-magnesio/</a:t>
              </a:r>
              <a:endParaRPr lang="es-EC" sz="11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42132" y="1345186"/>
            <a:ext cx="4229872" cy="2484529"/>
            <a:chOff x="153443" y="1020807"/>
            <a:chExt cx="4229872" cy="2265665"/>
          </a:xfrm>
        </p:grpSpPr>
        <p:pic>
          <p:nvPicPr>
            <p:cNvPr id="6" name="Imagen 5" descr="http://www.nuestromar.org/imagenes/noticias/2011/ENE/3101011_NPolimetalicos3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3" y="1020807"/>
              <a:ext cx="4229872" cy="182249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</p:pic>
        <p:sp>
          <p:nvSpPr>
            <p:cNvPr id="7" name="Rectángulo 6"/>
            <p:cNvSpPr/>
            <p:nvPr/>
          </p:nvSpPr>
          <p:spPr>
            <a:xfrm>
              <a:off x="174174" y="2824807"/>
              <a:ext cx="42091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FF00"/>
                  </a:solidFill>
                </a:rPr>
                <a:t>Fuente</a:t>
              </a:r>
              <a:r>
                <a:rPr lang="en-US" sz="1200" dirty="0">
                  <a:solidFill>
                    <a:srgbClr val="FFFF00"/>
                  </a:solidFill>
                </a:rPr>
                <a:t>: Briefing Paper 02/12 Prospects for Rare Earth Elements From Marine Minerals</a:t>
              </a:r>
              <a:endParaRPr lang="es-EC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1065" y="4079986"/>
            <a:ext cx="4818743" cy="2712343"/>
            <a:chOff x="-159659" y="4442784"/>
            <a:chExt cx="4818743" cy="2494685"/>
          </a:xfrm>
        </p:grpSpPr>
        <p:pic>
          <p:nvPicPr>
            <p:cNvPr id="8" name="Imagen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43" y="4442784"/>
              <a:ext cx="4229872" cy="226449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Rectángulo 9"/>
            <p:cNvSpPr/>
            <p:nvPr/>
          </p:nvSpPr>
          <p:spPr>
            <a:xfrm>
              <a:off x="-159659" y="6597952"/>
              <a:ext cx="4818743" cy="339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sz="12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200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Instituto Oceanográfico de la Armada del Ecuador</a:t>
              </a:r>
              <a:endParaRPr lang="es-EC" sz="12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572004" y="4189856"/>
            <a:ext cx="4296227" cy="2615335"/>
            <a:chOff x="4572004" y="4371127"/>
            <a:chExt cx="4296227" cy="252114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8105" y="4371127"/>
              <a:ext cx="3901437" cy="227843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1" name="Rectángulo 10"/>
            <p:cNvSpPr/>
            <p:nvPr/>
          </p:nvSpPr>
          <p:spPr>
            <a:xfrm>
              <a:off x="4572004" y="6552758"/>
              <a:ext cx="4296227" cy="339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sz="12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200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Instituto Oceanográfico de la Armada del Ecuador</a:t>
              </a:r>
              <a:endParaRPr lang="es-EC" sz="12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4748" y="-122226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3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24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01311" y="-3704"/>
            <a:ext cx="62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Facultad de Ciencias Marítimas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22998" y="1538509"/>
            <a:ext cx="8474259" cy="4397829"/>
            <a:chOff x="1772826" y="996118"/>
            <a:chExt cx="5511262" cy="357347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2826" y="996118"/>
              <a:ext cx="5511262" cy="3298222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2271486" y="4230075"/>
              <a:ext cx="4572000" cy="3395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sz="1200" b="1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Fuente:</a:t>
              </a:r>
              <a:r>
                <a:rPr lang="es-EC" sz="1200" i="1" dirty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Estado Mayor de la Armada del Ecuador</a:t>
              </a:r>
              <a:endParaRPr lang="es-EC" sz="16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9469" y="-137992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02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579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694"/>
            <a:ext cx="9144000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579"/>
            <a:ext cx="9144000" cy="5143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234708" y="3526306"/>
            <a:ext cx="585788" cy="273248"/>
            <a:chOff x="8312944" y="2416969"/>
            <a:chExt cx="781050" cy="364331"/>
          </a:xfrm>
        </p:grpSpPr>
        <p:sp>
          <p:nvSpPr>
            <p:cNvPr id="8" name="Forma libre 7"/>
            <p:cNvSpPr/>
            <p:nvPr/>
          </p:nvSpPr>
          <p:spPr>
            <a:xfrm>
              <a:off x="8803481" y="2521744"/>
              <a:ext cx="290513" cy="245269"/>
            </a:xfrm>
            <a:custGeom>
              <a:avLst/>
              <a:gdLst>
                <a:gd name="connsiteX0" fmla="*/ 290513 w 290513"/>
                <a:gd name="connsiteY0" fmla="*/ 4762 h 245269"/>
                <a:gd name="connsiteX1" fmla="*/ 247650 w 290513"/>
                <a:gd name="connsiteY1" fmla="*/ 50006 h 245269"/>
                <a:gd name="connsiteX2" fmla="*/ 240507 w 290513"/>
                <a:gd name="connsiteY2" fmla="*/ 76200 h 245269"/>
                <a:gd name="connsiteX3" fmla="*/ 214313 w 290513"/>
                <a:gd name="connsiteY3" fmla="*/ 90487 h 245269"/>
                <a:gd name="connsiteX4" fmla="*/ 204788 w 290513"/>
                <a:gd name="connsiteY4" fmla="*/ 116681 h 245269"/>
                <a:gd name="connsiteX5" fmla="*/ 200025 w 290513"/>
                <a:gd name="connsiteY5" fmla="*/ 145256 h 245269"/>
                <a:gd name="connsiteX6" fmla="*/ 200025 w 290513"/>
                <a:gd name="connsiteY6" fmla="*/ 145256 h 245269"/>
                <a:gd name="connsiteX7" fmla="*/ 202407 w 290513"/>
                <a:gd name="connsiteY7" fmla="*/ 166687 h 245269"/>
                <a:gd name="connsiteX8" fmla="*/ 207169 w 290513"/>
                <a:gd name="connsiteY8" fmla="*/ 190500 h 245269"/>
                <a:gd name="connsiteX9" fmla="*/ 221457 w 290513"/>
                <a:gd name="connsiteY9" fmla="*/ 200025 h 245269"/>
                <a:gd name="connsiteX10" fmla="*/ 238125 w 290513"/>
                <a:gd name="connsiteY10" fmla="*/ 164306 h 245269"/>
                <a:gd name="connsiteX11" fmla="*/ 252413 w 290513"/>
                <a:gd name="connsiteY11" fmla="*/ 180975 h 245269"/>
                <a:gd name="connsiteX12" fmla="*/ 250032 w 290513"/>
                <a:gd name="connsiteY12" fmla="*/ 209550 h 245269"/>
                <a:gd name="connsiteX13" fmla="*/ 235744 w 290513"/>
                <a:gd name="connsiteY13" fmla="*/ 223837 h 245269"/>
                <a:gd name="connsiteX14" fmla="*/ 219075 w 290513"/>
                <a:gd name="connsiteY14" fmla="*/ 242887 h 245269"/>
                <a:gd name="connsiteX15" fmla="*/ 211932 w 290513"/>
                <a:gd name="connsiteY15" fmla="*/ 233362 h 245269"/>
                <a:gd name="connsiteX16" fmla="*/ 214313 w 290513"/>
                <a:gd name="connsiteY16" fmla="*/ 240506 h 245269"/>
                <a:gd name="connsiteX17" fmla="*/ 0 w 290513"/>
                <a:gd name="connsiteY17" fmla="*/ 245269 h 245269"/>
                <a:gd name="connsiteX18" fmla="*/ 7144 w 290513"/>
                <a:gd name="connsiteY18" fmla="*/ 147637 h 245269"/>
                <a:gd name="connsiteX19" fmla="*/ 50007 w 290513"/>
                <a:gd name="connsiteY19" fmla="*/ 71437 h 245269"/>
                <a:gd name="connsiteX20" fmla="*/ 85725 w 290513"/>
                <a:gd name="connsiteY20" fmla="*/ 16669 h 245269"/>
                <a:gd name="connsiteX21" fmla="*/ 100013 w 290513"/>
                <a:gd name="connsiteY21" fmla="*/ 0 h 245269"/>
                <a:gd name="connsiteX22" fmla="*/ 290513 w 290513"/>
                <a:gd name="connsiteY22" fmla="*/ 4762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0513" h="245269">
                  <a:moveTo>
                    <a:pt x="290513" y="4762"/>
                  </a:moveTo>
                  <a:lnTo>
                    <a:pt x="247650" y="50006"/>
                  </a:lnTo>
                  <a:lnTo>
                    <a:pt x="240507" y="76200"/>
                  </a:lnTo>
                  <a:lnTo>
                    <a:pt x="214313" y="90487"/>
                  </a:lnTo>
                  <a:lnTo>
                    <a:pt x="204788" y="116681"/>
                  </a:lnTo>
                  <a:lnTo>
                    <a:pt x="200025" y="145256"/>
                  </a:lnTo>
                  <a:lnTo>
                    <a:pt x="200025" y="145256"/>
                  </a:lnTo>
                  <a:lnTo>
                    <a:pt x="202407" y="166687"/>
                  </a:lnTo>
                  <a:lnTo>
                    <a:pt x="207169" y="190500"/>
                  </a:lnTo>
                  <a:lnTo>
                    <a:pt x="221457" y="200025"/>
                  </a:lnTo>
                  <a:lnTo>
                    <a:pt x="238125" y="164306"/>
                  </a:lnTo>
                  <a:lnTo>
                    <a:pt x="252413" y="180975"/>
                  </a:lnTo>
                  <a:lnTo>
                    <a:pt x="250032" y="209550"/>
                  </a:lnTo>
                  <a:lnTo>
                    <a:pt x="235744" y="223837"/>
                  </a:lnTo>
                  <a:lnTo>
                    <a:pt x="219075" y="242887"/>
                  </a:lnTo>
                  <a:lnTo>
                    <a:pt x="211932" y="233362"/>
                  </a:lnTo>
                  <a:lnTo>
                    <a:pt x="214313" y="240506"/>
                  </a:lnTo>
                  <a:lnTo>
                    <a:pt x="0" y="245269"/>
                  </a:lnTo>
                  <a:lnTo>
                    <a:pt x="7144" y="147637"/>
                  </a:lnTo>
                  <a:lnTo>
                    <a:pt x="50007" y="71437"/>
                  </a:lnTo>
                  <a:lnTo>
                    <a:pt x="85725" y="16669"/>
                  </a:lnTo>
                  <a:lnTo>
                    <a:pt x="100013" y="0"/>
                  </a:lnTo>
                  <a:lnTo>
                    <a:pt x="290513" y="476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8312944" y="2416969"/>
              <a:ext cx="285750" cy="364331"/>
            </a:xfrm>
            <a:custGeom>
              <a:avLst/>
              <a:gdLst>
                <a:gd name="connsiteX0" fmla="*/ 14287 w 285750"/>
                <a:gd name="connsiteY0" fmla="*/ 57150 h 364331"/>
                <a:gd name="connsiteX1" fmla="*/ 14287 w 285750"/>
                <a:gd name="connsiteY1" fmla="*/ 161925 h 364331"/>
                <a:gd name="connsiteX2" fmla="*/ 0 w 285750"/>
                <a:gd name="connsiteY2" fmla="*/ 250031 h 364331"/>
                <a:gd name="connsiteX3" fmla="*/ 50006 w 285750"/>
                <a:gd name="connsiteY3" fmla="*/ 330994 h 364331"/>
                <a:gd name="connsiteX4" fmla="*/ 104775 w 285750"/>
                <a:gd name="connsiteY4" fmla="*/ 364331 h 364331"/>
                <a:gd name="connsiteX5" fmla="*/ 207169 w 285750"/>
                <a:gd name="connsiteY5" fmla="*/ 350044 h 364331"/>
                <a:gd name="connsiteX6" fmla="*/ 261937 w 285750"/>
                <a:gd name="connsiteY6" fmla="*/ 283369 h 364331"/>
                <a:gd name="connsiteX7" fmla="*/ 285750 w 285750"/>
                <a:gd name="connsiteY7" fmla="*/ 204787 h 364331"/>
                <a:gd name="connsiteX8" fmla="*/ 259556 w 285750"/>
                <a:gd name="connsiteY8" fmla="*/ 135731 h 364331"/>
                <a:gd name="connsiteX9" fmla="*/ 164306 w 285750"/>
                <a:gd name="connsiteY9" fmla="*/ 102394 h 364331"/>
                <a:gd name="connsiteX10" fmla="*/ 111919 w 285750"/>
                <a:gd name="connsiteY10" fmla="*/ 78581 h 364331"/>
                <a:gd name="connsiteX11" fmla="*/ 71437 w 285750"/>
                <a:gd name="connsiteY11" fmla="*/ 21431 h 364331"/>
                <a:gd name="connsiteX12" fmla="*/ 23812 w 285750"/>
                <a:gd name="connsiteY12" fmla="*/ 0 h 364331"/>
                <a:gd name="connsiteX13" fmla="*/ 14287 w 285750"/>
                <a:gd name="connsiteY13" fmla="*/ 57150 h 36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750" h="364331">
                  <a:moveTo>
                    <a:pt x="14287" y="57150"/>
                  </a:moveTo>
                  <a:lnTo>
                    <a:pt x="14287" y="161925"/>
                  </a:lnTo>
                  <a:lnTo>
                    <a:pt x="0" y="250031"/>
                  </a:lnTo>
                  <a:lnTo>
                    <a:pt x="50006" y="330994"/>
                  </a:lnTo>
                  <a:lnTo>
                    <a:pt x="104775" y="364331"/>
                  </a:lnTo>
                  <a:lnTo>
                    <a:pt x="207169" y="350044"/>
                  </a:lnTo>
                  <a:lnTo>
                    <a:pt x="261937" y="283369"/>
                  </a:lnTo>
                  <a:lnTo>
                    <a:pt x="285750" y="204787"/>
                  </a:lnTo>
                  <a:lnTo>
                    <a:pt x="259556" y="135731"/>
                  </a:lnTo>
                  <a:lnTo>
                    <a:pt x="164306" y="102394"/>
                  </a:lnTo>
                  <a:lnTo>
                    <a:pt x="111919" y="78581"/>
                  </a:lnTo>
                  <a:lnTo>
                    <a:pt x="71437" y="21431"/>
                  </a:lnTo>
                  <a:lnTo>
                    <a:pt x="23812" y="0"/>
                  </a:lnTo>
                  <a:lnTo>
                    <a:pt x="14287" y="571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004322" y="3553095"/>
            <a:ext cx="669726" cy="237530"/>
            <a:chOff x="8005763" y="2452688"/>
            <a:chExt cx="892968" cy="316706"/>
          </a:xfrm>
        </p:grpSpPr>
        <p:sp>
          <p:nvSpPr>
            <p:cNvPr id="11" name="Forma libre 10"/>
            <p:cNvSpPr/>
            <p:nvPr/>
          </p:nvSpPr>
          <p:spPr>
            <a:xfrm>
              <a:off x="8522494" y="2524125"/>
              <a:ext cx="376237" cy="245269"/>
            </a:xfrm>
            <a:custGeom>
              <a:avLst/>
              <a:gdLst>
                <a:gd name="connsiteX0" fmla="*/ 59531 w 376237"/>
                <a:gd name="connsiteY0" fmla="*/ 21431 h 245269"/>
                <a:gd name="connsiteX1" fmla="*/ 376237 w 376237"/>
                <a:gd name="connsiteY1" fmla="*/ 0 h 245269"/>
                <a:gd name="connsiteX2" fmla="*/ 283369 w 376237"/>
                <a:gd name="connsiteY2" fmla="*/ 142875 h 245269"/>
                <a:gd name="connsiteX3" fmla="*/ 280987 w 376237"/>
                <a:gd name="connsiteY3" fmla="*/ 245269 h 245269"/>
                <a:gd name="connsiteX4" fmla="*/ 0 w 376237"/>
                <a:gd name="connsiteY4" fmla="*/ 240506 h 245269"/>
                <a:gd name="connsiteX5" fmla="*/ 52387 w 376237"/>
                <a:gd name="connsiteY5" fmla="*/ 176213 h 245269"/>
                <a:gd name="connsiteX6" fmla="*/ 78581 w 376237"/>
                <a:gd name="connsiteY6" fmla="*/ 97631 h 245269"/>
                <a:gd name="connsiteX7" fmla="*/ 59531 w 376237"/>
                <a:gd name="connsiteY7" fmla="*/ 21431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237" h="245269">
                  <a:moveTo>
                    <a:pt x="59531" y="21431"/>
                  </a:moveTo>
                  <a:lnTo>
                    <a:pt x="376237" y="0"/>
                  </a:lnTo>
                  <a:lnTo>
                    <a:pt x="283369" y="142875"/>
                  </a:lnTo>
                  <a:lnTo>
                    <a:pt x="280987" y="245269"/>
                  </a:lnTo>
                  <a:lnTo>
                    <a:pt x="0" y="240506"/>
                  </a:lnTo>
                  <a:lnTo>
                    <a:pt x="52387" y="176213"/>
                  </a:lnTo>
                  <a:lnTo>
                    <a:pt x="78581" y="97631"/>
                  </a:lnTo>
                  <a:lnTo>
                    <a:pt x="59531" y="2143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>
                <a:solidFill>
                  <a:srgbClr val="FFFF00"/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8005763" y="2452688"/>
              <a:ext cx="321468" cy="219075"/>
            </a:xfrm>
            <a:custGeom>
              <a:avLst/>
              <a:gdLst>
                <a:gd name="connsiteX0" fmla="*/ 321468 w 321468"/>
                <a:gd name="connsiteY0" fmla="*/ 50006 h 219075"/>
                <a:gd name="connsiteX1" fmla="*/ 157162 w 321468"/>
                <a:gd name="connsiteY1" fmla="*/ 19050 h 219075"/>
                <a:gd name="connsiteX2" fmla="*/ 54768 w 321468"/>
                <a:gd name="connsiteY2" fmla="*/ 0 h 219075"/>
                <a:gd name="connsiteX3" fmla="*/ 0 w 321468"/>
                <a:gd name="connsiteY3" fmla="*/ 83343 h 219075"/>
                <a:gd name="connsiteX4" fmla="*/ 21431 w 321468"/>
                <a:gd name="connsiteY4" fmla="*/ 178593 h 219075"/>
                <a:gd name="connsiteX5" fmla="*/ 304800 w 321468"/>
                <a:gd name="connsiteY5" fmla="*/ 219075 h 219075"/>
                <a:gd name="connsiteX6" fmla="*/ 319087 w 321468"/>
                <a:gd name="connsiteY6" fmla="*/ 126206 h 219075"/>
                <a:gd name="connsiteX7" fmla="*/ 321468 w 321468"/>
                <a:gd name="connsiteY7" fmla="*/ 5000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468" h="219075">
                  <a:moveTo>
                    <a:pt x="321468" y="50006"/>
                  </a:moveTo>
                  <a:lnTo>
                    <a:pt x="157162" y="19050"/>
                  </a:lnTo>
                  <a:lnTo>
                    <a:pt x="54768" y="0"/>
                  </a:lnTo>
                  <a:lnTo>
                    <a:pt x="0" y="83343"/>
                  </a:lnTo>
                  <a:lnTo>
                    <a:pt x="21431" y="178593"/>
                  </a:lnTo>
                  <a:lnTo>
                    <a:pt x="304800" y="219075"/>
                  </a:lnTo>
                  <a:lnTo>
                    <a:pt x="319087" y="126206"/>
                  </a:lnTo>
                  <a:cubicBezTo>
                    <a:pt x="318293" y="101600"/>
                    <a:pt x="317500" y="76993"/>
                    <a:pt x="321468" y="50006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50"/>
            </a:p>
          </p:txBody>
        </p:sp>
      </p:grpSp>
      <p:sp>
        <p:nvSpPr>
          <p:cNvPr id="13" name="Forma libre 12"/>
          <p:cNvSpPr/>
          <p:nvPr/>
        </p:nvSpPr>
        <p:spPr>
          <a:xfrm>
            <a:off x="3884806" y="1778681"/>
            <a:ext cx="3346102" cy="3677697"/>
          </a:xfrm>
          <a:custGeom>
            <a:avLst/>
            <a:gdLst>
              <a:gd name="connsiteX0" fmla="*/ 0 w 4461469"/>
              <a:gd name="connsiteY0" fmla="*/ 2532185 h 4903596"/>
              <a:gd name="connsiteX1" fmla="*/ 40194 w 4461469"/>
              <a:gd name="connsiteY1" fmla="*/ 1999622 h 4903596"/>
              <a:gd name="connsiteX2" fmla="*/ 221064 w 4461469"/>
              <a:gd name="connsiteY2" fmla="*/ 1446963 h 4903596"/>
              <a:gd name="connsiteX3" fmla="*/ 472273 w 4461469"/>
              <a:gd name="connsiteY3" fmla="*/ 984739 h 4903596"/>
              <a:gd name="connsiteX4" fmla="*/ 793820 w 4461469"/>
              <a:gd name="connsiteY4" fmla="*/ 492369 h 4903596"/>
              <a:gd name="connsiteX5" fmla="*/ 1276141 w 4461469"/>
              <a:gd name="connsiteY5" fmla="*/ 0 h 4903596"/>
              <a:gd name="connsiteX6" fmla="*/ 2200589 w 4461469"/>
              <a:gd name="connsiteY6" fmla="*/ 60290 h 4903596"/>
              <a:gd name="connsiteX7" fmla="*/ 2180493 w 4461469"/>
              <a:gd name="connsiteY7" fmla="*/ 130629 h 4903596"/>
              <a:gd name="connsiteX8" fmla="*/ 2180493 w 4461469"/>
              <a:gd name="connsiteY8" fmla="*/ 221064 h 4903596"/>
              <a:gd name="connsiteX9" fmla="*/ 2110154 w 4461469"/>
              <a:gd name="connsiteY9" fmla="*/ 351692 h 4903596"/>
              <a:gd name="connsiteX10" fmla="*/ 2019719 w 4461469"/>
              <a:gd name="connsiteY10" fmla="*/ 442128 h 4903596"/>
              <a:gd name="connsiteX11" fmla="*/ 1949381 w 4461469"/>
              <a:gd name="connsiteY11" fmla="*/ 522514 h 4903596"/>
              <a:gd name="connsiteX12" fmla="*/ 1949381 w 4461469"/>
              <a:gd name="connsiteY12" fmla="*/ 622998 h 4903596"/>
              <a:gd name="connsiteX13" fmla="*/ 1949381 w 4461469"/>
              <a:gd name="connsiteY13" fmla="*/ 703385 h 4903596"/>
              <a:gd name="connsiteX14" fmla="*/ 1979526 w 4461469"/>
              <a:gd name="connsiteY14" fmla="*/ 773723 h 4903596"/>
              <a:gd name="connsiteX15" fmla="*/ 2009671 w 4461469"/>
              <a:gd name="connsiteY15" fmla="*/ 834013 h 4903596"/>
              <a:gd name="connsiteX16" fmla="*/ 2080009 w 4461469"/>
              <a:gd name="connsiteY16" fmla="*/ 864158 h 4903596"/>
              <a:gd name="connsiteX17" fmla="*/ 2120203 w 4461469"/>
              <a:gd name="connsiteY17" fmla="*/ 894303 h 4903596"/>
              <a:gd name="connsiteX18" fmla="*/ 2130251 w 4461469"/>
              <a:gd name="connsiteY18" fmla="*/ 984739 h 4903596"/>
              <a:gd name="connsiteX19" fmla="*/ 2140299 w 4461469"/>
              <a:gd name="connsiteY19" fmla="*/ 1045029 h 4903596"/>
              <a:gd name="connsiteX20" fmla="*/ 2190541 w 4461469"/>
              <a:gd name="connsiteY20" fmla="*/ 1135464 h 4903596"/>
              <a:gd name="connsiteX21" fmla="*/ 2240783 w 4461469"/>
              <a:gd name="connsiteY21" fmla="*/ 1235947 h 4903596"/>
              <a:gd name="connsiteX22" fmla="*/ 2280976 w 4461469"/>
              <a:gd name="connsiteY22" fmla="*/ 1306286 h 4903596"/>
              <a:gd name="connsiteX23" fmla="*/ 2311121 w 4461469"/>
              <a:gd name="connsiteY23" fmla="*/ 1336431 h 4903596"/>
              <a:gd name="connsiteX24" fmla="*/ 2291025 w 4461469"/>
              <a:gd name="connsiteY24" fmla="*/ 1256044 h 4903596"/>
              <a:gd name="connsiteX25" fmla="*/ 2250831 w 4461469"/>
              <a:gd name="connsiteY25" fmla="*/ 1165609 h 4903596"/>
              <a:gd name="connsiteX26" fmla="*/ 2200589 w 4461469"/>
              <a:gd name="connsiteY26" fmla="*/ 1095270 h 4903596"/>
              <a:gd name="connsiteX27" fmla="*/ 2200589 w 4461469"/>
              <a:gd name="connsiteY27" fmla="*/ 1034980 h 4903596"/>
              <a:gd name="connsiteX28" fmla="*/ 2200589 w 4461469"/>
              <a:gd name="connsiteY28" fmla="*/ 994787 h 4903596"/>
              <a:gd name="connsiteX29" fmla="*/ 2240783 w 4461469"/>
              <a:gd name="connsiteY29" fmla="*/ 984739 h 4903596"/>
              <a:gd name="connsiteX30" fmla="*/ 2280976 w 4461469"/>
              <a:gd name="connsiteY30" fmla="*/ 1065125 h 4903596"/>
              <a:gd name="connsiteX31" fmla="*/ 2311121 w 4461469"/>
              <a:gd name="connsiteY31" fmla="*/ 1145512 h 4903596"/>
              <a:gd name="connsiteX32" fmla="*/ 2361363 w 4461469"/>
              <a:gd name="connsiteY32" fmla="*/ 1205802 h 4903596"/>
              <a:gd name="connsiteX33" fmla="*/ 2411605 w 4461469"/>
              <a:gd name="connsiteY33" fmla="*/ 1276141 h 4903596"/>
              <a:gd name="connsiteX34" fmla="*/ 2461847 w 4461469"/>
              <a:gd name="connsiteY34" fmla="*/ 1346479 h 4903596"/>
              <a:gd name="connsiteX35" fmla="*/ 2542233 w 4461469"/>
              <a:gd name="connsiteY35" fmla="*/ 1406769 h 4903596"/>
              <a:gd name="connsiteX36" fmla="*/ 2572378 w 4461469"/>
              <a:gd name="connsiteY36" fmla="*/ 1467060 h 4903596"/>
              <a:gd name="connsiteX37" fmla="*/ 2572378 w 4461469"/>
              <a:gd name="connsiteY37" fmla="*/ 1497205 h 4903596"/>
              <a:gd name="connsiteX38" fmla="*/ 2532185 w 4461469"/>
              <a:gd name="connsiteY38" fmla="*/ 1507253 h 4903596"/>
              <a:gd name="connsiteX39" fmla="*/ 2491992 w 4461469"/>
              <a:gd name="connsiteY39" fmla="*/ 1497205 h 4903596"/>
              <a:gd name="connsiteX40" fmla="*/ 2542233 w 4461469"/>
              <a:gd name="connsiteY40" fmla="*/ 1557495 h 4903596"/>
              <a:gd name="connsiteX41" fmla="*/ 2642717 w 4461469"/>
              <a:gd name="connsiteY41" fmla="*/ 1617785 h 4903596"/>
              <a:gd name="connsiteX42" fmla="*/ 2703007 w 4461469"/>
              <a:gd name="connsiteY42" fmla="*/ 1668027 h 4903596"/>
              <a:gd name="connsiteX43" fmla="*/ 2843684 w 4461469"/>
              <a:gd name="connsiteY43" fmla="*/ 1708220 h 4903596"/>
              <a:gd name="connsiteX44" fmla="*/ 2944167 w 4461469"/>
              <a:gd name="connsiteY44" fmla="*/ 1758462 h 4903596"/>
              <a:gd name="connsiteX45" fmla="*/ 3024554 w 4461469"/>
              <a:gd name="connsiteY45" fmla="*/ 1798655 h 4903596"/>
              <a:gd name="connsiteX46" fmla="*/ 3064748 w 4461469"/>
              <a:gd name="connsiteY46" fmla="*/ 1758462 h 4903596"/>
              <a:gd name="connsiteX47" fmla="*/ 3125038 w 4461469"/>
              <a:gd name="connsiteY47" fmla="*/ 1798655 h 4903596"/>
              <a:gd name="connsiteX48" fmla="*/ 3215473 w 4461469"/>
              <a:gd name="connsiteY48" fmla="*/ 1879042 h 4903596"/>
              <a:gd name="connsiteX49" fmla="*/ 3366198 w 4461469"/>
              <a:gd name="connsiteY49" fmla="*/ 1929284 h 4903596"/>
              <a:gd name="connsiteX50" fmla="*/ 3426488 w 4461469"/>
              <a:gd name="connsiteY50" fmla="*/ 1959429 h 4903596"/>
              <a:gd name="connsiteX51" fmla="*/ 3486778 w 4461469"/>
              <a:gd name="connsiteY51" fmla="*/ 2019719 h 4903596"/>
              <a:gd name="connsiteX52" fmla="*/ 3637504 w 4461469"/>
              <a:gd name="connsiteY52" fmla="*/ 2100106 h 4903596"/>
              <a:gd name="connsiteX53" fmla="*/ 3727939 w 4461469"/>
              <a:gd name="connsiteY53" fmla="*/ 2160396 h 4903596"/>
              <a:gd name="connsiteX54" fmla="*/ 3828422 w 4461469"/>
              <a:gd name="connsiteY54" fmla="*/ 2170444 h 4903596"/>
              <a:gd name="connsiteX55" fmla="*/ 3868616 w 4461469"/>
              <a:gd name="connsiteY55" fmla="*/ 2140299 h 4903596"/>
              <a:gd name="connsiteX56" fmla="*/ 3908809 w 4461469"/>
              <a:gd name="connsiteY56" fmla="*/ 2100106 h 4903596"/>
              <a:gd name="connsiteX57" fmla="*/ 3969099 w 4461469"/>
              <a:gd name="connsiteY57" fmla="*/ 2130251 h 4903596"/>
              <a:gd name="connsiteX58" fmla="*/ 4009293 w 4461469"/>
              <a:gd name="connsiteY58" fmla="*/ 2180492 h 4903596"/>
              <a:gd name="connsiteX59" fmla="*/ 4019341 w 4461469"/>
              <a:gd name="connsiteY59" fmla="*/ 2220686 h 4903596"/>
              <a:gd name="connsiteX60" fmla="*/ 4019341 w 4461469"/>
              <a:gd name="connsiteY60" fmla="*/ 2220686 h 4903596"/>
              <a:gd name="connsiteX61" fmla="*/ 3999244 w 4461469"/>
              <a:gd name="connsiteY61" fmla="*/ 2341266 h 4903596"/>
              <a:gd name="connsiteX62" fmla="*/ 3999244 w 4461469"/>
              <a:gd name="connsiteY62" fmla="*/ 2341266 h 4903596"/>
              <a:gd name="connsiteX63" fmla="*/ 3928906 w 4461469"/>
              <a:gd name="connsiteY63" fmla="*/ 2421653 h 4903596"/>
              <a:gd name="connsiteX64" fmla="*/ 3898761 w 4461469"/>
              <a:gd name="connsiteY64" fmla="*/ 2461846 h 4903596"/>
              <a:gd name="connsiteX65" fmla="*/ 3898761 w 4461469"/>
              <a:gd name="connsiteY65" fmla="*/ 2461846 h 4903596"/>
              <a:gd name="connsiteX66" fmla="*/ 3848519 w 4461469"/>
              <a:gd name="connsiteY66" fmla="*/ 2582427 h 4903596"/>
              <a:gd name="connsiteX67" fmla="*/ 3858567 w 4461469"/>
              <a:gd name="connsiteY67" fmla="*/ 2602523 h 4903596"/>
              <a:gd name="connsiteX68" fmla="*/ 3858567 w 4461469"/>
              <a:gd name="connsiteY68" fmla="*/ 2602523 h 4903596"/>
              <a:gd name="connsiteX69" fmla="*/ 3888712 w 4461469"/>
              <a:gd name="connsiteY69" fmla="*/ 2582427 h 4903596"/>
              <a:gd name="connsiteX70" fmla="*/ 3908809 w 4461469"/>
              <a:gd name="connsiteY70" fmla="*/ 2612572 h 4903596"/>
              <a:gd name="connsiteX71" fmla="*/ 3908809 w 4461469"/>
              <a:gd name="connsiteY71" fmla="*/ 2662813 h 4903596"/>
              <a:gd name="connsiteX72" fmla="*/ 3878664 w 4461469"/>
              <a:gd name="connsiteY72" fmla="*/ 2672862 h 4903596"/>
              <a:gd name="connsiteX73" fmla="*/ 3838471 w 4461469"/>
              <a:gd name="connsiteY73" fmla="*/ 2672862 h 4903596"/>
              <a:gd name="connsiteX74" fmla="*/ 3908809 w 4461469"/>
              <a:gd name="connsiteY74" fmla="*/ 2773345 h 4903596"/>
              <a:gd name="connsiteX75" fmla="*/ 3938954 w 4461469"/>
              <a:gd name="connsiteY75" fmla="*/ 2833635 h 4903596"/>
              <a:gd name="connsiteX76" fmla="*/ 3999244 w 4461469"/>
              <a:gd name="connsiteY76" fmla="*/ 2954216 h 4903596"/>
              <a:gd name="connsiteX77" fmla="*/ 4089680 w 4461469"/>
              <a:gd name="connsiteY77" fmla="*/ 3034602 h 4903596"/>
              <a:gd name="connsiteX78" fmla="*/ 4129873 w 4461469"/>
              <a:gd name="connsiteY78" fmla="*/ 3145134 h 4903596"/>
              <a:gd name="connsiteX79" fmla="*/ 4129873 w 4461469"/>
              <a:gd name="connsiteY79" fmla="*/ 3145134 h 4903596"/>
              <a:gd name="connsiteX80" fmla="*/ 4270550 w 4461469"/>
              <a:gd name="connsiteY80" fmla="*/ 3255666 h 4903596"/>
              <a:gd name="connsiteX81" fmla="*/ 4360985 w 4461469"/>
              <a:gd name="connsiteY81" fmla="*/ 3305908 h 4903596"/>
              <a:gd name="connsiteX82" fmla="*/ 4411227 w 4461469"/>
              <a:gd name="connsiteY82" fmla="*/ 3346101 h 4903596"/>
              <a:gd name="connsiteX83" fmla="*/ 4461469 w 4461469"/>
              <a:gd name="connsiteY83" fmla="*/ 3416440 h 4903596"/>
              <a:gd name="connsiteX84" fmla="*/ 4431323 w 4461469"/>
              <a:gd name="connsiteY84" fmla="*/ 3657600 h 4903596"/>
              <a:gd name="connsiteX85" fmla="*/ 4441372 w 4461469"/>
              <a:gd name="connsiteY85" fmla="*/ 3758084 h 4903596"/>
              <a:gd name="connsiteX86" fmla="*/ 4421275 w 4461469"/>
              <a:gd name="connsiteY86" fmla="*/ 3838470 h 4903596"/>
              <a:gd name="connsiteX87" fmla="*/ 4401178 w 4461469"/>
              <a:gd name="connsiteY87" fmla="*/ 3949002 h 4903596"/>
              <a:gd name="connsiteX88" fmla="*/ 4360985 w 4461469"/>
              <a:gd name="connsiteY88" fmla="*/ 4109776 h 4903596"/>
              <a:gd name="connsiteX89" fmla="*/ 4350937 w 4461469"/>
              <a:gd name="connsiteY89" fmla="*/ 4260501 h 4903596"/>
              <a:gd name="connsiteX90" fmla="*/ 4310743 w 4461469"/>
              <a:gd name="connsiteY90" fmla="*/ 4381081 h 4903596"/>
              <a:gd name="connsiteX91" fmla="*/ 4280598 w 4461469"/>
              <a:gd name="connsiteY91" fmla="*/ 4511710 h 4903596"/>
              <a:gd name="connsiteX92" fmla="*/ 4290647 w 4461469"/>
              <a:gd name="connsiteY92" fmla="*/ 4612194 h 4903596"/>
              <a:gd name="connsiteX93" fmla="*/ 4280598 w 4461469"/>
              <a:gd name="connsiteY93" fmla="*/ 4722725 h 4903596"/>
              <a:gd name="connsiteX94" fmla="*/ 4280598 w 4461469"/>
              <a:gd name="connsiteY94" fmla="*/ 4762919 h 4903596"/>
              <a:gd name="connsiteX95" fmla="*/ 4270550 w 4461469"/>
              <a:gd name="connsiteY95" fmla="*/ 4833257 h 4903596"/>
              <a:gd name="connsiteX96" fmla="*/ 4049486 w 4461469"/>
              <a:gd name="connsiteY96" fmla="*/ 4823209 h 4903596"/>
              <a:gd name="connsiteX97" fmla="*/ 3617407 w 4461469"/>
              <a:gd name="connsiteY97" fmla="*/ 4833257 h 4903596"/>
              <a:gd name="connsiteX98" fmla="*/ 2823587 w 4461469"/>
              <a:gd name="connsiteY98" fmla="*/ 4863402 h 4903596"/>
              <a:gd name="connsiteX99" fmla="*/ 2090058 w 4461469"/>
              <a:gd name="connsiteY99" fmla="*/ 4883499 h 4903596"/>
              <a:gd name="connsiteX100" fmla="*/ 1607737 w 4461469"/>
              <a:gd name="connsiteY100" fmla="*/ 4903596 h 4903596"/>
              <a:gd name="connsiteX101" fmla="*/ 1155561 w 4461469"/>
              <a:gd name="connsiteY101" fmla="*/ 4893547 h 4903596"/>
              <a:gd name="connsiteX102" fmla="*/ 813917 w 4461469"/>
              <a:gd name="connsiteY102" fmla="*/ 4511710 h 4903596"/>
              <a:gd name="connsiteX103" fmla="*/ 432080 w 4461469"/>
              <a:gd name="connsiteY103" fmla="*/ 4019341 h 4903596"/>
              <a:gd name="connsiteX104" fmla="*/ 170822 w 4461469"/>
              <a:gd name="connsiteY104" fmla="*/ 3496827 h 4903596"/>
              <a:gd name="connsiteX105" fmla="*/ 10049 w 4461469"/>
              <a:gd name="connsiteY105" fmla="*/ 3004457 h 4903596"/>
              <a:gd name="connsiteX106" fmla="*/ 0 w 4461469"/>
              <a:gd name="connsiteY106" fmla="*/ 2532185 h 490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461469" h="4903596">
                <a:moveTo>
                  <a:pt x="0" y="2532185"/>
                </a:moveTo>
                <a:lnTo>
                  <a:pt x="40194" y="1999622"/>
                </a:lnTo>
                <a:lnTo>
                  <a:pt x="221064" y="1446963"/>
                </a:lnTo>
                <a:lnTo>
                  <a:pt x="472273" y="984739"/>
                </a:lnTo>
                <a:lnTo>
                  <a:pt x="793820" y="492369"/>
                </a:lnTo>
                <a:lnTo>
                  <a:pt x="1276141" y="0"/>
                </a:lnTo>
                <a:lnTo>
                  <a:pt x="2200589" y="60290"/>
                </a:lnTo>
                <a:lnTo>
                  <a:pt x="2180493" y="130629"/>
                </a:lnTo>
                <a:lnTo>
                  <a:pt x="2180493" y="221064"/>
                </a:lnTo>
                <a:lnTo>
                  <a:pt x="2110154" y="351692"/>
                </a:lnTo>
                <a:lnTo>
                  <a:pt x="2019719" y="442128"/>
                </a:lnTo>
                <a:lnTo>
                  <a:pt x="1949381" y="522514"/>
                </a:lnTo>
                <a:lnTo>
                  <a:pt x="1949381" y="622998"/>
                </a:lnTo>
                <a:lnTo>
                  <a:pt x="1949381" y="703385"/>
                </a:lnTo>
                <a:lnTo>
                  <a:pt x="1979526" y="773723"/>
                </a:lnTo>
                <a:lnTo>
                  <a:pt x="2009671" y="834013"/>
                </a:lnTo>
                <a:lnTo>
                  <a:pt x="2080009" y="864158"/>
                </a:lnTo>
                <a:lnTo>
                  <a:pt x="2120203" y="894303"/>
                </a:lnTo>
                <a:lnTo>
                  <a:pt x="2130251" y="984739"/>
                </a:lnTo>
                <a:lnTo>
                  <a:pt x="2140299" y="1045029"/>
                </a:lnTo>
                <a:lnTo>
                  <a:pt x="2190541" y="1135464"/>
                </a:lnTo>
                <a:lnTo>
                  <a:pt x="2240783" y="1235947"/>
                </a:lnTo>
                <a:lnTo>
                  <a:pt x="2280976" y="1306286"/>
                </a:lnTo>
                <a:lnTo>
                  <a:pt x="2311121" y="1336431"/>
                </a:lnTo>
                <a:lnTo>
                  <a:pt x="2291025" y="1256044"/>
                </a:lnTo>
                <a:lnTo>
                  <a:pt x="2250831" y="1165609"/>
                </a:lnTo>
                <a:lnTo>
                  <a:pt x="2200589" y="1095270"/>
                </a:lnTo>
                <a:lnTo>
                  <a:pt x="2200589" y="1034980"/>
                </a:lnTo>
                <a:lnTo>
                  <a:pt x="2200589" y="994787"/>
                </a:lnTo>
                <a:lnTo>
                  <a:pt x="2240783" y="984739"/>
                </a:lnTo>
                <a:lnTo>
                  <a:pt x="2280976" y="1065125"/>
                </a:lnTo>
                <a:lnTo>
                  <a:pt x="2311121" y="1145512"/>
                </a:lnTo>
                <a:lnTo>
                  <a:pt x="2361363" y="1205802"/>
                </a:lnTo>
                <a:lnTo>
                  <a:pt x="2411605" y="1276141"/>
                </a:lnTo>
                <a:lnTo>
                  <a:pt x="2461847" y="1346479"/>
                </a:lnTo>
                <a:lnTo>
                  <a:pt x="2542233" y="1406769"/>
                </a:lnTo>
                <a:lnTo>
                  <a:pt x="2572378" y="1467060"/>
                </a:lnTo>
                <a:lnTo>
                  <a:pt x="2572378" y="1497205"/>
                </a:lnTo>
                <a:lnTo>
                  <a:pt x="2532185" y="1507253"/>
                </a:lnTo>
                <a:lnTo>
                  <a:pt x="2491992" y="1497205"/>
                </a:lnTo>
                <a:lnTo>
                  <a:pt x="2542233" y="1557495"/>
                </a:lnTo>
                <a:lnTo>
                  <a:pt x="2642717" y="1617785"/>
                </a:lnTo>
                <a:lnTo>
                  <a:pt x="2703007" y="1668027"/>
                </a:lnTo>
                <a:lnTo>
                  <a:pt x="2843684" y="1708220"/>
                </a:lnTo>
                <a:lnTo>
                  <a:pt x="2944167" y="1758462"/>
                </a:lnTo>
                <a:lnTo>
                  <a:pt x="3024554" y="1798655"/>
                </a:lnTo>
                <a:lnTo>
                  <a:pt x="3064748" y="1758462"/>
                </a:lnTo>
                <a:lnTo>
                  <a:pt x="3125038" y="1798655"/>
                </a:lnTo>
                <a:lnTo>
                  <a:pt x="3215473" y="1879042"/>
                </a:lnTo>
                <a:lnTo>
                  <a:pt x="3366198" y="1929284"/>
                </a:lnTo>
                <a:lnTo>
                  <a:pt x="3426488" y="1959429"/>
                </a:lnTo>
                <a:lnTo>
                  <a:pt x="3486778" y="2019719"/>
                </a:lnTo>
                <a:lnTo>
                  <a:pt x="3637504" y="2100106"/>
                </a:lnTo>
                <a:lnTo>
                  <a:pt x="3727939" y="2160396"/>
                </a:lnTo>
                <a:lnTo>
                  <a:pt x="3828422" y="2170444"/>
                </a:lnTo>
                <a:lnTo>
                  <a:pt x="3868616" y="2140299"/>
                </a:lnTo>
                <a:lnTo>
                  <a:pt x="3908809" y="2100106"/>
                </a:lnTo>
                <a:lnTo>
                  <a:pt x="3969099" y="2130251"/>
                </a:lnTo>
                <a:lnTo>
                  <a:pt x="4009293" y="2180492"/>
                </a:lnTo>
                <a:lnTo>
                  <a:pt x="4019341" y="2220686"/>
                </a:lnTo>
                <a:lnTo>
                  <a:pt x="4019341" y="2220686"/>
                </a:lnTo>
                <a:lnTo>
                  <a:pt x="3999244" y="2341266"/>
                </a:lnTo>
                <a:lnTo>
                  <a:pt x="3999244" y="2341266"/>
                </a:lnTo>
                <a:lnTo>
                  <a:pt x="3928906" y="2421653"/>
                </a:lnTo>
                <a:lnTo>
                  <a:pt x="3898761" y="2461846"/>
                </a:lnTo>
                <a:lnTo>
                  <a:pt x="3898761" y="2461846"/>
                </a:lnTo>
                <a:lnTo>
                  <a:pt x="3848519" y="2582427"/>
                </a:lnTo>
                <a:lnTo>
                  <a:pt x="3858567" y="2602523"/>
                </a:lnTo>
                <a:lnTo>
                  <a:pt x="3858567" y="2602523"/>
                </a:lnTo>
                <a:lnTo>
                  <a:pt x="3888712" y="2582427"/>
                </a:lnTo>
                <a:lnTo>
                  <a:pt x="3908809" y="2612572"/>
                </a:lnTo>
                <a:lnTo>
                  <a:pt x="3908809" y="2662813"/>
                </a:lnTo>
                <a:lnTo>
                  <a:pt x="3878664" y="2672862"/>
                </a:lnTo>
                <a:lnTo>
                  <a:pt x="3838471" y="2672862"/>
                </a:lnTo>
                <a:lnTo>
                  <a:pt x="3908809" y="2773345"/>
                </a:lnTo>
                <a:lnTo>
                  <a:pt x="3938954" y="2833635"/>
                </a:lnTo>
                <a:lnTo>
                  <a:pt x="3999244" y="2954216"/>
                </a:lnTo>
                <a:lnTo>
                  <a:pt x="4089680" y="3034602"/>
                </a:lnTo>
                <a:lnTo>
                  <a:pt x="4129873" y="3145134"/>
                </a:lnTo>
                <a:lnTo>
                  <a:pt x="4129873" y="3145134"/>
                </a:lnTo>
                <a:lnTo>
                  <a:pt x="4270550" y="3255666"/>
                </a:lnTo>
                <a:lnTo>
                  <a:pt x="4360985" y="3305908"/>
                </a:lnTo>
                <a:lnTo>
                  <a:pt x="4411227" y="3346101"/>
                </a:lnTo>
                <a:lnTo>
                  <a:pt x="4461469" y="3416440"/>
                </a:lnTo>
                <a:lnTo>
                  <a:pt x="4431323" y="3657600"/>
                </a:lnTo>
                <a:lnTo>
                  <a:pt x="4441372" y="3758084"/>
                </a:lnTo>
                <a:lnTo>
                  <a:pt x="4421275" y="3838470"/>
                </a:lnTo>
                <a:lnTo>
                  <a:pt x="4401178" y="3949002"/>
                </a:lnTo>
                <a:lnTo>
                  <a:pt x="4360985" y="4109776"/>
                </a:lnTo>
                <a:lnTo>
                  <a:pt x="4350937" y="4260501"/>
                </a:lnTo>
                <a:lnTo>
                  <a:pt x="4310743" y="4381081"/>
                </a:lnTo>
                <a:lnTo>
                  <a:pt x="4280598" y="4511710"/>
                </a:lnTo>
                <a:lnTo>
                  <a:pt x="4290647" y="4612194"/>
                </a:lnTo>
                <a:lnTo>
                  <a:pt x="4280598" y="4722725"/>
                </a:lnTo>
                <a:lnTo>
                  <a:pt x="4280598" y="4762919"/>
                </a:lnTo>
                <a:lnTo>
                  <a:pt x="4270550" y="4833257"/>
                </a:lnTo>
                <a:lnTo>
                  <a:pt x="4049486" y="4823209"/>
                </a:lnTo>
                <a:lnTo>
                  <a:pt x="3617407" y="4833257"/>
                </a:lnTo>
                <a:lnTo>
                  <a:pt x="2823587" y="4863402"/>
                </a:lnTo>
                <a:lnTo>
                  <a:pt x="2090058" y="4883499"/>
                </a:lnTo>
                <a:lnTo>
                  <a:pt x="1607737" y="4903596"/>
                </a:lnTo>
                <a:lnTo>
                  <a:pt x="1155561" y="4893547"/>
                </a:lnTo>
                <a:lnTo>
                  <a:pt x="813917" y="4511710"/>
                </a:lnTo>
                <a:lnTo>
                  <a:pt x="432080" y="4019341"/>
                </a:lnTo>
                <a:lnTo>
                  <a:pt x="170822" y="3496827"/>
                </a:lnTo>
                <a:lnTo>
                  <a:pt x="10049" y="3004457"/>
                </a:lnTo>
                <a:lnTo>
                  <a:pt x="0" y="2532185"/>
                </a:lnTo>
                <a:close/>
              </a:path>
            </a:pathLst>
          </a:custGeom>
          <a:solidFill>
            <a:srgbClr val="92D05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Forma libre 13"/>
          <p:cNvSpPr/>
          <p:nvPr/>
        </p:nvSpPr>
        <p:spPr>
          <a:xfrm>
            <a:off x="5258715" y="5765286"/>
            <a:ext cx="2449678" cy="655625"/>
          </a:xfrm>
          <a:custGeom>
            <a:avLst/>
            <a:gdLst>
              <a:gd name="connsiteX0" fmla="*/ 0 w 3266237"/>
              <a:gd name="connsiteY0" fmla="*/ 149962 h 874167"/>
              <a:gd name="connsiteX1" fmla="*/ 296266 w 3266237"/>
              <a:gd name="connsiteY1" fmla="*/ 120701 h 874167"/>
              <a:gd name="connsiteX2" fmla="*/ 621792 w 3266237"/>
              <a:gd name="connsiteY2" fmla="*/ 80467 h 874167"/>
              <a:gd name="connsiteX3" fmla="*/ 940003 w 3266237"/>
              <a:gd name="connsiteY3" fmla="*/ 54864 h 874167"/>
              <a:gd name="connsiteX4" fmla="*/ 1276503 w 3266237"/>
              <a:gd name="connsiteY4" fmla="*/ 29261 h 874167"/>
              <a:gd name="connsiteX5" fmla="*/ 1609344 w 3266237"/>
              <a:gd name="connsiteY5" fmla="*/ 21946 h 874167"/>
              <a:gd name="connsiteX6" fmla="*/ 1927555 w 3266237"/>
              <a:gd name="connsiteY6" fmla="*/ 7315 h 874167"/>
              <a:gd name="connsiteX7" fmla="*/ 2264055 w 3266237"/>
              <a:gd name="connsiteY7" fmla="*/ 7315 h 874167"/>
              <a:gd name="connsiteX8" fmla="*/ 2600554 w 3266237"/>
              <a:gd name="connsiteY8" fmla="*/ 3658 h 874167"/>
              <a:gd name="connsiteX9" fmla="*/ 2860243 w 3266237"/>
              <a:gd name="connsiteY9" fmla="*/ 0 h 874167"/>
              <a:gd name="connsiteX10" fmla="*/ 3149194 w 3266237"/>
              <a:gd name="connsiteY10" fmla="*/ 7315 h 874167"/>
              <a:gd name="connsiteX11" fmla="*/ 3266237 w 3266237"/>
              <a:gd name="connsiteY11" fmla="*/ 0 h 874167"/>
              <a:gd name="connsiteX12" fmla="*/ 3222346 w 3266237"/>
              <a:gd name="connsiteY12" fmla="*/ 51207 h 874167"/>
              <a:gd name="connsiteX13" fmla="*/ 3119933 w 3266237"/>
              <a:gd name="connsiteY13" fmla="*/ 91440 h 874167"/>
              <a:gd name="connsiteX14" fmla="*/ 2995575 w 3266237"/>
              <a:gd name="connsiteY14" fmla="*/ 117043 h 874167"/>
              <a:gd name="connsiteX15" fmla="*/ 2977287 w 3266237"/>
              <a:gd name="connsiteY15" fmla="*/ 149962 h 874167"/>
              <a:gd name="connsiteX16" fmla="*/ 2922423 w 3266237"/>
              <a:gd name="connsiteY16" fmla="*/ 193853 h 874167"/>
              <a:gd name="connsiteX17" fmla="*/ 2860243 w 3266237"/>
              <a:gd name="connsiteY17" fmla="*/ 241402 h 874167"/>
              <a:gd name="connsiteX18" fmla="*/ 2827325 w 3266237"/>
              <a:gd name="connsiteY18" fmla="*/ 281635 h 874167"/>
              <a:gd name="connsiteX19" fmla="*/ 2805379 w 3266237"/>
              <a:gd name="connsiteY19" fmla="*/ 318211 h 874167"/>
              <a:gd name="connsiteX20" fmla="*/ 2794407 w 3266237"/>
              <a:gd name="connsiteY20" fmla="*/ 329184 h 874167"/>
              <a:gd name="connsiteX21" fmla="*/ 2724912 w 3266237"/>
              <a:gd name="connsiteY21" fmla="*/ 321869 h 874167"/>
              <a:gd name="connsiteX22" fmla="*/ 2699309 w 3266237"/>
              <a:gd name="connsiteY22" fmla="*/ 318211 h 874167"/>
              <a:gd name="connsiteX23" fmla="*/ 2677363 w 3266237"/>
              <a:gd name="connsiteY23" fmla="*/ 347472 h 874167"/>
              <a:gd name="connsiteX24" fmla="*/ 2659075 w 3266237"/>
              <a:gd name="connsiteY24" fmla="*/ 395021 h 874167"/>
              <a:gd name="connsiteX25" fmla="*/ 2626157 w 3266237"/>
              <a:gd name="connsiteY25" fmla="*/ 413309 h 874167"/>
              <a:gd name="connsiteX26" fmla="*/ 2633472 w 3266237"/>
              <a:gd name="connsiteY26" fmla="*/ 446227 h 874167"/>
              <a:gd name="connsiteX27" fmla="*/ 2644445 w 3266237"/>
              <a:gd name="connsiteY27" fmla="*/ 493776 h 874167"/>
              <a:gd name="connsiteX28" fmla="*/ 2651760 w 3266237"/>
              <a:gd name="connsiteY28" fmla="*/ 541325 h 874167"/>
              <a:gd name="connsiteX29" fmla="*/ 2629815 w 3266237"/>
              <a:gd name="connsiteY29" fmla="*/ 570586 h 874167"/>
              <a:gd name="connsiteX30" fmla="*/ 2604211 w 3266237"/>
              <a:gd name="connsiteY30" fmla="*/ 559613 h 874167"/>
              <a:gd name="connsiteX31" fmla="*/ 2578608 w 3266237"/>
              <a:gd name="connsiteY31" fmla="*/ 523037 h 874167"/>
              <a:gd name="connsiteX32" fmla="*/ 2589581 w 3266237"/>
              <a:gd name="connsiteY32" fmla="*/ 486461 h 874167"/>
              <a:gd name="connsiteX33" fmla="*/ 2604211 w 3266237"/>
              <a:gd name="connsiteY33" fmla="*/ 464515 h 874167"/>
              <a:gd name="connsiteX34" fmla="*/ 2560320 w 3266237"/>
              <a:gd name="connsiteY34" fmla="*/ 457200 h 874167"/>
              <a:gd name="connsiteX35" fmla="*/ 2549347 w 3266237"/>
              <a:gd name="connsiteY35" fmla="*/ 453543 h 874167"/>
              <a:gd name="connsiteX36" fmla="*/ 2545690 w 3266237"/>
              <a:gd name="connsiteY36" fmla="*/ 424282 h 874167"/>
              <a:gd name="connsiteX37" fmla="*/ 2534717 w 3266237"/>
              <a:gd name="connsiteY37" fmla="*/ 398679 h 874167"/>
              <a:gd name="connsiteX38" fmla="*/ 2505456 w 3266237"/>
              <a:gd name="connsiteY38" fmla="*/ 402336 h 874167"/>
              <a:gd name="connsiteX39" fmla="*/ 2472538 w 3266237"/>
              <a:gd name="connsiteY39" fmla="*/ 420624 h 874167"/>
              <a:gd name="connsiteX40" fmla="*/ 2435962 w 3266237"/>
              <a:gd name="connsiteY40" fmla="*/ 431597 h 874167"/>
              <a:gd name="connsiteX41" fmla="*/ 2421331 w 3266237"/>
              <a:gd name="connsiteY41" fmla="*/ 442570 h 874167"/>
              <a:gd name="connsiteX42" fmla="*/ 2454250 w 3266237"/>
              <a:gd name="connsiteY42" fmla="*/ 449885 h 874167"/>
              <a:gd name="connsiteX43" fmla="*/ 2472538 w 3266237"/>
              <a:gd name="connsiteY43" fmla="*/ 468173 h 874167"/>
              <a:gd name="connsiteX44" fmla="*/ 2468880 w 3266237"/>
              <a:gd name="connsiteY44" fmla="*/ 479146 h 874167"/>
              <a:gd name="connsiteX45" fmla="*/ 2439619 w 3266237"/>
              <a:gd name="connsiteY45" fmla="*/ 497434 h 874167"/>
              <a:gd name="connsiteX46" fmla="*/ 2395728 w 3266237"/>
              <a:gd name="connsiteY46" fmla="*/ 523037 h 874167"/>
              <a:gd name="connsiteX47" fmla="*/ 2443277 w 3266237"/>
              <a:gd name="connsiteY47" fmla="*/ 515722 h 874167"/>
              <a:gd name="connsiteX48" fmla="*/ 2483511 w 3266237"/>
              <a:gd name="connsiteY48" fmla="*/ 504749 h 874167"/>
              <a:gd name="connsiteX49" fmla="*/ 2509114 w 3266237"/>
              <a:gd name="connsiteY49" fmla="*/ 493776 h 874167"/>
              <a:gd name="connsiteX50" fmla="*/ 2516429 w 3266237"/>
              <a:gd name="connsiteY50" fmla="*/ 508407 h 874167"/>
              <a:gd name="connsiteX51" fmla="*/ 2483511 w 3266237"/>
              <a:gd name="connsiteY51" fmla="*/ 537667 h 874167"/>
              <a:gd name="connsiteX52" fmla="*/ 2483511 w 3266237"/>
              <a:gd name="connsiteY52" fmla="*/ 537667 h 874167"/>
              <a:gd name="connsiteX53" fmla="*/ 2534717 w 3266237"/>
              <a:gd name="connsiteY53" fmla="*/ 541325 h 874167"/>
              <a:gd name="connsiteX54" fmla="*/ 2553005 w 3266237"/>
              <a:gd name="connsiteY54" fmla="*/ 523037 h 874167"/>
              <a:gd name="connsiteX55" fmla="*/ 2563978 w 3266237"/>
              <a:gd name="connsiteY55" fmla="*/ 559613 h 874167"/>
              <a:gd name="connsiteX56" fmla="*/ 2542032 w 3266237"/>
              <a:gd name="connsiteY56" fmla="*/ 577901 h 874167"/>
              <a:gd name="connsiteX57" fmla="*/ 2520087 w 3266237"/>
              <a:gd name="connsiteY57" fmla="*/ 599847 h 874167"/>
              <a:gd name="connsiteX58" fmla="*/ 2501799 w 3266237"/>
              <a:gd name="connsiteY58" fmla="*/ 618135 h 874167"/>
              <a:gd name="connsiteX59" fmla="*/ 2476195 w 3266237"/>
              <a:gd name="connsiteY59" fmla="*/ 621792 h 874167"/>
              <a:gd name="connsiteX60" fmla="*/ 2468880 w 3266237"/>
              <a:gd name="connsiteY60" fmla="*/ 585216 h 874167"/>
              <a:gd name="connsiteX61" fmla="*/ 2450592 w 3266237"/>
              <a:gd name="connsiteY61" fmla="*/ 599847 h 874167"/>
              <a:gd name="connsiteX62" fmla="*/ 2432304 w 3266237"/>
              <a:gd name="connsiteY62" fmla="*/ 618135 h 874167"/>
              <a:gd name="connsiteX63" fmla="*/ 2399386 w 3266237"/>
              <a:gd name="connsiteY63" fmla="*/ 636423 h 874167"/>
              <a:gd name="connsiteX64" fmla="*/ 2370125 w 3266237"/>
              <a:gd name="connsiteY64" fmla="*/ 647395 h 874167"/>
              <a:gd name="connsiteX65" fmla="*/ 2351837 w 3266237"/>
              <a:gd name="connsiteY65" fmla="*/ 647395 h 874167"/>
              <a:gd name="connsiteX66" fmla="*/ 2322576 w 3266237"/>
              <a:gd name="connsiteY66" fmla="*/ 629107 h 874167"/>
              <a:gd name="connsiteX67" fmla="*/ 2322576 w 3266237"/>
              <a:gd name="connsiteY67" fmla="*/ 629107 h 874167"/>
              <a:gd name="connsiteX68" fmla="*/ 2275027 w 3266237"/>
              <a:gd name="connsiteY68" fmla="*/ 610819 h 874167"/>
              <a:gd name="connsiteX69" fmla="*/ 2227479 w 3266237"/>
              <a:gd name="connsiteY69" fmla="*/ 629107 h 874167"/>
              <a:gd name="connsiteX70" fmla="*/ 2201875 w 3266237"/>
              <a:gd name="connsiteY70" fmla="*/ 618135 h 874167"/>
              <a:gd name="connsiteX71" fmla="*/ 2154327 w 3266237"/>
              <a:gd name="connsiteY71" fmla="*/ 625450 h 874167"/>
              <a:gd name="connsiteX72" fmla="*/ 2147011 w 3266237"/>
              <a:gd name="connsiteY72" fmla="*/ 607162 h 874167"/>
              <a:gd name="connsiteX73" fmla="*/ 2095805 w 3266237"/>
              <a:gd name="connsiteY73" fmla="*/ 603504 h 874167"/>
              <a:gd name="connsiteX74" fmla="*/ 2073859 w 3266237"/>
              <a:gd name="connsiteY74" fmla="*/ 603504 h 874167"/>
              <a:gd name="connsiteX75" fmla="*/ 2033626 w 3266237"/>
              <a:gd name="connsiteY75" fmla="*/ 603504 h 874167"/>
              <a:gd name="connsiteX76" fmla="*/ 2000707 w 3266237"/>
              <a:gd name="connsiteY76" fmla="*/ 599847 h 874167"/>
              <a:gd name="connsiteX77" fmla="*/ 1975104 w 3266237"/>
              <a:gd name="connsiteY77" fmla="*/ 603504 h 874167"/>
              <a:gd name="connsiteX78" fmla="*/ 1960474 w 3266237"/>
              <a:gd name="connsiteY78" fmla="*/ 603504 h 874167"/>
              <a:gd name="connsiteX79" fmla="*/ 1942186 w 3266237"/>
              <a:gd name="connsiteY79" fmla="*/ 588874 h 874167"/>
              <a:gd name="connsiteX80" fmla="*/ 1912925 w 3266237"/>
              <a:gd name="connsiteY80" fmla="*/ 596189 h 874167"/>
              <a:gd name="connsiteX81" fmla="*/ 1876349 w 3266237"/>
              <a:gd name="connsiteY81" fmla="*/ 585216 h 874167"/>
              <a:gd name="connsiteX82" fmla="*/ 1905610 w 3266237"/>
              <a:gd name="connsiteY82" fmla="*/ 629107 h 874167"/>
              <a:gd name="connsiteX83" fmla="*/ 1938528 w 3266237"/>
              <a:gd name="connsiteY83" fmla="*/ 669341 h 874167"/>
              <a:gd name="connsiteX84" fmla="*/ 1956816 w 3266237"/>
              <a:gd name="connsiteY84" fmla="*/ 694944 h 874167"/>
              <a:gd name="connsiteX85" fmla="*/ 1975104 w 3266237"/>
              <a:gd name="connsiteY85" fmla="*/ 727863 h 874167"/>
              <a:gd name="connsiteX86" fmla="*/ 1945843 w 3266237"/>
              <a:gd name="connsiteY86" fmla="*/ 727863 h 874167"/>
              <a:gd name="connsiteX87" fmla="*/ 1909267 w 3266237"/>
              <a:gd name="connsiteY87" fmla="*/ 727863 h 874167"/>
              <a:gd name="connsiteX88" fmla="*/ 1880007 w 3266237"/>
              <a:gd name="connsiteY88" fmla="*/ 702259 h 874167"/>
              <a:gd name="connsiteX89" fmla="*/ 1843431 w 3266237"/>
              <a:gd name="connsiteY89" fmla="*/ 680314 h 874167"/>
              <a:gd name="connsiteX90" fmla="*/ 1814170 w 3266237"/>
              <a:gd name="connsiteY90" fmla="*/ 665683 h 874167"/>
              <a:gd name="connsiteX91" fmla="*/ 1784909 w 3266237"/>
              <a:gd name="connsiteY91" fmla="*/ 647395 h 874167"/>
              <a:gd name="connsiteX92" fmla="*/ 1726387 w 3266237"/>
              <a:gd name="connsiteY92" fmla="*/ 647395 h 874167"/>
              <a:gd name="connsiteX93" fmla="*/ 1766621 w 3266237"/>
              <a:gd name="connsiteY93" fmla="*/ 669341 h 874167"/>
              <a:gd name="connsiteX94" fmla="*/ 1795882 w 3266237"/>
              <a:gd name="connsiteY94" fmla="*/ 687629 h 874167"/>
              <a:gd name="connsiteX95" fmla="*/ 1814170 w 3266237"/>
              <a:gd name="connsiteY95" fmla="*/ 724205 h 874167"/>
              <a:gd name="connsiteX96" fmla="*/ 1814170 w 3266237"/>
              <a:gd name="connsiteY96" fmla="*/ 735178 h 874167"/>
              <a:gd name="connsiteX97" fmla="*/ 1814170 w 3266237"/>
              <a:gd name="connsiteY97" fmla="*/ 735178 h 874167"/>
              <a:gd name="connsiteX98" fmla="*/ 1762963 w 3266237"/>
              <a:gd name="connsiteY98" fmla="*/ 720547 h 874167"/>
              <a:gd name="connsiteX99" fmla="*/ 1733703 w 3266237"/>
              <a:gd name="connsiteY99" fmla="*/ 705917 h 874167"/>
              <a:gd name="connsiteX100" fmla="*/ 1711757 w 3266237"/>
              <a:gd name="connsiteY100" fmla="*/ 691287 h 874167"/>
              <a:gd name="connsiteX101" fmla="*/ 1693469 w 3266237"/>
              <a:gd name="connsiteY101" fmla="*/ 694944 h 874167"/>
              <a:gd name="connsiteX102" fmla="*/ 1689811 w 3266237"/>
              <a:gd name="connsiteY102" fmla="*/ 709575 h 874167"/>
              <a:gd name="connsiteX103" fmla="*/ 1689811 w 3266237"/>
              <a:gd name="connsiteY103" fmla="*/ 709575 h 874167"/>
              <a:gd name="connsiteX104" fmla="*/ 1645920 w 3266237"/>
              <a:gd name="connsiteY104" fmla="*/ 694944 h 874167"/>
              <a:gd name="connsiteX105" fmla="*/ 1631290 w 3266237"/>
              <a:gd name="connsiteY105" fmla="*/ 691287 h 874167"/>
              <a:gd name="connsiteX106" fmla="*/ 1613002 w 3266237"/>
              <a:gd name="connsiteY106" fmla="*/ 716890 h 874167"/>
              <a:gd name="connsiteX107" fmla="*/ 1587399 w 3266237"/>
              <a:gd name="connsiteY107" fmla="*/ 716890 h 874167"/>
              <a:gd name="connsiteX108" fmla="*/ 1554480 w 3266237"/>
              <a:gd name="connsiteY108" fmla="*/ 694944 h 874167"/>
              <a:gd name="connsiteX109" fmla="*/ 1543507 w 3266237"/>
              <a:gd name="connsiteY109" fmla="*/ 713232 h 874167"/>
              <a:gd name="connsiteX110" fmla="*/ 1517904 w 3266237"/>
              <a:gd name="connsiteY110" fmla="*/ 713232 h 874167"/>
              <a:gd name="connsiteX111" fmla="*/ 1444752 w 3266237"/>
              <a:gd name="connsiteY111" fmla="*/ 665683 h 874167"/>
              <a:gd name="connsiteX112" fmla="*/ 1433779 w 3266237"/>
              <a:gd name="connsiteY112" fmla="*/ 665683 h 874167"/>
              <a:gd name="connsiteX113" fmla="*/ 1444752 w 3266237"/>
              <a:gd name="connsiteY113" fmla="*/ 691287 h 874167"/>
              <a:gd name="connsiteX114" fmla="*/ 1463040 w 3266237"/>
              <a:gd name="connsiteY114" fmla="*/ 709575 h 874167"/>
              <a:gd name="connsiteX115" fmla="*/ 1517904 w 3266237"/>
              <a:gd name="connsiteY115" fmla="*/ 749808 h 874167"/>
              <a:gd name="connsiteX116" fmla="*/ 1495959 w 3266237"/>
              <a:gd name="connsiteY116" fmla="*/ 749808 h 874167"/>
              <a:gd name="connsiteX117" fmla="*/ 1448410 w 3266237"/>
              <a:gd name="connsiteY117" fmla="*/ 735178 h 874167"/>
              <a:gd name="connsiteX118" fmla="*/ 1437437 w 3266237"/>
              <a:gd name="connsiteY118" fmla="*/ 727863 h 874167"/>
              <a:gd name="connsiteX119" fmla="*/ 1426464 w 3266237"/>
              <a:gd name="connsiteY119" fmla="*/ 753466 h 874167"/>
              <a:gd name="connsiteX120" fmla="*/ 1404519 w 3266237"/>
              <a:gd name="connsiteY120" fmla="*/ 764439 h 874167"/>
              <a:gd name="connsiteX121" fmla="*/ 1378915 w 3266237"/>
              <a:gd name="connsiteY121" fmla="*/ 782727 h 874167"/>
              <a:gd name="connsiteX122" fmla="*/ 1338682 w 3266237"/>
              <a:gd name="connsiteY122" fmla="*/ 782727 h 874167"/>
              <a:gd name="connsiteX123" fmla="*/ 1338682 w 3266237"/>
              <a:gd name="connsiteY123" fmla="*/ 782727 h 874167"/>
              <a:gd name="connsiteX124" fmla="*/ 1324051 w 3266237"/>
              <a:gd name="connsiteY124" fmla="*/ 764439 h 874167"/>
              <a:gd name="connsiteX125" fmla="*/ 1302106 w 3266237"/>
              <a:gd name="connsiteY125" fmla="*/ 760781 h 874167"/>
              <a:gd name="connsiteX126" fmla="*/ 1302106 w 3266237"/>
              <a:gd name="connsiteY126" fmla="*/ 779069 h 874167"/>
              <a:gd name="connsiteX127" fmla="*/ 1287475 w 3266237"/>
              <a:gd name="connsiteY127" fmla="*/ 790042 h 874167"/>
              <a:gd name="connsiteX128" fmla="*/ 1283818 w 3266237"/>
              <a:gd name="connsiteY128" fmla="*/ 801015 h 874167"/>
              <a:gd name="connsiteX129" fmla="*/ 1280160 w 3266237"/>
              <a:gd name="connsiteY129" fmla="*/ 819303 h 874167"/>
              <a:gd name="connsiteX130" fmla="*/ 1265530 w 3266237"/>
              <a:gd name="connsiteY130" fmla="*/ 841248 h 874167"/>
              <a:gd name="connsiteX131" fmla="*/ 1254557 w 3266237"/>
              <a:gd name="connsiteY131" fmla="*/ 866851 h 874167"/>
              <a:gd name="connsiteX132" fmla="*/ 1254557 w 3266237"/>
              <a:gd name="connsiteY132" fmla="*/ 874167 h 874167"/>
              <a:gd name="connsiteX133" fmla="*/ 947319 w 3266237"/>
              <a:gd name="connsiteY133" fmla="*/ 709575 h 874167"/>
              <a:gd name="connsiteX134" fmla="*/ 727863 w 3266237"/>
              <a:gd name="connsiteY134" fmla="*/ 596189 h 874167"/>
              <a:gd name="connsiteX135" fmla="*/ 446227 w 3266237"/>
              <a:gd name="connsiteY135" fmla="*/ 435255 h 874167"/>
              <a:gd name="connsiteX136" fmla="*/ 0 w 3266237"/>
              <a:gd name="connsiteY136" fmla="*/ 149962 h 87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3266237" h="874167">
                <a:moveTo>
                  <a:pt x="0" y="149962"/>
                </a:moveTo>
                <a:lnTo>
                  <a:pt x="296266" y="120701"/>
                </a:lnTo>
                <a:lnTo>
                  <a:pt x="621792" y="80467"/>
                </a:lnTo>
                <a:lnTo>
                  <a:pt x="940003" y="54864"/>
                </a:lnTo>
                <a:lnTo>
                  <a:pt x="1276503" y="29261"/>
                </a:lnTo>
                <a:lnTo>
                  <a:pt x="1609344" y="21946"/>
                </a:lnTo>
                <a:lnTo>
                  <a:pt x="1927555" y="7315"/>
                </a:lnTo>
                <a:lnTo>
                  <a:pt x="2264055" y="7315"/>
                </a:lnTo>
                <a:lnTo>
                  <a:pt x="2600554" y="3658"/>
                </a:lnTo>
                <a:lnTo>
                  <a:pt x="2860243" y="0"/>
                </a:lnTo>
                <a:lnTo>
                  <a:pt x="3149194" y="7315"/>
                </a:lnTo>
                <a:lnTo>
                  <a:pt x="3266237" y="0"/>
                </a:lnTo>
                <a:lnTo>
                  <a:pt x="3222346" y="51207"/>
                </a:lnTo>
                <a:lnTo>
                  <a:pt x="3119933" y="91440"/>
                </a:lnTo>
                <a:lnTo>
                  <a:pt x="2995575" y="117043"/>
                </a:lnTo>
                <a:lnTo>
                  <a:pt x="2977287" y="149962"/>
                </a:lnTo>
                <a:lnTo>
                  <a:pt x="2922423" y="193853"/>
                </a:lnTo>
                <a:lnTo>
                  <a:pt x="2860243" y="241402"/>
                </a:lnTo>
                <a:lnTo>
                  <a:pt x="2827325" y="281635"/>
                </a:lnTo>
                <a:lnTo>
                  <a:pt x="2805379" y="318211"/>
                </a:lnTo>
                <a:lnTo>
                  <a:pt x="2794407" y="329184"/>
                </a:lnTo>
                <a:lnTo>
                  <a:pt x="2724912" y="321869"/>
                </a:lnTo>
                <a:lnTo>
                  <a:pt x="2699309" y="318211"/>
                </a:lnTo>
                <a:lnTo>
                  <a:pt x="2677363" y="347472"/>
                </a:lnTo>
                <a:lnTo>
                  <a:pt x="2659075" y="395021"/>
                </a:lnTo>
                <a:lnTo>
                  <a:pt x="2626157" y="413309"/>
                </a:lnTo>
                <a:lnTo>
                  <a:pt x="2633472" y="446227"/>
                </a:lnTo>
                <a:lnTo>
                  <a:pt x="2644445" y="493776"/>
                </a:lnTo>
                <a:lnTo>
                  <a:pt x="2651760" y="541325"/>
                </a:lnTo>
                <a:lnTo>
                  <a:pt x="2629815" y="570586"/>
                </a:lnTo>
                <a:lnTo>
                  <a:pt x="2604211" y="559613"/>
                </a:lnTo>
                <a:lnTo>
                  <a:pt x="2578608" y="523037"/>
                </a:lnTo>
                <a:lnTo>
                  <a:pt x="2589581" y="486461"/>
                </a:lnTo>
                <a:lnTo>
                  <a:pt x="2604211" y="464515"/>
                </a:lnTo>
                <a:lnTo>
                  <a:pt x="2560320" y="457200"/>
                </a:lnTo>
                <a:lnTo>
                  <a:pt x="2549347" y="453543"/>
                </a:lnTo>
                <a:lnTo>
                  <a:pt x="2545690" y="424282"/>
                </a:lnTo>
                <a:lnTo>
                  <a:pt x="2534717" y="398679"/>
                </a:lnTo>
                <a:lnTo>
                  <a:pt x="2505456" y="402336"/>
                </a:lnTo>
                <a:lnTo>
                  <a:pt x="2472538" y="420624"/>
                </a:lnTo>
                <a:lnTo>
                  <a:pt x="2435962" y="431597"/>
                </a:lnTo>
                <a:lnTo>
                  <a:pt x="2421331" y="442570"/>
                </a:lnTo>
                <a:lnTo>
                  <a:pt x="2454250" y="449885"/>
                </a:lnTo>
                <a:lnTo>
                  <a:pt x="2472538" y="468173"/>
                </a:lnTo>
                <a:lnTo>
                  <a:pt x="2468880" y="479146"/>
                </a:lnTo>
                <a:lnTo>
                  <a:pt x="2439619" y="497434"/>
                </a:lnTo>
                <a:lnTo>
                  <a:pt x="2395728" y="523037"/>
                </a:lnTo>
                <a:lnTo>
                  <a:pt x="2443277" y="515722"/>
                </a:lnTo>
                <a:lnTo>
                  <a:pt x="2483511" y="504749"/>
                </a:lnTo>
                <a:lnTo>
                  <a:pt x="2509114" y="493776"/>
                </a:lnTo>
                <a:lnTo>
                  <a:pt x="2516429" y="508407"/>
                </a:lnTo>
                <a:lnTo>
                  <a:pt x="2483511" y="537667"/>
                </a:lnTo>
                <a:lnTo>
                  <a:pt x="2483511" y="537667"/>
                </a:lnTo>
                <a:lnTo>
                  <a:pt x="2534717" y="541325"/>
                </a:lnTo>
                <a:lnTo>
                  <a:pt x="2553005" y="523037"/>
                </a:lnTo>
                <a:lnTo>
                  <a:pt x="2563978" y="559613"/>
                </a:lnTo>
                <a:lnTo>
                  <a:pt x="2542032" y="577901"/>
                </a:lnTo>
                <a:lnTo>
                  <a:pt x="2520087" y="599847"/>
                </a:lnTo>
                <a:lnTo>
                  <a:pt x="2501799" y="618135"/>
                </a:lnTo>
                <a:lnTo>
                  <a:pt x="2476195" y="621792"/>
                </a:lnTo>
                <a:lnTo>
                  <a:pt x="2468880" y="585216"/>
                </a:lnTo>
                <a:lnTo>
                  <a:pt x="2450592" y="599847"/>
                </a:lnTo>
                <a:lnTo>
                  <a:pt x="2432304" y="618135"/>
                </a:lnTo>
                <a:lnTo>
                  <a:pt x="2399386" y="636423"/>
                </a:lnTo>
                <a:lnTo>
                  <a:pt x="2370125" y="647395"/>
                </a:lnTo>
                <a:lnTo>
                  <a:pt x="2351837" y="647395"/>
                </a:lnTo>
                <a:lnTo>
                  <a:pt x="2322576" y="629107"/>
                </a:lnTo>
                <a:lnTo>
                  <a:pt x="2322576" y="629107"/>
                </a:lnTo>
                <a:lnTo>
                  <a:pt x="2275027" y="610819"/>
                </a:lnTo>
                <a:lnTo>
                  <a:pt x="2227479" y="629107"/>
                </a:lnTo>
                <a:lnTo>
                  <a:pt x="2201875" y="618135"/>
                </a:lnTo>
                <a:lnTo>
                  <a:pt x="2154327" y="625450"/>
                </a:lnTo>
                <a:lnTo>
                  <a:pt x="2147011" y="607162"/>
                </a:lnTo>
                <a:lnTo>
                  <a:pt x="2095805" y="603504"/>
                </a:lnTo>
                <a:lnTo>
                  <a:pt x="2073859" y="603504"/>
                </a:lnTo>
                <a:lnTo>
                  <a:pt x="2033626" y="603504"/>
                </a:lnTo>
                <a:lnTo>
                  <a:pt x="2000707" y="599847"/>
                </a:lnTo>
                <a:lnTo>
                  <a:pt x="1975104" y="603504"/>
                </a:lnTo>
                <a:lnTo>
                  <a:pt x="1960474" y="603504"/>
                </a:lnTo>
                <a:lnTo>
                  <a:pt x="1942186" y="588874"/>
                </a:lnTo>
                <a:lnTo>
                  <a:pt x="1912925" y="596189"/>
                </a:lnTo>
                <a:lnTo>
                  <a:pt x="1876349" y="585216"/>
                </a:lnTo>
                <a:lnTo>
                  <a:pt x="1905610" y="629107"/>
                </a:lnTo>
                <a:lnTo>
                  <a:pt x="1938528" y="669341"/>
                </a:lnTo>
                <a:lnTo>
                  <a:pt x="1956816" y="694944"/>
                </a:lnTo>
                <a:lnTo>
                  <a:pt x="1975104" y="727863"/>
                </a:lnTo>
                <a:lnTo>
                  <a:pt x="1945843" y="727863"/>
                </a:lnTo>
                <a:lnTo>
                  <a:pt x="1909267" y="727863"/>
                </a:lnTo>
                <a:lnTo>
                  <a:pt x="1880007" y="702259"/>
                </a:lnTo>
                <a:lnTo>
                  <a:pt x="1843431" y="680314"/>
                </a:lnTo>
                <a:lnTo>
                  <a:pt x="1814170" y="665683"/>
                </a:lnTo>
                <a:lnTo>
                  <a:pt x="1784909" y="647395"/>
                </a:lnTo>
                <a:lnTo>
                  <a:pt x="1726387" y="647395"/>
                </a:lnTo>
                <a:lnTo>
                  <a:pt x="1766621" y="669341"/>
                </a:lnTo>
                <a:lnTo>
                  <a:pt x="1795882" y="687629"/>
                </a:lnTo>
                <a:lnTo>
                  <a:pt x="1814170" y="724205"/>
                </a:lnTo>
                <a:lnTo>
                  <a:pt x="1814170" y="735178"/>
                </a:lnTo>
                <a:lnTo>
                  <a:pt x="1814170" y="735178"/>
                </a:lnTo>
                <a:lnTo>
                  <a:pt x="1762963" y="720547"/>
                </a:lnTo>
                <a:lnTo>
                  <a:pt x="1733703" y="705917"/>
                </a:lnTo>
                <a:lnTo>
                  <a:pt x="1711757" y="691287"/>
                </a:lnTo>
                <a:lnTo>
                  <a:pt x="1693469" y="694944"/>
                </a:lnTo>
                <a:lnTo>
                  <a:pt x="1689811" y="709575"/>
                </a:lnTo>
                <a:lnTo>
                  <a:pt x="1689811" y="709575"/>
                </a:lnTo>
                <a:lnTo>
                  <a:pt x="1645920" y="694944"/>
                </a:lnTo>
                <a:lnTo>
                  <a:pt x="1631290" y="691287"/>
                </a:lnTo>
                <a:lnTo>
                  <a:pt x="1613002" y="716890"/>
                </a:lnTo>
                <a:lnTo>
                  <a:pt x="1587399" y="716890"/>
                </a:lnTo>
                <a:lnTo>
                  <a:pt x="1554480" y="694944"/>
                </a:lnTo>
                <a:lnTo>
                  <a:pt x="1543507" y="713232"/>
                </a:lnTo>
                <a:lnTo>
                  <a:pt x="1517904" y="713232"/>
                </a:lnTo>
                <a:lnTo>
                  <a:pt x="1444752" y="665683"/>
                </a:lnTo>
                <a:lnTo>
                  <a:pt x="1433779" y="665683"/>
                </a:lnTo>
                <a:lnTo>
                  <a:pt x="1444752" y="691287"/>
                </a:lnTo>
                <a:lnTo>
                  <a:pt x="1463040" y="709575"/>
                </a:lnTo>
                <a:lnTo>
                  <a:pt x="1517904" y="749808"/>
                </a:lnTo>
                <a:lnTo>
                  <a:pt x="1495959" y="749808"/>
                </a:lnTo>
                <a:lnTo>
                  <a:pt x="1448410" y="735178"/>
                </a:lnTo>
                <a:lnTo>
                  <a:pt x="1437437" y="727863"/>
                </a:lnTo>
                <a:lnTo>
                  <a:pt x="1426464" y="753466"/>
                </a:lnTo>
                <a:lnTo>
                  <a:pt x="1404519" y="764439"/>
                </a:lnTo>
                <a:lnTo>
                  <a:pt x="1378915" y="782727"/>
                </a:lnTo>
                <a:lnTo>
                  <a:pt x="1338682" y="782727"/>
                </a:lnTo>
                <a:lnTo>
                  <a:pt x="1338682" y="782727"/>
                </a:lnTo>
                <a:lnTo>
                  <a:pt x="1324051" y="764439"/>
                </a:lnTo>
                <a:lnTo>
                  <a:pt x="1302106" y="760781"/>
                </a:lnTo>
                <a:lnTo>
                  <a:pt x="1302106" y="779069"/>
                </a:lnTo>
                <a:lnTo>
                  <a:pt x="1287475" y="790042"/>
                </a:lnTo>
                <a:lnTo>
                  <a:pt x="1283818" y="801015"/>
                </a:lnTo>
                <a:lnTo>
                  <a:pt x="1280160" y="819303"/>
                </a:lnTo>
                <a:lnTo>
                  <a:pt x="1265530" y="841248"/>
                </a:lnTo>
                <a:lnTo>
                  <a:pt x="1254557" y="866851"/>
                </a:lnTo>
                <a:lnTo>
                  <a:pt x="1254557" y="874167"/>
                </a:lnTo>
                <a:lnTo>
                  <a:pt x="947319" y="709575"/>
                </a:lnTo>
                <a:lnTo>
                  <a:pt x="727863" y="596189"/>
                </a:lnTo>
                <a:lnTo>
                  <a:pt x="446227" y="435255"/>
                </a:lnTo>
                <a:lnTo>
                  <a:pt x="0" y="1499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5" name="Forma libre 14"/>
          <p:cNvSpPr/>
          <p:nvPr/>
        </p:nvSpPr>
        <p:spPr>
          <a:xfrm>
            <a:off x="6914800" y="3295548"/>
            <a:ext cx="2206761" cy="717355"/>
          </a:xfrm>
          <a:custGeom>
            <a:avLst/>
            <a:gdLst>
              <a:gd name="connsiteX0" fmla="*/ 14024 w 2942348"/>
              <a:gd name="connsiteY0" fmla="*/ 608665 h 956473"/>
              <a:gd name="connsiteX1" fmla="*/ 22439 w 2942348"/>
              <a:gd name="connsiteY1" fmla="*/ 664763 h 956473"/>
              <a:gd name="connsiteX2" fmla="*/ 22439 w 2942348"/>
              <a:gd name="connsiteY2" fmla="*/ 675983 h 956473"/>
              <a:gd name="connsiteX3" fmla="*/ 53293 w 2942348"/>
              <a:gd name="connsiteY3" fmla="*/ 681592 h 956473"/>
              <a:gd name="connsiteX4" fmla="*/ 95366 w 2942348"/>
              <a:gd name="connsiteY4" fmla="*/ 667568 h 956473"/>
              <a:gd name="connsiteX5" fmla="*/ 151465 w 2942348"/>
              <a:gd name="connsiteY5" fmla="*/ 653543 h 956473"/>
              <a:gd name="connsiteX6" fmla="*/ 201953 w 2942348"/>
              <a:gd name="connsiteY6" fmla="*/ 636714 h 956473"/>
              <a:gd name="connsiteX7" fmla="*/ 227197 w 2942348"/>
              <a:gd name="connsiteY7" fmla="*/ 633909 h 956473"/>
              <a:gd name="connsiteX8" fmla="*/ 272076 w 2942348"/>
              <a:gd name="connsiteY8" fmla="*/ 645129 h 956473"/>
              <a:gd name="connsiteX9" fmla="*/ 325369 w 2942348"/>
              <a:gd name="connsiteY9" fmla="*/ 650738 h 956473"/>
              <a:gd name="connsiteX10" fmla="*/ 345003 w 2942348"/>
              <a:gd name="connsiteY10" fmla="*/ 645129 h 956473"/>
              <a:gd name="connsiteX11" fmla="*/ 389882 w 2942348"/>
              <a:gd name="connsiteY11" fmla="*/ 625494 h 956473"/>
              <a:gd name="connsiteX12" fmla="*/ 437565 w 2942348"/>
              <a:gd name="connsiteY12" fmla="*/ 625494 h 956473"/>
              <a:gd name="connsiteX13" fmla="*/ 479639 w 2942348"/>
              <a:gd name="connsiteY13" fmla="*/ 625494 h 956473"/>
              <a:gd name="connsiteX14" fmla="*/ 532932 w 2942348"/>
              <a:gd name="connsiteY14" fmla="*/ 603055 h 956473"/>
              <a:gd name="connsiteX15" fmla="*/ 558176 w 2942348"/>
              <a:gd name="connsiteY15" fmla="*/ 586226 h 956473"/>
              <a:gd name="connsiteX16" fmla="*/ 580615 w 2942348"/>
              <a:gd name="connsiteY16" fmla="*/ 577811 h 956473"/>
              <a:gd name="connsiteX17" fmla="*/ 617079 w 2942348"/>
              <a:gd name="connsiteY17" fmla="*/ 577811 h 956473"/>
              <a:gd name="connsiteX18" fmla="*/ 639519 w 2942348"/>
              <a:gd name="connsiteY18" fmla="*/ 586226 h 956473"/>
              <a:gd name="connsiteX19" fmla="*/ 670373 w 2942348"/>
              <a:gd name="connsiteY19" fmla="*/ 611470 h 956473"/>
              <a:gd name="connsiteX20" fmla="*/ 706836 w 2942348"/>
              <a:gd name="connsiteY20" fmla="*/ 619884 h 956473"/>
              <a:gd name="connsiteX21" fmla="*/ 737690 w 2942348"/>
              <a:gd name="connsiteY21" fmla="*/ 633909 h 956473"/>
              <a:gd name="connsiteX22" fmla="*/ 768544 w 2942348"/>
              <a:gd name="connsiteY22" fmla="*/ 645129 h 956473"/>
              <a:gd name="connsiteX23" fmla="*/ 802203 w 2942348"/>
              <a:gd name="connsiteY23" fmla="*/ 645129 h 956473"/>
              <a:gd name="connsiteX24" fmla="*/ 847082 w 2942348"/>
              <a:gd name="connsiteY24" fmla="*/ 633909 h 956473"/>
              <a:gd name="connsiteX25" fmla="*/ 872326 w 2942348"/>
              <a:gd name="connsiteY25" fmla="*/ 614275 h 956473"/>
              <a:gd name="connsiteX26" fmla="*/ 922814 w 2942348"/>
              <a:gd name="connsiteY26" fmla="*/ 608665 h 956473"/>
              <a:gd name="connsiteX27" fmla="*/ 942449 w 2942348"/>
              <a:gd name="connsiteY27" fmla="*/ 580616 h 956473"/>
              <a:gd name="connsiteX28" fmla="*/ 978912 w 2942348"/>
              <a:gd name="connsiteY28" fmla="*/ 583421 h 956473"/>
              <a:gd name="connsiteX29" fmla="*/ 1015376 w 2942348"/>
              <a:gd name="connsiteY29" fmla="*/ 597445 h 956473"/>
              <a:gd name="connsiteX30" fmla="*/ 1032206 w 2942348"/>
              <a:gd name="connsiteY30" fmla="*/ 583421 h 956473"/>
              <a:gd name="connsiteX31" fmla="*/ 1060255 w 2942348"/>
              <a:gd name="connsiteY31" fmla="*/ 583421 h 956473"/>
              <a:gd name="connsiteX32" fmla="*/ 1088304 w 2942348"/>
              <a:gd name="connsiteY32" fmla="*/ 569396 h 956473"/>
              <a:gd name="connsiteX33" fmla="*/ 1107938 w 2942348"/>
              <a:gd name="connsiteY33" fmla="*/ 558176 h 956473"/>
              <a:gd name="connsiteX34" fmla="*/ 1130377 w 2942348"/>
              <a:gd name="connsiteY34" fmla="*/ 552567 h 956473"/>
              <a:gd name="connsiteX35" fmla="*/ 1169646 w 2942348"/>
              <a:gd name="connsiteY35" fmla="*/ 558176 h 956473"/>
              <a:gd name="connsiteX36" fmla="*/ 1189280 w 2942348"/>
              <a:gd name="connsiteY36" fmla="*/ 566591 h 956473"/>
              <a:gd name="connsiteX37" fmla="*/ 1217330 w 2942348"/>
              <a:gd name="connsiteY37" fmla="*/ 566591 h 956473"/>
              <a:gd name="connsiteX38" fmla="*/ 1253793 w 2942348"/>
              <a:gd name="connsiteY38" fmla="*/ 558176 h 956473"/>
              <a:gd name="connsiteX39" fmla="*/ 1298672 w 2942348"/>
              <a:gd name="connsiteY39" fmla="*/ 546957 h 956473"/>
              <a:gd name="connsiteX40" fmla="*/ 1332331 w 2942348"/>
              <a:gd name="connsiteY40" fmla="*/ 544152 h 956473"/>
              <a:gd name="connsiteX41" fmla="*/ 1354770 w 2942348"/>
              <a:gd name="connsiteY41" fmla="*/ 530127 h 956473"/>
              <a:gd name="connsiteX42" fmla="*/ 1380014 w 2942348"/>
              <a:gd name="connsiteY42" fmla="*/ 504883 h 956473"/>
              <a:gd name="connsiteX43" fmla="*/ 1405258 w 2942348"/>
              <a:gd name="connsiteY43" fmla="*/ 488054 h 956473"/>
              <a:gd name="connsiteX44" fmla="*/ 1422088 w 2942348"/>
              <a:gd name="connsiteY44" fmla="*/ 485249 h 956473"/>
              <a:gd name="connsiteX45" fmla="*/ 1455747 w 2942348"/>
              <a:gd name="connsiteY45" fmla="*/ 471224 h 956473"/>
              <a:gd name="connsiteX46" fmla="*/ 1472576 w 2942348"/>
              <a:gd name="connsiteY46" fmla="*/ 443175 h 956473"/>
              <a:gd name="connsiteX47" fmla="*/ 1472576 w 2942348"/>
              <a:gd name="connsiteY47" fmla="*/ 443175 h 956473"/>
              <a:gd name="connsiteX48" fmla="*/ 1469771 w 2942348"/>
              <a:gd name="connsiteY48" fmla="*/ 406711 h 956473"/>
              <a:gd name="connsiteX49" fmla="*/ 1447332 w 2942348"/>
              <a:gd name="connsiteY49" fmla="*/ 389882 h 956473"/>
              <a:gd name="connsiteX50" fmla="*/ 1436112 w 2942348"/>
              <a:gd name="connsiteY50" fmla="*/ 370248 h 956473"/>
              <a:gd name="connsiteX51" fmla="*/ 1419283 w 2942348"/>
              <a:gd name="connsiteY51" fmla="*/ 336589 h 956473"/>
              <a:gd name="connsiteX52" fmla="*/ 1391234 w 2942348"/>
              <a:gd name="connsiteY52" fmla="*/ 308540 h 956473"/>
              <a:gd name="connsiteX53" fmla="*/ 1363185 w 2942348"/>
              <a:gd name="connsiteY53" fmla="*/ 286100 h 956473"/>
              <a:gd name="connsiteX54" fmla="*/ 1340746 w 2942348"/>
              <a:gd name="connsiteY54" fmla="*/ 255246 h 956473"/>
              <a:gd name="connsiteX55" fmla="*/ 1323916 w 2942348"/>
              <a:gd name="connsiteY55" fmla="*/ 241222 h 956473"/>
              <a:gd name="connsiteX56" fmla="*/ 1307087 w 2942348"/>
              <a:gd name="connsiteY56" fmla="*/ 232807 h 956473"/>
              <a:gd name="connsiteX57" fmla="*/ 1290257 w 2942348"/>
              <a:gd name="connsiteY57" fmla="*/ 232807 h 956473"/>
              <a:gd name="connsiteX58" fmla="*/ 1267818 w 2942348"/>
              <a:gd name="connsiteY58" fmla="*/ 224392 h 956473"/>
              <a:gd name="connsiteX59" fmla="*/ 1239769 w 2942348"/>
              <a:gd name="connsiteY59" fmla="*/ 221588 h 956473"/>
              <a:gd name="connsiteX60" fmla="*/ 1208915 w 2942348"/>
              <a:gd name="connsiteY60" fmla="*/ 227197 h 956473"/>
              <a:gd name="connsiteX61" fmla="*/ 1178061 w 2942348"/>
              <a:gd name="connsiteY61" fmla="*/ 227197 h 956473"/>
              <a:gd name="connsiteX62" fmla="*/ 1138792 w 2942348"/>
              <a:gd name="connsiteY62" fmla="*/ 221588 h 956473"/>
              <a:gd name="connsiteX63" fmla="*/ 1093914 w 2942348"/>
              <a:gd name="connsiteY63" fmla="*/ 210368 h 956473"/>
              <a:gd name="connsiteX64" fmla="*/ 1054645 w 2942348"/>
              <a:gd name="connsiteY64" fmla="*/ 199148 h 956473"/>
              <a:gd name="connsiteX65" fmla="*/ 1043425 w 2942348"/>
              <a:gd name="connsiteY65" fmla="*/ 187929 h 956473"/>
              <a:gd name="connsiteX66" fmla="*/ 1023791 w 2942348"/>
              <a:gd name="connsiteY66" fmla="*/ 173904 h 956473"/>
              <a:gd name="connsiteX67" fmla="*/ 998547 w 2942348"/>
              <a:gd name="connsiteY67" fmla="*/ 154270 h 956473"/>
              <a:gd name="connsiteX68" fmla="*/ 970498 w 2942348"/>
              <a:gd name="connsiteY68" fmla="*/ 134635 h 956473"/>
              <a:gd name="connsiteX69" fmla="*/ 953668 w 2942348"/>
              <a:gd name="connsiteY69" fmla="*/ 112196 h 956473"/>
              <a:gd name="connsiteX70" fmla="*/ 934034 w 2942348"/>
              <a:gd name="connsiteY70" fmla="*/ 98172 h 956473"/>
              <a:gd name="connsiteX71" fmla="*/ 908790 w 2942348"/>
              <a:gd name="connsiteY71" fmla="*/ 78537 h 956473"/>
              <a:gd name="connsiteX72" fmla="*/ 900375 w 2942348"/>
              <a:gd name="connsiteY72" fmla="*/ 36464 h 956473"/>
              <a:gd name="connsiteX73" fmla="*/ 894765 w 2942348"/>
              <a:gd name="connsiteY73" fmla="*/ 11219 h 956473"/>
              <a:gd name="connsiteX74" fmla="*/ 1046230 w 2942348"/>
              <a:gd name="connsiteY74" fmla="*/ 11219 h 956473"/>
              <a:gd name="connsiteX75" fmla="*/ 1273428 w 2942348"/>
              <a:gd name="connsiteY75" fmla="*/ 19634 h 956473"/>
              <a:gd name="connsiteX76" fmla="*/ 1469771 w 2942348"/>
              <a:gd name="connsiteY76" fmla="*/ 19634 h 956473"/>
              <a:gd name="connsiteX77" fmla="*/ 2008314 w 2942348"/>
              <a:gd name="connsiteY77" fmla="*/ 14024 h 956473"/>
              <a:gd name="connsiteX78" fmla="*/ 2566490 w 2942348"/>
              <a:gd name="connsiteY78" fmla="*/ 0 h 956473"/>
              <a:gd name="connsiteX79" fmla="*/ 2905884 w 2942348"/>
              <a:gd name="connsiteY79" fmla="*/ 11219 h 956473"/>
              <a:gd name="connsiteX80" fmla="*/ 2919909 w 2942348"/>
              <a:gd name="connsiteY80" fmla="*/ 201953 h 956473"/>
              <a:gd name="connsiteX81" fmla="*/ 2919909 w 2942348"/>
              <a:gd name="connsiteY81" fmla="*/ 356223 h 956473"/>
              <a:gd name="connsiteX82" fmla="*/ 2942348 w 2942348"/>
              <a:gd name="connsiteY82" fmla="*/ 485249 h 956473"/>
              <a:gd name="connsiteX83" fmla="*/ 2931128 w 2942348"/>
              <a:gd name="connsiteY83" fmla="*/ 718056 h 956473"/>
              <a:gd name="connsiteX84" fmla="*/ 2900274 w 2942348"/>
              <a:gd name="connsiteY84" fmla="*/ 891961 h 956473"/>
              <a:gd name="connsiteX85" fmla="*/ 2872225 w 2942348"/>
              <a:gd name="connsiteY85" fmla="*/ 956473 h 956473"/>
              <a:gd name="connsiteX86" fmla="*/ 2558076 w 2942348"/>
              <a:gd name="connsiteY86" fmla="*/ 953669 h 956473"/>
              <a:gd name="connsiteX87" fmla="*/ 2302829 w 2942348"/>
              <a:gd name="connsiteY87" fmla="*/ 953669 h 956473"/>
              <a:gd name="connsiteX88" fmla="*/ 2257950 w 2942348"/>
              <a:gd name="connsiteY88" fmla="*/ 948059 h 956473"/>
              <a:gd name="connsiteX89" fmla="*/ 2302829 w 2942348"/>
              <a:gd name="connsiteY89" fmla="*/ 894765 h 956473"/>
              <a:gd name="connsiteX90" fmla="*/ 2308439 w 2942348"/>
              <a:gd name="connsiteY90" fmla="*/ 838667 h 956473"/>
              <a:gd name="connsiteX91" fmla="*/ 2288804 w 2942348"/>
              <a:gd name="connsiteY91" fmla="*/ 793789 h 956473"/>
              <a:gd name="connsiteX92" fmla="*/ 2286000 w 2942348"/>
              <a:gd name="connsiteY92" fmla="*/ 771349 h 956473"/>
              <a:gd name="connsiteX93" fmla="*/ 2274780 w 2942348"/>
              <a:gd name="connsiteY93" fmla="*/ 732081 h 956473"/>
              <a:gd name="connsiteX94" fmla="*/ 2246731 w 2942348"/>
              <a:gd name="connsiteY94" fmla="*/ 732081 h 956473"/>
              <a:gd name="connsiteX95" fmla="*/ 2207462 w 2942348"/>
              <a:gd name="connsiteY95" fmla="*/ 732081 h 956473"/>
              <a:gd name="connsiteX96" fmla="*/ 2179413 w 2942348"/>
              <a:gd name="connsiteY96" fmla="*/ 726471 h 956473"/>
              <a:gd name="connsiteX97" fmla="*/ 2156974 w 2942348"/>
              <a:gd name="connsiteY97" fmla="*/ 698422 h 956473"/>
              <a:gd name="connsiteX98" fmla="*/ 2123315 w 2942348"/>
              <a:gd name="connsiteY98" fmla="*/ 675983 h 956473"/>
              <a:gd name="connsiteX99" fmla="*/ 2089656 w 2942348"/>
              <a:gd name="connsiteY99" fmla="*/ 656348 h 956473"/>
              <a:gd name="connsiteX100" fmla="*/ 2067217 w 2942348"/>
              <a:gd name="connsiteY100" fmla="*/ 645129 h 956473"/>
              <a:gd name="connsiteX101" fmla="*/ 2041973 w 2942348"/>
              <a:gd name="connsiteY101" fmla="*/ 625494 h 956473"/>
              <a:gd name="connsiteX102" fmla="*/ 2019533 w 2942348"/>
              <a:gd name="connsiteY102" fmla="*/ 625494 h 956473"/>
              <a:gd name="connsiteX103" fmla="*/ 1977460 w 2942348"/>
              <a:gd name="connsiteY103" fmla="*/ 631104 h 956473"/>
              <a:gd name="connsiteX104" fmla="*/ 1926971 w 2942348"/>
              <a:gd name="connsiteY104" fmla="*/ 631104 h 956473"/>
              <a:gd name="connsiteX105" fmla="*/ 1904532 w 2942348"/>
              <a:gd name="connsiteY105" fmla="*/ 614275 h 956473"/>
              <a:gd name="connsiteX106" fmla="*/ 1870873 w 2942348"/>
              <a:gd name="connsiteY106" fmla="*/ 617080 h 956473"/>
              <a:gd name="connsiteX107" fmla="*/ 1845629 w 2942348"/>
              <a:gd name="connsiteY107" fmla="*/ 605860 h 956473"/>
              <a:gd name="connsiteX108" fmla="*/ 1823190 w 2942348"/>
              <a:gd name="connsiteY108" fmla="*/ 617080 h 956473"/>
              <a:gd name="connsiteX109" fmla="*/ 1783921 w 2942348"/>
              <a:gd name="connsiteY109" fmla="*/ 600250 h 956473"/>
              <a:gd name="connsiteX110" fmla="*/ 1761482 w 2942348"/>
              <a:gd name="connsiteY110" fmla="*/ 569396 h 956473"/>
              <a:gd name="connsiteX111" fmla="*/ 1736238 w 2942348"/>
              <a:gd name="connsiteY111" fmla="*/ 558176 h 956473"/>
              <a:gd name="connsiteX112" fmla="*/ 1691359 w 2942348"/>
              <a:gd name="connsiteY112" fmla="*/ 538542 h 956473"/>
              <a:gd name="connsiteX113" fmla="*/ 1638066 w 2942348"/>
              <a:gd name="connsiteY113" fmla="*/ 530127 h 956473"/>
              <a:gd name="connsiteX114" fmla="*/ 1610017 w 2942348"/>
              <a:gd name="connsiteY114" fmla="*/ 521713 h 956473"/>
              <a:gd name="connsiteX115" fmla="*/ 1587577 w 2942348"/>
              <a:gd name="connsiteY115" fmla="*/ 521713 h 956473"/>
              <a:gd name="connsiteX116" fmla="*/ 1562333 w 2942348"/>
              <a:gd name="connsiteY116" fmla="*/ 513298 h 956473"/>
              <a:gd name="connsiteX117" fmla="*/ 1542699 w 2942348"/>
              <a:gd name="connsiteY117" fmla="*/ 504883 h 956473"/>
              <a:gd name="connsiteX118" fmla="*/ 1511845 w 2942348"/>
              <a:gd name="connsiteY118" fmla="*/ 499273 h 956473"/>
              <a:gd name="connsiteX119" fmla="*/ 1483796 w 2942348"/>
              <a:gd name="connsiteY119" fmla="*/ 499273 h 956473"/>
              <a:gd name="connsiteX120" fmla="*/ 1466966 w 2942348"/>
              <a:gd name="connsiteY120" fmla="*/ 493664 h 956473"/>
              <a:gd name="connsiteX121" fmla="*/ 1452942 w 2942348"/>
              <a:gd name="connsiteY121" fmla="*/ 499273 h 956473"/>
              <a:gd name="connsiteX122" fmla="*/ 1444527 w 2942348"/>
              <a:gd name="connsiteY122" fmla="*/ 513298 h 956473"/>
              <a:gd name="connsiteX123" fmla="*/ 1419283 w 2942348"/>
              <a:gd name="connsiteY123" fmla="*/ 530127 h 956473"/>
              <a:gd name="connsiteX124" fmla="*/ 1374404 w 2942348"/>
              <a:gd name="connsiteY124" fmla="*/ 544152 h 956473"/>
              <a:gd name="connsiteX125" fmla="*/ 1351965 w 2942348"/>
              <a:gd name="connsiteY125" fmla="*/ 555372 h 956473"/>
              <a:gd name="connsiteX126" fmla="*/ 1315501 w 2942348"/>
              <a:gd name="connsiteY126" fmla="*/ 563786 h 956473"/>
              <a:gd name="connsiteX127" fmla="*/ 1279038 w 2942348"/>
              <a:gd name="connsiteY127" fmla="*/ 575006 h 956473"/>
              <a:gd name="connsiteX128" fmla="*/ 1228549 w 2942348"/>
              <a:gd name="connsiteY128" fmla="*/ 591835 h 956473"/>
              <a:gd name="connsiteX129" fmla="*/ 1189280 w 2942348"/>
              <a:gd name="connsiteY129" fmla="*/ 591835 h 956473"/>
              <a:gd name="connsiteX130" fmla="*/ 1161231 w 2942348"/>
              <a:gd name="connsiteY130" fmla="*/ 586226 h 956473"/>
              <a:gd name="connsiteX131" fmla="*/ 1124768 w 2942348"/>
              <a:gd name="connsiteY131" fmla="*/ 586226 h 956473"/>
              <a:gd name="connsiteX132" fmla="*/ 1093914 w 2942348"/>
              <a:gd name="connsiteY132" fmla="*/ 586226 h 956473"/>
              <a:gd name="connsiteX133" fmla="*/ 1065865 w 2942348"/>
              <a:gd name="connsiteY133" fmla="*/ 605860 h 956473"/>
              <a:gd name="connsiteX134" fmla="*/ 1040620 w 2942348"/>
              <a:gd name="connsiteY134" fmla="*/ 614275 h 956473"/>
              <a:gd name="connsiteX135" fmla="*/ 1004157 w 2942348"/>
              <a:gd name="connsiteY135" fmla="*/ 619884 h 956473"/>
              <a:gd name="connsiteX136" fmla="*/ 976107 w 2942348"/>
              <a:gd name="connsiteY136" fmla="*/ 614275 h 956473"/>
              <a:gd name="connsiteX137" fmla="*/ 945254 w 2942348"/>
              <a:gd name="connsiteY137" fmla="*/ 622689 h 956473"/>
              <a:gd name="connsiteX138" fmla="*/ 920009 w 2942348"/>
              <a:gd name="connsiteY138" fmla="*/ 636714 h 956473"/>
              <a:gd name="connsiteX139" fmla="*/ 875131 w 2942348"/>
              <a:gd name="connsiteY139" fmla="*/ 645129 h 956473"/>
              <a:gd name="connsiteX140" fmla="*/ 830252 w 2942348"/>
              <a:gd name="connsiteY140" fmla="*/ 661958 h 956473"/>
              <a:gd name="connsiteX141" fmla="*/ 788179 w 2942348"/>
              <a:gd name="connsiteY141" fmla="*/ 667568 h 956473"/>
              <a:gd name="connsiteX142" fmla="*/ 718056 w 2942348"/>
              <a:gd name="connsiteY142" fmla="*/ 667568 h 956473"/>
              <a:gd name="connsiteX143" fmla="*/ 675982 w 2942348"/>
              <a:gd name="connsiteY143" fmla="*/ 647934 h 956473"/>
              <a:gd name="connsiteX144" fmla="*/ 647933 w 2942348"/>
              <a:gd name="connsiteY144" fmla="*/ 631104 h 956473"/>
              <a:gd name="connsiteX145" fmla="*/ 614274 w 2942348"/>
              <a:gd name="connsiteY145" fmla="*/ 614275 h 956473"/>
              <a:gd name="connsiteX146" fmla="*/ 583420 w 2942348"/>
              <a:gd name="connsiteY146" fmla="*/ 605860 h 956473"/>
              <a:gd name="connsiteX147" fmla="*/ 549761 w 2942348"/>
              <a:gd name="connsiteY147" fmla="*/ 605860 h 956473"/>
              <a:gd name="connsiteX148" fmla="*/ 516103 w 2942348"/>
              <a:gd name="connsiteY148" fmla="*/ 633909 h 956473"/>
              <a:gd name="connsiteX149" fmla="*/ 485249 w 2942348"/>
              <a:gd name="connsiteY149" fmla="*/ 636714 h 956473"/>
              <a:gd name="connsiteX150" fmla="*/ 423541 w 2942348"/>
              <a:gd name="connsiteY150" fmla="*/ 656348 h 956473"/>
              <a:gd name="connsiteX151" fmla="*/ 378662 w 2942348"/>
              <a:gd name="connsiteY151" fmla="*/ 653543 h 956473"/>
              <a:gd name="connsiteX152" fmla="*/ 339393 w 2942348"/>
              <a:gd name="connsiteY152" fmla="*/ 659153 h 956473"/>
              <a:gd name="connsiteX153" fmla="*/ 288905 w 2942348"/>
              <a:gd name="connsiteY153" fmla="*/ 661958 h 956473"/>
              <a:gd name="connsiteX154" fmla="*/ 235612 w 2942348"/>
              <a:gd name="connsiteY154" fmla="*/ 661958 h 956473"/>
              <a:gd name="connsiteX155" fmla="*/ 196343 w 2942348"/>
              <a:gd name="connsiteY155" fmla="*/ 659153 h 956473"/>
              <a:gd name="connsiteX156" fmla="*/ 151465 w 2942348"/>
              <a:gd name="connsiteY156" fmla="*/ 681592 h 956473"/>
              <a:gd name="connsiteX157" fmla="*/ 106586 w 2942348"/>
              <a:gd name="connsiteY157" fmla="*/ 684397 h 956473"/>
              <a:gd name="connsiteX158" fmla="*/ 72927 w 2942348"/>
              <a:gd name="connsiteY158" fmla="*/ 692812 h 956473"/>
              <a:gd name="connsiteX159" fmla="*/ 39268 w 2942348"/>
              <a:gd name="connsiteY159" fmla="*/ 706837 h 956473"/>
              <a:gd name="connsiteX160" fmla="*/ 8414 w 2942348"/>
              <a:gd name="connsiteY160" fmla="*/ 698422 h 956473"/>
              <a:gd name="connsiteX161" fmla="*/ 0 w 2942348"/>
              <a:gd name="connsiteY161" fmla="*/ 681592 h 956473"/>
              <a:gd name="connsiteX162" fmla="*/ 14024 w 2942348"/>
              <a:gd name="connsiteY162" fmla="*/ 608665 h 95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2942348" h="956473">
                <a:moveTo>
                  <a:pt x="14024" y="608665"/>
                </a:moveTo>
                <a:lnTo>
                  <a:pt x="22439" y="664763"/>
                </a:lnTo>
                <a:lnTo>
                  <a:pt x="22439" y="675983"/>
                </a:lnTo>
                <a:lnTo>
                  <a:pt x="53293" y="681592"/>
                </a:lnTo>
                <a:lnTo>
                  <a:pt x="95366" y="667568"/>
                </a:lnTo>
                <a:lnTo>
                  <a:pt x="151465" y="653543"/>
                </a:lnTo>
                <a:lnTo>
                  <a:pt x="201953" y="636714"/>
                </a:lnTo>
                <a:lnTo>
                  <a:pt x="227197" y="633909"/>
                </a:lnTo>
                <a:lnTo>
                  <a:pt x="272076" y="645129"/>
                </a:lnTo>
                <a:lnTo>
                  <a:pt x="325369" y="650738"/>
                </a:lnTo>
                <a:lnTo>
                  <a:pt x="345003" y="645129"/>
                </a:lnTo>
                <a:lnTo>
                  <a:pt x="389882" y="625494"/>
                </a:lnTo>
                <a:lnTo>
                  <a:pt x="437565" y="625494"/>
                </a:lnTo>
                <a:lnTo>
                  <a:pt x="479639" y="625494"/>
                </a:lnTo>
                <a:lnTo>
                  <a:pt x="532932" y="603055"/>
                </a:lnTo>
                <a:lnTo>
                  <a:pt x="558176" y="586226"/>
                </a:lnTo>
                <a:lnTo>
                  <a:pt x="580615" y="577811"/>
                </a:lnTo>
                <a:lnTo>
                  <a:pt x="617079" y="577811"/>
                </a:lnTo>
                <a:lnTo>
                  <a:pt x="639519" y="586226"/>
                </a:lnTo>
                <a:lnTo>
                  <a:pt x="670373" y="611470"/>
                </a:lnTo>
                <a:lnTo>
                  <a:pt x="706836" y="619884"/>
                </a:lnTo>
                <a:lnTo>
                  <a:pt x="737690" y="633909"/>
                </a:lnTo>
                <a:lnTo>
                  <a:pt x="768544" y="645129"/>
                </a:lnTo>
                <a:lnTo>
                  <a:pt x="802203" y="645129"/>
                </a:lnTo>
                <a:lnTo>
                  <a:pt x="847082" y="633909"/>
                </a:lnTo>
                <a:lnTo>
                  <a:pt x="872326" y="614275"/>
                </a:lnTo>
                <a:lnTo>
                  <a:pt x="922814" y="608665"/>
                </a:lnTo>
                <a:lnTo>
                  <a:pt x="942449" y="580616"/>
                </a:lnTo>
                <a:lnTo>
                  <a:pt x="978912" y="583421"/>
                </a:lnTo>
                <a:lnTo>
                  <a:pt x="1015376" y="597445"/>
                </a:lnTo>
                <a:lnTo>
                  <a:pt x="1032206" y="583421"/>
                </a:lnTo>
                <a:lnTo>
                  <a:pt x="1060255" y="583421"/>
                </a:lnTo>
                <a:lnTo>
                  <a:pt x="1088304" y="569396"/>
                </a:lnTo>
                <a:lnTo>
                  <a:pt x="1107938" y="558176"/>
                </a:lnTo>
                <a:lnTo>
                  <a:pt x="1130377" y="552567"/>
                </a:lnTo>
                <a:lnTo>
                  <a:pt x="1169646" y="558176"/>
                </a:lnTo>
                <a:lnTo>
                  <a:pt x="1189280" y="566591"/>
                </a:lnTo>
                <a:lnTo>
                  <a:pt x="1217330" y="566591"/>
                </a:lnTo>
                <a:lnTo>
                  <a:pt x="1253793" y="558176"/>
                </a:lnTo>
                <a:lnTo>
                  <a:pt x="1298672" y="546957"/>
                </a:lnTo>
                <a:lnTo>
                  <a:pt x="1332331" y="544152"/>
                </a:lnTo>
                <a:lnTo>
                  <a:pt x="1354770" y="530127"/>
                </a:lnTo>
                <a:lnTo>
                  <a:pt x="1380014" y="504883"/>
                </a:lnTo>
                <a:lnTo>
                  <a:pt x="1405258" y="488054"/>
                </a:lnTo>
                <a:lnTo>
                  <a:pt x="1422088" y="485249"/>
                </a:lnTo>
                <a:lnTo>
                  <a:pt x="1455747" y="471224"/>
                </a:lnTo>
                <a:lnTo>
                  <a:pt x="1472576" y="443175"/>
                </a:lnTo>
                <a:lnTo>
                  <a:pt x="1472576" y="443175"/>
                </a:lnTo>
                <a:lnTo>
                  <a:pt x="1469771" y="406711"/>
                </a:lnTo>
                <a:lnTo>
                  <a:pt x="1447332" y="389882"/>
                </a:lnTo>
                <a:lnTo>
                  <a:pt x="1436112" y="370248"/>
                </a:lnTo>
                <a:lnTo>
                  <a:pt x="1419283" y="336589"/>
                </a:lnTo>
                <a:lnTo>
                  <a:pt x="1391234" y="308540"/>
                </a:lnTo>
                <a:lnTo>
                  <a:pt x="1363185" y="286100"/>
                </a:lnTo>
                <a:lnTo>
                  <a:pt x="1340746" y="255246"/>
                </a:lnTo>
                <a:lnTo>
                  <a:pt x="1323916" y="241222"/>
                </a:lnTo>
                <a:lnTo>
                  <a:pt x="1307087" y="232807"/>
                </a:lnTo>
                <a:lnTo>
                  <a:pt x="1290257" y="232807"/>
                </a:lnTo>
                <a:lnTo>
                  <a:pt x="1267818" y="224392"/>
                </a:lnTo>
                <a:lnTo>
                  <a:pt x="1239769" y="221588"/>
                </a:lnTo>
                <a:lnTo>
                  <a:pt x="1208915" y="227197"/>
                </a:lnTo>
                <a:lnTo>
                  <a:pt x="1178061" y="227197"/>
                </a:lnTo>
                <a:lnTo>
                  <a:pt x="1138792" y="221588"/>
                </a:lnTo>
                <a:lnTo>
                  <a:pt x="1093914" y="210368"/>
                </a:lnTo>
                <a:lnTo>
                  <a:pt x="1054645" y="199148"/>
                </a:lnTo>
                <a:lnTo>
                  <a:pt x="1043425" y="187929"/>
                </a:lnTo>
                <a:lnTo>
                  <a:pt x="1023791" y="173904"/>
                </a:lnTo>
                <a:lnTo>
                  <a:pt x="998547" y="154270"/>
                </a:lnTo>
                <a:lnTo>
                  <a:pt x="970498" y="134635"/>
                </a:lnTo>
                <a:lnTo>
                  <a:pt x="953668" y="112196"/>
                </a:lnTo>
                <a:lnTo>
                  <a:pt x="934034" y="98172"/>
                </a:lnTo>
                <a:lnTo>
                  <a:pt x="908790" y="78537"/>
                </a:lnTo>
                <a:lnTo>
                  <a:pt x="900375" y="36464"/>
                </a:lnTo>
                <a:lnTo>
                  <a:pt x="894765" y="11219"/>
                </a:lnTo>
                <a:lnTo>
                  <a:pt x="1046230" y="11219"/>
                </a:lnTo>
                <a:lnTo>
                  <a:pt x="1273428" y="19634"/>
                </a:lnTo>
                <a:lnTo>
                  <a:pt x="1469771" y="19634"/>
                </a:lnTo>
                <a:lnTo>
                  <a:pt x="2008314" y="14024"/>
                </a:lnTo>
                <a:lnTo>
                  <a:pt x="2566490" y="0"/>
                </a:lnTo>
                <a:lnTo>
                  <a:pt x="2905884" y="11219"/>
                </a:lnTo>
                <a:lnTo>
                  <a:pt x="2919909" y="201953"/>
                </a:lnTo>
                <a:lnTo>
                  <a:pt x="2919909" y="356223"/>
                </a:lnTo>
                <a:lnTo>
                  <a:pt x="2942348" y="485249"/>
                </a:lnTo>
                <a:lnTo>
                  <a:pt x="2931128" y="718056"/>
                </a:lnTo>
                <a:lnTo>
                  <a:pt x="2900274" y="891961"/>
                </a:lnTo>
                <a:lnTo>
                  <a:pt x="2872225" y="956473"/>
                </a:lnTo>
                <a:lnTo>
                  <a:pt x="2558076" y="953669"/>
                </a:lnTo>
                <a:lnTo>
                  <a:pt x="2302829" y="953669"/>
                </a:lnTo>
                <a:lnTo>
                  <a:pt x="2257950" y="948059"/>
                </a:lnTo>
                <a:lnTo>
                  <a:pt x="2302829" y="894765"/>
                </a:lnTo>
                <a:lnTo>
                  <a:pt x="2308439" y="838667"/>
                </a:lnTo>
                <a:lnTo>
                  <a:pt x="2288804" y="793789"/>
                </a:lnTo>
                <a:lnTo>
                  <a:pt x="2286000" y="771349"/>
                </a:lnTo>
                <a:lnTo>
                  <a:pt x="2274780" y="732081"/>
                </a:lnTo>
                <a:lnTo>
                  <a:pt x="2246731" y="732081"/>
                </a:lnTo>
                <a:lnTo>
                  <a:pt x="2207462" y="732081"/>
                </a:lnTo>
                <a:lnTo>
                  <a:pt x="2179413" y="726471"/>
                </a:lnTo>
                <a:lnTo>
                  <a:pt x="2156974" y="698422"/>
                </a:lnTo>
                <a:lnTo>
                  <a:pt x="2123315" y="675983"/>
                </a:lnTo>
                <a:lnTo>
                  <a:pt x="2089656" y="656348"/>
                </a:lnTo>
                <a:lnTo>
                  <a:pt x="2067217" y="645129"/>
                </a:lnTo>
                <a:lnTo>
                  <a:pt x="2041973" y="625494"/>
                </a:lnTo>
                <a:lnTo>
                  <a:pt x="2019533" y="625494"/>
                </a:lnTo>
                <a:lnTo>
                  <a:pt x="1977460" y="631104"/>
                </a:lnTo>
                <a:lnTo>
                  <a:pt x="1926971" y="631104"/>
                </a:lnTo>
                <a:lnTo>
                  <a:pt x="1904532" y="614275"/>
                </a:lnTo>
                <a:lnTo>
                  <a:pt x="1870873" y="617080"/>
                </a:lnTo>
                <a:lnTo>
                  <a:pt x="1845629" y="605860"/>
                </a:lnTo>
                <a:lnTo>
                  <a:pt x="1823190" y="617080"/>
                </a:lnTo>
                <a:lnTo>
                  <a:pt x="1783921" y="600250"/>
                </a:lnTo>
                <a:lnTo>
                  <a:pt x="1761482" y="569396"/>
                </a:lnTo>
                <a:lnTo>
                  <a:pt x="1736238" y="558176"/>
                </a:lnTo>
                <a:lnTo>
                  <a:pt x="1691359" y="538542"/>
                </a:lnTo>
                <a:lnTo>
                  <a:pt x="1638066" y="530127"/>
                </a:lnTo>
                <a:lnTo>
                  <a:pt x="1610017" y="521713"/>
                </a:lnTo>
                <a:lnTo>
                  <a:pt x="1587577" y="521713"/>
                </a:lnTo>
                <a:lnTo>
                  <a:pt x="1562333" y="513298"/>
                </a:lnTo>
                <a:lnTo>
                  <a:pt x="1542699" y="504883"/>
                </a:lnTo>
                <a:lnTo>
                  <a:pt x="1511845" y="499273"/>
                </a:lnTo>
                <a:lnTo>
                  <a:pt x="1483796" y="499273"/>
                </a:lnTo>
                <a:lnTo>
                  <a:pt x="1466966" y="493664"/>
                </a:lnTo>
                <a:lnTo>
                  <a:pt x="1452942" y="499273"/>
                </a:lnTo>
                <a:lnTo>
                  <a:pt x="1444527" y="513298"/>
                </a:lnTo>
                <a:lnTo>
                  <a:pt x="1419283" y="530127"/>
                </a:lnTo>
                <a:lnTo>
                  <a:pt x="1374404" y="544152"/>
                </a:lnTo>
                <a:lnTo>
                  <a:pt x="1351965" y="555372"/>
                </a:lnTo>
                <a:lnTo>
                  <a:pt x="1315501" y="563786"/>
                </a:lnTo>
                <a:lnTo>
                  <a:pt x="1279038" y="575006"/>
                </a:lnTo>
                <a:lnTo>
                  <a:pt x="1228549" y="591835"/>
                </a:lnTo>
                <a:lnTo>
                  <a:pt x="1189280" y="591835"/>
                </a:lnTo>
                <a:lnTo>
                  <a:pt x="1161231" y="586226"/>
                </a:lnTo>
                <a:lnTo>
                  <a:pt x="1124768" y="586226"/>
                </a:lnTo>
                <a:lnTo>
                  <a:pt x="1093914" y="586226"/>
                </a:lnTo>
                <a:lnTo>
                  <a:pt x="1065865" y="605860"/>
                </a:lnTo>
                <a:lnTo>
                  <a:pt x="1040620" y="614275"/>
                </a:lnTo>
                <a:lnTo>
                  <a:pt x="1004157" y="619884"/>
                </a:lnTo>
                <a:lnTo>
                  <a:pt x="976107" y="614275"/>
                </a:lnTo>
                <a:lnTo>
                  <a:pt x="945254" y="622689"/>
                </a:lnTo>
                <a:lnTo>
                  <a:pt x="920009" y="636714"/>
                </a:lnTo>
                <a:lnTo>
                  <a:pt x="875131" y="645129"/>
                </a:lnTo>
                <a:lnTo>
                  <a:pt x="830252" y="661958"/>
                </a:lnTo>
                <a:lnTo>
                  <a:pt x="788179" y="667568"/>
                </a:lnTo>
                <a:lnTo>
                  <a:pt x="718056" y="667568"/>
                </a:lnTo>
                <a:lnTo>
                  <a:pt x="675982" y="647934"/>
                </a:lnTo>
                <a:lnTo>
                  <a:pt x="647933" y="631104"/>
                </a:lnTo>
                <a:lnTo>
                  <a:pt x="614274" y="614275"/>
                </a:lnTo>
                <a:lnTo>
                  <a:pt x="583420" y="605860"/>
                </a:lnTo>
                <a:lnTo>
                  <a:pt x="549761" y="605860"/>
                </a:lnTo>
                <a:lnTo>
                  <a:pt x="516103" y="633909"/>
                </a:lnTo>
                <a:lnTo>
                  <a:pt x="485249" y="636714"/>
                </a:lnTo>
                <a:lnTo>
                  <a:pt x="423541" y="656348"/>
                </a:lnTo>
                <a:lnTo>
                  <a:pt x="378662" y="653543"/>
                </a:lnTo>
                <a:lnTo>
                  <a:pt x="339393" y="659153"/>
                </a:lnTo>
                <a:lnTo>
                  <a:pt x="288905" y="661958"/>
                </a:lnTo>
                <a:lnTo>
                  <a:pt x="235612" y="661958"/>
                </a:lnTo>
                <a:lnTo>
                  <a:pt x="196343" y="659153"/>
                </a:lnTo>
                <a:lnTo>
                  <a:pt x="151465" y="681592"/>
                </a:lnTo>
                <a:lnTo>
                  <a:pt x="106586" y="684397"/>
                </a:lnTo>
                <a:lnTo>
                  <a:pt x="72927" y="692812"/>
                </a:lnTo>
                <a:lnTo>
                  <a:pt x="39268" y="706837"/>
                </a:lnTo>
                <a:lnTo>
                  <a:pt x="8414" y="698422"/>
                </a:lnTo>
                <a:lnTo>
                  <a:pt x="0" y="681592"/>
                </a:lnTo>
                <a:lnTo>
                  <a:pt x="14024" y="608665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00286" y="6420911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chemeClr val="tx1"/>
                </a:solidFill>
              </a:rPr>
              <a:pPr/>
              <a:t>25</a:t>
            </a:fld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Mar Equinoccial 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409334" y="941900"/>
            <a:ext cx="6858000" cy="4927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 de Interés Nacional</a:t>
            </a:r>
            <a:endParaRPr lang="es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76039" y="-13697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5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26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01311" y="-3704"/>
            <a:ext cx="62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Capacidades Marítimas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66058" y="1451423"/>
            <a:ext cx="8250802" cy="5273675"/>
            <a:chOff x="708448" y="1686560"/>
            <a:chExt cx="8108411" cy="462129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448" y="1686560"/>
              <a:ext cx="8108411" cy="3985899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2245360" y="6000078"/>
              <a:ext cx="47505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400" dirty="0">
                  <a:solidFill>
                    <a:srgbClr val="FFFF00"/>
                  </a:solidFill>
                </a:rPr>
                <a:t>Fuente: Estado Mayor de la Armada del Ecuador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42773" y="-12324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5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-68574"/>
            <a:ext cx="9273036" cy="7002758"/>
            <a:chOff x="0" y="-68574"/>
            <a:chExt cx="9273036" cy="700275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68574"/>
              <a:ext cx="9273036" cy="6926574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4587966" y="6626407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s-EC" sz="1400" dirty="0"/>
                <a:t>Fuente: Estado Mayor de la Armada del Ecuador</a:t>
              </a: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2320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chemeClr val="tx1"/>
                </a:solidFill>
              </a:rPr>
              <a:pPr/>
              <a:t>27</a:t>
            </a:fld>
            <a:endParaRPr lang="es-EC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9919" y="-128762"/>
            <a:ext cx="1640870" cy="1692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7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28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01311" y="-3704"/>
            <a:ext cx="62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Seguridad Integral de los E.A.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40698645"/>
              </p:ext>
            </p:extLst>
          </p:nvPr>
        </p:nvGraphicFramePr>
        <p:xfrm>
          <a:off x="-801378" y="1277257"/>
          <a:ext cx="7231207" cy="5186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6002116" y="1906814"/>
            <a:ext cx="3173416" cy="4194441"/>
            <a:chOff x="5868986" y="861786"/>
            <a:chExt cx="3095626" cy="398728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8987" y="861786"/>
              <a:ext cx="3095625" cy="20574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8"/>
            <a:srcRect t="13011"/>
            <a:stretch/>
          </p:blipFill>
          <p:spPr>
            <a:xfrm>
              <a:off x="5868986" y="2919186"/>
              <a:ext cx="3095625" cy="1929885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4748" y="-137992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4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5AB101-4AA8-4068-8040-B2D1C3ADE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075AB101-4AA8-4068-8040-B2D1C3ADE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D66045-A1BD-4A2A-BB9B-018EAC8F6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17D66045-A1BD-4A2A-BB9B-018EAC8F6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A6F133-3B37-434A-83C2-26B12921D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22A6F133-3B37-434A-83C2-26B12921D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D8A058-F623-4E84-8E94-33D7A999E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D0D8A058-F623-4E84-8E94-33D7A999E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0A8961-A36A-4DA2-8594-2182A5504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940A8961-A36A-4DA2-8594-2182A5504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29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01311" y="-3704"/>
            <a:ext cx="62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Seguridad Integral de los E.A.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15515606"/>
              </p:ext>
            </p:extLst>
          </p:nvPr>
        </p:nvGraphicFramePr>
        <p:xfrm>
          <a:off x="275547" y="1758191"/>
          <a:ext cx="8273364" cy="507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2601311" y="953423"/>
            <a:ext cx="4616969" cy="52465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dirty="0">
                <a:solidFill>
                  <a:schemeClr val="tx1"/>
                </a:solidFill>
              </a:rPr>
              <a:t>Actividades </a:t>
            </a:r>
            <a:r>
              <a:rPr lang="es-ES" sz="3600" b="1" i="1" dirty="0" smtClean="0">
                <a:solidFill>
                  <a:schemeClr val="tx1"/>
                </a:solidFill>
              </a:rPr>
              <a:t>ilícitas</a:t>
            </a:r>
            <a:endParaRPr lang="es-ES" sz="3600" b="1" i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4748" y="-137992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5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C2168B-C8B4-4E8C-8138-A219926BE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ECC2168B-C8B4-4E8C-8138-A219926BE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BB9686-D4CF-4841-B388-760A9464B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EDBB9686-D4CF-4841-B388-760A9464B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E35CB9-C100-4DC6-82A8-79200EF76E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6AE35CB9-C100-4DC6-82A8-79200EF76E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B24CFD-B148-4B34-B85B-B766D07F7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73B24CFD-B148-4B34-B85B-B766D07F7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73FCF4-2DD8-41B2-9FED-A0660DEFA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DC73FCF4-2DD8-41B2-9FED-A0660DEFA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6B8F-25E6-4681-9F3C-CED5693DA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35F56B8F-25E6-4681-9F3C-CED5693DA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2FC523-2A22-430B-AF7F-C931808D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672FC523-2A22-430B-AF7F-C931808D1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62E63F-873F-4B9C-94EA-7F8114FF7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EF62E63F-873F-4B9C-94EA-7F8114FF7A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74DFDC-B696-4927-8810-2557E4073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4474DFDC-B696-4927-8810-2557E40736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22AA82-22E3-4571-A9EA-B83C13D30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FE22AA82-22E3-4571-A9EA-B83C13D30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5B9FF2-4E37-4213-81CE-59BE5A26C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915B9FF2-4E37-4213-81CE-59BE5A26C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352E57-FD0F-4E89-AC64-DC6C0E69A7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FF352E57-FD0F-4E89-AC64-DC6C0E69A7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D16349-2001-4838-A811-24BAF2631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A8D16349-2001-4838-A811-24BAF2631C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887A2B-D89B-4526-97FD-1E10152B1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78887A2B-D89B-4526-97FD-1E10152B1B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A27BE9-C0BE-4B10-8184-49F0EDD9B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32A27BE9-C0BE-4B10-8184-49F0EDD9B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2C8365-5704-4CD0-B333-6F3D38640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">
                                            <p:graphicEl>
                                              <a:dgm id="{DF2C8365-5704-4CD0-B333-6F3D38640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514199-0644-460C-99CB-039DFD4A6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6">
                                            <p:graphicEl>
                                              <a:dgm id="{55514199-0644-460C-99CB-039DFD4A6E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C0666D-24A2-434E-9016-7EEF6A56E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00C0666D-24A2-434E-9016-7EEF6A56E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7F6A2C-8CF5-44C1-A5EA-BCF15AD7B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">
                                            <p:graphicEl>
                                              <a:dgm id="{1D7F6A2C-8CF5-44C1-A5EA-BCF15AD7B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16057" y="6472466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73553677"/>
              </p:ext>
            </p:extLst>
          </p:nvPr>
        </p:nvGraphicFramePr>
        <p:xfrm>
          <a:off x="745666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1" y="-106782"/>
            <a:ext cx="14874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3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30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33010" y="-3704"/>
            <a:ext cx="758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FF00"/>
                </a:solidFill>
              </a:rPr>
              <a:t>Aspectos a considerar (Tabulaciones)</a:t>
            </a:r>
            <a:endParaRPr lang="es-ES" sz="32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02601"/>
              </p:ext>
            </p:extLst>
          </p:nvPr>
        </p:nvGraphicFramePr>
        <p:xfrm>
          <a:off x="460281" y="1633917"/>
          <a:ext cx="4587875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3147695"/>
                <a:gridCol w="899795"/>
                <a:gridCol w="54038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siente seguro al desarrollar sus actividades en el mar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 de personas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Muy satisfecho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Satisfecho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Medianamente satisfecho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Parcialmente Satisfecho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Insatisfecho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391887" y="4383317"/>
            <a:ext cx="8403772" cy="19013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dirty="0"/>
              <a:t>En relación a la sensación de seguridad al desarrollar las actividades en el mar </a:t>
            </a:r>
            <a:r>
              <a:rPr lang="es-EC" sz="2000" b="1" u="sng" dirty="0"/>
              <a:t>la población muestra una total insatisfacción</a:t>
            </a:r>
            <a:r>
              <a:rPr lang="es-EC" sz="2000" dirty="0"/>
              <a:t> ya que </a:t>
            </a:r>
            <a:r>
              <a:rPr lang="es-EC" sz="2000" b="1" u="sng" dirty="0"/>
              <a:t>el 63% de la Comunidad Marítima está parcialmente insatisfecho y el 33% está insatisfecho</a:t>
            </a:r>
            <a:r>
              <a:rPr lang="es-EC" sz="2000" dirty="0"/>
              <a:t>, por lo que </a:t>
            </a:r>
            <a:r>
              <a:rPr lang="es-EC" sz="2000" dirty="0" smtClean="0"/>
              <a:t>se puede deducir </a:t>
            </a:r>
            <a:r>
              <a:rPr lang="es-EC" sz="2000" dirty="0"/>
              <a:t>que </a:t>
            </a:r>
            <a:r>
              <a:rPr lang="es-EC" sz="2000" b="1" u="sng" dirty="0"/>
              <a:t>la Armada no está cumpliendo a cabalidad su tarea de </a:t>
            </a:r>
            <a:r>
              <a:rPr lang="es-EC" sz="2000" b="1" u="sng" dirty="0" smtClean="0"/>
              <a:t>brindar </a:t>
            </a:r>
            <a:r>
              <a:rPr lang="es-EC" sz="2000" b="1" u="sng" dirty="0"/>
              <a:t>seguridad y protección a la comunidad marítima</a:t>
            </a:r>
            <a:r>
              <a:rPr lang="es-EC" sz="2000" dirty="0"/>
              <a:t>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37220" y="-12168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18 Grupo"/>
          <p:cNvGrpSpPr/>
          <p:nvPr/>
        </p:nvGrpSpPr>
        <p:grpSpPr>
          <a:xfrm>
            <a:off x="5250874" y="1518910"/>
            <a:ext cx="3782290" cy="2692871"/>
            <a:chOff x="5250874" y="1518910"/>
            <a:chExt cx="3782290" cy="2692871"/>
          </a:xfrm>
        </p:grpSpPr>
        <p:grpSp>
          <p:nvGrpSpPr>
            <p:cNvPr id="17" name="16 Grupo"/>
            <p:cNvGrpSpPr/>
            <p:nvPr/>
          </p:nvGrpSpPr>
          <p:grpSpPr>
            <a:xfrm>
              <a:off x="5250874" y="1518910"/>
              <a:ext cx="3782290" cy="2692871"/>
              <a:chOff x="5250874" y="1518910"/>
              <a:chExt cx="3782290" cy="2692871"/>
            </a:xfrm>
          </p:grpSpPr>
          <p:grpSp>
            <p:nvGrpSpPr>
              <p:cNvPr id="13" name="12 Grupo"/>
              <p:cNvGrpSpPr/>
              <p:nvPr/>
            </p:nvGrpSpPr>
            <p:grpSpPr>
              <a:xfrm>
                <a:off x="5250874" y="1518910"/>
                <a:ext cx="3782290" cy="2692871"/>
                <a:chOff x="5250874" y="1518910"/>
                <a:chExt cx="3782290" cy="2692871"/>
              </a:xfrm>
            </p:grpSpPr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50874" y="1518910"/>
                  <a:ext cx="3782290" cy="2692871"/>
                </a:xfrm>
                <a:prstGeom prst="rect">
                  <a:avLst/>
                </a:prstGeom>
              </p:spPr>
            </p:pic>
            <p:sp>
              <p:nvSpPr>
                <p:cNvPr id="6" name="5 CuadroTexto"/>
                <p:cNvSpPr txBox="1"/>
                <p:nvPr/>
              </p:nvSpPr>
              <p:spPr>
                <a:xfrm>
                  <a:off x="5569539" y="3662314"/>
                  <a:ext cx="1011381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900" dirty="0" smtClean="0"/>
                    <a:t>Muy satisfactorio</a:t>
                  </a:r>
                </a:p>
              </p:txBody>
            </p:sp>
            <p:sp>
              <p:nvSpPr>
                <p:cNvPr id="9" name="8 CuadroTexto"/>
                <p:cNvSpPr txBox="1"/>
                <p:nvPr/>
              </p:nvSpPr>
              <p:spPr>
                <a:xfrm>
                  <a:off x="6691752" y="3699301"/>
                  <a:ext cx="858981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900" dirty="0" smtClean="0"/>
                    <a:t>Satisfecho</a:t>
                  </a:r>
                </a:p>
              </p:txBody>
            </p:sp>
            <p:sp>
              <p:nvSpPr>
                <p:cNvPr id="10" name="9 CuadroTexto"/>
                <p:cNvSpPr txBox="1"/>
                <p:nvPr/>
              </p:nvSpPr>
              <p:spPr>
                <a:xfrm>
                  <a:off x="7800190" y="3606889"/>
                  <a:ext cx="102318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900" dirty="0" smtClean="0"/>
                    <a:t>Medianamente Satisfecho</a:t>
                  </a:r>
                </a:p>
              </p:txBody>
            </p:sp>
            <p:sp>
              <p:nvSpPr>
                <p:cNvPr id="11" name="10 CuadroTexto"/>
                <p:cNvSpPr txBox="1"/>
                <p:nvPr/>
              </p:nvSpPr>
              <p:spPr>
                <a:xfrm>
                  <a:off x="6691789" y="3939409"/>
                  <a:ext cx="845085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900" dirty="0" smtClean="0"/>
                    <a:t>Insatisfecho</a:t>
                  </a:r>
                </a:p>
              </p:txBody>
            </p:sp>
            <p:sp>
              <p:nvSpPr>
                <p:cNvPr id="12" name="11 CuadroTexto"/>
                <p:cNvSpPr txBox="1"/>
                <p:nvPr/>
              </p:nvSpPr>
              <p:spPr>
                <a:xfrm>
                  <a:off x="5583389" y="3846975"/>
                  <a:ext cx="96981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800" dirty="0" smtClean="0"/>
                    <a:t>Parcialmente Satisfactorio</a:t>
                  </a:r>
                </a:p>
              </p:txBody>
            </p:sp>
          </p:grpSp>
          <p:sp>
            <p:nvSpPr>
              <p:cNvPr id="14" name="13 CuadroTexto"/>
              <p:cNvSpPr txBox="1"/>
              <p:nvPr/>
            </p:nvSpPr>
            <p:spPr>
              <a:xfrm>
                <a:off x="7412250" y="2678604"/>
                <a:ext cx="471018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>
                    <a:solidFill>
                      <a:schemeClr val="bg1"/>
                    </a:solidFill>
                  </a:rPr>
                  <a:t>234</a:t>
                </a: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6483960" y="2304514"/>
                <a:ext cx="471018" cy="2769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>
                    <a:solidFill>
                      <a:schemeClr val="bg1"/>
                    </a:solidFill>
                  </a:rPr>
                  <a:t>123</a:t>
                </a: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7218274" y="1861154"/>
                <a:ext cx="44327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smtClean="0"/>
                  <a:t>11</a:t>
                </a:r>
              </a:p>
            </p:txBody>
          </p:sp>
        </p:grpSp>
        <p:sp>
          <p:nvSpPr>
            <p:cNvPr id="18" name="17 CuadroTexto"/>
            <p:cNvSpPr txBox="1"/>
            <p:nvPr/>
          </p:nvSpPr>
          <p:spPr>
            <a:xfrm>
              <a:off x="6871894" y="1861149"/>
              <a:ext cx="4432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0  2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5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95886" y="6463847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31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207182" y="-3704"/>
            <a:ext cx="758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Propuesta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4748" y="-137992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824621" y="805435"/>
            <a:ext cx="3997093" cy="5732195"/>
            <a:chOff x="2824621" y="805435"/>
            <a:chExt cx="3997093" cy="573219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621" y="805435"/>
              <a:ext cx="3997093" cy="5732195"/>
            </a:xfrm>
            <a:prstGeom prst="rect">
              <a:avLst/>
            </a:prstGeom>
            <a:ln w="44450">
              <a:solidFill>
                <a:schemeClr val="tx1"/>
              </a:solidFill>
            </a:ln>
            <a:effectLst>
              <a:outerShdw blurRad="50800" dist="88900" dir="2700000" sx="108000" sy="108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5 CuadroTexto"/>
            <p:cNvSpPr txBox="1"/>
            <p:nvPr/>
          </p:nvSpPr>
          <p:spPr>
            <a:xfrm>
              <a:off x="3240911" y="3752557"/>
              <a:ext cx="3287211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CONCEPTO </a:t>
              </a:r>
            </a:p>
            <a:p>
              <a:pPr algn="ctr"/>
              <a:r>
                <a:rPr lang="es-EC" sz="2000" b="1" dirty="0" smtClean="0"/>
                <a:t>ESTRATÉGICO NAVAL</a:t>
              </a:r>
              <a:endParaRPr lang="es-EC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812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03143" y="6486978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32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18664249"/>
              </p:ext>
            </p:extLst>
          </p:nvPr>
        </p:nvGraphicFramePr>
        <p:xfrm>
          <a:off x="832757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9496" y="-13697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33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Conclusiones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06353533"/>
              </p:ext>
            </p:extLst>
          </p:nvPr>
        </p:nvGraphicFramePr>
        <p:xfrm>
          <a:off x="391882" y="188680"/>
          <a:ext cx="8389259" cy="570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3664" y="-122226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CCABCD-EB40-498D-8DF0-F78F335E3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3CCABCD-EB40-498D-8DF0-F78F335E37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F2520-F35C-4FD3-BBD8-5BF9EFB44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A5F2520-F35C-4FD3-BBD8-5BF9EFB44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08D25D-2D0D-4EE5-8A73-AEB1A42D8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2A08D25D-2D0D-4EE5-8A73-AEB1A42D8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34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Conclusiones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1161615"/>
              </p:ext>
            </p:extLst>
          </p:nvPr>
        </p:nvGraphicFramePr>
        <p:xfrm>
          <a:off x="391882" y="188680"/>
          <a:ext cx="8389259" cy="570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03664" y="-122226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7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DB2084-FC78-46C4-96D5-FEB7CF438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FDB2084-FC78-46C4-96D5-FEB7CF438D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46B84-020A-41EB-A4D5-B3B36384A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AE46B84-020A-41EB-A4D5-B3B36384A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645037-9CC5-4E9C-96E0-7979B2B5E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4645037-9CC5-4E9C-96E0-7979B2B5E2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35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Conclusiones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51654436"/>
              </p:ext>
            </p:extLst>
          </p:nvPr>
        </p:nvGraphicFramePr>
        <p:xfrm>
          <a:off x="595084" y="261629"/>
          <a:ext cx="8206009" cy="532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4656" y="-13697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4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43C885-3C6E-4410-BF4A-D1C975533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8D43C885-3C6E-4410-BF4A-D1C975533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BEDB24-9EAE-4B0D-9F73-BEC3599DD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A7BEDB24-9EAE-4B0D-9F73-BEC3599DD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37F55A-4D5C-4FA0-A1DD-6BA3481A5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4737F55A-4D5C-4FA0-A1DD-6BA3481A5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36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Conclusiones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95685980"/>
              </p:ext>
            </p:extLst>
          </p:nvPr>
        </p:nvGraphicFramePr>
        <p:xfrm>
          <a:off x="595084" y="261629"/>
          <a:ext cx="8206009" cy="532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24656" y="-13697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3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6D37FD-C958-44D4-BB03-902E979C0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976D37FD-C958-44D4-BB03-902E979C0C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F43100-ECEF-435D-BF2A-962A33D64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0EF43100-ECEF-435D-BF2A-962A33D647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EA0D96-9CE7-4C0F-9926-FE581366A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7CEA0D96-9CE7-4C0F-9926-FE581366AF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37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Recomendación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46743" y="2090052"/>
            <a:ext cx="8752114" cy="345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b="1" u="sng" dirty="0"/>
              <a:t>Tramitar al Estado Mayor de la Armada</a:t>
            </a:r>
            <a:r>
              <a:rPr lang="es-EC" sz="2800" dirty="0"/>
              <a:t>, vía Dirección General de Educación y Doctrina, </a:t>
            </a:r>
            <a:r>
              <a:rPr lang="es-EC" sz="2800" b="1" u="sng" dirty="0"/>
              <a:t>el diseño de la Propuesta de actualización del Concepto Estratégico </a:t>
            </a:r>
            <a:r>
              <a:rPr lang="es-EC" sz="2800" b="1" u="sng" dirty="0" smtClean="0"/>
              <a:t>Naval </a:t>
            </a:r>
            <a:r>
              <a:rPr lang="es-EC" sz="2800" b="1" u="sng" dirty="0"/>
              <a:t>hasta el 2021</a:t>
            </a:r>
            <a:r>
              <a:rPr lang="es-EC" sz="2800" dirty="0"/>
              <a:t>, para su análisis y consideración en la estructuración de las nuevas políticas y acciones estratégicas tendientes a mejorar la gestión marítima que realiza la Armada del Ecuador</a:t>
            </a:r>
            <a:r>
              <a:rPr lang="es-EC" sz="2800" dirty="0" smtClean="0"/>
              <a:t>.</a:t>
            </a:r>
            <a:endParaRPr lang="es-EC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52438" y="-122226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4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38</a:t>
            </a:fld>
            <a:endParaRPr lang="es-EC" sz="2000" b="1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640462"/>
            <a:ext cx="8292662" cy="647175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  <a:outerShdw blurRad="50800" dist="50800" dir="5400000" sx="69000" sy="69000" algn="ctr" rotWithShape="0">
              <a:srgbClr val="000000"/>
            </a:outerShdw>
            <a:softEdge rad="406400"/>
          </a:effectLst>
        </p:spPr>
      </p:pic>
      <p:sp>
        <p:nvSpPr>
          <p:cNvPr id="5" name="CuadroTexto 4"/>
          <p:cNvSpPr txBox="1"/>
          <p:nvPr/>
        </p:nvSpPr>
        <p:spPr>
          <a:xfrm>
            <a:off x="2706153" y="1009792"/>
            <a:ext cx="397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POR</a:t>
            </a:r>
            <a:endParaRPr lang="es-EC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95396" y="5760204"/>
            <a:ext cx="403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ATENCIÓN</a:t>
            </a:r>
            <a:endParaRPr lang="es-EC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07885" y="2081063"/>
            <a:ext cx="6536681" cy="36625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800" b="1" dirty="0" smtClean="0">
                <a:solidFill>
                  <a:schemeClr val="tx1"/>
                </a:solidFill>
              </a:rPr>
              <a:t>“No </a:t>
            </a:r>
            <a:r>
              <a:rPr lang="es-EC" sz="2800" b="1" dirty="0">
                <a:solidFill>
                  <a:schemeClr val="tx1"/>
                </a:solidFill>
              </a:rPr>
              <a:t>hay defensa sin desarrollo como no hay desarrollo sin </a:t>
            </a:r>
            <a:r>
              <a:rPr lang="es-EC" sz="2800" b="1" dirty="0" smtClean="0">
                <a:solidFill>
                  <a:schemeClr val="tx1"/>
                </a:solidFill>
              </a:rPr>
              <a:t>defensa, la </a:t>
            </a:r>
            <a:r>
              <a:rPr lang="es-EC" sz="2800" b="1" dirty="0">
                <a:solidFill>
                  <a:schemeClr val="tx1"/>
                </a:solidFill>
              </a:rPr>
              <a:t>Marina no se improvisa. </a:t>
            </a:r>
            <a:r>
              <a:rPr lang="es-EC" sz="2800" b="1" dirty="0" smtClean="0">
                <a:solidFill>
                  <a:schemeClr val="tx1"/>
                </a:solidFill>
              </a:rPr>
              <a:t>Nunca </a:t>
            </a:r>
            <a:r>
              <a:rPr lang="es-EC" sz="2800" b="1" dirty="0">
                <a:solidFill>
                  <a:schemeClr val="tx1"/>
                </a:solidFill>
              </a:rPr>
              <a:t>pretendamos la guerra, pero no la descuidemos; sería terrible y bochornoso declinar ante un enemigo por no tener medios para </a:t>
            </a:r>
            <a:r>
              <a:rPr lang="es-EC" sz="2800" b="1" dirty="0" smtClean="0">
                <a:solidFill>
                  <a:schemeClr val="tx1"/>
                </a:solidFill>
              </a:rPr>
              <a:t>defendernos“</a:t>
            </a:r>
          </a:p>
          <a:p>
            <a:pPr algn="r"/>
            <a:endParaRPr lang="es-EC" sz="2400" b="1" dirty="0" smtClean="0">
              <a:solidFill>
                <a:schemeClr val="tx1"/>
              </a:solidFill>
            </a:endParaRPr>
          </a:p>
          <a:p>
            <a:pPr algn="r"/>
            <a:r>
              <a:rPr lang="es-EC" sz="1600" b="1" i="1" dirty="0" smtClean="0">
                <a:solidFill>
                  <a:schemeClr val="tx1"/>
                </a:solidFill>
              </a:rPr>
              <a:t>TNFG-SS Manuel ALOMÍA Guerra</a:t>
            </a:r>
            <a:endParaRPr lang="es-EC" sz="1600" b="1" i="1" dirty="0">
              <a:solidFill>
                <a:schemeClr val="tx1"/>
              </a:solidFill>
            </a:endParaRPr>
          </a:p>
          <a:p>
            <a:pPr algn="just"/>
            <a:endParaRPr lang="es-EC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98840" y="-13594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3"/>
          <p:cNvSpPr txBox="1"/>
          <p:nvPr/>
        </p:nvSpPr>
        <p:spPr>
          <a:xfrm>
            <a:off x="2566219" y="26342"/>
            <a:ext cx="635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C000"/>
                </a:solidFill>
              </a:rPr>
              <a:t>Universidad de las Fuerzas Armadas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3265" y="645795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4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14047984"/>
              </p:ext>
            </p:extLst>
          </p:nvPr>
        </p:nvGraphicFramePr>
        <p:xfrm>
          <a:off x="774699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7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graphicEl>
                                              <a:dgm id="{5AA76807-C6C8-4946-B560-0DED2829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594807AE-3142-4BE5-A0DF-B121F45D3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5090" y="6414408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5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Formulación del problema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94494413"/>
              </p:ext>
            </p:extLst>
          </p:nvPr>
        </p:nvGraphicFramePr>
        <p:xfrm>
          <a:off x="-2810906" y="327974"/>
          <a:ext cx="11685091" cy="707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5998608" y="1109208"/>
            <a:ext cx="3080082" cy="5155298"/>
            <a:chOff x="5998608" y="1109208"/>
            <a:chExt cx="3080082" cy="515529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7988" y="1109208"/>
              <a:ext cx="2143125" cy="2143125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8608" y="4358576"/>
              <a:ext cx="3080082" cy="190593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Flecha abajo 6"/>
            <p:cNvSpPr/>
            <p:nvPr/>
          </p:nvSpPr>
          <p:spPr>
            <a:xfrm>
              <a:off x="7358769" y="3432748"/>
              <a:ext cx="675961" cy="925828"/>
            </a:xfrm>
            <a:prstGeom prst="down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1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5C1C44-9ABC-4637-8E61-7EA1071C2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graphicEl>
                                              <a:dgm id="{C95C1C44-9ABC-4637-8E61-7EA1071C2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graphicEl>
                                              <a:dgm id="{C95C1C44-9ABC-4637-8E61-7EA1071C2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C95C1C44-9ABC-4637-8E61-7EA1071C2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1ED78B-D091-4BA0-A2D5-15E53E7C6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041ED78B-D091-4BA0-A2D5-15E53E7C6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39A1C0-41E7-488D-A935-A257A86E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graphicEl>
                                              <a:dgm id="{5B39A1C0-41E7-488D-A935-A257A86E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graphicEl>
                                              <a:dgm id="{5B39A1C0-41E7-488D-A935-A257A86E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graphicEl>
                                              <a:dgm id="{5B39A1C0-41E7-488D-A935-A257A86EE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1216A1-B795-4915-A5FB-B2CAFD87F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5">
                                            <p:graphicEl>
                                              <a:dgm id="{3D1216A1-B795-4915-A5FB-B2CAFD87F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EA14D0-EBFA-45C6-86CD-E38469A21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graphicEl>
                                              <a:dgm id="{F2EA14D0-EBFA-45C6-86CD-E38469A21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graphicEl>
                                              <a:dgm id="{F2EA14D0-EBFA-45C6-86CD-E38469A21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graphicEl>
                                              <a:dgm id="{F2EA14D0-EBFA-45C6-86CD-E38469A21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6344DE-7E3B-4B8C-8EB9-6B54C2923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5">
                                            <p:graphicEl>
                                              <a:dgm id="{5F6344DE-7E3B-4B8C-8EB9-6B54C2923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5090" y="6414408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6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51579" y="-66768"/>
            <a:ext cx="588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rgbClr val="FFFF00"/>
                </a:solidFill>
              </a:rPr>
              <a:t>Objetivo General</a:t>
            </a:r>
            <a:endParaRPr lang="es-ES" sz="4000" b="1" i="1" dirty="0">
              <a:solidFill>
                <a:srgbClr val="FFFF0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835572" y="1407543"/>
            <a:ext cx="8132759" cy="2791068"/>
          </a:xfrm>
          <a:prstGeom prst="roundRect">
            <a:avLst/>
          </a:prstGeom>
          <a:effectLst>
            <a:outerShdw blurRad="50800" dist="38100" dir="8100000" sx="109000" sy="109000" algn="tr" rotWithShape="0">
              <a:prstClr val="black">
                <a:alpha val="52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400" b="1" u="sng" dirty="0"/>
              <a:t>Explicar la incidencia</a:t>
            </a:r>
            <a:r>
              <a:rPr lang="es-EC" sz="2400" dirty="0"/>
              <a:t> de las nuevas </a:t>
            </a:r>
            <a:r>
              <a:rPr lang="es-EC" sz="2400" b="1" u="sng" dirty="0"/>
              <a:t>definiciones, concepciones y aplicaciones</a:t>
            </a:r>
            <a:r>
              <a:rPr lang="es-EC" sz="2400" dirty="0"/>
              <a:t> al </a:t>
            </a:r>
            <a:r>
              <a:rPr lang="es-EC" sz="2400" b="1" u="sng" dirty="0"/>
              <a:t>diseño de nuevas Estrategias Marítimas</a:t>
            </a:r>
            <a:r>
              <a:rPr lang="es-EC" sz="2400" b="1" dirty="0"/>
              <a:t> </a:t>
            </a:r>
            <a:r>
              <a:rPr lang="es-EC" sz="2400" dirty="0"/>
              <a:t>en apoyo al desarrollo de las capacidades marítimas y a la provisión de seguridad integral en los Espacios Acuáticos, realizando una </a:t>
            </a:r>
            <a:r>
              <a:rPr lang="es-EC" sz="2400" b="1" u="sng" dirty="0"/>
              <a:t>investigación documental y de campo</a:t>
            </a:r>
            <a:r>
              <a:rPr lang="es-EC" sz="2400" dirty="0"/>
              <a:t>, para </a:t>
            </a:r>
            <a:r>
              <a:rPr lang="es-EC" sz="2400" b="1" u="sng" dirty="0"/>
              <a:t>diseñar una Propuesta</a:t>
            </a:r>
            <a:r>
              <a:rPr lang="es-EC" sz="2400" dirty="0"/>
              <a:t> de Actualización del Concepto Estratégico </a:t>
            </a:r>
            <a:r>
              <a:rPr lang="es-EC" sz="2400" dirty="0" smtClean="0"/>
              <a:t>Naval </a:t>
            </a:r>
            <a:r>
              <a:rPr lang="es-EC" sz="2400" dirty="0"/>
              <a:t>hasta el 2021</a:t>
            </a:r>
            <a:r>
              <a:rPr lang="es-EC" sz="2400" dirty="0" smtClean="0"/>
              <a:t>.</a:t>
            </a:r>
            <a:endParaRPr lang="es-EC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5901" b="2759"/>
          <a:stretch/>
        </p:blipFill>
        <p:spPr>
          <a:xfrm>
            <a:off x="1923393" y="4508938"/>
            <a:ext cx="5502166" cy="22705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24199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1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45090" y="6414408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7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Objetivos Específicos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2303080"/>
              </p:ext>
            </p:extLst>
          </p:nvPr>
        </p:nvGraphicFramePr>
        <p:xfrm>
          <a:off x="-599092" y="658393"/>
          <a:ext cx="9743092" cy="612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1509814" y="712028"/>
            <a:ext cx="7336642" cy="1014309"/>
            <a:chOff x="1509814" y="712028"/>
            <a:chExt cx="7336642" cy="101430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9814" y="738855"/>
              <a:ext cx="1213866" cy="86589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7324" y="712028"/>
              <a:ext cx="1669132" cy="9678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04733" y="712028"/>
              <a:ext cx="4815404" cy="1014309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0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02B597-A1CE-4B9D-B938-54FA55F3A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502B597-A1CE-4B9D-B938-54FA55F3A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1CD351-1148-4B6D-A2FD-AD92D18EA1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C1CD351-1148-4B6D-A2FD-AD92D18EA1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A02E55-485C-427C-8C49-75110909A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6A02E55-485C-427C-8C49-75110909AD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AB547C-08E0-4313-89F7-04649F54D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60AB547C-08E0-4313-89F7-04649F54D7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872462-B894-4FA0-AC56-F879B0776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0B872462-B894-4FA0-AC56-F879B0776E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B745BC-16B1-4BE9-9583-DBEE59FD1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6AB745BC-16B1-4BE9-9583-DBEE59FD1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B253C3-0F46-42BD-9F41-3E0D2A255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7BB253C3-0F46-42BD-9F41-3E0D2A255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30571" y="645795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8</a:t>
            </a:fld>
            <a:endParaRPr lang="es-EC" sz="2000" b="1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FF00"/>
                </a:solidFill>
              </a:rPr>
              <a:t>Esquema</a:t>
            </a:r>
            <a:endParaRPr lang="es-ES" sz="3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32592286"/>
              </p:ext>
            </p:extLst>
          </p:nvPr>
        </p:nvGraphicFramePr>
        <p:xfrm>
          <a:off x="803731" y="1233714"/>
          <a:ext cx="8084452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1" y="-107478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graphicEl>
                                              <a:dgm id="{731E0D57-348B-479D-9206-32FB05884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graphicEl>
                                              <a:dgm id="{D0CF290D-8A4F-46D0-890C-537DE564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graphicEl>
                                              <a:dgm id="{45CFE4B8-CD4D-4EEB-BD45-A4A1888BB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graphicEl>
                                              <a:dgm id="{036B2238-461E-4ECF-85C0-92243F3A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graphicEl>
                                              <a:dgm id="{3B785CF3-5068-4FDB-97AB-4F153870D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graphicEl>
                                              <a:dgm id="{3746D4FA-A830-4377-B57F-5BDFF5514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>
                                            <p:graphicEl>
                                              <a:dgm id="{029EA737-51DC-4D27-8041-928EF1D46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graphicEl>
                                              <a:dgm id="{771B4CF9-2101-42F0-825C-9AFA4A087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">
                                            <p:graphicEl>
                                              <a:dgm id="{CE7E595F-63EE-4A39-8BFF-0E7DA2E70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graphicEl>
                                              <a:dgm id="{57DB4CD1-0BE7-49D3-A41C-C7E160058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graphicEl>
                                              <a:dgm id="{A5D42968-6A7E-492C-9055-937476C96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959602" y="6428922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8E02949-4CF0-41F9-868E-9DB81E933003}" type="slidenum">
              <a:rPr lang="es-EC" sz="2000" b="1">
                <a:solidFill>
                  <a:srgbClr val="FFFF00"/>
                </a:solidFill>
              </a:rPr>
              <a:pPr/>
              <a:t>9</a:t>
            </a:fld>
            <a:endParaRPr lang="es-EC" sz="20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14643" y="12062"/>
            <a:ext cx="588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FF00"/>
                </a:solidFill>
              </a:rPr>
              <a:t>Fundamentación Teórica</a:t>
            </a:r>
            <a:endParaRPr lang="es-ES" sz="32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634624034"/>
              </p:ext>
            </p:extLst>
          </p:nvPr>
        </p:nvGraphicFramePr>
        <p:xfrm>
          <a:off x="-870871" y="130629"/>
          <a:ext cx="10058410" cy="740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206" y="2665375"/>
            <a:ext cx="3416108" cy="21533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869" y="3004457"/>
            <a:ext cx="3085416" cy="19449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4"/>
          <a:stretch/>
        </p:blipFill>
        <p:spPr bwMode="auto">
          <a:xfrm>
            <a:off x="-48887" y="-169034"/>
            <a:ext cx="1485373" cy="153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3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7470D1A-D690-48C9-9C60-BF0D18BF9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F7470D1A-D690-48C9-9C60-BF0D18BF9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1F7B4B6-F9B8-4E35-ABE0-2CA558A30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21F7B4B6-F9B8-4E35-ABE0-2CA558A30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112BEBD-153E-440C-A19A-7B62E500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3">
                                            <p:graphicEl>
                                              <a:dgm id="{5112BEBD-153E-440C-A19A-7B62E5001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CA47F18-CE0A-4136-9DA6-C6875C2ED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3">
                                            <p:graphicEl>
                                              <a:dgm id="{2CA47F18-CE0A-4136-9DA6-C6875C2ED5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9F92F90-1EBD-4F4C-B1A1-328F7C66A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graphicEl>
                                              <a:dgm id="{A9F92F90-1EBD-4F4C-B1A1-328F7C66A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C7F1B10-18BF-40DF-AEBB-E58342FA4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13">
                                            <p:graphicEl>
                                              <a:dgm id="{0C7F1B10-18BF-40DF-AEBB-E58342FA4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D6B9EB-27F2-4579-91AD-AC570B623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graphicEl>
                                              <a:dgm id="{98D6B9EB-27F2-4579-91AD-AC570B623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54F6EB4-63D7-41E0-9881-8544F9B6F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3">
                                            <p:graphicEl>
                                              <a:dgm id="{454F6EB4-63D7-41E0-9881-8544F9B6F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8E76C0-A655-4783-B3DD-354C974DF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13">
                                            <p:graphicEl>
                                              <a:dgm id="{738E76C0-A655-4783-B3DD-354C974DF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DF0AE5E-B0A1-42DF-9DE9-8AC251325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3">
                                            <p:graphicEl>
                                              <a:dgm id="{CDF0AE5E-B0A1-42DF-9DE9-8AC251325B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6585719-BEAE-4916-8262-842CCB97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3">
                                            <p:graphicEl>
                                              <a:dgm id="{46585719-BEAE-4916-8262-842CCB97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AED678D-0A7C-4497-815F-1A946A39DA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3">
                                            <p:graphicEl>
                                              <a:dgm id="{2AED678D-0A7C-4497-815F-1A946A39DA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C46DBDE-8AAA-416B-AD26-90C2FFA35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13">
                                            <p:graphicEl>
                                              <a:dgm id="{CC46DBDE-8AAA-416B-AD26-90C2FFA35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5D8360F-E648-46DA-B0F0-B0E0320FC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13">
                                            <p:graphicEl>
                                              <a:dgm id="{25D8360F-E648-46DA-B0F0-B0E0320FC4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FORMATO PARA PRESENTACIONES AGUE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1609</Words>
  <Application>Microsoft Office PowerPoint</Application>
  <PresentationFormat>Presentación en pantalla (4:3)</PresentationFormat>
  <Paragraphs>312</Paragraphs>
  <Slides>38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FORMATO PARA PRESENTACIONES AGUENA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Oceanopolítica</dc:title>
  <dc:creator>Javo</dc:creator>
  <cp:lastModifiedBy>cetein</cp:lastModifiedBy>
  <cp:revision>476</cp:revision>
  <dcterms:created xsi:type="dcterms:W3CDTF">2015-04-09T21:43:52Z</dcterms:created>
  <dcterms:modified xsi:type="dcterms:W3CDTF">2018-08-15T15:57:12Z</dcterms:modified>
</cp:coreProperties>
</file>