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76" r:id="rId2"/>
    <p:sldId id="258" r:id="rId3"/>
    <p:sldId id="259" r:id="rId4"/>
    <p:sldId id="260" r:id="rId5"/>
    <p:sldId id="267" r:id="rId6"/>
    <p:sldId id="261" r:id="rId7"/>
    <p:sldId id="268" r:id="rId8"/>
    <p:sldId id="262" r:id="rId9"/>
    <p:sldId id="269" r:id="rId10"/>
    <p:sldId id="263" r:id="rId11"/>
    <p:sldId id="272" r:id="rId12"/>
    <p:sldId id="273" r:id="rId13"/>
    <p:sldId id="264" r:id="rId14"/>
    <p:sldId id="270" r:id="rId15"/>
    <p:sldId id="271" r:id="rId16"/>
    <p:sldId id="275" r:id="rId17"/>
    <p:sldId id="265" r:id="rId18"/>
    <p:sldId id="266" r:id="rId19"/>
    <p:sldId id="274" r:id="rId20"/>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55" autoAdjust="0"/>
  </p:normalViewPr>
  <p:slideViewPr>
    <p:cSldViewPr snapToGrid="0">
      <p:cViewPr varScale="1">
        <p:scale>
          <a:sx n="59" d="100"/>
          <a:sy n="59" d="100"/>
        </p:scale>
        <p:origin x="66" y="234"/>
      </p:cViewPr>
      <p:guideLst/>
    </p:cSldViewPr>
  </p:slideViewPr>
  <p:outlineViewPr>
    <p:cViewPr>
      <p:scale>
        <a:sx n="33" d="100"/>
        <a:sy n="33" d="100"/>
      </p:scale>
      <p:origin x="0" y="-7140"/>
    </p:cViewPr>
    <p:sldLst>
      <p:sld r:id="rId1" collapse="1"/>
    </p:sldLst>
  </p:outlineViewPr>
  <p:notesTextViewPr>
    <p:cViewPr>
      <p:scale>
        <a:sx n="3" d="2"/>
        <a:sy n="3" d="2"/>
      </p:scale>
      <p:origin x="0" y="0"/>
    </p:cViewPr>
  </p:notesTextViewPr>
  <p:sorterViewPr>
    <p:cViewPr>
      <p:scale>
        <a:sx n="200" d="100"/>
        <a:sy n="200" d="100"/>
      </p:scale>
      <p:origin x="0" y="-48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Xavier\Desktop\TESIS\Marcela%20Reimundo\junio\Tabulacion\tabulac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Xavier\Desktop\TESIS\Marcela%20Reimundo\junio\Tabulacion\tabulac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Gestión de la Calidad Total</c:v>
                </c:pt>
              </c:strCache>
            </c:strRef>
          </c:tx>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1780-4040-A1A1-9AEFD70BFFE9}"/>
              </c:ext>
            </c:extLst>
          </c:dPt>
          <c:dPt>
            <c:idx val="1"/>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1780-4040-A1A1-9AEFD70BFFE9}"/>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Hoja1!$A$2:$A$3</c:f>
              <c:strCache>
                <c:ptCount val="2"/>
                <c:pt idx="0">
                  <c:v>Media</c:v>
                </c:pt>
                <c:pt idx="1">
                  <c:v>Alta</c:v>
                </c:pt>
              </c:strCache>
            </c:strRef>
          </c:cat>
          <c:val>
            <c:numRef>
              <c:f>Hoja1!$B$2:$B$3</c:f>
              <c:numCache>
                <c:formatCode>General</c:formatCode>
                <c:ptCount val="2"/>
                <c:pt idx="0">
                  <c:v>9</c:v>
                </c:pt>
                <c:pt idx="1">
                  <c:v>2</c:v>
                </c:pt>
              </c:numCache>
            </c:numRef>
          </c:val>
          <c:extLst xmlns:c16r2="http://schemas.microsoft.com/office/drawing/2015/06/chart">
            <c:ext xmlns:c16="http://schemas.microsoft.com/office/drawing/2014/chart" uri="{C3380CC4-5D6E-409C-BE32-E72D297353CC}">
              <c16:uniqueId val="{00000004-1780-4040-A1A1-9AEFD70BFFE9}"/>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600">
          <a:solidFill>
            <a:schemeClr val="tx1"/>
          </a:solidFill>
        </a:defRPr>
      </a:pPr>
      <a:endParaRPr lang="es-EC"/>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Frecuencia / intensidad de compra</a:t>
            </a:r>
          </a:p>
        </c:rich>
      </c:tx>
      <c:layout>
        <c:manualLayout>
          <c:xMode val="edge"/>
          <c:yMode val="edge"/>
          <c:x val="0.36844697083487704"/>
          <c:y val="3.968253968253968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AAC-435A-BE89-C09C82289619}"/>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AAC-435A-BE89-C09C82289619}"/>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AAC-435A-BE89-C09C8228961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AAC-435A-BE89-C09C82289619}"/>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AAC-435A-BE89-C09C82289619}"/>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AAC-435A-BE89-C09C82289619}"/>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3</c:v>
                </c:pt>
                <c:pt idx="1">
                  <c:v>18</c:v>
                </c:pt>
                <c:pt idx="2">
                  <c:v>91</c:v>
                </c:pt>
                <c:pt idx="3">
                  <c:v>120</c:v>
                </c:pt>
                <c:pt idx="4">
                  <c:v>108</c:v>
                </c:pt>
                <c:pt idx="5">
                  <c:v>42</c:v>
                </c:pt>
              </c:numCache>
            </c:numRef>
          </c:val>
          <c:extLst xmlns:c16r2="http://schemas.microsoft.com/office/drawing/2015/06/chart">
            <c:ext xmlns:c16="http://schemas.microsoft.com/office/drawing/2014/chart" uri="{C3380CC4-5D6E-409C-BE32-E72D297353CC}">
              <c16:uniqueId val="{0000000C-6AAC-435A-BE89-C09C8228961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Ciclo de vida del cliente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Ciclo de vida del cliente</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EED-40E2-8398-D89055465D0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EED-40E2-8398-D89055465D0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EED-40E2-8398-D89055465D0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EED-40E2-8398-D89055465D07}"/>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EED-40E2-8398-D89055465D07}"/>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AEED-40E2-8398-D89055465D07}"/>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Hoja1!$A$2:$A$6</c:f>
              <c:strCache>
                <c:ptCount val="5"/>
                <c:pt idx="0">
                  <c:v>Muy desfavorable</c:v>
                </c:pt>
                <c:pt idx="1">
                  <c:v>Desfavorable</c:v>
                </c:pt>
                <c:pt idx="2">
                  <c:v>Favorable</c:v>
                </c:pt>
                <c:pt idx="3">
                  <c:v>Muy favorable</c:v>
                </c:pt>
                <c:pt idx="4">
                  <c:v>Fuertemente favorable</c:v>
                </c:pt>
              </c:strCache>
            </c:strRef>
          </c:cat>
          <c:val>
            <c:numRef>
              <c:f>Hoja1!$B$2:$B$6</c:f>
              <c:numCache>
                <c:formatCode>General</c:formatCode>
                <c:ptCount val="5"/>
                <c:pt idx="0">
                  <c:v>9</c:v>
                </c:pt>
                <c:pt idx="1">
                  <c:v>52</c:v>
                </c:pt>
                <c:pt idx="2">
                  <c:v>162</c:v>
                </c:pt>
                <c:pt idx="3">
                  <c:v>133</c:v>
                </c:pt>
                <c:pt idx="4">
                  <c:v>26</c:v>
                </c:pt>
              </c:numCache>
            </c:numRef>
          </c:val>
          <c:extLst xmlns:c16r2="http://schemas.microsoft.com/office/drawing/2015/06/chart">
            <c:ext xmlns:c16="http://schemas.microsoft.com/office/drawing/2014/chart" uri="{C3380CC4-5D6E-409C-BE32-E72D297353CC}">
              <c16:uniqueId val="{0000000C-AEED-40E2-8398-D89055465D07}"/>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Percepción de marca</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Frecuencia / intensidad de compra</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93A-4CF9-AB5A-45C48F6499B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93A-4CF9-AB5A-45C48F6499B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93A-4CF9-AB5A-45C48F6499B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93A-4CF9-AB5A-45C48F6499BE}"/>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93A-4CF9-AB5A-45C48F6499BE}"/>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A93A-4CF9-AB5A-45C48F6499BE}"/>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Hoja1!$A$2:$A$5</c:f>
              <c:strCache>
                <c:ptCount val="4"/>
                <c:pt idx="0">
                  <c:v>Desfavorable</c:v>
                </c:pt>
                <c:pt idx="1">
                  <c:v>Favorable</c:v>
                </c:pt>
                <c:pt idx="2">
                  <c:v>Muy favorable</c:v>
                </c:pt>
                <c:pt idx="3">
                  <c:v>Fuertemente favorable</c:v>
                </c:pt>
              </c:strCache>
            </c:strRef>
          </c:cat>
          <c:val>
            <c:numRef>
              <c:f>Hoja1!$B$2:$B$5</c:f>
              <c:numCache>
                <c:formatCode>General</c:formatCode>
                <c:ptCount val="4"/>
                <c:pt idx="0">
                  <c:v>29</c:v>
                </c:pt>
                <c:pt idx="1">
                  <c:v>150</c:v>
                </c:pt>
                <c:pt idx="2">
                  <c:v>154</c:v>
                </c:pt>
                <c:pt idx="3">
                  <c:v>49</c:v>
                </c:pt>
              </c:numCache>
            </c:numRef>
          </c:val>
          <c:extLst xmlns:c16r2="http://schemas.microsoft.com/office/drawing/2015/06/chart">
            <c:ext xmlns:c16="http://schemas.microsoft.com/office/drawing/2014/chart" uri="{C3380CC4-5D6E-409C-BE32-E72D297353CC}">
              <c16:uniqueId val="{0000000C-A93A-4CF9-AB5A-45C48F6499BE}"/>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Cualidades de marca</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Cualidades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D4A-4564-A1D0-CECCA588C7F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D4A-4564-A1D0-CECCA588C7F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D4A-4564-A1D0-CECCA588C7F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D4A-4564-A1D0-CECCA588C7F1}"/>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2D4A-4564-A1D0-CECCA588C7F1}"/>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2D4A-4564-A1D0-CECCA588C7F1}"/>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Hoja1!$A$2:$A$6</c:f>
              <c:strCache>
                <c:ptCount val="5"/>
                <c:pt idx="0">
                  <c:v>Muy desfavorable</c:v>
                </c:pt>
                <c:pt idx="1">
                  <c:v>Desfavorable</c:v>
                </c:pt>
                <c:pt idx="2">
                  <c:v>Favorable</c:v>
                </c:pt>
                <c:pt idx="3">
                  <c:v>Muy favorable</c:v>
                </c:pt>
                <c:pt idx="4">
                  <c:v>Fuertemente favorable</c:v>
                </c:pt>
              </c:strCache>
            </c:strRef>
          </c:cat>
          <c:val>
            <c:numRef>
              <c:f>Hoja1!$B$2:$B$6</c:f>
              <c:numCache>
                <c:formatCode>General</c:formatCode>
                <c:ptCount val="5"/>
                <c:pt idx="0">
                  <c:v>1</c:v>
                </c:pt>
                <c:pt idx="1">
                  <c:v>27</c:v>
                </c:pt>
                <c:pt idx="2">
                  <c:v>133</c:v>
                </c:pt>
                <c:pt idx="3">
                  <c:v>173</c:v>
                </c:pt>
                <c:pt idx="4">
                  <c:v>48</c:v>
                </c:pt>
              </c:numCache>
            </c:numRef>
          </c:val>
          <c:extLst xmlns:c16r2="http://schemas.microsoft.com/office/drawing/2015/06/chart">
            <c:ext xmlns:c16="http://schemas.microsoft.com/office/drawing/2014/chart" uri="{C3380CC4-5D6E-409C-BE32-E72D297353CC}">
              <c16:uniqueId val="{0000000C-2D4A-4564-A1D0-CECCA588C7F1}"/>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Vínculos emocionales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vinculos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1E2-40FE-AE93-2AF45749628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1E2-40FE-AE93-2AF457496285}"/>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1E2-40FE-AE93-2AF457496285}"/>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1E2-40FE-AE93-2AF457496285}"/>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1E2-40FE-AE93-2AF457496285}"/>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1E2-40FE-AE93-2AF457496285}"/>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Hoja1!$A$2:$A$6</c:f>
              <c:strCache>
                <c:ptCount val="5"/>
                <c:pt idx="0">
                  <c:v>Muy desfavorable</c:v>
                </c:pt>
                <c:pt idx="1">
                  <c:v>Desfavorable</c:v>
                </c:pt>
                <c:pt idx="2">
                  <c:v>Favorable</c:v>
                </c:pt>
                <c:pt idx="3">
                  <c:v>Muy favorable</c:v>
                </c:pt>
                <c:pt idx="4">
                  <c:v>Fuertemente favorable</c:v>
                </c:pt>
              </c:strCache>
            </c:strRef>
          </c:cat>
          <c:val>
            <c:numRef>
              <c:f>Hoja1!$B$2:$B$6</c:f>
              <c:numCache>
                <c:formatCode>General</c:formatCode>
                <c:ptCount val="5"/>
                <c:pt idx="0">
                  <c:v>19</c:v>
                </c:pt>
                <c:pt idx="1">
                  <c:v>57</c:v>
                </c:pt>
                <c:pt idx="2">
                  <c:v>104</c:v>
                </c:pt>
                <c:pt idx="3">
                  <c:v>148</c:v>
                </c:pt>
                <c:pt idx="4">
                  <c:v>54</c:v>
                </c:pt>
              </c:numCache>
            </c:numRef>
          </c:val>
          <c:extLst xmlns:c16r2="http://schemas.microsoft.com/office/drawing/2015/06/chart">
            <c:ext xmlns:c16="http://schemas.microsoft.com/office/drawing/2014/chart" uri="{C3380CC4-5D6E-409C-BE32-E72D297353CC}">
              <c16:uniqueId val="{0000000C-F1E2-40FE-AE93-2AF457496285}"/>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Preferencia a la marca</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Frecuencia / intensidad de compra</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534-4C79-8DF9-B388CE1DF09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534-4C79-8DF9-B388CE1DF09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534-4C79-8DF9-B388CE1DF093}"/>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534-4C79-8DF9-B388CE1DF093}"/>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534-4C79-8DF9-B388CE1DF093}"/>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C534-4C79-8DF9-B388CE1DF093}"/>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5</c:v>
                </c:pt>
                <c:pt idx="1">
                  <c:v>22</c:v>
                </c:pt>
                <c:pt idx="2">
                  <c:v>81</c:v>
                </c:pt>
                <c:pt idx="3">
                  <c:v>122</c:v>
                </c:pt>
                <c:pt idx="4">
                  <c:v>115</c:v>
                </c:pt>
                <c:pt idx="5">
                  <c:v>37</c:v>
                </c:pt>
              </c:numCache>
            </c:numRef>
          </c:val>
          <c:extLst xmlns:c16r2="http://schemas.microsoft.com/office/drawing/2015/06/chart">
            <c:ext xmlns:c16="http://schemas.microsoft.com/office/drawing/2014/chart" uri="{C3380CC4-5D6E-409C-BE32-E72D297353CC}">
              <c16:uniqueId val="{0000000C-C534-4C79-8DF9-B388CE1DF093}"/>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6732731208016896"/>
          <c:y val="0.22658214285714287"/>
          <c:w val="0.40915410451141082"/>
          <c:h val="0.67635555555555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solidFill>
                <a:latin typeface="+mn-lt"/>
                <a:ea typeface="+mn-ea"/>
                <a:cs typeface="+mn-cs"/>
              </a:defRPr>
            </a:pPr>
            <a:r>
              <a:rPr lang="en-US"/>
              <a:t>Dimensones de Gestión de la Calidad - Promedios / 100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solidFill>
              <a:latin typeface="+mn-lt"/>
              <a:ea typeface="+mn-ea"/>
              <a:cs typeface="+mn-cs"/>
            </a:defRPr>
          </a:pPr>
          <a:endParaRPr lang="es-EC"/>
        </a:p>
      </c:txPr>
    </c:title>
    <c:autoTitleDeleted val="0"/>
    <c:plotArea>
      <c:layout>
        <c:manualLayout>
          <c:layoutTarget val="inner"/>
          <c:xMode val="edge"/>
          <c:yMode val="edge"/>
          <c:x val="0.14817476712139654"/>
          <c:y val="0.20208496600450399"/>
          <c:w val="0.82830588286791285"/>
          <c:h val="0.38031149604732578"/>
        </c:manualLayout>
      </c:layout>
      <c:barChart>
        <c:barDir val="col"/>
        <c:grouping val="clustered"/>
        <c:varyColors val="0"/>
        <c:ser>
          <c:idx val="0"/>
          <c:order val="0"/>
          <c:tx>
            <c:strRef>
              <c:f>'Cooperativas (2)'!$AH$49</c:f>
              <c:strCache>
                <c:ptCount val="1"/>
                <c:pt idx="0">
                  <c:v>PROMEDIO</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'Cooperativas (2)'!$AI$37:$AO$37</c:f>
              <c:strCache>
                <c:ptCount val="7"/>
                <c:pt idx="0">
                  <c:v>Enfoque al cliente</c:v>
                </c:pt>
                <c:pt idx="1">
                  <c:v>Liderazgo</c:v>
                </c:pt>
                <c:pt idx="2">
                  <c:v>Compromiso de las personas</c:v>
                </c:pt>
                <c:pt idx="3">
                  <c:v>Enfoque a procesos</c:v>
                </c:pt>
                <c:pt idx="4">
                  <c:v>Mejora continua</c:v>
                </c:pt>
                <c:pt idx="5">
                  <c:v>Toma de decisiones basada en evidencia</c:v>
                </c:pt>
                <c:pt idx="6">
                  <c:v>Gestión de las relaciones</c:v>
                </c:pt>
              </c:strCache>
            </c:strRef>
          </c:cat>
          <c:val>
            <c:numRef>
              <c:f>'Cooperativas (2)'!$AI$49:$AO$49</c:f>
              <c:numCache>
                <c:formatCode>0.0</c:formatCode>
                <c:ptCount val="7"/>
                <c:pt idx="0">
                  <c:v>62.121212121212125</c:v>
                </c:pt>
                <c:pt idx="1">
                  <c:v>63.636363636363626</c:v>
                </c:pt>
                <c:pt idx="2">
                  <c:v>72.72727272727272</c:v>
                </c:pt>
                <c:pt idx="3">
                  <c:v>45.454545454545439</c:v>
                </c:pt>
                <c:pt idx="4">
                  <c:v>56.81818181818182</c:v>
                </c:pt>
                <c:pt idx="5">
                  <c:v>36.36363636363636</c:v>
                </c:pt>
                <c:pt idx="6">
                  <c:v>45.454545454545453</c:v>
                </c:pt>
              </c:numCache>
            </c:numRef>
          </c:val>
          <c:extLst xmlns:c16r2="http://schemas.microsoft.com/office/drawing/2015/06/chart">
            <c:ext xmlns:c16="http://schemas.microsoft.com/office/drawing/2014/chart" uri="{C3380CC4-5D6E-409C-BE32-E72D297353CC}">
              <c16:uniqueId val="{00000000-7919-4EA9-B932-8E8D3F8746F2}"/>
            </c:ext>
          </c:extLst>
        </c:ser>
        <c:dLbls>
          <c:showLegendKey val="0"/>
          <c:showVal val="0"/>
          <c:showCatName val="0"/>
          <c:showSerName val="0"/>
          <c:showPercent val="0"/>
          <c:showBubbleSize val="0"/>
        </c:dLbls>
        <c:gapWidth val="219"/>
        <c:overlap val="-27"/>
        <c:axId val="336277552"/>
        <c:axId val="336280296"/>
      </c:barChart>
      <c:catAx>
        <c:axId val="33627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s-EC"/>
          </a:p>
        </c:txPr>
        <c:crossAx val="336280296"/>
        <c:crosses val="autoZero"/>
        <c:auto val="1"/>
        <c:lblAlgn val="ctr"/>
        <c:lblOffset val="100"/>
        <c:noMultiLvlLbl val="0"/>
      </c:catAx>
      <c:valAx>
        <c:axId val="3362802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s-EC"/>
          </a:p>
        </c:txPr>
        <c:crossAx val="336277552"/>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solidFill>
            <a:schemeClr val="tx1"/>
          </a:solidFill>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s-EC" sz="2400"/>
              <a:t>Satisfacción del cliente</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5E6-491C-A654-CDF09597A5A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5E6-491C-A654-CDF09597A5A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5E6-491C-A654-CDF09597A5A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5E6-491C-A654-CDF09597A5A2}"/>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5E6-491C-A654-CDF09597A5A2}"/>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5E6-491C-A654-CDF09597A5A2}"/>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'Cooperativas (2)'!$AJ$113:$AJ$118</c:f>
              <c:strCache>
                <c:ptCount val="6"/>
                <c:pt idx="0">
                  <c:v>Muy insatisfecho</c:v>
                </c:pt>
                <c:pt idx="1">
                  <c:v>Insatisfecho</c:v>
                </c:pt>
                <c:pt idx="2">
                  <c:v>Poco satisfecho</c:v>
                </c:pt>
                <c:pt idx="3">
                  <c:v>Satisfecho</c:v>
                </c:pt>
                <c:pt idx="4">
                  <c:v>Muy Satisfecho</c:v>
                </c:pt>
                <c:pt idx="5">
                  <c:v>Fuertemente satisfecho</c:v>
                </c:pt>
              </c:strCache>
            </c:strRef>
          </c:cat>
          <c:val>
            <c:numRef>
              <c:f>'Cooperativas (2)'!$AK$113:$AK$118</c:f>
              <c:numCache>
                <c:formatCode>General</c:formatCode>
                <c:ptCount val="6"/>
                <c:pt idx="0">
                  <c:v>9</c:v>
                </c:pt>
                <c:pt idx="1">
                  <c:v>94</c:v>
                </c:pt>
                <c:pt idx="2">
                  <c:v>215</c:v>
                </c:pt>
                <c:pt idx="3">
                  <c:v>59</c:v>
                </c:pt>
                <c:pt idx="4">
                  <c:v>3</c:v>
                </c:pt>
                <c:pt idx="5">
                  <c:v>2</c:v>
                </c:pt>
              </c:numCache>
            </c:numRef>
          </c:val>
          <c:extLst xmlns:c16r2="http://schemas.microsoft.com/office/drawing/2015/06/chart">
            <c:ext xmlns:c16="http://schemas.microsoft.com/office/drawing/2014/chart" uri="{C3380CC4-5D6E-409C-BE32-E72D297353CC}">
              <c16:uniqueId val="{0000000C-65E6-491C-A654-CDF09597A5A2}"/>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600">
          <a:solidFill>
            <a:schemeClr val="tx1"/>
          </a:solidFill>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Tangibilidad</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73E-4038-8F17-AAD26221670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73E-4038-8F17-AAD26221670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73E-4038-8F17-AAD26221670D}"/>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73E-4038-8F17-AAD26221670D}"/>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573E-4038-8F17-AAD26221670D}"/>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573E-4038-8F17-AAD26221670D}"/>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12</c:v>
                </c:pt>
                <c:pt idx="1">
                  <c:v>74</c:v>
                </c:pt>
                <c:pt idx="2">
                  <c:v>178</c:v>
                </c:pt>
                <c:pt idx="3">
                  <c:v>92</c:v>
                </c:pt>
                <c:pt idx="4">
                  <c:v>21</c:v>
                </c:pt>
                <c:pt idx="5">
                  <c:v>5</c:v>
                </c:pt>
              </c:numCache>
            </c:numRef>
          </c:val>
          <c:extLst xmlns:c16r2="http://schemas.microsoft.com/office/drawing/2015/06/chart">
            <c:ext xmlns:c16="http://schemas.microsoft.com/office/drawing/2014/chart" uri="{C3380CC4-5D6E-409C-BE32-E72D297353CC}">
              <c16:uniqueId val="{0000000C-573E-4038-8F17-AAD26221670D}"/>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Fiabilidad</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Fiabilidad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D98-4004-99E7-13C32F3D508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D98-4004-99E7-13C32F3D508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D98-4004-99E7-13C32F3D508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D98-4004-99E7-13C32F3D508E}"/>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2D98-4004-99E7-13C32F3D508E}"/>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2D98-4004-99E7-13C32F3D508E}"/>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19</c:v>
                </c:pt>
                <c:pt idx="1">
                  <c:v>108</c:v>
                </c:pt>
                <c:pt idx="2">
                  <c:v>182</c:v>
                </c:pt>
                <c:pt idx="3">
                  <c:v>57</c:v>
                </c:pt>
                <c:pt idx="4">
                  <c:v>9</c:v>
                </c:pt>
                <c:pt idx="5">
                  <c:v>7</c:v>
                </c:pt>
              </c:numCache>
            </c:numRef>
          </c:val>
          <c:extLst xmlns:c16r2="http://schemas.microsoft.com/office/drawing/2015/06/chart">
            <c:ext xmlns:c16="http://schemas.microsoft.com/office/drawing/2014/chart" uri="{C3380CC4-5D6E-409C-BE32-E72D297353CC}">
              <c16:uniqueId val="{0000000C-2D98-4004-99E7-13C32F3D508E}"/>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Sensibilidad</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Sensibilidad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D4C-4222-80AC-FAC1C0CD1CC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D4C-4222-80AC-FAC1C0CD1CC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D4C-4222-80AC-FAC1C0CD1CC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D4C-4222-80AC-FAC1C0CD1CC7}"/>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0D4C-4222-80AC-FAC1C0CD1CC7}"/>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0D4C-4222-80AC-FAC1C0CD1CC7}"/>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41</c:v>
                </c:pt>
                <c:pt idx="1">
                  <c:v>112</c:v>
                </c:pt>
                <c:pt idx="2">
                  <c:v>174</c:v>
                </c:pt>
                <c:pt idx="3">
                  <c:v>41</c:v>
                </c:pt>
                <c:pt idx="4">
                  <c:v>8</c:v>
                </c:pt>
                <c:pt idx="5">
                  <c:v>6</c:v>
                </c:pt>
              </c:numCache>
            </c:numRef>
          </c:val>
          <c:extLst xmlns:c16r2="http://schemas.microsoft.com/office/drawing/2015/06/chart">
            <c:ext xmlns:c16="http://schemas.microsoft.com/office/drawing/2014/chart" uri="{C3380CC4-5D6E-409C-BE32-E72D297353CC}">
              <c16:uniqueId val="{0000000C-0D4C-4222-80AC-FAC1C0CD1CC7}"/>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b="0">
          <a:solidFill>
            <a:schemeClr val="tx1"/>
          </a:solidFill>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Seguridad</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Seguridad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3EC-4AA6-90DC-3A300194537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3EC-4AA6-90DC-3A30019453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3EC-4AA6-90DC-3A30019453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3EC-4AA6-90DC-3A300194537C}"/>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3EC-4AA6-90DC-3A300194537C}"/>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E3EC-4AA6-90DC-3A300194537C}"/>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42</c:v>
                </c:pt>
                <c:pt idx="1">
                  <c:v>127</c:v>
                </c:pt>
                <c:pt idx="2">
                  <c:v>170</c:v>
                </c:pt>
                <c:pt idx="3">
                  <c:v>34</c:v>
                </c:pt>
                <c:pt idx="4">
                  <c:v>6</c:v>
                </c:pt>
                <c:pt idx="5">
                  <c:v>3</c:v>
                </c:pt>
              </c:numCache>
            </c:numRef>
          </c:val>
          <c:extLst xmlns:c16r2="http://schemas.microsoft.com/office/drawing/2015/06/chart">
            <c:ext xmlns:c16="http://schemas.microsoft.com/office/drawing/2014/chart" uri="{C3380CC4-5D6E-409C-BE32-E72D297353CC}">
              <c16:uniqueId val="{0000000C-E3EC-4AA6-90DC-3A300194537C}"/>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Empatía</a:t>
            </a:r>
          </a:p>
        </c:rich>
      </c:tx>
      <c:layout>
        <c:manualLayout>
          <c:xMode val="edge"/>
          <c:yMode val="edge"/>
          <c:x val="0.30329609391906515"/>
          <c:y val="5.2916666666666667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Empatía</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920-4400-ADD1-2756462CB74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920-4400-ADD1-2756462CB74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920-4400-ADD1-2756462CB74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920-4400-ADD1-2756462CB74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7920-4400-ADD1-2756462CB748}"/>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7920-4400-ADD1-2756462CB748}"/>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Hoja1!$A$2:$A$7</c:f>
              <c:strCache>
                <c:ptCount val="6"/>
                <c:pt idx="0">
                  <c:v>Fuertemente desfavorable</c:v>
                </c:pt>
                <c:pt idx="1">
                  <c:v>Muy desfavorable</c:v>
                </c:pt>
                <c:pt idx="2">
                  <c:v>Desfavorable</c:v>
                </c:pt>
                <c:pt idx="3">
                  <c:v>Favorable</c:v>
                </c:pt>
                <c:pt idx="4">
                  <c:v>Muy favorable</c:v>
                </c:pt>
                <c:pt idx="5">
                  <c:v>Fuertemente favorable</c:v>
                </c:pt>
              </c:strCache>
            </c:strRef>
          </c:cat>
          <c:val>
            <c:numRef>
              <c:f>Hoja1!$B$2:$B$7</c:f>
              <c:numCache>
                <c:formatCode>General</c:formatCode>
                <c:ptCount val="6"/>
                <c:pt idx="0">
                  <c:v>31</c:v>
                </c:pt>
                <c:pt idx="1">
                  <c:v>126</c:v>
                </c:pt>
                <c:pt idx="2">
                  <c:v>182</c:v>
                </c:pt>
                <c:pt idx="3">
                  <c:v>41</c:v>
                </c:pt>
                <c:pt idx="4">
                  <c:v>2</c:v>
                </c:pt>
                <c:pt idx="5">
                  <c:v>7</c:v>
                </c:pt>
              </c:numCache>
            </c:numRef>
          </c:val>
          <c:extLst xmlns:c16r2="http://schemas.microsoft.com/office/drawing/2015/06/chart">
            <c:ext xmlns:c16="http://schemas.microsoft.com/office/drawing/2014/chart" uri="{C3380CC4-5D6E-409C-BE32-E72D297353CC}">
              <c16:uniqueId val="{0000000C-7920-4400-ADD1-2756462CB748}"/>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5584982281973594"/>
          <c:y val="5.6926388888888887E-2"/>
          <c:w val="0.4405716317716224"/>
          <c:h val="0.8820611111111109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200">
          <a:solidFill>
            <a:schemeClr val="tx1"/>
          </a:solidFill>
        </a:defRPr>
      </a:pPr>
      <a:endParaRPr lang="es-EC"/>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s-EC"/>
        </a:p>
      </c:txPr>
    </c:title>
    <c:autoTitleDeleted val="0"/>
    <c:plotArea>
      <c:layout/>
      <c:pieChart>
        <c:varyColors val="1"/>
        <c:ser>
          <c:idx val="0"/>
          <c:order val="0"/>
          <c:tx>
            <c:strRef>
              <c:f>Hoja1!$B$1</c:f>
              <c:strCache>
                <c:ptCount val="1"/>
                <c:pt idx="0">
                  <c:v>Lealtad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D89-49E1-81C8-440096800A4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D89-49E1-81C8-440096800A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D89-49E1-81C8-440096800A46}"/>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Hoja1!$A$2:$A$4</c:f>
              <c:strCache>
                <c:ptCount val="3"/>
                <c:pt idx="0">
                  <c:v>Indiferente</c:v>
                </c:pt>
                <c:pt idx="1">
                  <c:v>Leal</c:v>
                </c:pt>
                <c:pt idx="2">
                  <c:v>Muy leal</c:v>
                </c:pt>
              </c:strCache>
            </c:strRef>
          </c:cat>
          <c:val>
            <c:numRef>
              <c:f>Hoja1!$B$2:$B$4</c:f>
              <c:numCache>
                <c:formatCode>General</c:formatCode>
                <c:ptCount val="3"/>
                <c:pt idx="0">
                  <c:v>28</c:v>
                </c:pt>
                <c:pt idx="1">
                  <c:v>271</c:v>
                </c:pt>
                <c:pt idx="2">
                  <c:v>83</c:v>
                </c:pt>
              </c:numCache>
            </c:numRef>
          </c:val>
          <c:extLst xmlns:c16r2="http://schemas.microsoft.com/office/drawing/2015/06/chart">
            <c:ext xmlns:c16="http://schemas.microsoft.com/office/drawing/2014/chart" uri="{C3380CC4-5D6E-409C-BE32-E72D297353CC}">
              <c16:uniqueId val="{00000006-5D89-49E1-81C8-440096800A46}"/>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s-EC"/>
        </a:p>
      </c:txPr>
    </c:legend>
    <c:plotVisOnly val="1"/>
    <c:dispBlanksAs val="gap"/>
    <c:showDLblsOverMax val="0"/>
  </c:chart>
  <c:spPr>
    <a:noFill/>
    <a:ln>
      <a:noFill/>
    </a:ln>
    <a:effectLst/>
  </c:spPr>
  <c:txPr>
    <a:bodyPr/>
    <a:lstStyle/>
    <a:p>
      <a:pPr>
        <a:defRPr sz="1600">
          <a:solidFill>
            <a:schemeClr val="tx1"/>
          </a:solidFill>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36A6E-C330-466C-BCF7-274187873718}" type="doc">
      <dgm:prSet loTypeId="urn:microsoft.com/office/officeart/2005/8/layout/radial4" loCatId="relationship" qsTypeId="urn:microsoft.com/office/officeart/2005/8/quickstyle/3d2" qsCatId="3D" csTypeId="urn:microsoft.com/office/officeart/2005/8/colors/colorful2" csCatId="colorful" phldr="1"/>
      <dgm:spPr/>
      <dgm:t>
        <a:bodyPr/>
        <a:lstStyle/>
        <a:p>
          <a:endParaRPr lang="es-ES"/>
        </a:p>
      </dgm:t>
    </dgm:pt>
    <dgm:pt modelId="{C3B98820-3A29-4032-B583-B7D9ED3352FE}">
      <dgm:prSet custT="1"/>
      <dgm:spPr/>
      <dgm:t>
        <a:bodyPr/>
        <a:lstStyle/>
        <a:p>
          <a:pPr rtl="0"/>
          <a:r>
            <a:rPr lang="es-ES" sz="2000" dirty="0" smtClean="0">
              <a:solidFill>
                <a:schemeClr val="tx1"/>
              </a:solidFill>
            </a:rPr>
            <a:t>Problema: </a:t>
          </a:r>
        </a:p>
        <a:p>
          <a:pPr rtl="0"/>
          <a:r>
            <a:rPr lang="es-ES" sz="2000" dirty="0" smtClean="0">
              <a:solidFill>
                <a:schemeClr val="tx1"/>
              </a:solidFill>
            </a:rPr>
            <a:t>Ausencia de estudios en el sector financiero sobre el impacto que la gestión de la calidad total puede tener en la satisfacción y lealtad del cliente</a:t>
          </a:r>
          <a:endParaRPr lang="es-EC" sz="2000" dirty="0">
            <a:solidFill>
              <a:schemeClr val="tx1"/>
            </a:solidFill>
          </a:endParaRPr>
        </a:p>
      </dgm:t>
    </dgm:pt>
    <dgm:pt modelId="{DC9084A8-70FD-4273-A483-91922A456FB6}" type="parTrans" cxnId="{4A463940-DEBF-4E48-884B-65FEED223308}">
      <dgm:prSet/>
      <dgm:spPr/>
      <dgm:t>
        <a:bodyPr/>
        <a:lstStyle/>
        <a:p>
          <a:endParaRPr lang="es-ES" sz="2400">
            <a:solidFill>
              <a:schemeClr val="tx1"/>
            </a:solidFill>
          </a:endParaRPr>
        </a:p>
      </dgm:t>
    </dgm:pt>
    <dgm:pt modelId="{48F4062A-CAFA-4015-A0C2-2338425E856C}" type="sibTrans" cxnId="{4A463940-DEBF-4E48-884B-65FEED223308}">
      <dgm:prSet/>
      <dgm:spPr/>
      <dgm:t>
        <a:bodyPr/>
        <a:lstStyle/>
        <a:p>
          <a:endParaRPr lang="es-ES" sz="2400">
            <a:solidFill>
              <a:schemeClr val="tx1"/>
            </a:solidFill>
          </a:endParaRPr>
        </a:p>
      </dgm:t>
    </dgm:pt>
    <dgm:pt modelId="{9C0FBA06-FD67-4DDE-957C-D00FA0DE8DE1}">
      <dgm:prSet custT="1"/>
      <dgm:spPr/>
      <dgm:t>
        <a:bodyPr/>
        <a:lstStyle/>
        <a:p>
          <a:pPr rtl="0"/>
          <a:r>
            <a:rPr lang="es-ES" sz="2000" dirty="0" smtClean="0">
              <a:solidFill>
                <a:schemeClr val="tx1"/>
              </a:solidFill>
            </a:rPr>
            <a:t>Clientes leales</a:t>
          </a:r>
          <a:r>
            <a:rPr lang="es-ES" sz="2000" baseline="0" dirty="0" smtClean="0">
              <a:solidFill>
                <a:schemeClr val="tx1"/>
              </a:solidFill>
            </a:rPr>
            <a:t> y satisfechos elevan la permanencia en la entidad y por ende su estabilidad</a:t>
          </a:r>
          <a:endParaRPr lang="es-EC" sz="2000" dirty="0">
            <a:solidFill>
              <a:schemeClr val="tx1"/>
            </a:solidFill>
          </a:endParaRPr>
        </a:p>
      </dgm:t>
    </dgm:pt>
    <dgm:pt modelId="{665A15C9-E2A5-4CBB-BAC5-A6AAC3D78B71}" type="parTrans" cxnId="{0873204C-0041-4FB2-A3F0-3BBB94AFF94E}">
      <dgm:prSet/>
      <dgm:spPr/>
      <dgm:t>
        <a:bodyPr/>
        <a:lstStyle/>
        <a:p>
          <a:endParaRPr lang="es-ES" sz="2400">
            <a:solidFill>
              <a:schemeClr val="tx1"/>
            </a:solidFill>
          </a:endParaRPr>
        </a:p>
      </dgm:t>
    </dgm:pt>
    <dgm:pt modelId="{34729608-3993-4B71-B7EC-50F805161794}" type="sibTrans" cxnId="{0873204C-0041-4FB2-A3F0-3BBB94AFF94E}">
      <dgm:prSet/>
      <dgm:spPr/>
      <dgm:t>
        <a:bodyPr/>
        <a:lstStyle/>
        <a:p>
          <a:endParaRPr lang="es-ES" sz="2400">
            <a:solidFill>
              <a:schemeClr val="tx1"/>
            </a:solidFill>
          </a:endParaRPr>
        </a:p>
      </dgm:t>
    </dgm:pt>
    <dgm:pt modelId="{9DE443E0-0920-4C77-BD84-E06C0C8689C3}">
      <dgm:prSet custT="1"/>
      <dgm:spPr/>
      <dgm:t>
        <a:bodyPr/>
        <a:lstStyle/>
        <a:p>
          <a:pPr rtl="0"/>
          <a:r>
            <a:rPr lang="es-ES" sz="2000" smtClean="0">
              <a:solidFill>
                <a:schemeClr val="tx1"/>
              </a:solidFill>
            </a:rPr>
            <a:t>Las </a:t>
          </a:r>
          <a:r>
            <a:rPr lang="es-ES" sz="2000" dirty="0" smtClean="0">
              <a:solidFill>
                <a:schemeClr val="tx1"/>
              </a:solidFill>
            </a:rPr>
            <a:t>entidades del sistema financiera requieren estabilidad en sus operaciones</a:t>
          </a:r>
          <a:endParaRPr lang="es-EC" sz="2000" dirty="0">
            <a:solidFill>
              <a:schemeClr val="tx1"/>
            </a:solidFill>
          </a:endParaRPr>
        </a:p>
      </dgm:t>
    </dgm:pt>
    <dgm:pt modelId="{E6E36C83-E300-447D-B51B-E58F6B6DAE9A}" type="parTrans" cxnId="{8BE10D18-C869-4811-9DB0-B901BCC3D384}">
      <dgm:prSet/>
      <dgm:spPr/>
      <dgm:t>
        <a:bodyPr/>
        <a:lstStyle/>
        <a:p>
          <a:endParaRPr lang="es-ES" sz="2400">
            <a:solidFill>
              <a:schemeClr val="tx1"/>
            </a:solidFill>
          </a:endParaRPr>
        </a:p>
      </dgm:t>
    </dgm:pt>
    <dgm:pt modelId="{AF6D89AB-2581-4DA8-A1A1-092702301EE5}" type="sibTrans" cxnId="{8BE10D18-C869-4811-9DB0-B901BCC3D384}">
      <dgm:prSet/>
      <dgm:spPr/>
      <dgm:t>
        <a:bodyPr/>
        <a:lstStyle/>
        <a:p>
          <a:endParaRPr lang="es-ES" sz="2400">
            <a:solidFill>
              <a:schemeClr val="tx1"/>
            </a:solidFill>
          </a:endParaRPr>
        </a:p>
      </dgm:t>
    </dgm:pt>
    <dgm:pt modelId="{81E04089-5781-4FB1-8BE7-879433A7EE25}" type="pres">
      <dgm:prSet presAssocID="{56D36A6E-C330-466C-BCF7-274187873718}" presName="cycle" presStyleCnt="0">
        <dgm:presLayoutVars>
          <dgm:chMax val="1"/>
          <dgm:dir/>
          <dgm:animLvl val="ctr"/>
          <dgm:resizeHandles val="exact"/>
        </dgm:presLayoutVars>
      </dgm:prSet>
      <dgm:spPr/>
      <dgm:t>
        <a:bodyPr/>
        <a:lstStyle/>
        <a:p>
          <a:endParaRPr lang="es-ES"/>
        </a:p>
      </dgm:t>
    </dgm:pt>
    <dgm:pt modelId="{FAF5BD93-ACBF-40E3-B6F6-93A5E64DD995}" type="pres">
      <dgm:prSet presAssocID="{C3B98820-3A29-4032-B583-B7D9ED3352FE}" presName="centerShape" presStyleLbl="node0" presStyleIdx="0" presStyleCnt="1" custScaleX="132736"/>
      <dgm:spPr/>
      <dgm:t>
        <a:bodyPr/>
        <a:lstStyle/>
        <a:p>
          <a:endParaRPr lang="es-ES"/>
        </a:p>
      </dgm:t>
    </dgm:pt>
    <dgm:pt modelId="{839FDB28-A20D-47FB-9691-D6E021A55C29}" type="pres">
      <dgm:prSet presAssocID="{E6E36C83-E300-447D-B51B-E58F6B6DAE9A}" presName="parTrans" presStyleLbl="bgSibTrans2D1" presStyleIdx="0" presStyleCnt="2" custAng="428577"/>
      <dgm:spPr/>
      <dgm:t>
        <a:bodyPr/>
        <a:lstStyle/>
        <a:p>
          <a:endParaRPr lang="es-ES"/>
        </a:p>
      </dgm:t>
    </dgm:pt>
    <dgm:pt modelId="{BAFD9957-4078-4FD4-94C0-48CA47A06B11}" type="pres">
      <dgm:prSet presAssocID="{9DE443E0-0920-4C77-BD84-E06C0C8689C3}" presName="node" presStyleLbl="node1" presStyleIdx="0" presStyleCnt="2" custScaleX="134103" custScaleY="60818" custRadScaleRad="159755" custRadScaleInc="-13367">
        <dgm:presLayoutVars>
          <dgm:bulletEnabled val="1"/>
        </dgm:presLayoutVars>
      </dgm:prSet>
      <dgm:spPr/>
      <dgm:t>
        <a:bodyPr/>
        <a:lstStyle/>
        <a:p>
          <a:endParaRPr lang="es-ES"/>
        </a:p>
      </dgm:t>
    </dgm:pt>
    <dgm:pt modelId="{9CB6D4FA-A1BB-4E78-A951-C6C10F5EB5DF}" type="pres">
      <dgm:prSet presAssocID="{665A15C9-E2A5-4CBB-BAC5-A6AAC3D78B71}" presName="parTrans" presStyleLbl="bgSibTrans2D1" presStyleIdx="1" presStyleCnt="2" custAng="20865244" custScaleX="103438"/>
      <dgm:spPr/>
      <dgm:t>
        <a:bodyPr/>
        <a:lstStyle/>
        <a:p>
          <a:endParaRPr lang="es-ES"/>
        </a:p>
      </dgm:t>
    </dgm:pt>
    <dgm:pt modelId="{EED7B697-3216-4A2C-B56C-95A0088CB63A}" type="pres">
      <dgm:prSet presAssocID="{9C0FBA06-FD67-4DDE-957C-D00FA0DE8DE1}" presName="node" presStyleLbl="node1" presStyleIdx="1" presStyleCnt="2" custScaleX="134103" custScaleY="60818" custRadScaleRad="230007" custRadScaleInc="21413">
        <dgm:presLayoutVars>
          <dgm:bulletEnabled val="1"/>
        </dgm:presLayoutVars>
      </dgm:prSet>
      <dgm:spPr/>
      <dgm:t>
        <a:bodyPr/>
        <a:lstStyle/>
        <a:p>
          <a:endParaRPr lang="es-ES"/>
        </a:p>
      </dgm:t>
    </dgm:pt>
  </dgm:ptLst>
  <dgm:cxnLst>
    <dgm:cxn modelId="{A4948A5D-1382-4A45-9B28-D6A7B88BE6B6}" type="presOf" srcId="{56D36A6E-C330-466C-BCF7-274187873718}" destId="{81E04089-5781-4FB1-8BE7-879433A7EE25}" srcOrd="0" destOrd="0" presId="urn:microsoft.com/office/officeart/2005/8/layout/radial4"/>
    <dgm:cxn modelId="{8BE10D18-C869-4811-9DB0-B901BCC3D384}" srcId="{C3B98820-3A29-4032-B583-B7D9ED3352FE}" destId="{9DE443E0-0920-4C77-BD84-E06C0C8689C3}" srcOrd="0" destOrd="0" parTransId="{E6E36C83-E300-447D-B51B-E58F6B6DAE9A}" sibTransId="{AF6D89AB-2581-4DA8-A1A1-092702301EE5}"/>
    <dgm:cxn modelId="{79844165-00BE-45E4-85EC-07D7B4CD3B8B}" type="presOf" srcId="{665A15C9-E2A5-4CBB-BAC5-A6AAC3D78B71}" destId="{9CB6D4FA-A1BB-4E78-A951-C6C10F5EB5DF}" srcOrd="0" destOrd="0" presId="urn:microsoft.com/office/officeart/2005/8/layout/radial4"/>
    <dgm:cxn modelId="{EFEC5F6C-4068-4D35-B5BB-B4EAA5964C29}" type="presOf" srcId="{E6E36C83-E300-447D-B51B-E58F6B6DAE9A}" destId="{839FDB28-A20D-47FB-9691-D6E021A55C29}" srcOrd="0" destOrd="0" presId="urn:microsoft.com/office/officeart/2005/8/layout/radial4"/>
    <dgm:cxn modelId="{16DE96AE-4E87-43CA-9934-0D5D87AB552B}" type="presOf" srcId="{C3B98820-3A29-4032-B583-B7D9ED3352FE}" destId="{FAF5BD93-ACBF-40E3-B6F6-93A5E64DD995}" srcOrd="0" destOrd="0" presId="urn:microsoft.com/office/officeart/2005/8/layout/radial4"/>
    <dgm:cxn modelId="{0873204C-0041-4FB2-A3F0-3BBB94AFF94E}" srcId="{C3B98820-3A29-4032-B583-B7D9ED3352FE}" destId="{9C0FBA06-FD67-4DDE-957C-D00FA0DE8DE1}" srcOrd="1" destOrd="0" parTransId="{665A15C9-E2A5-4CBB-BAC5-A6AAC3D78B71}" sibTransId="{34729608-3993-4B71-B7EC-50F805161794}"/>
    <dgm:cxn modelId="{B46290CA-0128-48EE-B6B4-53EF8EECA880}" type="presOf" srcId="{9C0FBA06-FD67-4DDE-957C-D00FA0DE8DE1}" destId="{EED7B697-3216-4A2C-B56C-95A0088CB63A}" srcOrd="0" destOrd="0" presId="urn:microsoft.com/office/officeart/2005/8/layout/radial4"/>
    <dgm:cxn modelId="{4A463940-DEBF-4E48-884B-65FEED223308}" srcId="{56D36A6E-C330-466C-BCF7-274187873718}" destId="{C3B98820-3A29-4032-B583-B7D9ED3352FE}" srcOrd="0" destOrd="0" parTransId="{DC9084A8-70FD-4273-A483-91922A456FB6}" sibTransId="{48F4062A-CAFA-4015-A0C2-2338425E856C}"/>
    <dgm:cxn modelId="{43A225B8-4BCB-43CB-B99B-234AB80218EA}" type="presOf" srcId="{9DE443E0-0920-4C77-BD84-E06C0C8689C3}" destId="{BAFD9957-4078-4FD4-94C0-48CA47A06B11}" srcOrd="0" destOrd="0" presId="urn:microsoft.com/office/officeart/2005/8/layout/radial4"/>
    <dgm:cxn modelId="{B5E25032-0F78-419E-A157-8F5107F0F325}" type="presParOf" srcId="{81E04089-5781-4FB1-8BE7-879433A7EE25}" destId="{FAF5BD93-ACBF-40E3-B6F6-93A5E64DD995}" srcOrd="0" destOrd="0" presId="urn:microsoft.com/office/officeart/2005/8/layout/radial4"/>
    <dgm:cxn modelId="{CA554FEF-F6E2-4208-A77D-A0F6D50EB203}" type="presParOf" srcId="{81E04089-5781-4FB1-8BE7-879433A7EE25}" destId="{839FDB28-A20D-47FB-9691-D6E021A55C29}" srcOrd="1" destOrd="0" presId="urn:microsoft.com/office/officeart/2005/8/layout/radial4"/>
    <dgm:cxn modelId="{AF4288D7-C361-420F-AA9C-65BDD23308F5}" type="presParOf" srcId="{81E04089-5781-4FB1-8BE7-879433A7EE25}" destId="{BAFD9957-4078-4FD4-94C0-48CA47A06B11}" srcOrd="2" destOrd="0" presId="urn:microsoft.com/office/officeart/2005/8/layout/radial4"/>
    <dgm:cxn modelId="{91687FFB-D65D-4C28-AC3E-456C7E53E1F7}" type="presParOf" srcId="{81E04089-5781-4FB1-8BE7-879433A7EE25}" destId="{9CB6D4FA-A1BB-4E78-A951-C6C10F5EB5DF}" srcOrd="3" destOrd="0" presId="urn:microsoft.com/office/officeart/2005/8/layout/radial4"/>
    <dgm:cxn modelId="{A821FDB7-AEAB-4BBC-A99A-80199ACC99B9}" type="presParOf" srcId="{81E04089-5781-4FB1-8BE7-879433A7EE25}" destId="{EED7B697-3216-4A2C-B56C-95A0088CB63A}"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4D9F86-9E9D-49D0-AF70-7A9D3556AF5C}" type="doc">
      <dgm:prSet loTypeId="urn:microsoft.com/office/officeart/2005/8/layout/vList2" loCatId="list" qsTypeId="urn:microsoft.com/office/officeart/2005/8/quickstyle/3d3" qsCatId="3D" csTypeId="urn:microsoft.com/office/officeart/2005/8/colors/colorful5" csCatId="colorful"/>
      <dgm:spPr/>
      <dgm:t>
        <a:bodyPr/>
        <a:lstStyle/>
        <a:p>
          <a:endParaRPr lang="es-ES"/>
        </a:p>
      </dgm:t>
    </dgm:pt>
    <dgm:pt modelId="{78389653-9C7D-45D0-9E88-DD360354A734}">
      <dgm:prSet/>
      <dgm:spPr/>
      <dgm:t>
        <a:bodyPr/>
        <a:lstStyle/>
        <a:p>
          <a:pPr rtl="0"/>
          <a:r>
            <a:rPr lang="es-ES" dirty="0" smtClean="0">
              <a:solidFill>
                <a:schemeClr val="tx1"/>
              </a:solidFill>
            </a:rPr>
            <a:t>Hipótesis 2: La satisfacción del cliente provoca un alto grado de lealtad en el cliente</a:t>
          </a:r>
          <a:endParaRPr lang="es-EC" dirty="0">
            <a:solidFill>
              <a:schemeClr val="tx1"/>
            </a:solidFill>
          </a:endParaRPr>
        </a:p>
      </dgm:t>
    </dgm:pt>
    <dgm:pt modelId="{1355E1CD-5AFA-486E-AE8B-FD9677C0D8B4}" type="parTrans" cxnId="{244ADB9F-4384-4278-BB8F-18A88A0C7C05}">
      <dgm:prSet/>
      <dgm:spPr/>
      <dgm:t>
        <a:bodyPr/>
        <a:lstStyle/>
        <a:p>
          <a:endParaRPr lang="es-ES">
            <a:solidFill>
              <a:schemeClr val="tx1"/>
            </a:solidFill>
          </a:endParaRPr>
        </a:p>
      </dgm:t>
    </dgm:pt>
    <dgm:pt modelId="{E92FE5B8-D815-43A1-AAEE-631E49A0A117}" type="sibTrans" cxnId="{244ADB9F-4384-4278-BB8F-18A88A0C7C05}">
      <dgm:prSet/>
      <dgm:spPr/>
      <dgm:t>
        <a:bodyPr/>
        <a:lstStyle/>
        <a:p>
          <a:endParaRPr lang="es-ES">
            <a:solidFill>
              <a:schemeClr val="tx1"/>
            </a:solidFill>
          </a:endParaRPr>
        </a:p>
      </dgm:t>
    </dgm:pt>
    <dgm:pt modelId="{1B354B57-3697-405B-8215-CEC6DA269889}" type="pres">
      <dgm:prSet presAssocID="{684D9F86-9E9D-49D0-AF70-7A9D3556AF5C}" presName="linear" presStyleCnt="0">
        <dgm:presLayoutVars>
          <dgm:animLvl val="lvl"/>
          <dgm:resizeHandles val="exact"/>
        </dgm:presLayoutVars>
      </dgm:prSet>
      <dgm:spPr/>
      <dgm:t>
        <a:bodyPr/>
        <a:lstStyle/>
        <a:p>
          <a:endParaRPr lang="es-ES"/>
        </a:p>
      </dgm:t>
    </dgm:pt>
    <dgm:pt modelId="{99EB9389-7BB9-4505-A5F1-BC67661826EB}" type="pres">
      <dgm:prSet presAssocID="{78389653-9C7D-45D0-9E88-DD360354A734}" presName="parentText" presStyleLbl="node1" presStyleIdx="0" presStyleCnt="1">
        <dgm:presLayoutVars>
          <dgm:chMax val="0"/>
          <dgm:bulletEnabled val="1"/>
        </dgm:presLayoutVars>
      </dgm:prSet>
      <dgm:spPr/>
      <dgm:t>
        <a:bodyPr/>
        <a:lstStyle/>
        <a:p>
          <a:endParaRPr lang="es-ES"/>
        </a:p>
      </dgm:t>
    </dgm:pt>
  </dgm:ptLst>
  <dgm:cxnLst>
    <dgm:cxn modelId="{244ADB9F-4384-4278-BB8F-18A88A0C7C05}" srcId="{684D9F86-9E9D-49D0-AF70-7A9D3556AF5C}" destId="{78389653-9C7D-45D0-9E88-DD360354A734}" srcOrd="0" destOrd="0" parTransId="{1355E1CD-5AFA-486E-AE8B-FD9677C0D8B4}" sibTransId="{E92FE5B8-D815-43A1-AAEE-631E49A0A117}"/>
    <dgm:cxn modelId="{747B7F6B-C138-4857-A8D4-B6EF0B315B58}" type="presOf" srcId="{684D9F86-9E9D-49D0-AF70-7A9D3556AF5C}" destId="{1B354B57-3697-405B-8215-CEC6DA269889}" srcOrd="0" destOrd="0" presId="urn:microsoft.com/office/officeart/2005/8/layout/vList2"/>
    <dgm:cxn modelId="{C2D231BE-7329-43A9-883C-18046ED8627C}" type="presOf" srcId="{78389653-9C7D-45D0-9E88-DD360354A734}" destId="{99EB9389-7BB9-4505-A5F1-BC67661826EB}" srcOrd="0" destOrd="0" presId="urn:microsoft.com/office/officeart/2005/8/layout/vList2"/>
    <dgm:cxn modelId="{EDB348C7-5C74-4D15-9B80-298B995AC2A6}" type="presParOf" srcId="{1B354B57-3697-405B-8215-CEC6DA269889}" destId="{99EB9389-7BB9-4505-A5F1-BC67661826E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83B5DF-5583-4671-B080-2E0757C043EC}" type="doc">
      <dgm:prSet loTypeId="urn:microsoft.com/office/officeart/2005/8/layout/vList2" loCatId="list" qsTypeId="urn:microsoft.com/office/officeart/2005/8/quickstyle/3d3" qsCatId="3D" csTypeId="urn:microsoft.com/office/officeart/2005/8/colors/colorful3" csCatId="colorful" phldr="1"/>
      <dgm:spPr/>
      <dgm:t>
        <a:bodyPr/>
        <a:lstStyle/>
        <a:p>
          <a:endParaRPr lang="es-ES"/>
        </a:p>
      </dgm:t>
    </dgm:pt>
    <dgm:pt modelId="{B43EA093-0429-48A9-A278-E05770F9EDEC}">
      <dgm:prSet custT="1"/>
      <dgm:spPr/>
      <dgm:t>
        <a:bodyPr/>
        <a:lstStyle/>
        <a:p>
          <a:pPr rtl="0"/>
          <a:r>
            <a:rPr lang="es-ES" sz="1900" dirty="0" smtClean="0">
              <a:solidFill>
                <a:schemeClr val="tx1"/>
              </a:solidFill>
            </a:rPr>
            <a:t>Hipótesis 3: La gestión de la calidad total influye en la lealtad del cliente</a:t>
          </a:r>
          <a:endParaRPr lang="es-EC" sz="1900" dirty="0">
            <a:solidFill>
              <a:schemeClr val="tx1"/>
            </a:solidFill>
          </a:endParaRPr>
        </a:p>
      </dgm:t>
    </dgm:pt>
    <dgm:pt modelId="{0D00C1A9-84E0-4F13-B14A-67912A49C8D0}" type="parTrans" cxnId="{F80AA518-AE4D-4622-953B-6CBD1288DC5A}">
      <dgm:prSet/>
      <dgm:spPr/>
      <dgm:t>
        <a:bodyPr/>
        <a:lstStyle/>
        <a:p>
          <a:endParaRPr lang="es-ES" sz="1900">
            <a:solidFill>
              <a:schemeClr val="tx1"/>
            </a:solidFill>
          </a:endParaRPr>
        </a:p>
      </dgm:t>
    </dgm:pt>
    <dgm:pt modelId="{D822CBC8-7904-4A39-8B07-E9A16BA5D7A7}" type="sibTrans" cxnId="{F80AA518-AE4D-4622-953B-6CBD1288DC5A}">
      <dgm:prSet/>
      <dgm:spPr/>
      <dgm:t>
        <a:bodyPr/>
        <a:lstStyle/>
        <a:p>
          <a:endParaRPr lang="es-ES" sz="1900">
            <a:solidFill>
              <a:schemeClr val="tx1"/>
            </a:solidFill>
          </a:endParaRPr>
        </a:p>
      </dgm:t>
    </dgm:pt>
    <dgm:pt modelId="{3E222397-4613-486C-AFE9-2CD48D63FF0C}" type="pres">
      <dgm:prSet presAssocID="{9683B5DF-5583-4671-B080-2E0757C043EC}" presName="linear" presStyleCnt="0">
        <dgm:presLayoutVars>
          <dgm:animLvl val="lvl"/>
          <dgm:resizeHandles val="exact"/>
        </dgm:presLayoutVars>
      </dgm:prSet>
      <dgm:spPr/>
      <dgm:t>
        <a:bodyPr/>
        <a:lstStyle/>
        <a:p>
          <a:endParaRPr lang="es-ES"/>
        </a:p>
      </dgm:t>
    </dgm:pt>
    <dgm:pt modelId="{8DFB7A05-E813-4F54-B71D-F849D3F380BE}" type="pres">
      <dgm:prSet presAssocID="{B43EA093-0429-48A9-A278-E05770F9EDEC}" presName="parentText" presStyleLbl="node1" presStyleIdx="0" presStyleCnt="1" custScaleY="87632" custLinFactNeighborY="-45898">
        <dgm:presLayoutVars>
          <dgm:chMax val="0"/>
          <dgm:bulletEnabled val="1"/>
        </dgm:presLayoutVars>
      </dgm:prSet>
      <dgm:spPr/>
      <dgm:t>
        <a:bodyPr/>
        <a:lstStyle/>
        <a:p>
          <a:endParaRPr lang="es-ES"/>
        </a:p>
      </dgm:t>
    </dgm:pt>
  </dgm:ptLst>
  <dgm:cxnLst>
    <dgm:cxn modelId="{F80AA518-AE4D-4622-953B-6CBD1288DC5A}" srcId="{9683B5DF-5583-4671-B080-2E0757C043EC}" destId="{B43EA093-0429-48A9-A278-E05770F9EDEC}" srcOrd="0" destOrd="0" parTransId="{0D00C1A9-84E0-4F13-B14A-67912A49C8D0}" sibTransId="{D822CBC8-7904-4A39-8B07-E9A16BA5D7A7}"/>
    <dgm:cxn modelId="{B1477626-555C-42F2-AF93-0E44AC337D7D}" type="presOf" srcId="{B43EA093-0429-48A9-A278-E05770F9EDEC}" destId="{8DFB7A05-E813-4F54-B71D-F849D3F380BE}" srcOrd="0" destOrd="0" presId="urn:microsoft.com/office/officeart/2005/8/layout/vList2"/>
    <dgm:cxn modelId="{6A7D8BA3-5D35-4655-8157-AE579F8AB237}" type="presOf" srcId="{9683B5DF-5583-4671-B080-2E0757C043EC}" destId="{3E222397-4613-486C-AFE9-2CD48D63FF0C}" srcOrd="0" destOrd="0" presId="urn:microsoft.com/office/officeart/2005/8/layout/vList2"/>
    <dgm:cxn modelId="{343D0CE0-F0D5-430D-8CB6-621E1D7F8154}" type="presParOf" srcId="{3E222397-4613-486C-AFE9-2CD48D63FF0C}" destId="{8DFB7A05-E813-4F54-B71D-F849D3F380B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7FB016E-F4BE-42EA-B19A-676EE9CD1A7E}" type="doc">
      <dgm:prSet loTypeId="urn:microsoft.com/office/officeart/2005/8/layout/hierarchy2" loCatId="hierarchy" qsTypeId="urn:microsoft.com/office/officeart/2005/8/quickstyle/3d3" qsCatId="3D" csTypeId="urn:microsoft.com/office/officeart/2005/8/colors/colorful3" csCatId="colorful" phldr="1"/>
      <dgm:spPr/>
      <dgm:t>
        <a:bodyPr/>
        <a:lstStyle/>
        <a:p>
          <a:endParaRPr lang="es-ES"/>
        </a:p>
      </dgm:t>
    </dgm:pt>
    <dgm:pt modelId="{BD6895D5-AE39-450A-A487-8FF8436CA315}">
      <dgm:prSet phldrT="[Texto]" custT="1"/>
      <dgm:spPr/>
      <dgm:t>
        <a:bodyPr/>
        <a:lstStyle/>
        <a:p>
          <a:pPr rtl="0"/>
          <a:r>
            <a:rPr lang="es-ES" sz="1200" b="1" i="0" u="none" smtClean="0">
              <a:solidFill>
                <a:schemeClr val="tx1"/>
              </a:solidFill>
            </a:rPr>
            <a:t>Desarrollar programas de mejora en los procesos institucionales y de cultura organizacional para fortalecer el compromiso del personal, el enfoque al cliente y liderazgo.</a:t>
          </a:r>
          <a:endParaRPr lang="es-ES" sz="1200" b="1" dirty="0">
            <a:solidFill>
              <a:schemeClr val="tx1"/>
            </a:solidFill>
          </a:endParaRPr>
        </a:p>
      </dgm:t>
    </dgm:pt>
    <dgm:pt modelId="{905ABF6A-EC2D-4EAE-98B1-B9A67F659AE5}" type="parTrans" cxnId="{4F826EC7-6D59-4578-B0A7-9660AD884838}">
      <dgm:prSet/>
      <dgm:spPr/>
      <dgm:t>
        <a:bodyPr/>
        <a:lstStyle/>
        <a:p>
          <a:endParaRPr lang="es-ES" sz="1200" b="1">
            <a:solidFill>
              <a:schemeClr val="tx1"/>
            </a:solidFill>
          </a:endParaRPr>
        </a:p>
      </dgm:t>
    </dgm:pt>
    <dgm:pt modelId="{66F322E5-4A87-44AB-AD6F-615674479478}" type="sibTrans" cxnId="{4F826EC7-6D59-4578-B0A7-9660AD884838}">
      <dgm:prSet/>
      <dgm:spPr/>
      <dgm:t>
        <a:bodyPr/>
        <a:lstStyle/>
        <a:p>
          <a:endParaRPr lang="es-ES" sz="1200" b="1">
            <a:solidFill>
              <a:schemeClr val="tx1"/>
            </a:solidFill>
          </a:endParaRPr>
        </a:p>
      </dgm:t>
    </dgm:pt>
    <dgm:pt modelId="{8CE0E701-CB19-4646-8289-0CB456B15FB1}">
      <dgm:prSet custT="1"/>
      <dgm:spPr/>
      <dgm:t>
        <a:bodyPr/>
        <a:lstStyle/>
        <a:p>
          <a:pPr rtl="0"/>
          <a:r>
            <a:rPr lang="es-EC" sz="1200" b="1" i="0" u="none" smtClean="0">
              <a:solidFill>
                <a:schemeClr val="tx1"/>
              </a:solidFill>
            </a:rPr>
            <a:t>Compromiso de las personas</a:t>
          </a:r>
          <a:endParaRPr lang="es-EC" sz="1200" b="1" i="0" u="none">
            <a:solidFill>
              <a:schemeClr val="tx1"/>
            </a:solidFill>
          </a:endParaRPr>
        </a:p>
      </dgm:t>
    </dgm:pt>
    <dgm:pt modelId="{4833A8A2-FDDD-4BFA-A86D-85C69D867BAF}" type="parTrans" cxnId="{B64877A5-397B-44AC-AA9C-A7269B8B40C6}">
      <dgm:prSet custT="1"/>
      <dgm:spPr/>
      <dgm:t>
        <a:bodyPr/>
        <a:lstStyle/>
        <a:p>
          <a:endParaRPr lang="es-ES" sz="1200" b="1">
            <a:solidFill>
              <a:schemeClr val="tx1"/>
            </a:solidFill>
          </a:endParaRPr>
        </a:p>
      </dgm:t>
    </dgm:pt>
    <dgm:pt modelId="{B8C6E960-4788-46BB-8E6F-96FCEA45E517}" type="sibTrans" cxnId="{B64877A5-397B-44AC-AA9C-A7269B8B40C6}">
      <dgm:prSet/>
      <dgm:spPr/>
      <dgm:t>
        <a:bodyPr/>
        <a:lstStyle/>
        <a:p>
          <a:endParaRPr lang="es-ES" sz="1200" b="1">
            <a:solidFill>
              <a:schemeClr val="tx1"/>
            </a:solidFill>
          </a:endParaRPr>
        </a:p>
      </dgm:t>
    </dgm:pt>
    <dgm:pt modelId="{62EE2421-D761-467B-96CE-E3E48146ABE9}">
      <dgm:prSet custT="1"/>
      <dgm:spPr/>
      <dgm:t>
        <a:bodyPr/>
        <a:lstStyle/>
        <a:p>
          <a:pPr rtl="0"/>
          <a:r>
            <a:rPr lang="es-EC" sz="1200" b="1" i="0" u="none" dirty="0" smtClean="0">
              <a:solidFill>
                <a:schemeClr val="tx1"/>
              </a:solidFill>
            </a:rPr>
            <a:t>Desarrollar estudios de clima laboral </a:t>
          </a:r>
          <a:endParaRPr lang="es-EC" sz="1200" b="1" i="0" u="none" dirty="0">
            <a:solidFill>
              <a:schemeClr val="tx1"/>
            </a:solidFill>
          </a:endParaRPr>
        </a:p>
      </dgm:t>
    </dgm:pt>
    <dgm:pt modelId="{BD328634-9D69-496C-89AF-602CD3732C97}" type="parTrans" cxnId="{3966C30B-5801-40DD-8BA3-CBD7BE5BA45B}">
      <dgm:prSet custT="1"/>
      <dgm:spPr/>
      <dgm:t>
        <a:bodyPr/>
        <a:lstStyle/>
        <a:p>
          <a:endParaRPr lang="es-ES" sz="1200" b="1">
            <a:solidFill>
              <a:schemeClr val="tx1"/>
            </a:solidFill>
          </a:endParaRPr>
        </a:p>
      </dgm:t>
    </dgm:pt>
    <dgm:pt modelId="{3DCE2EFE-E616-4CA1-B632-67071AB1A9EE}" type="sibTrans" cxnId="{3966C30B-5801-40DD-8BA3-CBD7BE5BA45B}">
      <dgm:prSet/>
      <dgm:spPr/>
      <dgm:t>
        <a:bodyPr/>
        <a:lstStyle/>
        <a:p>
          <a:endParaRPr lang="es-ES" sz="1200" b="1">
            <a:solidFill>
              <a:schemeClr val="tx1"/>
            </a:solidFill>
          </a:endParaRPr>
        </a:p>
      </dgm:t>
    </dgm:pt>
    <dgm:pt modelId="{B9E519CE-E5E9-4353-8E64-A076885723B6}">
      <dgm:prSet custT="1"/>
      <dgm:spPr/>
      <dgm:t>
        <a:bodyPr/>
        <a:lstStyle/>
        <a:p>
          <a:r>
            <a:rPr lang="es-EC" sz="1200" b="1" i="0" u="none" smtClean="0">
              <a:solidFill>
                <a:schemeClr val="tx1"/>
              </a:solidFill>
            </a:rPr>
            <a:t>Aplicar acciones de marketing interno</a:t>
          </a:r>
          <a:endParaRPr lang="es-EC" sz="1200" b="1" dirty="0">
            <a:solidFill>
              <a:schemeClr val="tx1"/>
            </a:solidFill>
          </a:endParaRPr>
        </a:p>
      </dgm:t>
    </dgm:pt>
    <dgm:pt modelId="{80FBF898-DBB8-4CB6-A902-946BE2E7F607}" type="parTrans" cxnId="{D98B00E7-E335-4511-8EA5-133D236608D4}">
      <dgm:prSet custT="1"/>
      <dgm:spPr/>
      <dgm:t>
        <a:bodyPr/>
        <a:lstStyle/>
        <a:p>
          <a:endParaRPr lang="es-ES" sz="1200" b="1">
            <a:solidFill>
              <a:schemeClr val="tx1"/>
            </a:solidFill>
          </a:endParaRPr>
        </a:p>
      </dgm:t>
    </dgm:pt>
    <dgm:pt modelId="{E8116395-E70D-45A1-AA0A-A2767946D48B}" type="sibTrans" cxnId="{D98B00E7-E335-4511-8EA5-133D236608D4}">
      <dgm:prSet/>
      <dgm:spPr/>
      <dgm:t>
        <a:bodyPr/>
        <a:lstStyle/>
        <a:p>
          <a:endParaRPr lang="es-ES" sz="1200" b="1">
            <a:solidFill>
              <a:schemeClr val="tx1"/>
            </a:solidFill>
          </a:endParaRPr>
        </a:p>
      </dgm:t>
    </dgm:pt>
    <dgm:pt modelId="{5EF2230D-128A-4845-935D-608BDF8B03A8}">
      <dgm:prSet custT="1"/>
      <dgm:spPr/>
      <dgm:t>
        <a:bodyPr/>
        <a:lstStyle/>
        <a:p>
          <a:r>
            <a:rPr lang="es-EC" sz="1200" b="1" i="0" u="none" smtClean="0">
              <a:solidFill>
                <a:schemeClr val="tx1"/>
              </a:solidFill>
            </a:rPr>
            <a:t>Enfoque al cliente</a:t>
          </a:r>
          <a:endParaRPr lang="es-EC" sz="1200" b="1" dirty="0">
            <a:solidFill>
              <a:schemeClr val="tx1"/>
            </a:solidFill>
          </a:endParaRPr>
        </a:p>
      </dgm:t>
    </dgm:pt>
    <dgm:pt modelId="{2EB77575-B781-4671-B534-B9F9F7E827C2}" type="parTrans" cxnId="{C2EF1969-CE73-4F2E-ABBF-3076094F6D32}">
      <dgm:prSet custT="1"/>
      <dgm:spPr/>
      <dgm:t>
        <a:bodyPr/>
        <a:lstStyle/>
        <a:p>
          <a:endParaRPr lang="es-ES" sz="1200" b="1">
            <a:solidFill>
              <a:schemeClr val="tx1"/>
            </a:solidFill>
          </a:endParaRPr>
        </a:p>
      </dgm:t>
    </dgm:pt>
    <dgm:pt modelId="{1E7498FC-F993-499D-B286-64CBDB6987A8}" type="sibTrans" cxnId="{C2EF1969-CE73-4F2E-ABBF-3076094F6D32}">
      <dgm:prSet/>
      <dgm:spPr/>
      <dgm:t>
        <a:bodyPr/>
        <a:lstStyle/>
        <a:p>
          <a:endParaRPr lang="es-ES" sz="1200" b="1">
            <a:solidFill>
              <a:schemeClr val="tx1"/>
            </a:solidFill>
          </a:endParaRPr>
        </a:p>
      </dgm:t>
    </dgm:pt>
    <dgm:pt modelId="{1C074CD2-B984-4F52-B2E8-07646A265823}">
      <dgm:prSet custT="1"/>
      <dgm:spPr/>
      <dgm:t>
        <a:bodyPr/>
        <a:lstStyle/>
        <a:p>
          <a:pPr rtl="0"/>
          <a:r>
            <a:rPr lang="es-EC" sz="1200" b="1" i="0" u="none" smtClean="0">
              <a:solidFill>
                <a:schemeClr val="tx1"/>
              </a:solidFill>
            </a:rPr>
            <a:t>Realizar una reingeniería de procesos</a:t>
          </a:r>
          <a:endParaRPr lang="es-EC" sz="1200" b="1" i="0" u="none" dirty="0">
            <a:solidFill>
              <a:schemeClr val="tx1"/>
            </a:solidFill>
          </a:endParaRPr>
        </a:p>
      </dgm:t>
    </dgm:pt>
    <dgm:pt modelId="{65E524BD-822C-4A32-8C9A-D884DC65355B}" type="parTrans" cxnId="{2641CCE5-BE30-497D-9D00-AADBFDEBEBF5}">
      <dgm:prSet custT="1"/>
      <dgm:spPr/>
      <dgm:t>
        <a:bodyPr/>
        <a:lstStyle/>
        <a:p>
          <a:endParaRPr lang="es-ES" sz="1200" b="1">
            <a:solidFill>
              <a:schemeClr val="tx1"/>
            </a:solidFill>
          </a:endParaRPr>
        </a:p>
      </dgm:t>
    </dgm:pt>
    <dgm:pt modelId="{B5ECEEE3-BFDD-453A-8781-04F05A11D56E}" type="sibTrans" cxnId="{2641CCE5-BE30-497D-9D00-AADBFDEBEBF5}">
      <dgm:prSet/>
      <dgm:spPr/>
      <dgm:t>
        <a:bodyPr/>
        <a:lstStyle/>
        <a:p>
          <a:endParaRPr lang="es-ES" sz="1200" b="1">
            <a:solidFill>
              <a:schemeClr val="tx1"/>
            </a:solidFill>
          </a:endParaRPr>
        </a:p>
      </dgm:t>
    </dgm:pt>
    <dgm:pt modelId="{2DC2AEF3-61C2-49BC-9282-AA5FBEABFB9A}">
      <dgm:prSet custT="1"/>
      <dgm:spPr/>
      <dgm:t>
        <a:bodyPr/>
        <a:lstStyle/>
        <a:p>
          <a:r>
            <a:rPr lang="es-EC" sz="1200" b="1" i="0" u="none" smtClean="0">
              <a:solidFill>
                <a:schemeClr val="tx1"/>
              </a:solidFill>
            </a:rPr>
            <a:t>Desarrollar procesos de servicio centrados en el cliente</a:t>
          </a:r>
          <a:endParaRPr lang="es-EC" sz="1200" b="1" dirty="0">
            <a:solidFill>
              <a:schemeClr val="tx1"/>
            </a:solidFill>
          </a:endParaRPr>
        </a:p>
      </dgm:t>
    </dgm:pt>
    <dgm:pt modelId="{821ABD34-A0E0-4F21-95B7-21D03B8A7398}" type="parTrans" cxnId="{5EB295EB-2960-4CBD-9C15-70A049FDEE87}">
      <dgm:prSet custT="1"/>
      <dgm:spPr/>
      <dgm:t>
        <a:bodyPr/>
        <a:lstStyle/>
        <a:p>
          <a:endParaRPr lang="es-ES" sz="1200" b="1">
            <a:solidFill>
              <a:schemeClr val="tx1"/>
            </a:solidFill>
          </a:endParaRPr>
        </a:p>
      </dgm:t>
    </dgm:pt>
    <dgm:pt modelId="{B6B98F46-69E1-4CC9-99F4-00223ECD6F3D}" type="sibTrans" cxnId="{5EB295EB-2960-4CBD-9C15-70A049FDEE87}">
      <dgm:prSet/>
      <dgm:spPr/>
      <dgm:t>
        <a:bodyPr/>
        <a:lstStyle/>
        <a:p>
          <a:endParaRPr lang="es-ES" sz="1200" b="1">
            <a:solidFill>
              <a:schemeClr val="tx1"/>
            </a:solidFill>
          </a:endParaRPr>
        </a:p>
      </dgm:t>
    </dgm:pt>
    <dgm:pt modelId="{830FF7F0-68AA-492C-BC43-AA4033496D17}">
      <dgm:prSet custT="1"/>
      <dgm:spPr/>
      <dgm:t>
        <a:bodyPr/>
        <a:lstStyle/>
        <a:p>
          <a:r>
            <a:rPr lang="es-EC" sz="1200" b="1" i="0" u="none" smtClean="0">
              <a:solidFill>
                <a:schemeClr val="tx1"/>
              </a:solidFill>
            </a:rPr>
            <a:t>Realizar estudios de mercado para determinar las necesidades y requerimientos de los clientes</a:t>
          </a:r>
          <a:endParaRPr lang="es-EC" sz="1200" b="1" dirty="0">
            <a:solidFill>
              <a:schemeClr val="tx1"/>
            </a:solidFill>
          </a:endParaRPr>
        </a:p>
      </dgm:t>
    </dgm:pt>
    <dgm:pt modelId="{B8439A6F-4AAF-4717-9CDD-6AC33CBB5911}" type="parTrans" cxnId="{2016A6CE-447E-40EF-8637-5E1100893C12}">
      <dgm:prSet custT="1"/>
      <dgm:spPr/>
      <dgm:t>
        <a:bodyPr/>
        <a:lstStyle/>
        <a:p>
          <a:endParaRPr lang="es-ES" sz="1200" b="1">
            <a:solidFill>
              <a:schemeClr val="tx1"/>
            </a:solidFill>
          </a:endParaRPr>
        </a:p>
      </dgm:t>
    </dgm:pt>
    <dgm:pt modelId="{4C454AD4-ECAD-4E67-AB98-BFC2B440D323}" type="sibTrans" cxnId="{2016A6CE-447E-40EF-8637-5E1100893C12}">
      <dgm:prSet/>
      <dgm:spPr/>
      <dgm:t>
        <a:bodyPr/>
        <a:lstStyle/>
        <a:p>
          <a:endParaRPr lang="es-ES" sz="1200" b="1">
            <a:solidFill>
              <a:schemeClr val="tx1"/>
            </a:solidFill>
          </a:endParaRPr>
        </a:p>
      </dgm:t>
    </dgm:pt>
    <dgm:pt modelId="{1F7D557E-5F61-4C11-AC72-5846496F0401}">
      <dgm:prSet custT="1"/>
      <dgm:spPr/>
      <dgm:t>
        <a:bodyPr/>
        <a:lstStyle/>
        <a:p>
          <a:r>
            <a:rPr lang="es-EC" sz="1200" b="1" i="0" u="none" smtClean="0">
              <a:solidFill>
                <a:schemeClr val="tx1"/>
              </a:solidFill>
            </a:rPr>
            <a:t>Liderazgo</a:t>
          </a:r>
          <a:endParaRPr lang="es-EC" sz="1200" b="1" dirty="0">
            <a:solidFill>
              <a:schemeClr val="tx1"/>
            </a:solidFill>
          </a:endParaRPr>
        </a:p>
      </dgm:t>
    </dgm:pt>
    <dgm:pt modelId="{0AFBA82E-8C7E-4FF0-963F-C89C479FBA9A}" type="parTrans" cxnId="{8A0281BC-93FF-4890-8457-B4B447DCB49C}">
      <dgm:prSet custT="1"/>
      <dgm:spPr/>
      <dgm:t>
        <a:bodyPr/>
        <a:lstStyle/>
        <a:p>
          <a:endParaRPr lang="es-ES" sz="1200" b="1">
            <a:solidFill>
              <a:schemeClr val="tx1"/>
            </a:solidFill>
          </a:endParaRPr>
        </a:p>
      </dgm:t>
    </dgm:pt>
    <dgm:pt modelId="{F8DDCB40-D4FD-462F-B4BF-708632CA49E7}" type="sibTrans" cxnId="{8A0281BC-93FF-4890-8457-B4B447DCB49C}">
      <dgm:prSet/>
      <dgm:spPr/>
      <dgm:t>
        <a:bodyPr/>
        <a:lstStyle/>
        <a:p>
          <a:endParaRPr lang="es-ES" sz="1200" b="1">
            <a:solidFill>
              <a:schemeClr val="tx1"/>
            </a:solidFill>
          </a:endParaRPr>
        </a:p>
      </dgm:t>
    </dgm:pt>
    <dgm:pt modelId="{06E7071D-F11E-47D4-B445-237312C1023C}">
      <dgm:prSet custT="1"/>
      <dgm:spPr/>
      <dgm:t>
        <a:bodyPr/>
        <a:lstStyle/>
        <a:p>
          <a:pPr rtl="0"/>
          <a:r>
            <a:rPr lang="es-EC" sz="1200" b="1" i="0" u="none" smtClean="0">
              <a:solidFill>
                <a:schemeClr val="tx1"/>
              </a:solidFill>
            </a:rPr>
            <a:t>Realizar capacitaciones en liderazgo participativo</a:t>
          </a:r>
          <a:endParaRPr lang="es-EC" sz="1200" b="1" i="0" u="none" dirty="0">
            <a:solidFill>
              <a:schemeClr val="tx1"/>
            </a:solidFill>
          </a:endParaRPr>
        </a:p>
      </dgm:t>
    </dgm:pt>
    <dgm:pt modelId="{FB2430EA-E31E-4401-AC09-A857DA8B21C1}" type="parTrans" cxnId="{923CF538-B05C-4CDB-86BC-6564409D1052}">
      <dgm:prSet custT="1"/>
      <dgm:spPr/>
      <dgm:t>
        <a:bodyPr/>
        <a:lstStyle/>
        <a:p>
          <a:endParaRPr lang="es-ES" sz="1200" b="1">
            <a:solidFill>
              <a:schemeClr val="tx1"/>
            </a:solidFill>
          </a:endParaRPr>
        </a:p>
      </dgm:t>
    </dgm:pt>
    <dgm:pt modelId="{0E6CF8C7-74E2-4724-9001-F2BA88E75AA2}" type="sibTrans" cxnId="{923CF538-B05C-4CDB-86BC-6564409D1052}">
      <dgm:prSet/>
      <dgm:spPr/>
      <dgm:t>
        <a:bodyPr/>
        <a:lstStyle/>
        <a:p>
          <a:endParaRPr lang="es-ES" sz="1200" b="1">
            <a:solidFill>
              <a:schemeClr val="tx1"/>
            </a:solidFill>
          </a:endParaRPr>
        </a:p>
      </dgm:t>
    </dgm:pt>
    <dgm:pt modelId="{A076E960-D5C1-4E39-95B1-ED2C5DACC1E6}">
      <dgm:prSet custT="1"/>
      <dgm:spPr/>
      <dgm:t>
        <a:bodyPr/>
        <a:lstStyle/>
        <a:p>
          <a:r>
            <a:rPr lang="es-EC" sz="1200" b="1" i="0" u="none" smtClean="0">
              <a:solidFill>
                <a:schemeClr val="tx1"/>
              </a:solidFill>
            </a:rPr>
            <a:t>Desarrollar reuniones semanales entre líderes y sus equipos de trabajo</a:t>
          </a:r>
          <a:endParaRPr lang="es-EC" sz="1200" b="1" dirty="0">
            <a:solidFill>
              <a:schemeClr val="tx1"/>
            </a:solidFill>
          </a:endParaRPr>
        </a:p>
      </dgm:t>
    </dgm:pt>
    <dgm:pt modelId="{A929CBF5-E785-40B4-8A2F-E483E5E4FB8F}" type="parTrans" cxnId="{540DD93E-5AFA-467D-A398-F561D8D43364}">
      <dgm:prSet custT="1"/>
      <dgm:spPr/>
      <dgm:t>
        <a:bodyPr/>
        <a:lstStyle/>
        <a:p>
          <a:endParaRPr lang="es-ES" sz="1200" b="1">
            <a:solidFill>
              <a:schemeClr val="tx1"/>
            </a:solidFill>
          </a:endParaRPr>
        </a:p>
      </dgm:t>
    </dgm:pt>
    <dgm:pt modelId="{65F02AF7-0663-4FB8-81C8-3BE53811D43F}" type="sibTrans" cxnId="{540DD93E-5AFA-467D-A398-F561D8D43364}">
      <dgm:prSet/>
      <dgm:spPr/>
      <dgm:t>
        <a:bodyPr/>
        <a:lstStyle/>
        <a:p>
          <a:endParaRPr lang="es-ES" sz="1200" b="1">
            <a:solidFill>
              <a:schemeClr val="tx1"/>
            </a:solidFill>
          </a:endParaRPr>
        </a:p>
      </dgm:t>
    </dgm:pt>
    <dgm:pt modelId="{2C4750FF-D09A-43AA-900D-B1936D186F8B}" type="pres">
      <dgm:prSet presAssocID="{77FB016E-F4BE-42EA-B19A-676EE9CD1A7E}" presName="diagram" presStyleCnt="0">
        <dgm:presLayoutVars>
          <dgm:chPref val="1"/>
          <dgm:dir/>
          <dgm:animOne val="branch"/>
          <dgm:animLvl val="lvl"/>
          <dgm:resizeHandles val="exact"/>
        </dgm:presLayoutVars>
      </dgm:prSet>
      <dgm:spPr/>
      <dgm:t>
        <a:bodyPr/>
        <a:lstStyle/>
        <a:p>
          <a:endParaRPr lang="es-EC"/>
        </a:p>
      </dgm:t>
    </dgm:pt>
    <dgm:pt modelId="{11A02498-5A9F-45C4-90E6-8713291E1829}" type="pres">
      <dgm:prSet presAssocID="{BD6895D5-AE39-450A-A487-8FF8436CA315}" presName="root1" presStyleCnt="0"/>
      <dgm:spPr/>
    </dgm:pt>
    <dgm:pt modelId="{9E142D67-FCB0-4B4C-80E9-93B1CBC6579A}" type="pres">
      <dgm:prSet presAssocID="{BD6895D5-AE39-450A-A487-8FF8436CA315}" presName="LevelOneTextNode" presStyleLbl="node0" presStyleIdx="0" presStyleCnt="1" custScaleY="437446">
        <dgm:presLayoutVars>
          <dgm:chPref val="3"/>
        </dgm:presLayoutVars>
      </dgm:prSet>
      <dgm:spPr/>
      <dgm:t>
        <a:bodyPr/>
        <a:lstStyle/>
        <a:p>
          <a:endParaRPr lang="es-ES"/>
        </a:p>
      </dgm:t>
    </dgm:pt>
    <dgm:pt modelId="{F4D04894-96B2-493D-B50F-8EF0B46FC05F}" type="pres">
      <dgm:prSet presAssocID="{BD6895D5-AE39-450A-A487-8FF8436CA315}" presName="level2hierChild" presStyleCnt="0"/>
      <dgm:spPr/>
    </dgm:pt>
    <dgm:pt modelId="{0C699FDF-ABCE-4064-82F8-AD6DB9267C0E}" type="pres">
      <dgm:prSet presAssocID="{4833A8A2-FDDD-4BFA-A86D-85C69D867BAF}" presName="conn2-1" presStyleLbl="parChTrans1D2" presStyleIdx="0" presStyleCnt="3"/>
      <dgm:spPr/>
      <dgm:t>
        <a:bodyPr/>
        <a:lstStyle/>
        <a:p>
          <a:endParaRPr lang="es-EC"/>
        </a:p>
      </dgm:t>
    </dgm:pt>
    <dgm:pt modelId="{FF6A1F46-1397-46E6-AC19-8497BEB28461}" type="pres">
      <dgm:prSet presAssocID="{4833A8A2-FDDD-4BFA-A86D-85C69D867BAF}" presName="connTx" presStyleLbl="parChTrans1D2" presStyleIdx="0" presStyleCnt="3"/>
      <dgm:spPr/>
      <dgm:t>
        <a:bodyPr/>
        <a:lstStyle/>
        <a:p>
          <a:endParaRPr lang="es-EC"/>
        </a:p>
      </dgm:t>
    </dgm:pt>
    <dgm:pt modelId="{0FFBBBB7-C824-4795-AEBC-DA81B160BDC6}" type="pres">
      <dgm:prSet presAssocID="{8CE0E701-CB19-4646-8289-0CB456B15FB1}" presName="root2" presStyleCnt="0"/>
      <dgm:spPr/>
    </dgm:pt>
    <dgm:pt modelId="{60649145-04C5-4823-A88F-85E2E2883898}" type="pres">
      <dgm:prSet presAssocID="{8CE0E701-CB19-4646-8289-0CB456B15FB1}" presName="LevelTwoTextNode" presStyleLbl="node2" presStyleIdx="0" presStyleCnt="3">
        <dgm:presLayoutVars>
          <dgm:chPref val="3"/>
        </dgm:presLayoutVars>
      </dgm:prSet>
      <dgm:spPr/>
      <dgm:t>
        <a:bodyPr/>
        <a:lstStyle/>
        <a:p>
          <a:endParaRPr lang="es-EC"/>
        </a:p>
      </dgm:t>
    </dgm:pt>
    <dgm:pt modelId="{DB34A0CD-3628-4B7E-BA0F-4E0B4D9B7AFC}" type="pres">
      <dgm:prSet presAssocID="{8CE0E701-CB19-4646-8289-0CB456B15FB1}" presName="level3hierChild" presStyleCnt="0"/>
      <dgm:spPr/>
    </dgm:pt>
    <dgm:pt modelId="{167C58F9-7EC3-430C-B3D2-7C7B590B4F38}" type="pres">
      <dgm:prSet presAssocID="{BD328634-9D69-496C-89AF-602CD3732C97}" presName="conn2-1" presStyleLbl="parChTrans1D3" presStyleIdx="0" presStyleCnt="7"/>
      <dgm:spPr/>
      <dgm:t>
        <a:bodyPr/>
        <a:lstStyle/>
        <a:p>
          <a:endParaRPr lang="es-EC"/>
        </a:p>
      </dgm:t>
    </dgm:pt>
    <dgm:pt modelId="{E878474F-ABD8-43AD-BE27-45B18B7F94BF}" type="pres">
      <dgm:prSet presAssocID="{BD328634-9D69-496C-89AF-602CD3732C97}" presName="connTx" presStyleLbl="parChTrans1D3" presStyleIdx="0" presStyleCnt="7"/>
      <dgm:spPr/>
      <dgm:t>
        <a:bodyPr/>
        <a:lstStyle/>
        <a:p>
          <a:endParaRPr lang="es-EC"/>
        </a:p>
      </dgm:t>
    </dgm:pt>
    <dgm:pt modelId="{2E7E51A2-1015-49CE-AC67-25E8AD880A1B}" type="pres">
      <dgm:prSet presAssocID="{62EE2421-D761-467B-96CE-E3E48146ABE9}" presName="root2" presStyleCnt="0"/>
      <dgm:spPr/>
    </dgm:pt>
    <dgm:pt modelId="{974EF437-01F3-47F1-80C1-7D76CA40CB67}" type="pres">
      <dgm:prSet presAssocID="{62EE2421-D761-467B-96CE-E3E48146ABE9}" presName="LevelTwoTextNode" presStyleLbl="node3" presStyleIdx="0" presStyleCnt="7" custScaleX="226667">
        <dgm:presLayoutVars>
          <dgm:chPref val="3"/>
        </dgm:presLayoutVars>
      </dgm:prSet>
      <dgm:spPr/>
      <dgm:t>
        <a:bodyPr/>
        <a:lstStyle/>
        <a:p>
          <a:endParaRPr lang="es-ES"/>
        </a:p>
      </dgm:t>
    </dgm:pt>
    <dgm:pt modelId="{A3D15323-04C6-458B-99A1-733EF72B875E}" type="pres">
      <dgm:prSet presAssocID="{62EE2421-D761-467B-96CE-E3E48146ABE9}" presName="level3hierChild" presStyleCnt="0"/>
      <dgm:spPr/>
    </dgm:pt>
    <dgm:pt modelId="{1D2EFE7C-9505-4DAE-9446-7B25C84E9EEC}" type="pres">
      <dgm:prSet presAssocID="{80FBF898-DBB8-4CB6-A902-946BE2E7F607}" presName="conn2-1" presStyleLbl="parChTrans1D3" presStyleIdx="1" presStyleCnt="7"/>
      <dgm:spPr/>
      <dgm:t>
        <a:bodyPr/>
        <a:lstStyle/>
        <a:p>
          <a:endParaRPr lang="es-EC"/>
        </a:p>
      </dgm:t>
    </dgm:pt>
    <dgm:pt modelId="{739323BB-29C8-49AC-89B8-F92B8CB08AB2}" type="pres">
      <dgm:prSet presAssocID="{80FBF898-DBB8-4CB6-A902-946BE2E7F607}" presName="connTx" presStyleLbl="parChTrans1D3" presStyleIdx="1" presStyleCnt="7"/>
      <dgm:spPr/>
      <dgm:t>
        <a:bodyPr/>
        <a:lstStyle/>
        <a:p>
          <a:endParaRPr lang="es-EC"/>
        </a:p>
      </dgm:t>
    </dgm:pt>
    <dgm:pt modelId="{440AF81D-2EDF-4D6D-8034-8D8A8548C305}" type="pres">
      <dgm:prSet presAssocID="{B9E519CE-E5E9-4353-8E64-A076885723B6}" presName="root2" presStyleCnt="0"/>
      <dgm:spPr/>
    </dgm:pt>
    <dgm:pt modelId="{43A047CD-0ED9-43BF-9EA1-12D44F18F055}" type="pres">
      <dgm:prSet presAssocID="{B9E519CE-E5E9-4353-8E64-A076885723B6}" presName="LevelTwoTextNode" presStyleLbl="node3" presStyleIdx="1" presStyleCnt="7" custScaleX="226667">
        <dgm:presLayoutVars>
          <dgm:chPref val="3"/>
        </dgm:presLayoutVars>
      </dgm:prSet>
      <dgm:spPr/>
      <dgm:t>
        <a:bodyPr/>
        <a:lstStyle/>
        <a:p>
          <a:endParaRPr lang="es-ES"/>
        </a:p>
      </dgm:t>
    </dgm:pt>
    <dgm:pt modelId="{F304D5E5-87B3-437B-BB74-79BE9CAF0346}" type="pres">
      <dgm:prSet presAssocID="{B9E519CE-E5E9-4353-8E64-A076885723B6}" presName="level3hierChild" presStyleCnt="0"/>
      <dgm:spPr/>
    </dgm:pt>
    <dgm:pt modelId="{C99DAF12-0498-431D-96D6-A0B1E2694433}" type="pres">
      <dgm:prSet presAssocID="{2EB77575-B781-4671-B534-B9F9F7E827C2}" presName="conn2-1" presStyleLbl="parChTrans1D2" presStyleIdx="1" presStyleCnt="3"/>
      <dgm:spPr/>
      <dgm:t>
        <a:bodyPr/>
        <a:lstStyle/>
        <a:p>
          <a:endParaRPr lang="es-EC"/>
        </a:p>
      </dgm:t>
    </dgm:pt>
    <dgm:pt modelId="{28AE97AD-10D9-4300-94A1-4461373F13D0}" type="pres">
      <dgm:prSet presAssocID="{2EB77575-B781-4671-B534-B9F9F7E827C2}" presName="connTx" presStyleLbl="parChTrans1D2" presStyleIdx="1" presStyleCnt="3"/>
      <dgm:spPr/>
      <dgm:t>
        <a:bodyPr/>
        <a:lstStyle/>
        <a:p>
          <a:endParaRPr lang="es-EC"/>
        </a:p>
      </dgm:t>
    </dgm:pt>
    <dgm:pt modelId="{77A9EA9C-2C9A-48B3-A10D-8E715EBE9FAE}" type="pres">
      <dgm:prSet presAssocID="{5EF2230D-128A-4845-935D-608BDF8B03A8}" presName="root2" presStyleCnt="0"/>
      <dgm:spPr/>
    </dgm:pt>
    <dgm:pt modelId="{4D3D137C-3C20-4B95-90B2-6BCA1EF3A233}" type="pres">
      <dgm:prSet presAssocID="{5EF2230D-128A-4845-935D-608BDF8B03A8}" presName="LevelTwoTextNode" presStyleLbl="node2" presStyleIdx="1" presStyleCnt="3">
        <dgm:presLayoutVars>
          <dgm:chPref val="3"/>
        </dgm:presLayoutVars>
      </dgm:prSet>
      <dgm:spPr/>
      <dgm:t>
        <a:bodyPr/>
        <a:lstStyle/>
        <a:p>
          <a:endParaRPr lang="es-EC"/>
        </a:p>
      </dgm:t>
    </dgm:pt>
    <dgm:pt modelId="{84758399-8552-418C-BAE4-11B0EF6A3A8B}" type="pres">
      <dgm:prSet presAssocID="{5EF2230D-128A-4845-935D-608BDF8B03A8}" presName="level3hierChild" presStyleCnt="0"/>
      <dgm:spPr/>
    </dgm:pt>
    <dgm:pt modelId="{D4B8DD98-77D4-4773-BEE1-F485C45A340A}" type="pres">
      <dgm:prSet presAssocID="{65E524BD-822C-4A32-8C9A-D884DC65355B}" presName="conn2-1" presStyleLbl="parChTrans1D3" presStyleIdx="2" presStyleCnt="7"/>
      <dgm:spPr/>
      <dgm:t>
        <a:bodyPr/>
        <a:lstStyle/>
        <a:p>
          <a:endParaRPr lang="es-EC"/>
        </a:p>
      </dgm:t>
    </dgm:pt>
    <dgm:pt modelId="{226EB347-2DD1-4230-A2D1-65180B8ADC9B}" type="pres">
      <dgm:prSet presAssocID="{65E524BD-822C-4A32-8C9A-D884DC65355B}" presName="connTx" presStyleLbl="parChTrans1D3" presStyleIdx="2" presStyleCnt="7"/>
      <dgm:spPr/>
      <dgm:t>
        <a:bodyPr/>
        <a:lstStyle/>
        <a:p>
          <a:endParaRPr lang="es-EC"/>
        </a:p>
      </dgm:t>
    </dgm:pt>
    <dgm:pt modelId="{34D882CB-733C-4B04-BAA8-44E397BFAC00}" type="pres">
      <dgm:prSet presAssocID="{1C074CD2-B984-4F52-B2E8-07646A265823}" presName="root2" presStyleCnt="0"/>
      <dgm:spPr/>
    </dgm:pt>
    <dgm:pt modelId="{D424127C-DEEE-49BF-99AB-4FD0DD1E9CE2}" type="pres">
      <dgm:prSet presAssocID="{1C074CD2-B984-4F52-B2E8-07646A265823}" presName="LevelTwoTextNode" presStyleLbl="node3" presStyleIdx="2" presStyleCnt="7" custScaleX="226667">
        <dgm:presLayoutVars>
          <dgm:chPref val="3"/>
        </dgm:presLayoutVars>
      </dgm:prSet>
      <dgm:spPr/>
      <dgm:t>
        <a:bodyPr/>
        <a:lstStyle/>
        <a:p>
          <a:endParaRPr lang="es-ES"/>
        </a:p>
      </dgm:t>
    </dgm:pt>
    <dgm:pt modelId="{7D27A0CD-2CD4-4F1B-933E-9BC885494765}" type="pres">
      <dgm:prSet presAssocID="{1C074CD2-B984-4F52-B2E8-07646A265823}" presName="level3hierChild" presStyleCnt="0"/>
      <dgm:spPr/>
    </dgm:pt>
    <dgm:pt modelId="{326AEB5E-1565-4CFA-9CDA-23B5915A5EA1}" type="pres">
      <dgm:prSet presAssocID="{821ABD34-A0E0-4F21-95B7-21D03B8A7398}" presName="conn2-1" presStyleLbl="parChTrans1D3" presStyleIdx="3" presStyleCnt="7"/>
      <dgm:spPr/>
      <dgm:t>
        <a:bodyPr/>
        <a:lstStyle/>
        <a:p>
          <a:endParaRPr lang="es-EC"/>
        </a:p>
      </dgm:t>
    </dgm:pt>
    <dgm:pt modelId="{811042DF-B38A-4C24-82E2-8A3970398B38}" type="pres">
      <dgm:prSet presAssocID="{821ABD34-A0E0-4F21-95B7-21D03B8A7398}" presName="connTx" presStyleLbl="parChTrans1D3" presStyleIdx="3" presStyleCnt="7"/>
      <dgm:spPr/>
      <dgm:t>
        <a:bodyPr/>
        <a:lstStyle/>
        <a:p>
          <a:endParaRPr lang="es-EC"/>
        </a:p>
      </dgm:t>
    </dgm:pt>
    <dgm:pt modelId="{77199BC9-A7E0-4D37-B4F3-AD9BA542E245}" type="pres">
      <dgm:prSet presAssocID="{2DC2AEF3-61C2-49BC-9282-AA5FBEABFB9A}" presName="root2" presStyleCnt="0"/>
      <dgm:spPr/>
    </dgm:pt>
    <dgm:pt modelId="{26964601-0E72-497E-9814-A9DF55E2246C}" type="pres">
      <dgm:prSet presAssocID="{2DC2AEF3-61C2-49BC-9282-AA5FBEABFB9A}" presName="LevelTwoTextNode" presStyleLbl="node3" presStyleIdx="3" presStyleCnt="7" custScaleX="226667">
        <dgm:presLayoutVars>
          <dgm:chPref val="3"/>
        </dgm:presLayoutVars>
      </dgm:prSet>
      <dgm:spPr/>
      <dgm:t>
        <a:bodyPr/>
        <a:lstStyle/>
        <a:p>
          <a:endParaRPr lang="es-ES"/>
        </a:p>
      </dgm:t>
    </dgm:pt>
    <dgm:pt modelId="{23FDF1E5-3120-4286-B321-982CC528E5D4}" type="pres">
      <dgm:prSet presAssocID="{2DC2AEF3-61C2-49BC-9282-AA5FBEABFB9A}" presName="level3hierChild" presStyleCnt="0"/>
      <dgm:spPr/>
    </dgm:pt>
    <dgm:pt modelId="{41D6CC8B-740C-402B-A19E-4DF15535FF72}" type="pres">
      <dgm:prSet presAssocID="{B8439A6F-4AAF-4717-9CDD-6AC33CBB5911}" presName="conn2-1" presStyleLbl="parChTrans1D3" presStyleIdx="4" presStyleCnt="7"/>
      <dgm:spPr/>
      <dgm:t>
        <a:bodyPr/>
        <a:lstStyle/>
        <a:p>
          <a:endParaRPr lang="es-EC"/>
        </a:p>
      </dgm:t>
    </dgm:pt>
    <dgm:pt modelId="{8640248E-B50E-4945-A94C-104F038A1748}" type="pres">
      <dgm:prSet presAssocID="{B8439A6F-4AAF-4717-9CDD-6AC33CBB5911}" presName="connTx" presStyleLbl="parChTrans1D3" presStyleIdx="4" presStyleCnt="7"/>
      <dgm:spPr/>
      <dgm:t>
        <a:bodyPr/>
        <a:lstStyle/>
        <a:p>
          <a:endParaRPr lang="es-EC"/>
        </a:p>
      </dgm:t>
    </dgm:pt>
    <dgm:pt modelId="{0972B99C-25F4-4803-A710-2E8EB7F11C56}" type="pres">
      <dgm:prSet presAssocID="{830FF7F0-68AA-492C-BC43-AA4033496D17}" presName="root2" presStyleCnt="0"/>
      <dgm:spPr/>
    </dgm:pt>
    <dgm:pt modelId="{7C1FB7D8-2454-4873-A8A2-BB4B7BB87850}" type="pres">
      <dgm:prSet presAssocID="{830FF7F0-68AA-492C-BC43-AA4033496D17}" presName="LevelTwoTextNode" presStyleLbl="node3" presStyleIdx="4" presStyleCnt="7" custScaleX="226667">
        <dgm:presLayoutVars>
          <dgm:chPref val="3"/>
        </dgm:presLayoutVars>
      </dgm:prSet>
      <dgm:spPr/>
      <dgm:t>
        <a:bodyPr/>
        <a:lstStyle/>
        <a:p>
          <a:endParaRPr lang="es-ES"/>
        </a:p>
      </dgm:t>
    </dgm:pt>
    <dgm:pt modelId="{60DC08F6-BF5D-4CDC-AC60-8D83D9006D5F}" type="pres">
      <dgm:prSet presAssocID="{830FF7F0-68AA-492C-BC43-AA4033496D17}" presName="level3hierChild" presStyleCnt="0"/>
      <dgm:spPr/>
    </dgm:pt>
    <dgm:pt modelId="{FEE71BEE-3104-4DC3-B99C-B08072DCD50F}" type="pres">
      <dgm:prSet presAssocID="{0AFBA82E-8C7E-4FF0-963F-C89C479FBA9A}" presName="conn2-1" presStyleLbl="parChTrans1D2" presStyleIdx="2" presStyleCnt="3"/>
      <dgm:spPr/>
      <dgm:t>
        <a:bodyPr/>
        <a:lstStyle/>
        <a:p>
          <a:endParaRPr lang="es-EC"/>
        </a:p>
      </dgm:t>
    </dgm:pt>
    <dgm:pt modelId="{EF6775C4-A0F4-4ED2-8846-AB4B47794714}" type="pres">
      <dgm:prSet presAssocID="{0AFBA82E-8C7E-4FF0-963F-C89C479FBA9A}" presName="connTx" presStyleLbl="parChTrans1D2" presStyleIdx="2" presStyleCnt="3"/>
      <dgm:spPr/>
      <dgm:t>
        <a:bodyPr/>
        <a:lstStyle/>
        <a:p>
          <a:endParaRPr lang="es-EC"/>
        </a:p>
      </dgm:t>
    </dgm:pt>
    <dgm:pt modelId="{CDF3D2D2-24F7-4AB8-B175-C9167F608C92}" type="pres">
      <dgm:prSet presAssocID="{1F7D557E-5F61-4C11-AC72-5846496F0401}" presName="root2" presStyleCnt="0"/>
      <dgm:spPr/>
    </dgm:pt>
    <dgm:pt modelId="{9B825378-9196-4A98-AC03-708B657B8B02}" type="pres">
      <dgm:prSet presAssocID="{1F7D557E-5F61-4C11-AC72-5846496F0401}" presName="LevelTwoTextNode" presStyleLbl="node2" presStyleIdx="2" presStyleCnt="3">
        <dgm:presLayoutVars>
          <dgm:chPref val="3"/>
        </dgm:presLayoutVars>
      </dgm:prSet>
      <dgm:spPr/>
      <dgm:t>
        <a:bodyPr/>
        <a:lstStyle/>
        <a:p>
          <a:endParaRPr lang="es-EC"/>
        </a:p>
      </dgm:t>
    </dgm:pt>
    <dgm:pt modelId="{00E9F9FB-BADD-42C6-8201-8B927286519E}" type="pres">
      <dgm:prSet presAssocID="{1F7D557E-5F61-4C11-AC72-5846496F0401}" presName="level3hierChild" presStyleCnt="0"/>
      <dgm:spPr/>
    </dgm:pt>
    <dgm:pt modelId="{1B117968-B08A-4026-A68C-C27A10E2001F}" type="pres">
      <dgm:prSet presAssocID="{FB2430EA-E31E-4401-AC09-A857DA8B21C1}" presName="conn2-1" presStyleLbl="parChTrans1D3" presStyleIdx="5" presStyleCnt="7"/>
      <dgm:spPr/>
      <dgm:t>
        <a:bodyPr/>
        <a:lstStyle/>
        <a:p>
          <a:endParaRPr lang="es-EC"/>
        </a:p>
      </dgm:t>
    </dgm:pt>
    <dgm:pt modelId="{CA00F5F9-D5E6-4002-A580-E2588CEBBBBD}" type="pres">
      <dgm:prSet presAssocID="{FB2430EA-E31E-4401-AC09-A857DA8B21C1}" presName="connTx" presStyleLbl="parChTrans1D3" presStyleIdx="5" presStyleCnt="7"/>
      <dgm:spPr/>
      <dgm:t>
        <a:bodyPr/>
        <a:lstStyle/>
        <a:p>
          <a:endParaRPr lang="es-EC"/>
        </a:p>
      </dgm:t>
    </dgm:pt>
    <dgm:pt modelId="{6DF6DE1D-5C90-4E53-937F-2E11D7B4FE07}" type="pres">
      <dgm:prSet presAssocID="{06E7071D-F11E-47D4-B445-237312C1023C}" presName="root2" presStyleCnt="0"/>
      <dgm:spPr/>
    </dgm:pt>
    <dgm:pt modelId="{F5E067F3-86B6-4258-890F-A522C5D42926}" type="pres">
      <dgm:prSet presAssocID="{06E7071D-F11E-47D4-B445-237312C1023C}" presName="LevelTwoTextNode" presStyleLbl="node3" presStyleIdx="5" presStyleCnt="7" custScaleX="226667">
        <dgm:presLayoutVars>
          <dgm:chPref val="3"/>
        </dgm:presLayoutVars>
      </dgm:prSet>
      <dgm:spPr/>
      <dgm:t>
        <a:bodyPr/>
        <a:lstStyle/>
        <a:p>
          <a:endParaRPr lang="es-ES"/>
        </a:p>
      </dgm:t>
    </dgm:pt>
    <dgm:pt modelId="{7ABF9CC7-8952-4537-9948-A17F4D97E9A9}" type="pres">
      <dgm:prSet presAssocID="{06E7071D-F11E-47D4-B445-237312C1023C}" presName="level3hierChild" presStyleCnt="0"/>
      <dgm:spPr/>
    </dgm:pt>
    <dgm:pt modelId="{C8E51FA7-D24C-4935-8686-9C96868C3739}" type="pres">
      <dgm:prSet presAssocID="{A929CBF5-E785-40B4-8A2F-E483E5E4FB8F}" presName="conn2-1" presStyleLbl="parChTrans1D3" presStyleIdx="6" presStyleCnt="7"/>
      <dgm:spPr/>
      <dgm:t>
        <a:bodyPr/>
        <a:lstStyle/>
        <a:p>
          <a:endParaRPr lang="es-EC"/>
        </a:p>
      </dgm:t>
    </dgm:pt>
    <dgm:pt modelId="{D7B0584C-FFA9-4FAD-88DC-446C022B48E3}" type="pres">
      <dgm:prSet presAssocID="{A929CBF5-E785-40B4-8A2F-E483E5E4FB8F}" presName="connTx" presStyleLbl="parChTrans1D3" presStyleIdx="6" presStyleCnt="7"/>
      <dgm:spPr/>
      <dgm:t>
        <a:bodyPr/>
        <a:lstStyle/>
        <a:p>
          <a:endParaRPr lang="es-EC"/>
        </a:p>
      </dgm:t>
    </dgm:pt>
    <dgm:pt modelId="{FB7EAD42-B2F2-4412-84B0-3F06EA9CC175}" type="pres">
      <dgm:prSet presAssocID="{A076E960-D5C1-4E39-95B1-ED2C5DACC1E6}" presName="root2" presStyleCnt="0"/>
      <dgm:spPr/>
    </dgm:pt>
    <dgm:pt modelId="{967F917C-8A6C-4DFD-B8F6-62959B213C01}" type="pres">
      <dgm:prSet presAssocID="{A076E960-D5C1-4E39-95B1-ED2C5DACC1E6}" presName="LevelTwoTextNode" presStyleLbl="node3" presStyleIdx="6" presStyleCnt="7" custScaleX="226667">
        <dgm:presLayoutVars>
          <dgm:chPref val="3"/>
        </dgm:presLayoutVars>
      </dgm:prSet>
      <dgm:spPr/>
      <dgm:t>
        <a:bodyPr/>
        <a:lstStyle/>
        <a:p>
          <a:endParaRPr lang="es-ES"/>
        </a:p>
      </dgm:t>
    </dgm:pt>
    <dgm:pt modelId="{2B8126B4-8CAD-4DA4-B16F-8B4669DE8250}" type="pres">
      <dgm:prSet presAssocID="{A076E960-D5C1-4E39-95B1-ED2C5DACC1E6}" presName="level3hierChild" presStyleCnt="0"/>
      <dgm:spPr/>
    </dgm:pt>
  </dgm:ptLst>
  <dgm:cxnLst>
    <dgm:cxn modelId="{63D490BA-BCCC-4034-BE6D-335A9487E238}" type="presOf" srcId="{B9E519CE-E5E9-4353-8E64-A076885723B6}" destId="{43A047CD-0ED9-43BF-9EA1-12D44F18F055}" srcOrd="0" destOrd="0" presId="urn:microsoft.com/office/officeart/2005/8/layout/hierarchy2"/>
    <dgm:cxn modelId="{E9676824-F412-42A3-84E9-241AC07A652B}" type="presOf" srcId="{2EB77575-B781-4671-B534-B9F9F7E827C2}" destId="{C99DAF12-0498-431D-96D6-A0B1E2694433}" srcOrd="0" destOrd="0" presId="urn:microsoft.com/office/officeart/2005/8/layout/hierarchy2"/>
    <dgm:cxn modelId="{77B1B78A-454A-4D50-BEC0-F7E82A61E8C5}" type="presOf" srcId="{1C074CD2-B984-4F52-B2E8-07646A265823}" destId="{D424127C-DEEE-49BF-99AB-4FD0DD1E9CE2}" srcOrd="0" destOrd="0" presId="urn:microsoft.com/office/officeart/2005/8/layout/hierarchy2"/>
    <dgm:cxn modelId="{B64877A5-397B-44AC-AA9C-A7269B8B40C6}" srcId="{BD6895D5-AE39-450A-A487-8FF8436CA315}" destId="{8CE0E701-CB19-4646-8289-0CB456B15FB1}" srcOrd="0" destOrd="0" parTransId="{4833A8A2-FDDD-4BFA-A86D-85C69D867BAF}" sibTransId="{B8C6E960-4788-46BB-8E6F-96FCEA45E517}"/>
    <dgm:cxn modelId="{8A0281BC-93FF-4890-8457-B4B447DCB49C}" srcId="{BD6895D5-AE39-450A-A487-8FF8436CA315}" destId="{1F7D557E-5F61-4C11-AC72-5846496F0401}" srcOrd="2" destOrd="0" parTransId="{0AFBA82E-8C7E-4FF0-963F-C89C479FBA9A}" sibTransId="{F8DDCB40-D4FD-462F-B4BF-708632CA49E7}"/>
    <dgm:cxn modelId="{3CD0AB19-AFE0-4E7D-96CB-3462499EA482}" type="presOf" srcId="{8CE0E701-CB19-4646-8289-0CB456B15FB1}" destId="{60649145-04C5-4823-A88F-85E2E2883898}" srcOrd="0" destOrd="0" presId="urn:microsoft.com/office/officeart/2005/8/layout/hierarchy2"/>
    <dgm:cxn modelId="{BDE81386-2699-47E1-9FFB-47B0D3CB010A}" type="presOf" srcId="{77FB016E-F4BE-42EA-B19A-676EE9CD1A7E}" destId="{2C4750FF-D09A-43AA-900D-B1936D186F8B}" srcOrd="0" destOrd="0" presId="urn:microsoft.com/office/officeart/2005/8/layout/hierarchy2"/>
    <dgm:cxn modelId="{4C119D06-AE3F-4870-8462-643029D6C3B1}" type="presOf" srcId="{0AFBA82E-8C7E-4FF0-963F-C89C479FBA9A}" destId="{FEE71BEE-3104-4DC3-B99C-B08072DCD50F}" srcOrd="0" destOrd="0" presId="urn:microsoft.com/office/officeart/2005/8/layout/hierarchy2"/>
    <dgm:cxn modelId="{B7E066DC-3003-4111-B7DD-D808136C1321}" type="presOf" srcId="{5EF2230D-128A-4845-935D-608BDF8B03A8}" destId="{4D3D137C-3C20-4B95-90B2-6BCA1EF3A233}" srcOrd="0" destOrd="0" presId="urn:microsoft.com/office/officeart/2005/8/layout/hierarchy2"/>
    <dgm:cxn modelId="{8C209255-583F-4A8E-8338-33FAFE527275}" type="presOf" srcId="{4833A8A2-FDDD-4BFA-A86D-85C69D867BAF}" destId="{0C699FDF-ABCE-4064-82F8-AD6DB9267C0E}" srcOrd="0" destOrd="0" presId="urn:microsoft.com/office/officeart/2005/8/layout/hierarchy2"/>
    <dgm:cxn modelId="{004B868C-3C89-4120-A594-649E211C6976}" type="presOf" srcId="{A929CBF5-E785-40B4-8A2F-E483E5E4FB8F}" destId="{D7B0584C-FFA9-4FAD-88DC-446C022B48E3}" srcOrd="1" destOrd="0" presId="urn:microsoft.com/office/officeart/2005/8/layout/hierarchy2"/>
    <dgm:cxn modelId="{F786DA77-812A-4FD4-A0B2-ADEADF0217A2}" type="presOf" srcId="{821ABD34-A0E0-4F21-95B7-21D03B8A7398}" destId="{811042DF-B38A-4C24-82E2-8A3970398B38}" srcOrd="1" destOrd="0" presId="urn:microsoft.com/office/officeart/2005/8/layout/hierarchy2"/>
    <dgm:cxn modelId="{A758DF2C-0C73-4D55-841E-FADBC1FB3AC2}" type="presOf" srcId="{FB2430EA-E31E-4401-AC09-A857DA8B21C1}" destId="{CA00F5F9-D5E6-4002-A580-E2588CEBBBBD}" srcOrd="1" destOrd="0" presId="urn:microsoft.com/office/officeart/2005/8/layout/hierarchy2"/>
    <dgm:cxn modelId="{88032247-11AA-4626-93BF-274CB4383D9B}" type="presOf" srcId="{1F7D557E-5F61-4C11-AC72-5846496F0401}" destId="{9B825378-9196-4A98-AC03-708B657B8B02}" srcOrd="0" destOrd="0" presId="urn:microsoft.com/office/officeart/2005/8/layout/hierarchy2"/>
    <dgm:cxn modelId="{0B3F08E3-36EF-4471-8A34-14E7D90F9887}" type="presOf" srcId="{62EE2421-D761-467B-96CE-E3E48146ABE9}" destId="{974EF437-01F3-47F1-80C1-7D76CA40CB67}" srcOrd="0" destOrd="0" presId="urn:microsoft.com/office/officeart/2005/8/layout/hierarchy2"/>
    <dgm:cxn modelId="{7DE19FF1-E8A3-4AB8-B458-7C4CEB7A813D}" type="presOf" srcId="{821ABD34-A0E0-4F21-95B7-21D03B8A7398}" destId="{326AEB5E-1565-4CFA-9CDA-23B5915A5EA1}" srcOrd="0" destOrd="0" presId="urn:microsoft.com/office/officeart/2005/8/layout/hierarchy2"/>
    <dgm:cxn modelId="{2641CCE5-BE30-497D-9D00-AADBFDEBEBF5}" srcId="{5EF2230D-128A-4845-935D-608BDF8B03A8}" destId="{1C074CD2-B984-4F52-B2E8-07646A265823}" srcOrd="0" destOrd="0" parTransId="{65E524BD-822C-4A32-8C9A-D884DC65355B}" sibTransId="{B5ECEEE3-BFDD-453A-8781-04F05A11D56E}"/>
    <dgm:cxn modelId="{52BCF580-076E-4C45-85A0-A75FFDCB5C4C}" type="presOf" srcId="{B8439A6F-4AAF-4717-9CDD-6AC33CBB5911}" destId="{8640248E-B50E-4945-A94C-104F038A1748}" srcOrd="1" destOrd="0" presId="urn:microsoft.com/office/officeart/2005/8/layout/hierarchy2"/>
    <dgm:cxn modelId="{6857CA17-C94F-4EBE-951D-C012D0D3DAF2}" type="presOf" srcId="{830FF7F0-68AA-492C-BC43-AA4033496D17}" destId="{7C1FB7D8-2454-4873-A8A2-BB4B7BB87850}" srcOrd="0" destOrd="0" presId="urn:microsoft.com/office/officeart/2005/8/layout/hierarchy2"/>
    <dgm:cxn modelId="{D81F1ECB-8A81-434A-BBFB-5DC7ACA0D768}" type="presOf" srcId="{2EB77575-B781-4671-B534-B9F9F7E827C2}" destId="{28AE97AD-10D9-4300-94A1-4461373F13D0}" srcOrd="1" destOrd="0" presId="urn:microsoft.com/office/officeart/2005/8/layout/hierarchy2"/>
    <dgm:cxn modelId="{DC68ACDB-53EC-420B-A11E-C3FB2938D02A}" type="presOf" srcId="{06E7071D-F11E-47D4-B445-237312C1023C}" destId="{F5E067F3-86B6-4258-890F-A522C5D42926}" srcOrd="0" destOrd="0" presId="urn:microsoft.com/office/officeart/2005/8/layout/hierarchy2"/>
    <dgm:cxn modelId="{38F22028-E3EB-4895-ABD9-9B43A841EB94}" type="presOf" srcId="{BD328634-9D69-496C-89AF-602CD3732C97}" destId="{E878474F-ABD8-43AD-BE27-45B18B7F94BF}" srcOrd="1" destOrd="0" presId="urn:microsoft.com/office/officeart/2005/8/layout/hierarchy2"/>
    <dgm:cxn modelId="{25FBC646-F1C2-4997-BC1E-603C542D5834}" type="presOf" srcId="{BD328634-9D69-496C-89AF-602CD3732C97}" destId="{167C58F9-7EC3-430C-B3D2-7C7B590B4F38}" srcOrd="0" destOrd="0" presId="urn:microsoft.com/office/officeart/2005/8/layout/hierarchy2"/>
    <dgm:cxn modelId="{E9FDA933-D824-4A36-AD46-AA2571CC6350}" type="presOf" srcId="{A929CBF5-E785-40B4-8A2F-E483E5E4FB8F}" destId="{C8E51FA7-D24C-4935-8686-9C96868C3739}" srcOrd="0" destOrd="0" presId="urn:microsoft.com/office/officeart/2005/8/layout/hierarchy2"/>
    <dgm:cxn modelId="{6B2DD64D-7CF4-47C7-98CA-BECAF6EC6A87}" type="presOf" srcId="{80FBF898-DBB8-4CB6-A902-946BE2E7F607}" destId="{1D2EFE7C-9505-4DAE-9446-7B25C84E9EEC}" srcOrd="0" destOrd="0" presId="urn:microsoft.com/office/officeart/2005/8/layout/hierarchy2"/>
    <dgm:cxn modelId="{540DD93E-5AFA-467D-A398-F561D8D43364}" srcId="{1F7D557E-5F61-4C11-AC72-5846496F0401}" destId="{A076E960-D5C1-4E39-95B1-ED2C5DACC1E6}" srcOrd="1" destOrd="0" parTransId="{A929CBF5-E785-40B4-8A2F-E483E5E4FB8F}" sibTransId="{65F02AF7-0663-4FB8-81C8-3BE53811D43F}"/>
    <dgm:cxn modelId="{D790E44F-E0BA-428C-9E72-0F35AFDF9052}" type="presOf" srcId="{A076E960-D5C1-4E39-95B1-ED2C5DACC1E6}" destId="{967F917C-8A6C-4DFD-B8F6-62959B213C01}" srcOrd="0" destOrd="0" presId="urn:microsoft.com/office/officeart/2005/8/layout/hierarchy2"/>
    <dgm:cxn modelId="{3966C30B-5801-40DD-8BA3-CBD7BE5BA45B}" srcId="{8CE0E701-CB19-4646-8289-0CB456B15FB1}" destId="{62EE2421-D761-467B-96CE-E3E48146ABE9}" srcOrd="0" destOrd="0" parTransId="{BD328634-9D69-496C-89AF-602CD3732C97}" sibTransId="{3DCE2EFE-E616-4CA1-B632-67071AB1A9EE}"/>
    <dgm:cxn modelId="{A8E626CB-2D27-4549-90B2-0A9A1EDBEAAF}" type="presOf" srcId="{2DC2AEF3-61C2-49BC-9282-AA5FBEABFB9A}" destId="{26964601-0E72-497E-9814-A9DF55E2246C}" srcOrd="0" destOrd="0" presId="urn:microsoft.com/office/officeart/2005/8/layout/hierarchy2"/>
    <dgm:cxn modelId="{4F826EC7-6D59-4578-B0A7-9660AD884838}" srcId="{77FB016E-F4BE-42EA-B19A-676EE9CD1A7E}" destId="{BD6895D5-AE39-450A-A487-8FF8436CA315}" srcOrd="0" destOrd="0" parTransId="{905ABF6A-EC2D-4EAE-98B1-B9A67F659AE5}" sibTransId="{66F322E5-4A87-44AB-AD6F-615674479478}"/>
    <dgm:cxn modelId="{C2EF1969-CE73-4F2E-ABBF-3076094F6D32}" srcId="{BD6895D5-AE39-450A-A487-8FF8436CA315}" destId="{5EF2230D-128A-4845-935D-608BDF8B03A8}" srcOrd="1" destOrd="0" parTransId="{2EB77575-B781-4671-B534-B9F9F7E827C2}" sibTransId="{1E7498FC-F993-499D-B286-64CBDB6987A8}"/>
    <dgm:cxn modelId="{9C27B7C0-5C55-4AB6-A56D-2C3F64177B58}" type="presOf" srcId="{B8439A6F-4AAF-4717-9CDD-6AC33CBB5911}" destId="{41D6CC8B-740C-402B-A19E-4DF15535FF72}" srcOrd="0" destOrd="0" presId="urn:microsoft.com/office/officeart/2005/8/layout/hierarchy2"/>
    <dgm:cxn modelId="{CB8391B6-65FD-4053-B0D9-0A25D034BDFE}" type="presOf" srcId="{FB2430EA-E31E-4401-AC09-A857DA8B21C1}" destId="{1B117968-B08A-4026-A68C-C27A10E2001F}" srcOrd="0" destOrd="0" presId="urn:microsoft.com/office/officeart/2005/8/layout/hierarchy2"/>
    <dgm:cxn modelId="{7EAA0BDA-FD0D-4A46-91C0-D06247B15153}" type="presOf" srcId="{65E524BD-822C-4A32-8C9A-D884DC65355B}" destId="{226EB347-2DD1-4230-A2D1-65180B8ADC9B}" srcOrd="1" destOrd="0" presId="urn:microsoft.com/office/officeart/2005/8/layout/hierarchy2"/>
    <dgm:cxn modelId="{3E0E6776-44F3-4F35-9E35-B41570E41D94}" type="presOf" srcId="{80FBF898-DBB8-4CB6-A902-946BE2E7F607}" destId="{739323BB-29C8-49AC-89B8-F92B8CB08AB2}" srcOrd="1" destOrd="0" presId="urn:microsoft.com/office/officeart/2005/8/layout/hierarchy2"/>
    <dgm:cxn modelId="{5EB295EB-2960-4CBD-9C15-70A049FDEE87}" srcId="{5EF2230D-128A-4845-935D-608BDF8B03A8}" destId="{2DC2AEF3-61C2-49BC-9282-AA5FBEABFB9A}" srcOrd="1" destOrd="0" parTransId="{821ABD34-A0E0-4F21-95B7-21D03B8A7398}" sibTransId="{B6B98F46-69E1-4CC9-99F4-00223ECD6F3D}"/>
    <dgm:cxn modelId="{9A805781-8403-417D-AD4E-6DE37D0F92A3}" type="presOf" srcId="{65E524BD-822C-4A32-8C9A-D884DC65355B}" destId="{D4B8DD98-77D4-4773-BEE1-F485C45A340A}" srcOrd="0" destOrd="0" presId="urn:microsoft.com/office/officeart/2005/8/layout/hierarchy2"/>
    <dgm:cxn modelId="{923CF538-B05C-4CDB-86BC-6564409D1052}" srcId="{1F7D557E-5F61-4C11-AC72-5846496F0401}" destId="{06E7071D-F11E-47D4-B445-237312C1023C}" srcOrd="0" destOrd="0" parTransId="{FB2430EA-E31E-4401-AC09-A857DA8B21C1}" sibTransId="{0E6CF8C7-74E2-4724-9001-F2BA88E75AA2}"/>
    <dgm:cxn modelId="{E3F7CFF3-D3E1-42C8-9534-413FA8917490}" type="presOf" srcId="{BD6895D5-AE39-450A-A487-8FF8436CA315}" destId="{9E142D67-FCB0-4B4C-80E9-93B1CBC6579A}" srcOrd="0" destOrd="0" presId="urn:microsoft.com/office/officeart/2005/8/layout/hierarchy2"/>
    <dgm:cxn modelId="{A528FE64-02A1-4C0E-9236-C41B8FA5BD58}" type="presOf" srcId="{0AFBA82E-8C7E-4FF0-963F-C89C479FBA9A}" destId="{EF6775C4-A0F4-4ED2-8846-AB4B47794714}" srcOrd="1" destOrd="0" presId="urn:microsoft.com/office/officeart/2005/8/layout/hierarchy2"/>
    <dgm:cxn modelId="{2016A6CE-447E-40EF-8637-5E1100893C12}" srcId="{5EF2230D-128A-4845-935D-608BDF8B03A8}" destId="{830FF7F0-68AA-492C-BC43-AA4033496D17}" srcOrd="2" destOrd="0" parTransId="{B8439A6F-4AAF-4717-9CDD-6AC33CBB5911}" sibTransId="{4C454AD4-ECAD-4E67-AB98-BFC2B440D323}"/>
    <dgm:cxn modelId="{D98B00E7-E335-4511-8EA5-133D236608D4}" srcId="{8CE0E701-CB19-4646-8289-0CB456B15FB1}" destId="{B9E519CE-E5E9-4353-8E64-A076885723B6}" srcOrd="1" destOrd="0" parTransId="{80FBF898-DBB8-4CB6-A902-946BE2E7F607}" sibTransId="{E8116395-E70D-45A1-AA0A-A2767946D48B}"/>
    <dgm:cxn modelId="{2D954929-1C61-4BDA-96E3-4CAEC3B81A01}" type="presOf" srcId="{4833A8A2-FDDD-4BFA-A86D-85C69D867BAF}" destId="{FF6A1F46-1397-46E6-AC19-8497BEB28461}" srcOrd="1" destOrd="0" presId="urn:microsoft.com/office/officeart/2005/8/layout/hierarchy2"/>
    <dgm:cxn modelId="{90A80C06-7690-437B-9BDE-EB732A33FC3D}" type="presParOf" srcId="{2C4750FF-D09A-43AA-900D-B1936D186F8B}" destId="{11A02498-5A9F-45C4-90E6-8713291E1829}" srcOrd="0" destOrd="0" presId="urn:microsoft.com/office/officeart/2005/8/layout/hierarchy2"/>
    <dgm:cxn modelId="{A02FC0A1-3660-469B-8EA0-E6AFCD608903}" type="presParOf" srcId="{11A02498-5A9F-45C4-90E6-8713291E1829}" destId="{9E142D67-FCB0-4B4C-80E9-93B1CBC6579A}" srcOrd="0" destOrd="0" presId="urn:microsoft.com/office/officeart/2005/8/layout/hierarchy2"/>
    <dgm:cxn modelId="{E082D21E-B9AA-47A7-B061-03FD12B7E58D}" type="presParOf" srcId="{11A02498-5A9F-45C4-90E6-8713291E1829}" destId="{F4D04894-96B2-493D-B50F-8EF0B46FC05F}" srcOrd="1" destOrd="0" presId="urn:microsoft.com/office/officeart/2005/8/layout/hierarchy2"/>
    <dgm:cxn modelId="{44F61F0E-950E-4D4D-9760-0ECAB911613E}" type="presParOf" srcId="{F4D04894-96B2-493D-B50F-8EF0B46FC05F}" destId="{0C699FDF-ABCE-4064-82F8-AD6DB9267C0E}" srcOrd="0" destOrd="0" presId="urn:microsoft.com/office/officeart/2005/8/layout/hierarchy2"/>
    <dgm:cxn modelId="{D85D7827-63AA-42F1-8545-EA6C98BC59AC}" type="presParOf" srcId="{0C699FDF-ABCE-4064-82F8-AD6DB9267C0E}" destId="{FF6A1F46-1397-46E6-AC19-8497BEB28461}" srcOrd="0" destOrd="0" presId="urn:microsoft.com/office/officeart/2005/8/layout/hierarchy2"/>
    <dgm:cxn modelId="{7D8C2334-82FB-435E-84FA-7E12D4F322ED}" type="presParOf" srcId="{F4D04894-96B2-493D-B50F-8EF0B46FC05F}" destId="{0FFBBBB7-C824-4795-AEBC-DA81B160BDC6}" srcOrd="1" destOrd="0" presId="urn:microsoft.com/office/officeart/2005/8/layout/hierarchy2"/>
    <dgm:cxn modelId="{1A4135FC-0432-43F6-AD4F-632F8A600249}" type="presParOf" srcId="{0FFBBBB7-C824-4795-AEBC-DA81B160BDC6}" destId="{60649145-04C5-4823-A88F-85E2E2883898}" srcOrd="0" destOrd="0" presId="urn:microsoft.com/office/officeart/2005/8/layout/hierarchy2"/>
    <dgm:cxn modelId="{0DBCEC56-B792-423A-9704-28DB2FDB7692}" type="presParOf" srcId="{0FFBBBB7-C824-4795-AEBC-DA81B160BDC6}" destId="{DB34A0CD-3628-4B7E-BA0F-4E0B4D9B7AFC}" srcOrd="1" destOrd="0" presId="urn:microsoft.com/office/officeart/2005/8/layout/hierarchy2"/>
    <dgm:cxn modelId="{BEB27C84-AA86-4D6B-9F43-8599F2E18515}" type="presParOf" srcId="{DB34A0CD-3628-4B7E-BA0F-4E0B4D9B7AFC}" destId="{167C58F9-7EC3-430C-B3D2-7C7B590B4F38}" srcOrd="0" destOrd="0" presId="urn:microsoft.com/office/officeart/2005/8/layout/hierarchy2"/>
    <dgm:cxn modelId="{5857C5EF-3039-49AB-8948-4C3643A6135E}" type="presParOf" srcId="{167C58F9-7EC3-430C-B3D2-7C7B590B4F38}" destId="{E878474F-ABD8-43AD-BE27-45B18B7F94BF}" srcOrd="0" destOrd="0" presId="urn:microsoft.com/office/officeart/2005/8/layout/hierarchy2"/>
    <dgm:cxn modelId="{B85BF663-ADE2-4013-97FA-1706ADA4AD7F}" type="presParOf" srcId="{DB34A0CD-3628-4B7E-BA0F-4E0B4D9B7AFC}" destId="{2E7E51A2-1015-49CE-AC67-25E8AD880A1B}" srcOrd="1" destOrd="0" presId="urn:microsoft.com/office/officeart/2005/8/layout/hierarchy2"/>
    <dgm:cxn modelId="{FE955BEC-F3CB-4BDA-850D-31A0E51C8382}" type="presParOf" srcId="{2E7E51A2-1015-49CE-AC67-25E8AD880A1B}" destId="{974EF437-01F3-47F1-80C1-7D76CA40CB67}" srcOrd="0" destOrd="0" presId="urn:microsoft.com/office/officeart/2005/8/layout/hierarchy2"/>
    <dgm:cxn modelId="{06E88A4B-56BE-4F51-B6AE-196335D15D4E}" type="presParOf" srcId="{2E7E51A2-1015-49CE-AC67-25E8AD880A1B}" destId="{A3D15323-04C6-458B-99A1-733EF72B875E}" srcOrd="1" destOrd="0" presId="urn:microsoft.com/office/officeart/2005/8/layout/hierarchy2"/>
    <dgm:cxn modelId="{3DCA6269-50D5-4AF6-943C-B92F78B70507}" type="presParOf" srcId="{DB34A0CD-3628-4B7E-BA0F-4E0B4D9B7AFC}" destId="{1D2EFE7C-9505-4DAE-9446-7B25C84E9EEC}" srcOrd="2" destOrd="0" presId="urn:microsoft.com/office/officeart/2005/8/layout/hierarchy2"/>
    <dgm:cxn modelId="{7919206B-865F-46A5-B78F-F75E02ADF541}" type="presParOf" srcId="{1D2EFE7C-9505-4DAE-9446-7B25C84E9EEC}" destId="{739323BB-29C8-49AC-89B8-F92B8CB08AB2}" srcOrd="0" destOrd="0" presId="urn:microsoft.com/office/officeart/2005/8/layout/hierarchy2"/>
    <dgm:cxn modelId="{9A100A8B-2140-48A8-B3B7-01E286A6C216}" type="presParOf" srcId="{DB34A0CD-3628-4B7E-BA0F-4E0B4D9B7AFC}" destId="{440AF81D-2EDF-4D6D-8034-8D8A8548C305}" srcOrd="3" destOrd="0" presId="urn:microsoft.com/office/officeart/2005/8/layout/hierarchy2"/>
    <dgm:cxn modelId="{903404E0-A190-46DC-AE0C-CF56B4B61B8E}" type="presParOf" srcId="{440AF81D-2EDF-4D6D-8034-8D8A8548C305}" destId="{43A047CD-0ED9-43BF-9EA1-12D44F18F055}" srcOrd="0" destOrd="0" presId="urn:microsoft.com/office/officeart/2005/8/layout/hierarchy2"/>
    <dgm:cxn modelId="{EE119D95-540C-42EF-AE5B-9BFE35052C7E}" type="presParOf" srcId="{440AF81D-2EDF-4D6D-8034-8D8A8548C305}" destId="{F304D5E5-87B3-437B-BB74-79BE9CAF0346}" srcOrd="1" destOrd="0" presId="urn:microsoft.com/office/officeart/2005/8/layout/hierarchy2"/>
    <dgm:cxn modelId="{3DA421AE-3B42-484A-B9BB-3966E5320025}" type="presParOf" srcId="{F4D04894-96B2-493D-B50F-8EF0B46FC05F}" destId="{C99DAF12-0498-431D-96D6-A0B1E2694433}" srcOrd="2" destOrd="0" presId="urn:microsoft.com/office/officeart/2005/8/layout/hierarchy2"/>
    <dgm:cxn modelId="{53F59E8A-004D-4998-8450-574A156CE178}" type="presParOf" srcId="{C99DAF12-0498-431D-96D6-A0B1E2694433}" destId="{28AE97AD-10D9-4300-94A1-4461373F13D0}" srcOrd="0" destOrd="0" presId="urn:microsoft.com/office/officeart/2005/8/layout/hierarchy2"/>
    <dgm:cxn modelId="{A81B5788-027C-4517-BB1E-483D621C2F0B}" type="presParOf" srcId="{F4D04894-96B2-493D-B50F-8EF0B46FC05F}" destId="{77A9EA9C-2C9A-48B3-A10D-8E715EBE9FAE}" srcOrd="3" destOrd="0" presId="urn:microsoft.com/office/officeart/2005/8/layout/hierarchy2"/>
    <dgm:cxn modelId="{D29D47C8-3CC8-410F-9E0B-EFF0B94255E4}" type="presParOf" srcId="{77A9EA9C-2C9A-48B3-A10D-8E715EBE9FAE}" destId="{4D3D137C-3C20-4B95-90B2-6BCA1EF3A233}" srcOrd="0" destOrd="0" presId="urn:microsoft.com/office/officeart/2005/8/layout/hierarchy2"/>
    <dgm:cxn modelId="{EBD743B5-80E7-4A78-A725-0762D51EB6BA}" type="presParOf" srcId="{77A9EA9C-2C9A-48B3-A10D-8E715EBE9FAE}" destId="{84758399-8552-418C-BAE4-11B0EF6A3A8B}" srcOrd="1" destOrd="0" presId="urn:microsoft.com/office/officeart/2005/8/layout/hierarchy2"/>
    <dgm:cxn modelId="{18C6437F-F105-4FF9-96B5-6DA0CA153E3F}" type="presParOf" srcId="{84758399-8552-418C-BAE4-11B0EF6A3A8B}" destId="{D4B8DD98-77D4-4773-BEE1-F485C45A340A}" srcOrd="0" destOrd="0" presId="urn:microsoft.com/office/officeart/2005/8/layout/hierarchy2"/>
    <dgm:cxn modelId="{DD46253E-831D-40CB-BCA3-03649EF0FB4D}" type="presParOf" srcId="{D4B8DD98-77D4-4773-BEE1-F485C45A340A}" destId="{226EB347-2DD1-4230-A2D1-65180B8ADC9B}" srcOrd="0" destOrd="0" presId="urn:microsoft.com/office/officeart/2005/8/layout/hierarchy2"/>
    <dgm:cxn modelId="{CD1E17DA-09C5-49EA-A38D-87A81423A7AD}" type="presParOf" srcId="{84758399-8552-418C-BAE4-11B0EF6A3A8B}" destId="{34D882CB-733C-4B04-BAA8-44E397BFAC00}" srcOrd="1" destOrd="0" presId="urn:microsoft.com/office/officeart/2005/8/layout/hierarchy2"/>
    <dgm:cxn modelId="{D43E52FB-E86A-4ABB-9AE5-B4884F2D426B}" type="presParOf" srcId="{34D882CB-733C-4B04-BAA8-44E397BFAC00}" destId="{D424127C-DEEE-49BF-99AB-4FD0DD1E9CE2}" srcOrd="0" destOrd="0" presId="urn:microsoft.com/office/officeart/2005/8/layout/hierarchy2"/>
    <dgm:cxn modelId="{0174B1D3-CCE6-4BDD-8A93-00E2D9E4E039}" type="presParOf" srcId="{34D882CB-733C-4B04-BAA8-44E397BFAC00}" destId="{7D27A0CD-2CD4-4F1B-933E-9BC885494765}" srcOrd="1" destOrd="0" presId="urn:microsoft.com/office/officeart/2005/8/layout/hierarchy2"/>
    <dgm:cxn modelId="{D8E501FF-4A15-44E9-BB69-454ED0DAD7E8}" type="presParOf" srcId="{84758399-8552-418C-BAE4-11B0EF6A3A8B}" destId="{326AEB5E-1565-4CFA-9CDA-23B5915A5EA1}" srcOrd="2" destOrd="0" presId="urn:microsoft.com/office/officeart/2005/8/layout/hierarchy2"/>
    <dgm:cxn modelId="{62A773DF-D11F-4C80-AEC0-5207EFCA2E30}" type="presParOf" srcId="{326AEB5E-1565-4CFA-9CDA-23B5915A5EA1}" destId="{811042DF-B38A-4C24-82E2-8A3970398B38}" srcOrd="0" destOrd="0" presId="urn:microsoft.com/office/officeart/2005/8/layout/hierarchy2"/>
    <dgm:cxn modelId="{76A35783-2939-4F7B-AC53-A082B76F8708}" type="presParOf" srcId="{84758399-8552-418C-BAE4-11B0EF6A3A8B}" destId="{77199BC9-A7E0-4D37-B4F3-AD9BA542E245}" srcOrd="3" destOrd="0" presId="urn:microsoft.com/office/officeart/2005/8/layout/hierarchy2"/>
    <dgm:cxn modelId="{6891823F-2463-4CBA-9998-932E3A27CF58}" type="presParOf" srcId="{77199BC9-A7E0-4D37-B4F3-AD9BA542E245}" destId="{26964601-0E72-497E-9814-A9DF55E2246C}" srcOrd="0" destOrd="0" presId="urn:microsoft.com/office/officeart/2005/8/layout/hierarchy2"/>
    <dgm:cxn modelId="{0AD25506-A7BC-487B-BE9B-DACBA9192A94}" type="presParOf" srcId="{77199BC9-A7E0-4D37-B4F3-AD9BA542E245}" destId="{23FDF1E5-3120-4286-B321-982CC528E5D4}" srcOrd="1" destOrd="0" presId="urn:microsoft.com/office/officeart/2005/8/layout/hierarchy2"/>
    <dgm:cxn modelId="{018450B0-3842-41DD-ACF2-4A88E34F34F2}" type="presParOf" srcId="{84758399-8552-418C-BAE4-11B0EF6A3A8B}" destId="{41D6CC8B-740C-402B-A19E-4DF15535FF72}" srcOrd="4" destOrd="0" presId="urn:microsoft.com/office/officeart/2005/8/layout/hierarchy2"/>
    <dgm:cxn modelId="{B94A858A-D260-4829-A7EC-3D06B851E72A}" type="presParOf" srcId="{41D6CC8B-740C-402B-A19E-4DF15535FF72}" destId="{8640248E-B50E-4945-A94C-104F038A1748}" srcOrd="0" destOrd="0" presId="urn:microsoft.com/office/officeart/2005/8/layout/hierarchy2"/>
    <dgm:cxn modelId="{A7C86C96-D3E7-4686-A7D2-5A2B948B4D1A}" type="presParOf" srcId="{84758399-8552-418C-BAE4-11B0EF6A3A8B}" destId="{0972B99C-25F4-4803-A710-2E8EB7F11C56}" srcOrd="5" destOrd="0" presId="urn:microsoft.com/office/officeart/2005/8/layout/hierarchy2"/>
    <dgm:cxn modelId="{30FF65F5-340A-4758-B711-936938D29F47}" type="presParOf" srcId="{0972B99C-25F4-4803-A710-2E8EB7F11C56}" destId="{7C1FB7D8-2454-4873-A8A2-BB4B7BB87850}" srcOrd="0" destOrd="0" presId="urn:microsoft.com/office/officeart/2005/8/layout/hierarchy2"/>
    <dgm:cxn modelId="{8A59469D-6867-485D-9D22-8F1441ECF452}" type="presParOf" srcId="{0972B99C-25F4-4803-A710-2E8EB7F11C56}" destId="{60DC08F6-BF5D-4CDC-AC60-8D83D9006D5F}" srcOrd="1" destOrd="0" presId="urn:microsoft.com/office/officeart/2005/8/layout/hierarchy2"/>
    <dgm:cxn modelId="{64F98BB1-C4A6-4FA6-8B48-DAE07CA5E4D7}" type="presParOf" srcId="{F4D04894-96B2-493D-B50F-8EF0B46FC05F}" destId="{FEE71BEE-3104-4DC3-B99C-B08072DCD50F}" srcOrd="4" destOrd="0" presId="urn:microsoft.com/office/officeart/2005/8/layout/hierarchy2"/>
    <dgm:cxn modelId="{1E3F14B3-769C-400A-9D67-422F2A00DAF8}" type="presParOf" srcId="{FEE71BEE-3104-4DC3-B99C-B08072DCD50F}" destId="{EF6775C4-A0F4-4ED2-8846-AB4B47794714}" srcOrd="0" destOrd="0" presId="urn:microsoft.com/office/officeart/2005/8/layout/hierarchy2"/>
    <dgm:cxn modelId="{B1E796BD-741D-4326-A7FA-FFF9765B2A52}" type="presParOf" srcId="{F4D04894-96B2-493D-B50F-8EF0B46FC05F}" destId="{CDF3D2D2-24F7-4AB8-B175-C9167F608C92}" srcOrd="5" destOrd="0" presId="urn:microsoft.com/office/officeart/2005/8/layout/hierarchy2"/>
    <dgm:cxn modelId="{1B2D0C12-1AF7-41E1-80FC-AD40EA90398F}" type="presParOf" srcId="{CDF3D2D2-24F7-4AB8-B175-C9167F608C92}" destId="{9B825378-9196-4A98-AC03-708B657B8B02}" srcOrd="0" destOrd="0" presId="urn:microsoft.com/office/officeart/2005/8/layout/hierarchy2"/>
    <dgm:cxn modelId="{4FAE789E-32A5-470C-9EF9-E0A75AC8440F}" type="presParOf" srcId="{CDF3D2D2-24F7-4AB8-B175-C9167F608C92}" destId="{00E9F9FB-BADD-42C6-8201-8B927286519E}" srcOrd="1" destOrd="0" presId="urn:microsoft.com/office/officeart/2005/8/layout/hierarchy2"/>
    <dgm:cxn modelId="{C71D6D4E-1292-473A-8462-ABAF49472DFC}" type="presParOf" srcId="{00E9F9FB-BADD-42C6-8201-8B927286519E}" destId="{1B117968-B08A-4026-A68C-C27A10E2001F}" srcOrd="0" destOrd="0" presId="urn:microsoft.com/office/officeart/2005/8/layout/hierarchy2"/>
    <dgm:cxn modelId="{9B2876FC-3B60-4884-BA75-4FC46A401411}" type="presParOf" srcId="{1B117968-B08A-4026-A68C-C27A10E2001F}" destId="{CA00F5F9-D5E6-4002-A580-E2588CEBBBBD}" srcOrd="0" destOrd="0" presId="urn:microsoft.com/office/officeart/2005/8/layout/hierarchy2"/>
    <dgm:cxn modelId="{0234D603-664B-4A0F-BC6E-DA0AEA0A0AFA}" type="presParOf" srcId="{00E9F9FB-BADD-42C6-8201-8B927286519E}" destId="{6DF6DE1D-5C90-4E53-937F-2E11D7B4FE07}" srcOrd="1" destOrd="0" presId="urn:microsoft.com/office/officeart/2005/8/layout/hierarchy2"/>
    <dgm:cxn modelId="{3C99DA49-F115-447D-B6AA-CD66E0542816}" type="presParOf" srcId="{6DF6DE1D-5C90-4E53-937F-2E11D7B4FE07}" destId="{F5E067F3-86B6-4258-890F-A522C5D42926}" srcOrd="0" destOrd="0" presId="urn:microsoft.com/office/officeart/2005/8/layout/hierarchy2"/>
    <dgm:cxn modelId="{CBD011B5-34EA-4757-9655-5A044348CC83}" type="presParOf" srcId="{6DF6DE1D-5C90-4E53-937F-2E11D7B4FE07}" destId="{7ABF9CC7-8952-4537-9948-A17F4D97E9A9}" srcOrd="1" destOrd="0" presId="urn:microsoft.com/office/officeart/2005/8/layout/hierarchy2"/>
    <dgm:cxn modelId="{55CFC9DD-45FF-4A4D-B245-5A829EAED250}" type="presParOf" srcId="{00E9F9FB-BADD-42C6-8201-8B927286519E}" destId="{C8E51FA7-D24C-4935-8686-9C96868C3739}" srcOrd="2" destOrd="0" presId="urn:microsoft.com/office/officeart/2005/8/layout/hierarchy2"/>
    <dgm:cxn modelId="{0B7091A1-D4E9-4CE4-AD85-284A330FF92F}" type="presParOf" srcId="{C8E51FA7-D24C-4935-8686-9C96868C3739}" destId="{D7B0584C-FFA9-4FAD-88DC-446C022B48E3}" srcOrd="0" destOrd="0" presId="urn:microsoft.com/office/officeart/2005/8/layout/hierarchy2"/>
    <dgm:cxn modelId="{3021F21F-7AA7-45CD-AFBD-8E26B165A734}" type="presParOf" srcId="{00E9F9FB-BADD-42C6-8201-8B927286519E}" destId="{FB7EAD42-B2F2-4412-84B0-3F06EA9CC175}" srcOrd="3" destOrd="0" presId="urn:microsoft.com/office/officeart/2005/8/layout/hierarchy2"/>
    <dgm:cxn modelId="{ACE9181D-B16A-45B8-985E-4B8840D490C8}" type="presParOf" srcId="{FB7EAD42-B2F2-4412-84B0-3F06EA9CC175}" destId="{967F917C-8A6C-4DFD-B8F6-62959B213C01}" srcOrd="0" destOrd="0" presId="urn:microsoft.com/office/officeart/2005/8/layout/hierarchy2"/>
    <dgm:cxn modelId="{E8B2CFC9-6B3A-4A1E-BC4A-58EF3C0AF90D}" type="presParOf" srcId="{FB7EAD42-B2F2-4412-84B0-3F06EA9CC175}" destId="{2B8126B4-8CAD-4DA4-B16F-8B4669DE825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7FB016E-F4BE-42EA-B19A-676EE9CD1A7E}" type="doc">
      <dgm:prSet loTypeId="urn:microsoft.com/office/officeart/2005/8/layout/hierarchy2" loCatId="hierarchy" qsTypeId="urn:microsoft.com/office/officeart/2005/8/quickstyle/3d3" qsCatId="3D" csTypeId="urn:microsoft.com/office/officeart/2005/8/colors/colorful4" csCatId="colorful" phldr="1"/>
      <dgm:spPr/>
      <dgm:t>
        <a:bodyPr/>
        <a:lstStyle/>
        <a:p>
          <a:endParaRPr lang="es-ES"/>
        </a:p>
      </dgm:t>
    </dgm:pt>
    <dgm:pt modelId="{E3BF5E26-59DA-4A3A-A11E-0CB25041CDE1}">
      <dgm:prSet custT="1"/>
      <dgm:spPr/>
      <dgm:t>
        <a:bodyPr/>
        <a:lstStyle/>
        <a:p>
          <a:r>
            <a:rPr lang="es-ES" sz="1200" b="1" i="0" u="none" dirty="0" smtClean="0">
              <a:solidFill>
                <a:schemeClr val="tx1"/>
              </a:solidFill>
            </a:rPr>
            <a:t>Promover una imagen más positiva para el cliente, para elevar su percepción de. Calidad </a:t>
          </a:r>
          <a:endParaRPr lang="es-EC" sz="1200" b="1" dirty="0">
            <a:solidFill>
              <a:schemeClr val="tx1"/>
            </a:solidFill>
          </a:endParaRPr>
        </a:p>
      </dgm:t>
    </dgm:pt>
    <dgm:pt modelId="{FCDD3D35-4DFB-4EDC-9CFE-D85B94026B03}" type="parTrans" cxnId="{BA2A2ED3-C254-4C1B-9C00-D495AF4DBFF2}">
      <dgm:prSet/>
      <dgm:spPr/>
      <dgm:t>
        <a:bodyPr/>
        <a:lstStyle/>
        <a:p>
          <a:endParaRPr lang="es-ES" sz="1200" b="1">
            <a:solidFill>
              <a:schemeClr val="tx1"/>
            </a:solidFill>
          </a:endParaRPr>
        </a:p>
      </dgm:t>
    </dgm:pt>
    <dgm:pt modelId="{F03CC0CF-C2A6-4E31-A982-84AF3E172335}" type="sibTrans" cxnId="{BA2A2ED3-C254-4C1B-9C00-D495AF4DBFF2}">
      <dgm:prSet/>
      <dgm:spPr/>
      <dgm:t>
        <a:bodyPr/>
        <a:lstStyle/>
        <a:p>
          <a:endParaRPr lang="es-ES" sz="1200" b="1">
            <a:solidFill>
              <a:schemeClr val="tx1"/>
            </a:solidFill>
          </a:endParaRPr>
        </a:p>
      </dgm:t>
    </dgm:pt>
    <dgm:pt modelId="{48A8B522-3AA1-49C2-9FCB-954F1CFC367B}">
      <dgm:prSet custT="1"/>
      <dgm:spPr/>
      <dgm:t>
        <a:bodyPr/>
        <a:lstStyle/>
        <a:p>
          <a:pPr rtl="0"/>
          <a:r>
            <a:rPr lang="es-EC" sz="1200" b="1" i="0" u="none" dirty="0" smtClean="0">
              <a:solidFill>
                <a:schemeClr val="tx1"/>
              </a:solidFill>
            </a:rPr>
            <a:t>Corto Plazo</a:t>
          </a:r>
          <a:endParaRPr lang="es-EC" sz="1200" b="1" i="0" u="none" dirty="0">
            <a:solidFill>
              <a:schemeClr val="tx1"/>
            </a:solidFill>
          </a:endParaRPr>
        </a:p>
      </dgm:t>
    </dgm:pt>
    <dgm:pt modelId="{54FA3719-379F-4048-9D24-0D62C48B443F}" type="parTrans" cxnId="{E0F22A18-0DF8-4993-8598-DFAAF728F5F4}">
      <dgm:prSet custT="1"/>
      <dgm:spPr/>
      <dgm:t>
        <a:bodyPr/>
        <a:lstStyle/>
        <a:p>
          <a:endParaRPr lang="es-ES" sz="1200" b="1">
            <a:solidFill>
              <a:schemeClr val="tx1"/>
            </a:solidFill>
          </a:endParaRPr>
        </a:p>
      </dgm:t>
    </dgm:pt>
    <dgm:pt modelId="{9984B53C-E55A-4D5F-A7BF-6D558C03D8E8}" type="sibTrans" cxnId="{E0F22A18-0DF8-4993-8598-DFAAF728F5F4}">
      <dgm:prSet/>
      <dgm:spPr/>
      <dgm:t>
        <a:bodyPr/>
        <a:lstStyle/>
        <a:p>
          <a:endParaRPr lang="es-ES" sz="1200" b="1">
            <a:solidFill>
              <a:schemeClr val="tx1"/>
            </a:solidFill>
          </a:endParaRPr>
        </a:p>
      </dgm:t>
    </dgm:pt>
    <dgm:pt modelId="{C17A4569-C13B-4536-8B6B-7FA0DC42043B}">
      <dgm:prSet custT="1"/>
      <dgm:spPr/>
      <dgm:t>
        <a:bodyPr/>
        <a:lstStyle/>
        <a:p>
          <a:pPr rtl="0"/>
          <a:r>
            <a:rPr lang="es-EC" sz="1200" b="1" i="0" u="none" dirty="0" smtClean="0">
              <a:solidFill>
                <a:schemeClr val="tx1"/>
              </a:solidFill>
            </a:rPr>
            <a:t>Fortalecer y actualizar la imagen corporativa de la Cooperativa</a:t>
          </a:r>
          <a:endParaRPr lang="es-EC" sz="1200" b="1" i="0" u="none" dirty="0">
            <a:solidFill>
              <a:schemeClr val="tx1"/>
            </a:solidFill>
          </a:endParaRPr>
        </a:p>
      </dgm:t>
    </dgm:pt>
    <dgm:pt modelId="{97644934-7F8B-42D3-B1F7-3801D742F45D}" type="parTrans" cxnId="{61428CEE-166D-4FE7-9D53-82EB4DA62AE0}">
      <dgm:prSet custT="1"/>
      <dgm:spPr/>
      <dgm:t>
        <a:bodyPr/>
        <a:lstStyle/>
        <a:p>
          <a:endParaRPr lang="es-ES" sz="1200" b="1">
            <a:solidFill>
              <a:schemeClr val="tx1"/>
            </a:solidFill>
          </a:endParaRPr>
        </a:p>
      </dgm:t>
    </dgm:pt>
    <dgm:pt modelId="{E2C9F57C-4DFC-440E-84FA-99721114C725}" type="sibTrans" cxnId="{61428CEE-166D-4FE7-9D53-82EB4DA62AE0}">
      <dgm:prSet/>
      <dgm:spPr/>
      <dgm:t>
        <a:bodyPr/>
        <a:lstStyle/>
        <a:p>
          <a:endParaRPr lang="es-ES" sz="1200" b="1">
            <a:solidFill>
              <a:schemeClr val="tx1"/>
            </a:solidFill>
          </a:endParaRPr>
        </a:p>
      </dgm:t>
    </dgm:pt>
    <dgm:pt modelId="{7B5B73CE-8EA5-4413-8F39-436FFEABD7B6}">
      <dgm:prSet custT="1"/>
      <dgm:spPr/>
      <dgm:t>
        <a:bodyPr/>
        <a:lstStyle/>
        <a:p>
          <a:r>
            <a:rPr lang="es-EC" sz="1200" b="1" i="0" u="none" dirty="0" smtClean="0">
              <a:solidFill>
                <a:schemeClr val="tx1"/>
              </a:solidFill>
            </a:rPr>
            <a:t>Reparar fallas en infraestructura que afectan la imagen para el cliente</a:t>
          </a:r>
          <a:endParaRPr lang="es-EC" sz="1200" b="1" dirty="0">
            <a:solidFill>
              <a:schemeClr val="tx1"/>
            </a:solidFill>
          </a:endParaRPr>
        </a:p>
      </dgm:t>
    </dgm:pt>
    <dgm:pt modelId="{B0D6C582-18B5-44BA-860F-D4E199BF32EF}" type="parTrans" cxnId="{F6E96711-7CE0-4C7D-99B6-38A9C1E633B8}">
      <dgm:prSet custT="1"/>
      <dgm:spPr/>
      <dgm:t>
        <a:bodyPr/>
        <a:lstStyle/>
        <a:p>
          <a:endParaRPr lang="es-ES" sz="1200" b="1">
            <a:solidFill>
              <a:schemeClr val="tx1"/>
            </a:solidFill>
          </a:endParaRPr>
        </a:p>
      </dgm:t>
    </dgm:pt>
    <dgm:pt modelId="{0DA65CCE-B711-4324-A596-2C2757944E3D}" type="sibTrans" cxnId="{F6E96711-7CE0-4C7D-99B6-38A9C1E633B8}">
      <dgm:prSet/>
      <dgm:spPr/>
      <dgm:t>
        <a:bodyPr/>
        <a:lstStyle/>
        <a:p>
          <a:endParaRPr lang="es-ES" sz="1200" b="1">
            <a:solidFill>
              <a:schemeClr val="tx1"/>
            </a:solidFill>
          </a:endParaRPr>
        </a:p>
      </dgm:t>
    </dgm:pt>
    <dgm:pt modelId="{17B49C9D-D739-4D5F-B465-071D227D73B3}">
      <dgm:prSet custT="1"/>
      <dgm:spPr/>
      <dgm:t>
        <a:bodyPr/>
        <a:lstStyle/>
        <a:p>
          <a:r>
            <a:rPr lang="es-EC" sz="1200" b="1" i="0" u="none" dirty="0" smtClean="0">
              <a:solidFill>
                <a:schemeClr val="tx1"/>
              </a:solidFill>
            </a:rPr>
            <a:t>Verificar el buen aspecto de la agencia (aroma, limpieza, iluminación)</a:t>
          </a:r>
          <a:endParaRPr lang="es-EC" sz="1200" b="1" dirty="0">
            <a:solidFill>
              <a:schemeClr val="tx1"/>
            </a:solidFill>
          </a:endParaRPr>
        </a:p>
      </dgm:t>
    </dgm:pt>
    <dgm:pt modelId="{D8CEBCE2-92E3-47DE-9AC2-B2D90B05FCD8}" type="parTrans" cxnId="{36BAE8FD-605E-4ADC-A0E5-9146484023BC}">
      <dgm:prSet custT="1"/>
      <dgm:spPr/>
      <dgm:t>
        <a:bodyPr/>
        <a:lstStyle/>
        <a:p>
          <a:endParaRPr lang="es-ES" sz="1200" b="1">
            <a:solidFill>
              <a:schemeClr val="tx1"/>
            </a:solidFill>
          </a:endParaRPr>
        </a:p>
      </dgm:t>
    </dgm:pt>
    <dgm:pt modelId="{E6071C94-CC54-43A6-A0F2-3C7620912574}" type="sibTrans" cxnId="{36BAE8FD-605E-4ADC-A0E5-9146484023BC}">
      <dgm:prSet/>
      <dgm:spPr/>
      <dgm:t>
        <a:bodyPr/>
        <a:lstStyle/>
        <a:p>
          <a:endParaRPr lang="es-ES" sz="1200" b="1">
            <a:solidFill>
              <a:schemeClr val="tx1"/>
            </a:solidFill>
          </a:endParaRPr>
        </a:p>
      </dgm:t>
    </dgm:pt>
    <dgm:pt modelId="{1504BDC4-32E5-43AD-9ACF-C397A17EFEA9}">
      <dgm:prSet custT="1"/>
      <dgm:spPr/>
      <dgm:t>
        <a:bodyPr/>
        <a:lstStyle/>
        <a:p>
          <a:r>
            <a:rPr lang="es-EC" sz="1200" b="1" i="0" u="none" dirty="0" smtClean="0">
              <a:solidFill>
                <a:schemeClr val="tx1"/>
              </a:solidFill>
            </a:rPr>
            <a:t>Verificar que las actividades de limpieza se lleven a cabo de forma diaria</a:t>
          </a:r>
          <a:endParaRPr lang="es-EC" sz="1200" b="1" dirty="0">
            <a:solidFill>
              <a:schemeClr val="tx1"/>
            </a:solidFill>
          </a:endParaRPr>
        </a:p>
      </dgm:t>
    </dgm:pt>
    <dgm:pt modelId="{014D9764-0443-4EA5-B1A4-9D68C8899BAA}" type="parTrans" cxnId="{6C7766F0-424C-4400-B7C3-BEE235F18E18}">
      <dgm:prSet custT="1"/>
      <dgm:spPr/>
      <dgm:t>
        <a:bodyPr/>
        <a:lstStyle/>
        <a:p>
          <a:endParaRPr lang="es-ES" sz="1200" b="1">
            <a:solidFill>
              <a:schemeClr val="tx1"/>
            </a:solidFill>
          </a:endParaRPr>
        </a:p>
      </dgm:t>
    </dgm:pt>
    <dgm:pt modelId="{2DD692F8-4424-4DE6-8670-6BEB30ED5DBE}" type="sibTrans" cxnId="{6C7766F0-424C-4400-B7C3-BEE235F18E18}">
      <dgm:prSet/>
      <dgm:spPr/>
      <dgm:t>
        <a:bodyPr/>
        <a:lstStyle/>
        <a:p>
          <a:endParaRPr lang="es-ES" sz="1200" b="1">
            <a:solidFill>
              <a:schemeClr val="tx1"/>
            </a:solidFill>
          </a:endParaRPr>
        </a:p>
      </dgm:t>
    </dgm:pt>
    <dgm:pt modelId="{6D6149CA-FBD9-4C84-9834-D3170C5BD552}">
      <dgm:prSet custT="1"/>
      <dgm:spPr/>
      <dgm:t>
        <a:bodyPr/>
        <a:lstStyle/>
        <a:p>
          <a:r>
            <a:rPr lang="es-EC" sz="1200" b="1" i="0" u="none" dirty="0" smtClean="0">
              <a:solidFill>
                <a:schemeClr val="tx1"/>
              </a:solidFill>
            </a:rPr>
            <a:t>Mediano Plazo</a:t>
          </a:r>
          <a:endParaRPr lang="es-EC" sz="1200" b="1" dirty="0">
            <a:solidFill>
              <a:schemeClr val="tx1"/>
            </a:solidFill>
          </a:endParaRPr>
        </a:p>
      </dgm:t>
    </dgm:pt>
    <dgm:pt modelId="{801E37B4-924B-4AFA-BFCE-AB81D8A67BB8}" type="parTrans" cxnId="{AE4419A8-E40B-4881-A924-310006170AEA}">
      <dgm:prSet custT="1"/>
      <dgm:spPr/>
      <dgm:t>
        <a:bodyPr/>
        <a:lstStyle/>
        <a:p>
          <a:endParaRPr lang="es-ES" sz="1200" b="1">
            <a:solidFill>
              <a:schemeClr val="tx1"/>
            </a:solidFill>
          </a:endParaRPr>
        </a:p>
      </dgm:t>
    </dgm:pt>
    <dgm:pt modelId="{CE4C2EBB-83C4-435B-8E09-6F1618312523}" type="sibTrans" cxnId="{AE4419A8-E40B-4881-A924-310006170AEA}">
      <dgm:prSet/>
      <dgm:spPr/>
      <dgm:t>
        <a:bodyPr/>
        <a:lstStyle/>
        <a:p>
          <a:endParaRPr lang="es-ES" sz="1200" b="1">
            <a:solidFill>
              <a:schemeClr val="tx1"/>
            </a:solidFill>
          </a:endParaRPr>
        </a:p>
      </dgm:t>
    </dgm:pt>
    <dgm:pt modelId="{4E8B0E3B-4AB4-406E-A37C-27F08D4E32BE}">
      <dgm:prSet custT="1"/>
      <dgm:spPr/>
      <dgm:t>
        <a:bodyPr/>
        <a:lstStyle/>
        <a:p>
          <a:pPr rtl="0"/>
          <a:r>
            <a:rPr lang="es-EC" sz="1200" b="1" i="0" u="none" dirty="0" smtClean="0">
              <a:solidFill>
                <a:schemeClr val="tx1"/>
              </a:solidFill>
            </a:rPr>
            <a:t>Habilitar ventanillas especiales</a:t>
          </a:r>
          <a:endParaRPr lang="es-EC" sz="1200" b="1" i="0" u="none" dirty="0">
            <a:solidFill>
              <a:schemeClr val="tx1"/>
            </a:solidFill>
          </a:endParaRPr>
        </a:p>
      </dgm:t>
    </dgm:pt>
    <dgm:pt modelId="{3F667206-E37E-4DCE-B362-C49D216DD497}" type="parTrans" cxnId="{096B73DF-4B55-48B9-8B71-03F5203A4993}">
      <dgm:prSet custT="1"/>
      <dgm:spPr/>
      <dgm:t>
        <a:bodyPr/>
        <a:lstStyle/>
        <a:p>
          <a:endParaRPr lang="es-ES" sz="1200" b="1">
            <a:solidFill>
              <a:schemeClr val="tx1"/>
            </a:solidFill>
          </a:endParaRPr>
        </a:p>
      </dgm:t>
    </dgm:pt>
    <dgm:pt modelId="{60C14049-123C-4D77-98C9-41CE5102851A}" type="sibTrans" cxnId="{096B73DF-4B55-48B9-8B71-03F5203A4993}">
      <dgm:prSet/>
      <dgm:spPr/>
      <dgm:t>
        <a:bodyPr/>
        <a:lstStyle/>
        <a:p>
          <a:endParaRPr lang="es-ES" sz="1200" b="1">
            <a:solidFill>
              <a:schemeClr val="tx1"/>
            </a:solidFill>
          </a:endParaRPr>
        </a:p>
      </dgm:t>
    </dgm:pt>
    <dgm:pt modelId="{A126577E-5184-43B7-95C6-911B20A2D803}">
      <dgm:prSet custT="1"/>
      <dgm:spPr/>
      <dgm:t>
        <a:bodyPr/>
        <a:lstStyle/>
        <a:p>
          <a:r>
            <a:rPr lang="es-EC" sz="1200" b="1" i="0" u="none" dirty="0" smtClean="0">
              <a:solidFill>
                <a:schemeClr val="tx1"/>
              </a:solidFill>
            </a:rPr>
            <a:t>Habilitar ventanillas adicionales para reducir el tiempo de espera del cliente</a:t>
          </a:r>
          <a:endParaRPr lang="es-EC" sz="1200" b="1" dirty="0">
            <a:solidFill>
              <a:schemeClr val="tx1"/>
            </a:solidFill>
          </a:endParaRPr>
        </a:p>
      </dgm:t>
    </dgm:pt>
    <dgm:pt modelId="{EF231319-3D99-4A99-BFD6-0ED7733AB4E2}" type="parTrans" cxnId="{23D1A73D-4133-4D32-8A08-5DD34B08AFAE}">
      <dgm:prSet custT="1"/>
      <dgm:spPr/>
      <dgm:t>
        <a:bodyPr/>
        <a:lstStyle/>
        <a:p>
          <a:endParaRPr lang="es-ES" sz="1200" b="1">
            <a:solidFill>
              <a:schemeClr val="tx1"/>
            </a:solidFill>
          </a:endParaRPr>
        </a:p>
      </dgm:t>
    </dgm:pt>
    <dgm:pt modelId="{756BC702-5DC6-42E7-A96B-4F2655581C96}" type="sibTrans" cxnId="{23D1A73D-4133-4D32-8A08-5DD34B08AFAE}">
      <dgm:prSet/>
      <dgm:spPr/>
      <dgm:t>
        <a:bodyPr/>
        <a:lstStyle/>
        <a:p>
          <a:endParaRPr lang="es-ES" sz="1200" b="1">
            <a:solidFill>
              <a:schemeClr val="tx1"/>
            </a:solidFill>
          </a:endParaRPr>
        </a:p>
      </dgm:t>
    </dgm:pt>
    <dgm:pt modelId="{B890F95E-3CB6-4B5E-BCAD-C8B78E552AB1}">
      <dgm:prSet custT="1"/>
      <dgm:spPr/>
      <dgm:t>
        <a:bodyPr/>
        <a:lstStyle/>
        <a:p>
          <a:r>
            <a:rPr lang="es-EC" sz="1200" b="1" i="0" u="none" dirty="0" smtClean="0">
              <a:solidFill>
                <a:schemeClr val="tx1"/>
              </a:solidFill>
            </a:rPr>
            <a:t>Implementar manuales de procedimientos y de comportamiento </a:t>
          </a:r>
          <a:endParaRPr lang="es-EC" sz="1200" b="1" dirty="0">
            <a:solidFill>
              <a:schemeClr val="tx1"/>
            </a:solidFill>
          </a:endParaRPr>
        </a:p>
      </dgm:t>
    </dgm:pt>
    <dgm:pt modelId="{143554D0-CB45-4C0A-9DB4-A467DB965F89}" type="parTrans" cxnId="{10AF4903-B5B9-4BA5-9659-A71D6FC17D39}">
      <dgm:prSet custT="1"/>
      <dgm:spPr/>
      <dgm:t>
        <a:bodyPr/>
        <a:lstStyle/>
        <a:p>
          <a:endParaRPr lang="es-ES" sz="1200" b="1">
            <a:solidFill>
              <a:schemeClr val="tx1"/>
            </a:solidFill>
          </a:endParaRPr>
        </a:p>
      </dgm:t>
    </dgm:pt>
    <dgm:pt modelId="{1A7B845F-D5F4-4FF1-9978-748E6D0C1A60}" type="sibTrans" cxnId="{10AF4903-B5B9-4BA5-9659-A71D6FC17D39}">
      <dgm:prSet/>
      <dgm:spPr/>
      <dgm:t>
        <a:bodyPr/>
        <a:lstStyle/>
        <a:p>
          <a:endParaRPr lang="es-ES" sz="1200" b="1">
            <a:solidFill>
              <a:schemeClr val="tx1"/>
            </a:solidFill>
          </a:endParaRPr>
        </a:p>
      </dgm:t>
    </dgm:pt>
    <dgm:pt modelId="{2C4750FF-D09A-43AA-900D-B1936D186F8B}" type="pres">
      <dgm:prSet presAssocID="{77FB016E-F4BE-42EA-B19A-676EE9CD1A7E}" presName="diagram" presStyleCnt="0">
        <dgm:presLayoutVars>
          <dgm:chPref val="1"/>
          <dgm:dir/>
          <dgm:animOne val="branch"/>
          <dgm:animLvl val="lvl"/>
          <dgm:resizeHandles val="exact"/>
        </dgm:presLayoutVars>
      </dgm:prSet>
      <dgm:spPr/>
      <dgm:t>
        <a:bodyPr/>
        <a:lstStyle/>
        <a:p>
          <a:endParaRPr lang="es-EC"/>
        </a:p>
      </dgm:t>
    </dgm:pt>
    <dgm:pt modelId="{15F54A85-DC33-4704-838F-8813AA6092EE}" type="pres">
      <dgm:prSet presAssocID="{E3BF5E26-59DA-4A3A-A11E-0CB25041CDE1}" presName="root1" presStyleCnt="0"/>
      <dgm:spPr/>
    </dgm:pt>
    <dgm:pt modelId="{287B0798-5617-45A5-9991-407F7FEA5B02}" type="pres">
      <dgm:prSet presAssocID="{E3BF5E26-59DA-4A3A-A11E-0CB25041CDE1}" presName="LevelOneTextNode" presStyleLbl="node0" presStyleIdx="0" presStyleCnt="1" custScaleY="513854">
        <dgm:presLayoutVars>
          <dgm:chPref val="3"/>
        </dgm:presLayoutVars>
      </dgm:prSet>
      <dgm:spPr/>
      <dgm:t>
        <a:bodyPr/>
        <a:lstStyle/>
        <a:p>
          <a:endParaRPr lang="es-EC"/>
        </a:p>
      </dgm:t>
    </dgm:pt>
    <dgm:pt modelId="{6658DBE4-2992-46A1-9815-01CBB805B07C}" type="pres">
      <dgm:prSet presAssocID="{E3BF5E26-59DA-4A3A-A11E-0CB25041CDE1}" presName="level2hierChild" presStyleCnt="0"/>
      <dgm:spPr/>
    </dgm:pt>
    <dgm:pt modelId="{3ECA0265-033D-43BD-A5DC-2829B1A3F634}" type="pres">
      <dgm:prSet presAssocID="{54FA3719-379F-4048-9D24-0D62C48B443F}" presName="conn2-1" presStyleLbl="parChTrans1D2" presStyleIdx="0" presStyleCnt="2"/>
      <dgm:spPr/>
      <dgm:t>
        <a:bodyPr/>
        <a:lstStyle/>
        <a:p>
          <a:endParaRPr lang="es-EC"/>
        </a:p>
      </dgm:t>
    </dgm:pt>
    <dgm:pt modelId="{0D2C4D09-CB12-4F22-B180-BB24275BB382}" type="pres">
      <dgm:prSet presAssocID="{54FA3719-379F-4048-9D24-0D62C48B443F}" presName="connTx" presStyleLbl="parChTrans1D2" presStyleIdx="0" presStyleCnt="2"/>
      <dgm:spPr/>
      <dgm:t>
        <a:bodyPr/>
        <a:lstStyle/>
        <a:p>
          <a:endParaRPr lang="es-EC"/>
        </a:p>
      </dgm:t>
    </dgm:pt>
    <dgm:pt modelId="{DCC1B312-039A-4C87-8FFF-19E2C9239070}" type="pres">
      <dgm:prSet presAssocID="{48A8B522-3AA1-49C2-9FCB-954F1CFC367B}" presName="root2" presStyleCnt="0"/>
      <dgm:spPr/>
    </dgm:pt>
    <dgm:pt modelId="{1276A19A-9AAA-4F8B-9F10-2BD6A5A7536C}" type="pres">
      <dgm:prSet presAssocID="{48A8B522-3AA1-49C2-9FCB-954F1CFC367B}" presName="LevelTwoTextNode" presStyleLbl="node2" presStyleIdx="0" presStyleCnt="2">
        <dgm:presLayoutVars>
          <dgm:chPref val="3"/>
        </dgm:presLayoutVars>
      </dgm:prSet>
      <dgm:spPr/>
      <dgm:t>
        <a:bodyPr/>
        <a:lstStyle/>
        <a:p>
          <a:endParaRPr lang="es-EC"/>
        </a:p>
      </dgm:t>
    </dgm:pt>
    <dgm:pt modelId="{A93642FE-CC83-4DB7-8BAC-53B002CF978D}" type="pres">
      <dgm:prSet presAssocID="{48A8B522-3AA1-49C2-9FCB-954F1CFC367B}" presName="level3hierChild" presStyleCnt="0"/>
      <dgm:spPr/>
    </dgm:pt>
    <dgm:pt modelId="{F8DDAFB9-DEF6-42CA-B82B-00D36DEF1C73}" type="pres">
      <dgm:prSet presAssocID="{97644934-7F8B-42D3-B1F7-3801D742F45D}" presName="conn2-1" presStyleLbl="parChTrans1D3" presStyleIdx="0" presStyleCnt="7"/>
      <dgm:spPr/>
      <dgm:t>
        <a:bodyPr/>
        <a:lstStyle/>
        <a:p>
          <a:endParaRPr lang="es-EC"/>
        </a:p>
      </dgm:t>
    </dgm:pt>
    <dgm:pt modelId="{DB5E357B-DAA3-4F0B-8751-19971A86DC83}" type="pres">
      <dgm:prSet presAssocID="{97644934-7F8B-42D3-B1F7-3801D742F45D}" presName="connTx" presStyleLbl="parChTrans1D3" presStyleIdx="0" presStyleCnt="7"/>
      <dgm:spPr/>
      <dgm:t>
        <a:bodyPr/>
        <a:lstStyle/>
        <a:p>
          <a:endParaRPr lang="es-EC"/>
        </a:p>
      </dgm:t>
    </dgm:pt>
    <dgm:pt modelId="{90B7DD18-E153-45CD-9031-6D361ED5156C}" type="pres">
      <dgm:prSet presAssocID="{C17A4569-C13B-4536-8B6B-7FA0DC42043B}" presName="root2" presStyleCnt="0"/>
      <dgm:spPr/>
    </dgm:pt>
    <dgm:pt modelId="{D761A450-C32E-4CCE-8B67-0507D69F363F}" type="pres">
      <dgm:prSet presAssocID="{C17A4569-C13B-4536-8B6B-7FA0DC42043B}" presName="LevelTwoTextNode" presStyleLbl="node3" presStyleIdx="0" presStyleCnt="7" custScaleX="221607">
        <dgm:presLayoutVars>
          <dgm:chPref val="3"/>
        </dgm:presLayoutVars>
      </dgm:prSet>
      <dgm:spPr/>
      <dgm:t>
        <a:bodyPr/>
        <a:lstStyle/>
        <a:p>
          <a:endParaRPr lang="es-ES"/>
        </a:p>
      </dgm:t>
    </dgm:pt>
    <dgm:pt modelId="{D1D14D5C-D593-44F8-B00B-0B049679D68E}" type="pres">
      <dgm:prSet presAssocID="{C17A4569-C13B-4536-8B6B-7FA0DC42043B}" presName="level3hierChild" presStyleCnt="0"/>
      <dgm:spPr/>
    </dgm:pt>
    <dgm:pt modelId="{89E28140-27C3-41EA-9342-BD5D59B2945F}" type="pres">
      <dgm:prSet presAssocID="{B0D6C582-18B5-44BA-860F-D4E199BF32EF}" presName="conn2-1" presStyleLbl="parChTrans1D3" presStyleIdx="1" presStyleCnt="7"/>
      <dgm:spPr/>
      <dgm:t>
        <a:bodyPr/>
        <a:lstStyle/>
        <a:p>
          <a:endParaRPr lang="es-EC"/>
        </a:p>
      </dgm:t>
    </dgm:pt>
    <dgm:pt modelId="{DD7D92EE-E174-45FE-B8B2-FAF3CF50DE3A}" type="pres">
      <dgm:prSet presAssocID="{B0D6C582-18B5-44BA-860F-D4E199BF32EF}" presName="connTx" presStyleLbl="parChTrans1D3" presStyleIdx="1" presStyleCnt="7"/>
      <dgm:spPr/>
      <dgm:t>
        <a:bodyPr/>
        <a:lstStyle/>
        <a:p>
          <a:endParaRPr lang="es-EC"/>
        </a:p>
      </dgm:t>
    </dgm:pt>
    <dgm:pt modelId="{358EBB00-D916-47D2-9681-DCD6D482FFF9}" type="pres">
      <dgm:prSet presAssocID="{7B5B73CE-8EA5-4413-8F39-436FFEABD7B6}" presName="root2" presStyleCnt="0"/>
      <dgm:spPr/>
    </dgm:pt>
    <dgm:pt modelId="{4F583624-EDAF-45A6-9425-B8473FAB9A9D}" type="pres">
      <dgm:prSet presAssocID="{7B5B73CE-8EA5-4413-8F39-436FFEABD7B6}" presName="LevelTwoTextNode" presStyleLbl="node3" presStyleIdx="1" presStyleCnt="7" custScaleX="221607">
        <dgm:presLayoutVars>
          <dgm:chPref val="3"/>
        </dgm:presLayoutVars>
      </dgm:prSet>
      <dgm:spPr/>
      <dgm:t>
        <a:bodyPr/>
        <a:lstStyle/>
        <a:p>
          <a:endParaRPr lang="es-ES"/>
        </a:p>
      </dgm:t>
    </dgm:pt>
    <dgm:pt modelId="{541E12E8-8049-4F49-BD50-1068D2FD385A}" type="pres">
      <dgm:prSet presAssocID="{7B5B73CE-8EA5-4413-8F39-436FFEABD7B6}" presName="level3hierChild" presStyleCnt="0"/>
      <dgm:spPr/>
    </dgm:pt>
    <dgm:pt modelId="{9290B01F-990F-4605-990E-0861A8FC3002}" type="pres">
      <dgm:prSet presAssocID="{D8CEBCE2-92E3-47DE-9AC2-B2D90B05FCD8}" presName="conn2-1" presStyleLbl="parChTrans1D3" presStyleIdx="2" presStyleCnt="7"/>
      <dgm:spPr/>
      <dgm:t>
        <a:bodyPr/>
        <a:lstStyle/>
        <a:p>
          <a:endParaRPr lang="es-EC"/>
        </a:p>
      </dgm:t>
    </dgm:pt>
    <dgm:pt modelId="{46F51E47-37A7-4F93-92EB-7302ADD4D4DB}" type="pres">
      <dgm:prSet presAssocID="{D8CEBCE2-92E3-47DE-9AC2-B2D90B05FCD8}" presName="connTx" presStyleLbl="parChTrans1D3" presStyleIdx="2" presStyleCnt="7"/>
      <dgm:spPr/>
      <dgm:t>
        <a:bodyPr/>
        <a:lstStyle/>
        <a:p>
          <a:endParaRPr lang="es-EC"/>
        </a:p>
      </dgm:t>
    </dgm:pt>
    <dgm:pt modelId="{B03B35E2-42D4-4E68-A370-CF2E9E0D047F}" type="pres">
      <dgm:prSet presAssocID="{17B49C9D-D739-4D5F-B465-071D227D73B3}" presName="root2" presStyleCnt="0"/>
      <dgm:spPr/>
    </dgm:pt>
    <dgm:pt modelId="{DB204189-F2F1-4AEF-8627-2A6408334B4A}" type="pres">
      <dgm:prSet presAssocID="{17B49C9D-D739-4D5F-B465-071D227D73B3}" presName="LevelTwoTextNode" presStyleLbl="node3" presStyleIdx="2" presStyleCnt="7" custScaleX="221607">
        <dgm:presLayoutVars>
          <dgm:chPref val="3"/>
        </dgm:presLayoutVars>
      </dgm:prSet>
      <dgm:spPr/>
      <dgm:t>
        <a:bodyPr/>
        <a:lstStyle/>
        <a:p>
          <a:endParaRPr lang="es-ES"/>
        </a:p>
      </dgm:t>
    </dgm:pt>
    <dgm:pt modelId="{36FE53EE-9931-4CB3-92C1-114C7DBEBE83}" type="pres">
      <dgm:prSet presAssocID="{17B49C9D-D739-4D5F-B465-071D227D73B3}" presName="level3hierChild" presStyleCnt="0"/>
      <dgm:spPr/>
    </dgm:pt>
    <dgm:pt modelId="{04D1CA20-2E27-4921-96C2-DDFC31527688}" type="pres">
      <dgm:prSet presAssocID="{014D9764-0443-4EA5-B1A4-9D68C8899BAA}" presName="conn2-1" presStyleLbl="parChTrans1D3" presStyleIdx="3" presStyleCnt="7"/>
      <dgm:spPr/>
      <dgm:t>
        <a:bodyPr/>
        <a:lstStyle/>
        <a:p>
          <a:endParaRPr lang="es-EC"/>
        </a:p>
      </dgm:t>
    </dgm:pt>
    <dgm:pt modelId="{7CF3B6C3-F582-44B0-8B5F-1E540FB82C48}" type="pres">
      <dgm:prSet presAssocID="{014D9764-0443-4EA5-B1A4-9D68C8899BAA}" presName="connTx" presStyleLbl="parChTrans1D3" presStyleIdx="3" presStyleCnt="7"/>
      <dgm:spPr/>
      <dgm:t>
        <a:bodyPr/>
        <a:lstStyle/>
        <a:p>
          <a:endParaRPr lang="es-EC"/>
        </a:p>
      </dgm:t>
    </dgm:pt>
    <dgm:pt modelId="{7612E299-03F8-4136-94E7-9BD8CFF5EF18}" type="pres">
      <dgm:prSet presAssocID="{1504BDC4-32E5-43AD-9ACF-C397A17EFEA9}" presName="root2" presStyleCnt="0"/>
      <dgm:spPr/>
    </dgm:pt>
    <dgm:pt modelId="{13EFE651-0A2E-47F5-829C-B642485C3273}" type="pres">
      <dgm:prSet presAssocID="{1504BDC4-32E5-43AD-9ACF-C397A17EFEA9}" presName="LevelTwoTextNode" presStyleLbl="node3" presStyleIdx="3" presStyleCnt="7" custScaleX="221607">
        <dgm:presLayoutVars>
          <dgm:chPref val="3"/>
        </dgm:presLayoutVars>
      </dgm:prSet>
      <dgm:spPr/>
      <dgm:t>
        <a:bodyPr/>
        <a:lstStyle/>
        <a:p>
          <a:endParaRPr lang="es-ES"/>
        </a:p>
      </dgm:t>
    </dgm:pt>
    <dgm:pt modelId="{DA58CE73-B01B-41CA-B334-5ACCD453ECE1}" type="pres">
      <dgm:prSet presAssocID="{1504BDC4-32E5-43AD-9ACF-C397A17EFEA9}" presName="level3hierChild" presStyleCnt="0"/>
      <dgm:spPr/>
    </dgm:pt>
    <dgm:pt modelId="{3D806E9B-4237-4FBA-82B5-A50266971A33}" type="pres">
      <dgm:prSet presAssocID="{801E37B4-924B-4AFA-BFCE-AB81D8A67BB8}" presName="conn2-1" presStyleLbl="parChTrans1D2" presStyleIdx="1" presStyleCnt="2"/>
      <dgm:spPr/>
      <dgm:t>
        <a:bodyPr/>
        <a:lstStyle/>
        <a:p>
          <a:endParaRPr lang="es-EC"/>
        </a:p>
      </dgm:t>
    </dgm:pt>
    <dgm:pt modelId="{750F4AAC-9ABA-45AF-990C-E6C1C44A8AA8}" type="pres">
      <dgm:prSet presAssocID="{801E37B4-924B-4AFA-BFCE-AB81D8A67BB8}" presName="connTx" presStyleLbl="parChTrans1D2" presStyleIdx="1" presStyleCnt="2"/>
      <dgm:spPr/>
      <dgm:t>
        <a:bodyPr/>
        <a:lstStyle/>
        <a:p>
          <a:endParaRPr lang="es-EC"/>
        </a:p>
      </dgm:t>
    </dgm:pt>
    <dgm:pt modelId="{0E5856F7-2A1C-4953-97F5-755B299867B0}" type="pres">
      <dgm:prSet presAssocID="{6D6149CA-FBD9-4C84-9834-D3170C5BD552}" presName="root2" presStyleCnt="0"/>
      <dgm:spPr/>
    </dgm:pt>
    <dgm:pt modelId="{21BBB9BA-0632-4C76-A913-3133100C2E06}" type="pres">
      <dgm:prSet presAssocID="{6D6149CA-FBD9-4C84-9834-D3170C5BD552}" presName="LevelTwoTextNode" presStyleLbl="node2" presStyleIdx="1" presStyleCnt="2">
        <dgm:presLayoutVars>
          <dgm:chPref val="3"/>
        </dgm:presLayoutVars>
      </dgm:prSet>
      <dgm:spPr/>
      <dgm:t>
        <a:bodyPr/>
        <a:lstStyle/>
        <a:p>
          <a:endParaRPr lang="es-EC"/>
        </a:p>
      </dgm:t>
    </dgm:pt>
    <dgm:pt modelId="{EE58BE42-09AD-4FC1-BC46-F9A581BC2AD9}" type="pres">
      <dgm:prSet presAssocID="{6D6149CA-FBD9-4C84-9834-D3170C5BD552}" presName="level3hierChild" presStyleCnt="0"/>
      <dgm:spPr/>
    </dgm:pt>
    <dgm:pt modelId="{7C5B099E-A1C7-4164-857A-2868B699982C}" type="pres">
      <dgm:prSet presAssocID="{3F667206-E37E-4DCE-B362-C49D216DD497}" presName="conn2-1" presStyleLbl="parChTrans1D3" presStyleIdx="4" presStyleCnt="7"/>
      <dgm:spPr/>
      <dgm:t>
        <a:bodyPr/>
        <a:lstStyle/>
        <a:p>
          <a:endParaRPr lang="es-EC"/>
        </a:p>
      </dgm:t>
    </dgm:pt>
    <dgm:pt modelId="{4ADBF4B5-86EE-4830-A5E9-D99D2192ACAC}" type="pres">
      <dgm:prSet presAssocID="{3F667206-E37E-4DCE-B362-C49D216DD497}" presName="connTx" presStyleLbl="parChTrans1D3" presStyleIdx="4" presStyleCnt="7"/>
      <dgm:spPr/>
      <dgm:t>
        <a:bodyPr/>
        <a:lstStyle/>
        <a:p>
          <a:endParaRPr lang="es-EC"/>
        </a:p>
      </dgm:t>
    </dgm:pt>
    <dgm:pt modelId="{9E655D4A-8513-4F0E-85D4-1A492B24A0DC}" type="pres">
      <dgm:prSet presAssocID="{4E8B0E3B-4AB4-406E-A37C-27F08D4E32BE}" presName="root2" presStyleCnt="0"/>
      <dgm:spPr/>
    </dgm:pt>
    <dgm:pt modelId="{E4A81161-57D7-4695-A7B0-8213A54437A2}" type="pres">
      <dgm:prSet presAssocID="{4E8B0E3B-4AB4-406E-A37C-27F08D4E32BE}" presName="LevelTwoTextNode" presStyleLbl="node3" presStyleIdx="4" presStyleCnt="7" custScaleX="221607">
        <dgm:presLayoutVars>
          <dgm:chPref val="3"/>
        </dgm:presLayoutVars>
      </dgm:prSet>
      <dgm:spPr/>
      <dgm:t>
        <a:bodyPr/>
        <a:lstStyle/>
        <a:p>
          <a:endParaRPr lang="es-ES"/>
        </a:p>
      </dgm:t>
    </dgm:pt>
    <dgm:pt modelId="{95BF1F14-9B7C-41E9-985D-B87AAB0725FF}" type="pres">
      <dgm:prSet presAssocID="{4E8B0E3B-4AB4-406E-A37C-27F08D4E32BE}" presName="level3hierChild" presStyleCnt="0"/>
      <dgm:spPr/>
    </dgm:pt>
    <dgm:pt modelId="{CAEE10F1-84A0-41AD-A158-8E4BE78F1D87}" type="pres">
      <dgm:prSet presAssocID="{EF231319-3D99-4A99-BFD6-0ED7733AB4E2}" presName="conn2-1" presStyleLbl="parChTrans1D3" presStyleIdx="5" presStyleCnt="7"/>
      <dgm:spPr/>
      <dgm:t>
        <a:bodyPr/>
        <a:lstStyle/>
        <a:p>
          <a:endParaRPr lang="es-EC"/>
        </a:p>
      </dgm:t>
    </dgm:pt>
    <dgm:pt modelId="{3D8D559C-23E5-4400-8EED-3C8016EC68C7}" type="pres">
      <dgm:prSet presAssocID="{EF231319-3D99-4A99-BFD6-0ED7733AB4E2}" presName="connTx" presStyleLbl="parChTrans1D3" presStyleIdx="5" presStyleCnt="7"/>
      <dgm:spPr/>
      <dgm:t>
        <a:bodyPr/>
        <a:lstStyle/>
        <a:p>
          <a:endParaRPr lang="es-EC"/>
        </a:p>
      </dgm:t>
    </dgm:pt>
    <dgm:pt modelId="{1F55441D-6C5D-4897-AB10-D8C998B7BC80}" type="pres">
      <dgm:prSet presAssocID="{A126577E-5184-43B7-95C6-911B20A2D803}" presName="root2" presStyleCnt="0"/>
      <dgm:spPr/>
    </dgm:pt>
    <dgm:pt modelId="{7113BD08-3652-4D8C-9CB2-1A15F4E59145}" type="pres">
      <dgm:prSet presAssocID="{A126577E-5184-43B7-95C6-911B20A2D803}" presName="LevelTwoTextNode" presStyleLbl="node3" presStyleIdx="5" presStyleCnt="7" custScaleX="221607">
        <dgm:presLayoutVars>
          <dgm:chPref val="3"/>
        </dgm:presLayoutVars>
      </dgm:prSet>
      <dgm:spPr/>
      <dgm:t>
        <a:bodyPr/>
        <a:lstStyle/>
        <a:p>
          <a:endParaRPr lang="es-ES"/>
        </a:p>
      </dgm:t>
    </dgm:pt>
    <dgm:pt modelId="{AE8E11E0-9448-4067-B5E7-BA434E869B8F}" type="pres">
      <dgm:prSet presAssocID="{A126577E-5184-43B7-95C6-911B20A2D803}" presName="level3hierChild" presStyleCnt="0"/>
      <dgm:spPr/>
    </dgm:pt>
    <dgm:pt modelId="{9D1B91C6-D1FE-4C2A-90C1-AEB6180ADCE5}" type="pres">
      <dgm:prSet presAssocID="{143554D0-CB45-4C0A-9DB4-A467DB965F89}" presName="conn2-1" presStyleLbl="parChTrans1D3" presStyleIdx="6" presStyleCnt="7"/>
      <dgm:spPr/>
      <dgm:t>
        <a:bodyPr/>
        <a:lstStyle/>
        <a:p>
          <a:endParaRPr lang="es-EC"/>
        </a:p>
      </dgm:t>
    </dgm:pt>
    <dgm:pt modelId="{961CB1C8-128D-4BBA-872B-A02CD6CC32FF}" type="pres">
      <dgm:prSet presAssocID="{143554D0-CB45-4C0A-9DB4-A467DB965F89}" presName="connTx" presStyleLbl="parChTrans1D3" presStyleIdx="6" presStyleCnt="7"/>
      <dgm:spPr/>
      <dgm:t>
        <a:bodyPr/>
        <a:lstStyle/>
        <a:p>
          <a:endParaRPr lang="es-EC"/>
        </a:p>
      </dgm:t>
    </dgm:pt>
    <dgm:pt modelId="{52A95408-596C-4E6F-B475-17483CB70D47}" type="pres">
      <dgm:prSet presAssocID="{B890F95E-3CB6-4B5E-BCAD-C8B78E552AB1}" presName="root2" presStyleCnt="0"/>
      <dgm:spPr/>
    </dgm:pt>
    <dgm:pt modelId="{5A60E488-5C7F-42C7-9782-DA5EF4B52362}" type="pres">
      <dgm:prSet presAssocID="{B890F95E-3CB6-4B5E-BCAD-C8B78E552AB1}" presName="LevelTwoTextNode" presStyleLbl="node3" presStyleIdx="6" presStyleCnt="7" custScaleX="221607">
        <dgm:presLayoutVars>
          <dgm:chPref val="3"/>
        </dgm:presLayoutVars>
      </dgm:prSet>
      <dgm:spPr/>
      <dgm:t>
        <a:bodyPr/>
        <a:lstStyle/>
        <a:p>
          <a:endParaRPr lang="es-ES"/>
        </a:p>
      </dgm:t>
    </dgm:pt>
    <dgm:pt modelId="{5EDD2D10-A778-4E83-8797-69795FA731DD}" type="pres">
      <dgm:prSet presAssocID="{B890F95E-3CB6-4B5E-BCAD-C8B78E552AB1}" presName="level3hierChild" presStyleCnt="0"/>
      <dgm:spPr/>
    </dgm:pt>
  </dgm:ptLst>
  <dgm:cxnLst>
    <dgm:cxn modelId="{5E8EF07B-469B-4769-8078-485D31846DAF}" type="presOf" srcId="{54FA3719-379F-4048-9D24-0D62C48B443F}" destId="{3ECA0265-033D-43BD-A5DC-2829B1A3F634}" srcOrd="0" destOrd="0" presId="urn:microsoft.com/office/officeart/2005/8/layout/hierarchy2"/>
    <dgm:cxn modelId="{C2A48666-1D26-469F-8781-32D6DEC23FAF}" type="presOf" srcId="{143554D0-CB45-4C0A-9DB4-A467DB965F89}" destId="{9D1B91C6-D1FE-4C2A-90C1-AEB6180ADCE5}" srcOrd="0" destOrd="0" presId="urn:microsoft.com/office/officeart/2005/8/layout/hierarchy2"/>
    <dgm:cxn modelId="{36BAE8FD-605E-4ADC-A0E5-9146484023BC}" srcId="{48A8B522-3AA1-49C2-9FCB-954F1CFC367B}" destId="{17B49C9D-D739-4D5F-B465-071D227D73B3}" srcOrd="2" destOrd="0" parTransId="{D8CEBCE2-92E3-47DE-9AC2-B2D90B05FCD8}" sibTransId="{E6071C94-CC54-43A6-A0F2-3C7620912574}"/>
    <dgm:cxn modelId="{23D1A73D-4133-4D32-8A08-5DD34B08AFAE}" srcId="{6D6149CA-FBD9-4C84-9834-D3170C5BD552}" destId="{A126577E-5184-43B7-95C6-911B20A2D803}" srcOrd="1" destOrd="0" parTransId="{EF231319-3D99-4A99-BFD6-0ED7733AB4E2}" sibTransId="{756BC702-5DC6-42E7-A96B-4F2655581C96}"/>
    <dgm:cxn modelId="{DA3B313A-9524-4730-AFEB-22F7023A8FF6}" type="presOf" srcId="{6D6149CA-FBD9-4C84-9834-D3170C5BD552}" destId="{21BBB9BA-0632-4C76-A913-3133100C2E06}" srcOrd="0" destOrd="0" presId="urn:microsoft.com/office/officeart/2005/8/layout/hierarchy2"/>
    <dgm:cxn modelId="{2DEEC03C-3D94-4D36-B6FB-BF4AF0BD9C90}" type="presOf" srcId="{97644934-7F8B-42D3-B1F7-3801D742F45D}" destId="{DB5E357B-DAA3-4F0B-8751-19971A86DC83}" srcOrd="1" destOrd="0" presId="urn:microsoft.com/office/officeart/2005/8/layout/hierarchy2"/>
    <dgm:cxn modelId="{A2708FCD-B238-4005-A423-A9C9EF21FBCA}" type="presOf" srcId="{97644934-7F8B-42D3-B1F7-3801D742F45D}" destId="{F8DDAFB9-DEF6-42CA-B82B-00D36DEF1C73}" srcOrd="0" destOrd="0" presId="urn:microsoft.com/office/officeart/2005/8/layout/hierarchy2"/>
    <dgm:cxn modelId="{AC77BC50-0C75-408E-85F2-C9F34EC3BD4A}" type="presOf" srcId="{4E8B0E3B-4AB4-406E-A37C-27F08D4E32BE}" destId="{E4A81161-57D7-4695-A7B0-8213A54437A2}" srcOrd="0" destOrd="0" presId="urn:microsoft.com/office/officeart/2005/8/layout/hierarchy2"/>
    <dgm:cxn modelId="{61428CEE-166D-4FE7-9D53-82EB4DA62AE0}" srcId="{48A8B522-3AA1-49C2-9FCB-954F1CFC367B}" destId="{C17A4569-C13B-4536-8B6B-7FA0DC42043B}" srcOrd="0" destOrd="0" parTransId="{97644934-7F8B-42D3-B1F7-3801D742F45D}" sibTransId="{E2C9F57C-4DFC-440E-84FA-99721114C725}"/>
    <dgm:cxn modelId="{5993F564-52C8-499F-A0DC-B6D0ACDB60DB}" type="presOf" srcId="{EF231319-3D99-4A99-BFD6-0ED7733AB4E2}" destId="{3D8D559C-23E5-4400-8EED-3C8016EC68C7}" srcOrd="1" destOrd="0" presId="urn:microsoft.com/office/officeart/2005/8/layout/hierarchy2"/>
    <dgm:cxn modelId="{63E2C5F5-DD9B-4170-AFB1-72C1782BAF3C}" type="presOf" srcId="{17B49C9D-D739-4D5F-B465-071D227D73B3}" destId="{DB204189-F2F1-4AEF-8627-2A6408334B4A}" srcOrd="0" destOrd="0" presId="urn:microsoft.com/office/officeart/2005/8/layout/hierarchy2"/>
    <dgm:cxn modelId="{B4054402-C5DB-420F-A092-5FCFB578A5F4}" type="presOf" srcId="{7B5B73CE-8EA5-4413-8F39-436FFEABD7B6}" destId="{4F583624-EDAF-45A6-9425-B8473FAB9A9D}" srcOrd="0" destOrd="0" presId="urn:microsoft.com/office/officeart/2005/8/layout/hierarchy2"/>
    <dgm:cxn modelId="{BDE81386-2699-47E1-9FFB-47B0D3CB010A}" type="presOf" srcId="{77FB016E-F4BE-42EA-B19A-676EE9CD1A7E}" destId="{2C4750FF-D09A-43AA-900D-B1936D186F8B}" srcOrd="0" destOrd="0" presId="urn:microsoft.com/office/officeart/2005/8/layout/hierarchy2"/>
    <dgm:cxn modelId="{D137AD41-68F3-4F6A-A25B-64DDE6269CE8}" type="presOf" srcId="{B0D6C582-18B5-44BA-860F-D4E199BF32EF}" destId="{89E28140-27C3-41EA-9342-BD5D59B2945F}" srcOrd="0" destOrd="0" presId="urn:microsoft.com/office/officeart/2005/8/layout/hierarchy2"/>
    <dgm:cxn modelId="{67CC116E-9DB1-49E8-BDA7-00A1AD7E8082}" type="presOf" srcId="{B890F95E-3CB6-4B5E-BCAD-C8B78E552AB1}" destId="{5A60E488-5C7F-42C7-9782-DA5EF4B52362}" srcOrd="0" destOrd="0" presId="urn:microsoft.com/office/officeart/2005/8/layout/hierarchy2"/>
    <dgm:cxn modelId="{8F05F5C1-8122-4811-8A9C-64C0B3509E50}" type="presOf" srcId="{54FA3719-379F-4048-9D24-0D62C48B443F}" destId="{0D2C4D09-CB12-4F22-B180-BB24275BB382}" srcOrd="1" destOrd="0" presId="urn:microsoft.com/office/officeart/2005/8/layout/hierarchy2"/>
    <dgm:cxn modelId="{6BE8F087-0DF5-4AC7-BC5A-56294805FB42}" type="presOf" srcId="{48A8B522-3AA1-49C2-9FCB-954F1CFC367B}" destId="{1276A19A-9AAA-4F8B-9F10-2BD6A5A7536C}" srcOrd="0" destOrd="0" presId="urn:microsoft.com/office/officeart/2005/8/layout/hierarchy2"/>
    <dgm:cxn modelId="{93DBC861-1561-4C3E-8F75-F78C95814131}" type="presOf" srcId="{EF231319-3D99-4A99-BFD6-0ED7733AB4E2}" destId="{CAEE10F1-84A0-41AD-A158-8E4BE78F1D87}" srcOrd="0" destOrd="0" presId="urn:microsoft.com/office/officeart/2005/8/layout/hierarchy2"/>
    <dgm:cxn modelId="{10AF4903-B5B9-4BA5-9659-A71D6FC17D39}" srcId="{6D6149CA-FBD9-4C84-9834-D3170C5BD552}" destId="{B890F95E-3CB6-4B5E-BCAD-C8B78E552AB1}" srcOrd="2" destOrd="0" parTransId="{143554D0-CB45-4C0A-9DB4-A467DB965F89}" sibTransId="{1A7B845F-D5F4-4FF1-9978-748E6D0C1A60}"/>
    <dgm:cxn modelId="{DE6BF3B1-8EF4-4D0B-83A3-06BDC57FA02A}" type="presOf" srcId="{1504BDC4-32E5-43AD-9ACF-C397A17EFEA9}" destId="{13EFE651-0A2E-47F5-829C-B642485C3273}" srcOrd="0" destOrd="0" presId="urn:microsoft.com/office/officeart/2005/8/layout/hierarchy2"/>
    <dgm:cxn modelId="{EBC61D0A-9DE4-45C4-ACB0-F12C3DC54679}" type="presOf" srcId="{801E37B4-924B-4AFA-BFCE-AB81D8A67BB8}" destId="{3D806E9B-4237-4FBA-82B5-A50266971A33}" srcOrd="0" destOrd="0" presId="urn:microsoft.com/office/officeart/2005/8/layout/hierarchy2"/>
    <dgm:cxn modelId="{321800EC-5E0D-4490-BEBA-48B17EB4D213}" type="presOf" srcId="{C17A4569-C13B-4536-8B6B-7FA0DC42043B}" destId="{D761A450-C32E-4CCE-8B67-0507D69F363F}" srcOrd="0" destOrd="0" presId="urn:microsoft.com/office/officeart/2005/8/layout/hierarchy2"/>
    <dgm:cxn modelId="{E0F22A18-0DF8-4993-8598-DFAAF728F5F4}" srcId="{E3BF5E26-59DA-4A3A-A11E-0CB25041CDE1}" destId="{48A8B522-3AA1-49C2-9FCB-954F1CFC367B}" srcOrd="0" destOrd="0" parTransId="{54FA3719-379F-4048-9D24-0D62C48B443F}" sibTransId="{9984B53C-E55A-4D5F-A7BF-6D558C03D8E8}"/>
    <dgm:cxn modelId="{B97F40A6-84C9-4F83-BC98-34CDE82FA10D}" type="presOf" srcId="{014D9764-0443-4EA5-B1A4-9D68C8899BAA}" destId="{04D1CA20-2E27-4921-96C2-DDFC31527688}" srcOrd="0" destOrd="0" presId="urn:microsoft.com/office/officeart/2005/8/layout/hierarchy2"/>
    <dgm:cxn modelId="{6C7766F0-424C-4400-B7C3-BEE235F18E18}" srcId="{48A8B522-3AA1-49C2-9FCB-954F1CFC367B}" destId="{1504BDC4-32E5-43AD-9ACF-C397A17EFEA9}" srcOrd="3" destOrd="0" parTransId="{014D9764-0443-4EA5-B1A4-9D68C8899BAA}" sibTransId="{2DD692F8-4424-4DE6-8670-6BEB30ED5DBE}"/>
    <dgm:cxn modelId="{14E0452B-1153-40BF-A488-7884D9C64625}" type="presOf" srcId="{3F667206-E37E-4DCE-B362-C49D216DD497}" destId="{4ADBF4B5-86EE-4830-A5E9-D99D2192ACAC}" srcOrd="1" destOrd="0" presId="urn:microsoft.com/office/officeart/2005/8/layout/hierarchy2"/>
    <dgm:cxn modelId="{C895804B-2DF3-46FE-8416-7FE3E8B92BC9}" type="presOf" srcId="{E3BF5E26-59DA-4A3A-A11E-0CB25041CDE1}" destId="{287B0798-5617-45A5-9991-407F7FEA5B02}" srcOrd="0" destOrd="0" presId="urn:microsoft.com/office/officeart/2005/8/layout/hierarchy2"/>
    <dgm:cxn modelId="{EFD71329-4E75-4F14-BDB8-8CB56682E5FC}" type="presOf" srcId="{3F667206-E37E-4DCE-B362-C49D216DD497}" destId="{7C5B099E-A1C7-4164-857A-2868B699982C}" srcOrd="0" destOrd="0" presId="urn:microsoft.com/office/officeart/2005/8/layout/hierarchy2"/>
    <dgm:cxn modelId="{7340F7F6-52E1-4798-A3C1-F366D6D7E646}" type="presOf" srcId="{D8CEBCE2-92E3-47DE-9AC2-B2D90B05FCD8}" destId="{9290B01F-990F-4605-990E-0861A8FC3002}" srcOrd="0" destOrd="0" presId="urn:microsoft.com/office/officeart/2005/8/layout/hierarchy2"/>
    <dgm:cxn modelId="{AF00475B-0178-41F9-BD3B-F1D3634C1CA2}" type="presOf" srcId="{D8CEBCE2-92E3-47DE-9AC2-B2D90B05FCD8}" destId="{46F51E47-37A7-4F93-92EB-7302ADD4D4DB}" srcOrd="1" destOrd="0" presId="urn:microsoft.com/office/officeart/2005/8/layout/hierarchy2"/>
    <dgm:cxn modelId="{6F01ADB3-90C5-4F4B-942D-5DD45F432128}" type="presOf" srcId="{A126577E-5184-43B7-95C6-911B20A2D803}" destId="{7113BD08-3652-4D8C-9CB2-1A15F4E59145}" srcOrd="0" destOrd="0" presId="urn:microsoft.com/office/officeart/2005/8/layout/hierarchy2"/>
    <dgm:cxn modelId="{90B27574-576E-46B7-991A-88EDBE4A7D7B}" type="presOf" srcId="{014D9764-0443-4EA5-B1A4-9D68C8899BAA}" destId="{7CF3B6C3-F582-44B0-8B5F-1E540FB82C48}" srcOrd="1" destOrd="0" presId="urn:microsoft.com/office/officeart/2005/8/layout/hierarchy2"/>
    <dgm:cxn modelId="{4F3B7EE5-ED31-4DA9-AFCA-ECBA0012B1E2}" type="presOf" srcId="{801E37B4-924B-4AFA-BFCE-AB81D8A67BB8}" destId="{750F4AAC-9ABA-45AF-990C-E6C1C44A8AA8}" srcOrd="1" destOrd="0" presId="urn:microsoft.com/office/officeart/2005/8/layout/hierarchy2"/>
    <dgm:cxn modelId="{5DFC68EE-1C31-45B4-BF73-0F002200F4B9}" type="presOf" srcId="{B0D6C582-18B5-44BA-860F-D4E199BF32EF}" destId="{DD7D92EE-E174-45FE-B8B2-FAF3CF50DE3A}" srcOrd="1" destOrd="0" presId="urn:microsoft.com/office/officeart/2005/8/layout/hierarchy2"/>
    <dgm:cxn modelId="{BA2A2ED3-C254-4C1B-9C00-D495AF4DBFF2}" srcId="{77FB016E-F4BE-42EA-B19A-676EE9CD1A7E}" destId="{E3BF5E26-59DA-4A3A-A11E-0CB25041CDE1}" srcOrd="0" destOrd="0" parTransId="{FCDD3D35-4DFB-4EDC-9CFE-D85B94026B03}" sibTransId="{F03CC0CF-C2A6-4E31-A982-84AF3E172335}"/>
    <dgm:cxn modelId="{096B73DF-4B55-48B9-8B71-03F5203A4993}" srcId="{6D6149CA-FBD9-4C84-9834-D3170C5BD552}" destId="{4E8B0E3B-4AB4-406E-A37C-27F08D4E32BE}" srcOrd="0" destOrd="0" parTransId="{3F667206-E37E-4DCE-B362-C49D216DD497}" sibTransId="{60C14049-123C-4D77-98C9-41CE5102851A}"/>
    <dgm:cxn modelId="{CEF2EBFF-2ED0-458B-909C-BBC86A4262AD}" type="presOf" srcId="{143554D0-CB45-4C0A-9DB4-A467DB965F89}" destId="{961CB1C8-128D-4BBA-872B-A02CD6CC32FF}" srcOrd="1" destOrd="0" presId="urn:microsoft.com/office/officeart/2005/8/layout/hierarchy2"/>
    <dgm:cxn modelId="{AE4419A8-E40B-4881-A924-310006170AEA}" srcId="{E3BF5E26-59DA-4A3A-A11E-0CB25041CDE1}" destId="{6D6149CA-FBD9-4C84-9834-D3170C5BD552}" srcOrd="1" destOrd="0" parTransId="{801E37B4-924B-4AFA-BFCE-AB81D8A67BB8}" sibTransId="{CE4C2EBB-83C4-435B-8E09-6F1618312523}"/>
    <dgm:cxn modelId="{F6E96711-7CE0-4C7D-99B6-38A9C1E633B8}" srcId="{48A8B522-3AA1-49C2-9FCB-954F1CFC367B}" destId="{7B5B73CE-8EA5-4413-8F39-436FFEABD7B6}" srcOrd="1" destOrd="0" parTransId="{B0D6C582-18B5-44BA-860F-D4E199BF32EF}" sibTransId="{0DA65CCE-B711-4324-A596-2C2757944E3D}"/>
    <dgm:cxn modelId="{1ACF3A65-4CD3-46B9-BBF4-3C6C3A0E8BA9}" type="presParOf" srcId="{2C4750FF-D09A-43AA-900D-B1936D186F8B}" destId="{15F54A85-DC33-4704-838F-8813AA6092EE}" srcOrd="0" destOrd="0" presId="urn:microsoft.com/office/officeart/2005/8/layout/hierarchy2"/>
    <dgm:cxn modelId="{88EC7404-EA44-40FE-A36B-6F7F9E931EC1}" type="presParOf" srcId="{15F54A85-DC33-4704-838F-8813AA6092EE}" destId="{287B0798-5617-45A5-9991-407F7FEA5B02}" srcOrd="0" destOrd="0" presId="urn:microsoft.com/office/officeart/2005/8/layout/hierarchy2"/>
    <dgm:cxn modelId="{A838AC39-D311-4674-B923-EDAB01344378}" type="presParOf" srcId="{15F54A85-DC33-4704-838F-8813AA6092EE}" destId="{6658DBE4-2992-46A1-9815-01CBB805B07C}" srcOrd="1" destOrd="0" presId="urn:microsoft.com/office/officeart/2005/8/layout/hierarchy2"/>
    <dgm:cxn modelId="{557D42DC-9081-4384-9D31-682C061DD305}" type="presParOf" srcId="{6658DBE4-2992-46A1-9815-01CBB805B07C}" destId="{3ECA0265-033D-43BD-A5DC-2829B1A3F634}" srcOrd="0" destOrd="0" presId="urn:microsoft.com/office/officeart/2005/8/layout/hierarchy2"/>
    <dgm:cxn modelId="{804DE818-76F8-4B4B-A74D-DA20EB580145}" type="presParOf" srcId="{3ECA0265-033D-43BD-A5DC-2829B1A3F634}" destId="{0D2C4D09-CB12-4F22-B180-BB24275BB382}" srcOrd="0" destOrd="0" presId="urn:microsoft.com/office/officeart/2005/8/layout/hierarchy2"/>
    <dgm:cxn modelId="{63B7BCCF-4A2D-4873-B60C-770B37262C87}" type="presParOf" srcId="{6658DBE4-2992-46A1-9815-01CBB805B07C}" destId="{DCC1B312-039A-4C87-8FFF-19E2C9239070}" srcOrd="1" destOrd="0" presId="urn:microsoft.com/office/officeart/2005/8/layout/hierarchy2"/>
    <dgm:cxn modelId="{1DCA4DAA-8E2D-4573-9388-8000FC43A40A}" type="presParOf" srcId="{DCC1B312-039A-4C87-8FFF-19E2C9239070}" destId="{1276A19A-9AAA-4F8B-9F10-2BD6A5A7536C}" srcOrd="0" destOrd="0" presId="urn:microsoft.com/office/officeart/2005/8/layout/hierarchy2"/>
    <dgm:cxn modelId="{7C86916D-4EAE-4097-9648-B365618E41E9}" type="presParOf" srcId="{DCC1B312-039A-4C87-8FFF-19E2C9239070}" destId="{A93642FE-CC83-4DB7-8BAC-53B002CF978D}" srcOrd="1" destOrd="0" presId="urn:microsoft.com/office/officeart/2005/8/layout/hierarchy2"/>
    <dgm:cxn modelId="{B509BB2A-900B-41FE-9CC6-B6237BE75823}" type="presParOf" srcId="{A93642FE-CC83-4DB7-8BAC-53B002CF978D}" destId="{F8DDAFB9-DEF6-42CA-B82B-00D36DEF1C73}" srcOrd="0" destOrd="0" presId="urn:microsoft.com/office/officeart/2005/8/layout/hierarchy2"/>
    <dgm:cxn modelId="{16FF6C57-47D7-42B0-8A7A-CA4BC8C145CB}" type="presParOf" srcId="{F8DDAFB9-DEF6-42CA-B82B-00D36DEF1C73}" destId="{DB5E357B-DAA3-4F0B-8751-19971A86DC83}" srcOrd="0" destOrd="0" presId="urn:microsoft.com/office/officeart/2005/8/layout/hierarchy2"/>
    <dgm:cxn modelId="{809DFEE0-7793-4F7D-BBF2-9FAACCE680A7}" type="presParOf" srcId="{A93642FE-CC83-4DB7-8BAC-53B002CF978D}" destId="{90B7DD18-E153-45CD-9031-6D361ED5156C}" srcOrd="1" destOrd="0" presId="urn:microsoft.com/office/officeart/2005/8/layout/hierarchy2"/>
    <dgm:cxn modelId="{34D8ED40-7C4D-42AA-8CE7-C073E35F1505}" type="presParOf" srcId="{90B7DD18-E153-45CD-9031-6D361ED5156C}" destId="{D761A450-C32E-4CCE-8B67-0507D69F363F}" srcOrd="0" destOrd="0" presId="urn:microsoft.com/office/officeart/2005/8/layout/hierarchy2"/>
    <dgm:cxn modelId="{7095A107-4A3D-40A8-93F0-A5B6C4FEA3F3}" type="presParOf" srcId="{90B7DD18-E153-45CD-9031-6D361ED5156C}" destId="{D1D14D5C-D593-44F8-B00B-0B049679D68E}" srcOrd="1" destOrd="0" presId="urn:microsoft.com/office/officeart/2005/8/layout/hierarchy2"/>
    <dgm:cxn modelId="{E003DDE1-198C-4063-B19F-0B35A39CC167}" type="presParOf" srcId="{A93642FE-CC83-4DB7-8BAC-53B002CF978D}" destId="{89E28140-27C3-41EA-9342-BD5D59B2945F}" srcOrd="2" destOrd="0" presId="urn:microsoft.com/office/officeart/2005/8/layout/hierarchy2"/>
    <dgm:cxn modelId="{8AAA72C2-63FE-4D57-B685-06CC8A4B6BF8}" type="presParOf" srcId="{89E28140-27C3-41EA-9342-BD5D59B2945F}" destId="{DD7D92EE-E174-45FE-B8B2-FAF3CF50DE3A}" srcOrd="0" destOrd="0" presId="urn:microsoft.com/office/officeart/2005/8/layout/hierarchy2"/>
    <dgm:cxn modelId="{299E6819-328A-4A4D-896E-3358B0F07467}" type="presParOf" srcId="{A93642FE-CC83-4DB7-8BAC-53B002CF978D}" destId="{358EBB00-D916-47D2-9681-DCD6D482FFF9}" srcOrd="3" destOrd="0" presId="urn:microsoft.com/office/officeart/2005/8/layout/hierarchy2"/>
    <dgm:cxn modelId="{50A79A72-7C23-43CA-AD62-69A7AC742983}" type="presParOf" srcId="{358EBB00-D916-47D2-9681-DCD6D482FFF9}" destId="{4F583624-EDAF-45A6-9425-B8473FAB9A9D}" srcOrd="0" destOrd="0" presId="urn:microsoft.com/office/officeart/2005/8/layout/hierarchy2"/>
    <dgm:cxn modelId="{49406C00-C205-4F20-80FA-1CEE89D53292}" type="presParOf" srcId="{358EBB00-D916-47D2-9681-DCD6D482FFF9}" destId="{541E12E8-8049-4F49-BD50-1068D2FD385A}" srcOrd="1" destOrd="0" presId="urn:microsoft.com/office/officeart/2005/8/layout/hierarchy2"/>
    <dgm:cxn modelId="{27713905-6AFA-4C80-AD62-71A689B171A2}" type="presParOf" srcId="{A93642FE-CC83-4DB7-8BAC-53B002CF978D}" destId="{9290B01F-990F-4605-990E-0861A8FC3002}" srcOrd="4" destOrd="0" presId="urn:microsoft.com/office/officeart/2005/8/layout/hierarchy2"/>
    <dgm:cxn modelId="{801BEF7C-97EF-46C4-A2B9-B053DDD4367D}" type="presParOf" srcId="{9290B01F-990F-4605-990E-0861A8FC3002}" destId="{46F51E47-37A7-4F93-92EB-7302ADD4D4DB}" srcOrd="0" destOrd="0" presId="urn:microsoft.com/office/officeart/2005/8/layout/hierarchy2"/>
    <dgm:cxn modelId="{41CBCBDF-7BEF-41B1-9770-245DC746CEBD}" type="presParOf" srcId="{A93642FE-CC83-4DB7-8BAC-53B002CF978D}" destId="{B03B35E2-42D4-4E68-A370-CF2E9E0D047F}" srcOrd="5" destOrd="0" presId="urn:microsoft.com/office/officeart/2005/8/layout/hierarchy2"/>
    <dgm:cxn modelId="{A5689621-A279-4497-8AF7-6E09DB0CB5E5}" type="presParOf" srcId="{B03B35E2-42D4-4E68-A370-CF2E9E0D047F}" destId="{DB204189-F2F1-4AEF-8627-2A6408334B4A}" srcOrd="0" destOrd="0" presId="urn:microsoft.com/office/officeart/2005/8/layout/hierarchy2"/>
    <dgm:cxn modelId="{2E47A0EF-384A-4C67-AE96-867B37731D43}" type="presParOf" srcId="{B03B35E2-42D4-4E68-A370-CF2E9E0D047F}" destId="{36FE53EE-9931-4CB3-92C1-114C7DBEBE83}" srcOrd="1" destOrd="0" presId="urn:microsoft.com/office/officeart/2005/8/layout/hierarchy2"/>
    <dgm:cxn modelId="{E6FF9520-773E-43F5-B80E-8B00FDABD81E}" type="presParOf" srcId="{A93642FE-CC83-4DB7-8BAC-53B002CF978D}" destId="{04D1CA20-2E27-4921-96C2-DDFC31527688}" srcOrd="6" destOrd="0" presId="urn:microsoft.com/office/officeart/2005/8/layout/hierarchy2"/>
    <dgm:cxn modelId="{8FB7EE83-BC36-48C8-A2B5-7916134AB106}" type="presParOf" srcId="{04D1CA20-2E27-4921-96C2-DDFC31527688}" destId="{7CF3B6C3-F582-44B0-8B5F-1E540FB82C48}" srcOrd="0" destOrd="0" presId="urn:microsoft.com/office/officeart/2005/8/layout/hierarchy2"/>
    <dgm:cxn modelId="{AF0116FA-681E-4F97-A1E5-3646EB9BD7C8}" type="presParOf" srcId="{A93642FE-CC83-4DB7-8BAC-53B002CF978D}" destId="{7612E299-03F8-4136-94E7-9BD8CFF5EF18}" srcOrd="7" destOrd="0" presId="urn:microsoft.com/office/officeart/2005/8/layout/hierarchy2"/>
    <dgm:cxn modelId="{8833168E-A25F-4F85-A234-BC64D4D70B7D}" type="presParOf" srcId="{7612E299-03F8-4136-94E7-9BD8CFF5EF18}" destId="{13EFE651-0A2E-47F5-829C-B642485C3273}" srcOrd="0" destOrd="0" presId="urn:microsoft.com/office/officeart/2005/8/layout/hierarchy2"/>
    <dgm:cxn modelId="{D35E1075-189E-4422-BF7B-8C1CB8DC4E3E}" type="presParOf" srcId="{7612E299-03F8-4136-94E7-9BD8CFF5EF18}" destId="{DA58CE73-B01B-41CA-B334-5ACCD453ECE1}" srcOrd="1" destOrd="0" presId="urn:microsoft.com/office/officeart/2005/8/layout/hierarchy2"/>
    <dgm:cxn modelId="{8A3B6BEE-6DA9-426E-8176-005995971B47}" type="presParOf" srcId="{6658DBE4-2992-46A1-9815-01CBB805B07C}" destId="{3D806E9B-4237-4FBA-82B5-A50266971A33}" srcOrd="2" destOrd="0" presId="urn:microsoft.com/office/officeart/2005/8/layout/hierarchy2"/>
    <dgm:cxn modelId="{E8E9CCC0-B1BE-469C-A06D-DD50CB2E65B0}" type="presParOf" srcId="{3D806E9B-4237-4FBA-82B5-A50266971A33}" destId="{750F4AAC-9ABA-45AF-990C-E6C1C44A8AA8}" srcOrd="0" destOrd="0" presId="urn:microsoft.com/office/officeart/2005/8/layout/hierarchy2"/>
    <dgm:cxn modelId="{343D1CA1-0C91-4351-BEBD-79C3DAA9F9E6}" type="presParOf" srcId="{6658DBE4-2992-46A1-9815-01CBB805B07C}" destId="{0E5856F7-2A1C-4953-97F5-755B299867B0}" srcOrd="3" destOrd="0" presId="urn:microsoft.com/office/officeart/2005/8/layout/hierarchy2"/>
    <dgm:cxn modelId="{61FC52F8-2EEB-4722-BA18-918FC6FAB648}" type="presParOf" srcId="{0E5856F7-2A1C-4953-97F5-755B299867B0}" destId="{21BBB9BA-0632-4C76-A913-3133100C2E06}" srcOrd="0" destOrd="0" presId="urn:microsoft.com/office/officeart/2005/8/layout/hierarchy2"/>
    <dgm:cxn modelId="{3AAECA3C-A8EF-4CF6-AF00-A41761D710DF}" type="presParOf" srcId="{0E5856F7-2A1C-4953-97F5-755B299867B0}" destId="{EE58BE42-09AD-4FC1-BC46-F9A581BC2AD9}" srcOrd="1" destOrd="0" presId="urn:microsoft.com/office/officeart/2005/8/layout/hierarchy2"/>
    <dgm:cxn modelId="{ECFB34A9-372A-4391-BACC-959B914B8975}" type="presParOf" srcId="{EE58BE42-09AD-4FC1-BC46-F9A581BC2AD9}" destId="{7C5B099E-A1C7-4164-857A-2868B699982C}" srcOrd="0" destOrd="0" presId="urn:microsoft.com/office/officeart/2005/8/layout/hierarchy2"/>
    <dgm:cxn modelId="{D33A4F80-F7F8-45D7-BFEE-FDC71443654B}" type="presParOf" srcId="{7C5B099E-A1C7-4164-857A-2868B699982C}" destId="{4ADBF4B5-86EE-4830-A5E9-D99D2192ACAC}" srcOrd="0" destOrd="0" presId="urn:microsoft.com/office/officeart/2005/8/layout/hierarchy2"/>
    <dgm:cxn modelId="{D4793F83-1F4A-42C6-9096-476DDC8EA27D}" type="presParOf" srcId="{EE58BE42-09AD-4FC1-BC46-F9A581BC2AD9}" destId="{9E655D4A-8513-4F0E-85D4-1A492B24A0DC}" srcOrd="1" destOrd="0" presId="urn:microsoft.com/office/officeart/2005/8/layout/hierarchy2"/>
    <dgm:cxn modelId="{8B148F96-C3A0-42A1-B92A-59113879A259}" type="presParOf" srcId="{9E655D4A-8513-4F0E-85D4-1A492B24A0DC}" destId="{E4A81161-57D7-4695-A7B0-8213A54437A2}" srcOrd="0" destOrd="0" presId="urn:microsoft.com/office/officeart/2005/8/layout/hierarchy2"/>
    <dgm:cxn modelId="{044CA627-2634-45BD-9CA0-F1D2FA2FF832}" type="presParOf" srcId="{9E655D4A-8513-4F0E-85D4-1A492B24A0DC}" destId="{95BF1F14-9B7C-41E9-985D-B87AAB0725FF}" srcOrd="1" destOrd="0" presId="urn:microsoft.com/office/officeart/2005/8/layout/hierarchy2"/>
    <dgm:cxn modelId="{748510C7-B97A-4D72-8C5B-34F5AB948719}" type="presParOf" srcId="{EE58BE42-09AD-4FC1-BC46-F9A581BC2AD9}" destId="{CAEE10F1-84A0-41AD-A158-8E4BE78F1D87}" srcOrd="2" destOrd="0" presId="urn:microsoft.com/office/officeart/2005/8/layout/hierarchy2"/>
    <dgm:cxn modelId="{A098381A-8E1D-459D-A49C-5D298560E89E}" type="presParOf" srcId="{CAEE10F1-84A0-41AD-A158-8E4BE78F1D87}" destId="{3D8D559C-23E5-4400-8EED-3C8016EC68C7}" srcOrd="0" destOrd="0" presId="urn:microsoft.com/office/officeart/2005/8/layout/hierarchy2"/>
    <dgm:cxn modelId="{D9A3488E-6117-415E-9880-40A09507C878}" type="presParOf" srcId="{EE58BE42-09AD-4FC1-BC46-F9A581BC2AD9}" destId="{1F55441D-6C5D-4897-AB10-D8C998B7BC80}" srcOrd="3" destOrd="0" presId="urn:microsoft.com/office/officeart/2005/8/layout/hierarchy2"/>
    <dgm:cxn modelId="{C2B8D8D5-C218-43C8-B8E4-202626F8A9FB}" type="presParOf" srcId="{1F55441D-6C5D-4897-AB10-D8C998B7BC80}" destId="{7113BD08-3652-4D8C-9CB2-1A15F4E59145}" srcOrd="0" destOrd="0" presId="urn:microsoft.com/office/officeart/2005/8/layout/hierarchy2"/>
    <dgm:cxn modelId="{17F259B1-C1A7-438D-AB55-2EFD29D7F256}" type="presParOf" srcId="{1F55441D-6C5D-4897-AB10-D8C998B7BC80}" destId="{AE8E11E0-9448-4067-B5E7-BA434E869B8F}" srcOrd="1" destOrd="0" presId="urn:microsoft.com/office/officeart/2005/8/layout/hierarchy2"/>
    <dgm:cxn modelId="{88E6F0F1-346B-4D5D-8B0A-9214F53A19C0}" type="presParOf" srcId="{EE58BE42-09AD-4FC1-BC46-F9A581BC2AD9}" destId="{9D1B91C6-D1FE-4C2A-90C1-AEB6180ADCE5}" srcOrd="4" destOrd="0" presId="urn:microsoft.com/office/officeart/2005/8/layout/hierarchy2"/>
    <dgm:cxn modelId="{5362FD2A-896A-4F2B-AB1E-3CF07CC5FD0C}" type="presParOf" srcId="{9D1B91C6-D1FE-4C2A-90C1-AEB6180ADCE5}" destId="{961CB1C8-128D-4BBA-872B-A02CD6CC32FF}" srcOrd="0" destOrd="0" presId="urn:microsoft.com/office/officeart/2005/8/layout/hierarchy2"/>
    <dgm:cxn modelId="{F299EE34-61F0-4809-A0B4-D45C67133306}" type="presParOf" srcId="{EE58BE42-09AD-4FC1-BC46-F9A581BC2AD9}" destId="{52A95408-596C-4E6F-B475-17483CB70D47}" srcOrd="5" destOrd="0" presId="urn:microsoft.com/office/officeart/2005/8/layout/hierarchy2"/>
    <dgm:cxn modelId="{52A5F94C-3D9A-4539-9418-FF18CAC44AA2}" type="presParOf" srcId="{52A95408-596C-4E6F-B475-17483CB70D47}" destId="{5A60E488-5C7F-42C7-9782-DA5EF4B52362}" srcOrd="0" destOrd="0" presId="urn:microsoft.com/office/officeart/2005/8/layout/hierarchy2"/>
    <dgm:cxn modelId="{43E48956-DD3A-404C-BD9E-3C34249E69CF}" type="presParOf" srcId="{52A95408-596C-4E6F-B475-17483CB70D47}" destId="{5EDD2D10-A778-4E83-8797-69795FA731DD}"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6F68862-FA3B-4423-985A-DF7461AFF44F}"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s-ES"/>
        </a:p>
      </dgm:t>
    </dgm:pt>
    <dgm:pt modelId="{48F9B29E-1D56-4053-BACA-CB6D4536A02B}">
      <dgm:prSet/>
      <dgm:spPr/>
      <dgm:t>
        <a:bodyPr/>
        <a:lstStyle/>
        <a:p>
          <a:pPr rtl="0"/>
          <a:r>
            <a:rPr lang="es-EC" dirty="0" smtClean="0">
              <a:solidFill>
                <a:schemeClr val="tx1"/>
              </a:solidFill>
            </a:rPr>
            <a:t>La calidad total de las Cooperativas observadas está en un nivel medio. Las dimensiones de calidad que obtuvieron mayores puntajes fueron “Compromiso de las personas” y “Liderazgo”. </a:t>
          </a:r>
          <a:endParaRPr lang="es-EC" dirty="0">
            <a:solidFill>
              <a:schemeClr val="tx1"/>
            </a:solidFill>
          </a:endParaRPr>
        </a:p>
      </dgm:t>
    </dgm:pt>
    <dgm:pt modelId="{9275353C-36AD-4BFE-8DAF-2A281F5FA341}" type="parTrans" cxnId="{D0A1C123-AFA1-428C-BAB4-9D5F2AD13379}">
      <dgm:prSet/>
      <dgm:spPr/>
      <dgm:t>
        <a:bodyPr/>
        <a:lstStyle/>
        <a:p>
          <a:endParaRPr lang="es-ES">
            <a:solidFill>
              <a:schemeClr val="tx1"/>
            </a:solidFill>
          </a:endParaRPr>
        </a:p>
      </dgm:t>
    </dgm:pt>
    <dgm:pt modelId="{0476E579-BDE2-4A32-B25C-39066E61313E}" type="sibTrans" cxnId="{D0A1C123-AFA1-428C-BAB4-9D5F2AD13379}">
      <dgm:prSet/>
      <dgm:spPr/>
      <dgm:t>
        <a:bodyPr/>
        <a:lstStyle/>
        <a:p>
          <a:endParaRPr lang="es-ES">
            <a:solidFill>
              <a:schemeClr val="tx1"/>
            </a:solidFill>
          </a:endParaRPr>
        </a:p>
      </dgm:t>
    </dgm:pt>
    <dgm:pt modelId="{66E73005-0963-4C42-9B49-731BF259D549}">
      <dgm:prSet/>
      <dgm:spPr/>
      <dgm:t>
        <a:bodyPr/>
        <a:lstStyle/>
        <a:p>
          <a:pPr rtl="0"/>
          <a:r>
            <a:rPr lang="es-EC" dirty="0" smtClean="0">
              <a:solidFill>
                <a:schemeClr val="tx1"/>
              </a:solidFill>
            </a:rPr>
            <a:t>La mayoría de los socios encuestados se muestran poco satisfechos o insatisfechos, a pesar de mostrarse al mismo tiempo como leales o muy leales. </a:t>
          </a:r>
          <a:endParaRPr lang="es-EC" dirty="0">
            <a:solidFill>
              <a:schemeClr val="tx1"/>
            </a:solidFill>
          </a:endParaRPr>
        </a:p>
      </dgm:t>
    </dgm:pt>
    <dgm:pt modelId="{B3186485-D33F-4413-98A5-AE02A27C6BE9}" type="parTrans" cxnId="{C4D5AE50-709F-476D-903B-1D61216A2003}">
      <dgm:prSet/>
      <dgm:spPr/>
      <dgm:t>
        <a:bodyPr/>
        <a:lstStyle/>
        <a:p>
          <a:endParaRPr lang="es-ES"/>
        </a:p>
      </dgm:t>
    </dgm:pt>
    <dgm:pt modelId="{6311B1D6-9507-4800-AC4C-B89CED49ED07}" type="sibTrans" cxnId="{C4D5AE50-709F-476D-903B-1D61216A2003}">
      <dgm:prSet/>
      <dgm:spPr/>
      <dgm:t>
        <a:bodyPr/>
        <a:lstStyle/>
        <a:p>
          <a:endParaRPr lang="es-ES"/>
        </a:p>
      </dgm:t>
    </dgm:pt>
    <dgm:pt modelId="{D6D1FA9B-9BFD-496C-9516-055B93943CF7}">
      <dgm:prSet/>
      <dgm:spPr/>
      <dgm:t>
        <a:bodyPr/>
        <a:lstStyle/>
        <a:p>
          <a:pPr rtl="0"/>
          <a:r>
            <a:rPr lang="es-EC" dirty="0" smtClean="0">
              <a:solidFill>
                <a:schemeClr val="tx1"/>
              </a:solidFill>
            </a:rPr>
            <a:t>Los niveles de lealtad en el servicio son elevados, sin embargo, más que una actitud de fidelidad generada en el cliente en este caso la naturaleza del servicio puede ser un factor que conlleva a esto. </a:t>
          </a:r>
          <a:endParaRPr lang="es-EC" dirty="0">
            <a:solidFill>
              <a:schemeClr val="tx1"/>
            </a:solidFill>
          </a:endParaRPr>
        </a:p>
      </dgm:t>
    </dgm:pt>
    <dgm:pt modelId="{84424C82-A253-413A-9E39-4844F5A1B51D}" type="parTrans" cxnId="{11BFF2D4-00D8-422D-8012-82FDA7E6FB91}">
      <dgm:prSet/>
      <dgm:spPr/>
      <dgm:t>
        <a:bodyPr/>
        <a:lstStyle/>
        <a:p>
          <a:endParaRPr lang="es-ES"/>
        </a:p>
      </dgm:t>
    </dgm:pt>
    <dgm:pt modelId="{B4AF9242-D550-4284-B8DF-76D866A000DB}" type="sibTrans" cxnId="{11BFF2D4-00D8-422D-8012-82FDA7E6FB91}">
      <dgm:prSet/>
      <dgm:spPr/>
      <dgm:t>
        <a:bodyPr/>
        <a:lstStyle/>
        <a:p>
          <a:endParaRPr lang="es-ES"/>
        </a:p>
      </dgm:t>
    </dgm:pt>
    <dgm:pt modelId="{D6C40C1D-87FC-44CA-AE2B-10807B924C61}">
      <dgm:prSet/>
      <dgm:spPr/>
      <dgm:t>
        <a:bodyPr/>
        <a:lstStyle/>
        <a:p>
          <a:pPr rtl="0"/>
          <a:r>
            <a:rPr lang="es-EC" dirty="0" smtClean="0">
              <a:solidFill>
                <a:schemeClr val="tx1"/>
              </a:solidFill>
            </a:rPr>
            <a:t>La dimensión de la Calidad Total que se relacionan con mayor fuerza con la Satisfacción y la Lealtad es Compromiso de las Personas. </a:t>
          </a:r>
          <a:endParaRPr lang="es-EC" dirty="0">
            <a:solidFill>
              <a:schemeClr val="tx1"/>
            </a:solidFill>
          </a:endParaRPr>
        </a:p>
      </dgm:t>
    </dgm:pt>
    <dgm:pt modelId="{300C4AAC-5A7B-4965-B549-F78C0E1033A7}" type="parTrans" cxnId="{4ACE5504-D49C-48F0-80E1-5694DB244A15}">
      <dgm:prSet/>
      <dgm:spPr/>
      <dgm:t>
        <a:bodyPr/>
        <a:lstStyle/>
        <a:p>
          <a:endParaRPr lang="es-ES"/>
        </a:p>
      </dgm:t>
    </dgm:pt>
    <dgm:pt modelId="{1E59A2E6-3BC3-4F99-B005-B063626C8461}" type="sibTrans" cxnId="{4ACE5504-D49C-48F0-80E1-5694DB244A15}">
      <dgm:prSet/>
      <dgm:spPr/>
      <dgm:t>
        <a:bodyPr/>
        <a:lstStyle/>
        <a:p>
          <a:endParaRPr lang="es-ES"/>
        </a:p>
      </dgm:t>
    </dgm:pt>
    <dgm:pt modelId="{3723BDF3-DDD6-4011-8FAE-0257E19DE33A}">
      <dgm:prSet/>
      <dgm:spPr/>
      <dgm:t>
        <a:bodyPr/>
        <a:lstStyle/>
        <a:p>
          <a:pPr rtl="0"/>
          <a:r>
            <a:rPr lang="es-EC" dirty="0" smtClean="0">
              <a:solidFill>
                <a:schemeClr val="tx1"/>
              </a:solidFill>
            </a:rPr>
            <a:t>Se observó una asociación entre moderada y alta entre Gestión de la calidad y satisfacción, y entre Gestión  de la calidad y la lealtad del cliente. La Hipótesis 1 y la Hipótesis 3 no se rechazaron. La Hipótesis 2 se rechazó.</a:t>
          </a:r>
          <a:endParaRPr lang="es-EC" dirty="0">
            <a:solidFill>
              <a:schemeClr val="tx1"/>
            </a:solidFill>
          </a:endParaRPr>
        </a:p>
      </dgm:t>
    </dgm:pt>
    <dgm:pt modelId="{D376EF60-BC07-4A1E-9FCA-0C88937F99FD}" type="parTrans" cxnId="{9DFDD0C4-D91F-4DDC-B784-A342F4C38C27}">
      <dgm:prSet/>
      <dgm:spPr/>
      <dgm:t>
        <a:bodyPr/>
        <a:lstStyle/>
        <a:p>
          <a:endParaRPr lang="es-ES"/>
        </a:p>
      </dgm:t>
    </dgm:pt>
    <dgm:pt modelId="{BBBCF8CE-8438-4667-9231-1A0611F603D7}" type="sibTrans" cxnId="{9DFDD0C4-D91F-4DDC-B784-A342F4C38C27}">
      <dgm:prSet/>
      <dgm:spPr/>
      <dgm:t>
        <a:bodyPr/>
        <a:lstStyle/>
        <a:p>
          <a:endParaRPr lang="es-ES"/>
        </a:p>
      </dgm:t>
    </dgm:pt>
    <dgm:pt modelId="{6C3F41F1-18C9-404A-9F4E-BDE71BD1B02B}" type="pres">
      <dgm:prSet presAssocID="{76F68862-FA3B-4423-985A-DF7461AFF44F}" presName="diagram" presStyleCnt="0">
        <dgm:presLayoutVars>
          <dgm:dir/>
          <dgm:resizeHandles val="exact"/>
        </dgm:presLayoutVars>
      </dgm:prSet>
      <dgm:spPr/>
      <dgm:t>
        <a:bodyPr/>
        <a:lstStyle/>
        <a:p>
          <a:endParaRPr lang="es-ES"/>
        </a:p>
      </dgm:t>
    </dgm:pt>
    <dgm:pt modelId="{94D34D3D-8B16-4401-845A-49B58729DCC1}" type="pres">
      <dgm:prSet presAssocID="{48F9B29E-1D56-4053-BACA-CB6D4536A02B}" presName="node" presStyleLbl="node1" presStyleIdx="0" presStyleCnt="5">
        <dgm:presLayoutVars>
          <dgm:bulletEnabled val="1"/>
        </dgm:presLayoutVars>
      </dgm:prSet>
      <dgm:spPr/>
      <dgm:t>
        <a:bodyPr/>
        <a:lstStyle/>
        <a:p>
          <a:endParaRPr lang="es-ES"/>
        </a:p>
      </dgm:t>
    </dgm:pt>
    <dgm:pt modelId="{E1608BDD-5DDE-44E9-995E-34A8720D72BA}" type="pres">
      <dgm:prSet presAssocID="{0476E579-BDE2-4A32-B25C-39066E61313E}" presName="sibTrans" presStyleCnt="0"/>
      <dgm:spPr/>
    </dgm:pt>
    <dgm:pt modelId="{C1429706-1C18-4B64-8A4B-226ED58A22AF}" type="pres">
      <dgm:prSet presAssocID="{66E73005-0963-4C42-9B49-731BF259D549}" presName="node" presStyleLbl="node1" presStyleIdx="1" presStyleCnt="5">
        <dgm:presLayoutVars>
          <dgm:bulletEnabled val="1"/>
        </dgm:presLayoutVars>
      </dgm:prSet>
      <dgm:spPr/>
      <dgm:t>
        <a:bodyPr/>
        <a:lstStyle/>
        <a:p>
          <a:endParaRPr lang="es-ES"/>
        </a:p>
      </dgm:t>
    </dgm:pt>
    <dgm:pt modelId="{B65FF7EB-35A5-4649-9DA8-C1BF86455CDA}" type="pres">
      <dgm:prSet presAssocID="{6311B1D6-9507-4800-AC4C-B89CED49ED07}" presName="sibTrans" presStyleCnt="0"/>
      <dgm:spPr/>
    </dgm:pt>
    <dgm:pt modelId="{741517CA-3F58-43B0-A302-C98C1EE5FEAC}" type="pres">
      <dgm:prSet presAssocID="{D6D1FA9B-9BFD-496C-9516-055B93943CF7}" presName="node" presStyleLbl="node1" presStyleIdx="2" presStyleCnt="5">
        <dgm:presLayoutVars>
          <dgm:bulletEnabled val="1"/>
        </dgm:presLayoutVars>
      </dgm:prSet>
      <dgm:spPr/>
      <dgm:t>
        <a:bodyPr/>
        <a:lstStyle/>
        <a:p>
          <a:endParaRPr lang="es-ES"/>
        </a:p>
      </dgm:t>
    </dgm:pt>
    <dgm:pt modelId="{6ACAF5C2-BF93-40AA-93CE-4F0209A8445B}" type="pres">
      <dgm:prSet presAssocID="{B4AF9242-D550-4284-B8DF-76D866A000DB}" presName="sibTrans" presStyleCnt="0"/>
      <dgm:spPr/>
    </dgm:pt>
    <dgm:pt modelId="{32C56CA6-1E77-4643-84DE-6B1B40AE748D}" type="pres">
      <dgm:prSet presAssocID="{D6C40C1D-87FC-44CA-AE2B-10807B924C61}" presName="node" presStyleLbl="node1" presStyleIdx="3" presStyleCnt="5">
        <dgm:presLayoutVars>
          <dgm:bulletEnabled val="1"/>
        </dgm:presLayoutVars>
      </dgm:prSet>
      <dgm:spPr/>
      <dgm:t>
        <a:bodyPr/>
        <a:lstStyle/>
        <a:p>
          <a:endParaRPr lang="es-ES"/>
        </a:p>
      </dgm:t>
    </dgm:pt>
    <dgm:pt modelId="{50092BC2-F0B5-4322-A12C-62C6EC57A437}" type="pres">
      <dgm:prSet presAssocID="{1E59A2E6-3BC3-4F99-B005-B063626C8461}" presName="sibTrans" presStyleCnt="0"/>
      <dgm:spPr/>
    </dgm:pt>
    <dgm:pt modelId="{231126A1-A2F3-4FC5-ACEF-99569306A376}" type="pres">
      <dgm:prSet presAssocID="{3723BDF3-DDD6-4011-8FAE-0257E19DE33A}" presName="node" presStyleLbl="node1" presStyleIdx="4" presStyleCnt="5">
        <dgm:presLayoutVars>
          <dgm:bulletEnabled val="1"/>
        </dgm:presLayoutVars>
      </dgm:prSet>
      <dgm:spPr/>
      <dgm:t>
        <a:bodyPr/>
        <a:lstStyle/>
        <a:p>
          <a:endParaRPr lang="es-ES"/>
        </a:p>
      </dgm:t>
    </dgm:pt>
  </dgm:ptLst>
  <dgm:cxnLst>
    <dgm:cxn modelId="{D0501081-4CF4-4E84-9CDA-500A9ECF7DFB}" type="presOf" srcId="{48F9B29E-1D56-4053-BACA-CB6D4536A02B}" destId="{94D34D3D-8B16-4401-845A-49B58729DCC1}" srcOrd="0" destOrd="0" presId="urn:microsoft.com/office/officeart/2005/8/layout/default"/>
    <dgm:cxn modelId="{4ACE5504-D49C-48F0-80E1-5694DB244A15}" srcId="{76F68862-FA3B-4423-985A-DF7461AFF44F}" destId="{D6C40C1D-87FC-44CA-AE2B-10807B924C61}" srcOrd="3" destOrd="0" parTransId="{300C4AAC-5A7B-4965-B549-F78C0E1033A7}" sibTransId="{1E59A2E6-3BC3-4F99-B005-B063626C8461}"/>
    <dgm:cxn modelId="{72C2800A-EADE-4DBA-956E-946CCFDE0A73}" type="presOf" srcId="{66E73005-0963-4C42-9B49-731BF259D549}" destId="{C1429706-1C18-4B64-8A4B-226ED58A22AF}" srcOrd="0" destOrd="0" presId="urn:microsoft.com/office/officeart/2005/8/layout/default"/>
    <dgm:cxn modelId="{D0A1C123-AFA1-428C-BAB4-9D5F2AD13379}" srcId="{76F68862-FA3B-4423-985A-DF7461AFF44F}" destId="{48F9B29E-1D56-4053-BACA-CB6D4536A02B}" srcOrd="0" destOrd="0" parTransId="{9275353C-36AD-4BFE-8DAF-2A281F5FA341}" sibTransId="{0476E579-BDE2-4A32-B25C-39066E61313E}"/>
    <dgm:cxn modelId="{382A48C6-D32A-41B5-BCB7-EDDD9DFBB6EA}" type="presOf" srcId="{D6D1FA9B-9BFD-496C-9516-055B93943CF7}" destId="{741517CA-3F58-43B0-A302-C98C1EE5FEAC}" srcOrd="0" destOrd="0" presId="urn:microsoft.com/office/officeart/2005/8/layout/default"/>
    <dgm:cxn modelId="{9DFDD0C4-D91F-4DDC-B784-A342F4C38C27}" srcId="{76F68862-FA3B-4423-985A-DF7461AFF44F}" destId="{3723BDF3-DDD6-4011-8FAE-0257E19DE33A}" srcOrd="4" destOrd="0" parTransId="{D376EF60-BC07-4A1E-9FCA-0C88937F99FD}" sibTransId="{BBBCF8CE-8438-4667-9231-1A0611F603D7}"/>
    <dgm:cxn modelId="{E6FE88B6-8419-445A-A1C8-180D436075BA}" type="presOf" srcId="{D6C40C1D-87FC-44CA-AE2B-10807B924C61}" destId="{32C56CA6-1E77-4643-84DE-6B1B40AE748D}" srcOrd="0" destOrd="0" presId="urn:microsoft.com/office/officeart/2005/8/layout/default"/>
    <dgm:cxn modelId="{9639B729-A944-4088-9F3A-98A66FF7DB77}" type="presOf" srcId="{76F68862-FA3B-4423-985A-DF7461AFF44F}" destId="{6C3F41F1-18C9-404A-9F4E-BDE71BD1B02B}" srcOrd="0" destOrd="0" presId="urn:microsoft.com/office/officeart/2005/8/layout/default"/>
    <dgm:cxn modelId="{C4D5AE50-709F-476D-903B-1D61216A2003}" srcId="{76F68862-FA3B-4423-985A-DF7461AFF44F}" destId="{66E73005-0963-4C42-9B49-731BF259D549}" srcOrd="1" destOrd="0" parTransId="{B3186485-D33F-4413-98A5-AE02A27C6BE9}" sibTransId="{6311B1D6-9507-4800-AC4C-B89CED49ED07}"/>
    <dgm:cxn modelId="{6D881C5E-5CB4-4973-BF54-17757F1FE70E}" type="presOf" srcId="{3723BDF3-DDD6-4011-8FAE-0257E19DE33A}" destId="{231126A1-A2F3-4FC5-ACEF-99569306A376}" srcOrd="0" destOrd="0" presId="urn:microsoft.com/office/officeart/2005/8/layout/default"/>
    <dgm:cxn modelId="{11BFF2D4-00D8-422D-8012-82FDA7E6FB91}" srcId="{76F68862-FA3B-4423-985A-DF7461AFF44F}" destId="{D6D1FA9B-9BFD-496C-9516-055B93943CF7}" srcOrd="2" destOrd="0" parTransId="{84424C82-A253-413A-9E39-4844F5A1B51D}" sibTransId="{B4AF9242-D550-4284-B8DF-76D866A000DB}"/>
    <dgm:cxn modelId="{026093A6-8940-45C8-9A86-AED6FEC0A012}" type="presParOf" srcId="{6C3F41F1-18C9-404A-9F4E-BDE71BD1B02B}" destId="{94D34D3D-8B16-4401-845A-49B58729DCC1}" srcOrd="0" destOrd="0" presId="urn:microsoft.com/office/officeart/2005/8/layout/default"/>
    <dgm:cxn modelId="{75D95D27-5489-42CB-9E74-2718249CBDE5}" type="presParOf" srcId="{6C3F41F1-18C9-404A-9F4E-BDE71BD1B02B}" destId="{E1608BDD-5DDE-44E9-995E-34A8720D72BA}" srcOrd="1" destOrd="0" presId="urn:microsoft.com/office/officeart/2005/8/layout/default"/>
    <dgm:cxn modelId="{3FF441E1-B774-481C-ACE6-3EBBE3BF3323}" type="presParOf" srcId="{6C3F41F1-18C9-404A-9F4E-BDE71BD1B02B}" destId="{C1429706-1C18-4B64-8A4B-226ED58A22AF}" srcOrd="2" destOrd="0" presId="urn:microsoft.com/office/officeart/2005/8/layout/default"/>
    <dgm:cxn modelId="{CA5B9F53-3D8F-430C-B807-F3FE6DE1F7F4}" type="presParOf" srcId="{6C3F41F1-18C9-404A-9F4E-BDE71BD1B02B}" destId="{B65FF7EB-35A5-4649-9DA8-C1BF86455CDA}" srcOrd="3" destOrd="0" presId="urn:microsoft.com/office/officeart/2005/8/layout/default"/>
    <dgm:cxn modelId="{2A24CF9E-69D6-4EC2-9265-43679EC69B5F}" type="presParOf" srcId="{6C3F41F1-18C9-404A-9F4E-BDE71BD1B02B}" destId="{741517CA-3F58-43B0-A302-C98C1EE5FEAC}" srcOrd="4" destOrd="0" presId="urn:microsoft.com/office/officeart/2005/8/layout/default"/>
    <dgm:cxn modelId="{8D98BD63-D65D-417E-B8DF-B91B6A879B73}" type="presParOf" srcId="{6C3F41F1-18C9-404A-9F4E-BDE71BD1B02B}" destId="{6ACAF5C2-BF93-40AA-93CE-4F0209A8445B}" srcOrd="5" destOrd="0" presId="urn:microsoft.com/office/officeart/2005/8/layout/default"/>
    <dgm:cxn modelId="{472673A6-6B0C-49E8-8D34-495A9EECBCC7}" type="presParOf" srcId="{6C3F41F1-18C9-404A-9F4E-BDE71BD1B02B}" destId="{32C56CA6-1E77-4643-84DE-6B1B40AE748D}" srcOrd="6" destOrd="0" presId="urn:microsoft.com/office/officeart/2005/8/layout/default"/>
    <dgm:cxn modelId="{8D31AC72-0486-48B5-913F-DC6274A6FA11}" type="presParOf" srcId="{6C3F41F1-18C9-404A-9F4E-BDE71BD1B02B}" destId="{50092BC2-F0B5-4322-A12C-62C6EC57A437}" srcOrd="7" destOrd="0" presId="urn:microsoft.com/office/officeart/2005/8/layout/default"/>
    <dgm:cxn modelId="{17704CBA-AA59-42CA-A99E-350BEADF1CB2}" type="presParOf" srcId="{6C3F41F1-18C9-404A-9F4E-BDE71BD1B02B}" destId="{231126A1-A2F3-4FC5-ACEF-99569306A37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471A325-866B-4DAE-90BB-DC175166F299}" type="doc">
      <dgm:prSet loTypeId="urn:microsoft.com/office/officeart/2005/8/layout/default" loCatId="list" qsTypeId="urn:microsoft.com/office/officeart/2005/8/quickstyle/3d3" qsCatId="3D" csTypeId="urn:microsoft.com/office/officeart/2005/8/colors/colorful4" csCatId="colorful" phldr="1"/>
      <dgm:spPr/>
      <dgm:t>
        <a:bodyPr/>
        <a:lstStyle/>
        <a:p>
          <a:endParaRPr lang="es-ES"/>
        </a:p>
      </dgm:t>
    </dgm:pt>
    <dgm:pt modelId="{13ED133D-2297-4749-AD2C-C808CFD08716}">
      <dgm:prSet/>
      <dgm:spPr/>
      <dgm:t>
        <a:bodyPr/>
        <a:lstStyle/>
        <a:p>
          <a:pPr rtl="0"/>
          <a:r>
            <a:rPr lang="es-EC" dirty="0" smtClean="0">
              <a:solidFill>
                <a:schemeClr val="tx1"/>
              </a:solidFill>
            </a:rPr>
            <a:t>A las Cooperativas de Ahorro y Crédito del </a:t>
          </a:r>
          <a:r>
            <a:rPr lang="es-EC" dirty="0" err="1" smtClean="0">
              <a:solidFill>
                <a:schemeClr val="tx1"/>
              </a:solidFill>
            </a:rPr>
            <a:t>DMQ</a:t>
          </a:r>
          <a:r>
            <a:rPr lang="es-EC" dirty="0" smtClean="0">
              <a:solidFill>
                <a:schemeClr val="tx1"/>
              </a:solidFill>
            </a:rPr>
            <a:t> del segmento 1, se recomienda la implementación de sistemas de gestión de calidad. </a:t>
          </a:r>
          <a:endParaRPr lang="es-EC" dirty="0">
            <a:solidFill>
              <a:schemeClr val="tx1"/>
            </a:solidFill>
          </a:endParaRPr>
        </a:p>
      </dgm:t>
    </dgm:pt>
    <dgm:pt modelId="{8956F0BB-2F09-4BF9-864E-7CC192421F21}" type="parTrans" cxnId="{EE9843F6-3F87-4C05-B510-F0A1FFD8BF35}">
      <dgm:prSet/>
      <dgm:spPr/>
      <dgm:t>
        <a:bodyPr/>
        <a:lstStyle/>
        <a:p>
          <a:endParaRPr lang="es-ES">
            <a:solidFill>
              <a:schemeClr val="tx1"/>
            </a:solidFill>
          </a:endParaRPr>
        </a:p>
      </dgm:t>
    </dgm:pt>
    <dgm:pt modelId="{AE40D58A-EF8C-45C6-B6E4-D88F69439FBF}" type="sibTrans" cxnId="{EE9843F6-3F87-4C05-B510-F0A1FFD8BF35}">
      <dgm:prSet/>
      <dgm:spPr/>
      <dgm:t>
        <a:bodyPr/>
        <a:lstStyle/>
        <a:p>
          <a:endParaRPr lang="es-ES">
            <a:solidFill>
              <a:schemeClr val="tx1"/>
            </a:solidFill>
          </a:endParaRPr>
        </a:p>
      </dgm:t>
    </dgm:pt>
    <dgm:pt modelId="{03ACF06B-4457-4433-8AA0-22C71A6D44E0}">
      <dgm:prSet/>
      <dgm:spPr/>
      <dgm:t>
        <a:bodyPr/>
        <a:lstStyle/>
        <a:p>
          <a:pPr rtl="0"/>
          <a:r>
            <a:rPr lang="es-EC" dirty="0" smtClean="0">
              <a:solidFill>
                <a:schemeClr val="tx1"/>
              </a:solidFill>
            </a:rPr>
            <a:t>Impulsar la percepción del cliente de un servicio de calidad mediante un buen trato, un servicio rápido y eficiente con  personal comprometido y empático con las necesidades y requerimientos de los socios.</a:t>
          </a:r>
          <a:endParaRPr lang="es-EC" dirty="0">
            <a:solidFill>
              <a:schemeClr val="tx1"/>
            </a:solidFill>
          </a:endParaRPr>
        </a:p>
      </dgm:t>
    </dgm:pt>
    <dgm:pt modelId="{8B415C58-F818-4560-91F7-9BF4FB80648B}" type="parTrans" cxnId="{2C14DAD9-A07F-4B31-AC83-EFEFAE8B2DB4}">
      <dgm:prSet/>
      <dgm:spPr/>
      <dgm:t>
        <a:bodyPr/>
        <a:lstStyle/>
        <a:p>
          <a:endParaRPr lang="es-ES">
            <a:solidFill>
              <a:schemeClr val="tx1"/>
            </a:solidFill>
          </a:endParaRPr>
        </a:p>
      </dgm:t>
    </dgm:pt>
    <dgm:pt modelId="{777B8FA2-2FE5-42E6-9A9E-EBD449C9150A}" type="sibTrans" cxnId="{2C14DAD9-A07F-4B31-AC83-EFEFAE8B2DB4}">
      <dgm:prSet/>
      <dgm:spPr/>
      <dgm:t>
        <a:bodyPr/>
        <a:lstStyle/>
        <a:p>
          <a:endParaRPr lang="es-ES">
            <a:solidFill>
              <a:schemeClr val="tx1"/>
            </a:solidFill>
          </a:endParaRPr>
        </a:p>
      </dgm:t>
    </dgm:pt>
    <dgm:pt modelId="{BDE3AB62-F506-439F-86A0-FA1C29DDACF6}">
      <dgm:prSet/>
      <dgm:spPr/>
      <dgm:t>
        <a:bodyPr/>
        <a:lstStyle/>
        <a:p>
          <a:pPr rtl="0"/>
          <a:r>
            <a:rPr lang="es-EC" dirty="0" smtClean="0">
              <a:solidFill>
                <a:schemeClr val="tx1"/>
              </a:solidFill>
            </a:rPr>
            <a:t>Enfatizar la mejora de la gestión interna en aspectos relacionados con el compromiso del personal con la organización, el enfoque al cliente y el liderazgo.</a:t>
          </a:r>
          <a:endParaRPr lang="es-EC" dirty="0">
            <a:solidFill>
              <a:schemeClr val="tx1"/>
            </a:solidFill>
          </a:endParaRPr>
        </a:p>
      </dgm:t>
    </dgm:pt>
    <dgm:pt modelId="{3DE89AFA-88F2-4447-BB88-0947D4D521EA}" type="parTrans" cxnId="{F0425018-A8B0-4EFD-B382-90368D29CCCB}">
      <dgm:prSet/>
      <dgm:spPr/>
      <dgm:t>
        <a:bodyPr/>
        <a:lstStyle/>
        <a:p>
          <a:endParaRPr lang="es-ES">
            <a:solidFill>
              <a:schemeClr val="tx1"/>
            </a:solidFill>
          </a:endParaRPr>
        </a:p>
      </dgm:t>
    </dgm:pt>
    <dgm:pt modelId="{4B6A7024-B262-48CE-A334-90EDA3C99D52}" type="sibTrans" cxnId="{F0425018-A8B0-4EFD-B382-90368D29CCCB}">
      <dgm:prSet/>
      <dgm:spPr/>
      <dgm:t>
        <a:bodyPr/>
        <a:lstStyle/>
        <a:p>
          <a:endParaRPr lang="es-ES">
            <a:solidFill>
              <a:schemeClr val="tx1"/>
            </a:solidFill>
          </a:endParaRPr>
        </a:p>
      </dgm:t>
    </dgm:pt>
    <dgm:pt modelId="{7E0F1CE1-E5DE-4740-8036-881B308E4CA9}">
      <dgm:prSet/>
      <dgm:spPr/>
      <dgm:t>
        <a:bodyPr/>
        <a:lstStyle/>
        <a:p>
          <a:pPr rtl="0"/>
          <a:r>
            <a:rPr lang="es-EC" dirty="0" smtClean="0">
              <a:solidFill>
                <a:schemeClr val="tx1"/>
              </a:solidFill>
            </a:rPr>
            <a:t>Los entes de control deben incluir indicadores de evaluación de la satisfacción de los clientes de las cooperativas como uno de los medios para determinar la calidad de este tipo de entidades.</a:t>
          </a:r>
          <a:endParaRPr lang="es-EC" dirty="0">
            <a:solidFill>
              <a:schemeClr val="tx1"/>
            </a:solidFill>
          </a:endParaRPr>
        </a:p>
      </dgm:t>
    </dgm:pt>
    <dgm:pt modelId="{D2986D1F-BEED-4A9A-A870-BD2AAF28838C}" type="parTrans" cxnId="{0D329238-5722-4AF7-A3CE-E5632E12A073}">
      <dgm:prSet/>
      <dgm:spPr/>
      <dgm:t>
        <a:bodyPr/>
        <a:lstStyle/>
        <a:p>
          <a:endParaRPr lang="es-ES">
            <a:solidFill>
              <a:schemeClr val="tx1"/>
            </a:solidFill>
          </a:endParaRPr>
        </a:p>
      </dgm:t>
    </dgm:pt>
    <dgm:pt modelId="{45761C3D-1651-4901-844A-787E846121A3}" type="sibTrans" cxnId="{0D329238-5722-4AF7-A3CE-E5632E12A073}">
      <dgm:prSet/>
      <dgm:spPr/>
      <dgm:t>
        <a:bodyPr/>
        <a:lstStyle/>
        <a:p>
          <a:endParaRPr lang="es-ES">
            <a:solidFill>
              <a:schemeClr val="tx1"/>
            </a:solidFill>
          </a:endParaRPr>
        </a:p>
      </dgm:t>
    </dgm:pt>
    <dgm:pt modelId="{E444FC12-F963-43E1-A84C-3A79E979442A}" type="pres">
      <dgm:prSet presAssocID="{F471A325-866B-4DAE-90BB-DC175166F299}" presName="diagram" presStyleCnt="0">
        <dgm:presLayoutVars>
          <dgm:dir/>
          <dgm:resizeHandles val="exact"/>
        </dgm:presLayoutVars>
      </dgm:prSet>
      <dgm:spPr/>
      <dgm:t>
        <a:bodyPr/>
        <a:lstStyle/>
        <a:p>
          <a:endParaRPr lang="es-ES"/>
        </a:p>
      </dgm:t>
    </dgm:pt>
    <dgm:pt modelId="{6C110332-46B2-4DE3-A8B5-C6FFF0602A5D}" type="pres">
      <dgm:prSet presAssocID="{13ED133D-2297-4749-AD2C-C808CFD08716}" presName="node" presStyleLbl="node1" presStyleIdx="0" presStyleCnt="4">
        <dgm:presLayoutVars>
          <dgm:bulletEnabled val="1"/>
        </dgm:presLayoutVars>
      </dgm:prSet>
      <dgm:spPr/>
      <dgm:t>
        <a:bodyPr/>
        <a:lstStyle/>
        <a:p>
          <a:endParaRPr lang="es-ES"/>
        </a:p>
      </dgm:t>
    </dgm:pt>
    <dgm:pt modelId="{8DCDFE8C-82DB-4B2D-BCC0-3B6E27A928F1}" type="pres">
      <dgm:prSet presAssocID="{AE40D58A-EF8C-45C6-B6E4-D88F69439FBF}" presName="sibTrans" presStyleCnt="0"/>
      <dgm:spPr/>
    </dgm:pt>
    <dgm:pt modelId="{CFAF305B-9715-4C0A-AC1F-2E8CB8F61005}" type="pres">
      <dgm:prSet presAssocID="{03ACF06B-4457-4433-8AA0-22C71A6D44E0}" presName="node" presStyleLbl="node1" presStyleIdx="1" presStyleCnt="4">
        <dgm:presLayoutVars>
          <dgm:bulletEnabled val="1"/>
        </dgm:presLayoutVars>
      </dgm:prSet>
      <dgm:spPr/>
      <dgm:t>
        <a:bodyPr/>
        <a:lstStyle/>
        <a:p>
          <a:endParaRPr lang="es-ES"/>
        </a:p>
      </dgm:t>
    </dgm:pt>
    <dgm:pt modelId="{D1A1EE8C-8378-4252-BB24-9EB71197130D}" type="pres">
      <dgm:prSet presAssocID="{777B8FA2-2FE5-42E6-9A9E-EBD449C9150A}" presName="sibTrans" presStyleCnt="0"/>
      <dgm:spPr/>
    </dgm:pt>
    <dgm:pt modelId="{59E7FF85-F05A-4E3B-980E-6FBADC4C53E7}" type="pres">
      <dgm:prSet presAssocID="{BDE3AB62-F506-439F-86A0-FA1C29DDACF6}" presName="node" presStyleLbl="node1" presStyleIdx="2" presStyleCnt="4">
        <dgm:presLayoutVars>
          <dgm:bulletEnabled val="1"/>
        </dgm:presLayoutVars>
      </dgm:prSet>
      <dgm:spPr/>
      <dgm:t>
        <a:bodyPr/>
        <a:lstStyle/>
        <a:p>
          <a:endParaRPr lang="es-ES"/>
        </a:p>
      </dgm:t>
    </dgm:pt>
    <dgm:pt modelId="{D978E42F-0B3D-4C66-9FE3-C33558833BCE}" type="pres">
      <dgm:prSet presAssocID="{4B6A7024-B262-48CE-A334-90EDA3C99D52}" presName="sibTrans" presStyleCnt="0"/>
      <dgm:spPr/>
    </dgm:pt>
    <dgm:pt modelId="{869E5B36-6C50-4B73-A3B1-6D6069879F17}" type="pres">
      <dgm:prSet presAssocID="{7E0F1CE1-E5DE-4740-8036-881B308E4CA9}" presName="node" presStyleLbl="node1" presStyleIdx="3" presStyleCnt="4">
        <dgm:presLayoutVars>
          <dgm:bulletEnabled val="1"/>
        </dgm:presLayoutVars>
      </dgm:prSet>
      <dgm:spPr/>
      <dgm:t>
        <a:bodyPr/>
        <a:lstStyle/>
        <a:p>
          <a:endParaRPr lang="es-ES"/>
        </a:p>
      </dgm:t>
    </dgm:pt>
  </dgm:ptLst>
  <dgm:cxnLst>
    <dgm:cxn modelId="{EE9843F6-3F87-4C05-B510-F0A1FFD8BF35}" srcId="{F471A325-866B-4DAE-90BB-DC175166F299}" destId="{13ED133D-2297-4749-AD2C-C808CFD08716}" srcOrd="0" destOrd="0" parTransId="{8956F0BB-2F09-4BF9-864E-7CC192421F21}" sibTransId="{AE40D58A-EF8C-45C6-B6E4-D88F69439FBF}"/>
    <dgm:cxn modelId="{8347FEF3-CB3E-4F0D-9BEA-62C75B8E000E}" type="presOf" srcId="{7E0F1CE1-E5DE-4740-8036-881B308E4CA9}" destId="{869E5B36-6C50-4B73-A3B1-6D6069879F17}" srcOrd="0" destOrd="0" presId="urn:microsoft.com/office/officeart/2005/8/layout/default"/>
    <dgm:cxn modelId="{1335BA9E-73D8-4662-A869-BBEFA65419CF}" type="presOf" srcId="{BDE3AB62-F506-439F-86A0-FA1C29DDACF6}" destId="{59E7FF85-F05A-4E3B-980E-6FBADC4C53E7}" srcOrd="0" destOrd="0" presId="urn:microsoft.com/office/officeart/2005/8/layout/default"/>
    <dgm:cxn modelId="{F0425018-A8B0-4EFD-B382-90368D29CCCB}" srcId="{F471A325-866B-4DAE-90BB-DC175166F299}" destId="{BDE3AB62-F506-439F-86A0-FA1C29DDACF6}" srcOrd="2" destOrd="0" parTransId="{3DE89AFA-88F2-4447-BB88-0947D4D521EA}" sibTransId="{4B6A7024-B262-48CE-A334-90EDA3C99D52}"/>
    <dgm:cxn modelId="{2C14DAD9-A07F-4B31-AC83-EFEFAE8B2DB4}" srcId="{F471A325-866B-4DAE-90BB-DC175166F299}" destId="{03ACF06B-4457-4433-8AA0-22C71A6D44E0}" srcOrd="1" destOrd="0" parTransId="{8B415C58-F818-4560-91F7-9BF4FB80648B}" sibTransId="{777B8FA2-2FE5-42E6-9A9E-EBD449C9150A}"/>
    <dgm:cxn modelId="{CD6B2716-69A0-4AE6-A04A-A469805607F1}" type="presOf" srcId="{F471A325-866B-4DAE-90BB-DC175166F299}" destId="{E444FC12-F963-43E1-A84C-3A79E979442A}" srcOrd="0" destOrd="0" presId="urn:microsoft.com/office/officeart/2005/8/layout/default"/>
    <dgm:cxn modelId="{F31F826E-D39D-4C6E-BE25-4C01574CB8D5}" type="presOf" srcId="{13ED133D-2297-4749-AD2C-C808CFD08716}" destId="{6C110332-46B2-4DE3-A8B5-C6FFF0602A5D}" srcOrd="0" destOrd="0" presId="urn:microsoft.com/office/officeart/2005/8/layout/default"/>
    <dgm:cxn modelId="{F2DA56FE-4744-433D-AF72-695A5A3C7EC0}" type="presOf" srcId="{03ACF06B-4457-4433-8AA0-22C71A6D44E0}" destId="{CFAF305B-9715-4C0A-AC1F-2E8CB8F61005}" srcOrd="0" destOrd="0" presId="urn:microsoft.com/office/officeart/2005/8/layout/default"/>
    <dgm:cxn modelId="{0D329238-5722-4AF7-A3CE-E5632E12A073}" srcId="{F471A325-866B-4DAE-90BB-DC175166F299}" destId="{7E0F1CE1-E5DE-4740-8036-881B308E4CA9}" srcOrd="3" destOrd="0" parTransId="{D2986D1F-BEED-4A9A-A870-BD2AAF28838C}" sibTransId="{45761C3D-1651-4901-844A-787E846121A3}"/>
    <dgm:cxn modelId="{CF22C96D-DE8F-442B-B359-2DAE6A45876B}" type="presParOf" srcId="{E444FC12-F963-43E1-A84C-3A79E979442A}" destId="{6C110332-46B2-4DE3-A8B5-C6FFF0602A5D}" srcOrd="0" destOrd="0" presId="urn:microsoft.com/office/officeart/2005/8/layout/default"/>
    <dgm:cxn modelId="{D3E85D2F-9673-4820-B786-241392A70AD5}" type="presParOf" srcId="{E444FC12-F963-43E1-A84C-3A79E979442A}" destId="{8DCDFE8C-82DB-4B2D-BCC0-3B6E27A928F1}" srcOrd="1" destOrd="0" presId="urn:microsoft.com/office/officeart/2005/8/layout/default"/>
    <dgm:cxn modelId="{EF214582-C199-407B-BCA1-9330354ADB38}" type="presParOf" srcId="{E444FC12-F963-43E1-A84C-3A79E979442A}" destId="{CFAF305B-9715-4C0A-AC1F-2E8CB8F61005}" srcOrd="2" destOrd="0" presId="urn:microsoft.com/office/officeart/2005/8/layout/default"/>
    <dgm:cxn modelId="{EF70CB35-0830-4376-9F89-F3FECA50F3D1}" type="presParOf" srcId="{E444FC12-F963-43E1-A84C-3A79E979442A}" destId="{D1A1EE8C-8378-4252-BB24-9EB71197130D}" srcOrd="3" destOrd="0" presId="urn:microsoft.com/office/officeart/2005/8/layout/default"/>
    <dgm:cxn modelId="{E36E4EFF-BCD0-4B8B-8E68-1C2CC0BD4EC3}" type="presParOf" srcId="{E444FC12-F963-43E1-A84C-3A79E979442A}" destId="{59E7FF85-F05A-4E3B-980E-6FBADC4C53E7}" srcOrd="4" destOrd="0" presId="urn:microsoft.com/office/officeart/2005/8/layout/default"/>
    <dgm:cxn modelId="{AF9183D0-9EC6-4E29-B401-1C7FC9D72D9C}" type="presParOf" srcId="{E444FC12-F963-43E1-A84C-3A79E979442A}" destId="{D978E42F-0B3D-4C66-9FE3-C33558833BCE}" srcOrd="5" destOrd="0" presId="urn:microsoft.com/office/officeart/2005/8/layout/default"/>
    <dgm:cxn modelId="{318B5CB5-A0F3-4463-A0B6-E8C02075FD1D}" type="presParOf" srcId="{E444FC12-F963-43E1-A84C-3A79E979442A}" destId="{869E5B36-6C50-4B73-A3B1-6D6069879F1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18B20B-B959-4B0E-ACE2-317CF0186181}" type="doc">
      <dgm:prSet loTypeId="urn:microsoft.com/office/officeart/2005/8/layout/hierarchy5" loCatId="hierarchy" qsTypeId="urn:microsoft.com/office/officeart/2005/8/quickstyle/3d3" qsCatId="3D" csTypeId="urn:microsoft.com/office/officeart/2005/8/colors/colorful3" csCatId="colorful" phldr="1"/>
      <dgm:spPr/>
      <dgm:t>
        <a:bodyPr/>
        <a:lstStyle/>
        <a:p>
          <a:endParaRPr lang="es-ES"/>
        </a:p>
      </dgm:t>
    </dgm:pt>
    <dgm:pt modelId="{E993A0CE-609E-4B9A-9766-D4B4C2124617}">
      <dgm:prSet custT="1"/>
      <dgm:spPr/>
      <dgm:t>
        <a:bodyPr/>
        <a:lstStyle/>
        <a:p>
          <a:pPr rtl="0"/>
          <a:r>
            <a:rPr lang="es-ES" sz="1800" smtClean="0">
              <a:solidFill>
                <a:schemeClr val="tx1"/>
              </a:solidFill>
            </a:rPr>
            <a:t>Analizar la influencia de la gestión de la calidad total en la satisfacción y lealtad del cliente en las Cooperativas de Ahorro y Crédito del Segmento 1 del DMQ.</a:t>
          </a:r>
          <a:endParaRPr lang="es-EC" sz="1800" dirty="0">
            <a:solidFill>
              <a:schemeClr val="tx1"/>
            </a:solidFill>
          </a:endParaRPr>
        </a:p>
      </dgm:t>
    </dgm:pt>
    <dgm:pt modelId="{241CC2EF-8D3C-4DDD-9E20-9A343BAC9A8A}" type="parTrans" cxnId="{DF71DF48-90A9-4847-9F45-CA119A044B3A}">
      <dgm:prSet/>
      <dgm:spPr/>
      <dgm:t>
        <a:bodyPr/>
        <a:lstStyle/>
        <a:p>
          <a:endParaRPr lang="es-ES"/>
        </a:p>
      </dgm:t>
    </dgm:pt>
    <dgm:pt modelId="{FAA16551-45BF-4D4A-93A0-F71761AB1300}" type="sibTrans" cxnId="{DF71DF48-90A9-4847-9F45-CA119A044B3A}">
      <dgm:prSet/>
      <dgm:spPr/>
      <dgm:t>
        <a:bodyPr/>
        <a:lstStyle/>
        <a:p>
          <a:endParaRPr lang="es-ES"/>
        </a:p>
      </dgm:t>
    </dgm:pt>
    <dgm:pt modelId="{ACC760D0-5FBB-4377-81C8-65C4C5B9952D}">
      <dgm:prSet custT="1"/>
      <dgm:spPr/>
      <dgm:t>
        <a:bodyPr/>
        <a:lstStyle/>
        <a:p>
          <a:pPr rtl="0"/>
          <a:r>
            <a:rPr lang="es-ES" sz="1400" smtClean="0">
              <a:solidFill>
                <a:schemeClr val="tx1"/>
              </a:solidFill>
            </a:rPr>
            <a:t>Caracterizar la gestión de la calidad total que se desarrolla en las Cooperativas de Ahorro y Crédito del DMQ. </a:t>
          </a:r>
          <a:endParaRPr lang="es-EC" sz="1400" dirty="0">
            <a:solidFill>
              <a:schemeClr val="tx1"/>
            </a:solidFill>
          </a:endParaRPr>
        </a:p>
      </dgm:t>
    </dgm:pt>
    <dgm:pt modelId="{F4F69ACC-6113-46EF-BDA5-4325FCD341C1}" type="parTrans" cxnId="{880FD8BB-7D8A-4454-BA69-B7CAD627BE84}">
      <dgm:prSet/>
      <dgm:spPr/>
      <dgm:t>
        <a:bodyPr/>
        <a:lstStyle/>
        <a:p>
          <a:endParaRPr lang="es-ES"/>
        </a:p>
      </dgm:t>
    </dgm:pt>
    <dgm:pt modelId="{004ABB1F-F6AE-4147-8D9F-E2B176BE2BDF}" type="sibTrans" cxnId="{880FD8BB-7D8A-4454-BA69-B7CAD627BE84}">
      <dgm:prSet/>
      <dgm:spPr/>
      <dgm:t>
        <a:bodyPr/>
        <a:lstStyle/>
        <a:p>
          <a:endParaRPr lang="es-ES"/>
        </a:p>
      </dgm:t>
    </dgm:pt>
    <dgm:pt modelId="{9D084512-5727-4BCB-ACFB-FC999F387265}">
      <dgm:prSet custT="1"/>
      <dgm:spPr/>
      <dgm:t>
        <a:bodyPr/>
        <a:lstStyle/>
        <a:p>
          <a:pPr rtl="0"/>
          <a:r>
            <a:rPr lang="es-ES" sz="1400" smtClean="0">
              <a:solidFill>
                <a:schemeClr val="tx1"/>
              </a:solidFill>
            </a:rPr>
            <a:t>Evaluar el grado de satisfacción y lealtad de los socios de las Cooperativas de Ahorro y Crédito que han desarrollado un Sistema de Gestión de Calidad del DMQ.</a:t>
          </a:r>
          <a:endParaRPr lang="es-EC" sz="1400">
            <a:solidFill>
              <a:schemeClr val="tx1"/>
            </a:solidFill>
          </a:endParaRPr>
        </a:p>
      </dgm:t>
    </dgm:pt>
    <dgm:pt modelId="{0355D9E2-7F08-4286-B302-3D07B82B265F}" type="parTrans" cxnId="{D7C9FBE4-3871-48ED-9780-1246025B7F7D}">
      <dgm:prSet/>
      <dgm:spPr/>
      <dgm:t>
        <a:bodyPr/>
        <a:lstStyle/>
        <a:p>
          <a:endParaRPr lang="es-ES"/>
        </a:p>
      </dgm:t>
    </dgm:pt>
    <dgm:pt modelId="{6B443427-3AE1-464B-90A9-B87DFA7E1F37}" type="sibTrans" cxnId="{D7C9FBE4-3871-48ED-9780-1246025B7F7D}">
      <dgm:prSet/>
      <dgm:spPr/>
      <dgm:t>
        <a:bodyPr/>
        <a:lstStyle/>
        <a:p>
          <a:endParaRPr lang="es-ES"/>
        </a:p>
      </dgm:t>
    </dgm:pt>
    <dgm:pt modelId="{FB035874-953A-44C2-88A7-131984198BC5}">
      <dgm:prSet custT="1"/>
      <dgm:spPr/>
      <dgm:t>
        <a:bodyPr/>
        <a:lstStyle/>
        <a:p>
          <a:pPr rtl="0"/>
          <a:r>
            <a:rPr lang="es-ES" sz="1400" dirty="0" smtClean="0">
              <a:solidFill>
                <a:schemeClr val="tx1"/>
              </a:solidFill>
            </a:rPr>
            <a:t>Establecer las dimensiones de gestión de la calidad total que tienen mayor influencia con la satisfacción y lealtad del cliente de las Cooperativas de Ahorro y Crédito del </a:t>
          </a:r>
          <a:r>
            <a:rPr lang="es-ES" sz="1400" dirty="0" err="1" smtClean="0">
              <a:solidFill>
                <a:schemeClr val="tx1"/>
              </a:solidFill>
            </a:rPr>
            <a:t>DMQ</a:t>
          </a:r>
          <a:r>
            <a:rPr lang="es-ES" sz="1400" dirty="0" smtClean="0">
              <a:solidFill>
                <a:schemeClr val="tx1"/>
              </a:solidFill>
            </a:rPr>
            <a:t>.</a:t>
          </a:r>
          <a:endParaRPr lang="es-EC" sz="1400" dirty="0">
            <a:solidFill>
              <a:schemeClr val="tx1"/>
            </a:solidFill>
          </a:endParaRPr>
        </a:p>
      </dgm:t>
    </dgm:pt>
    <dgm:pt modelId="{C0EE49B7-D2B9-41CD-8557-31BFC2B7501E}" type="parTrans" cxnId="{0E4023D9-5127-4CAA-B0E3-EAF278AD62BC}">
      <dgm:prSet/>
      <dgm:spPr/>
      <dgm:t>
        <a:bodyPr/>
        <a:lstStyle/>
        <a:p>
          <a:endParaRPr lang="es-ES"/>
        </a:p>
      </dgm:t>
    </dgm:pt>
    <dgm:pt modelId="{757C40A2-1256-4C38-A3DB-9137FC21621C}" type="sibTrans" cxnId="{0E4023D9-5127-4CAA-B0E3-EAF278AD62BC}">
      <dgm:prSet/>
      <dgm:spPr/>
      <dgm:t>
        <a:bodyPr/>
        <a:lstStyle/>
        <a:p>
          <a:endParaRPr lang="es-ES"/>
        </a:p>
      </dgm:t>
    </dgm:pt>
    <dgm:pt modelId="{EE4781E8-BAAD-44D9-AEBD-CF81AEC4AE94}">
      <dgm:prSet custT="1"/>
      <dgm:spPr/>
      <dgm:t>
        <a:bodyPr/>
        <a:lstStyle/>
        <a:p>
          <a:pPr rtl="0"/>
          <a:r>
            <a:rPr lang="es-ES" sz="1400" smtClean="0">
              <a:solidFill>
                <a:schemeClr val="tx1"/>
              </a:solidFill>
            </a:rPr>
            <a:t>Proponer estrategias para el mejoramiento de la calidad en las Cooperativas de Ahorro y Crédito del DMQ.</a:t>
          </a:r>
          <a:endParaRPr lang="es-EC" sz="1400" dirty="0">
            <a:solidFill>
              <a:schemeClr val="tx1"/>
            </a:solidFill>
          </a:endParaRPr>
        </a:p>
      </dgm:t>
    </dgm:pt>
    <dgm:pt modelId="{BD87C225-585D-4B4B-840F-5B0711DD0F28}" type="parTrans" cxnId="{3D13A1A2-AAA1-4724-8036-E03C2FA02205}">
      <dgm:prSet/>
      <dgm:spPr/>
      <dgm:t>
        <a:bodyPr/>
        <a:lstStyle/>
        <a:p>
          <a:endParaRPr lang="es-ES"/>
        </a:p>
      </dgm:t>
    </dgm:pt>
    <dgm:pt modelId="{D757AD5D-9891-4C47-BEAB-5D70A7C32F35}" type="sibTrans" cxnId="{3D13A1A2-AAA1-4724-8036-E03C2FA02205}">
      <dgm:prSet/>
      <dgm:spPr/>
      <dgm:t>
        <a:bodyPr/>
        <a:lstStyle/>
        <a:p>
          <a:endParaRPr lang="es-ES"/>
        </a:p>
      </dgm:t>
    </dgm:pt>
    <dgm:pt modelId="{21F6D102-43D9-43CA-8A94-2B3A99E349DA}">
      <dgm:prSet/>
      <dgm:spPr/>
      <dgm:t>
        <a:bodyPr/>
        <a:lstStyle/>
        <a:p>
          <a:pPr rtl="0"/>
          <a:r>
            <a:rPr lang="es-EC" dirty="0" smtClean="0"/>
            <a:t>General</a:t>
          </a:r>
          <a:endParaRPr lang="es-EC" dirty="0"/>
        </a:p>
      </dgm:t>
    </dgm:pt>
    <dgm:pt modelId="{892799F3-4BFD-4ED5-BB27-033188A07CED}" type="parTrans" cxnId="{FAD2A471-6D93-4B14-AAAE-F3D35D382974}">
      <dgm:prSet/>
      <dgm:spPr/>
      <dgm:t>
        <a:bodyPr/>
        <a:lstStyle/>
        <a:p>
          <a:endParaRPr lang="es-ES"/>
        </a:p>
      </dgm:t>
    </dgm:pt>
    <dgm:pt modelId="{DD80E6E4-0E50-4F77-9C18-6F884010434F}" type="sibTrans" cxnId="{FAD2A471-6D93-4B14-AAAE-F3D35D382974}">
      <dgm:prSet/>
      <dgm:spPr/>
      <dgm:t>
        <a:bodyPr/>
        <a:lstStyle/>
        <a:p>
          <a:endParaRPr lang="es-ES"/>
        </a:p>
      </dgm:t>
    </dgm:pt>
    <dgm:pt modelId="{9CA2B624-1815-498C-AB84-17AA2B53CE5C}">
      <dgm:prSet/>
      <dgm:spPr/>
      <dgm:t>
        <a:bodyPr/>
        <a:lstStyle/>
        <a:p>
          <a:pPr rtl="0"/>
          <a:r>
            <a:rPr lang="es-EC" dirty="0" smtClean="0"/>
            <a:t>Específicos</a:t>
          </a:r>
          <a:endParaRPr lang="es-EC" dirty="0"/>
        </a:p>
      </dgm:t>
    </dgm:pt>
    <dgm:pt modelId="{D65F5398-C4D5-449A-8E9D-0BBDBE123075}" type="parTrans" cxnId="{5BEFDBDB-7AE2-407C-82B3-5F80377A61B4}">
      <dgm:prSet/>
      <dgm:spPr/>
      <dgm:t>
        <a:bodyPr/>
        <a:lstStyle/>
        <a:p>
          <a:endParaRPr lang="es-ES"/>
        </a:p>
      </dgm:t>
    </dgm:pt>
    <dgm:pt modelId="{1E7175EE-DA58-4D49-9D2F-CAAE2D3AC032}" type="sibTrans" cxnId="{5BEFDBDB-7AE2-407C-82B3-5F80377A61B4}">
      <dgm:prSet/>
      <dgm:spPr/>
      <dgm:t>
        <a:bodyPr/>
        <a:lstStyle/>
        <a:p>
          <a:endParaRPr lang="es-ES"/>
        </a:p>
      </dgm:t>
    </dgm:pt>
    <dgm:pt modelId="{5E31216B-268C-4EE8-A0AE-FF80DCC5E1D7}" type="pres">
      <dgm:prSet presAssocID="{9918B20B-B959-4B0E-ACE2-317CF0186181}" presName="mainComposite" presStyleCnt="0">
        <dgm:presLayoutVars>
          <dgm:chPref val="1"/>
          <dgm:dir/>
          <dgm:animOne val="branch"/>
          <dgm:animLvl val="lvl"/>
          <dgm:resizeHandles val="exact"/>
        </dgm:presLayoutVars>
      </dgm:prSet>
      <dgm:spPr/>
      <dgm:t>
        <a:bodyPr/>
        <a:lstStyle/>
        <a:p>
          <a:endParaRPr lang="es-ES"/>
        </a:p>
      </dgm:t>
    </dgm:pt>
    <dgm:pt modelId="{55D75F1F-72E4-425F-9633-D3044A76ACA0}" type="pres">
      <dgm:prSet presAssocID="{9918B20B-B959-4B0E-ACE2-317CF0186181}" presName="hierFlow" presStyleCnt="0"/>
      <dgm:spPr/>
    </dgm:pt>
    <dgm:pt modelId="{6FAA72C1-F15F-49B8-957B-2BC056CF9873}" type="pres">
      <dgm:prSet presAssocID="{9918B20B-B959-4B0E-ACE2-317CF0186181}" presName="firstBuf" presStyleCnt="0"/>
      <dgm:spPr/>
    </dgm:pt>
    <dgm:pt modelId="{51BD5A1A-ACE7-446E-8569-26EF8E1E3590}" type="pres">
      <dgm:prSet presAssocID="{9918B20B-B959-4B0E-ACE2-317CF0186181}" presName="hierChild1" presStyleCnt="0">
        <dgm:presLayoutVars>
          <dgm:chPref val="1"/>
          <dgm:animOne val="branch"/>
          <dgm:animLvl val="lvl"/>
        </dgm:presLayoutVars>
      </dgm:prSet>
      <dgm:spPr/>
    </dgm:pt>
    <dgm:pt modelId="{3F546CDE-F6A1-4576-A50A-788E1750B21C}" type="pres">
      <dgm:prSet presAssocID="{E993A0CE-609E-4B9A-9766-D4B4C2124617}" presName="Name17" presStyleCnt="0"/>
      <dgm:spPr/>
    </dgm:pt>
    <dgm:pt modelId="{FF397D22-B627-4FE3-8F64-BD325569C430}" type="pres">
      <dgm:prSet presAssocID="{E993A0CE-609E-4B9A-9766-D4B4C2124617}" presName="level1Shape" presStyleLbl="node0" presStyleIdx="0" presStyleCnt="1" custScaleX="226673" custScaleY="292582">
        <dgm:presLayoutVars>
          <dgm:chPref val="3"/>
        </dgm:presLayoutVars>
      </dgm:prSet>
      <dgm:spPr/>
      <dgm:t>
        <a:bodyPr/>
        <a:lstStyle/>
        <a:p>
          <a:endParaRPr lang="es-ES"/>
        </a:p>
      </dgm:t>
    </dgm:pt>
    <dgm:pt modelId="{6FB895DF-0231-45F8-8E0C-65A5CACC67C0}" type="pres">
      <dgm:prSet presAssocID="{E993A0CE-609E-4B9A-9766-D4B4C2124617}" presName="hierChild2" presStyleCnt="0"/>
      <dgm:spPr/>
    </dgm:pt>
    <dgm:pt modelId="{72B5D161-1DE6-464B-8317-DA979A546739}" type="pres">
      <dgm:prSet presAssocID="{F4F69ACC-6113-46EF-BDA5-4325FCD341C1}" presName="Name25" presStyleLbl="parChTrans1D2" presStyleIdx="0" presStyleCnt="4"/>
      <dgm:spPr/>
      <dgm:t>
        <a:bodyPr/>
        <a:lstStyle/>
        <a:p>
          <a:endParaRPr lang="es-ES"/>
        </a:p>
      </dgm:t>
    </dgm:pt>
    <dgm:pt modelId="{AB1DF024-E440-4F61-A61F-95E50FDAA743}" type="pres">
      <dgm:prSet presAssocID="{F4F69ACC-6113-46EF-BDA5-4325FCD341C1}" presName="connTx" presStyleLbl="parChTrans1D2" presStyleIdx="0" presStyleCnt="4"/>
      <dgm:spPr/>
      <dgm:t>
        <a:bodyPr/>
        <a:lstStyle/>
        <a:p>
          <a:endParaRPr lang="es-ES"/>
        </a:p>
      </dgm:t>
    </dgm:pt>
    <dgm:pt modelId="{5BAF9DF6-D2DB-4F7C-BF22-676CDA82625A}" type="pres">
      <dgm:prSet presAssocID="{ACC760D0-5FBB-4377-81C8-65C4C5B9952D}" presName="Name30" presStyleCnt="0"/>
      <dgm:spPr/>
    </dgm:pt>
    <dgm:pt modelId="{48B9A1EF-EFBD-4691-AF23-1715413E8B8C}" type="pres">
      <dgm:prSet presAssocID="{ACC760D0-5FBB-4377-81C8-65C4C5B9952D}" presName="level2Shape" presStyleLbl="node2" presStyleIdx="0" presStyleCnt="4" custScaleX="427430" custLinFactNeighborX="5898" custLinFactNeighborY="-61067"/>
      <dgm:spPr/>
      <dgm:t>
        <a:bodyPr/>
        <a:lstStyle/>
        <a:p>
          <a:endParaRPr lang="es-ES"/>
        </a:p>
      </dgm:t>
    </dgm:pt>
    <dgm:pt modelId="{61EADDA7-7FBF-4D5F-A71A-6D4ACEC94B26}" type="pres">
      <dgm:prSet presAssocID="{ACC760D0-5FBB-4377-81C8-65C4C5B9952D}" presName="hierChild3" presStyleCnt="0"/>
      <dgm:spPr/>
    </dgm:pt>
    <dgm:pt modelId="{5E3F3ECC-C568-4FB7-AE62-F9600F8E06C8}" type="pres">
      <dgm:prSet presAssocID="{0355D9E2-7F08-4286-B302-3D07B82B265F}" presName="Name25" presStyleLbl="parChTrans1D2" presStyleIdx="1" presStyleCnt="4"/>
      <dgm:spPr/>
      <dgm:t>
        <a:bodyPr/>
        <a:lstStyle/>
        <a:p>
          <a:endParaRPr lang="es-ES"/>
        </a:p>
      </dgm:t>
    </dgm:pt>
    <dgm:pt modelId="{526BC941-D9F3-4693-872E-AC26879E5773}" type="pres">
      <dgm:prSet presAssocID="{0355D9E2-7F08-4286-B302-3D07B82B265F}" presName="connTx" presStyleLbl="parChTrans1D2" presStyleIdx="1" presStyleCnt="4"/>
      <dgm:spPr/>
      <dgm:t>
        <a:bodyPr/>
        <a:lstStyle/>
        <a:p>
          <a:endParaRPr lang="es-ES"/>
        </a:p>
      </dgm:t>
    </dgm:pt>
    <dgm:pt modelId="{982FB4F6-F046-4635-9EB1-D1B8B0550EB0}" type="pres">
      <dgm:prSet presAssocID="{9D084512-5727-4BCB-ACFB-FC999F387265}" presName="Name30" presStyleCnt="0"/>
      <dgm:spPr/>
    </dgm:pt>
    <dgm:pt modelId="{E8775102-C567-4E5E-9D99-5B6C6F654262}" type="pres">
      <dgm:prSet presAssocID="{9D084512-5727-4BCB-ACFB-FC999F387265}" presName="level2Shape" presStyleLbl="node2" presStyleIdx="1" presStyleCnt="4" custScaleX="427430" custLinFactNeighborY="-46310"/>
      <dgm:spPr/>
      <dgm:t>
        <a:bodyPr/>
        <a:lstStyle/>
        <a:p>
          <a:endParaRPr lang="es-ES"/>
        </a:p>
      </dgm:t>
    </dgm:pt>
    <dgm:pt modelId="{3A2FC99C-53B4-4BCC-A157-D1DD7CC99124}" type="pres">
      <dgm:prSet presAssocID="{9D084512-5727-4BCB-ACFB-FC999F387265}" presName="hierChild3" presStyleCnt="0"/>
      <dgm:spPr/>
    </dgm:pt>
    <dgm:pt modelId="{54786348-1EC5-4186-AC2C-C4112ED9A7BF}" type="pres">
      <dgm:prSet presAssocID="{C0EE49B7-D2B9-41CD-8557-31BFC2B7501E}" presName="Name25" presStyleLbl="parChTrans1D2" presStyleIdx="2" presStyleCnt="4"/>
      <dgm:spPr/>
      <dgm:t>
        <a:bodyPr/>
        <a:lstStyle/>
        <a:p>
          <a:endParaRPr lang="es-ES"/>
        </a:p>
      </dgm:t>
    </dgm:pt>
    <dgm:pt modelId="{2AD29395-1E2B-4796-891D-BA326CCD84C6}" type="pres">
      <dgm:prSet presAssocID="{C0EE49B7-D2B9-41CD-8557-31BFC2B7501E}" presName="connTx" presStyleLbl="parChTrans1D2" presStyleIdx="2" presStyleCnt="4"/>
      <dgm:spPr/>
      <dgm:t>
        <a:bodyPr/>
        <a:lstStyle/>
        <a:p>
          <a:endParaRPr lang="es-ES"/>
        </a:p>
      </dgm:t>
    </dgm:pt>
    <dgm:pt modelId="{3BA28346-4F6D-4F56-A440-97F7D918F1AB}" type="pres">
      <dgm:prSet presAssocID="{FB035874-953A-44C2-88A7-131984198BC5}" presName="Name30" presStyleCnt="0"/>
      <dgm:spPr/>
    </dgm:pt>
    <dgm:pt modelId="{AC2E14CD-8BCD-4F66-98AB-5C59E4FEC8F0}" type="pres">
      <dgm:prSet presAssocID="{FB035874-953A-44C2-88A7-131984198BC5}" presName="level2Shape" presStyleLbl="node2" presStyleIdx="2" presStyleCnt="4" custScaleX="427430" custLinFactNeighborX="0" custLinFactNeighborY="-22271"/>
      <dgm:spPr/>
      <dgm:t>
        <a:bodyPr/>
        <a:lstStyle/>
        <a:p>
          <a:endParaRPr lang="es-ES"/>
        </a:p>
      </dgm:t>
    </dgm:pt>
    <dgm:pt modelId="{6D17D792-C0C0-4132-8E09-28371BDD7DB3}" type="pres">
      <dgm:prSet presAssocID="{FB035874-953A-44C2-88A7-131984198BC5}" presName="hierChild3" presStyleCnt="0"/>
      <dgm:spPr/>
    </dgm:pt>
    <dgm:pt modelId="{EE33BA2D-E1A2-4FB4-8441-D6701F512D9D}" type="pres">
      <dgm:prSet presAssocID="{BD87C225-585D-4B4B-840F-5B0711DD0F28}" presName="Name25" presStyleLbl="parChTrans1D2" presStyleIdx="3" presStyleCnt="4"/>
      <dgm:spPr/>
      <dgm:t>
        <a:bodyPr/>
        <a:lstStyle/>
        <a:p>
          <a:endParaRPr lang="es-ES"/>
        </a:p>
      </dgm:t>
    </dgm:pt>
    <dgm:pt modelId="{809F160E-E2A0-45BB-894D-D7C65A2C992D}" type="pres">
      <dgm:prSet presAssocID="{BD87C225-585D-4B4B-840F-5B0711DD0F28}" presName="connTx" presStyleLbl="parChTrans1D2" presStyleIdx="3" presStyleCnt="4"/>
      <dgm:spPr/>
      <dgm:t>
        <a:bodyPr/>
        <a:lstStyle/>
        <a:p>
          <a:endParaRPr lang="es-ES"/>
        </a:p>
      </dgm:t>
    </dgm:pt>
    <dgm:pt modelId="{75212EBD-81CA-49F2-A4C1-6E5DABB88D82}" type="pres">
      <dgm:prSet presAssocID="{EE4781E8-BAAD-44D9-AEBD-CF81AEC4AE94}" presName="Name30" presStyleCnt="0"/>
      <dgm:spPr/>
    </dgm:pt>
    <dgm:pt modelId="{93257893-3999-477A-BB19-837765D60584}" type="pres">
      <dgm:prSet presAssocID="{EE4781E8-BAAD-44D9-AEBD-CF81AEC4AE94}" presName="level2Shape" presStyleLbl="node2" presStyleIdx="3" presStyleCnt="4" custScaleX="427430"/>
      <dgm:spPr/>
      <dgm:t>
        <a:bodyPr/>
        <a:lstStyle/>
        <a:p>
          <a:endParaRPr lang="es-ES"/>
        </a:p>
      </dgm:t>
    </dgm:pt>
    <dgm:pt modelId="{95C03DB5-6F28-412A-84E1-45F6F892930F}" type="pres">
      <dgm:prSet presAssocID="{EE4781E8-BAAD-44D9-AEBD-CF81AEC4AE94}" presName="hierChild3" presStyleCnt="0"/>
      <dgm:spPr/>
    </dgm:pt>
    <dgm:pt modelId="{411EFB40-2EF1-443C-BDAF-D9BDCF97CF96}" type="pres">
      <dgm:prSet presAssocID="{9918B20B-B959-4B0E-ACE2-317CF0186181}" presName="bgShapesFlow" presStyleCnt="0"/>
      <dgm:spPr/>
    </dgm:pt>
    <dgm:pt modelId="{FA3B8F2D-1B8D-458A-981B-E72133C8315A}" type="pres">
      <dgm:prSet presAssocID="{21F6D102-43D9-43CA-8A94-2B3A99E349DA}" presName="rectComp" presStyleCnt="0"/>
      <dgm:spPr/>
    </dgm:pt>
    <dgm:pt modelId="{3F6D24AF-F888-42F5-8BD1-1D8F23412B3B}" type="pres">
      <dgm:prSet presAssocID="{21F6D102-43D9-43CA-8A94-2B3A99E349DA}" presName="bgRect" presStyleLbl="bgShp" presStyleIdx="0" presStyleCnt="2" custScaleX="201842"/>
      <dgm:spPr/>
      <dgm:t>
        <a:bodyPr/>
        <a:lstStyle/>
        <a:p>
          <a:endParaRPr lang="es-ES"/>
        </a:p>
      </dgm:t>
    </dgm:pt>
    <dgm:pt modelId="{161660A4-FB44-4D04-8245-BE6391864EAC}" type="pres">
      <dgm:prSet presAssocID="{21F6D102-43D9-43CA-8A94-2B3A99E349DA}" presName="bgRectTx" presStyleLbl="bgShp" presStyleIdx="0" presStyleCnt="2">
        <dgm:presLayoutVars>
          <dgm:bulletEnabled val="1"/>
        </dgm:presLayoutVars>
      </dgm:prSet>
      <dgm:spPr/>
      <dgm:t>
        <a:bodyPr/>
        <a:lstStyle/>
        <a:p>
          <a:endParaRPr lang="es-ES"/>
        </a:p>
      </dgm:t>
    </dgm:pt>
    <dgm:pt modelId="{DFADA4E6-8BC6-4E59-90D3-4E2DB0248913}" type="pres">
      <dgm:prSet presAssocID="{21F6D102-43D9-43CA-8A94-2B3A99E349DA}" presName="spComp" presStyleCnt="0"/>
      <dgm:spPr/>
    </dgm:pt>
    <dgm:pt modelId="{18831E6F-8CE1-4601-95E0-4618480DDD6C}" type="pres">
      <dgm:prSet presAssocID="{21F6D102-43D9-43CA-8A94-2B3A99E349DA}" presName="hSp" presStyleCnt="0"/>
      <dgm:spPr/>
    </dgm:pt>
    <dgm:pt modelId="{FB19AA4A-0A70-4D76-B551-BD72A0340F00}" type="pres">
      <dgm:prSet presAssocID="{9CA2B624-1815-498C-AB84-17AA2B53CE5C}" presName="rectComp" presStyleCnt="0"/>
      <dgm:spPr/>
    </dgm:pt>
    <dgm:pt modelId="{EB4493FE-094F-40FC-AECA-B18F55243711}" type="pres">
      <dgm:prSet presAssocID="{9CA2B624-1815-498C-AB84-17AA2B53CE5C}" presName="bgRect" presStyleLbl="bgShp" presStyleIdx="1" presStyleCnt="2" custScaleX="376253"/>
      <dgm:spPr/>
      <dgm:t>
        <a:bodyPr/>
        <a:lstStyle/>
        <a:p>
          <a:endParaRPr lang="es-ES"/>
        </a:p>
      </dgm:t>
    </dgm:pt>
    <dgm:pt modelId="{ABF94688-68D8-481E-BCC7-66587F8DBA90}" type="pres">
      <dgm:prSet presAssocID="{9CA2B624-1815-498C-AB84-17AA2B53CE5C}" presName="bgRectTx" presStyleLbl="bgShp" presStyleIdx="1" presStyleCnt="2">
        <dgm:presLayoutVars>
          <dgm:bulletEnabled val="1"/>
        </dgm:presLayoutVars>
      </dgm:prSet>
      <dgm:spPr/>
      <dgm:t>
        <a:bodyPr/>
        <a:lstStyle/>
        <a:p>
          <a:endParaRPr lang="es-ES"/>
        </a:p>
      </dgm:t>
    </dgm:pt>
  </dgm:ptLst>
  <dgm:cxnLst>
    <dgm:cxn modelId="{F7C6228F-5A84-4900-A6BC-DA49E110596C}" type="presOf" srcId="{BD87C225-585D-4B4B-840F-5B0711DD0F28}" destId="{809F160E-E2A0-45BB-894D-D7C65A2C992D}" srcOrd="1" destOrd="0" presId="urn:microsoft.com/office/officeart/2005/8/layout/hierarchy5"/>
    <dgm:cxn modelId="{F643E392-8499-4380-B0CB-5742E96325CE}" type="presOf" srcId="{BD87C225-585D-4B4B-840F-5B0711DD0F28}" destId="{EE33BA2D-E1A2-4FB4-8441-D6701F512D9D}" srcOrd="0" destOrd="0" presId="urn:microsoft.com/office/officeart/2005/8/layout/hierarchy5"/>
    <dgm:cxn modelId="{8A6B586F-EB95-47D6-9A44-4DD9505D204A}" type="presOf" srcId="{9CA2B624-1815-498C-AB84-17AA2B53CE5C}" destId="{EB4493FE-094F-40FC-AECA-B18F55243711}" srcOrd="0" destOrd="0" presId="urn:microsoft.com/office/officeart/2005/8/layout/hierarchy5"/>
    <dgm:cxn modelId="{0E4023D9-5127-4CAA-B0E3-EAF278AD62BC}" srcId="{E993A0CE-609E-4B9A-9766-D4B4C2124617}" destId="{FB035874-953A-44C2-88A7-131984198BC5}" srcOrd="2" destOrd="0" parTransId="{C0EE49B7-D2B9-41CD-8557-31BFC2B7501E}" sibTransId="{757C40A2-1256-4C38-A3DB-9137FC21621C}"/>
    <dgm:cxn modelId="{33B57726-D0C8-432B-8D45-8C38694C640F}" type="presOf" srcId="{9918B20B-B959-4B0E-ACE2-317CF0186181}" destId="{5E31216B-268C-4EE8-A0AE-FF80DCC5E1D7}" srcOrd="0" destOrd="0" presId="urn:microsoft.com/office/officeart/2005/8/layout/hierarchy5"/>
    <dgm:cxn modelId="{FAD2A471-6D93-4B14-AAAE-F3D35D382974}" srcId="{9918B20B-B959-4B0E-ACE2-317CF0186181}" destId="{21F6D102-43D9-43CA-8A94-2B3A99E349DA}" srcOrd="1" destOrd="0" parTransId="{892799F3-4BFD-4ED5-BB27-033188A07CED}" sibTransId="{DD80E6E4-0E50-4F77-9C18-6F884010434F}"/>
    <dgm:cxn modelId="{BFAADA8F-851C-4694-9DD2-5007EDC16C2A}" type="presOf" srcId="{C0EE49B7-D2B9-41CD-8557-31BFC2B7501E}" destId="{54786348-1EC5-4186-AC2C-C4112ED9A7BF}" srcOrd="0" destOrd="0" presId="urn:microsoft.com/office/officeart/2005/8/layout/hierarchy5"/>
    <dgm:cxn modelId="{D27B12F3-59C8-48DE-93A2-739ED590B19D}" type="presOf" srcId="{F4F69ACC-6113-46EF-BDA5-4325FCD341C1}" destId="{AB1DF024-E440-4F61-A61F-95E50FDAA743}" srcOrd="1" destOrd="0" presId="urn:microsoft.com/office/officeart/2005/8/layout/hierarchy5"/>
    <dgm:cxn modelId="{91152EEB-5388-4B2F-8FE7-4D5702CF37FD}" type="presOf" srcId="{F4F69ACC-6113-46EF-BDA5-4325FCD341C1}" destId="{72B5D161-1DE6-464B-8317-DA979A546739}" srcOrd="0" destOrd="0" presId="urn:microsoft.com/office/officeart/2005/8/layout/hierarchy5"/>
    <dgm:cxn modelId="{B686CE8B-2367-4E36-8C1D-65AED9A40C3C}" type="presOf" srcId="{0355D9E2-7F08-4286-B302-3D07B82B265F}" destId="{526BC941-D9F3-4693-872E-AC26879E5773}" srcOrd="1" destOrd="0" presId="urn:microsoft.com/office/officeart/2005/8/layout/hierarchy5"/>
    <dgm:cxn modelId="{DF71DF48-90A9-4847-9F45-CA119A044B3A}" srcId="{9918B20B-B959-4B0E-ACE2-317CF0186181}" destId="{E993A0CE-609E-4B9A-9766-D4B4C2124617}" srcOrd="0" destOrd="0" parTransId="{241CC2EF-8D3C-4DDD-9E20-9A343BAC9A8A}" sibTransId="{FAA16551-45BF-4D4A-93A0-F71761AB1300}"/>
    <dgm:cxn modelId="{5BEFDBDB-7AE2-407C-82B3-5F80377A61B4}" srcId="{9918B20B-B959-4B0E-ACE2-317CF0186181}" destId="{9CA2B624-1815-498C-AB84-17AA2B53CE5C}" srcOrd="2" destOrd="0" parTransId="{D65F5398-C4D5-449A-8E9D-0BBDBE123075}" sibTransId="{1E7175EE-DA58-4D49-9D2F-CAAE2D3AC032}"/>
    <dgm:cxn modelId="{BFC609BF-2F49-4B8B-932F-84DD56CE5C7F}" type="presOf" srcId="{9D084512-5727-4BCB-ACFB-FC999F387265}" destId="{E8775102-C567-4E5E-9D99-5B6C6F654262}" srcOrd="0" destOrd="0" presId="urn:microsoft.com/office/officeart/2005/8/layout/hierarchy5"/>
    <dgm:cxn modelId="{41D3A423-E2DB-48F0-A165-5B45A9170A1B}" type="presOf" srcId="{FB035874-953A-44C2-88A7-131984198BC5}" destId="{AC2E14CD-8BCD-4F66-98AB-5C59E4FEC8F0}" srcOrd="0" destOrd="0" presId="urn:microsoft.com/office/officeart/2005/8/layout/hierarchy5"/>
    <dgm:cxn modelId="{6EC0FF1C-6802-4586-92E7-E4C18AE65DD9}" type="presOf" srcId="{ACC760D0-5FBB-4377-81C8-65C4C5B9952D}" destId="{48B9A1EF-EFBD-4691-AF23-1715413E8B8C}" srcOrd="0" destOrd="0" presId="urn:microsoft.com/office/officeart/2005/8/layout/hierarchy5"/>
    <dgm:cxn modelId="{FFA03FC5-5537-4FC0-BF02-CC8469CE061F}" type="presOf" srcId="{21F6D102-43D9-43CA-8A94-2B3A99E349DA}" destId="{3F6D24AF-F888-42F5-8BD1-1D8F23412B3B}" srcOrd="0" destOrd="0" presId="urn:microsoft.com/office/officeart/2005/8/layout/hierarchy5"/>
    <dgm:cxn modelId="{538FBA09-04B3-4DCC-9CAE-33C53A65EF42}" type="presOf" srcId="{0355D9E2-7F08-4286-B302-3D07B82B265F}" destId="{5E3F3ECC-C568-4FB7-AE62-F9600F8E06C8}" srcOrd="0" destOrd="0" presId="urn:microsoft.com/office/officeart/2005/8/layout/hierarchy5"/>
    <dgm:cxn modelId="{D7C9FBE4-3871-48ED-9780-1246025B7F7D}" srcId="{E993A0CE-609E-4B9A-9766-D4B4C2124617}" destId="{9D084512-5727-4BCB-ACFB-FC999F387265}" srcOrd="1" destOrd="0" parTransId="{0355D9E2-7F08-4286-B302-3D07B82B265F}" sibTransId="{6B443427-3AE1-464B-90A9-B87DFA7E1F37}"/>
    <dgm:cxn modelId="{9EDEEE4E-5BD5-45F9-A448-8169E042EE02}" type="presOf" srcId="{9CA2B624-1815-498C-AB84-17AA2B53CE5C}" destId="{ABF94688-68D8-481E-BCC7-66587F8DBA90}" srcOrd="1" destOrd="0" presId="urn:microsoft.com/office/officeart/2005/8/layout/hierarchy5"/>
    <dgm:cxn modelId="{E07EDB99-D8E7-4732-B402-047E82CB4BD0}" type="presOf" srcId="{21F6D102-43D9-43CA-8A94-2B3A99E349DA}" destId="{161660A4-FB44-4D04-8245-BE6391864EAC}" srcOrd="1" destOrd="0" presId="urn:microsoft.com/office/officeart/2005/8/layout/hierarchy5"/>
    <dgm:cxn modelId="{880FD8BB-7D8A-4454-BA69-B7CAD627BE84}" srcId="{E993A0CE-609E-4B9A-9766-D4B4C2124617}" destId="{ACC760D0-5FBB-4377-81C8-65C4C5B9952D}" srcOrd="0" destOrd="0" parTransId="{F4F69ACC-6113-46EF-BDA5-4325FCD341C1}" sibTransId="{004ABB1F-F6AE-4147-8D9F-E2B176BE2BDF}"/>
    <dgm:cxn modelId="{3D13A1A2-AAA1-4724-8036-E03C2FA02205}" srcId="{E993A0CE-609E-4B9A-9766-D4B4C2124617}" destId="{EE4781E8-BAAD-44D9-AEBD-CF81AEC4AE94}" srcOrd="3" destOrd="0" parTransId="{BD87C225-585D-4B4B-840F-5B0711DD0F28}" sibTransId="{D757AD5D-9891-4C47-BEAB-5D70A7C32F35}"/>
    <dgm:cxn modelId="{F70C679B-618F-4689-8433-9DA529F554F4}" type="presOf" srcId="{E993A0CE-609E-4B9A-9766-D4B4C2124617}" destId="{FF397D22-B627-4FE3-8F64-BD325569C430}" srcOrd="0" destOrd="0" presId="urn:microsoft.com/office/officeart/2005/8/layout/hierarchy5"/>
    <dgm:cxn modelId="{6E7CBAA4-B3B8-4871-AC81-B69385F1EEF1}" type="presOf" srcId="{C0EE49B7-D2B9-41CD-8557-31BFC2B7501E}" destId="{2AD29395-1E2B-4796-891D-BA326CCD84C6}" srcOrd="1" destOrd="0" presId="urn:microsoft.com/office/officeart/2005/8/layout/hierarchy5"/>
    <dgm:cxn modelId="{B8443E98-A638-42C3-AC66-2D4AF80125CA}" type="presOf" srcId="{EE4781E8-BAAD-44D9-AEBD-CF81AEC4AE94}" destId="{93257893-3999-477A-BB19-837765D60584}" srcOrd="0" destOrd="0" presId="urn:microsoft.com/office/officeart/2005/8/layout/hierarchy5"/>
    <dgm:cxn modelId="{038DAA56-BA44-469B-9818-942AE2821F2B}" type="presParOf" srcId="{5E31216B-268C-4EE8-A0AE-FF80DCC5E1D7}" destId="{55D75F1F-72E4-425F-9633-D3044A76ACA0}" srcOrd="0" destOrd="0" presId="urn:microsoft.com/office/officeart/2005/8/layout/hierarchy5"/>
    <dgm:cxn modelId="{554DD3A4-F8FA-45D4-8307-D3E3A089B3EC}" type="presParOf" srcId="{55D75F1F-72E4-425F-9633-D3044A76ACA0}" destId="{6FAA72C1-F15F-49B8-957B-2BC056CF9873}" srcOrd="0" destOrd="0" presId="urn:microsoft.com/office/officeart/2005/8/layout/hierarchy5"/>
    <dgm:cxn modelId="{093FE017-EFA1-4AEB-A572-75989E999906}" type="presParOf" srcId="{55D75F1F-72E4-425F-9633-D3044A76ACA0}" destId="{51BD5A1A-ACE7-446E-8569-26EF8E1E3590}" srcOrd="1" destOrd="0" presId="urn:microsoft.com/office/officeart/2005/8/layout/hierarchy5"/>
    <dgm:cxn modelId="{A6EC9B83-82A7-48B0-BF5F-7DC389B45F24}" type="presParOf" srcId="{51BD5A1A-ACE7-446E-8569-26EF8E1E3590}" destId="{3F546CDE-F6A1-4576-A50A-788E1750B21C}" srcOrd="0" destOrd="0" presId="urn:microsoft.com/office/officeart/2005/8/layout/hierarchy5"/>
    <dgm:cxn modelId="{EB7F9170-190D-4F43-8E2A-410D616EA796}" type="presParOf" srcId="{3F546CDE-F6A1-4576-A50A-788E1750B21C}" destId="{FF397D22-B627-4FE3-8F64-BD325569C430}" srcOrd="0" destOrd="0" presId="urn:microsoft.com/office/officeart/2005/8/layout/hierarchy5"/>
    <dgm:cxn modelId="{1572F55A-21A1-430D-8C65-723D0BC34322}" type="presParOf" srcId="{3F546CDE-F6A1-4576-A50A-788E1750B21C}" destId="{6FB895DF-0231-45F8-8E0C-65A5CACC67C0}" srcOrd="1" destOrd="0" presId="urn:microsoft.com/office/officeart/2005/8/layout/hierarchy5"/>
    <dgm:cxn modelId="{AC76F7EA-5942-4A56-BEEB-BAAB8B5064D5}" type="presParOf" srcId="{6FB895DF-0231-45F8-8E0C-65A5CACC67C0}" destId="{72B5D161-1DE6-464B-8317-DA979A546739}" srcOrd="0" destOrd="0" presId="urn:microsoft.com/office/officeart/2005/8/layout/hierarchy5"/>
    <dgm:cxn modelId="{17B6CEF0-C2CA-4D88-9716-AA0FF8413B90}" type="presParOf" srcId="{72B5D161-1DE6-464B-8317-DA979A546739}" destId="{AB1DF024-E440-4F61-A61F-95E50FDAA743}" srcOrd="0" destOrd="0" presId="urn:microsoft.com/office/officeart/2005/8/layout/hierarchy5"/>
    <dgm:cxn modelId="{561236BA-69B8-4199-962E-694A6C65D5F5}" type="presParOf" srcId="{6FB895DF-0231-45F8-8E0C-65A5CACC67C0}" destId="{5BAF9DF6-D2DB-4F7C-BF22-676CDA82625A}" srcOrd="1" destOrd="0" presId="urn:microsoft.com/office/officeart/2005/8/layout/hierarchy5"/>
    <dgm:cxn modelId="{E491B146-F239-4513-8F96-C1DD11976CF2}" type="presParOf" srcId="{5BAF9DF6-D2DB-4F7C-BF22-676CDA82625A}" destId="{48B9A1EF-EFBD-4691-AF23-1715413E8B8C}" srcOrd="0" destOrd="0" presId="urn:microsoft.com/office/officeart/2005/8/layout/hierarchy5"/>
    <dgm:cxn modelId="{ECE1D921-F469-463D-9C9C-DB68CC6DBF73}" type="presParOf" srcId="{5BAF9DF6-D2DB-4F7C-BF22-676CDA82625A}" destId="{61EADDA7-7FBF-4D5F-A71A-6D4ACEC94B26}" srcOrd="1" destOrd="0" presId="urn:microsoft.com/office/officeart/2005/8/layout/hierarchy5"/>
    <dgm:cxn modelId="{874C67BD-E94A-4E64-AE4C-F0B666CE5B91}" type="presParOf" srcId="{6FB895DF-0231-45F8-8E0C-65A5CACC67C0}" destId="{5E3F3ECC-C568-4FB7-AE62-F9600F8E06C8}" srcOrd="2" destOrd="0" presId="urn:microsoft.com/office/officeart/2005/8/layout/hierarchy5"/>
    <dgm:cxn modelId="{EFEB471A-E51E-4A9F-9FC6-F2277EE781B8}" type="presParOf" srcId="{5E3F3ECC-C568-4FB7-AE62-F9600F8E06C8}" destId="{526BC941-D9F3-4693-872E-AC26879E5773}" srcOrd="0" destOrd="0" presId="urn:microsoft.com/office/officeart/2005/8/layout/hierarchy5"/>
    <dgm:cxn modelId="{FA50EB22-0792-49B3-A8E7-06ACD96D96DF}" type="presParOf" srcId="{6FB895DF-0231-45F8-8E0C-65A5CACC67C0}" destId="{982FB4F6-F046-4635-9EB1-D1B8B0550EB0}" srcOrd="3" destOrd="0" presId="urn:microsoft.com/office/officeart/2005/8/layout/hierarchy5"/>
    <dgm:cxn modelId="{D24ECB8C-4423-4288-8D32-E51BC10C52CA}" type="presParOf" srcId="{982FB4F6-F046-4635-9EB1-D1B8B0550EB0}" destId="{E8775102-C567-4E5E-9D99-5B6C6F654262}" srcOrd="0" destOrd="0" presId="urn:microsoft.com/office/officeart/2005/8/layout/hierarchy5"/>
    <dgm:cxn modelId="{EA9EAA51-807D-434F-8287-903671672401}" type="presParOf" srcId="{982FB4F6-F046-4635-9EB1-D1B8B0550EB0}" destId="{3A2FC99C-53B4-4BCC-A157-D1DD7CC99124}" srcOrd="1" destOrd="0" presId="urn:microsoft.com/office/officeart/2005/8/layout/hierarchy5"/>
    <dgm:cxn modelId="{D6B07102-1F94-40E8-805B-538770806AE1}" type="presParOf" srcId="{6FB895DF-0231-45F8-8E0C-65A5CACC67C0}" destId="{54786348-1EC5-4186-AC2C-C4112ED9A7BF}" srcOrd="4" destOrd="0" presId="urn:microsoft.com/office/officeart/2005/8/layout/hierarchy5"/>
    <dgm:cxn modelId="{5A64B913-D258-49FC-8E6D-FF7FE08E31F6}" type="presParOf" srcId="{54786348-1EC5-4186-AC2C-C4112ED9A7BF}" destId="{2AD29395-1E2B-4796-891D-BA326CCD84C6}" srcOrd="0" destOrd="0" presId="urn:microsoft.com/office/officeart/2005/8/layout/hierarchy5"/>
    <dgm:cxn modelId="{C7CE903C-CD85-453A-A14F-A3C4534D33CE}" type="presParOf" srcId="{6FB895DF-0231-45F8-8E0C-65A5CACC67C0}" destId="{3BA28346-4F6D-4F56-A440-97F7D918F1AB}" srcOrd="5" destOrd="0" presId="urn:microsoft.com/office/officeart/2005/8/layout/hierarchy5"/>
    <dgm:cxn modelId="{59C65AF9-24A3-4AFE-8000-29494921E135}" type="presParOf" srcId="{3BA28346-4F6D-4F56-A440-97F7D918F1AB}" destId="{AC2E14CD-8BCD-4F66-98AB-5C59E4FEC8F0}" srcOrd="0" destOrd="0" presId="urn:microsoft.com/office/officeart/2005/8/layout/hierarchy5"/>
    <dgm:cxn modelId="{A61AC8DD-9CB2-440A-9486-94CF9F0DC227}" type="presParOf" srcId="{3BA28346-4F6D-4F56-A440-97F7D918F1AB}" destId="{6D17D792-C0C0-4132-8E09-28371BDD7DB3}" srcOrd="1" destOrd="0" presId="urn:microsoft.com/office/officeart/2005/8/layout/hierarchy5"/>
    <dgm:cxn modelId="{6B46DF8F-42A5-41EE-B35A-09E5A7076674}" type="presParOf" srcId="{6FB895DF-0231-45F8-8E0C-65A5CACC67C0}" destId="{EE33BA2D-E1A2-4FB4-8441-D6701F512D9D}" srcOrd="6" destOrd="0" presId="urn:microsoft.com/office/officeart/2005/8/layout/hierarchy5"/>
    <dgm:cxn modelId="{CFDEC9B3-CB5A-4736-B26B-A5A38A8AD86A}" type="presParOf" srcId="{EE33BA2D-E1A2-4FB4-8441-D6701F512D9D}" destId="{809F160E-E2A0-45BB-894D-D7C65A2C992D}" srcOrd="0" destOrd="0" presId="urn:microsoft.com/office/officeart/2005/8/layout/hierarchy5"/>
    <dgm:cxn modelId="{1022DCD0-4065-4402-9140-29AE60606AD0}" type="presParOf" srcId="{6FB895DF-0231-45F8-8E0C-65A5CACC67C0}" destId="{75212EBD-81CA-49F2-A4C1-6E5DABB88D82}" srcOrd="7" destOrd="0" presId="urn:microsoft.com/office/officeart/2005/8/layout/hierarchy5"/>
    <dgm:cxn modelId="{B8BFE6BE-AE7F-43AC-9686-6A9F67E2986B}" type="presParOf" srcId="{75212EBD-81CA-49F2-A4C1-6E5DABB88D82}" destId="{93257893-3999-477A-BB19-837765D60584}" srcOrd="0" destOrd="0" presId="urn:microsoft.com/office/officeart/2005/8/layout/hierarchy5"/>
    <dgm:cxn modelId="{68F3A7BD-0403-4B59-A1AE-0F45B9F9A0C5}" type="presParOf" srcId="{75212EBD-81CA-49F2-A4C1-6E5DABB88D82}" destId="{95C03DB5-6F28-412A-84E1-45F6F892930F}" srcOrd="1" destOrd="0" presId="urn:microsoft.com/office/officeart/2005/8/layout/hierarchy5"/>
    <dgm:cxn modelId="{8A2B0439-34F0-4A0A-A79F-BBFF673558A1}" type="presParOf" srcId="{5E31216B-268C-4EE8-A0AE-FF80DCC5E1D7}" destId="{411EFB40-2EF1-443C-BDAF-D9BDCF97CF96}" srcOrd="1" destOrd="0" presId="urn:microsoft.com/office/officeart/2005/8/layout/hierarchy5"/>
    <dgm:cxn modelId="{EC7595FC-9091-4F39-BC29-DBDDF922E661}" type="presParOf" srcId="{411EFB40-2EF1-443C-BDAF-D9BDCF97CF96}" destId="{FA3B8F2D-1B8D-458A-981B-E72133C8315A}" srcOrd="0" destOrd="0" presId="urn:microsoft.com/office/officeart/2005/8/layout/hierarchy5"/>
    <dgm:cxn modelId="{FE8D738B-A50F-42E8-84BB-1FCCA93D223F}" type="presParOf" srcId="{FA3B8F2D-1B8D-458A-981B-E72133C8315A}" destId="{3F6D24AF-F888-42F5-8BD1-1D8F23412B3B}" srcOrd="0" destOrd="0" presId="urn:microsoft.com/office/officeart/2005/8/layout/hierarchy5"/>
    <dgm:cxn modelId="{F6E64644-39BA-4AA8-9ED1-428BBABA79C1}" type="presParOf" srcId="{FA3B8F2D-1B8D-458A-981B-E72133C8315A}" destId="{161660A4-FB44-4D04-8245-BE6391864EAC}" srcOrd="1" destOrd="0" presId="urn:microsoft.com/office/officeart/2005/8/layout/hierarchy5"/>
    <dgm:cxn modelId="{200E7117-635C-4986-A83C-3FFE1A2FE124}" type="presParOf" srcId="{411EFB40-2EF1-443C-BDAF-D9BDCF97CF96}" destId="{DFADA4E6-8BC6-4E59-90D3-4E2DB0248913}" srcOrd="1" destOrd="0" presId="urn:microsoft.com/office/officeart/2005/8/layout/hierarchy5"/>
    <dgm:cxn modelId="{35F62C28-D9E3-48C3-A6E7-0416265E2DB3}" type="presParOf" srcId="{DFADA4E6-8BC6-4E59-90D3-4E2DB0248913}" destId="{18831E6F-8CE1-4601-95E0-4618480DDD6C}" srcOrd="0" destOrd="0" presId="urn:microsoft.com/office/officeart/2005/8/layout/hierarchy5"/>
    <dgm:cxn modelId="{290FC7B4-D6E6-4AA4-A7FD-8374DC0497F1}" type="presParOf" srcId="{411EFB40-2EF1-443C-BDAF-D9BDCF97CF96}" destId="{FB19AA4A-0A70-4D76-B551-BD72A0340F00}" srcOrd="2" destOrd="0" presId="urn:microsoft.com/office/officeart/2005/8/layout/hierarchy5"/>
    <dgm:cxn modelId="{B071885B-4FFC-4AA2-95B6-13CE6CB176C2}" type="presParOf" srcId="{FB19AA4A-0A70-4D76-B551-BD72A0340F00}" destId="{EB4493FE-094F-40FC-AECA-B18F55243711}" srcOrd="0" destOrd="0" presId="urn:microsoft.com/office/officeart/2005/8/layout/hierarchy5"/>
    <dgm:cxn modelId="{FCA0A058-E0AD-4BE1-825B-D67AF7DCA52F}" type="presParOf" srcId="{FB19AA4A-0A70-4D76-B551-BD72A0340F00}" destId="{ABF94688-68D8-481E-BCC7-66587F8DBA90}"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22F96D-5F4A-4DF9-8C04-09B88FE95BE8}" type="doc">
      <dgm:prSet loTypeId="urn:microsoft.com/office/officeart/2005/8/layout/hierarchy3" loCatId="relationship" qsTypeId="urn:microsoft.com/office/officeart/2005/8/quickstyle/3d3" qsCatId="3D" csTypeId="urn:microsoft.com/office/officeart/2005/8/colors/colorful3" csCatId="colorful" phldr="1"/>
      <dgm:spPr/>
      <dgm:t>
        <a:bodyPr/>
        <a:lstStyle/>
        <a:p>
          <a:endParaRPr lang="es-ES"/>
        </a:p>
      </dgm:t>
    </dgm:pt>
    <dgm:pt modelId="{BD7E7203-604C-441D-A466-25CF8A1AC8F5}">
      <dgm:prSet/>
      <dgm:spPr/>
      <dgm:t>
        <a:bodyPr/>
        <a:lstStyle/>
        <a:p>
          <a:pPr rtl="0"/>
          <a:r>
            <a:rPr lang="es-EC" dirty="0" smtClean="0">
              <a:solidFill>
                <a:schemeClr val="tx1"/>
              </a:solidFill>
            </a:rPr>
            <a:t>Conveniencia y relevancia:</a:t>
          </a:r>
          <a:endParaRPr lang="es-EC" dirty="0">
            <a:solidFill>
              <a:schemeClr val="tx1"/>
            </a:solidFill>
          </a:endParaRPr>
        </a:p>
      </dgm:t>
    </dgm:pt>
    <dgm:pt modelId="{C9E42BE6-DCD5-401C-B62B-386056F3ED7C}" type="parTrans" cxnId="{BE27A014-CBCA-4D6E-B8D4-1AC6A6494F61}">
      <dgm:prSet/>
      <dgm:spPr/>
      <dgm:t>
        <a:bodyPr/>
        <a:lstStyle/>
        <a:p>
          <a:endParaRPr lang="es-ES">
            <a:solidFill>
              <a:schemeClr val="tx1"/>
            </a:solidFill>
          </a:endParaRPr>
        </a:p>
      </dgm:t>
    </dgm:pt>
    <dgm:pt modelId="{59380739-9624-4CCB-BD07-354BB7DD4368}" type="sibTrans" cxnId="{BE27A014-CBCA-4D6E-B8D4-1AC6A6494F61}">
      <dgm:prSet/>
      <dgm:spPr/>
      <dgm:t>
        <a:bodyPr/>
        <a:lstStyle/>
        <a:p>
          <a:endParaRPr lang="es-ES">
            <a:solidFill>
              <a:schemeClr val="tx1"/>
            </a:solidFill>
          </a:endParaRPr>
        </a:p>
      </dgm:t>
    </dgm:pt>
    <dgm:pt modelId="{1FB58522-5542-45D4-BE6A-AFFC229A1F1A}">
      <dgm:prSet/>
      <dgm:spPr/>
      <dgm:t>
        <a:bodyPr/>
        <a:lstStyle/>
        <a:p>
          <a:pPr rtl="0"/>
          <a:r>
            <a:rPr lang="es-EC" baseline="0" dirty="0" smtClean="0">
              <a:solidFill>
                <a:schemeClr val="tx1"/>
              </a:solidFill>
            </a:rPr>
            <a:t>Beneficiaros:</a:t>
          </a:r>
          <a:endParaRPr lang="es-EC" dirty="0">
            <a:solidFill>
              <a:schemeClr val="tx1"/>
            </a:solidFill>
          </a:endParaRPr>
        </a:p>
      </dgm:t>
    </dgm:pt>
    <dgm:pt modelId="{62247826-8CCE-48B3-A213-072A92F45D71}" type="parTrans" cxnId="{1EF2CFCF-2E1C-4DFB-878A-987CFEF7AE2D}">
      <dgm:prSet/>
      <dgm:spPr/>
      <dgm:t>
        <a:bodyPr/>
        <a:lstStyle/>
        <a:p>
          <a:endParaRPr lang="es-ES">
            <a:solidFill>
              <a:schemeClr val="tx1"/>
            </a:solidFill>
          </a:endParaRPr>
        </a:p>
      </dgm:t>
    </dgm:pt>
    <dgm:pt modelId="{A804E895-01AC-49ED-B2B2-7757D30C48BC}" type="sibTrans" cxnId="{1EF2CFCF-2E1C-4DFB-878A-987CFEF7AE2D}">
      <dgm:prSet/>
      <dgm:spPr/>
      <dgm:t>
        <a:bodyPr/>
        <a:lstStyle/>
        <a:p>
          <a:endParaRPr lang="es-ES">
            <a:solidFill>
              <a:schemeClr val="tx1"/>
            </a:solidFill>
          </a:endParaRPr>
        </a:p>
      </dgm:t>
    </dgm:pt>
    <dgm:pt modelId="{BDE6B5D1-7E2C-4EBB-8682-6B0084647F8C}">
      <dgm:prSet/>
      <dgm:spPr/>
      <dgm:t>
        <a:bodyPr/>
        <a:lstStyle/>
        <a:p>
          <a:pPr rtl="0"/>
          <a:r>
            <a:rPr lang="es-EC" baseline="0" dirty="0" smtClean="0">
              <a:solidFill>
                <a:schemeClr val="tx1"/>
              </a:solidFill>
            </a:rPr>
            <a:t>Originalidad:</a:t>
          </a:r>
          <a:endParaRPr lang="es-EC" dirty="0">
            <a:solidFill>
              <a:schemeClr val="tx1"/>
            </a:solidFill>
          </a:endParaRPr>
        </a:p>
      </dgm:t>
    </dgm:pt>
    <dgm:pt modelId="{53716FEA-548E-4364-87DF-80B4234A64FF}" type="parTrans" cxnId="{BBF4A386-371B-4D16-8B1B-428CE22FA92F}">
      <dgm:prSet/>
      <dgm:spPr/>
      <dgm:t>
        <a:bodyPr/>
        <a:lstStyle/>
        <a:p>
          <a:endParaRPr lang="es-ES">
            <a:solidFill>
              <a:schemeClr val="tx1"/>
            </a:solidFill>
          </a:endParaRPr>
        </a:p>
      </dgm:t>
    </dgm:pt>
    <dgm:pt modelId="{00B92298-8D45-4AC8-A60D-D12CF118D89C}" type="sibTrans" cxnId="{BBF4A386-371B-4D16-8B1B-428CE22FA92F}">
      <dgm:prSet/>
      <dgm:spPr/>
      <dgm:t>
        <a:bodyPr/>
        <a:lstStyle/>
        <a:p>
          <a:endParaRPr lang="es-ES">
            <a:solidFill>
              <a:schemeClr val="tx1"/>
            </a:solidFill>
          </a:endParaRPr>
        </a:p>
      </dgm:t>
    </dgm:pt>
    <dgm:pt modelId="{0E3F68FD-D645-4B64-9F05-F9C3A80444E6}">
      <dgm:prSet/>
      <dgm:spPr/>
      <dgm:t>
        <a:bodyPr/>
        <a:lstStyle/>
        <a:p>
          <a:pPr rtl="0"/>
          <a:r>
            <a:rPr lang="es-EC" smtClean="0">
              <a:solidFill>
                <a:schemeClr val="tx1"/>
              </a:solidFill>
            </a:rPr>
            <a:t>Las Cooperativas</a:t>
          </a:r>
          <a:r>
            <a:rPr lang="es-EC" baseline="0" smtClean="0">
              <a:solidFill>
                <a:schemeClr val="tx1"/>
              </a:solidFill>
            </a:rPr>
            <a:t> buscan la estabilidad, motivar el ahorro y aportar con créditos para vivienda o emprendimiento</a:t>
          </a:r>
          <a:endParaRPr lang="es-EC">
            <a:solidFill>
              <a:schemeClr val="tx1"/>
            </a:solidFill>
          </a:endParaRPr>
        </a:p>
      </dgm:t>
    </dgm:pt>
    <dgm:pt modelId="{9F06F79B-BFB3-4880-AFC5-44CB5FD76304}" type="parTrans" cxnId="{E276321C-1285-47EC-A700-0FEA9C5FDD82}">
      <dgm:prSet/>
      <dgm:spPr/>
      <dgm:t>
        <a:bodyPr/>
        <a:lstStyle/>
        <a:p>
          <a:endParaRPr lang="es-ES">
            <a:solidFill>
              <a:schemeClr val="tx1"/>
            </a:solidFill>
          </a:endParaRPr>
        </a:p>
      </dgm:t>
    </dgm:pt>
    <dgm:pt modelId="{83484404-C711-481C-A9F3-D1EA9EC671F7}" type="sibTrans" cxnId="{E276321C-1285-47EC-A700-0FEA9C5FDD82}">
      <dgm:prSet/>
      <dgm:spPr/>
      <dgm:t>
        <a:bodyPr/>
        <a:lstStyle/>
        <a:p>
          <a:endParaRPr lang="es-ES">
            <a:solidFill>
              <a:schemeClr val="tx1"/>
            </a:solidFill>
          </a:endParaRPr>
        </a:p>
      </dgm:t>
    </dgm:pt>
    <dgm:pt modelId="{CB4FE4BC-1384-4D97-A6D0-C26A608E7E92}">
      <dgm:prSet/>
      <dgm:spPr/>
      <dgm:t>
        <a:bodyPr/>
        <a:lstStyle/>
        <a:p>
          <a:pPr rtl="0"/>
          <a:r>
            <a:rPr lang="es-EC" baseline="0" dirty="0" smtClean="0">
              <a:solidFill>
                <a:schemeClr val="tx1"/>
              </a:solidFill>
            </a:rPr>
            <a:t>Cooperativas y clientes de las cooperativas</a:t>
          </a:r>
          <a:endParaRPr lang="es-EC" dirty="0">
            <a:solidFill>
              <a:schemeClr val="tx1"/>
            </a:solidFill>
          </a:endParaRPr>
        </a:p>
      </dgm:t>
    </dgm:pt>
    <dgm:pt modelId="{81EE331D-60F9-42B0-B4E8-E495F8C76716}" type="parTrans" cxnId="{F51DB6E7-8467-4D8E-92BB-EE177FD21ED4}">
      <dgm:prSet/>
      <dgm:spPr/>
      <dgm:t>
        <a:bodyPr/>
        <a:lstStyle/>
        <a:p>
          <a:endParaRPr lang="es-ES">
            <a:solidFill>
              <a:schemeClr val="tx1"/>
            </a:solidFill>
          </a:endParaRPr>
        </a:p>
      </dgm:t>
    </dgm:pt>
    <dgm:pt modelId="{E8610025-CCE1-49AB-B4AA-3A0C7C3F59F9}" type="sibTrans" cxnId="{F51DB6E7-8467-4D8E-92BB-EE177FD21ED4}">
      <dgm:prSet/>
      <dgm:spPr/>
      <dgm:t>
        <a:bodyPr/>
        <a:lstStyle/>
        <a:p>
          <a:endParaRPr lang="es-ES">
            <a:solidFill>
              <a:schemeClr val="tx1"/>
            </a:solidFill>
          </a:endParaRPr>
        </a:p>
      </dgm:t>
    </dgm:pt>
    <dgm:pt modelId="{CCD99B00-2A3F-46C5-9053-DA170ECCAC30}">
      <dgm:prSet/>
      <dgm:spPr/>
      <dgm:t>
        <a:bodyPr/>
        <a:lstStyle/>
        <a:p>
          <a:pPr rtl="0"/>
          <a:r>
            <a:rPr lang="es-EC" baseline="0" dirty="0" smtClean="0">
              <a:solidFill>
                <a:schemeClr val="tx1"/>
              </a:solidFill>
            </a:rPr>
            <a:t>No existen estudios sobre la relación entre calidad, satisfacción y lealtad en Cooperativas de Ahorro y crédito de Quito</a:t>
          </a:r>
          <a:endParaRPr lang="es-EC" dirty="0">
            <a:solidFill>
              <a:schemeClr val="tx1"/>
            </a:solidFill>
          </a:endParaRPr>
        </a:p>
      </dgm:t>
    </dgm:pt>
    <dgm:pt modelId="{C96FF6AC-8B49-42E5-9A10-C6A981D7E0C8}" type="parTrans" cxnId="{05F93980-6F4E-42F8-B570-66D591F27C00}">
      <dgm:prSet/>
      <dgm:spPr/>
      <dgm:t>
        <a:bodyPr/>
        <a:lstStyle/>
        <a:p>
          <a:endParaRPr lang="es-ES">
            <a:solidFill>
              <a:schemeClr val="tx1"/>
            </a:solidFill>
          </a:endParaRPr>
        </a:p>
      </dgm:t>
    </dgm:pt>
    <dgm:pt modelId="{14B01807-680B-4F07-908B-D7ABAB62AC6C}" type="sibTrans" cxnId="{05F93980-6F4E-42F8-B570-66D591F27C00}">
      <dgm:prSet/>
      <dgm:spPr/>
      <dgm:t>
        <a:bodyPr/>
        <a:lstStyle/>
        <a:p>
          <a:endParaRPr lang="es-ES">
            <a:solidFill>
              <a:schemeClr val="tx1"/>
            </a:solidFill>
          </a:endParaRPr>
        </a:p>
      </dgm:t>
    </dgm:pt>
    <dgm:pt modelId="{2CE2FE58-25B7-49AB-8618-05701F6CBB6A}" type="pres">
      <dgm:prSet presAssocID="{0222F96D-5F4A-4DF9-8C04-09B88FE95BE8}" presName="diagram" presStyleCnt="0">
        <dgm:presLayoutVars>
          <dgm:chPref val="1"/>
          <dgm:dir/>
          <dgm:animOne val="branch"/>
          <dgm:animLvl val="lvl"/>
          <dgm:resizeHandles/>
        </dgm:presLayoutVars>
      </dgm:prSet>
      <dgm:spPr/>
      <dgm:t>
        <a:bodyPr/>
        <a:lstStyle/>
        <a:p>
          <a:endParaRPr lang="es-ES"/>
        </a:p>
      </dgm:t>
    </dgm:pt>
    <dgm:pt modelId="{FA8897ED-020E-4468-9CBE-6AA609EB091A}" type="pres">
      <dgm:prSet presAssocID="{BD7E7203-604C-441D-A466-25CF8A1AC8F5}" presName="root" presStyleCnt="0"/>
      <dgm:spPr/>
    </dgm:pt>
    <dgm:pt modelId="{1CFF88B3-C9EC-4D8D-9E6D-BF5BD416741B}" type="pres">
      <dgm:prSet presAssocID="{BD7E7203-604C-441D-A466-25CF8A1AC8F5}" presName="rootComposite" presStyleCnt="0"/>
      <dgm:spPr/>
    </dgm:pt>
    <dgm:pt modelId="{ABB8861E-2374-4FFF-9646-A2F50879E690}" type="pres">
      <dgm:prSet presAssocID="{BD7E7203-604C-441D-A466-25CF8A1AC8F5}" presName="rootText" presStyleLbl="node1" presStyleIdx="0" presStyleCnt="3" custScaleY="46446"/>
      <dgm:spPr/>
      <dgm:t>
        <a:bodyPr/>
        <a:lstStyle/>
        <a:p>
          <a:endParaRPr lang="es-ES"/>
        </a:p>
      </dgm:t>
    </dgm:pt>
    <dgm:pt modelId="{0B0453AC-4115-4C30-80C6-4A2FF3756C50}" type="pres">
      <dgm:prSet presAssocID="{BD7E7203-604C-441D-A466-25CF8A1AC8F5}" presName="rootConnector" presStyleLbl="node1" presStyleIdx="0" presStyleCnt="3"/>
      <dgm:spPr/>
      <dgm:t>
        <a:bodyPr/>
        <a:lstStyle/>
        <a:p>
          <a:endParaRPr lang="es-ES"/>
        </a:p>
      </dgm:t>
    </dgm:pt>
    <dgm:pt modelId="{918B42B5-124D-4603-8486-DE8EA6439F91}" type="pres">
      <dgm:prSet presAssocID="{BD7E7203-604C-441D-A466-25CF8A1AC8F5}" presName="childShape" presStyleCnt="0"/>
      <dgm:spPr/>
    </dgm:pt>
    <dgm:pt modelId="{1D5E62D3-6736-4ED9-91BD-C82FE13E23D0}" type="pres">
      <dgm:prSet presAssocID="{9F06F79B-BFB3-4880-AFC5-44CB5FD76304}" presName="Name13" presStyleLbl="parChTrans1D2" presStyleIdx="0" presStyleCnt="3"/>
      <dgm:spPr/>
      <dgm:t>
        <a:bodyPr/>
        <a:lstStyle/>
        <a:p>
          <a:endParaRPr lang="es-ES"/>
        </a:p>
      </dgm:t>
    </dgm:pt>
    <dgm:pt modelId="{1DFB8386-D8A7-49D8-959F-615AC7580DD0}" type="pres">
      <dgm:prSet presAssocID="{0E3F68FD-D645-4B64-9F05-F9C3A80444E6}" presName="childText" presStyleLbl="bgAcc1" presStyleIdx="0" presStyleCnt="3" custScaleY="135143">
        <dgm:presLayoutVars>
          <dgm:bulletEnabled val="1"/>
        </dgm:presLayoutVars>
      </dgm:prSet>
      <dgm:spPr/>
      <dgm:t>
        <a:bodyPr/>
        <a:lstStyle/>
        <a:p>
          <a:endParaRPr lang="es-ES"/>
        </a:p>
      </dgm:t>
    </dgm:pt>
    <dgm:pt modelId="{469B5910-FF04-44E8-9019-676A65D4E7B4}" type="pres">
      <dgm:prSet presAssocID="{1FB58522-5542-45D4-BE6A-AFFC229A1F1A}" presName="root" presStyleCnt="0"/>
      <dgm:spPr/>
    </dgm:pt>
    <dgm:pt modelId="{B598653A-6EC8-4860-8D31-FA408D731296}" type="pres">
      <dgm:prSet presAssocID="{1FB58522-5542-45D4-BE6A-AFFC229A1F1A}" presName="rootComposite" presStyleCnt="0"/>
      <dgm:spPr/>
    </dgm:pt>
    <dgm:pt modelId="{18D51A38-50B6-4168-8CE3-3FC1C1A8785F}" type="pres">
      <dgm:prSet presAssocID="{1FB58522-5542-45D4-BE6A-AFFC229A1F1A}" presName="rootText" presStyleLbl="node1" presStyleIdx="1" presStyleCnt="3" custScaleY="46446"/>
      <dgm:spPr/>
      <dgm:t>
        <a:bodyPr/>
        <a:lstStyle/>
        <a:p>
          <a:endParaRPr lang="es-ES"/>
        </a:p>
      </dgm:t>
    </dgm:pt>
    <dgm:pt modelId="{81EC5E01-3A35-4B61-9ED8-5AB7DB8EBAA9}" type="pres">
      <dgm:prSet presAssocID="{1FB58522-5542-45D4-BE6A-AFFC229A1F1A}" presName="rootConnector" presStyleLbl="node1" presStyleIdx="1" presStyleCnt="3"/>
      <dgm:spPr/>
      <dgm:t>
        <a:bodyPr/>
        <a:lstStyle/>
        <a:p>
          <a:endParaRPr lang="es-ES"/>
        </a:p>
      </dgm:t>
    </dgm:pt>
    <dgm:pt modelId="{32325383-7BC0-4A0E-A188-9E795AA9FB91}" type="pres">
      <dgm:prSet presAssocID="{1FB58522-5542-45D4-BE6A-AFFC229A1F1A}" presName="childShape" presStyleCnt="0"/>
      <dgm:spPr/>
    </dgm:pt>
    <dgm:pt modelId="{DDA9AF66-DF04-43E0-89AF-BA96482E9D54}" type="pres">
      <dgm:prSet presAssocID="{81EE331D-60F9-42B0-B4E8-E495F8C76716}" presName="Name13" presStyleLbl="parChTrans1D2" presStyleIdx="1" presStyleCnt="3"/>
      <dgm:spPr/>
      <dgm:t>
        <a:bodyPr/>
        <a:lstStyle/>
        <a:p>
          <a:endParaRPr lang="es-ES"/>
        </a:p>
      </dgm:t>
    </dgm:pt>
    <dgm:pt modelId="{DB867B45-7F15-42A0-A9B1-1F5E926EE37D}" type="pres">
      <dgm:prSet presAssocID="{CB4FE4BC-1384-4D97-A6D0-C26A608E7E92}" presName="childText" presStyleLbl="bgAcc1" presStyleIdx="1" presStyleCnt="3" custScaleY="135143">
        <dgm:presLayoutVars>
          <dgm:bulletEnabled val="1"/>
        </dgm:presLayoutVars>
      </dgm:prSet>
      <dgm:spPr/>
      <dgm:t>
        <a:bodyPr/>
        <a:lstStyle/>
        <a:p>
          <a:endParaRPr lang="es-ES"/>
        </a:p>
      </dgm:t>
    </dgm:pt>
    <dgm:pt modelId="{237AA809-69A8-48FE-9AB2-171AE06EAA61}" type="pres">
      <dgm:prSet presAssocID="{BDE6B5D1-7E2C-4EBB-8682-6B0084647F8C}" presName="root" presStyleCnt="0"/>
      <dgm:spPr/>
    </dgm:pt>
    <dgm:pt modelId="{741EBCA6-AFDA-4E49-B5AC-2DC190861246}" type="pres">
      <dgm:prSet presAssocID="{BDE6B5D1-7E2C-4EBB-8682-6B0084647F8C}" presName="rootComposite" presStyleCnt="0"/>
      <dgm:spPr/>
    </dgm:pt>
    <dgm:pt modelId="{113F4A3A-CE6E-47EC-9C16-FC598377BEA5}" type="pres">
      <dgm:prSet presAssocID="{BDE6B5D1-7E2C-4EBB-8682-6B0084647F8C}" presName="rootText" presStyleLbl="node1" presStyleIdx="2" presStyleCnt="3" custScaleY="46446"/>
      <dgm:spPr/>
      <dgm:t>
        <a:bodyPr/>
        <a:lstStyle/>
        <a:p>
          <a:endParaRPr lang="es-ES"/>
        </a:p>
      </dgm:t>
    </dgm:pt>
    <dgm:pt modelId="{05DA17A7-B166-4C5C-9828-D5FD69705E29}" type="pres">
      <dgm:prSet presAssocID="{BDE6B5D1-7E2C-4EBB-8682-6B0084647F8C}" presName="rootConnector" presStyleLbl="node1" presStyleIdx="2" presStyleCnt="3"/>
      <dgm:spPr/>
      <dgm:t>
        <a:bodyPr/>
        <a:lstStyle/>
        <a:p>
          <a:endParaRPr lang="es-ES"/>
        </a:p>
      </dgm:t>
    </dgm:pt>
    <dgm:pt modelId="{E986EDEF-D2CB-4291-B8F6-6CC977D8B834}" type="pres">
      <dgm:prSet presAssocID="{BDE6B5D1-7E2C-4EBB-8682-6B0084647F8C}" presName="childShape" presStyleCnt="0"/>
      <dgm:spPr/>
    </dgm:pt>
    <dgm:pt modelId="{7187560D-7D8E-4870-91C2-FE303F44C0DF}" type="pres">
      <dgm:prSet presAssocID="{C96FF6AC-8B49-42E5-9A10-C6A981D7E0C8}" presName="Name13" presStyleLbl="parChTrans1D2" presStyleIdx="2" presStyleCnt="3"/>
      <dgm:spPr/>
      <dgm:t>
        <a:bodyPr/>
        <a:lstStyle/>
        <a:p>
          <a:endParaRPr lang="es-ES"/>
        </a:p>
      </dgm:t>
    </dgm:pt>
    <dgm:pt modelId="{F935556D-0445-4D4C-96AF-C8A2C12B72B9}" type="pres">
      <dgm:prSet presAssocID="{CCD99B00-2A3F-46C5-9053-DA170ECCAC30}" presName="childText" presStyleLbl="bgAcc1" presStyleIdx="2" presStyleCnt="3" custScaleY="135143">
        <dgm:presLayoutVars>
          <dgm:bulletEnabled val="1"/>
        </dgm:presLayoutVars>
      </dgm:prSet>
      <dgm:spPr/>
      <dgm:t>
        <a:bodyPr/>
        <a:lstStyle/>
        <a:p>
          <a:endParaRPr lang="es-ES"/>
        </a:p>
      </dgm:t>
    </dgm:pt>
  </dgm:ptLst>
  <dgm:cxnLst>
    <dgm:cxn modelId="{7DCB5A39-D42C-4896-AA54-F7C60BE5D48D}" type="presOf" srcId="{1FB58522-5542-45D4-BE6A-AFFC229A1F1A}" destId="{81EC5E01-3A35-4B61-9ED8-5AB7DB8EBAA9}" srcOrd="1" destOrd="0" presId="urn:microsoft.com/office/officeart/2005/8/layout/hierarchy3"/>
    <dgm:cxn modelId="{1EF2CFCF-2E1C-4DFB-878A-987CFEF7AE2D}" srcId="{0222F96D-5F4A-4DF9-8C04-09B88FE95BE8}" destId="{1FB58522-5542-45D4-BE6A-AFFC229A1F1A}" srcOrd="1" destOrd="0" parTransId="{62247826-8CCE-48B3-A213-072A92F45D71}" sibTransId="{A804E895-01AC-49ED-B2B2-7757D30C48BC}"/>
    <dgm:cxn modelId="{BE27A014-CBCA-4D6E-B8D4-1AC6A6494F61}" srcId="{0222F96D-5F4A-4DF9-8C04-09B88FE95BE8}" destId="{BD7E7203-604C-441D-A466-25CF8A1AC8F5}" srcOrd="0" destOrd="0" parTransId="{C9E42BE6-DCD5-401C-B62B-386056F3ED7C}" sibTransId="{59380739-9624-4CCB-BD07-354BB7DD4368}"/>
    <dgm:cxn modelId="{3F13EB67-3527-445B-81AA-C879F02DD5C9}" type="presOf" srcId="{BDE6B5D1-7E2C-4EBB-8682-6B0084647F8C}" destId="{113F4A3A-CE6E-47EC-9C16-FC598377BEA5}" srcOrd="0" destOrd="0" presId="urn:microsoft.com/office/officeart/2005/8/layout/hierarchy3"/>
    <dgm:cxn modelId="{C52692DF-38B4-43A6-B1AB-D1363D3586CC}" type="presOf" srcId="{CB4FE4BC-1384-4D97-A6D0-C26A608E7E92}" destId="{DB867B45-7F15-42A0-A9B1-1F5E926EE37D}" srcOrd="0" destOrd="0" presId="urn:microsoft.com/office/officeart/2005/8/layout/hierarchy3"/>
    <dgm:cxn modelId="{E276321C-1285-47EC-A700-0FEA9C5FDD82}" srcId="{BD7E7203-604C-441D-A466-25CF8A1AC8F5}" destId="{0E3F68FD-D645-4B64-9F05-F9C3A80444E6}" srcOrd="0" destOrd="0" parTransId="{9F06F79B-BFB3-4880-AFC5-44CB5FD76304}" sibTransId="{83484404-C711-481C-A9F3-D1EA9EC671F7}"/>
    <dgm:cxn modelId="{1059C47F-D1B1-4EFF-A81A-8B03A80EA597}" type="presOf" srcId="{9F06F79B-BFB3-4880-AFC5-44CB5FD76304}" destId="{1D5E62D3-6736-4ED9-91BD-C82FE13E23D0}" srcOrd="0" destOrd="0" presId="urn:microsoft.com/office/officeart/2005/8/layout/hierarchy3"/>
    <dgm:cxn modelId="{B2F25485-8127-43AA-8162-2B768C055765}" type="presOf" srcId="{0222F96D-5F4A-4DF9-8C04-09B88FE95BE8}" destId="{2CE2FE58-25B7-49AB-8618-05701F6CBB6A}" srcOrd="0" destOrd="0" presId="urn:microsoft.com/office/officeart/2005/8/layout/hierarchy3"/>
    <dgm:cxn modelId="{B141E560-0765-4685-9BA4-5964965863AD}" type="presOf" srcId="{C96FF6AC-8B49-42E5-9A10-C6A981D7E0C8}" destId="{7187560D-7D8E-4870-91C2-FE303F44C0DF}" srcOrd="0" destOrd="0" presId="urn:microsoft.com/office/officeart/2005/8/layout/hierarchy3"/>
    <dgm:cxn modelId="{E11199E4-6304-4DDD-B7CE-4C1DDF2984B7}" type="presOf" srcId="{1FB58522-5542-45D4-BE6A-AFFC229A1F1A}" destId="{18D51A38-50B6-4168-8CE3-3FC1C1A8785F}" srcOrd="0" destOrd="0" presId="urn:microsoft.com/office/officeart/2005/8/layout/hierarchy3"/>
    <dgm:cxn modelId="{65944804-61F8-478F-867C-D5979545FF12}" type="presOf" srcId="{BD7E7203-604C-441D-A466-25CF8A1AC8F5}" destId="{0B0453AC-4115-4C30-80C6-4A2FF3756C50}" srcOrd="1" destOrd="0" presId="urn:microsoft.com/office/officeart/2005/8/layout/hierarchy3"/>
    <dgm:cxn modelId="{9D56F209-A53D-409A-A40D-3B3011D11ABC}" type="presOf" srcId="{81EE331D-60F9-42B0-B4E8-E495F8C76716}" destId="{DDA9AF66-DF04-43E0-89AF-BA96482E9D54}" srcOrd="0" destOrd="0" presId="urn:microsoft.com/office/officeart/2005/8/layout/hierarchy3"/>
    <dgm:cxn modelId="{BBF4A386-371B-4D16-8B1B-428CE22FA92F}" srcId="{0222F96D-5F4A-4DF9-8C04-09B88FE95BE8}" destId="{BDE6B5D1-7E2C-4EBB-8682-6B0084647F8C}" srcOrd="2" destOrd="0" parTransId="{53716FEA-548E-4364-87DF-80B4234A64FF}" sibTransId="{00B92298-8D45-4AC8-A60D-D12CF118D89C}"/>
    <dgm:cxn modelId="{2E77148B-AA0C-4C54-B3C1-EC998A98B65C}" type="presOf" srcId="{BD7E7203-604C-441D-A466-25CF8A1AC8F5}" destId="{ABB8861E-2374-4FFF-9646-A2F50879E690}" srcOrd="0" destOrd="0" presId="urn:microsoft.com/office/officeart/2005/8/layout/hierarchy3"/>
    <dgm:cxn modelId="{DBCEBFF9-77A2-45BB-907A-D94D5477B0BC}" type="presOf" srcId="{0E3F68FD-D645-4B64-9F05-F9C3A80444E6}" destId="{1DFB8386-D8A7-49D8-959F-615AC7580DD0}" srcOrd="0" destOrd="0" presId="urn:microsoft.com/office/officeart/2005/8/layout/hierarchy3"/>
    <dgm:cxn modelId="{F51DB6E7-8467-4D8E-92BB-EE177FD21ED4}" srcId="{1FB58522-5542-45D4-BE6A-AFFC229A1F1A}" destId="{CB4FE4BC-1384-4D97-A6D0-C26A608E7E92}" srcOrd="0" destOrd="0" parTransId="{81EE331D-60F9-42B0-B4E8-E495F8C76716}" sibTransId="{E8610025-CCE1-49AB-B4AA-3A0C7C3F59F9}"/>
    <dgm:cxn modelId="{A8925091-CF69-40D1-8D90-5B60A757D24A}" type="presOf" srcId="{CCD99B00-2A3F-46C5-9053-DA170ECCAC30}" destId="{F935556D-0445-4D4C-96AF-C8A2C12B72B9}" srcOrd="0" destOrd="0" presId="urn:microsoft.com/office/officeart/2005/8/layout/hierarchy3"/>
    <dgm:cxn modelId="{05F93980-6F4E-42F8-B570-66D591F27C00}" srcId="{BDE6B5D1-7E2C-4EBB-8682-6B0084647F8C}" destId="{CCD99B00-2A3F-46C5-9053-DA170ECCAC30}" srcOrd="0" destOrd="0" parTransId="{C96FF6AC-8B49-42E5-9A10-C6A981D7E0C8}" sibTransId="{14B01807-680B-4F07-908B-D7ABAB62AC6C}"/>
    <dgm:cxn modelId="{2DA1A0B0-5F5F-4967-895E-1F90F45E0CF9}" type="presOf" srcId="{BDE6B5D1-7E2C-4EBB-8682-6B0084647F8C}" destId="{05DA17A7-B166-4C5C-9828-D5FD69705E29}" srcOrd="1" destOrd="0" presId="urn:microsoft.com/office/officeart/2005/8/layout/hierarchy3"/>
    <dgm:cxn modelId="{C551E85B-4F1C-4F5B-A3FF-B1CCCB771EE1}" type="presParOf" srcId="{2CE2FE58-25B7-49AB-8618-05701F6CBB6A}" destId="{FA8897ED-020E-4468-9CBE-6AA609EB091A}" srcOrd="0" destOrd="0" presId="urn:microsoft.com/office/officeart/2005/8/layout/hierarchy3"/>
    <dgm:cxn modelId="{3579B6EB-90BA-496D-B9EF-665F0ACD3846}" type="presParOf" srcId="{FA8897ED-020E-4468-9CBE-6AA609EB091A}" destId="{1CFF88B3-C9EC-4D8D-9E6D-BF5BD416741B}" srcOrd="0" destOrd="0" presId="urn:microsoft.com/office/officeart/2005/8/layout/hierarchy3"/>
    <dgm:cxn modelId="{C16B07A9-343C-4609-AEE9-0309EF2A4BA2}" type="presParOf" srcId="{1CFF88B3-C9EC-4D8D-9E6D-BF5BD416741B}" destId="{ABB8861E-2374-4FFF-9646-A2F50879E690}" srcOrd="0" destOrd="0" presId="urn:microsoft.com/office/officeart/2005/8/layout/hierarchy3"/>
    <dgm:cxn modelId="{0DE67C37-30B7-456F-9A58-89AF1E36BBA1}" type="presParOf" srcId="{1CFF88B3-C9EC-4D8D-9E6D-BF5BD416741B}" destId="{0B0453AC-4115-4C30-80C6-4A2FF3756C50}" srcOrd="1" destOrd="0" presId="urn:microsoft.com/office/officeart/2005/8/layout/hierarchy3"/>
    <dgm:cxn modelId="{A6201AF3-5C28-4B8E-A290-B2DDD1F445E1}" type="presParOf" srcId="{FA8897ED-020E-4468-9CBE-6AA609EB091A}" destId="{918B42B5-124D-4603-8486-DE8EA6439F91}" srcOrd="1" destOrd="0" presId="urn:microsoft.com/office/officeart/2005/8/layout/hierarchy3"/>
    <dgm:cxn modelId="{CE311B1D-9051-4191-91AD-D7030A71D334}" type="presParOf" srcId="{918B42B5-124D-4603-8486-DE8EA6439F91}" destId="{1D5E62D3-6736-4ED9-91BD-C82FE13E23D0}" srcOrd="0" destOrd="0" presId="urn:microsoft.com/office/officeart/2005/8/layout/hierarchy3"/>
    <dgm:cxn modelId="{2851BCF2-311F-4029-928F-F0826C156EBB}" type="presParOf" srcId="{918B42B5-124D-4603-8486-DE8EA6439F91}" destId="{1DFB8386-D8A7-49D8-959F-615AC7580DD0}" srcOrd="1" destOrd="0" presId="urn:microsoft.com/office/officeart/2005/8/layout/hierarchy3"/>
    <dgm:cxn modelId="{042A08B1-33AF-4F04-9C5C-54086C8955A9}" type="presParOf" srcId="{2CE2FE58-25B7-49AB-8618-05701F6CBB6A}" destId="{469B5910-FF04-44E8-9019-676A65D4E7B4}" srcOrd="1" destOrd="0" presId="urn:microsoft.com/office/officeart/2005/8/layout/hierarchy3"/>
    <dgm:cxn modelId="{CF8B4FA1-BF46-418D-85E2-5E49897DA4D5}" type="presParOf" srcId="{469B5910-FF04-44E8-9019-676A65D4E7B4}" destId="{B598653A-6EC8-4860-8D31-FA408D731296}" srcOrd="0" destOrd="0" presId="urn:microsoft.com/office/officeart/2005/8/layout/hierarchy3"/>
    <dgm:cxn modelId="{B0972479-4B4F-4417-B78E-6544DBBA7FE4}" type="presParOf" srcId="{B598653A-6EC8-4860-8D31-FA408D731296}" destId="{18D51A38-50B6-4168-8CE3-3FC1C1A8785F}" srcOrd="0" destOrd="0" presId="urn:microsoft.com/office/officeart/2005/8/layout/hierarchy3"/>
    <dgm:cxn modelId="{D81CD5CD-ED25-4E87-89CC-B3FEE3123A71}" type="presParOf" srcId="{B598653A-6EC8-4860-8D31-FA408D731296}" destId="{81EC5E01-3A35-4B61-9ED8-5AB7DB8EBAA9}" srcOrd="1" destOrd="0" presId="urn:microsoft.com/office/officeart/2005/8/layout/hierarchy3"/>
    <dgm:cxn modelId="{1035ECEC-C1D7-49AC-B64E-CC5172ED21C0}" type="presParOf" srcId="{469B5910-FF04-44E8-9019-676A65D4E7B4}" destId="{32325383-7BC0-4A0E-A188-9E795AA9FB91}" srcOrd="1" destOrd="0" presId="urn:microsoft.com/office/officeart/2005/8/layout/hierarchy3"/>
    <dgm:cxn modelId="{3ECFB0B1-35DE-4BF6-8B56-06D306031B4A}" type="presParOf" srcId="{32325383-7BC0-4A0E-A188-9E795AA9FB91}" destId="{DDA9AF66-DF04-43E0-89AF-BA96482E9D54}" srcOrd="0" destOrd="0" presId="urn:microsoft.com/office/officeart/2005/8/layout/hierarchy3"/>
    <dgm:cxn modelId="{2A034E84-29A1-4F2E-B7B9-C0204C8F0D91}" type="presParOf" srcId="{32325383-7BC0-4A0E-A188-9E795AA9FB91}" destId="{DB867B45-7F15-42A0-A9B1-1F5E926EE37D}" srcOrd="1" destOrd="0" presId="urn:microsoft.com/office/officeart/2005/8/layout/hierarchy3"/>
    <dgm:cxn modelId="{B3486FEE-3392-4D38-88C8-77846F646247}" type="presParOf" srcId="{2CE2FE58-25B7-49AB-8618-05701F6CBB6A}" destId="{237AA809-69A8-48FE-9AB2-171AE06EAA61}" srcOrd="2" destOrd="0" presId="urn:microsoft.com/office/officeart/2005/8/layout/hierarchy3"/>
    <dgm:cxn modelId="{261497FD-7996-4EA5-A2D3-263F8ED28DB8}" type="presParOf" srcId="{237AA809-69A8-48FE-9AB2-171AE06EAA61}" destId="{741EBCA6-AFDA-4E49-B5AC-2DC190861246}" srcOrd="0" destOrd="0" presId="urn:microsoft.com/office/officeart/2005/8/layout/hierarchy3"/>
    <dgm:cxn modelId="{C8426313-7CAE-452B-9465-7B5A33768B73}" type="presParOf" srcId="{741EBCA6-AFDA-4E49-B5AC-2DC190861246}" destId="{113F4A3A-CE6E-47EC-9C16-FC598377BEA5}" srcOrd="0" destOrd="0" presId="urn:microsoft.com/office/officeart/2005/8/layout/hierarchy3"/>
    <dgm:cxn modelId="{ADB42925-5053-4C63-ADC8-952903CED78F}" type="presParOf" srcId="{741EBCA6-AFDA-4E49-B5AC-2DC190861246}" destId="{05DA17A7-B166-4C5C-9828-D5FD69705E29}" srcOrd="1" destOrd="0" presId="urn:microsoft.com/office/officeart/2005/8/layout/hierarchy3"/>
    <dgm:cxn modelId="{5222D379-9A85-4E8B-B98F-0CD20672B1D8}" type="presParOf" srcId="{237AA809-69A8-48FE-9AB2-171AE06EAA61}" destId="{E986EDEF-D2CB-4291-B8F6-6CC977D8B834}" srcOrd="1" destOrd="0" presId="urn:microsoft.com/office/officeart/2005/8/layout/hierarchy3"/>
    <dgm:cxn modelId="{549A9658-9BBB-4C4A-9DA6-7C734C84C223}" type="presParOf" srcId="{E986EDEF-D2CB-4291-B8F6-6CC977D8B834}" destId="{7187560D-7D8E-4870-91C2-FE303F44C0DF}" srcOrd="0" destOrd="0" presId="urn:microsoft.com/office/officeart/2005/8/layout/hierarchy3"/>
    <dgm:cxn modelId="{503DC54F-2831-40E3-AC8F-E0025D7FDF16}" type="presParOf" srcId="{E986EDEF-D2CB-4291-B8F6-6CC977D8B834}" destId="{F935556D-0445-4D4C-96AF-C8A2C12B72B9}"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76767D-476A-4DB4-877C-8F09A879A5FD}" type="doc">
      <dgm:prSet loTypeId="urn:microsoft.com/office/officeart/2005/8/layout/process4" loCatId="list" qsTypeId="urn:microsoft.com/office/officeart/2005/8/quickstyle/3d3" qsCatId="3D" csTypeId="urn:microsoft.com/office/officeart/2005/8/colors/colorful1" csCatId="colorful" phldr="1"/>
      <dgm:spPr/>
      <dgm:t>
        <a:bodyPr/>
        <a:lstStyle/>
        <a:p>
          <a:endParaRPr lang="es-ES"/>
        </a:p>
      </dgm:t>
    </dgm:pt>
    <dgm:pt modelId="{E6F05871-E29B-4B4C-ABFD-5179D7350B14}">
      <dgm:prSet custT="1"/>
      <dgm:spPr/>
      <dgm:t>
        <a:bodyPr/>
        <a:lstStyle/>
        <a:p>
          <a:pPr rtl="0"/>
          <a:r>
            <a:rPr lang="es-ES" sz="2400" dirty="0" smtClean="0">
              <a:solidFill>
                <a:schemeClr val="tx1"/>
              </a:solidFill>
            </a:rPr>
            <a:t>Hipótesis 1:</a:t>
          </a:r>
          <a:endParaRPr lang="es-EC" sz="2400" dirty="0">
            <a:solidFill>
              <a:schemeClr val="tx1"/>
            </a:solidFill>
          </a:endParaRPr>
        </a:p>
      </dgm:t>
    </dgm:pt>
    <dgm:pt modelId="{050D4056-82FD-4012-A892-9AD8BF2D3C89}" type="parTrans" cxnId="{F4B4CD41-644F-432D-9266-1EAE2ED90635}">
      <dgm:prSet/>
      <dgm:spPr/>
      <dgm:t>
        <a:bodyPr/>
        <a:lstStyle/>
        <a:p>
          <a:endParaRPr lang="es-ES">
            <a:solidFill>
              <a:schemeClr val="tx1"/>
            </a:solidFill>
          </a:endParaRPr>
        </a:p>
      </dgm:t>
    </dgm:pt>
    <dgm:pt modelId="{3E8D6E8E-2533-45EF-8007-08DAF1413AD9}" type="sibTrans" cxnId="{F4B4CD41-644F-432D-9266-1EAE2ED90635}">
      <dgm:prSet/>
      <dgm:spPr/>
      <dgm:t>
        <a:bodyPr/>
        <a:lstStyle/>
        <a:p>
          <a:endParaRPr lang="es-ES">
            <a:solidFill>
              <a:schemeClr val="tx1"/>
            </a:solidFill>
          </a:endParaRPr>
        </a:p>
      </dgm:t>
    </dgm:pt>
    <dgm:pt modelId="{6F8E5CC6-3F15-48BD-A094-9195CC874924}">
      <dgm:prSet custT="1"/>
      <dgm:spPr/>
      <dgm:t>
        <a:bodyPr/>
        <a:lstStyle/>
        <a:p>
          <a:pPr rtl="0"/>
          <a:r>
            <a:rPr lang="es-ES" sz="2400" dirty="0" smtClean="0">
              <a:solidFill>
                <a:schemeClr val="tx1"/>
              </a:solidFill>
            </a:rPr>
            <a:t>Hipótesis 2:</a:t>
          </a:r>
          <a:endParaRPr lang="es-EC" sz="2400" dirty="0">
            <a:solidFill>
              <a:schemeClr val="tx1"/>
            </a:solidFill>
          </a:endParaRPr>
        </a:p>
      </dgm:t>
    </dgm:pt>
    <dgm:pt modelId="{B01016BE-0468-48A7-9356-8E12DBD27D99}" type="parTrans" cxnId="{B045A8B1-BF44-403B-B6F0-0BE2CB2DE1D4}">
      <dgm:prSet/>
      <dgm:spPr/>
      <dgm:t>
        <a:bodyPr/>
        <a:lstStyle/>
        <a:p>
          <a:endParaRPr lang="es-ES">
            <a:solidFill>
              <a:schemeClr val="tx1"/>
            </a:solidFill>
          </a:endParaRPr>
        </a:p>
      </dgm:t>
    </dgm:pt>
    <dgm:pt modelId="{0CA997EA-38CB-4BE1-B161-4350DA153E2E}" type="sibTrans" cxnId="{B045A8B1-BF44-403B-B6F0-0BE2CB2DE1D4}">
      <dgm:prSet/>
      <dgm:spPr/>
      <dgm:t>
        <a:bodyPr/>
        <a:lstStyle/>
        <a:p>
          <a:endParaRPr lang="es-ES">
            <a:solidFill>
              <a:schemeClr val="tx1"/>
            </a:solidFill>
          </a:endParaRPr>
        </a:p>
      </dgm:t>
    </dgm:pt>
    <dgm:pt modelId="{64FA5447-8FEF-4B52-B168-C0BB74F21CC0}">
      <dgm:prSet custT="1"/>
      <dgm:spPr/>
      <dgm:t>
        <a:bodyPr/>
        <a:lstStyle/>
        <a:p>
          <a:pPr rtl="0"/>
          <a:r>
            <a:rPr lang="es-ES" sz="2400" dirty="0" smtClean="0">
              <a:solidFill>
                <a:schemeClr val="tx1"/>
              </a:solidFill>
            </a:rPr>
            <a:t>Hipótesis 3:</a:t>
          </a:r>
          <a:endParaRPr lang="es-EC" sz="2400" dirty="0">
            <a:solidFill>
              <a:schemeClr val="tx1"/>
            </a:solidFill>
          </a:endParaRPr>
        </a:p>
      </dgm:t>
    </dgm:pt>
    <dgm:pt modelId="{27EBCE05-0B69-4CAD-A54B-FB8A3319C985}" type="parTrans" cxnId="{98BC41DB-B340-44BB-B999-9484242210A8}">
      <dgm:prSet/>
      <dgm:spPr/>
      <dgm:t>
        <a:bodyPr/>
        <a:lstStyle/>
        <a:p>
          <a:endParaRPr lang="es-ES">
            <a:solidFill>
              <a:schemeClr val="tx1"/>
            </a:solidFill>
          </a:endParaRPr>
        </a:p>
      </dgm:t>
    </dgm:pt>
    <dgm:pt modelId="{D207D344-4F14-4ADE-930B-8CAF270F318E}" type="sibTrans" cxnId="{98BC41DB-B340-44BB-B999-9484242210A8}">
      <dgm:prSet/>
      <dgm:spPr/>
      <dgm:t>
        <a:bodyPr/>
        <a:lstStyle/>
        <a:p>
          <a:endParaRPr lang="es-ES">
            <a:solidFill>
              <a:schemeClr val="tx1"/>
            </a:solidFill>
          </a:endParaRPr>
        </a:p>
      </dgm:t>
    </dgm:pt>
    <dgm:pt modelId="{ED742706-C6C1-456D-A460-8548A83DFBF9}">
      <dgm:prSet/>
      <dgm:spPr/>
      <dgm:t>
        <a:bodyPr/>
        <a:lstStyle/>
        <a:p>
          <a:pPr rtl="0"/>
          <a:r>
            <a:rPr lang="es-ES" smtClean="0">
              <a:solidFill>
                <a:schemeClr val="tx1"/>
              </a:solidFill>
            </a:rPr>
            <a:t>La gestión de la calidad total influye positivamente en la satisfacción del cliente.</a:t>
          </a:r>
          <a:endParaRPr lang="es-EC" dirty="0">
            <a:solidFill>
              <a:schemeClr val="tx1"/>
            </a:solidFill>
          </a:endParaRPr>
        </a:p>
      </dgm:t>
    </dgm:pt>
    <dgm:pt modelId="{8B02FE73-1F9E-4DA0-8816-017BE7D7550D}" type="parTrans" cxnId="{D4A0185C-1489-44EE-B4E6-A57B80A3946F}">
      <dgm:prSet/>
      <dgm:spPr/>
      <dgm:t>
        <a:bodyPr/>
        <a:lstStyle/>
        <a:p>
          <a:endParaRPr lang="es-ES"/>
        </a:p>
      </dgm:t>
    </dgm:pt>
    <dgm:pt modelId="{E0284960-31C6-4208-A427-03AD2C38CA84}" type="sibTrans" cxnId="{D4A0185C-1489-44EE-B4E6-A57B80A3946F}">
      <dgm:prSet/>
      <dgm:spPr/>
      <dgm:t>
        <a:bodyPr/>
        <a:lstStyle/>
        <a:p>
          <a:endParaRPr lang="es-ES"/>
        </a:p>
      </dgm:t>
    </dgm:pt>
    <dgm:pt modelId="{41E24F5E-40A8-463A-AA1F-40DC678A0847}">
      <dgm:prSet/>
      <dgm:spPr/>
      <dgm:t>
        <a:bodyPr/>
        <a:lstStyle/>
        <a:p>
          <a:pPr rtl="0"/>
          <a:r>
            <a:rPr lang="es-ES" smtClean="0">
              <a:solidFill>
                <a:schemeClr val="tx1"/>
              </a:solidFill>
            </a:rPr>
            <a:t>La </a:t>
          </a:r>
          <a:r>
            <a:rPr lang="es-ES" dirty="0" smtClean="0">
              <a:solidFill>
                <a:schemeClr val="tx1"/>
              </a:solidFill>
            </a:rPr>
            <a:t>satisfacción del cliente provoca un alto grado de lealtad en el cliente.</a:t>
          </a:r>
          <a:endParaRPr lang="es-EC" dirty="0">
            <a:solidFill>
              <a:schemeClr val="tx1"/>
            </a:solidFill>
          </a:endParaRPr>
        </a:p>
      </dgm:t>
    </dgm:pt>
    <dgm:pt modelId="{57F5C95A-F863-4371-A900-18A2212705D7}" type="parTrans" cxnId="{214A990D-3B78-4941-B56F-126B186A60D8}">
      <dgm:prSet/>
      <dgm:spPr/>
      <dgm:t>
        <a:bodyPr/>
        <a:lstStyle/>
        <a:p>
          <a:endParaRPr lang="es-ES"/>
        </a:p>
      </dgm:t>
    </dgm:pt>
    <dgm:pt modelId="{8ABCF4A9-C68F-4931-841E-E300A9BF5A4A}" type="sibTrans" cxnId="{214A990D-3B78-4941-B56F-126B186A60D8}">
      <dgm:prSet/>
      <dgm:spPr/>
      <dgm:t>
        <a:bodyPr/>
        <a:lstStyle/>
        <a:p>
          <a:endParaRPr lang="es-ES"/>
        </a:p>
      </dgm:t>
    </dgm:pt>
    <dgm:pt modelId="{7F87D3A1-E255-4DBC-B8A9-43B7D48E841F}">
      <dgm:prSet/>
      <dgm:spPr/>
      <dgm:t>
        <a:bodyPr/>
        <a:lstStyle/>
        <a:p>
          <a:pPr rtl="0"/>
          <a:r>
            <a:rPr lang="es-ES" smtClean="0">
              <a:solidFill>
                <a:schemeClr val="tx1"/>
              </a:solidFill>
            </a:rPr>
            <a:t>La </a:t>
          </a:r>
          <a:r>
            <a:rPr lang="es-ES" dirty="0" smtClean="0">
              <a:solidFill>
                <a:schemeClr val="tx1"/>
              </a:solidFill>
            </a:rPr>
            <a:t>gestión de la calidad total influye en la lealtad del cliente.</a:t>
          </a:r>
          <a:endParaRPr lang="es-EC" dirty="0">
            <a:solidFill>
              <a:schemeClr val="tx1"/>
            </a:solidFill>
          </a:endParaRPr>
        </a:p>
      </dgm:t>
    </dgm:pt>
    <dgm:pt modelId="{8A72F69B-A45C-476E-9E1F-CD7AD481F2C6}" type="parTrans" cxnId="{6562D5F8-A437-4C63-A53C-60CAFCA923D5}">
      <dgm:prSet/>
      <dgm:spPr/>
      <dgm:t>
        <a:bodyPr/>
        <a:lstStyle/>
        <a:p>
          <a:endParaRPr lang="es-ES"/>
        </a:p>
      </dgm:t>
    </dgm:pt>
    <dgm:pt modelId="{B38952CA-34A8-4ABC-87A9-76B04DDD28D5}" type="sibTrans" cxnId="{6562D5F8-A437-4C63-A53C-60CAFCA923D5}">
      <dgm:prSet/>
      <dgm:spPr/>
      <dgm:t>
        <a:bodyPr/>
        <a:lstStyle/>
        <a:p>
          <a:endParaRPr lang="es-ES"/>
        </a:p>
      </dgm:t>
    </dgm:pt>
    <dgm:pt modelId="{C9E8C1E6-9B39-429B-8C43-2CF4E8557BBD}" type="pres">
      <dgm:prSet presAssocID="{F176767D-476A-4DB4-877C-8F09A879A5FD}" presName="Name0" presStyleCnt="0">
        <dgm:presLayoutVars>
          <dgm:dir/>
          <dgm:animLvl val="lvl"/>
          <dgm:resizeHandles val="exact"/>
        </dgm:presLayoutVars>
      </dgm:prSet>
      <dgm:spPr/>
      <dgm:t>
        <a:bodyPr/>
        <a:lstStyle/>
        <a:p>
          <a:endParaRPr lang="es-ES"/>
        </a:p>
      </dgm:t>
    </dgm:pt>
    <dgm:pt modelId="{0BB7BB95-DB16-437A-AA1A-CA4B6AFE42C7}" type="pres">
      <dgm:prSet presAssocID="{64FA5447-8FEF-4B52-B168-C0BB74F21CC0}" presName="boxAndChildren" presStyleCnt="0"/>
      <dgm:spPr/>
    </dgm:pt>
    <dgm:pt modelId="{DB10E3C6-B6E1-432E-B24A-7AF744A33921}" type="pres">
      <dgm:prSet presAssocID="{64FA5447-8FEF-4B52-B168-C0BB74F21CC0}" presName="parentTextBox" presStyleLbl="node1" presStyleIdx="0" presStyleCnt="3" custScaleX="75989"/>
      <dgm:spPr/>
      <dgm:t>
        <a:bodyPr/>
        <a:lstStyle/>
        <a:p>
          <a:endParaRPr lang="es-ES"/>
        </a:p>
      </dgm:t>
    </dgm:pt>
    <dgm:pt modelId="{5C5200BA-891C-4D41-B77C-56B09190EE82}" type="pres">
      <dgm:prSet presAssocID="{64FA5447-8FEF-4B52-B168-C0BB74F21CC0}" presName="entireBox" presStyleLbl="node1" presStyleIdx="0" presStyleCnt="3" custScaleX="78282"/>
      <dgm:spPr/>
      <dgm:t>
        <a:bodyPr/>
        <a:lstStyle/>
        <a:p>
          <a:endParaRPr lang="es-ES"/>
        </a:p>
      </dgm:t>
    </dgm:pt>
    <dgm:pt modelId="{521FCCB3-977F-4066-A1D8-60899D2F7292}" type="pres">
      <dgm:prSet presAssocID="{64FA5447-8FEF-4B52-B168-C0BB74F21CC0}" presName="descendantBox" presStyleCnt="0"/>
      <dgm:spPr/>
    </dgm:pt>
    <dgm:pt modelId="{FD14A9B4-10D4-4FA7-870E-31305422FEE5}" type="pres">
      <dgm:prSet presAssocID="{7F87D3A1-E255-4DBC-B8A9-43B7D48E841F}" presName="childTextBox" presStyleLbl="fgAccFollowNode1" presStyleIdx="0" presStyleCnt="3" custScaleX="78282">
        <dgm:presLayoutVars>
          <dgm:bulletEnabled val="1"/>
        </dgm:presLayoutVars>
      </dgm:prSet>
      <dgm:spPr/>
      <dgm:t>
        <a:bodyPr/>
        <a:lstStyle/>
        <a:p>
          <a:endParaRPr lang="es-ES"/>
        </a:p>
      </dgm:t>
    </dgm:pt>
    <dgm:pt modelId="{60A41DC3-89C8-4361-9071-C74A064481CF}" type="pres">
      <dgm:prSet presAssocID="{0CA997EA-38CB-4BE1-B161-4350DA153E2E}" presName="sp" presStyleCnt="0"/>
      <dgm:spPr/>
    </dgm:pt>
    <dgm:pt modelId="{60A46DA7-3443-484C-8FA8-56FE17634942}" type="pres">
      <dgm:prSet presAssocID="{6F8E5CC6-3F15-48BD-A094-9195CC874924}" presName="arrowAndChildren" presStyleCnt="0"/>
      <dgm:spPr/>
    </dgm:pt>
    <dgm:pt modelId="{D5C4032E-0CC1-4781-BD4F-14A32D457546}" type="pres">
      <dgm:prSet presAssocID="{6F8E5CC6-3F15-48BD-A094-9195CC874924}" presName="parentTextArrow" presStyleLbl="node1" presStyleIdx="0" presStyleCnt="3" custScaleX="90828"/>
      <dgm:spPr/>
      <dgm:t>
        <a:bodyPr/>
        <a:lstStyle/>
        <a:p>
          <a:endParaRPr lang="es-ES"/>
        </a:p>
      </dgm:t>
    </dgm:pt>
    <dgm:pt modelId="{6DA569A0-2069-4345-AE17-59FF54F9764A}" type="pres">
      <dgm:prSet presAssocID="{6F8E5CC6-3F15-48BD-A094-9195CC874924}" presName="arrow" presStyleLbl="node1" presStyleIdx="1" presStyleCnt="3" custScaleX="89681"/>
      <dgm:spPr/>
      <dgm:t>
        <a:bodyPr/>
        <a:lstStyle/>
        <a:p>
          <a:endParaRPr lang="es-ES"/>
        </a:p>
      </dgm:t>
    </dgm:pt>
    <dgm:pt modelId="{7045E49E-DD84-49A6-BF7D-8FB6B78097B4}" type="pres">
      <dgm:prSet presAssocID="{6F8E5CC6-3F15-48BD-A094-9195CC874924}" presName="descendantArrow" presStyleCnt="0"/>
      <dgm:spPr/>
    </dgm:pt>
    <dgm:pt modelId="{8D433FC2-5E3A-448D-BD70-D8D5A11B0CD2}" type="pres">
      <dgm:prSet presAssocID="{41E24F5E-40A8-463A-AA1F-40DC678A0847}" presName="childTextArrow" presStyleLbl="fgAccFollowNode1" presStyleIdx="1" presStyleCnt="3" custScaleX="89681">
        <dgm:presLayoutVars>
          <dgm:bulletEnabled val="1"/>
        </dgm:presLayoutVars>
      </dgm:prSet>
      <dgm:spPr/>
      <dgm:t>
        <a:bodyPr/>
        <a:lstStyle/>
        <a:p>
          <a:endParaRPr lang="es-ES"/>
        </a:p>
      </dgm:t>
    </dgm:pt>
    <dgm:pt modelId="{753C56B4-59F5-4E3F-B641-3647A1077A7B}" type="pres">
      <dgm:prSet presAssocID="{3E8D6E8E-2533-45EF-8007-08DAF1413AD9}" presName="sp" presStyleCnt="0"/>
      <dgm:spPr/>
    </dgm:pt>
    <dgm:pt modelId="{86869637-0BCC-4167-9789-94B9C25873F7}" type="pres">
      <dgm:prSet presAssocID="{E6F05871-E29B-4B4C-ABFD-5179D7350B14}" presName="arrowAndChildren" presStyleCnt="0"/>
      <dgm:spPr/>
    </dgm:pt>
    <dgm:pt modelId="{6F4A36CC-18A1-44F3-B668-444F3429A2E0}" type="pres">
      <dgm:prSet presAssocID="{E6F05871-E29B-4B4C-ABFD-5179D7350B14}" presName="parentTextArrow" presStyleLbl="node1" presStyleIdx="1" presStyleCnt="3"/>
      <dgm:spPr/>
      <dgm:t>
        <a:bodyPr/>
        <a:lstStyle/>
        <a:p>
          <a:endParaRPr lang="es-ES"/>
        </a:p>
      </dgm:t>
    </dgm:pt>
    <dgm:pt modelId="{E32D3B5E-6E8F-496B-920F-931F9191F6D8}" type="pres">
      <dgm:prSet presAssocID="{E6F05871-E29B-4B4C-ABFD-5179D7350B14}" presName="arrow" presStyleLbl="node1" presStyleIdx="2" presStyleCnt="3"/>
      <dgm:spPr/>
      <dgm:t>
        <a:bodyPr/>
        <a:lstStyle/>
        <a:p>
          <a:endParaRPr lang="es-ES"/>
        </a:p>
      </dgm:t>
    </dgm:pt>
    <dgm:pt modelId="{D46BF5E6-6532-4A2E-AE36-E9FE9C1554E5}" type="pres">
      <dgm:prSet presAssocID="{E6F05871-E29B-4B4C-ABFD-5179D7350B14}" presName="descendantArrow" presStyleCnt="0"/>
      <dgm:spPr/>
    </dgm:pt>
    <dgm:pt modelId="{1268A214-286E-4778-8DC8-FA4B103003E0}" type="pres">
      <dgm:prSet presAssocID="{ED742706-C6C1-456D-A460-8548A83DFBF9}" presName="childTextArrow" presStyleLbl="fgAccFollowNode1" presStyleIdx="2" presStyleCnt="3">
        <dgm:presLayoutVars>
          <dgm:bulletEnabled val="1"/>
        </dgm:presLayoutVars>
      </dgm:prSet>
      <dgm:spPr/>
      <dgm:t>
        <a:bodyPr/>
        <a:lstStyle/>
        <a:p>
          <a:endParaRPr lang="es-ES"/>
        </a:p>
      </dgm:t>
    </dgm:pt>
  </dgm:ptLst>
  <dgm:cxnLst>
    <dgm:cxn modelId="{62E1A886-A57A-4121-B15F-C9CDDB62BE59}" type="presOf" srcId="{64FA5447-8FEF-4B52-B168-C0BB74F21CC0}" destId="{DB10E3C6-B6E1-432E-B24A-7AF744A33921}" srcOrd="0" destOrd="0" presId="urn:microsoft.com/office/officeart/2005/8/layout/process4"/>
    <dgm:cxn modelId="{556ABB24-86DD-453E-9F15-A6BB58E86F69}" type="presOf" srcId="{41E24F5E-40A8-463A-AA1F-40DC678A0847}" destId="{8D433FC2-5E3A-448D-BD70-D8D5A11B0CD2}" srcOrd="0" destOrd="0" presId="urn:microsoft.com/office/officeart/2005/8/layout/process4"/>
    <dgm:cxn modelId="{6562D5F8-A437-4C63-A53C-60CAFCA923D5}" srcId="{64FA5447-8FEF-4B52-B168-C0BB74F21CC0}" destId="{7F87D3A1-E255-4DBC-B8A9-43B7D48E841F}" srcOrd="0" destOrd="0" parTransId="{8A72F69B-A45C-476E-9E1F-CD7AD481F2C6}" sibTransId="{B38952CA-34A8-4ABC-87A9-76B04DDD28D5}"/>
    <dgm:cxn modelId="{98BC41DB-B340-44BB-B999-9484242210A8}" srcId="{F176767D-476A-4DB4-877C-8F09A879A5FD}" destId="{64FA5447-8FEF-4B52-B168-C0BB74F21CC0}" srcOrd="2" destOrd="0" parTransId="{27EBCE05-0B69-4CAD-A54B-FB8A3319C985}" sibTransId="{D207D344-4F14-4ADE-930B-8CAF270F318E}"/>
    <dgm:cxn modelId="{5225292C-4827-4C5A-9680-5E943DE1197D}" type="presOf" srcId="{6F8E5CC6-3F15-48BD-A094-9195CC874924}" destId="{D5C4032E-0CC1-4781-BD4F-14A32D457546}" srcOrd="0" destOrd="0" presId="urn:microsoft.com/office/officeart/2005/8/layout/process4"/>
    <dgm:cxn modelId="{F4B4CD41-644F-432D-9266-1EAE2ED90635}" srcId="{F176767D-476A-4DB4-877C-8F09A879A5FD}" destId="{E6F05871-E29B-4B4C-ABFD-5179D7350B14}" srcOrd="0" destOrd="0" parTransId="{050D4056-82FD-4012-A892-9AD8BF2D3C89}" sibTransId="{3E8D6E8E-2533-45EF-8007-08DAF1413AD9}"/>
    <dgm:cxn modelId="{7A5473C6-896D-472C-B000-C08B826B494B}" type="presOf" srcId="{E6F05871-E29B-4B4C-ABFD-5179D7350B14}" destId="{6F4A36CC-18A1-44F3-B668-444F3429A2E0}" srcOrd="0" destOrd="0" presId="urn:microsoft.com/office/officeart/2005/8/layout/process4"/>
    <dgm:cxn modelId="{65ADC7E7-A542-4691-A6F1-E4D2BD5542D4}" type="presOf" srcId="{64FA5447-8FEF-4B52-B168-C0BB74F21CC0}" destId="{5C5200BA-891C-4D41-B77C-56B09190EE82}" srcOrd="1" destOrd="0" presId="urn:microsoft.com/office/officeart/2005/8/layout/process4"/>
    <dgm:cxn modelId="{D4A0185C-1489-44EE-B4E6-A57B80A3946F}" srcId="{E6F05871-E29B-4B4C-ABFD-5179D7350B14}" destId="{ED742706-C6C1-456D-A460-8548A83DFBF9}" srcOrd="0" destOrd="0" parTransId="{8B02FE73-1F9E-4DA0-8816-017BE7D7550D}" sibTransId="{E0284960-31C6-4208-A427-03AD2C38CA84}"/>
    <dgm:cxn modelId="{FE6E02F2-37BE-43A7-ABA9-5F993B5E6193}" type="presOf" srcId="{6F8E5CC6-3F15-48BD-A094-9195CC874924}" destId="{6DA569A0-2069-4345-AE17-59FF54F9764A}" srcOrd="1" destOrd="0" presId="urn:microsoft.com/office/officeart/2005/8/layout/process4"/>
    <dgm:cxn modelId="{404E50D2-AAD9-41A3-82D2-20B8D623A145}" type="presOf" srcId="{ED742706-C6C1-456D-A460-8548A83DFBF9}" destId="{1268A214-286E-4778-8DC8-FA4B103003E0}" srcOrd="0" destOrd="0" presId="urn:microsoft.com/office/officeart/2005/8/layout/process4"/>
    <dgm:cxn modelId="{5138A2B1-EE47-4314-9D35-B1FD36D6A429}" type="presOf" srcId="{E6F05871-E29B-4B4C-ABFD-5179D7350B14}" destId="{E32D3B5E-6E8F-496B-920F-931F9191F6D8}" srcOrd="1" destOrd="0" presId="urn:microsoft.com/office/officeart/2005/8/layout/process4"/>
    <dgm:cxn modelId="{238D5E6E-EA43-44FB-8919-9581DBD1FC58}" type="presOf" srcId="{7F87D3A1-E255-4DBC-B8A9-43B7D48E841F}" destId="{FD14A9B4-10D4-4FA7-870E-31305422FEE5}" srcOrd="0" destOrd="0" presId="urn:microsoft.com/office/officeart/2005/8/layout/process4"/>
    <dgm:cxn modelId="{214A990D-3B78-4941-B56F-126B186A60D8}" srcId="{6F8E5CC6-3F15-48BD-A094-9195CC874924}" destId="{41E24F5E-40A8-463A-AA1F-40DC678A0847}" srcOrd="0" destOrd="0" parTransId="{57F5C95A-F863-4371-A900-18A2212705D7}" sibTransId="{8ABCF4A9-C68F-4931-841E-E300A9BF5A4A}"/>
    <dgm:cxn modelId="{B045A8B1-BF44-403B-B6F0-0BE2CB2DE1D4}" srcId="{F176767D-476A-4DB4-877C-8F09A879A5FD}" destId="{6F8E5CC6-3F15-48BD-A094-9195CC874924}" srcOrd="1" destOrd="0" parTransId="{B01016BE-0468-48A7-9356-8E12DBD27D99}" sibTransId="{0CA997EA-38CB-4BE1-B161-4350DA153E2E}"/>
    <dgm:cxn modelId="{A5022203-03B7-4328-9977-D3DBAF81D90B}" type="presOf" srcId="{F176767D-476A-4DB4-877C-8F09A879A5FD}" destId="{C9E8C1E6-9B39-429B-8C43-2CF4E8557BBD}" srcOrd="0" destOrd="0" presId="urn:microsoft.com/office/officeart/2005/8/layout/process4"/>
    <dgm:cxn modelId="{6E3FFC93-6FF6-4391-8A64-0EBACBCFFDA0}" type="presParOf" srcId="{C9E8C1E6-9B39-429B-8C43-2CF4E8557BBD}" destId="{0BB7BB95-DB16-437A-AA1A-CA4B6AFE42C7}" srcOrd="0" destOrd="0" presId="urn:microsoft.com/office/officeart/2005/8/layout/process4"/>
    <dgm:cxn modelId="{74D58469-EA59-4AD6-BA27-286A994E2C85}" type="presParOf" srcId="{0BB7BB95-DB16-437A-AA1A-CA4B6AFE42C7}" destId="{DB10E3C6-B6E1-432E-B24A-7AF744A33921}" srcOrd="0" destOrd="0" presId="urn:microsoft.com/office/officeart/2005/8/layout/process4"/>
    <dgm:cxn modelId="{9DE5E108-8DED-43B3-BF58-96A47DAB97EB}" type="presParOf" srcId="{0BB7BB95-DB16-437A-AA1A-CA4B6AFE42C7}" destId="{5C5200BA-891C-4D41-B77C-56B09190EE82}" srcOrd="1" destOrd="0" presId="urn:microsoft.com/office/officeart/2005/8/layout/process4"/>
    <dgm:cxn modelId="{E66A56DA-80AE-4529-929A-8A9CC7A3BB96}" type="presParOf" srcId="{0BB7BB95-DB16-437A-AA1A-CA4B6AFE42C7}" destId="{521FCCB3-977F-4066-A1D8-60899D2F7292}" srcOrd="2" destOrd="0" presId="urn:microsoft.com/office/officeart/2005/8/layout/process4"/>
    <dgm:cxn modelId="{446D4A69-06F2-49CE-9440-E81B40E6BE8C}" type="presParOf" srcId="{521FCCB3-977F-4066-A1D8-60899D2F7292}" destId="{FD14A9B4-10D4-4FA7-870E-31305422FEE5}" srcOrd="0" destOrd="0" presId="urn:microsoft.com/office/officeart/2005/8/layout/process4"/>
    <dgm:cxn modelId="{C846ED60-9FED-48E4-B387-FA5EEF2712A1}" type="presParOf" srcId="{C9E8C1E6-9B39-429B-8C43-2CF4E8557BBD}" destId="{60A41DC3-89C8-4361-9071-C74A064481CF}" srcOrd="1" destOrd="0" presId="urn:microsoft.com/office/officeart/2005/8/layout/process4"/>
    <dgm:cxn modelId="{EE1308AE-42C5-478E-9AF0-CF3914EF11F6}" type="presParOf" srcId="{C9E8C1E6-9B39-429B-8C43-2CF4E8557BBD}" destId="{60A46DA7-3443-484C-8FA8-56FE17634942}" srcOrd="2" destOrd="0" presId="urn:microsoft.com/office/officeart/2005/8/layout/process4"/>
    <dgm:cxn modelId="{A08F3741-3C4D-4815-82BC-DAEDCE461819}" type="presParOf" srcId="{60A46DA7-3443-484C-8FA8-56FE17634942}" destId="{D5C4032E-0CC1-4781-BD4F-14A32D457546}" srcOrd="0" destOrd="0" presId="urn:microsoft.com/office/officeart/2005/8/layout/process4"/>
    <dgm:cxn modelId="{4FEA30F0-9F45-4614-AD92-4D9D6F9DE441}" type="presParOf" srcId="{60A46DA7-3443-484C-8FA8-56FE17634942}" destId="{6DA569A0-2069-4345-AE17-59FF54F9764A}" srcOrd="1" destOrd="0" presId="urn:microsoft.com/office/officeart/2005/8/layout/process4"/>
    <dgm:cxn modelId="{51F0D1D2-B6A1-482C-BEDD-0620E16DFACA}" type="presParOf" srcId="{60A46DA7-3443-484C-8FA8-56FE17634942}" destId="{7045E49E-DD84-49A6-BF7D-8FB6B78097B4}" srcOrd="2" destOrd="0" presId="urn:microsoft.com/office/officeart/2005/8/layout/process4"/>
    <dgm:cxn modelId="{149DD63B-CD75-488D-8B5E-A251645976C6}" type="presParOf" srcId="{7045E49E-DD84-49A6-BF7D-8FB6B78097B4}" destId="{8D433FC2-5E3A-448D-BD70-D8D5A11B0CD2}" srcOrd="0" destOrd="0" presId="urn:microsoft.com/office/officeart/2005/8/layout/process4"/>
    <dgm:cxn modelId="{2E8DCA84-B729-4F1B-B6F9-CE2088773D6B}" type="presParOf" srcId="{C9E8C1E6-9B39-429B-8C43-2CF4E8557BBD}" destId="{753C56B4-59F5-4E3F-B641-3647A1077A7B}" srcOrd="3" destOrd="0" presId="urn:microsoft.com/office/officeart/2005/8/layout/process4"/>
    <dgm:cxn modelId="{4E7013C4-0E81-49F7-93B8-674CF4CD83F5}" type="presParOf" srcId="{C9E8C1E6-9B39-429B-8C43-2CF4E8557BBD}" destId="{86869637-0BCC-4167-9789-94B9C25873F7}" srcOrd="4" destOrd="0" presId="urn:microsoft.com/office/officeart/2005/8/layout/process4"/>
    <dgm:cxn modelId="{7278FFDB-3D01-4127-97A6-47C38B12A3B1}" type="presParOf" srcId="{86869637-0BCC-4167-9789-94B9C25873F7}" destId="{6F4A36CC-18A1-44F3-B668-444F3429A2E0}" srcOrd="0" destOrd="0" presId="urn:microsoft.com/office/officeart/2005/8/layout/process4"/>
    <dgm:cxn modelId="{03F0EFF6-C352-4207-B37B-D199EA53E74E}" type="presParOf" srcId="{86869637-0BCC-4167-9789-94B9C25873F7}" destId="{E32D3B5E-6E8F-496B-920F-931F9191F6D8}" srcOrd="1" destOrd="0" presId="urn:microsoft.com/office/officeart/2005/8/layout/process4"/>
    <dgm:cxn modelId="{D60BDF32-71A7-4D38-ACB1-F1F6296E2300}" type="presParOf" srcId="{86869637-0BCC-4167-9789-94B9C25873F7}" destId="{D46BF5E6-6532-4A2E-AE36-E9FE9C1554E5}" srcOrd="2" destOrd="0" presId="urn:microsoft.com/office/officeart/2005/8/layout/process4"/>
    <dgm:cxn modelId="{FBB8FEDC-DF1F-47FE-A0CA-F435B713D398}" type="presParOf" srcId="{D46BF5E6-6532-4A2E-AE36-E9FE9C1554E5}" destId="{1268A214-286E-4778-8DC8-FA4B103003E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889F33-4ABC-4D67-9CDA-AF861C9AD3FC}" type="doc">
      <dgm:prSet loTypeId="urn:microsoft.com/office/officeart/2005/8/layout/hierarchy2" loCatId="hierarchy" qsTypeId="urn:microsoft.com/office/officeart/2005/8/quickstyle/3d3" qsCatId="3D" csTypeId="urn:microsoft.com/office/officeart/2005/8/colors/colorful1" csCatId="colorful" phldr="1"/>
      <dgm:spPr/>
      <dgm:t>
        <a:bodyPr/>
        <a:lstStyle/>
        <a:p>
          <a:endParaRPr lang="es-ES"/>
        </a:p>
      </dgm:t>
    </dgm:pt>
    <dgm:pt modelId="{35A39214-D799-491A-85F7-E4C9E45F37E9}">
      <dgm:prSet custT="1"/>
      <dgm:spPr/>
      <dgm:t>
        <a:bodyPr/>
        <a:lstStyle/>
        <a:p>
          <a:pPr rtl="0"/>
          <a:r>
            <a:rPr lang="es-EC" sz="1600" smtClean="0">
              <a:solidFill>
                <a:schemeClr val="tx1"/>
              </a:solidFill>
            </a:rPr>
            <a:t>Antecedentes investigativos</a:t>
          </a:r>
          <a:endParaRPr lang="es-EC" sz="1600">
            <a:solidFill>
              <a:schemeClr val="tx1"/>
            </a:solidFill>
          </a:endParaRPr>
        </a:p>
      </dgm:t>
    </dgm:pt>
    <dgm:pt modelId="{26FE8ED1-8D25-40F3-A927-296AEDF5CA4F}" type="parTrans" cxnId="{215D123D-FFCB-4494-B083-82B3CEEBAD8B}">
      <dgm:prSet/>
      <dgm:spPr/>
      <dgm:t>
        <a:bodyPr/>
        <a:lstStyle/>
        <a:p>
          <a:endParaRPr lang="es-ES" sz="2000">
            <a:solidFill>
              <a:schemeClr val="tx1"/>
            </a:solidFill>
          </a:endParaRPr>
        </a:p>
      </dgm:t>
    </dgm:pt>
    <dgm:pt modelId="{B434A2C2-1C12-41DF-AC93-31A584F69C02}" type="sibTrans" cxnId="{215D123D-FFCB-4494-B083-82B3CEEBAD8B}">
      <dgm:prSet/>
      <dgm:spPr/>
      <dgm:t>
        <a:bodyPr/>
        <a:lstStyle/>
        <a:p>
          <a:endParaRPr lang="es-ES" sz="2000">
            <a:solidFill>
              <a:schemeClr val="tx1"/>
            </a:solidFill>
          </a:endParaRPr>
        </a:p>
      </dgm:t>
    </dgm:pt>
    <dgm:pt modelId="{952A340C-1AC7-4F29-89FF-018A1DB970AF}">
      <dgm:prSet custT="1"/>
      <dgm:spPr/>
      <dgm:t>
        <a:bodyPr/>
        <a:lstStyle/>
        <a:p>
          <a:pPr rtl="0"/>
          <a:r>
            <a:rPr lang="es-EC" sz="1600" smtClean="0">
              <a:solidFill>
                <a:schemeClr val="tx1"/>
              </a:solidFill>
            </a:rPr>
            <a:t>Calidad total</a:t>
          </a:r>
          <a:endParaRPr lang="es-EC" sz="1600">
            <a:solidFill>
              <a:schemeClr val="tx1"/>
            </a:solidFill>
          </a:endParaRPr>
        </a:p>
      </dgm:t>
    </dgm:pt>
    <dgm:pt modelId="{3DA0A26C-A04D-4FA9-86DE-931FFF36BBAE}" type="parTrans" cxnId="{EF0167CC-C1F5-4F3A-9341-B5AB1B749F93}">
      <dgm:prSet/>
      <dgm:spPr/>
      <dgm:t>
        <a:bodyPr/>
        <a:lstStyle/>
        <a:p>
          <a:endParaRPr lang="es-ES" sz="2000">
            <a:solidFill>
              <a:schemeClr val="tx1"/>
            </a:solidFill>
          </a:endParaRPr>
        </a:p>
      </dgm:t>
    </dgm:pt>
    <dgm:pt modelId="{E4A81B92-9F53-4A03-9970-0D660CD525F9}" type="sibTrans" cxnId="{EF0167CC-C1F5-4F3A-9341-B5AB1B749F93}">
      <dgm:prSet/>
      <dgm:spPr/>
      <dgm:t>
        <a:bodyPr/>
        <a:lstStyle/>
        <a:p>
          <a:endParaRPr lang="es-ES" sz="2000">
            <a:solidFill>
              <a:schemeClr val="tx1"/>
            </a:solidFill>
          </a:endParaRPr>
        </a:p>
      </dgm:t>
    </dgm:pt>
    <dgm:pt modelId="{0DDEFE00-8884-4FD9-9674-FB6FF73598AA}">
      <dgm:prSet custT="1"/>
      <dgm:spPr/>
      <dgm:t>
        <a:bodyPr/>
        <a:lstStyle/>
        <a:p>
          <a:pPr rtl="0"/>
          <a:r>
            <a:rPr lang="es-EC" sz="1600" smtClean="0">
              <a:solidFill>
                <a:schemeClr val="tx1"/>
              </a:solidFill>
            </a:rPr>
            <a:t>Concepto</a:t>
          </a:r>
          <a:endParaRPr lang="es-EC" sz="1600">
            <a:solidFill>
              <a:schemeClr val="tx1"/>
            </a:solidFill>
          </a:endParaRPr>
        </a:p>
      </dgm:t>
    </dgm:pt>
    <dgm:pt modelId="{346F6474-F8E4-4381-A5DC-FD4461734E1A}" type="parTrans" cxnId="{52355DF8-CE43-4EE2-AADE-CC8DC6EF1F5F}">
      <dgm:prSet custT="1"/>
      <dgm:spPr/>
      <dgm:t>
        <a:bodyPr/>
        <a:lstStyle/>
        <a:p>
          <a:endParaRPr lang="es-ES" sz="700">
            <a:solidFill>
              <a:schemeClr val="tx1"/>
            </a:solidFill>
          </a:endParaRPr>
        </a:p>
      </dgm:t>
    </dgm:pt>
    <dgm:pt modelId="{19D52E70-7889-4147-9F3C-FF5F30838126}" type="sibTrans" cxnId="{52355DF8-CE43-4EE2-AADE-CC8DC6EF1F5F}">
      <dgm:prSet/>
      <dgm:spPr/>
      <dgm:t>
        <a:bodyPr/>
        <a:lstStyle/>
        <a:p>
          <a:endParaRPr lang="es-ES" sz="2000">
            <a:solidFill>
              <a:schemeClr val="tx1"/>
            </a:solidFill>
          </a:endParaRPr>
        </a:p>
      </dgm:t>
    </dgm:pt>
    <dgm:pt modelId="{8F35CECB-7015-4653-A30E-22369FE13C6C}">
      <dgm:prSet custT="1"/>
      <dgm:spPr/>
      <dgm:t>
        <a:bodyPr/>
        <a:lstStyle/>
        <a:p>
          <a:pPr rtl="0"/>
          <a:r>
            <a:rPr lang="es-EC" sz="1600" smtClean="0">
              <a:solidFill>
                <a:schemeClr val="tx1"/>
              </a:solidFill>
            </a:rPr>
            <a:t>Dimensiones</a:t>
          </a:r>
          <a:endParaRPr lang="es-EC" sz="1600">
            <a:solidFill>
              <a:schemeClr val="tx1"/>
            </a:solidFill>
          </a:endParaRPr>
        </a:p>
      </dgm:t>
    </dgm:pt>
    <dgm:pt modelId="{6930C861-C4DD-4A60-A7ED-E40419CF5703}" type="parTrans" cxnId="{A0EC5F48-0E09-4CA3-AEC2-3778B89E16FE}">
      <dgm:prSet custT="1"/>
      <dgm:spPr/>
      <dgm:t>
        <a:bodyPr/>
        <a:lstStyle/>
        <a:p>
          <a:endParaRPr lang="es-ES" sz="600">
            <a:solidFill>
              <a:schemeClr val="tx1"/>
            </a:solidFill>
          </a:endParaRPr>
        </a:p>
      </dgm:t>
    </dgm:pt>
    <dgm:pt modelId="{4872B3A2-1F4F-49D6-B1F2-233ACBA7F135}" type="sibTrans" cxnId="{A0EC5F48-0E09-4CA3-AEC2-3778B89E16FE}">
      <dgm:prSet/>
      <dgm:spPr/>
      <dgm:t>
        <a:bodyPr/>
        <a:lstStyle/>
        <a:p>
          <a:endParaRPr lang="es-ES" sz="2000">
            <a:solidFill>
              <a:schemeClr val="tx1"/>
            </a:solidFill>
          </a:endParaRPr>
        </a:p>
      </dgm:t>
    </dgm:pt>
    <dgm:pt modelId="{0FBE97B9-4067-4186-8AEC-6B6B2F4B96A4}">
      <dgm:prSet custT="1"/>
      <dgm:spPr/>
      <dgm:t>
        <a:bodyPr/>
        <a:lstStyle/>
        <a:p>
          <a:pPr rtl="0"/>
          <a:r>
            <a:rPr lang="es-EC" sz="1600" dirty="0" smtClean="0">
              <a:solidFill>
                <a:schemeClr val="tx1"/>
              </a:solidFill>
            </a:rPr>
            <a:t>Enfoque al cliente</a:t>
          </a:r>
          <a:endParaRPr lang="es-EC" sz="1600" dirty="0">
            <a:solidFill>
              <a:schemeClr val="tx1"/>
            </a:solidFill>
          </a:endParaRPr>
        </a:p>
      </dgm:t>
    </dgm:pt>
    <dgm:pt modelId="{3592E8DB-919F-419F-B031-1E8DCD3A0E75}" type="parTrans" cxnId="{475FDE35-73E6-41A1-9706-09BBECBB8AE2}">
      <dgm:prSet custT="1"/>
      <dgm:spPr/>
      <dgm:t>
        <a:bodyPr/>
        <a:lstStyle/>
        <a:p>
          <a:endParaRPr lang="es-ES" sz="600">
            <a:solidFill>
              <a:schemeClr val="tx1"/>
            </a:solidFill>
          </a:endParaRPr>
        </a:p>
      </dgm:t>
    </dgm:pt>
    <dgm:pt modelId="{E7EAEFC0-B6BB-4A35-8D0D-06E2ED971DA5}" type="sibTrans" cxnId="{475FDE35-73E6-41A1-9706-09BBECBB8AE2}">
      <dgm:prSet/>
      <dgm:spPr/>
      <dgm:t>
        <a:bodyPr/>
        <a:lstStyle/>
        <a:p>
          <a:endParaRPr lang="es-ES" sz="2000">
            <a:solidFill>
              <a:schemeClr val="tx1"/>
            </a:solidFill>
          </a:endParaRPr>
        </a:p>
      </dgm:t>
    </dgm:pt>
    <dgm:pt modelId="{F464EC5E-EA02-4FB5-A10F-1D2FD7E83EAA}">
      <dgm:prSet custT="1"/>
      <dgm:spPr/>
      <dgm:t>
        <a:bodyPr/>
        <a:lstStyle/>
        <a:p>
          <a:pPr rtl="0"/>
          <a:r>
            <a:rPr lang="es-EC" sz="1600" smtClean="0">
              <a:solidFill>
                <a:schemeClr val="tx1"/>
              </a:solidFill>
            </a:rPr>
            <a:t>Liderazgo</a:t>
          </a:r>
          <a:endParaRPr lang="es-EC" sz="1600">
            <a:solidFill>
              <a:schemeClr val="tx1"/>
            </a:solidFill>
          </a:endParaRPr>
        </a:p>
      </dgm:t>
    </dgm:pt>
    <dgm:pt modelId="{8277244B-CA44-4679-91C2-83331E9B8CC2}" type="parTrans" cxnId="{8F9DD7F2-8608-468E-A950-54BE73008DFB}">
      <dgm:prSet custT="1"/>
      <dgm:spPr/>
      <dgm:t>
        <a:bodyPr/>
        <a:lstStyle/>
        <a:p>
          <a:endParaRPr lang="es-ES" sz="600">
            <a:solidFill>
              <a:schemeClr val="tx1"/>
            </a:solidFill>
          </a:endParaRPr>
        </a:p>
      </dgm:t>
    </dgm:pt>
    <dgm:pt modelId="{55C39B1B-48C6-40F3-898B-4D51EA7B540A}" type="sibTrans" cxnId="{8F9DD7F2-8608-468E-A950-54BE73008DFB}">
      <dgm:prSet/>
      <dgm:spPr/>
      <dgm:t>
        <a:bodyPr/>
        <a:lstStyle/>
        <a:p>
          <a:endParaRPr lang="es-ES" sz="2000">
            <a:solidFill>
              <a:schemeClr val="tx1"/>
            </a:solidFill>
          </a:endParaRPr>
        </a:p>
      </dgm:t>
    </dgm:pt>
    <dgm:pt modelId="{57546BB0-504B-4D5A-A573-7EB584534FE8}">
      <dgm:prSet custT="1"/>
      <dgm:spPr/>
      <dgm:t>
        <a:bodyPr/>
        <a:lstStyle/>
        <a:p>
          <a:pPr rtl="0"/>
          <a:r>
            <a:rPr lang="es-EC" sz="1600" smtClean="0">
              <a:solidFill>
                <a:schemeClr val="tx1"/>
              </a:solidFill>
            </a:rPr>
            <a:t>Compromiso de las personas</a:t>
          </a:r>
          <a:endParaRPr lang="es-EC" sz="1600">
            <a:solidFill>
              <a:schemeClr val="tx1"/>
            </a:solidFill>
          </a:endParaRPr>
        </a:p>
      </dgm:t>
    </dgm:pt>
    <dgm:pt modelId="{2D58CB38-C274-4BFB-B3DB-381B79B5B2CA}" type="parTrans" cxnId="{2D52C9BF-BDE8-49A5-B2AA-F4A36DB0CD33}">
      <dgm:prSet custT="1"/>
      <dgm:spPr/>
      <dgm:t>
        <a:bodyPr/>
        <a:lstStyle/>
        <a:p>
          <a:endParaRPr lang="es-ES" sz="600">
            <a:solidFill>
              <a:schemeClr val="tx1"/>
            </a:solidFill>
          </a:endParaRPr>
        </a:p>
      </dgm:t>
    </dgm:pt>
    <dgm:pt modelId="{27256AD5-F94F-4C06-A378-C65537BECE46}" type="sibTrans" cxnId="{2D52C9BF-BDE8-49A5-B2AA-F4A36DB0CD33}">
      <dgm:prSet/>
      <dgm:spPr/>
      <dgm:t>
        <a:bodyPr/>
        <a:lstStyle/>
        <a:p>
          <a:endParaRPr lang="es-ES" sz="2000">
            <a:solidFill>
              <a:schemeClr val="tx1"/>
            </a:solidFill>
          </a:endParaRPr>
        </a:p>
      </dgm:t>
    </dgm:pt>
    <dgm:pt modelId="{1ED2A18E-5257-462B-9423-A4AE33DFD525}">
      <dgm:prSet custT="1"/>
      <dgm:spPr/>
      <dgm:t>
        <a:bodyPr/>
        <a:lstStyle/>
        <a:p>
          <a:pPr rtl="0"/>
          <a:r>
            <a:rPr lang="es-EC" sz="1600" smtClean="0">
              <a:solidFill>
                <a:schemeClr val="tx1"/>
              </a:solidFill>
            </a:rPr>
            <a:t>Enfoque a procesos</a:t>
          </a:r>
          <a:endParaRPr lang="es-EC" sz="1600">
            <a:solidFill>
              <a:schemeClr val="tx1"/>
            </a:solidFill>
          </a:endParaRPr>
        </a:p>
      </dgm:t>
    </dgm:pt>
    <dgm:pt modelId="{7798D781-D0C1-4BCD-8A4E-0803C24E69FA}" type="parTrans" cxnId="{0D774E4A-6CBA-4716-B518-50F360C7B3FE}">
      <dgm:prSet custT="1"/>
      <dgm:spPr/>
      <dgm:t>
        <a:bodyPr/>
        <a:lstStyle/>
        <a:p>
          <a:endParaRPr lang="es-ES" sz="600">
            <a:solidFill>
              <a:schemeClr val="tx1"/>
            </a:solidFill>
          </a:endParaRPr>
        </a:p>
      </dgm:t>
    </dgm:pt>
    <dgm:pt modelId="{12DAADF8-58D1-4640-BAC7-233D0EB5BC7E}" type="sibTrans" cxnId="{0D774E4A-6CBA-4716-B518-50F360C7B3FE}">
      <dgm:prSet/>
      <dgm:spPr/>
      <dgm:t>
        <a:bodyPr/>
        <a:lstStyle/>
        <a:p>
          <a:endParaRPr lang="es-ES" sz="2000">
            <a:solidFill>
              <a:schemeClr val="tx1"/>
            </a:solidFill>
          </a:endParaRPr>
        </a:p>
      </dgm:t>
    </dgm:pt>
    <dgm:pt modelId="{E48A76BD-6784-47A2-884A-E259601D9709}">
      <dgm:prSet custT="1"/>
      <dgm:spPr/>
      <dgm:t>
        <a:bodyPr/>
        <a:lstStyle/>
        <a:p>
          <a:pPr rtl="0"/>
          <a:r>
            <a:rPr lang="es-EC" sz="1600" smtClean="0">
              <a:solidFill>
                <a:schemeClr val="tx1"/>
              </a:solidFill>
            </a:rPr>
            <a:t>Mejora continua</a:t>
          </a:r>
          <a:endParaRPr lang="es-EC" sz="1600">
            <a:solidFill>
              <a:schemeClr val="tx1"/>
            </a:solidFill>
          </a:endParaRPr>
        </a:p>
      </dgm:t>
    </dgm:pt>
    <dgm:pt modelId="{7666229A-9B39-47D7-AFA6-0EF7712B62BF}" type="parTrans" cxnId="{78D605ED-18D7-4457-971C-96A4CB883E35}">
      <dgm:prSet custT="1"/>
      <dgm:spPr/>
      <dgm:t>
        <a:bodyPr/>
        <a:lstStyle/>
        <a:p>
          <a:endParaRPr lang="es-ES" sz="600">
            <a:solidFill>
              <a:schemeClr val="tx1"/>
            </a:solidFill>
          </a:endParaRPr>
        </a:p>
      </dgm:t>
    </dgm:pt>
    <dgm:pt modelId="{DBEE85AB-173C-4A0C-B808-1FA72FFCCFFE}" type="sibTrans" cxnId="{78D605ED-18D7-4457-971C-96A4CB883E35}">
      <dgm:prSet/>
      <dgm:spPr/>
      <dgm:t>
        <a:bodyPr/>
        <a:lstStyle/>
        <a:p>
          <a:endParaRPr lang="es-ES" sz="2000">
            <a:solidFill>
              <a:schemeClr val="tx1"/>
            </a:solidFill>
          </a:endParaRPr>
        </a:p>
      </dgm:t>
    </dgm:pt>
    <dgm:pt modelId="{E0E369C6-9438-422C-988F-B09CEB9D207D}">
      <dgm:prSet custT="1"/>
      <dgm:spPr/>
      <dgm:t>
        <a:bodyPr/>
        <a:lstStyle/>
        <a:p>
          <a:pPr rtl="0"/>
          <a:r>
            <a:rPr lang="es-EC" sz="1600" dirty="0" smtClean="0">
              <a:solidFill>
                <a:schemeClr val="tx1"/>
              </a:solidFill>
            </a:rPr>
            <a:t>Toma de decisiones basada en evidencia</a:t>
          </a:r>
          <a:endParaRPr lang="es-EC" sz="1600" dirty="0">
            <a:solidFill>
              <a:schemeClr val="tx1"/>
            </a:solidFill>
          </a:endParaRPr>
        </a:p>
      </dgm:t>
    </dgm:pt>
    <dgm:pt modelId="{FB2D4B75-08F1-40FA-8294-2978EE2034C1}" type="parTrans" cxnId="{C624E97F-D2A8-42E2-B2B7-3CE8968298DE}">
      <dgm:prSet custT="1"/>
      <dgm:spPr/>
      <dgm:t>
        <a:bodyPr/>
        <a:lstStyle/>
        <a:p>
          <a:endParaRPr lang="es-ES" sz="600">
            <a:solidFill>
              <a:schemeClr val="tx1"/>
            </a:solidFill>
          </a:endParaRPr>
        </a:p>
      </dgm:t>
    </dgm:pt>
    <dgm:pt modelId="{588B533B-5301-49F1-ADD7-B892FB43C545}" type="sibTrans" cxnId="{C624E97F-D2A8-42E2-B2B7-3CE8968298DE}">
      <dgm:prSet/>
      <dgm:spPr/>
      <dgm:t>
        <a:bodyPr/>
        <a:lstStyle/>
        <a:p>
          <a:endParaRPr lang="es-ES" sz="2000">
            <a:solidFill>
              <a:schemeClr val="tx1"/>
            </a:solidFill>
          </a:endParaRPr>
        </a:p>
      </dgm:t>
    </dgm:pt>
    <dgm:pt modelId="{309486ED-1681-4E4D-B33D-3BC0F1B23440}">
      <dgm:prSet custT="1"/>
      <dgm:spPr/>
      <dgm:t>
        <a:bodyPr/>
        <a:lstStyle/>
        <a:p>
          <a:pPr rtl="0"/>
          <a:r>
            <a:rPr lang="es-EC" sz="1600" smtClean="0">
              <a:solidFill>
                <a:schemeClr val="tx1"/>
              </a:solidFill>
            </a:rPr>
            <a:t>Gestión de las Relaciones</a:t>
          </a:r>
          <a:endParaRPr lang="es-EC" sz="1600">
            <a:solidFill>
              <a:schemeClr val="tx1"/>
            </a:solidFill>
          </a:endParaRPr>
        </a:p>
      </dgm:t>
    </dgm:pt>
    <dgm:pt modelId="{CEB90583-B581-4A0C-ADCB-6D660C93AA5D}" type="parTrans" cxnId="{6CF21C46-F516-43B4-8D64-0FB0AE7CBA0B}">
      <dgm:prSet custT="1"/>
      <dgm:spPr/>
      <dgm:t>
        <a:bodyPr/>
        <a:lstStyle/>
        <a:p>
          <a:endParaRPr lang="es-ES" sz="600">
            <a:solidFill>
              <a:schemeClr val="tx1"/>
            </a:solidFill>
          </a:endParaRPr>
        </a:p>
      </dgm:t>
    </dgm:pt>
    <dgm:pt modelId="{1860C328-148F-4649-9F35-02B741596FB9}" type="sibTrans" cxnId="{6CF21C46-F516-43B4-8D64-0FB0AE7CBA0B}">
      <dgm:prSet/>
      <dgm:spPr/>
      <dgm:t>
        <a:bodyPr/>
        <a:lstStyle/>
        <a:p>
          <a:endParaRPr lang="es-ES" sz="2000">
            <a:solidFill>
              <a:schemeClr val="tx1"/>
            </a:solidFill>
          </a:endParaRPr>
        </a:p>
      </dgm:t>
    </dgm:pt>
    <dgm:pt modelId="{0B963628-4CD4-4520-BA81-6F937F0492A5}">
      <dgm:prSet custT="1"/>
      <dgm:spPr/>
      <dgm:t>
        <a:bodyPr/>
        <a:lstStyle/>
        <a:p>
          <a:pPr rtl="0"/>
          <a:r>
            <a:rPr lang="es-EC" sz="1600" dirty="0" smtClean="0">
              <a:solidFill>
                <a:schemeClr val="tx1"/>
              </a:solidFill>
            </a:rPr>
            <a:t>Medición</a:t>
          </a:r>
          <a:endParaRPr lang="es-EC" sz="1600" dirty="0">
            <a:solidFill>
              <a:schemeClr val="tx1"/>
            </a:solidFill>
          </a:endParaRPr>
        </a:p>
      </dgm:t>
    </dgm:pt>
    <dgm:pt modelId="{D57CFEB3-A0A1-46C6-BB4F-94AD1E79A6EF}" type="parTrans" cxnId="{556274BF-1240-4174-B6E4-9B6909F779EC}">
      <dgm:prSet custT="1"/>
      <dgm:spPr/>
      <dgm:t>
        <a:bodyPr/>
        <a:lstStyle/>
        <a:p>
          <a:endParaRPr lang="es-ES" sz="700">
            <a:solidFill>
              <a:schemeClr val="tx1"/>
            </a:solidFill>
          </a:endParaRPr>
        </a:p>
      </dgm:t>
    </dgm:pt>
    <dgm:pt modelId="{033670B9-3333-44B4-A4F8-5958C548AF0B}" type="sibTrans" cxnId="{556274BF-1240-4174-B6E4-9B6909F779EC}">
      <dgm:prSet/>
      <dgm:spPr/>
      <dgm:t>
        <a:bodyPr/>
        <a:lstStyle/>
        <a:p>
          <a:endParaRPr lang="es-ES" sz="2000">
            <a:solidFill>
              <a:schemeClr val="tx1"/>
            </a:solidFill>
          </a:endParaRPr>
        </a:p>
      </dgm:t>
    </dgm:pt>
    <dgm:pt modelId="{69F56053-E5CF-4E4E-B942-4FF32588A6D6}">
      <dgm:prSet custT="1"/>
      <dgm:spPr/>
      <dgm:t>
        <a:bodyPr/>
        <a:lstStyle/>
        <a:p>
          <a:pPr rtl="0"/>
          <a:r>
            <a:rPr lang="es-EC" sz="1600" smtClean="0">
              <a:solidFill>
                <a:schemeClr val="tx1"/>
              </a:solidFill>
            </a:rPr>
            <a:t>Malcolm Baldridge</a:t>
          </a:r>
          <a:endParaRPr lang="es-EC" sz="1600">
            <a:solidFill>
              <a:schemeClr val="tx1"/>
            </a:solidFill>
          </a:endParaRPr>
        </a:p>
      </dgm:t>
    </dgm:pt>
    <dgm:pt modelId="{BBFA7FC8-D1A5-4898-8502-82A85B33D455}" type="parTrans" cxnId="{784EF722-0303-4385-8761-9158478A5630}">
      <dgm:prSet custT="1"/>
      <dgm:spPr/>
      <dgm:t>
        <a:bodyPr/>
        <a:lstStyle/>
        <a:p>
          <a:endParaRPr lang="es-ES" sz="600">
            <a:solidFill>
              <a:schemeClr val="tx1"/>
            </a:solidFill>
          </a:endParaRPr>
        </a:p>
      </dgm:t>
    </dgm:pt>
    <dgm:pt modelId="{9FA83CE7-F386-4039-912B-B999709758B2}" type="sibTrans" cxnId="{784EF722-0303-4385-8761-9158478A5630}">
      <dgm:prSet/>
      <dgm:spPr/>
      <dgm:t>
        <a:bodyPr/>
        <a:lstStyle/>
        <a:p>
          <a:endParaRPr lang="es-ES" sz="2000">
            <a:solidFill>
              <a:schemeClr val="tx1"/>
            </a:solidFill>
          </a:endParaRPr>
        </a:p>
      </dgm:t>
    </dgm:pt>
    <dgm:pt modelId="{A7AF2B27-2CCB-48F7-BE4B-6126BD5D9F2A}">
      <dgm:prSet custT="1"/>
      <dgm:spPr/>
      <dgm:t>
        <a:bodyPr/>
        <a:lstStyle/>
        <a:p>
          <a:pPr rtl="0"/>
          <a:r>
            <a:rPr lang="es-EC" sz="1600" smtClean="0">
              <a:solidFill>
                <a:schemeClr val="tx1"/>
              </a:solidFill>
            </a:rPr>
            <a:t>EFQM</a:t>
          </a:r>
          <a:endParaRPr lang="es-EC" sz="1600">
            <a:solidFill>
              <a:schemeClr val="tx1"/>
            </a:solidFill>
          </a:endParaRPr>
        </a:p>
      </dgm:t>
    </dgm:pt>
    <dgm:pt modelId="{9C5EE7BB-A7DC-48AD-9D66-EF913C2C1465}" type="parTrans" cxnId="{C5BDD88A-36C8-4493-852F-F543CF87406F}">
      <dgm:prSet custT="1"/>
      <dgm:spPr/>
      <dgm:t>
        <a:bodyPr/>
        <a:lstStyle/>
        <a:p>
          <a:endParaRPr lang="es-ES" sz="600">
            <a:solidFill>
              <a:schemeClr val="tx1"/>
            </a:solidFill>
          </a:endParaRPr>
        </a:p>
      </dgm:t>
    </dgm:pt>
    <dgm:pt modelId="{96987B4C-0CDB-4011-87A2-C952FCEB0760}" type="sibTrans" cxnId="{C5BDD88A-36C8-4493-852F-F543CF87406F}">
      <dgm:prSet/>
      <dgm:spPr/>
      <dgm:t>
        <a:bodyPr/>
        <a:lstStyle/>
        <a:p>
          <a:endParaRPr lang="es-ES" sz="2000">
            <a:solidFill>
              <a:schemeClr val="tx1"/>
            </a:solidFill>
          </a:endParaRPr>
        </a:p>
      </dgm:t>
    </dgm:pt>
    <dgm:pt modelId="{4796BD43-9E61-43B4-8DF8-1629DD821C2C}">
      <dgm:prSet custT="1"/>
      <dgm:spPr/>
      <dgm:t>
        <a:bodyPr/>
        <a:lstStyle/>
        <a:p>
          <a:pPr rtl="0"/>
          <a:r>
            <a:rPr lang="es-EC" sz="1600" dirty="0" smtClean="0">
              <a:solidFill>
                <a:schemeClr val="tx1"/>
              </a:solidFill>
            </a:rPr>
            <a:t>Modelo Iberoamericano</a:t>
          </a:r>
          <a:endParaRPr lang="es-EC" sz="1600" dirty="0">
            <a:solidFill>
              <a:schemeClr val="tx1"/>
            </a:solidFill>
          </a:endParaRPr>
        </a:p>
      </dgm:t>
    </dgm:pt>
    <dgm:pt modelId="{D5CCEA05-987B-4BE1-887F-F8DB81A3C521}" type="parTrans" cxnId="{5A61F3FC-C7AC-44E8-8B01-FAD91D1A83D5}">
      <dgm:prSet custT="1"/>
      <dgm:spPr/>
      <dgm:t>
        <a:bodyPr/>
        <a:lstStyle/>
        <a:p>
          <a:endParaRPr lang="es-ES" sz="600">
            <a:solidFill>
              <a:schemeClr val="tx1"/>
            </a:solidFill>
          </a:endParaRPr>
        </a:p>
      </dgm:t>
    </dgm:pt>
    <dgm:pt modelId="{B7DB276D-3D67-4F8C-8441-064F539FA573}" type="sibTrans" cxnId="{5A61F3FC-C7AC-44E8-8B01-FAD91D1A83D5}">
      <dgm:prSet/>
      <dgm:spPr/>
      <dgm:t>
        <a:bodyPr/>
        <a:lstStyle/>
        <a:p>
          <a:endParaRPr lang="es-ES" sz="2000">
            <a:solidFill>
              <a:schemeClr val="tx1"/>
            </a:solidFill>
          </a:endParaRPr>
        </a:p>
      </dgm:t>
    </dgm:pt>
    <dgm:pt modelId="{BEE3B3AA-220A-4BB3-8812-05B0A6103284}">
      <dgm:prSet custT="1"/>
      <dgm:spPr/>
      <dgm:t>
        <a:bodyPr/>
        <a:lstStyle/>
        <a:p>
          <a:pPr rtl="0"/>
          <a:r>
            <a:rPr lang="es-EC" sz="1600" smtClean="0">
              <a:solidFill>
                <a:schemeClr val="tx1"/>
              </a:solidFill>
            </a:rPr>
            <a:t>Modelo de Deming</a:t>
          </a:r>
          <a:endParaRPr lang="es-EC" sz="1600">
            <a:solidFill>
              <a:schemeClr val="tx1"/>
            </a:solidFill>
          </a:endParaRPr>
        </a:p>
      </dgm:t>
    </dgm:pt>
    <dgm:pt modelId="{E895CB40-55E9-4D0D-9596-EFFD9048A1E3}" type="parTrans" cxnId="{23A7424B-16F4-4AF4-81DF-F3714139108D}">
      <dgm:prSet custT="1"/>
      <dgm:spPr/>
      <dgm:t>
        <a:bodyPr/>
        <a:lstStyle/>
        <a:p>
          <a:endParaRPr lang="es-ES" sz="600">
            <a:solidFill>
              <a:schemeClr val="tx1"/>
            </a:solidFill>
          </a:endParaRPr>
        </a:p>
      </dgm:t>
    </dgm:pt>
    <dgm:pt modelId="{723C70C9-ADF8-4B50-9A5E-C7F73C0E99D4}" type="sibTrans" cxnId="{23A7424B-16F4-4AF4-81DF-F3714139108D}">
      <dgm:prSet/>
      <dgm:spPr/>
      <dgm:t>
        <a:bodyPr/>
        <a:lstStyle/>
        <a:p>
          <a:endParaRPr lang="es-ES" sz="2000">
            <a:solidFill>
              <a:schemeClr val="tx1"/>
            </a:solidFill>
          </a:endParaRPr>
        </a:p>
      </dgm:t>
    </dgm:pt>
    <dgm:pt modelId="{166E7C4B-8B47-4333-AC4D-09713ECA9A78}">
      <dgm:prSet custT="1"/>
      <dgm:spPr/>
      <dgm:t>
        <a:bodyPr/>
        <a:lstStyle/>
        <a:p>
          <a:pPr rtl="0"/>
          <a:r>
            <a:rPr lang="es-EC" sz="1600" dirty="0" smtClean="0">
              <a:solidFill>
                <a:schemeClr val="tx1"/>
              </a:solidFill>
            </a:rPr>
            <a:t>Sistema ISO 9000</a:t>
          </a:r>
          <a:endParaRPr lang="es-EC" sz="1600" dirty="0">
            <a:solidFill>
              <a:schemeClr val="tx1"/>
            </a:solidFill>
          </a:endParaRPr>
        </a:p>
      </dgm:t>
    </dgm:pt>
    <dgm:pt modelId="{C5AF3350-7048-4619-B2DC-1E27A5006989}" type="parTrans" cxnId="{BA628DB2-DC68-4CAD-826B-832EC1FDDF7A}">
      <dgm:prSet custT="1"/>
      <dgm:spPr/>
      <dgm:t>
        <a:bodyPr/>
        <a:lstStyle/>
        <a:p>
          <a:endParaRPr lang="es-ES" sz="600">
            <a:solidFill>
              <a:schemeClr val="tx1"/>
            </a:solidFill>
          </a:endParaRPr>
        </a:p>
      </dgm:t>
    </dgm:pt>
    <dgm:pt modelId="{82251619-48D4-4D70-8291-046D1F7580E2}" type="sibTrans" cxnId="{BA628DB2-DC68-4CAD-826B-832EC1FDDF7A}">
      <dgm:prSet/>
      <dgm:spPr/>
      <dgm:t>
        <a:bodyPr/>
        <a:lstStyle/>
        <a:p>
          <a:endParaRPr lang="es-ES" sz="2000">
            <a:solidFill>
              <a:schemeClr val="tx1"/>
            </a:solidFill>
          </a:endParaRPr>
        </a:p>
      </dgm:t>
    </dgm:pt>
    <dgm:pt modelId="{A49EB233-3011-429B-BA7A-874D8A869971}">
      <dgm:prSet custT="1"/>
      <dgm:spPr/>
      <dgm:t>
        <a:bodyPr/>
        <a:lstStyle/>
        <a:p>
          <a:pPr rtl="0"/>
          <a:r>
            <a:rPr lang="es-EC" sz="1600" dirty="0" smtClean="0">
              <a:solidFill>
                <a:schemeClr val="tx1"/>
              </a:solidFill>
            </a:rPr>
            <a:t>Modelo de gestión de la calidad total</a:t>
          </a:r>
          <a:endParaRPr lang="es-EC" sz="1600" dirty="0">
            <a:solidFill>
              <a:schemeClr val="tx1"/>
            </a:solidFill>
          </a:endParaRPr>
        </a:p>
      </dgm:t>
    </dgm:pt>
    <dgm:pt modelId="{E2BCC4CF-ED64-4380-887E-BAB516730A5C}" type="parTrans" cxnId="{61FA1AA8-8364-4FD5-A900-6AA957B0CD21}">
      <dgm:prSet/>
      <dgm:spPr/>
      <dgm:t>
        <a:bodyPr/>
        <a:lstStyle/>
        <a:p>
          <a:endParaRPr lang="es-ES"/>
        </a:p>
      </dgm:t>
    </dgm:pt>
    <dgm:pt modelId="{1981627E-A3C4-4221-8C54-D06A5675C5AE}" type="sibTrans" cxnId="{61FA1AA8-8364-4FD5-A900-6AA957B0CD21}">
      <dgm:prSet/>
      <dgm:spPr/>
      <dgm:t>
        <a:bodyPr/>
        <a:lstStyle/>
        <a:p>
          <a:endParaRPr lang="es-EC"/>
        </a:p>
      </dgm:t>
    </dgm:pt>
    <dgm:pt modelId="{3BE5E601-CE00-4C5B-BBB7-5C4DF2E7A972}" type="pres">
      <dgm:prSet presAssocID="{32889F33-4ABC-4D67-9CDA-AF861C9AD3FC}" presName="diagram" presStyleCnt="0">
        <dgm:presLayoutVars>
          <dgm:chPref val="1"/>
          <dgm:dir/>
          <dgm:animOne val="branch"/>
          <dgm:animLvl val="lvl"/>
          <dgm:resizeHandles val="exact"/>
        </dgm:presLayoutVars>
      </dgm:prSet>
      <dgm:spPr/>
      <dgm:t>
        <a:bodyPr/>
        <a:lstStyle/>
        <a:p>
          <a:endParaRPr lang="es-ES"/>
        </a:p>
      </dgm:t>
    </dgm:pt>
    <dgm:pt modelId="{C4B1412E-F103-45ED-AD0F-D2E0E4483702}" type="pres">
      <dgm:prSet presAssocID="{35A39214-D799-491A-85F7-E4C9E45F37E9}" presName="root1" presStyleCnt="0"/>
      <dgm:spPr/>
    </dgm:pt>
    <dgm:pt modelId="{3D7071AE-363A-4D8A-97E8-A5AF72EFCB50}" type="pres">
      <dgm:prSet presAssocID="{35A39214-D799-491A-85F7-E4C9E45F37E9}" presName="LevelOneTextNode" presStyleLbl="node0" presStyleIdx="0" presStyleCnt="2" custScaleX="165374" custScaleY="27310">
        <dgm:presLayoutVars>
          <dgm:chPref val="3"/>
        </dgm:presLayoutVars>
      </dgm:prSet>
      <dgm:spPr/>
      <dgm:t>
        <a:bodyPr/>
        <a:lstStyle/>
        <a:p>
          <a:endParaRPr lang="es-ES"/>
        </a:p>
      </dgm:t>
    </dgm:pt>
    <dgm:pt modelId="{43749AEA-5591-494B-BFD4-72AC53A592AD}" type="pres">
      <dgm:prSet presAssocID="{35A39214-D799-491A-85F7-E4C9E45F37E9}" presName="level2hierChild" presStyleCnt="0"/>
      <dgm:spPr/>
    </dgm:pt>
    <dgm:pt modelId="{B2C37CEF-3E80-4815-A4DB-2E6B7F056A2B}" type="pres">
      <dgm:prSet presAssocID="{952A340C-1AC7-4F29-89FF-018A1DB970AF}" presName="root1" presStyleCnt="0"/>
      <dgm:spPr/>
    </dgm:pt>
    <dgm:pt modelId="{FDBB510F-3BFA-456E-A44D-DFDBF938E9DA}" type="pres">
      <dgm:prSet presAssocID="{952A340C-1AC7-4F29-89FF-018A1DB970AF}" presName="LevelOneTextNode" presStyleLbl="node0" presStyleIdx="1" presStyleCnt="2" custScaleX="165374" custScaleY="27310">
        <dgm:presLayoutVars>
          <dgm:chPref val="3"/>
        </dgm:presLayoutVars>
      </dgm:prSet>
      <dgm:spPr/>
      <dgm:t>
        <a:bodyPr/>
        <a:lstStyle/>
        <a:p>
          <a:endParaRPr lang="es-ES"/>
        </a:p>
      </dgm:t>
    </dgm:pt>
    <dgm:pt modelId="{C5EE7CB2-3651-4E1C-B620-2443FBBCF355}" type="pres">
      <dgm:prSet presAssocID="{952A340C-1AC7-4F29-89FF-018A1DB970AF}" presName="level2hierChild" presStyleCnt="0"/>
      <dgm:spPr/>
    </dgm:pt>
    <dgm:pt modelId="{4448ACC5-5394-46C1-BA64-107FD6B4EAE2}" type="pres">
      <dgm:prSet presAssocID="{346F6474-F8E4-4381-A5DC-FD4461734E1A}" presName="conn2-1" presStyleLbl="parChTrans1D2" presStyleIdx="0" presStyleCnt="4"/>
      <dgm:spPr/>
      <dgm:t>
        <a:bodyPr/>
        <a:lstStyle/>
        <a:p>
          <a:endParaRPr lang="es-ES"/>
        </a:p>
      </dgm:t>
    </dgm:pt>
    <dgm:pt modelId="{6AB7E1B7-B8C4-491F-BF9F-C69AB2D59B5D}" type="pres">
      <dgm:prSet presAssocID="{346F6474-F8E4-4381-A5DC-FD4461734E1A}" presName="connTx" presStyleLbl="parChTrans1D2" presStyleIdx="0" presStyleCnt="4"/>
      <dgm:spPr/>
      <dgm:t>
        <a:bodyPr/>
        <a:lstStyle/>
        <a:p>
          <a:endParaRPr lang="es-ES"/>
        </a:p>
      </dgm:t>
    </dgm:pt>
    <dgm:pt modelId="{B6A0CBB2-C42D-43E4-B6E4-7BFA0C50EE7D}" type="pres">
      <dgm:prSet presAssocID="{0DDEFE00-8884-4FD9-9674-FB6FF73598AA}" presName="root2" presStyleCnt="0"/>
      <dgm:spPr/>
    </dgm:pt>
    <dgm:pt modelId="{369756B2-38B5-4BA5-8544-9EE8FBF08260}" type="pres">
      <dgm:prSet presAssocID="{0DDEFE00-8884-4FD9-9674-FB6FF73598AA}" presName="LevelTwoTextNode" presStyleLbl="node2" presStyleIdx="0" presStyleCnt="4" custScaleX="165374" custScaleY="27310">
        <dgm:presLayoutVars>
          <dgm:chPref val="3"/>
        </dgm:presLayoutVars>
      </dgm:prSet>
      <dgm:spPr/>
      <dgm:t>
        <a:bodyPr/>
        <a:lstStyle/>
        <a:p>
          <a:endParaRPr lang="es-ES"/>
        </a:p>
      </dgm:t>
    </dgm:pt>
    <dgm:pt modelId="{C0EFA7D8-F036-4722-A13A-93F974CB2B93}" type="pres">
      <dgm:prSet presAssocID="{0DDEFE00-8884-4FD9-9674-FB6FF73598AA}" presName="level3hierChild" presStyleCnt="0"/>
      <dgm:spPr/>
    </dgm:pt>
    <dgm:pt modelId="{0E700172-9056-4DEA-A012-1951B395FB42}" type="pres">
      <dgm:prSet presAssocID="{6930C861-C4DD-4A60-A7ED-E40419CF5703}" presName="conn2-1" presStyleLbl="parChTrans1D2" presStyleIdx="1" presStyleCnt="4"/>
      <dgm:spPr/>
      <dgm:t>
        <a:bodyPr/>
        <a:lstStyle/>
        <a:p>
          <a:endParaRPr lang="es-ES"/>
        </a:p>
      </dgm:t>
    </dgm:pt>
    <dgm:pt modelId="{554AC6F2-63D4-4651-B6B5-2E3F47A4F2DB}" type="pres">
      <dgm:prSet presAssocID="{6930C861-C4DD-4A60-A7ED-E40419CF5703}" presName="connTx" presStyleLbl="parChTrans1D2" presStyleIdx="1" presStyleCnt="4"/>
      <dgm:spPr/>
      <dgm:t>
        <a:bodyPr/>
        <a:lstStyle/>
        <a:p>
          <a:endParaRPr lang="es-ES"/>
        </a:p>
      </dgm:t>
    </dgm:pt>
    <dgm:pt modelId="{EE30ACD4-561F-4AFC-B3AC-654C64CD3771}" type="pres">
      <dgm:prSet presAssocID="{8F35CECB-7015-4653-A30E-22369FE13C6C}" presName="root2" presStyleCnt="0"/>
      <dgm:spPr/>
    </dgm:pt>
    <dgm:pt modelId="{951021EC-53ED-464E-A82F-F9D5EA6B76F4}" type="pres">
      <dgm:prSet presAssocID="{8F35CECB-7015-4653-A30E-22369FE13C6C}" presName="LevelTwoTextNode" presStyleLbl="node2" presStyleIdx="1" presStyleCnt="4" custScaleX="165374" custScaleY="27310">
        <dgm:presLayoutVars>
          <dgm:chPref val="3"/>
        </dgm:presLayoutVars>
      </dgm:prSet>
      <dgm:spPr/>
      <dgm:t>
        <a:bodyPr/>
        <a:lstStyle/>
        <a:p>
          <a:endParaRPr lang="es-ES"/>
        </a:p>
      </dgm:t>
    </dgm:pt>
    <dgm:pt modelId="{160CD209-937B-4CFB-992A-72FF6AB48EA0}" type="pres">
      <dgm:prSet presAssocID="{8F35CECB-7015-4653-A30E-22369FE13C6C}" presName="level3hierChild" presStyleCnt="0"/>
      <dgm:spPr/>
    </dgm:pt>
    <dgm:pt modelId="{6D39503E-5BFA-4C72-8B96-846FAC2C93FD}" type="pres">
      <dgm:prSet presAssocID="{3592E8DB-919F-419F-B031-1E8DCD3A0E75}" presName="conn2-1" presStyleLbl="parChTrans1D3" presStyleIdx="0" presStyleCnt="12"/>
      <dgm:spPr/>
      <dgm:t>
        <a:bodyPr/>
        <a:lstStyle/>
        <a:p>
          <a:endParaRPr lang="es-ES"/>
        </a:p>
      </dgm:t>
    </dgm:pt>
    <dgm:pt modelId="{C26230FD-E7F6-4553-9A9D-7F35A2DAFF40}" type="pres">
      <dgm:prSet presAssocID="{3592E8DB-919F-419F-B031-1E8DCD3A0E75}" presName="connTx" presStyleLbl="parChTrans1D3" presStyleIdx="0" presStyleCnt="12"/>
      <dgm:spPr/>
      <dgm:t>
        <a:bodyPr/>
        <a:lstStyle/>
        <a:p>
          <a:endParaRPr lang="es-ES"/>
        </a:p>
      </dgm:t>
    </dgm:pt>
    <dgm:pt modelId="{3DBD33FA-3C7A-4DDB-A580-93F43ABC2BB6}" type="pres">
      <dgm:prSet presAssocID="{0FBE97B9-4067-4186-8AEC-6B6B2F4B96A4}" presName="root2" presStyleCnt="0"/>
      <dgm:spPr/>
    </dgm:pt>
    <dgm:pt modelId="{2433F236-DBCC-4315-A6E2-04E1143785CB}" type="pres">
      <dgm:prSet presAssocID="{0FBE97B9-4067-4186-8AEC-6B6B2F4B96A4}" presName="LevelTwoTextNode" presStyleLbl="node3" presStyleIdx="0" presStyleCnt="12" custScaleX="165374" custScaleY="27310">
        <dgm:presLayoutVars>
          <dgm:chPref val="3"/>
        </dgm:presLayoutVars>
      </dgm:prSet>
      <dgm:spPr/>
      <dgm:t>
        <a:bodyPr/>
        <a:lstStyle/>
        <a:p>
          <a:endParaRPr lang="es-ES"/>
        </a:p>
      </dgm:t>
    </dgm:pt>
    <dgm:pt modelId="{286C092A-0652-4ADB-AB70-17958B0C7E76}" type="pres">
      <dgm:prSet presAssocID="{0FBE97B9-4067-4186-8AEC-6B6B2F4B96A4}" presName="level3hierChild" presStyleCnt="0"/>
      <dgm:spPr/>
    </dgm:pt>
    <dgm:pt modelId="{3094B6FA-6D42-4A6B-A35D-7A43A8568B8C}" type="pres">
      <dgm:prSet presAssocID="{8277244B-CA44-4679-91C2-83331E9B8CC2}" presName="conn2-1" presStyleLbl="parChTrans1D3" presStyleIdx="1" presStyleCnt="12"/>
      <dgm:spPr/>
      <dgm:t>
        <a:bodyPr/>
        <a:lstStyle/>
        <a:p>
          <a:endParaRPr lang="es-ES"/>
        </a:p>
      </dgm:t>
    </dgm:pt>
    <dgm:pt modelId="{E6138BF0-115A-4AB9-80A2-E09CDD503382}" type="pres">
      <dgm:prSet presAssocID="{8277244B-CA44-4679-91C2-83331E9B8CC2}" presName="connTx" presStyleLbl="parChTrans1D3" presStyleIdx="1" presStyleCnt="12"/>
      <dgm:spPr/>
      <dgm:t>
        <a:bodyPr/>
        <a:lstStyle/>
        <a:p>
          <a:endParaRPr lang="es-ES"/>
        </a:p>
      </dgm:t>
    </dgm:pt>
    <dgm:pt modelId="{C01D8F13-9DFE-430A-AA9C-B1B5EF134FB2}" type="pres">
      <dgm:prSet presAssocID="{F464EC5E-EA02-4FB5-A10F-1D2FD7E83EAA}" presName="root2" presStyleCnt="0"/>
      <dgm:spPr/>
    </dgm:pt>
    <dgm:pt modelId="{EADE06A0-CAC9-420B-9B21-384894E7F427}" type="pres">
      <dgm:prSet presAssocID="{F464EC5E-EA02-4FB5-A10F-1D2FD7E83EAA}" presName="LevelTwoTextNode" presStyleLbl="node3" presStyleIdx="1" presStyleCnt="12" custScaleX="165374" custScaleY="27310">
        <dgm:presLayoutVars>
          <dgm:chPref val="3"/>
        </dgm:presLayoutVars>
      </dgm:prSet>
      <dgm:spPr/>
      <dgm:t>
        <a:bodyPr/>
        <a:lstStyle/>
        <a:p>
          <a:endParaRPr lang="es-ES"/>
        </a:p>
      </dgm:t>
    </dgm:pt>
    <dgm:pt modelId="{8BF406DE-4BE9-4438-A0BF-FE87A9BE97BB}" type="pres">
      <dgm:prSet presAssocID="{F464EC5E-EA02-4FB5-A10F-1D2FD7E83EAA}" presName="level3hierChild" presStyleCnt="0"/>
      <dgm:spPr/>
    </dgm:pt>
    <dgm:pt modelId="{BB38CBEF-DC2F-4266-B896-27DF736C7A65}" type="pres">
      <dgm:prSet presAssocID="{2D58CB38-C274-4BFB-B3DB-381B79B5B2CA}" presName="conn2-1" presStyleLbl="parChTrans1D3" presStyleIdx="2" presStyleCnt="12"/>
      <dgm:spPr/>
      <dgm:t>
        <a:bodyPr/>
        <a:lstStyle/>
        <a:p>
          <a:endParaRPr lang="es-ES"/>
        </a:p>
      </dgm:t>
    </dgm:pt>
    <dgm:pt modelId="{4DB72C01-106F-4EE2-AF75-A66FD82BB681}" type="pres">
      <dgm:prSet presAssocID="{2D58CB38-C274-4BFB-B3DB-381B79B5B2CA}" presName="connTx" presStyleLbl="parChTrans1D3" presStyleIdx="2" presStyleCnt="12"/>
      <dgm:spPr/>
      <dgm:t>
        <a:bodyPr/>
        <a:lstStyle/>
        <a:p>
          <a:endParaRPr lang="es-ES"/>
        </a:p>
      </dgm:t>
    </dgm:pt>
    <dgm:pt modelId="{4F9BE799-0E0F-405A-848A-BDCE5C579BDA}" type="pres">
      <dgm:prSet presAssocID="{57546BB0-504B-4D5A-A573-7EB584534FE8}" presName="root2" presStyleCnt="0"/>
      <dgm:spPr/>
    </dgm:pt>
    <dgm:pt modelId="{C1D88ABC-0F9A-4D62-B8A6-23F0B332BC9F}" type="pres">
      <dgm:prSet presAssocID="{57546BB0-504B-4D5A-A573-7EB584534FE8}" presName="LevelTwoTextNode" presStyleLbl="node3" presStyleIdx="2" presStyleCnt="12" custScaleX="165374" custScaleY="27310">
        <dgm:presLayoutVars>
          <dgm:chPref val="3"/>
        </dgm:presLayoutVars>
      </dgm:prSet>
      <dgm:spPr/>
      <dgm:t>
        <a:bodyPr/>
        <a:lstStyle/>
        <a:p>
          <a:endParaRPr lang="es-ES"/>
        </a:p>
      </dgm:t>
    </dgm:pt>
    <dgm:pt modelId="{23A69D2C-F057-4860-A65F-C5C3EA7AE0A3}" type="pres">
      <dgm:prSet presAssocID="{57546BB0-504B-4D5A-A573-7EB584534FE8}" presName="level3hierChild" presStyleCnt="0"/>
      <dgm:spPr/>
    </dgm:pt>
    <dgm:pt modelId="{2A31D0ED-8FA4-4876-AF33-931098A6D67A}" type="pres">
      <dgm:prSet presAssocID="{7798D781-D0C1-4BCD-8A4E-0803C24E69FA}" presName="conn2-1" presStyleLbl="parChTrans1D3" presStyleIdx="3" presStyleCnt="12"/>
      <dgm:spPr/>
      <dgm:t>
        <a:bodyPr/>
        <a:lstStyle/>
        <a:p>
          <a:endParaRPr lang="es-ES"/>
        </a:p>
      </dgm:t>
    </dgm:pt>
    <dgm:pt modelId="{B4B7313F-723D-4F9C-B57E-51B13DE7F56F}" type="pres">
      <dgm:prSet presAssocID="{7798D781-D0C1-4BCD-8A4E-0803C24E69FA}" presName="connTx" presStyleLbl="parChTrans1D3" presStyleIdx="3" presStyleCnt="12"/>
      <dgm:spPr/>
      <dgm:t>
        <a:bodyPr/>
        <a:lstStyle/>
        <a:p>
          <a:endParaRPr lang="es-ES"/>
        </a:p>
      </dgm:t>
    </dgm:pt>
    <dgm:pt modelId="{AD0B785E-172B-4C51-B3A1-21C4DC0298AE}" type="pres">
      <dgm:prSet presAssocID="{1ED2A18E-5257-462B-9423-A4AE33DFD525}" presName="root2" presStyleCnt="0"/>
      <dgm:spPr/>
    </dgm:pt>
    <dgm:pt modelId="{5CB58C6D-5251-437A-87B4-C08E5AB707A3}" type="pres">
      <dgm:prSet presAssocID="{1ED2A18E-5257-462B-9423-A4AE33DFD525}" presName="LevelTwoTextNode" presStyleLbl="node3" presStyleIdx="3" presStyleCnt="12" custScaleX="165374" custScaleY="27310">
        <dgm:presLayoutVars>
          <dgm:chPref val="3"/>
        </dgm:presLayoutVars>
      </dgm:prSet>
      <dgm:spPr/>
      <dgm:t>
        <a:bodyPr/>
        <a:lstStyle/>
        <a:p>
          <a:endParaRPr lang="es-ES"/>
        </a:p>
      </dgm:t>
    </dgm:pt>
    <dgm:pt modelId="{DCF4BBA8-F92C-45AB-A5A4-998801BF342A}" type="pres">
      <dgm:prSet presAssocID="{1ED2A18E-5257-462B-9423-A4AE33DFD525}" presName="level3hierChild" presStyleCnt="0"/>
      <dgm:spPr/>
    </dgm:pt>
    <dgm:pt modelId="{19531CAF-8661-41B3-830A-BD02F642EC0B}" type="pres">
      <dgm:prSet presAssocID="{7666229A-9B39-47D7-AFA6-0EF7712B62BF}" presName="conn2-1" presStyleLbl="parChTrans1D3" presStyleIdx="4" presStyleCnt="12"/>
      <dgm:spPr/>
      <dgm:t>
        <a:bodyPr/>
        <a:lstStyle/>
        <a:p>
          <a:endParaRPr lang="es-ES"/>
        </a:p>
      </dgm:t>
    </dgm:pt>
    <dgm:pt modelId="{2C69A478-8B4D-441B-9EDA-A57EEDB5F8F9}" type="pres">
      <dgm:prSet presAssocID="{7666229A-9B39-47D7-AFA6-0EF7712B62BF}" presName="connTx" presStyleLbl="parChTrans1D3" presStyleIdx="4" presStyleCnt="12"/>
      <dgm:spPr/>
      <dgm:t>
        <a:bodyPr/>
        <a:lstStyle/>
        <a:p>
          <a:endParaRPr lang="es-ES"/>
        </a:p>
      </dgm:t>
    </dgm:pt>
    <dgm:pt modelId="{FBC132F5-4C81-4352-9526-62B9C6B6A17A}" type="pres">
      <dgm:prSet presAssocID="{E48A76BD-6784-47A2-884A-E259601D9709}" presName="root2" presStyleCnt="0"/>
      <dgm:spPr/>
    </dgm:pt>
    <dgm:pt modelId="{AB9C0600-38C7-4F0F-9A19-D5CC80A79E3D}" type="pres">
      <dgm:prSet presAssocID="{E48A76BD-6784-47A2-884A-E259601D9709}" presName="LevelTwoTextNode" presStyleLbl="node3" presStyleIdx="4" presStyleCnt="12" custScaleX="165374" custScaleY="27310">
        <dgm:presLayoutVars>
          <dgm:chPref val="3"/>
        </dgm:presLayoutVars>
      </dgm:prSet>
      <dgm:spPr/>
      <dgm:t>
        <a:bodyPr/>
        <a:lstStyle/>
        <a:p>
          <a:endParaRPr lang="es-ES"/>
        </a:p>
      </dgm:t>
    </dgm:pt>
    <dgm:pt modelId="{D010184F-6244-4155-A259-A290D03D0EBD}" type="pres">
      <dgm:prSet presAssocID="{E48A76BD-6784-47A2-884A-E259601D9709}" presName="level3hierChild" presStyleCnt="0"/>
      <dgm:spPr/>
    </dgm:pt>
    <dgm:pt modelId="{A66C6CBB-764A-4FCD-91A0-7AA4AB1D71A5}" type="pres">
      <dgm:prSet presAssocID="{FB2D4B75-08F1-40FA-8294-2978EE2034C1}" presName="conn2-1" presStyleLbl="parChTrans1D3" presStyleIdx="5" presStyleCnt="12"/>
      <dgm:spPr/>
      <dgm:t>
        <a:bodyPr/>
        <a:lstStyle/>
        <a:p>
          <a:endParaRPr lang="es-ES"/>
        </a:p>
      </dgm:t>
    </dgm:pt>
    <dgm:pt modelId="{1228FF63-1003-438E-AF62-DEAF2B454C77}" type="pres">
      <dgm:prSet presAssocID="{FB2D4B75-08F1-40FA-8294-2978EE2034C1}" presName="connTx" presStyleLbl="parChTrans1D3" presStyleIdx="5" presStyleCnt="12"/>
      <dgm:spPr/>
      <dgm:t>
        <a:bodyPr/>
        <a:lstStyle/>
        <a:p>
          <a:endParaRPr lang="es-ES"/>
        </a:p>
      </dgm:t>
    </dgm:pt>
    <dgm:pt modelId="{D6F05817-9E40-4ECA-910E-C375148A9FAD}" type="pres">
      <dgm:prSet presAssocID="{E0E369C6-9438-422C-988F-B09CEB9D207D}" presName="root2" presStyleCnt="0"/>
      <dgm:spPr/>
    </dgm:pt>
    <dgm:pt modelId="{5DD7E093-9DAA-4D71-855D-BB9F297219CC}" type="pres">
      <dgm:prSet presAssocID="{E0E369C6-9438-422C-988F-B09CEB9D207D}" presName="LevelTwoTextNode" presStyleLbl="node3" presStyleIdx="5" presStyleCnt="12" custScaleX="165374" custScaleY="47653">
        <dgm:presLayoutVars>
          <dgm:chPref val="3"/>
        </dgm:presLayoutVars>
      </dgm:prSet>
      <dgm:spPr/>
      <dgm:t>
        <a:bodyPr/>
        <a:lstStyle/>
        <a:p>
          <a:endParaRPr lang="es-ES"/>
        </a:p>
      </dgm:t>
    </dgm:pt>
    <dgm:pt modelId="{B3637972-9EB0-430D-8A0B-3E37DAAE0FD1}" type="pres">
      <dgm:prSet presAssocID="{E0E369C6-9438-422C-988F-B09CEB9D207D}" presName="level3hierChild" presStyleCnt="0"/>
      <dgm:spPr/>
    </dgm:pt>
    <dgm:pt modelId="{4F8D977E-616A-47C3-A2E5-7A668C256D3E}" type="pres">
      <dgm:prSet presAssocID="{CEB90583-B581-4A0C-ADCB-6D660C93AA5D}" presName="conn2-1" presStyleLbl="parChTrans1D3" presStyleIdx="6" presStyleCnt="12"/>
      <dgm:spPr/>
      <dgm:t>
        <a:bodyPr/>
        <a:lstStyle/>
        <a:p>
          <a:endParaRPr lang="es-ES"/>
        </a:p>
      </dgm:t>
    </dgm:pt>
    <dgm:pt modelId="{2661FD08-A902-469F-88B1-FCAFE7564B1B}" type="pres">
      <dgm:prSet presAssocID="{CEB90583-B581-4A0C-ADCB-6D660C93AA5D}" presName="connTx" presStyleLbl="parChTrans1D3" presStyleIdx="6" presStyleCnt="12"/>
      <dgm:spPr/>
      <dgm:t>
        <a:bodyPr/>
        <a:lstStyle/>
        <a:p>
          <a:endParaRPr lang="es-ES"/>
        </a:p>
      </dgm:t>
    </dgm:pt>
    <dgm:pt modelId="{79746A8A-1E15-44AA-A77E-DB69C954EFD9}" type="pres">
      <dgm:prSet presAssocID="{309486ED-1681-4E4D-B33D-3BC0F1B23440}" presName="root2" presStyleCnt="0"/>
      <dgm:spPr/>
    </dgm:pt>
    <dgm:pt modelId="{3E9CB965-B414-49D4-BC64-E2A7D695352A}" type="pres">
      <dgm:prSet presAssocID="{309486ED-1681-4E4D-B33D-3BC0F1B23440}" presName="LevelTwoTextNode" presStyleLbl="node3" presStyleIdx="6" presStyleCnt="12" custScaleX="165374" custScaleY="27310">
        <dgm:presLayoutVars>
          <dgm:chPref val="3"/>
        </dgm:presLayoutVars>
      </dgm:prSet>
      <dgm:spPr/>
      <dgm:t>
        <a:bodyPr/>
        <a:lstStyle/>
        <a:p>
          <a:endParaRPr lang="es-ES"/>
        </a:p>
      </dgm:t>
    </dgm:pt>
    <dgm:pt modelId="{82E93B81-6BED-4C54-BE56-FDA8E986C3E5}" type="pres">
      <dgm:prSet presAssocID="{309486ED-1681-4E4D-B33D-3BC0F1B23440}" presName="level3hierChild" presStyleCnt="0"/>
      <dgm:spPr/>
    </dgm:pt>
    <dgm:pt modelId="{1DE37851-8C3C-427B-B40C-95B9A22E676A}" type="pres">
      <dgm:prSet presAssocID="{D57CFEB3-A0A1-46C6-BB4F-94AD1E79A6EF}" presName="conn2-1" presStyleLbl="parChTrans1D2" presStyleIdx="2" presStyleCnt="4"/>
      <dgm:spPr/>
      <dgm:t>
        <a:bodyPr/>
        <a:lstStyle/>
        <a:p>
          <a:endParaRPr lang="es-ES"/>
        </a:p>
      </dgm:t>
    </dgm:pt>
    <dgm:pt modelId="{09EDD037-C921-4958-AD12-36F9C63FF63B}" type="pres">
      <dgm:prSet presAssocID="{D57CFEB3-A0A1-46C6-BB4F-94AD1E79A6EF}" presName="connTx" presStyleLbl="parChTrans1D2" presStyleIdx="2" presStyleCnt="4"/>
      <dgm:spPr/>
      <dgm:t>
        <a:bodyPr/>
        <a:lstStyle/>
        <a:p>
          <a:endParaRPr lang="es-ES"/>
        </a:p>
      </dgm:t>
    </dgm:pt>
    <dgm:pt modelId="{95478D4C-FA3D-47CB-95B0-340D4594F721}" type="pres">
      <dgm:prSet presAssocID="{0B963628-4CD4-4520-BA81-6F937F0492A5}" presName="root2" presStyleCnt="0"/>
      <dgm:spPr/>
    </dgm:pt>
    <dgm:pt modelId="{CFC23A16-B36D-463D-AF5D-5AAD58394B58}" type="pres">
      <dgm:prSet presAssocID="{0B963628-4CD4-4520-BA81-6F937F0492A5}" presName="LevelTwoTextNode" presStyleLbl="node2" presStyleIdx="2" presStyleCnt="4" custScaleX="165374" custScaleY="27310">
        <dgm:presLayoutVars>
          <dgm:chPref val="3"/>
        </dgm:presLayoutVars>
      </dgm:prSet>
      <dgm:spPr/>
      <dgm:t>
        <a:bodyPr/>
        <a:lstStyle/>
        <a:p>
          <a:endParaRPr lang="es-ES"/>
        </a:p>
      </dgm:t>
    </dgm:pt>
    <dgm:pt modelId="{852C83E2-864C-4127-A9EC-9A787C02D2FE}" type="pres">
      <dgm:prSet presAssocID="{0B963628-4CD4-4520-BA81-6F937F0492A5}" presName="level3hierChild" presStyleCnt="0"/>
      <dgm:spPr/>
    </dgm:pt>
    <dgm:pt modelId="{3538C2B4-7E0E-4446-B8CA-D6DAC2F1F5C7}" type="pres">
      <dgm:prSet presAssocID="{E2BCC4CF-ED64-4380-887E-BAB516730A5C}" presName="conn2-1" presStyleLbl="parChTrans1D2" presStyleIdx="3" presStyleCnt="4"/>
      <dgm:spPr/>
      <dgm:t>
        <a:bodyPr/>
        <a:lstStyle/>
        <a:p>
          <a:endParaRPr lang="es-EC"/>
        </a:p>
      </dgm:t>
    </dgm:pt>
    <dgm:pt modelId="{A054FF04-20B1-4F88-9E78-611EE9232D44}" type="pres">
      <dgm:prSet presAssocID="{E2BCC4CF-ED64-4380-887E-BAB516730A5C}" presName="connTx" presStyleLbl="parChTrans1D2" presStyleIdx="3" presStyleCnt="4"/>
      <dgm:spPr/>
      <dgm:t>
        <a:bodyPr/>
        <a:lstStyle/>
        <a:p>
          <a:endParaRPr lang="es-EC"/>
        </a:p>
      </dgm:t>
    </dgm:pt>
    <dgm:pt modelId="{6EADE96F-9FC9-48E4-A839-7F1C768A1D4E}" type="pres">
      <dgm:prSet presAssocID="{A49EB233-3011-429B-BA7A-874D8A869971}" presName="root2" presStyleCnt="0"/>
      <dgm:spPr/>
    </dgm:pt>
    <dgm:pt modelId="{268DF24E-C531-49FA-A041-E8C143B6007A}" type="pres">
      <dgm:prSet presAssocID="{A49EB233-3011-429B-BA7A-874D8A869971}" presName="LevelTwoTextNode" presStyleLbl="node2" presStyleIdx="3" presStyleCnt="4" custScaleX="163233" custScaleY="62453">
        <dgm:presLayoutVars>
          <dgm:chPref val="3"/>
        </dgm:presLayoutVars>
      </dgm:prSet>
      <dgm:spPr/>
      <dgm:t>
        <a:bodyPr/>
        <a:lstStyle/>
        <a:p>
          <a:endParaRPr lang="es-ES"/>
        </a:p>
      </dgm:t>
    </dgm:pt>
    <dgm:pt modelId="{BDDED03A-5280-4FC7-9488-038F295B09BA}" type="pres">
      <dgm:prSet presAssocID="{A49EB233-3011-429B-BA7A-874D8A869971}" presName="level3hierChild" presStyleCnt="0"/>
      <dgm:spPr/>
    </dgm:pt>
    <dgm:pt modelId="{C2A3BEA0-5F52-4CB4-BAFD-4AC4ADE61F3C}" type="pres">
      <dgm:prSet presAssocID="{BBFA7FC8-D1A5-4898-8502-82A85B33D455}" presName="conn2-1" presStyleLbl="parChTrans1D3" presStyleIdx="7" presStyleCnt="12"/>
      <dgm:spPr/>
      <dgm:t>
        <a:bodyPr/>
        <a:lstStyle/>
        <a:p>
          <a:endParaRPr lang="es-ES"/>
        </a:p>
      </dgm:t>
    </dgm:pt>
    <dgm:pt modelId="{AB7DA673-9DD4-4022-A6A6-E4EA88681D64}" type="pres">
      <dgm:prSet presAssocID="{BBFA7FC8-D1A5-4898-8502-82A85B33D455}" presName="connTx" presStyleLbl="parChTrans1D3" presStyleIdx="7" presStyleCnt="12"/>
      <dgm:spPr/>
      <dgm:t>
        <a:bodyPr/>
        <a:lstStyle/>
        <a:p>
          <a:endParaRPr lang="es-ES"/>
        </a:p>
      </dgm:t>
    </dgm:pt>
    <dgm:pt modelId="{08CD8407-285C-456C-8D2B-F47F5B80577C}" type="pres">
      <dgm:prSet presAssocID="{69F56053-E5CF-4E4E-B942-4FF32588A6D6}" presName="root2" presStyleCnt="0"/>
      <dgm:spPr/>
    </dgm:pt>
    <dgm:pt modelId="{E7506137-1CFE-4500-BD56-BA5278141721}" type="pres">
      <dgm:prSet presAssocID="{69F56053-E5CF-4E4E-B942-4FF32588A6D6}" presName="LevelTwoTextNode" presStyleLbl="node3" presStyleIdx="7" presStyleCnt="12" custScaleX="165374" custScaleY="27310">
        <dgm:presLayoutVars>
          <dgm:chPref val="3"/>
        </dgm:presLayoutVars>
      </dgm:prSet>
      <dgm:spPr/>
      <dgm:t>
        <a:bodyPr/>
        <a:lstStyle/>
        <a:p>
          <a:endParaRPr lang="es-ES"/>
        </a:p>
      </dgm:t>
    </dgm:pt>
    <dgm:pt modelId="{7F4F8A7F-3502-415C-BD93-44730ECF0528}" type="pres">
      <dgm:prSet presAssocID="{69F56053-E5CF-4E4E-B942-4FF32588A6D6}" presName="level3hierChild" presStyleCnt="0"/>
      <dgm:spPr/>
    </dgm:pt>
    <dgm:pt modelId="{0D7B731B-75D7-4DCC-9346-FCA812F444B5}" type="pres">
      <dgm:prSet presAssocID="{9C5EE7BB-A7DC-48AD-9D66-EF913C2C1465}" presName="conn2-1" presStyleLbl="parChTrans1D3" presStyleIdx="8" presStyleCnt="12"/>
      <dgm:spPr/>
      <dgm:t>
        <a:bodyPr/>
        <a:lstStyle/>
        <a:p>
          <a:endParaRPr lang="es-ES"/>
        </a:p>
      </dgm:t>
    </dgm:pt>
    <dgm:pt modelId="{D50DB33D-1DC4-43CA-B4D1-7E32D562F817}" type="pres">
      <dgm:prSet presAssocID="{9C5EE7BB-A7DC-48AD-9D66-EF913C2C1465}" presName="connTx" presStyleLbl="parChTrans1D3" presStyleIdx="8" presStyleCnt="12"/>
      <dgm:spPr/>
      <dgm:t>
        <a:bodyPr/>
        <a:lstStyle/>
        <a:p>
          <a:endParaRPr lang="es-ES"/>
        </a:p>
      </dgm:t>
    </dgm:pt>
    <dgm:pt modelId="{50EA1066-46B1-4A05-8A22-F30AE022C864}" type="pres">
      <dgm:prSet presAssocID="{A7AF2B27-2CCB-48F7-BE4B-6126BD5D9F2A}" presName="root2" presStyleCnt="0"/>
      <dgm:spPr/>
    </dgm:pt>
    <dgm:pt modelId="{AFB85D4B-5F70-49C0-B864-677645B286CD}" type="pres">
      <dgm:prSet presAssocID="{A7AF2B27-2CCB-48F7-BE4B-6126BD5D9F2A}" presName="LevelTwoTextNode" presStyleLbl="node3" presStyleIdx="8" presStyleCnt="12" custScaleX="165374" custScaleY="27310">
        <dgm:presLayoutVars>
          <dgm:chPref val="3"/>
        </dgm:presLayoutVars>
      </dgm:prSet>
      <dgm:spPr/>
      <dgm:t>
        <a:bodyPr/>
        <a:lstStyle/>
        <a:p>
          <a:endParaRPr lang="es-ES"/>
        </a:p>
      </dgm:t>
    </dgm:pt>
    <dgm:pt modelId="{FFB5298E-4F4F-45E6-B4A9-D783565AFE0A}" type="pres">
      <dgm:prSet presAssocID="{A7AF2B27-2CCB-48F7-BE4B-6126BD5D9F2A}" presName="level3hierChild" presStyleCnt="0"/>
      <dgm:spPr/>
    </dgm:pt>
    <dgm:pt modelId="{0F7FE9BA-8FDE-4BB0-B596-204E3E0A0E02}" type="pres">
      <dgm:prSet presAssocID="{D5CCEA05-987B-4BE1-887F-F8DB81A3C521}" presName="conn2-1" presStyleLbl="parChTrans1D3" presStyleIdx="9" presStyleCnt="12"/>
      <dgm:spPr/>
      <dgm:t>
        <a:bodyPr/>
        <a:lstStyle/>
        <a:p>
          <a:endParaRPr lang="es-ES"/>
        </a:p>
      </dgm:t>
    </dgm:pt>
    <dgm:pt modelId="{8A75F86B-1B78-4B4D-BF8B-ADD4661925BC}" type="pres">
      <dgm:prSet presAssocID="{D5CCEA05-987B-4BE1-887F-F8DB81A3C521}" presName="connTx" presStyleLbl="parChTrans1D3" presStyleIdx="9" presStyleCnt="12"/>
      <dgm:spPr/>
      <dgm:t>
        <a:bodyPr/>
        <a:lstStyle/>
        <a:p>
          <a:endParaRPr lang="es-ES"/>
        </a:p>
      </dgm:t>
    </dgm:pt>
    <dgm:pt modelId="{E6B3793C-563C-4155-9F76-DB7873030848}" type="pres">
      <dgm:prSet presAssocID="{4796BD43-9E61-43B4-8DF8-1629DD821C2C}" presName="root2" presStyleCnt="0"/>
      <dgm:spPr/>
    </dgm:pt>
    <dgm:pt modelId="{AC52B58C-BABA-4FF6-8E22-8AC6D55B2291}" type="pres">
      <dgm:prSet presAssocID="{4796BD43-9E61-43B4-8DF8-1629DD821C2C}" presName="LevelTwoTextNode" presStyleLbl="node3" presStyleIdx="9" presStyleCnt="12" custScaleX="165374" custScaleY="27310">
        <dgm:presLayoutVars>
          <dgm:chPref val="3"/>
        </dgm:presLayoutVars>
      </dgm:prSet>
      <dgm:spPr/>
      <dgm:t>
        <a:bodyPr/>
        <a:lstStyle/>
        <a:p>
          <a:endParaRPr lang="es-ES"/>
        </a:p>
      </dgm:t>
    </dgm:pt>
    <dgm:pt modelId="{BE7E773E-B643-43F7-B7E9-ACDC042C5EDB}" type="pres">
      <dgm:prSet presAssocID="{4796BD43-9E61-43B4-8DF8-1629DD821C2C}" presName="level3hierChild" presStyleCnt="0"/>
      <dgm:spPr/>
    </dgm:pt>
    <dgm:pt modelId="{E0903E9A-360E-4CC2-B023-A9B43F10CF0C}" type="pres">
      <dgm:prSet presAssocID="{E895CB40-55E9-4D0D-9596-EFFD9048A1E3}" presName="conn2-1" presStyleLbl="parChTrans1D3" presStyleIdx="10" presStyleCnt="12"/>
      <dgm:spPr/>
      <dgm:t>
        <a:bodyPr/>
        <a:lstStyle/>
        <a:p>
          <a:endParaRPr lang="es-ES"/>
        </a:p>
      </dgm:t>
    </dgm:pt>
    <dgm:pt modelId="{721532AD-898D-4A43-AA30-D5A6F4DFB606}" type="pres">
      <dgm:prSet presAssocID="{E895CB40-55E9-4D0D-9596-EFFD9048A1E3}" presName="connTx" presStyleLbl="parChTrans1D3" presStyleIdx="10" presStyleCnt="12"/>
      <dgm:spPr/>
      <dgm:t>
        <a:bodyPr/>
        <a:lstStyle/>
        <a:p>
          <a:endParaRPr lang="es-ES"/>
        </a:p>
      </dgm:t>
    </dgm:pt>
    <dgm:pt modelId="{6548B8C2-FDC4-437D-A3F8-E37FBAB7CD8E}" type="pres">
      <dgm:prSet presAssocID="{BEE3B3AA-220A-4BB3-8812-05B0A6103284}" presName="root2" presStyleCnt="0"/>
      <dgm:spPr/>
    </dgm:pt>
    <dgm:pt modelId="{0182F804-C910-4D36-A6C9-69990D3F60BA}" type="pres">
      <dgm:prSet presAssocID="{BEE3B3AA-220A-4BB3-8812-05B0A6103284}" presName="LevelTwoTextNode" presStyleLbl="node3" presStyleIdx="10" presStyleCnt="12" custScaleX="165374" custScaleY="27310">
        <dgm:presLayoutVars>
          <dgm:chPref val="3"/>
        </dgm:presLayoutVars>
      </dgm:prSet>
      <dgm:spPr/>
      <dgm:t>
        <a:bodyPr/>
        <a:lstStyle/>
        <a:p>
          <a:endParaRPr lang="es-ES"/>
        </a:p>
      </dgm:t>
    </dgm:pt>
    <dgm:pt modelId="{9F55C7A3-CC5E-4D93-A78B-8E670B9FF527}" type="pres">
      <dgm:prSet presAssocID="{BEE3B3AA-220A-4BB3-8812-05B0A6103284}" presName="level3hierChild" presStyleCnt="0"/>
      <dgm:spPr/>
    </dgm:pt>
    <dgm:pt modelId="{3F89C79B-799D-4C73-A42C-1B61447B1824}" type="pres">
      <dgm:prSet presAssocID="{C5AF3350-7048-4619-B2DC-1E27A5006989}" presName="conn2-1" presStyleLbl="parChTrans1D3" presStyleIdx="11" presStyleCnt="12"/>
      <dgm:spPr/>
      <dgm:t>
        <a:bodyPr/>
        <a:lstStyle/>
        <a:p>
          <a:endParaRPr lang="es-ES"/>
        </a:p>
      </dgm:t>
    </dgm:pt>
    <dgm:pt modelId="{B5EBFE8A-339F-45AF-83AA-1A32E163F109}" type="pres">
      <dgm:prSet presAssocID="{C5AF3350-7048-4619-B2DC-1E27A5006989}" presName="connTx" presStyleLbl="parChTrans1D3" presStyleIdx="11" presStyleCnt="12"/>
      <dgm:spPr/>
      <dgm:t>
        <a:bodyPr/>
        <a:lstStyle/>
        <a:p>
          <a:endParaRPr lang="es-ES"/>
        </a:p>
      </dgm:t>
    </dgm:pt>
    <dgm:pt modelId="{338E5E46-2B6F-465E-9530-5BFDDF0B2714}" type="pres">
      <dgm:prSet presAssocID="{166E7C4B-8B47-4333-AC4D-09713ECA9A78}" presName="root2" presStyleCnt="0"/>
      <dgm:spPr/>
    </dgm:pt>
    <dgm:pt modelId="{6C35CE22-BFFB-439D-9B3D-384164D27049}" type="pres">
      <dgm:prSet presAssocID="{166E7C4B-8B47-4333-AC4D-09713ECA9A78}" presName="LevelTwoTextNode" presStyleLbl="node3" presStyleIdx="11" presStyleCnt="12" custScaleX="165374" custScaleY="27310">
        <dgm:presLayoutVars>
          <dgm:chPref val="3"/>
        </dgm:presLayoutVars>
      </dgm:prSet>
      <dgm:spPr/>
      <dgm:t>
        <a:bodyPr/>
        <a:lstStyle/>
        <a:p>
          <a:endParaRPr lang="es-ES"/>
        </a:p>
      </dgm:t>
    </dgm:pt>
    <dgm:pt modelId="{C855EC0F-8EF8-40F3-9D31-C4C8F7812460}" type="pres">
      <dgm:prSet presAssocID="{166E7C4B-8B47-4333-AC4D-09713ECA9A78}" presName="level3hierChild" presStyleCnt="0"/>
      <dgm:spPr/>
    </dgm:pt>
  </dgm:ptLst>
  <dgm:cxnLst>
    <dgm:cxn modelId="{EF8EEEC9-3614-4AF7-8976-D6D0AC103926}" type="presOf" srcId="{A7AF2B27-2CCB-48F7-BE4B-6126BD5D9F2A}" destId="{AFB85D4B-5F70-49C0-B864-677645B286CD}" srcOrd="0" destOrd="0" presId="urn:microsoft.com/office/officeart/2005/8/layout/hierarchy2"/>
    <dgm:cxn modelId="{BF9AFFF8-9BDF-41A3-9BEE-66FB4BA2453C}" type="presOf" srcId="{BBFA7FC8-D1A5-4898-8502-82A85B33D455}" destId="{C2A3BEA0-5F52-4CB4-BAFD-4AC4ADE61F3C}" srcOrd="0" destOrd="0" presId="urn:microsoft.com/office/officeart/2005/8/layout/hierarchy2"/>
    <dgm:cxn modelId="{C624E97F-D2A8-42E2-B2B7-3CE8968298DE}" srcId="{8F35CECB-7015-4653-A30E-22369FE13C6C}" destId="{E0E369C6-9438-422C-988F-B09CEB9D207D}" srcOrd="5" destOrd="0" parTransId="{FB2D4B75-08F1-40FA-8294-2978EE2034C1}" sibTransId="{588B533B-5301-49F1-ADD7-B892FB43C545}"/>
    <dgm:cxn modelId="{48562F1F-7987-4843-89A9-10CCB1FD3303}" type="presOf" srcId="{D5CCEA05-987B-4BE1-887F-F8DB81A3C521}" destId="{8A75F86B-1B78-4B4D-BF8B-ADD4661925BC}" srcOrd="1" destOrd="0" presId="urn:microsoft.com/office/officeart/2005/8/layout/hierarchy2"/>
    <dgm:cxn modelId="{77DE2EDB-5AD8-4192-BFE3-49A4DDB7E792}" type="presOf" srcId="{6930C861-C4DD-4A60-A7ED-E40419CF5703}" destId="{554AC6F2-63D4-4651-B6B5-2E3F47A4F2DB}" srcOrd="1" destOrd="0" presId="urn:microsoft.com/office/officeart/2005/8/layout/hierarchy2"/>
    <dgm:cxn modelId="{7CACFF69-436A-4E28-8A7F-E8DF3F18C57C}" type="presOf" srcId="{9C5EE7BB-A7DC-48AD-9D66-EF913C2C1465}" destId="{0D7B731B-75D7-4DCC-9346-FCA812F444B5}" srcOrd="0" destOrd="0" presId="urn:microsoft.com/office/officeart/2005/8/layout/hierarchy2"/>
    <dgm:cxn modelId="{6DDF39E2-AC81-430D-A25A-AD94333B0419}" type="presOf" srcId="{9C5EE7BB-A7DC-48AD-9D66-EF913C2C1465}" destId="{D50DB33D-1DC4-43CA-B4D1-7E32D562F817}" srcOrd="1" destOrd="0" presId="urn:microsoft.com/office/officeart/2005/8/layout/hierarchy2"/>
    <dgm:cxn modelId="{9F88C49C-1808-4270-99A6-3CDA658FCDE1}" type="presOf" srcId="{BBFA7FC8-D1A5-4898-8502-82A85B33D455}" destId="{AB7DA673-9DD4-4022-A6A6-E4EA88681D64}" srcOrd="1" destOrd="0" presId="urn:microsoft.com/office/officeart/2005/8/layout/hierarchy2"/>
    <dgm:cxn modelId="{DE9EAA73-C1FB-471F-A2D0-52EBE897869F}" type="presOf" srcId="{2D58CB38-C274-4BFB-B3DB-381B79B5B2CA}" destId="{BB38CBEF-DC2F-4266-B896-27DF736C7A65}" srcOrd="0" destOrd="0" presId="urn:microsoft.com/office/officeart/2005/8/layout/hierarchy2"/>
    <dgm:cxn modelId="{214EC7A0-9AB8-4615-B581-670E8FEF5571}" type="presOf" srcId="{0DDEFE00-8884-4FD9-9674-FB6FF73598AA}" destId="{369756B2-38B5-4BA5-8544-9EE8FBF08260}" srcOrd="0" destOrd="0" presId="urn:microsoft.com/office/officeart/2005/8/layout/hierarchy2"/>
    <dgm:cxn modelId="{CDC0E015-FBDD-4766-BB30-9137365841B6}" type="presOf" srcId="{FB2D4B75-08F1-40FA-8294-2978EE2034C1}" destId="{1228FF63-1003-438E-AF62-DEAF2B454C77}" srcOrd="1" destOrd="0" presId="urn:microsoft.com/office/officeart/2005/8/layout/hierarchy2"/>
    <dgm:cxn modelId="{215D123D-FFCB-4494-B083-82B3CEEBAD8B}" srcId="{32889F33-4ABC-4D67-9CDA-AF861C9AD3FC}" destId="{35A39214-D799-491A-85F7-E4C9E45F37E9}" srcOrd="0" destOrd="0" parTransId="{26FE8ED1-8D25-40F3-A927-296AEDF5CA4F}" sibTransId="{B434A2C2-1C12-41DF-AC93-31A584F69C02}"/>
    <dgm:cxn modelId="{FEA57B62-6C53-4AB3-8924-DFFC2BFCBCEF}" type="presOf" srcId="{7666229A-9B39-47D7-AFA6-0EF7712B62BF}" destId="{19531CAF-8661-41B3-830A-BD02F642EC0B}" srcOrd="0" destOrd="0" presId="urn:microsoft.com/office/officeart/2005/8/layout/hierarchy2"/>
    <dgm:cxn modelId="{4D8372B2-32F8-4597-959E-BFA96BA74C75}" type="presOf" srcId="{35A39214-D799-491A-85F7-E4C9E45F37E9}" destId="{3D7071AE-363A-4D8A-97E8-A5AF72EFCB50}" srcOrd="0" destOrd="0" presId="urn:microsoft.com/office/officeart/2005/8/layout/hierarchy2"/>
    <dgm:cxn modelId="{78D605ED-18D7-4457-971C-96A4CB883E35}" srcId="{8F35CECB-7015-4653-A30E-22369FE13C6C}" destId="{E48A76BD-6784-47A2-884A-E259601D9709}" srcOrd="4" destOrd="0" parTransId="{7666229A-9B39-47D7-AFA6-0EF7712B62BF}" sibTransId="{DBEE85AB-173C-4A0C-B808-1FA72FFCCFFE}"/>
    <dgm:cxn modelId="{C0EFDC2F-5600-4056-9B64-E59958410BA0}" type="presOf" srcId="{CEB90583-B581-4A0C-ADCB-6D660C93AA5D}" destId="{4F8D977E-616A-47C3-A2E5-7A668C256D3E}" srcOrd="0" destOrd="0" presId="urn:microsoft.com/office/officeart/2005/8/layout/hierarchy2"/>
    <dgm:cxn modelId="{601701F1-4480-47B6-8E40-2444F11FA9BD}" type="presOf" srcId="{E0E369C6-9438-422C-988F-B09CEB9D207D}" destId="{5DD7E093-9DAA-4D71-855D-BB9F297219CC}" srcOrd="0" destOrd="0" presId="urn:microsoft.com/office/officeart/2005/8/layout/hierarchy2"/>
    <dgm:cxn modelId="{52355DF8-CE43-4EE2-AADE-CC8DC6EF1F5F}" srcId="{952A340C-1AC7-4F29-89FF-018A1DB970AF}" destId="{0DDEFE00-8884-4FD9-9674-FB6FF73598AA}" srcOrd="0" destOrd="0" parTransId="{346F6474-F8E4-4381-A5DC-FD4461734E1A}" sibTransId="{19D52E70-7889-4147-9F3C-FF5F30838126}"/>
    <dgm:cxn modelId="{7EB9F702-8847-4EBB-9E31-269F89724802}" type="presOf" srcId="{309486ED-1681-4E4D-B33D-3BC0F1B23440}" destId="{3E9CB965-B414-49D4-BC64-E2A7D695352A}" srcOrd="0" destOrd="0" presId="urn:microsoft.com/office/officeart/2005/8/layout/hierarchy2"/>
    <dgm:cxn modelId="{8751F777-6A90-4CAE-8D27-602206C1E816}" type="presOf" srcId="{3592E8DB-919F-419F-B031-1E8DCD3A0E75}" destId="{6D39503E-5BFA-4C72-8B96-846FAC2C93FD}" srcOrd="0" destOrd="0" presId="urn:microsoft.com/office/officeart/2005/8/layout/hierarchy2"/>
    <dgm:cxn modelId="{3F520C5A-E3FA-476B-9836-EFBD5191E4C1}" type="presOf" srcId="{D57CFEB3-A0A1-46C6-BB4F-94AD1E79A6EF}" destId="{1DE37851-8C3C-427B-B40C-95B9A22E676A}" srcOrd="0" destOrd="0" presId="urn:microsoft.com/office/officeart/2005/8/layout/hierarchy2"/>
    <dgm:cxn modelId="{61FA1AA8-8364-4FD5-A900-6AA957B0CD21}" srcId="{952A340C-1AC7-4F29-89FF-018A1DB970AF}" destId="{A49EB233-3011-429B-BA7A-874D8A869971}" srcOrd="3" destOrd="0" parTransId="{E2BCC4CF-ED64-4380-887E-BAB516730A5C}" sibTransId="{1981627E-A3C4-4221-8C54-D06A5675C5AE}"/>
    <dgm:cxn modelId="{217AFF9C-0536-45BA-8186-7F9EB17F7A9A}" type="presOf" srcId="{32889F33-4ABC-4D67-9CDA-AF861C9AD3FC}" destId="{3BE5E601-CE00-4C5B-BBB7-5C4DF2E7A972}" srcOrd="0" destOrd="0" presId="urn:microsoft.com/office/officeart/2005/8/layout/hierarchy2"/>
    <dgm:cxn modelId="{A0EC5F48-0E09-4CA3-AEC2-3778B89E16FE}" srcId="{952A340C-1AC7-4F29-89FF-018A1DB970AF}" destId="{8F35CECB-7015-4653-A30E-22369FE13C6C}" srcOrd="1" destOrd="0" parTransId="{6930C861-C4DD-4A60-A7ED-E40419CF5703}" sibTransId="{4872B3A2-1F4F-49D6-B1F2-233ACBA7F135}"/>
    <dgm:cxn modelId="{FED6D877-C531-48B2-96BC-03918C244DAC}" type="presOf" srcId="{6930C861-C4DD-4A60-A7ED-E40419CF5703}" destId="{0E700172-9056-4DEA-A012-1951B395FB42}" srcOrd="0" destOrd="0" presId="urn:microsoft.com/office/officeart/2005/8/layout/hierarchy2"/>
    <dgm:cxn modelId="{7B13E084-7AF5-411B-AEAA-B9E556595319}" type="presOf" srcId="{C5AF3350-7048-4619-B2DC-1E27A5006989}" destId="{B5EBFE8A-339F-45AF-83AA-1A32E163F109}" srcOrd="1" destOrd="0" presId="urn:microsoft.com/office/officeart/2005/8/layout/hierarchy2"/>
    <dgm:cxn modelId="{F7ED7414-C150-4BC3-92E1-C40C9EE7E96D}" type="presOf" srcId="{F464EC5E-EA02-4FB5-A10F-1D2FD7E83EAA}" destId="{EADE06A0-CAC9-420B-9B21-384894E7F427}" srcOrd="0" destOrd="0" presId="urn:microsoft.com/office/officeart/2005/8/layout/hierarchy2"/>
    <dgm:cxn modelId="{F5A7C7D5-6A2C-4759-B043-3806E88553AF}" type="presOf" srcId="{0B963628-4CD4-4520-BA81-6F937F0492A5}" destId="{CFC23A16-B36D-463D-AF5D-5AAD58394B58}" srcOrd="0" destOrd="0" presId="urn:microsoft.com/office/officeart/2005/8/layout/hierarchy2"/>
    <dgm:cxn modelId="{9B987434-617B-4B33-ABB9-047A906A029E}" type="presOf" srcId="{1ED2A18E-5257-462B-9423-A4AE33DFD525}" destId="{5CB58C6D-5251-437A-87B4-C08E5AB707A3}" srcOrd="0" destOrd="0" presId="urn:microsoft.com/office/officeart/2005/8/layout/hierarchy2"/>
    <dgm:cxn modelId="{C3D28E0B-6221-4A63-BC59-55891D86A7B2}" type="presOf" srcId="{166E7C4B-8B47-4333-AC4D-09713ECA9A78}" destId="{6C35CE22-BFFB-439D-9B3D-384164D27049}" srcOrd="0" destOrd="0" presId="urn:microsoft.com/office/officeart/2005/8/layout/hierarchy2"/>
    <dgm:cxn modelId="{AED27419-511B-4D45-BF0D-3E1F015D7588}" type="presOf" srcId="{346F6474-F8E4-4381-A5DC-FD4461734E1A}" destId="{6AB7E1B7-B8C4-491F-BF9F-C69AB2D59B5D}" srcOrd="1" destOrd="0" presId="urn:microsoft.com/office/officeart/2005/8/layout/hierarchy2"/>
    <dgm:cxn modelId="{D913540B-4755-409D-96EF-2EDD4C792BEE}" type="presOf" srcId="{8277244B-CA44-4679-91C2-83331E9B8CC2}" destId="{E6138BF0-115A-4AB9-80A2-E09CDD503382}" srcOrd="1" destOrd="0" presId="urn:microsoft.com/office/officeart/2005/8/layout/hierarchy2"/>
    <dgm:cxn modelId="{5986B131-1772-4783-BE55-3529135ED30C}" type="presOf" srcId="{D57CFEB3-A0A1-46C6-BB4F-94AD1E79A6EF}" destId="{09EDD037-C921-4958-AD12-36F9C63FF63B}" srcOrd="1" destOrd="0" presId="urn:microsoft.com/office/officeart/2005/8/layout/hierarchy2"/>
    <dgm:cxn modelId="{8F9DD7F2-8608-468E-A950-54BE73008DFB}" srcId="{8F35CECB-7015-4653-A30E-22369FE13C6C}" destId="{F464EC5E-EA02-4FB5-A10F-1D2FD7E83EAA}" srcOrd="1" destOrd="0" parTransId="{8277244B-CA44-4679-91C2-83331E9B8CC2}" sibTransId="{55C39B1B-48C6-40F3-898B-4D51EA7B540A}"/>
    <dgm:cxn modelId="{A5741911-EE53-40A1-BBD3-FD4553F16690}" type="presOf" srcId="{4796BD43-9E61-43B4-8DF8-1629DD821C2C}" destId="{AC52B58C-BABA-4FF6-8E22-8AC6D55B2291}" srcOrd="0" destOrd="0" presId="urn:microsoft.com/office/officeart/2005/8/layout/hierarchy2"/>
    <dgm:cxn modelId="{3FC08735-1DFF-49D4-98A7-C187C26749D7}" type="presOf" srcId="{BEE3B3AA-220A-4BB3-8812-05B0A6103284}" destId="{0182F804-C910-4D36-A6C9-69990D3F60BA}" srcOrd="0" destOrd="0" presId="urn:microsoft.com/office/officeart/2005/8/layout/hierarchy2"/>
    <dgm:cxn modelId="{46DAD13B-49DF-4065-9F6A-91B599A516D1}" type="presOf" srcId="{D5CCEA05-987B-4BE1-887F-F8DB81A3C521}" destId="{0F7FE9BA-8FDE-4BB0-B596-204E3E0A0E02}" srcOrd="0" destOrd="0" presId="urn:microsoft.com/office/officeart/2005/8/layout/hierarchy2"/>
    <dgm:cxn modelId="{FFC8FC8A-6A98-4D31-885F-2699E9300207}" type="presOf" srcId="{E895CB40-55E9-4D0D-9596-EFFD9048A1E3}" destId="{E0903E9A-360E-4CC2-B023-A9B43F10CF0C}" srcOrd="0" destOrd="0" presId="urn:microsoft.com/office/officeart/2005/8/layout/hierarchy2"/>
    <dgm:cxn modelId="{EF0167CC-C1F5-4F3A-9341-B5AB1B749F93}" srcId="{32889F33-4ABC-4D67-9CDA-AF861C9AD3FC}" destId="{952A340C-1AC7-4F29-89FF-018A1DB970AF}" srcOrd="1" destOrd="0" parTransId="{3DA0A26C-A04D-4FA9-86DE-931FFF36BBAE}" sibTransId="{E4A81B92-9F53-4A03-9970-0D660CD525F9}"/>
    <dgm:cxn modelId="{369E7B6B-95DB-4690-9A2F-7A861314E3CB}" type="presOf" srcId="{2D58CB38-C274-4BFB-B3DB-381B79B5B2CA}" destId="{4DB72C01-106F-4EE2-AF75-A66FD82BB681}" srcOrd="1" destOrd="0" presId="urn:microsoft.com/office/officeart/2005/8/layout/hierarchy2"/>
    <dgm:cxn modelId="{5A61F3FC-C7AC-44E8-8B01-FAD91D1A83D5}" srcId="{A49EB233-3011-429B-BA7A-874D8A869971}" destId="{4796BD43-9E61-43B4-8DF8-1629DD821C2C}" srcOrd="2" destOrd="0" parTransId="{D5CCEA05-987B-4BE1-887F-F8DB81A3C521}" sibTransId="{B7DB276D-3D67-4F8C-8441-064F539FA573}"/>
    <dgm:cxn modelId="{5490A7B3-59E5-48D1-99A6-C9B0CFEC897C}" type="presOf" srcId="{7666229A-9B39-47D7-AFA6-0EF7712B62BF}" destId="{2C69A478-8B4D-441B-9EDA-A57EEDB5F8F9}" srcOrd="1" destOrd="0" presId="urn:microsoft.com/office/officeart/2005/8/layout/hierarchy2"/>
    <dgm:cxn modelId="{C8245593-1A2B-4626-B871-61651DA60203}" type="presOf" srcId="{8F35CECB-7015-4653-A30E-22369FE13C6C}" destId="{951021EC-53ED-464E-A82F-F9D5EA6B76F4}" srcOrd="0" destOrd="0" presId="urn:microsoft.com/office/officeart/2005/8/layout/hierarchy2"/>
    <dgm:cxn modelId="{8CDB4E28-5185-48CE-9046-7A311063F4EE}" type="presOf" srcId="{A49EB233-3011-429B-BA7A-874D8A869971}" destId="{268DF24E-C531-49FA-A041-E8C143B6007A}" srcOrd="0" destOrd="0" presId="urn:microsoft.com/office/officeart/2005/8/layout/hierarchy2"/>
    <dgm:cxn modelId="{D9CF9B94-C862-4E82-A57A-390B60AE24FC}" type="presOf" srcId="{952A340C-1AC7-4F29-89FF-018A1DB970AF}" destId="{FDBB510F-3BFA-456E-A44D-DFDBF938E9DA}" srcOrd="0" destOrd="0" presId="urn:microsoft.com/office/officeart/2005/8/layout/hierarchy2"/>
    <dgm:cxn modelId="{556274BF-1240-4174-B6E4-9B6909F779EC}" srcId="{952A340C-1AC7-4F29-89FF-018A1DB970AF}" destId="{0B963628-4CD4-4520-BA81-6F937F0492A5}" srcOrd="2" destOrd="0" parTransId="{D57CFEB3-A0A1-46C6-BB4F-94AD1E79A6EF}" sibTransId="{033670B9-3333-44B4-A4F8-5958C548AF0B}"/>
    <dgm:cxn modelId="{B614DBA8-0210-4D11-9FFD-5436D232F6F9}" type="presOf" srcId="{0FBE97B9-4067-4186-8AEC-6B6B2F4B96A4}" destId="{2433F236-DBCC-4315-A6E2-04E1143785CB}" srcOrd="0" destOrd="0" presId="urn:microsoft.com/office/officeart/2005/8/layout/hierarchy2"/>
    <dgm:cxn modelId="{C5BDD88A-36C8-4493-852F-F543CF87406F}" srcId="{A49EB233-3011-429B-BA7A-874D8A869971}" destId="{A7AF2B27-2CCB-48F7-BE4B-6126BD5D9F2A}" srcOrd="1" destOrd="0" parTransId="{9C5EE7BB-A7DC-48AD-9D66-EF913C2C1465}" sibTransId="{96987B4C-0CDB-4011-87A2-C952FCEB0760}"/>
    <dgm:cxn modelId="{BA628DB2-DC68-4CAD-826B-832EC1FDDF7A}" srcId="{A49EB233-3011-429B-BA7A-874D8A869971}" destId="{166E7C4B-8B47-4333-AC4D-09713ECA9A78}" srcOrd="4" destOrd="0" parTransId="{C5AF3350-7048-4619-B2DC-1E27A5006989}" sibTransId="{82251619-48D4-4D70-8291-046D1F7580E2}"/>
    <dgm:cxn modelId="{7CC9DFFC-DD58-4695-B558-0B5FE9314B2B}" type="presOf" srcId="{346F6474-F8E4-4381-A5DC-FD4461734E1A}" destId="{4448ACC5-5394-46C1-BA64-107FD6B4EAE2}" srcOrd="0" destOrd="0" presId="urn:microsoft.com/office/officeart/2005/8/layout/hierarchy2"/>
    <dgm:cxn modelId="{63C7C57D-AB42-4071-B5DC-6C47DBFFFA74}" type="presOf" srcId="{FB2D4B75-08F1-40FA-8294-2978EE2034C1}" destId="{A66C6CBB-764A-4FCD-91A0-7AA4AB1D71A5}" srcOrd="0" destOrd="0" presId="urn:microsoft.com/office/officeart/2005/8/layout/hierarchy2"/>
    <dgm:cxn modelId="{4CAEE71E-3E6A-4B13-B974-3605FDF6D9B3}" type="presOf" srcId="{CEB90583-B581-4A0C-ADCB-6D660C93AA5D}" destId="{2661FD08-A902-469F-88B1-FCAFE7564B1B}" srcOrd="1" destOrd="0" presId="urn:microsoft.com/office/officeart/2005/8/layout/hierarchy2"/>
    <dgm:cxn modelId="{992D8166-AF50-44B8-A3FF-5E157353ABAB}" type="presOf" srcId="{3592E8DB-919F-419F-B031-1E8DCD3A0E75}" destId="{C26230FD-E7F6-4553-9A9D-7F35A2DAFF40}" srcOrd="1" destOrd="0" presId="urn:microsoft.com/office/officeart/2005/8/layout/hierarchy2"/>
    <dgm:cxn modelId="{85D09F17-44BE-4EAF-A905-961930D56D0D}" type="presOf" srcId="{7798D781-D0C1-4BCD-8A4E-0803C24E69FA}" destId="{2A31D0ED-8FA4-4876-AF33-931098A6D67A}" srcOrd="0" destOrd="0" presId="urn:microsoft.com/office/officeart/2005/8/layout/hierarchy2"/>
    <dgm:cxn modelId="{6CF21C46-F516-43B4-8D64-0FB0AE7CBA0B}" srcId="{8F35CECB-7015-4653-A30E-22369FE13C6C}" destId="{309486ED-1681-4E4D-B33D-3BC0F1B23440}" srcOrd="6" destOrd="0" parTransId="{CEB90583-B581-4A0C-ADCB-6D660C93AA5D}" sibTransId="{1860C328-148F-4649-9F35-02B741596FB9}"/>
    <dgm:cxn modelId="{95113289-F107-4C77-8372-A6FF2DCF0AB7}" type="presOf" srcId="{7798D781-D0C1-4BCD-8A4E-0803C24E69FA}" destId="{B4B7313F-723D-4F9C-B57E-51B13DE7F56F}" srcOrd="1" destOrd="0" presId="urn:microsoft.com/office/officeart/2005/8/layout/hierarchy2"/>
    <dgm:cxn modelId="{0AD10CBA-842C-4399-931B-AB17B9F136D1}" type="presOf" srcId="{E48A76BD-6784-47A2-884A-E259601D9709}" destId="{AB9C0600-38C7-4F0F-9A19-D5CC80A79E3D}" srcOrd="0" destOrd="0" presId="urn:microsoft.com/office/officeart/2005/8/layout/hierarchy2"/>
    <dgm:cxn modelId="{D98DABB6-ED28-40C4-BB73-E2C682CB679D}" type="presOf" srcId="{69F56053-E5CF-4E4E-B942-4FF32588A6D6}" destId="{E7506137-1CFE-4500-BD56-BA5278141721}" srcOrd="0" destOrd="0" presId="urn:microsoft.com/office/officeart/2005/8/layout/hierarchy2"/>
    <dgm:cxn modelId="{5B0DF6E8-7590-426B-83F9-5EA0DD288622}" type="presOf" srcId="{8277244B-CA44-4679-91C2-83331E9B8CC2}" destId="{3094B6FA-6D42-4A6B-A35D-7A43A8568B8C}" srcOrd="0" destOrd="0" presId="urn:microsoft.com/office/officeart/2005/8/layout/hierarchy2"/>
    <dgm:cxn modelId="{B9E2DAA0-0677-4FA1-A49C-8F477AA585E3}" type="presOf" srcId="{57546BB0-504B-4D5A-A573-7EB584534FE8}" destId="{C1D88ABC-0F9A-4D62-B8A6-23F0B332BC9F}" srcOrd="0" destOrd="0" presId="urn:microsoft.com/office/officeart/2005/8/layout/hierarchy2"/>
    <dgm:cxn modelId="{D7568D31-0298-48F4-BED4-DD35A8C8AF4C}" type="presOf" srcId="{C5AF3350-7048-4619-B2DC-1E27A5006989}" destId="{3F89C79B-799D-4C73-A42C-1B61447B1824}" srcOrd="0" destOrd="0" presId="urn:microsoft.com/office/officeart/2005/8/layout/hierarchy2"/>
    <dgm:cxn modelId="{475FDE35-73E6-41A1-9706-09BBECBB8AE2}" srcId="{8F35CECB-7015-4653-A30E-22369FE13C6C}" destId="{0FBE97B9-4067-4186-8AEC-6B6B2F4B96A4}" srcOrd="0" destOrd="0" parTransId="{3592E8DB-919F-419F-B031-1E8DCD3A0E75}" sibTransId="{E7EAEFC0-B6BB-4A35-8D0D-06E2ED971DA5}"/>
    <dgm:cxn modelId="{5D5BE39B-CBBA-4F86-8185-F6D8DEB911BC}" type="presOf" srcId="{E2BCC4CF-ED64-4380-887E-BAB516730A5C}" destId="{3538C2B4-7E0E-4446-B8CA-D6DAC2F1F5C7}" srcOrd="0" destOrd="0" presId="urn:microsoft.com/office/officeart/2005/8/layout/hierarchy2"/>
    <dgm:cxn modelId="{2D52C9BF-BDE8-49A5-B2AA-F4A36DB0CD33}" srcId="{8F35CECB-7015-4653-A30E-22369FE13C6C}" destId="{57546BB0-504B-4D5A-A573-7EB584534FE8}" srcOrd="2" destOrd="0" parTransId="{2D58CB38-C274-4BFB-B3DB-381B79B5B2CA}" sibTransId="{27256AD5-F94F-4C06-A378-C65537BECE46}"/>
    <dgm:cxn modelId="{2F2D3B39-7B0A-41B4-84DB-9C2C7EF0F278}" type="presOf" srcId="{E895CB40-55E9-4D0D-9596-EFFD9048A1E3}" destId="{721532AD-898D-4A43-AA30-D5A6F4DFB606}" srcOrd="1" destOrd="0" presId="urn:microsoft.com/office/officeart/2005/8/layout/hierarchy2"/>
    <dgm:cxn modelId="{784EF722-0303-4385-8761-9158478A5630}" srcId="{A49EB233-3011-429B-BA7A-874D8A869971}" destId="{69F56053-E5CF-4E4E-B942-4FF32588A6D6}" srcOrd="0" destOrd="0" parTransId="{BBFA7FC8-D1A5-4898-8502-82A85B33D455}" sibTransId="{9FA83CE7-F386-4039-912B-B999709758B2}"/>
    <dgm:cxn modelId="{23A7424B-16F4-4AF4-81DF-F3714139108D}" srcId="{A49EB233-3011-429B-BA7A-874D8A869971}" destId="{BEE3B3AA-220A-4BB3-8812-05B0A6103284}" srcOrd="3" destOrd="0" parTransId="{E895CB40-55E9-4D0D-9596-EFFD9048A1E3}" sibTransId="{723C70C9-ADF8-4B50-9A5E-C7F73C0E99D4}"/>
    <dgm:cxn modelId="{0D774E4A-6CBA-4716-B518-50F360C7B3FE}" srcId="{8F35CECB-7015-4653-A30E-22369FE13C6C}" destId="{1ED2A18E-5257-462B-9423-A4AE33DFD525}" srcOrd="3" destOrd="0" parTransId="{7798D781-D0C1-4BCD-8A4E-0803C24E69FA}" sibTransId="{12DAADF8-58D1-4640-BAC7-233D0EB5BC7E}"/>
    <dgm:cxn modelId="{DDDC94E9-F14B-4677-AC34-6E94A612DA7B}" type="presOf" srcId="{E2BCC4CF-ED64-4380-887E-BAB516730A5C}" destId="{A054FF04-20B1-4F88-9E78-611EE9232D44}" srcOrd="1" destOrd="0" presId="urn:microsoft.com/office/officeart/2005/8/layout/hierarchy2"/>
    <dgm:cxn modelId="{D43C0978-31B7-4A7F-8542-869CBC7A993A}" type="presParOf" srcId="{3BE5E601-CE00-4C5B-BBB7-5C4DF2E7A972}" destId="{C4B1412E-F103-45ED-AD0F-D2E0E4483702}" srcOrd="0" destOrd="0" presId="urn:microsoft.com/office/officeart/2005/8/layout/hierarchy2"/>
    <dgm:cxn modelId="{BCA7630B-0916-4D52-A016-86BE891C2C62}" type="presParOf" srcId="{C4B1412E-F103-45ED-AD0F-D2E0E4483702}" destId="{3D7071AE-363A-4D8A-97E8-A5AF72EFCB50}" srcOrd="0" destOrd="0" presId="urn:microsoft.com/office/officeart/2005/8/layout/hierarchy2"/>
    <dgm:cxn modelId="{806F905D-219E-447C-97ED-FEB264C5E659}" type="presParOf" srcId="{C4B1412E-F103-45ED-AD0F-D2E0E4483702}" destId="{43749AEA-5591-494B-BFD4-72AC53A592AD}" srcOrd="1" destOrd="0" presId="urn:microsoft.com/office/officeart/2005/8/layout/hierarchy2"/>
    <dgm:cxn modelId="{96463D2E-1BBE-4F8C-A10F-2025FE06CD20}" type="presParOf" srcId="{3BE5E601-CE00-4C5B-BBB7-5C4DF2E7A972}" destId="{B2C37CEF-3E80-4815-A4DB-2E6B7F056A2B}" srcOrd="1" destOrd="0" presId="urn:microsoft.com/office/officeart/2005/8/layout/hierarchy2"/>
    <dgm:cxn modelId="{C47DCAC0-3296-41B1-B394-7BB170C24887}" type="presParOf" srcId="{B2C37CEF-3E80-4815-A4DB-2E6B7F056A2B}" destId="{FDBB510F-3BFA-456E-A44D-DFDBF938E9DA}" srcOrd="0" destOrd="0" presId="urn:microsoft.com/office/officeart/2005/8/layout/hierarchy2"/>
    <dgm:cxn modelId="{5DE1EF83-23F8-4144-8EE9-03F9A511D7DD}" type="presParOf" srcId="{B2C37CEF-3E80-4815-A4DB-2E6B7F056A2B}" destId="{C5EE7CB2-3651-4E1C-B620-2443FBBCF355}" srcOrd="1" destOrd="0" presId="urn:microsoft.com/office/officeart/2005/8/layout/hierarchy2"/>
    <dgm:cxn modelId="{D7B0C0A3-9511-4512-A0F0-FC0F043B0B55}" type="presParOf" srcId="{C5EE7CB2-3651-4E1C-B620-2443FBBCF355}" destId="{4448ACC5-5394-46C1-BA64-107FD6B4EAE2}" srcOrd="0" destOrd="0" presId="urn:microsoft.com/office/officeart/2005/8/layout/hierarchy2"/>
    <dgm:cxn modelId="{9FD63F48-1EF6-4C65-B3E5-D8FBC250A731}" type="presParOf" srcId="{4448ACC5-5394-46C1-BA64-107FD6B4EAE2}" destId="{6AB7E1B7-B8C4-491F-BF9F-C69AB2D59B5D}" srcOrd="0" destOrd="0" presId="urn:microsoft.com/office/officeart/2005/8/layout/hierarchy2"/>
    <dgm:cxn modelId="{96B88E7B-4306-4CEF-881C-3760B97E9B43}" type="presParOf" srcId="{C5EE7CB2-3651-4E1C-B620-2443FBBCF355}" destId="{B6A0CBB2-C42D-43E4-B6E4-7BFA0C50EE7D}" srcOrd="1" destOrd="0" presId="urn:microsoft.com/office/officeart/2005/8/layout/hierarchy2"/>
    <dgm:cxn modelId="{4A3C9034-D500-4A47-A407-5943E42F1B30}" type="presParOf" srcId="{B6A0CBB2-C42D-43E4-B6E4-7BFA0C50EE7D}" destId="{369756B2-38B5-4BA5-8544-9EE8FBF08260}" srcOrd="0" destOrd="0" presId="urn:microsoft.com/office/officeart/2005/8/layout/hierarchy2"/>
    <dgm:cxn modelId="{88B74B56-07FA-4047-AED8-549DDBCD49D1}" type="presParOf" srcId="{B6A0CBB2-C42D-43E4-B6E4-7BFA0C50EE7D}" destId="{C0EFA7D8-F036-4722-A13A-93F974CB2B93}" srcOrd="1" destOrd="0" presId="urn:microsoft.com/office/officeart/2005/8/layout/hierarchy2"/>
    <dgm:cxn modelId="{A4221150-34E7-443A-A1CA-F49A9D620587}" type="presParOf" srcId="{C5EE7CB2-3651-4E1C-B620-2443FBBCF355}" destId="{0E700172-9056-4DEA-A012-1951B395FB42}" srcOrd="2" destOrd="0" presId="urn:microsoft.com/office/officeart/2005/8/layout/hierarchy2"/>
    <dgm:cxn modelId="{2129203D-3CAF-4860-AF73-C0C2A3E19AC5}" type="presParOf" srcId="{0E700172-9056-4DEA-A012-1951B395FB42}" destId="{554AC6F2-63D4-4651-B6B5-2E3F47A4F2DB}" srcOrd="0" destOrd="0" presId="urn:microsoft.com/office/officeart/2005/8/layout/hierarchy2"/>
    <dgm:cxn modelId="{4BDC36DF-5522-49B9-B740-B0FD0C07FC70}" type="presParOf" srcId="{C5EE7CB2-3651-4E1C-B620-2443FBBCF355}" destId="{EE30ACD4-561F-4AFC-B3AC-654C64CD3771}" srcOrd="3" destOrd="0" presId="urn:microsoft.com/office/officeart/2005/8/layout/hierarchy2"/>
    <dgm:cxn modelId="{3103C2F1-A261-4AC5-9621-460E09F315BD}" type="presParOf" srcId="{EE30ACD4-561F-4AFC-B3AC-654C64CD3771}" destId="{951021EC-53ED-464E-A82F-F9D5EA6B76F4}" srcOrd="0" destOrd="0" presId="urn:microsoft.com/office/officeart/2005/8/layout/hierarchy2"/>
    <dgm:cxn modelId="{D4A31EDE-7B2F-49DD-B7C2-7984628F46C6}" type="presParOf" srcId="{EE30ACD4-561F-4AFC-B3AC-654C64CD3771}" destId="{160CD209-937B-4CFB-992A-72FF6AB48EA0}" srcOrd="1" destOrd="0" presId="urn:microsoft.com/office/officeart/2005/8/layout/hierarchy2"/>
    <dgm:cxn modelId="{DAA93EF0-8A59-4490-B85C-B9AD09E2B156}" type="presParOf" srcId="{160CD209-937B-4CFB-992A-72FF6AB48EA0}" destId="{6D39503E-5BFA-4C72-8B96-846FAC2C93FD}" srcOrd="0" destOrd="0" presId="urn:microsoft.com/office/officeart/2005/8/layout/hierarchy2"/>
    <dgm:cxn modelId="{A6C1DF02-A048-40ED-A1AA-1A7CF41344C7}" type="presParOf" srcId="{6D39503E-5BFA-4C72-8B96-846FAC2C93FD}" destId="{C26230FD-E7F6-4553-9A9D-7F35A2DAFF40}" srcOrd="0" destOrd="0" presId="urn:microsoft.com/office/officeart/2005/8/layout/hierarchy2"/>
    <dgm:cxn modelId="{D863E42D-BDB7-4B22-A5A6-45D981D918EB}" type="presParOf" srcId="{160CD209-937B-4CFB-992A-72FF6AB48EA0}" destId="{3DBD33FA-3C7A-4DDB-A580-93F43ABC2BB6}" srcOrd="1" destOrd="0" presId="urn:microsoft.com/office/officeart/2005/8/layout/hierarchy2"/>
    <dgm:cxn modelId="{4AEBFC7D-46CA-4573-8D62-72B967B75B59}" type="presParOf" srcId="{3DBD33FA-3C7A-4DDB-A580-93F43ABC2BB6}" destId="{2433F236-DBCC-4315-A6E2-04E1143785CB}" srcOrd="0" destOrd="0" presId="urn:microsoft.com/office/officeart/2005/8/layout/hierarchy2"/>
    <dgm:cxn modelId="{93EC25D6-7FCC-4B89-804D-C643ADDAD878}" type="presParOf" srcId="{3DBD33FA-3C7A-4DDB-A580-93F43ABC2BB6}" destId="{286C092A-0652-4ADB-AB70-17958B0C7E76}" srcOrd="1" destOrd="0" presId="urn:microsoft.com/office/officeart/2005/8/layout/hierarchy2"/>
    <dgm:cxn modelId="{D35694D6-9A61-4935-BEC6-EF00C458DC4D}" type="presParOf" srcId="{160CD209-937B-4CFB-992A-72FF6AB48EA0}" destId="{3094B6FA-6D42-4A6B-A35D-7A43A8568B8C}" srcOrd="2" destOrd="0" presId="urn:microsoft.com/office/officeart/2005/8/layout/hierarchy2"/>
    <dgm:cxn modelId="{2B6D4F33-B01D-4E95-B130-10EEC4E60985}" type="presParOf" srcId="{3094B6FA-6D42-4A6B-A35D-7A43A8568B8C}" destId="{E6138BF0-115A-4AB9-80A2-E09CDD503382}" srcOrd="0" destOrd="0" presId="urn:microsoft.com/office/officeart/2005/8/layout/hierarchy2"/>
    <dgm:cxn modelId="{14A64FB4-4EF9-4662-B813-4B1D7F2C0162}" type="presParOf" srcId="{160CD209-937B-4CFB-992A-72FF6AB48EA0}" destId="{C01D8F13-9DFE-430A-AA9C-B1B5EF134FB2}" srcOrd="3" destOrd="0" presId="urn:microsoft.com/office/officeart/2005/8/layout/hierarchy2"/>
    <dgm:cxn modelId="{BA5B605A-2A9C-4262-A1CD-F992B4B2D339}" type="presParOf" srcId="{C01D8F13-9DFE-430A-AA9C-B1B5EF134FB2}" destId="{EADE06A0-CAC9-420B-9B21-384894E7F427}" srcOrd="0" destOrd="0" presId="urn:microsoft.com/office/officeart/2005/8/layout/hierarchy2"/>
    <dgm:cxn modelId="{39AEC00C-9712-4B96-B776-6413FE8DB940}" type="presParOf" srcId="{C01D8F13-9DFE-430A-AA9C-B1B5EF134FB2}" destId="{8BF406DE-4BE9-4438-A0BF-FE87A9BE97BB}" srcOrd="1" destOrd="0" presId="urn:microsoft.com/office/officeart/2005/8/layout/hierarchy2"/>
    <dgm:cxn modelId="{5F0ECA4E-8C3D-4003-9006-21A1F2B02E81}" type="presParOf" srcId="{160CD209-937B-4CFB-992A-72FF6AB48EA0}" destId="{BB38CBEF-DC2F-4266-B896-27DF736C7A65}" srcOrd="4" destOrd="0" presId="urn:microsoft.com/office/officeart/2005/8/layout/hierarchy2"/>
    <dgm:cxn modelId="{8479E6BC-3400-4BB7-A374-64AFE391CD5A}" type="presParOf" srcId="{BB38CBEF-DC2F-4266-B896-27DF736C7A65}" destId="{4DB72C01-106F-4EE2-AF75-A66FD82BB681}" srcOrd="0" destOrd="0" presId="urn:microsoft.com/office/officeart/2005/8/layout/hierarchy2"/>
    <dgm:cxn modelId="{C94FCCD4-4E7B-4B84-8C04-06C7CFA46047}" type="presParOf" srcId="{160CD209-937B-4CFB-992A-72FF6AB48EA0}" destId="{4F9BE799-0E0F-405A-848A-BDCE5C579BDA}" srcOrd="5" destOrd="0" presId="urn:microsoft.com/office/officeart/2005/8/layout/hierarchy2"/>
    <dgm:cxn modelId="{853DB5E8-572E-4D61-B710-2C33BEC632EA}" type="presParOf" srcId="{4F9BE799-0E0F-405A-848A-BDCE5C579BDA}" destId="{C1D88ABC-0F9A-4D62-B8A6-23F0B332BC9F}" srcOrd="0" destOrd="0" presId="urn:microsoft.com/office/officeart/2005/8/layout/hierarchy2"/>
    <dgm:cxn modelId="{0E7DCDC1-B855-487E-978A-1B5A5DBB7CC6}" type="presParOf" srcId="{4F9BE799-0E0F-405A-848A-BDCE5C579BDA}" destId="{23A69D2C-F057-4860-A65F-C5C3EA7AE0A3}" srcOrd="1" destOrd="0" presId="urn:microsoft.com/office/officeart/2005/8/layout/hierarchy2"/>
    <dgm:cxn modelId="{CF8956BC-B5E1-4523-8F90-EF47C2ACF39C}" type="presParOf" srcId="{160CD209-937B-4CFB-992A-72FF6AB48EA0}" destId="{2A31D0ED-8FA4-4876-AF33-931098A6D67A}" srcOrd="6" destOrd="0" presId="urn:microsoft.com/office/officeart/2005/8/layout/hierarchy2"/>
    <dgm:cxn modelId="{F93C3DEC-85B8-41EF-8BF3-288686AC52C5}" type="presParOf" srcId="{2A31D0ED-8FA4-4876-AF33-931098A6D67A}" destId="{B4B7313F-723D-4F9C-B57E-51B13DE7F56F}" srcOrd="0" destOrd="0" presId="urn:microsoft.com/office/officeart/2005/8/layout/hierarchy2"/>
    <dgm:cxn modelId="{6E4F6F57-B8D6-462C-96FF-4C0EAA4711B3}" type="presParOf" srcId="{160CD209-937B-4CFB-992A-72FF6AB48EA0}" destId="{AD0B785E-172B-4C51-B3A1-21C4DC0298AE}" srcOrd="7" destOrd="0" presId="urn:microsoft.com/office/officeart/2005/8/layout/hierarchy2"/>
    <dgm:cxn modelId="{99589701-5AC1-4723-8F80-9AB730873BA6}" type="presParOf" srcId="{AD0B785E-172B-4C51-B3A1-21C4DC0298AE}" destId="{5CB58C6D-5251-437A-87B4-C08E5AB707A3}" srcOrd="0" destOrd="0" presId="urn:microsoft.com/office/officeart/2005/8/layout/hierarchy2"/>
    <dgm:cxn modelId="{33A8957A-96C9-4ADD-AC2C-6AD4A9B8C6C9}" type="presParOf" srcId="{AD0B785E-172B-4C51-B3A1-21C4DC0298AE}" destId="{DCF4BBA8-F92C-45AB-A5A4-998801BF342A}" srcOrd="1" destOrd="0" presId="urn:microsoft.com/office/officeart/2005/8/layout/hierarchy2"/>
    <dgm:cxn modelId="{40E022AA-D099-4FE4-9B6E-0DF50F9A3511}" type="presParOf" srcId="{160CD209-937B-4CFB-992A-72FF6AB48EA0}" destId="{19531CAF-8661-41B3-830A-BD02F642EC0B}" srcOrd="8" destOrd="0" presId="urn:microsoft.com/office/officeart/2005/8/layout/hierarchy2"/>
    <dgm:cxn modelId="{BFDF28E9-1C19-486F-8B5A-933816A9C63C}" type="presParOf" srcId="{19531CAF-8661-41B3-830A-BD02F642EC0B}" destId="{2C69A478-8B4D-441B-9EDA-A57EEDB5F8F9}" srcOrd="0" destOrd="0" presId="urn:microsoft.com/office/officeart/2005/8/layout/hierarchy2"/>
    <dgm:cxn modelId="{1738F359-BD4B-4C3E-B267-DCDAEB47C67D}" type="presParOf" srcId="{160CD209-937B-4CFB-992A-72FF6AB48EA0}" destId="{FBC132F5-4C81-4352-9526-62B9C6B6A17A}" srcOrd="9" destOrd="0" presId="urn:microsoft.com/office/officeart/2005/8/layout/hierarchy2"/>
    <dgm:cxn modelId="{F954062F-58F3-48EE-9C81-296B250C8E5F}" type="presParOf" srcId="{FBC132F5-4C81-4352-9526-62B9C6B6A17A}" destId="{AB9C0600-38C7-4F0F-9A19-D5CC80A79E3D}" srcOrd="0" destOrd="0" presId="urn:microsoft.com/office/officeart/2005/8/layout/hierarchy2"/>
    <dgm:cxn modelId="{8A1229E3-CF30-43EE-AA56-A161394105F4}" type="presParOf" srcId="{FBC132F5-4C81-4352-9526-62B9C6B6A17A}" destId="{D010184F-6244-4155-A259-A290D03D0EBD}" srcOrd="1" destOrd="0" presId="urn:microsoft.com/office/officeart/2005/8/layout/hierarchy2"/>
    <dgm:cxn modelId="{9751A102-DF57-45B9-9654-0115C0504CC0}" type="presParOf" srcId="{160CD209-937B-4CFB-992A-72FF6AB48EA0}" destId="{A66C6CBB-764A-4FCD-91A0-7AA4AB1D71A5}" srcOrd="10" destOrd="0" presId="urn:microsoft.com/office/officeart/2005/8/layout/hierarchy2"/>
    <dgm:cxn modelId="{C6A03360-921E-4581-85B6-030048EDB4E5}" type="presParOf" srcId="{A66C6CBB-764A-4FCD-91A0-7AA4AB1D71A5}" destId="{1228FF63-1003-438E-AF62-DEAF2B454C77}" srcOrd="0" destOrd="0" presId="urn:microsoft.com/office/officeart/2005/8/layout/hierarchy2"/>
    <dgm:cxn modelId="{F987C7E1-CAFA-4778-9528-5DDEE778B120}" type="presParOf" srcId="{160CD209-937B-4CFB-992A-72FF6AB48EA0}" destId="{D6F05817-9E40-4ECA-910E-C375148A9FAD}" srcOrd="11" destOrd="0" presId="urn:microsoft.com/office/officeart/2005/8/layout/hierarchy2"/>
    <dgm:cxn modelId="{59B1CF12-606B-4B70-9865-BCCFAA7B9AE5}" type="presParOf" srcId="{D6F05817-9E40-4ECA-910E-C375148A9FAD}" destId="{5DD7E093-9DAA-4D71-855D-BB9F297219CC}" srcOrd="0" destOrd="0" presId="urn:microsoft.com/office/officeart/2005/8/layout/hierarchy2"/>
    <dgm:cxn modelId="{6B44BA5F-9A7D-43F8-9AF9-7D1FDA1F6602}" type="presParOf" srcId="{D6F05817-9E40-4ECA-910E-C375148A9FAD}" destId="{B3637972-9EB0-430D-8A0B-3E37DAAE0FD1}" srcOrd="1" destOrd="0" presId="urn:microsoft.com/office/officeart/2005/8/layout/hierarchy2"/>
    <dgm:cxn modelId="{3533930B-56DA-4011-8870-9B718F4DD98C}" type="presParOf" srcId="{160CD209-937B-4CFB-992A-72FF6AB48EA0}" destId="{4F8D977E-616A-47C3-A2E5-7A668C256D3E}" srcOrd="12" destOrd="0" presId="urn:microsoft.com/office/officeart/2005/8/layout/hierarchy2"/>
    <dgm:cxn modelId="{AA56D003-21E7-4546-969E-88C413F91266}" type="presParOf" srcId="{4F8D977E-616A-47C3-A2E5-7A668C256D3E}" destId="{2661FD08-A902-469F-88B1-FCAFE7564B1B}" srcOrd="0" destOrd="0" presId="urn:microsoft.com/office/officeart/2005/8/layout/hierarchy2"/>
    <dgm:cxn modelId="{1A05B0C7-BFB6-485B-B9D0-32733123195E}" type="presParOf" srcId="{160CD209-937B-4CFB-992A-72FF6AB48EA0}" destId="{79746A8A-1E15-44AA-A77E-DB69C954EFD9}" srcOrd="13" destOrd="0" presId="urn:microsoft.com/office/officeart/2005/8/layout/hierarchy2"/>
    <dgm:cxn modelId="{B6125B04-F419-403D-A752-A6E2B6CC008C}" type="presParOf" srcId="{79746A8A-1E15-44AA-A77E-DB69C954EFD9}" destId="{3E9CB965-B414-49D4-BC64-E2A7D695352A}" srcOrd="0" destOrd="0" presId="urn:microsoft.com/office/officeart/2005/8/layout/hierarchy2"/>
    <dgm:cxn modelId="{86393685-C06C-46F8-A93F-1C311482360E}" type="presParOf" srcId="{79746A8A-1E15-44AA-A77E-DB69C954EFD9}" destId="{82E93B81-6BED-4C54-BE56-FDA8E986C3E5}" srcOrd="1" destOrd="0" presId="urn:microsoft.com/office/officeart/2005/8/layout/hierarchy2"/>
    <dgm:cxn modelId="{B2155102-0DBB-4F12-A584-A126DAA2C25D}" type="presParOf" srcId="{C5EE7CB2-3651-4E1C-B620-2443FBBCF355}" destId="{1DE37851-8C3C-427B-B40C-95B9A22E676A}" srcOrd="4" destOrd="0" presId="urn:microsoft.com/office/officeart/2005/8/layout/hierarchy2"/>
    <dgm:cxn modelId="{DE40437C-9C9B-4295-A088-DDBBE971B1AA}" type="presParOf" srcId="{1DE37851-8C3C-427B-B40C-95B9A22E676A}" destId="{09EDD037-C921-4958-AD12-36F9C63FF63B}" srcOrd="0" destOrd="0" presId="urn:microsoft.com/office/officeart/2005/8/layout/hierarchy2"/>
    <dgm:cxn modelId="{37DF9A97-25A3-47E7-9CF0-C7F2FC825490}" type="presParOf" srcId="{C5EE7CB2-3651-4E1C-B620-2443FBBCF355}" destId="{95478D4C-FA3D-47CB-95B0-340D4594F721}" srcOrd="5" destOrd="0" presId="urn:microsoft.com/office/officeart/2005/8/layout/hierarchy2"/>
    <dgm:cxn modelId="{70264B6E-8FFF-4E51-A264-8FD1135BF7F4}" type="presParOf" srcId="{95478D4C-FA3D-47CB-95B0-340D4594F721}" destId="{CFC23A16-B36D-463D-AF5D-5AAD58394B58}" srcOrd="0" destOrd="0" presId="urn:microsoft.com/office/officeart/2005/8/layout/hierarchy2"/>
    <dgm:cxn modelId="{D1A0EE3F-5EE8-4A4A-9FB8-6AECFBCFFA3F}" type="presParOf" srcId="{95478D4C-FA3D-47CB-95B0-340D4594F721}" destId="{852C83E2-864C-4127-A9EC-9A787C02D2FE}" srcOrd="1" destOrd="0" presId="urn:microsoft.com/office/officeart/2005/8/layout/hierarchy2"/>
    <dgm:cxn modelId="{9E15631E-FA08-4039-BDF5-C7AF89A632D9}" type="presParOf" srcId="{C5EE7CB2-3651-4E1C-B620-2443FBBCF355}" destId="{3538C2B4-7E0E-4446-B8CA-D6DAC2F1F5C7}" srcOrd="6" destOrd="0" presId="urn:microsoft.com/office/officeart/2005/8/layout/hierarchy2"/>
    <dgm:cxn modelId="{119756BB-4358-451A-9F3F-896BBF523624}" type="presParOf" srcId="{3538C2B4-7E0E-4446-B8CA-D6DAC2F1F5C7}" destId="{A054FF04-20B1-4F88-9E78-611EE9232D44}" srcOrd="0" destOrd="0" presId="urn:microsoft.com/office/officeart/2005/8/layout/hierarchy2"/>
    <dgm:cxn modelId="{D6CB2153-DD47-42F7-A5C4-255BFC926F43}" type="presParOf" srcId="{C5EE7CB2-3651-4E1C-B620-2443FBBCF355}" destId="{6EADE96F-9FC9-48E4-A839-7F1C768A1D4E}" srcOrd="7" destOrd="0" presId="urn:microsoft.com/office/officeart/2005/8/layout/hierarchy2"/>
    <dgm:cxn modelId="{329D4326-B7BE-46F8-A341-0178DB0E70D5}" type="presParOf" srcId="{6EADE96F-9FC9-48E4-A839-7F1C768A1D4E}" destId="{268DF24E-C531-49FA-A041-E8C143B6007A}" srcOrd="0" destOrd="0" presId="urn:microsoft.com/office/officeart/2005/8/layout/hierarchy2"/>
    <dgm:cxn modelId="{E0F66FEF-3018-4B56-B8F3-596B6C75A0D6}" type="presParOf" srcId="{6EADE96F-9FC9-48E4-A839-7F1C768A1D4E}" destId="{BDDED03A-5280-4FC7-9488-038F295B09BA}" srcOrd="1" destOrd="0" presId="urn:microsoft.com/office/officeart/2005/8/layout/hierarchy2"/>
    <dgm:cxn modelId="{DB3414FC-954F-4628-BA20-CD245C1B8AD4}" type="presParOf" srcId="{BDDED03A-5280-4FC7-9488-038F295B09BA}" destId="{C2A3BEA0-5F52-4CB4-BAFD-4AC4ADE61F3C}" srcOrd="0" destOrd="0" presId="urn:microsoft.com/office/officeart/2005/8/layout/hierarchy2"/>
    <dgm:cxn modelId="{7FCDF60C-34A7-41C4-B684-385ED141D2EF}" type="presParOf" srcId="{C2A3BEA0-5F52-4CB4-BAFD-4AC4ADE61F3C}" destId="{AB7DA673-9DD4-4022-A6A6-E4EA88681D64}" srcOrd="0" destOrd="0" presId="urn:microsoft.com/office/officeart/2005/8/layout/hierarchy2"/>
    <dgm:cxn modelId="{DE6A0710-BC5E-4E1F-BAD4-4625694F731A}" type="presParOf" srcId="{BDDED03A-5280-4FC7-9488-038F295B09BA}" destId="{08CD8407-285C-456C-8D2B-F47F5B80577C}" srcOrd="1" destOrd="0" presId="urn:microsoft.com/office/officeart/2005/8/layout/hierarchy2"/>
    <dgm:cxn modelId="{E40797E5-390F-46CC-947D-5644B23B3325}" type="presParOf" srcId="{08CD8407-285C-456C-8D2B-F47F5B80577C}" destId="{E7506137-1CFE-4500-BD56-BA5278141721}" srcOrd="0" destOrd="0" presId="urn:microsoft.com/office/officeart/2005/8/layout/hierarchy2"/>
    <dgm:cxn modelId="{9EC5BCD0-6BFD-493A-8928-03AD55168693}" type="presParOf" srcId="{08CD8407-285C-456C-8D2B-F47F5B80577C}" destId="{7F4F8A7F-3502-415C-BD93-44730ECF0528}" srcOrd="1" destOrd="0" presId="urn:microsoft.com/office/officeart/2005/8/layout/hierarchy2"/>
    <dgm:cxn modelId="{2C092D96-82F3-4BF6-BEC9-FBDB045EB296}" type="presParOf" srcId="{BDDED03A-5280-4FC7-9488-038F295B09BA}" destId="{0D7B731B-75D7-4DCC-9346-FCA812F444B5}" srcOrd="2" destOrd="0" presId="urn:microsoft.com/office/officeart/2005/8/layout/hierarchy2"/>
    <dgm:cxn modelId="{E84539C9-4106-4F35-AC05-FED04AA50E17}" type="presParOf" srcId="{0D7B731B-75D7-4DCC-9346-FCA812F444B5}" destId="{D50DB33D-1DC4-43CA-B4D1-7E32D562F817}" srcOrd="0" destOrd="0" presId="urn:microsoft.com/office/officeart/2005/8/layout/hierarchy2"/>
    <dgm:cxn modelId="{FA57838A-F78D-47A5-8486-7A94DD099A9B}" type="presParOf" srcId="{BDDED03A-5280-4FC7-9488-038F295B09BA}" destId="{50EA1066-46B1-4A05-8A22-F30AE022C864}" srcOrd="3" destOrd="0" presId="urn:microsoft.com/office/officeart/2005/8/layout/hierarchy2"/>
    <dgm:cxn modelId="{7C959A7B-6A6B-4274-A766-816525B345CC}" type="presParOf" srcId="{50EA1066-46B1-4A05-8A22-F30AE022C864}" destId="{AFB85D4B-5F70-49C0-B864-677645B286CD}" srcOrd="0" destOrd="0" presId="urn:microsoft.com/office/officeart/2005/8/layout/hierarchy2"/>
    <dgm:cxn modelId="{B06CE1D3-FF66-4257-9AC5-8FD27770D949}" type="presParOf" srcId="{50EA1066-46B1-4A05-8A22-F30AE022C864}" destId="{FFB5298E-4F4F-45E6-B4A9-D783565AFE0A}" srcOrd="1" destOrd="0" presId="urn:microsoft.com/office/officeart/2005/8/layout/hierarchy2"/>
    <dgm:cxn modelId="{43D7D0FC-C84B-4ED4-ADB4-F9A68B981391}" type="presParOf" srcId="{BDDED03A-5280-4FC7-9488-038F295B09BA}" destId="{0F7FE9BA-8FDE-4BB0-B596-204E3E0A0E02}" srcOrd="4" destOrd="0" presId="urn:microsoft.com/office/officeart/2005/8/layout/hierarchy2"/>
    <dgm:cxn modelId="{443B7CFE-3FE2-4966-A96F-01F34A45D322}" type="presParOf" srcId="{0F7FE9BA-8FDE-4BB0-B596-204E3E0A0E02}" destId="{8A75F86B-1B78-4B4D-BF8B-ADD4661925BC}" srcOrd="0" destOrd="0" presId="urn:microsoft.com/office/officeart/2005/8/layout/hierarchy2"/>
    <dgm:cxn modelId="{6DB1967C-B463-4D68-9083-DE74DCDAEC9A}" type="presParOf" srcId="{BDDED03A-5280-4FC7-9488-038F295B09BA}" destId="{E6B3793C-563C-4155-9F76-DB7873030848}" srcOrd="5" destOrd="0" presId="urn:microsoft.com/office/officeart/2005/8/layout/hierarchy2"/>
    <dgm:cxn modelId="{1D412C6C-5F92-4064-9ADA-2C0C1229F59A}" type="presParOf" srcId="{E6B3793C-563C-4155-9F76-DB7873030848}" destId="{AC52B58C-BABA-4FF6-8E22-8AC6D55B2291}" srcOrd="0" destOrd="0" presId="urn:microsoft.com/office/officeart/2005/8/layout/hierarchy2"/>
    <dgm:cxn modelId="{FAC8176A-8C15-4BA5-9F09-8E58A22C6952}" type="presParOf" srcId="{E6B3793C-563C-4155-9F76-DB7873030848}" destId="{BE7E773E-B643-43F7-B7E9-ACDC042C5EDB}" srcOrd="1" destOrd="0" presId="urn:microsoft.com/office/officeart/2005/8/layout/hierarchy2"/>
    <dgm:cxn modelId="{ECF6A41F-35B8-420E-8629-5DBB3B109F14}" type="presParOf" srcId="{BDDED03A-5280-4FC7-9488-038F295B09BA}" destId="{E0903E9A-360E-4CC2-B023-A9B43F10CF0C}" srcOrd="6" destOrd="0" presId="urn:microsoft.com/office/officeart/2005/8/layout/hierarchy2"/>
    <dgm:cxn modelId="{951C5312-BB0F-409B-B0F7-5A2E9F8CE052}" type="presParOf" srcId="{E0903E9A-360E-4CC2-B023-A9B43F10CF0C}" destId="{721532AD-898D-4A43-AA30-D5A6F4DFB606}" srcOrd="0" destOrd="0" presId="urn:microsoft.com/office/officeart/2005/8/layout/hierarchy2"/>
    <dgm:cxn modelId="{CC3FDFFE-D211-4D7E-AE2B-4808D5EE689E}" type="presParOf" srcId="{BDDED03A-5280-4FC7-9488-038F295B09BA}" destId="{6548B8C2-FDC4-437D-A3F8-E37FBAB7CD8E}" srcOrd="7" destOrd="0" presId="urn:microsoft.com/office/officeart/2005/8/layout/hierarchy2"/>
    <dgm:cxn modelId="{D4109980-A8DA-4B76-8380-03E064FBC3D2}" type="presParOf" srcId="{6548B8C2-FDC4-437D-A3F8-E37FBAB7CD8E}" destId="{0182F804-C910-4D36-A6C9-69990D3F60BA}" srcOrd="0" destOrd="0" presId="urn:microsoft.com/office/officeart/2005/8/layout/hierarchy2"/>
    <dgm:cxn modelId="{8BC10013-57E1-4221-94CC-227939EB8504}" type="presParOf" srcId="{6548B8C2-FDC4-437D-A3F8-E37FBAB7CD8E}" destId="{9F55C7A3-CC5E-4D93-A78B-8E670B9FF527}" srcOrd="1" destOrd="0" presId="urn:microsoft.com/office/officeart/2005/8/layout/hierarchy2"/>
    <dgm:cxn modelId="{DCC3A8A0-48DE-4388-8979-F98CF554F76F}" type="presParOf" srcId="{BDDED03A-5280-4FC7-9488-038F295B09BA}" destId="{3F89C79B-799D-4C73-A42C-1B61447B1824}" srcOrd="8" destOrd="0" presId="urn:microsoft.com/office/officeart/2005/8/layout/hierarchy2"/>
    <dgm:cxn modelId="{3370F183-0158-4DB9-86EE-AD257B096B1F}" type="presParOf" srcId="{3F89C79B-799D-4C73-A42C-1B61447B1824}" destId="{B5EBFE8A-339F-45AF-83AA-1A32E163F109}" srcOrd="0" destOrd="0" presId="urn:microsoft.com/office/officeart/2005/8/layout/hierarchy2"/>
    <dgm:cxn modelId="{61D24C80-2370-4B29-8891-28CF98C8BB3C}" type="presParOf" srcId="{BDDED03A-5280-4FC7-9488-038F295B09BA}" destId="{338E5E46-2B6F-465E-9530-5BFDDF0B2714}" srcOrd="9" destOrd="0" presId="urn:microsoft.com/office/officeart/2005/8/layout/hierarchy2"/>
    <dgm:cxn modelId="{D4EDC90B-E0F7-4376-A4B7-797077A78DD6}" type="presParOf" srcId="{338E5E46-2B6F-465E-9530-5BFDDF0B2714}" destId="{6C35CE22-BFFB-439D-9B3D-384164D27049}" srcOrd="0" destOrd="0" presId="urn:microsoft.com/office/officeart/2005/8/layout/hierarchy2"/>
    <dgm:cxn modelId="{062F3E64-5F05-4810-94D9-DF167EB26E11}" type="presParOf" srcId="{338E5E46-2B6F-465E-9530-5BFDDF0B2714}" destId="{C855EC0F-8EF8-40F3-9D31-C4C8F781246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A216FF-F58C-4978-B446-CFF30182FE4C}" type="doc">
      <dgm:prSet loTypeId="urn:microsoft.com/office/officeart/2005/8/layout/hierarchy2" loCatId="hierarchy" qsTypeId="urn:microsoft.com/office/officeart/2005/8/quickstyle/3d3" qsCatId="3D" csTypeId="urn:microsoft.com/office/officeart/2005/8/colors/colorful2" csCatId="colorful" phldr="1"/>
      <dgm:spPr/>
      <dgm:t>
        <a:bodyPr/>
        <a:lstStyle/>
        <a:p>
          <a:endParaRPr lang="es-ES"/>
        </a:p>
      </dgm:t>
    </dgm:pt>
    <dgm:pt modelId="{68FEBA39-6E71-49F6-B6FD-CBE62062F2AE}">
      <dgm:prSet custT="1"/>
      <dgm:spPr/>
      <dgm:t>
        <a:bodyPr/>
        <a:lstStyle/>
        <a:p>
          <a:pPr rtl="0"/>
          <a:r>
            <a:rPr lang="es-EC" sz="1600" dirty="0" smtClean="0">
              <a:solidFill>
                <a:schemeClr val="bg1"/>
              </a:solidFill>
            </a:rPr>
            <a:t>Satisfacción del cliente</a:t>
          </a:r>
          <a:endParaRPr lang="es-EC" sz="1600" dirty="0">
            <a:solidFill>
              <a:schemeClr val="bg1"/>
            </a:solidFill>
          </a:endParaRPr>
        </a:p>
      </dgm:t>
    </dgm:pt>
    <dgm:pt modelId="{FD281321-0C46-48B8-9C54-D31045F8D916}" type="parTrans" cxnId="{F1998EA1-4F56-428D-909F-D0721841BB53}">
      <dgm:prSet/>
      <dgm:spPr/>
      <dgm:t>
        <a:bodyPr/>
        <a:lstStyle/>
        <a:p>
          <a:endParaRPr lang="es-ES"/>
        </a:p>
      </dgm:t>
    </dgm:pt>
    <dgm:pt modelId="{0349E7EF-204F-417B-B6A8-7C0BD67B0AFD}" type="sibTrans" cxnId="{F1998EA1-4F56-428D-909F-D0721841BB53}">
      <dgm:prSet/>
      <dgm:spPr/>
      <dgm:t>
        <a:bodyPr/>
        <a:lstStyle/>
        <a:p>
          <a:endParaRPr lang="es-ES"/>
        </a:p>
      </dgm:t>
    </dgm:pt>
    <dgm:pt modelId="{26E44506-EF59-4AE6-B7E1-3BFFD1BCCBAC}">
      <dgm:prSet custT="1"/>
      <dgm:spPr/>
      <dgm:t>
        <a:bodyPr/>
        <a:lstStyle/>
        <a:p>
          <a:pPr rtl="0"/>
          <a:r>
            <a:rPr lang="es-EC" sz="1600" smtClean="0">
              <a:solidFill>
                <a:schemeClr val="tx1"/>
              </a:solidFill>
            </a:rPr>
            <a:t>Concepto</a:t>
          </a:r>
          <a:endParaRPr lang="es-EC" sz="1600">
            <a:solidFill>
              <a:schemeClr val="tx1"/>
            </a:solidFill>
          </a:endParaRPr>
        </a:p>
      </dgm:t>
    </dgm:pt>
    <dgm:pt modelId="{9E9C6A06-FF72-46B1-A14D-F9B11626A7E8}" type="parTrans" cxnId="{5B8FE7CD-AF35-4B74-BEB2-15F02EB9BD90}">
      <dgm:prSet/>
      <dgm:spPr/>
      <dgm:t>
        <a:bodyPr/>
        <a:lstStyle/>
        <a:p>
          <a:endParaRPr lang="es-ES"/>
        </a:p>
      </dgm:t>
    </dgm:pt>
    <dgm:pt modelId="{59201682-6666-49FF-92B0-9B8E547BFAB0}" type="sibTrans" cxnId="{5B8FE7CD-AF35-4B74-BEB2-15F02EB9BD90}">
      <dgm:prSet/>
      <dgm:spPr/>
      <dgm:t>
        <a:bodyPr/>
        <a:lstStyle/>
        <a:p>
          <a:endParaRPr lang="es-ES"/>
        </a:p>
      </dgm:t>
    </dgm:pt>
    <dgm:pt modelId="{078D0E11-7CE7-484F-AD84-41C5D39FDF9B}">
      <dgm:prSet custT="1"/>
      <dgm:spPr/>
      <dgm:t>
        <a:bodyPr/>
        <a:lstStyle/>
        <a:p>
          <a:pPr rtl="0"/>
          <a:r>
            <a:rPr lang="es-EC" sz="1600" smtClean="0">
              <a:solidFill>
                <a:schemeClr val="tx1"/>
              </a:solidFill>
            </a:rPr>
            <a:t>Dimensiones</a:t>
          </a:r>
          <a:endParaRPr lang="es-EC" sz="1600">
            <a:solidFill>
              <a:schemeClr val="tx1"/>
            </a:solidFill>
          </a:endParaRPr>
        </a:p>
      </dgm:t>
    </dgm:pt>
    <dgm:pt modelId="{1611FFA3-BAA9-461F-8BD3-1385E0F9261C}" type="parTrans" cxnId="{40E6D237-251F-45F9-924E-CDDB842F1BE1}">
      <dgm:prSet/>
      <dgm:spPr/>
      <dgm:t>
        <a:bodyPr/>
        <a:lstStyle/>
        <a:p>
          <a:endParaRPr lang="es-ES"/>
        </a:p>
      </dgm:t>
    </dgm:pt>
    <dgm:pt modelId="{A1F1E578-A97A-4665-BB5C-6A97AE361D82}" type="sibTrans" cxnId="{40E6D237-251F-45F9-924E-CDDB842F1BE1}">
      <dgm:prSet/>
      <dgm:spPr/>
      <dgm:t>
        <a:bodyPr/>
        <a:lstStyle/>
        <a:p>
          <a:endParaRPr lang="es-ES"/>
        </a:p>
      </dgm:t>
    </dgm:pt>
    <dgm:pt modelId="{ADC3CAB6-4DD2-4FC4-A480-127CE857DE66}">
      <dgm:prSet custT="1"/>
      <dgm:spPr/>
      <dgm:t>
        <a:bodyPr/>
        <a:lstStyle/>
        <a:p>
          <a:pPr rtl="0"/>
          <a:r>
            <a:rPr lang="es-EC" sz="1600" smtClean="0">
              <a:solidFill>
                <a:schemeClr val="tx1"/>
              </a:solidFill>
            </a:rPr>
            <a:t>Fiabilidad</a:t>
          </a:r>
          <a:endParaRPr lang="es-EC" sz="1600">
            <a:solidFill>
              <a:schemeClr val="tx1"/>
            </a:solidFill>
          </a:endParaRPr>
        </a:p>
      </dgm:t>
    </dgm:pt>
    <dgm:pt modelId="{D2DDFF6C-459F-4156-9AFE-854B9FEB292A}" type="parTrans" cxnId="{18462033-B0A7-4A20-8FD9-1638531F0D97}">
      <dgm:prSet/>
      <dgm:spPr/>
      <dgm:t>
        <a:bodyPr/>
        <a:lstStyle/>
        <a:p>
          <a:endParaRPr lang="es-ES"/>
        </a:p>
      </dgm:t>
    </dgm:pt>
    <dgm:pt modelId="{107B265A-79DF-4F7C-A7AB-2FC8F019CFF4}" type="sibTrans" cxnId="{18462033-B0A7-4A20-8FD9-1638531F0D97}">
      <dgm:prSet/>
      <dgm:spPr/>
      <dgm:t>
        <a:bodyPr/>
        <a:lstStyle/>
        <a:p>
          <a:endParaRPr lang="es-ES"/>
        </a:p>
      </dgm:t>
    </dgm:pt>
    <dgm:pt modelId="{68939D07-9F6E-4FB4-9045-7544613EE422}">
      <dgm:prSet custT="1"/>
      <dgm:spPr/>
      <dgm:t>
        <a:bodyPr/>
        <a:lstStyle/>
        <a:p>
          <a:pPr rtl="0"/>
          <a:r>
            <a:rPr lang="es-EC" sz="1600" smtClean="0">
              <a:solidFill>
                <a:schemeClr val="tx1"/>
              </a:solidFill>
            </a:rPr>
            <a:t>Elementos</a:t>
          </a:r>
          <a:r>
            <a:rPr lang="es-EC" sz="1600" baseline="0" smtClean="0">
              <a:solidFill>
                <a:schemeClr val="tx1"/>
              </a:solidFill>
            </a:rPr>
            <a:t> tangibles</a:t>
          </a:r>
          <a:endParaRPr lang="es-EC" sz="1600">
            <a:solidFill>
              <a:schemeClr val="tx1"/>
            </a:solidFill>
          </a:endParaRPr>
        </a:p>
      </dgm:t>
    </dgm:pt>
    <dgm:pt modelId="{11FAFE82-7DB2-4BC2-865F-E4458E71234C}" type="parTrans" cxnId="{368EB940-6334-43A3-8B30-6F9A0812E0DE}">
      <dgm:prSet/>
      <dgm:spPr/>
      <dgm:t>
        <a:bodyPr/>
        <a:lstStyle/>
        <a:p>
          <a:endParaRPr lang="es-ES"/>
        </a:p>
      </dgm:t>
    </dgm:pt>
    <dgm:pt modelId="{FAFBADF7-1F3A-4854-BDAD-07BCE9D6067F}" type="sibTrans" cxnId="{368EB940-6334-43A3-8B30-6F9A0812E0DE}">
      <dgm:prSet/>
      <dgm:spPr/>
      <dgm:t>
        <a:bodyPr/>
        <a:lstStyle/>
        <a:p>
          <a:endParaRPr lang="es-ES"/>
        </a:p>
      </dgm:t>
    </dgm:pt>
    <dgm:pt modelId="{08C1E8DA-DFA6-4942-8BB3-555371141081}">
      <dgm:prSet custT="1"/>
      <dgm:spPr/>
      <dgm:t>
        <a:bodyPr/>
        <a:lstStyle/>
        <a:p>
          <a:pPr rtl="0"/>
          <a:r>
            <a:rPr lang="es-EC" sz="1600" baseline="0" smtClean="0">
              <a:solidFill>
                <a:schemeClr val="tx1"/>
              </a:solidFill>
            </a:rPr>
            <a:t>Capacidad de respuesta</a:t>
          </a:r>
          <a:endParaRPr lang="es-EC" sz="1600">
            <a:solidFill>
              <a:schemeClr val="tx1"/>
            </a:solidFill>
          </a:endParaRPr>
        </a:p>
      </dgm:t>
    </dgm:pt>
    <dgm:pt modelId="{EBB9F5CA-64E3-4266-B6EF-F83D7C0FBF86}" type="parTrans" cxnId="{69C69970-6C10-4DD6-AB08-7D25118208AB}">
      <dgm:prSet/>
      <dgm:spPr/>
      <dgm:t>
        <a:bodyPr/>
        <a:lstStyle/>
        <a:p>
          <a:endParaRPr lang="es-ES"/>
        </a:p>
      </dgm:t>
    </dgm:pt>
    <dgm:pt modelId="{1C3CB466-3C37-4AB4-A798-C1A928AFF36F}" type="sibTrans" cxnId="{69C69970-6C10-4DD6-AB08-7D25118208AB}">
      <dgm:prSet/>
      <dgm:spPr/>
      <dgm:t>
        <a:bodyPr/>
        <a:lstStyle/>
        <a:p>
          <a:endParaRPr lang="es-ES"/>
        </a:p>
      </dgm:t>
    </dgm:pt>
    <dgm:pt modelId="{ACFA651C-1CF7-4EA9-AF26-E7D21DFD854D}">
      <dgm:prSet custT="1"/>
      <dgm:spPr/>
      <dgm:t>
        <a:bodyPr/>
        <a:lstStyle/>
        <a:p>
          <a:pPr rtl="0"/>
          <a:r>
            <a:rPr lang="es-EC" sz="1600" baseline="0" smtClean="0">
              <a:solidFill>
                <a:schemeClr val="tx1"/>
              </a:solidFill>
            </a:rPr>
            <a:t>Seguridad</a:t>
          </a:r>
          <a:endParaRPr lang="es-EC" sz="1600">
            <a:solidFill>
              <a:schemeClr val="tx1"/>
            </a:solidFill>
          </a:endParaRPr>
        </a:p>
      </dgm:t>
    </dgm:pt>
    <dgm:pt modelId="{9DCC4017-031A-43EC-BBB0-50554B3AF792}" type="parTrans" cxnId="{90442D09-BB36-4752-ADD1-B30E7FA8CA6E}">
      <dgm:prSet/>
      <dgm:spPr/>
      <dgm:t>
        <a:bodyPr/>
        <a:lstStyle/>
        <a:p>
          <a:endParaRPr lang="es-ES"/>
        </a:p>
      </dgm:t>
    </dgm:pt>
    <dgm:pt modelId="{50580F5F-5EAC-4C29-9234-7424D1A0742F}" type="sibTrans" cxnId="{90442D09-BB36-4752-ADD1-B30E7FA8CA6E}">
      <dgm:prSet/>
      <dgm:spPr/>
      <dgm:t>
        <a:bodyPr/>
        <a:lstStyle/>
        <a:p>
          <a:endParaRPr lang="es-ES"/>
        </a:p>
      </dgm:t>
    </dgm:pt>
    <dgm:pt modelId="{CCAAEFE4-80FE-4B1F-9FB1-ABD8BFFFE7C0}">
      <dgm:prSet custT="1"/>
      <dgm:spPr/>
      <dgm:t>
        <a:bodyPr/>
        <a:lstStyle/>
        <a:p>
          <a:pPr rtl="0"/>
          <a:r>
            <a:rPr lang="es-EC" sz="1600" baseline="0" smtClean="0">
              <a:solidFill>
                <a:schemeClr val="tx1"/>
              </a:solidFill>
            </a:rPr>
            <a:t>Empatía</a:t>
          </a:r>
          <a:endParaRPr lang="es-EC" sz="1600">
            <a:solidFill>
              <a:schemeClr val="tx1"/>
            </a:solidFill>
          </a:endParaRPr>
        </a:p>
      </dgm:t>
    </dgm:pt>
    <dgm:pt modelId="{2A8C6EF5-F32C-4647-ADB5-306B473BEC8C}" type="parTrans" cxnId="{584076A3-FAF7-4C35-9AE6-E6B0620C9685}">
      <dgm:prSet/>
      <dgm:spPr/>
      <dgm:t>
        <a:bodyPr/>
        <a:lstStyle/>
        <a:p>
          <a:endParaRPr lang="es-ES"/>
        </a:p>
      </dgm:t>
    </dgm:pt>
    <dgm:pt modelId="{8CC57E76-985B-456F-BF3C-BD3F463BF2B2}" type="sibTrans" cxnId="{584076A3-FAF7-4C35-9AE6-E6B0620C9685}">
      <dgm:prSet/>
      <dgm:spPr/>
      <dgm:t>
        <a:bodyPr/>
        <a:lstStyle/>
        <a:p>
          <a:endParaRPr lang="es-ES"/>
        </a:p>
      </dgm:t>
    </dgm:pt>
    <dgm:pt modelId="{01684AA7-B728-4842-9CEA-D585B2EAF5BA}">
      <dgm:prSet custT="1"/>
      <dgm:spPr/>
      <dgm:t>
        <a:bodyPr/>
        <a:lstStyle/>
        <a:p>
          <a:pPr rtl="0"/>
          <a:r>
            <a:rPr lang="es-EC" sz="1600" dirty="0" smtClean="0">
              <a:solidFill>
                <a:schemeClr val="tx1"/>
              </a:solidFill>
            </a:rPr>
            <a:t>Medición de la satisfacción del cliente</a:t>
          </a:r>
          <a:endParaRPr lang="es-EC" sz="1600" dirty="0">
            <a:solidFill>
              <a:schemeClr val="tx1"/>
            </a:solidFill>
          </a:endParaRPr>
        </a:p>
      </dgm:t>
    </dgm:pt>
    <dgm:pt modelId="{E0397A78-D871-4CAC-8AFF-21191B0169EF}" type="parTrans" cxnId="{5A88B2D2-3196-4D34-9C92-44EE8E5D08D2}">
      <dgm:prSet/>
      <dgm:spPr/>
      <dgm:t>
        <a:bodyPr/>
        <a:lstStyle/>
        <a:p>
          <a:endParaRPr lang="es-ES"/>
        </a:p>
      </dgm:t>
    </dgm:pt>
    <dgm:pt modelId="{9CCFCE96-7942-406E-A5A5-804229C9B944}" type="sibTrans" cxnId="{5A88B2D2-3196-4D34-9C92-44EE8E5D08D2}">
      <dgm:prSet/>
      <dgm:spPr/>
      <dgm:t>
        <a:bodyPr/>
        <a:lstStyle/>
        <a:p>
          <a:endParaRPr lang="es-ES"/>
        </a:p>
      </dgm:t>
    </dgm:pt>
    <dgm:pt modelId="{4D636E91-1CE6-4E47-AC78-4E015F6AEC1F}">
      <dgm:prSet custT="1"/>
      <dgm:spPr/>
      <dgm:t>
        <a:bodyPr/>
        <a:lstStyle/>
        <a:p>
          <a:pPr rtl="0"/>
          <a:r>
            <a:rPr lang="es-EC" sz="1600" dirty="0" smtClean="0">
              <a:solidFill>
                <a:schemeClr val="tx1"/>
              </a:solidFill>
            </a:rPr>
            <a:t>Modelo de satisfacción del cliente</a:t>
          </a:r>
          <a:endParaRPr lang="es-EC" sz="1600" dirty="0">
            <a:solidFill>
              <a:schemeClr val="tx1"/>
            </a:solidFill>
          </a:endParaRPr>
        </a:p>
      </dgm:t>
    </dgm:pt>
    <dgm:pt modelId="{86DFBAD1-DEBF-4A3A-BDCF-918A5D2907BD}" type="parTrans" cxnId="{89C42023-9A8F-4161-9779-F9457EFF5B1B}">
      <dgm:prSet/>
      <dgm:spPr/>
      <dgm:t>
        <a:bodyPr/>
        <a:lstStyle/>
        <a:p>
          <a:endParaRPr lang="es-ES"/>
        </a:p>
      </dgm:t>
    </dgm:pt>
    <dgm:pt modelId="{DCD5F0A7-A503-47FE-90BD-DA4A48BB94CE}" type="sibTrans" cxnId="{89C42023-9A8F-4161-9779-F9457EFF5B1B}">
      <dgm:prSet/>
      <dgm:spPr/>
      <dgm:t>
        <a:bodyPr/>
        <a:lstStyle/>
        <a:p>
          <a:endParaRPr lang="es-ES"/>
        </a:p>
      </dgm:t>
    </dgm:pt>
    <dgm:pt modelId="{6A570280-8445-49FE-9B91-24A5222C9228}">
      <dgm:prSet custT="1"/>
      <dgm:spPr/>
      <dgm:t>
        <a:bodyPr/>
        <a:lstStyle/>
        <a:p>
          <a:pPr rtl="0"/>
          <a:r>
            <a:rPr lang="es-EC" sz="1600" smtClean="0">
              <a:solidFill>
                <a:schemeClr val="bg1"/>
              </a:solidFill>
            </a:rPr>
            <a:t>Lealtad del cliente</a:t>
          </a:r>
          <a:endParaRPr lang="es-EC" sz="1600">
            <a:solidFill>
              <a:schemeClr val="bg1"/>
            </a:solidFill>
          </a:endParaRPr>
        </a:p>
      </dgm:t>
    </dgm:pt>
    <dgm:pt modelId="{39956632-1F98-41F1-B7FF-3BCB3F41CE44}" type="parTrans" cxnId="{FE12C75D-465D-42E4-A7F8-685EAC827C2A}">
      <dgm:prSet/>
      <dgm:spPr/>
      <dgm:t>
        <a:bodyPr/>
        <a:lstStyle/>
        <a:p>
          <a:endParaRPr lang="es-ES"/>
        </a:p>
      </dgm:t>
    </dgm:pt>
    <dgm:pt modelId="{2207DCC9-CBE5-4E7F-951D-7A547B925BC8}" type="sibTrans" cxnId="{FE12C75D-465D-42E4-A7F8-685EAC827C2A}">
      <dgm:prSet/>
      <dgm:spPr/>
      <dgm:t>
        <a:bodyPr/>
        <a:lstStyle/>
        <a:p>
          <a:endParaRPr lang="es-ES"/>
        </a:p>
      </dgm:t>
    </dgm:pt>
    <dgm:pt modelId="{80F212B2-AA4C-4C67-9877-BC8F9A4BA921}">
      <dgm:prSet custT="1"/>
      <dgm:spPr/>
      <dgm:t>
        <a:bodyPr/>
        <a:lstStyle/>
        <a:p>
          <a:pPr rtl="0"/>
          <a:r>
            <a:rPr lang="es-EC" sz="1600" smtClean="0">
              <a:solidFill>
                <a:schemeClr val="tx1"/>
              </a:solidFill>
            </a:rPr>
            <a:t>Concepto</a:t>
          </a:r>
          <a:endParaRPr lang="es-EC" sz="1600">
            <a:solidFill>
              <a:schemeClr val="tx1"/>
            </a:solidFill>
          </a:endParaRPr>
        </a:p>
      </dgm:t>
    </dgm:pt>
    <dgm:pt modelId="{3735DE21-0359-4C89-90E0-EB6EA59E4BF7}" type="parTrans" cxnId="{E0F17D98-1AC3-492B-A844-90363B1E14F5}">
      <dgm:prSet/>
      <dgm:spPr/>
      <dgm:t>
        <a:bodyPr/>
        <a:lstStyle/>
        <a:p>
          <a:endParaRPr lang="es-ES"/>
        </a:p>
      </dgm:t>
    </dgm:pt>
    <dgm:pt modelId="{9B1911DB-5B07-46F0-8907-BE30116F0B19}" type="sibTrans" cxnId="{E0F17D98-1AC3-492B-A844-90363B1E14F5}">
      <dgm:prSet/>
      <dgm:spPr/>
      <dgm:t>
        <a:bodyPr/>
        <a:lstStyle/>
        <a:p>
          <a:endParaRPr lang="es-ES"/>
        </a:p>
      </dgm:t>
    </dgm:pt>
    <dgm:pt modelId="{9E25AAA7-EC61-426B-8953-DE67456E63B2}">
      <dgm:prSet custT="1"/>
      <dgm:spPr/>
      <dgm:t>
        <a:bodyPr/>
        <a:lstStyle/>
        <a:p>
          <a:pPr rtl="0"/>
          <a:r>
            <a:rPr lang="es-EC" sz="1600" smtClean="0">
              <a:solidFill>
                <a:schemeClr val="tx1"/>
              </a:solidFill>
            </a:rPr>
            <a:t>Dimensiones</a:t>
          </a:r>
          <a:endParaRPr lang="es-EC" sz="1600">
            <a:solidFill>
              <a:schemeClr val="tx1"/>
            </a:solidFill>
          </a:endParaRPr>
        </a:p>
      </dgm:t>
    </dgm:pt>
    <dgm:pt modelId="{2F1C455C-D9B1-41CD-ADCC-04AB81CE99E0}" type="parTrans" cxnId="{9FE0C3C1-E0C3-4E78-8AD4-3002EF9616D3}">
      <dgm:prSet/>
      <dgm:spPr/>
      <dgm:t>
        <a:bodyPr/>
        <a:lstStyle/>
        <a:p>
          <a:endParaRPr lang="es-ES"/>
        </a:p>
      </dgm:t>
    </dgm:pt>
    <dgm:pt modelId="{F8336739-0EF6-4DD0-AF5A-F9E1B680574F}" type="sibTrans" cxnId="{9FE0C3C1-E0C3-4E78-8AD4-3002EF9616D3}">
      <dgm:prSet/>
      <dgm:spPr/>
      <dgm:t>
        <a:bodyPr/>
        <a:lstStyle/>
        <a:p>
          <a:endParaRPr lang="es-ES"/>
        </a:p>
      </dgm:t>
    </dgm:pt>
    <dgm:pt modelId="{20D30920-0AD8-4CB9-9345-31E5DEFCEC83}">
      <dgm:prSet custT="1"/>
      <dgm:spPr/>
      <dgm:t>
        <a:bodyPr/>
        <a:lstStyle/>
        <a:p>
          <a:pPr rtl="0"/>
          <a:r>
            <a:rPr lang="es-EC" sz="1600" smtClean="0">
              <a:solidFill>
                <a:schemeClr val="tx1"/>
              </a:solidFill>
            </a:rPr>
            <a:t>Comportamentales</a:t>
          </a:r>
          <a:endParaRPr lang="es-EC" sz="1600">
            <a:solidFill>
              <a:schemeClr val="tx1"/>
            </a:solidFill>
          </a:endParaRPr>
        </a:p>
      </dgm:t>
    </dgm:pt>
    <dgm:pt modelId="{4BFDD4AE-A38F-4662-905C-52BB809EB1F9}" type="parTrans" cxnId="{AC6EAFDB-D01D-4FAC-8382-6A80537BB6C6}">
      <dgm:prSet/>
      <dgm:spPr/>
      <dgm:t>
        <a:bodyPr/>
        <a:lstStyle/>
        <a:p>
          <a:endParaRPr lang="es-ES"/>
        </a:p>
      </dgm:t>
    </dgm:pt>
    <dgm:pt modelId="{1236E97C-1CA2-4DD8-8BA1-BE388928CC33}" type="sibTrans" cxnId="{AC6EAFDB-D01D-4FAC-8382-6A80537BB6C6}">
      <dgm:prSet/>
      <dgm:spPr/>
      <dgm:t>
        <a:bodyPr/>
        <a:lstStyle/>
        <a:p>
          <a:endParaRPr lang="es-ES"/>
        </a:p>
      </dgm:t>
    </dgm:pt>
    <dgm:pt modelId="{E8F5DCDC-1530-4685-B5F9-70E4C833A667}">
      <dgm:prSet custT="1"/>
      <dgm:spPr/>
      <dgm:t>
        <a:bodyPr/>
        <a:lstStyle/>
        <a:p>
          <a:pPr rtl="0"/>
          <a:r>
            <a:rPr lang="es-EC" sz="1600" smtClean="0">
              <a:solidFill>
                <a:schemeClr val="tx1"/>
              </a:solidFill>
            </a:rPr>
            <a:t>Frecuencia e intensidad de compras</a:t>
          </a:r>
          <a:endParaRPr lang="es-EC" sz="1600">
            <a:solidFill>
              <a:schemeClr val="tx1"/>
            </a:solidFill>
          </a:endParaRPr>
        </a:p>
      </dgm:t>
    </dgm:pt>
    <dgm:pt modelId="{9CCC4CF7-BAFC-497C-A808-25D799385855}" type="parTrans" cxnId="{D593D8BB-7695-4A28-82BF-E9281B4D2140}">
      <dgm:prSet/>
      <dgm:spPr/>
      <dgm:t>
        <a:bodyPr/>
        <a:lstStyle/>
        <a:p>
          <a:endParaRPr lang="es-ES"/>
        </a:p>
      </dgm:t>
    </dgm:pt>
    <dgm:pt modelId="{967C4EDE-0976-4C49-B7C2-F0AB3E08396E}" type="sibTrans" cxnId="{D593D8BB-7695-4A28-82BF-E9281B4D2140}">
      <dgm:prSet/>
      <dgm:spPr/>
      <dgm:t>
        <a:bodyPr/>
        <a:lstStyle/>
        <a:p>
          <a:endParaRPr lang="es-ES"/>
        </a:p>
      </dgm:t>
    </dgm:pt>
    <dgm:pt modelId="{7C6D1C65-C59F-4B4E-A598-416425F66AA4}">
      <dgm:prSet custT="1"/>
      <dgm:spPr/>
      <dgm:t>
        <a:bodyPr/>
        <a:lstStyle/>
        <a:p>
          <a:pPr rtl="0"/>
          <a:r>
            <a:rPr lang="es-EC" sz="1600" smtClean="0">
              <a:solidFill>
                <a:schemeClr val="tx1"/>
              </a:solidFill>
            </a:rPr>
            <a:t>Ciclo de vida</a:t>
          </a:r>
          <a:r>
            <a:rPr lang="es-EC" sz="1600" baseline="0" smtClean="0">
              <a:solidFill>
                <a:schemeClr val="tx1"/>
              </a:solidFill>
            </a:rPr>
            <a:t> del cliente</a:t>
          </a:r>
          <a:endParaRPr lang="es-EC" sz="1600">
            <a:solidFill>
              <a:schemeClr val="tx1"/>
            </a:solidFill>
          </a:endParaRPr>
        </a:p>
      </dgm:t>
    </dgm:pt>
    <dgm:pt modelId="{63535347-54B7-4D70-8FB4-B4175BAFF3C3}" type="parTrans" cxnId="{0C80840F-1FD2-4B13-8138-8ADB53145707}">
      <dgm:prSet/>
      <dgm:spPr/>
      <dgm:t>
        <a:bodyPr/>
        <a:lstStyle/>
        <a:p>
          <a:endParaRPr lang="es-ES"/>
        </a:p>
      </dgm:t>
    </dgm:pt>
    <dgm:pt modelId="{5DB3CAB8-CFCA-402C-B963-4A4BEF24C043}" type="sibTrans" cxnId="{0C80840F-1FD2-4B13-8138-8ADB53145707}">
      <dgm:prSet/>
      <dgm:spPr/>
      <dgm:t>
        <a:bodyPr/>
        <a:lstStyle/>
        <a:p>
          <a:endParaRPr lang="es-ES"/>
        </a:p>
      </dgm:t>
    </dgm:pt>
    <dgm:pt modelId="{13E58F99-ED5D-4D7C-93C0-A5474A65C38F}">
      <dgm:prSet custT="1"/>
      <dgm:spPr/>
      <dgm:t>
        <a:bodyPr/>
        <a:lstStyle/>
        <a:p>
          <a:pPr rtl="0"/>
          <a:r>
            <a:rPr lang="es-EC" sz="1600" smtClean="0">
              <a:solidFill>
                <a:schemeClr val="tx1"/>
              </a:solidFill>
            </a:rPr>
            <a:t>Actitudinales</a:t>
          </a:r>
          <a:endParaRPr lang="es-EC" sz="1600">
            <a:solidFill>
              <a:schemeClr val="tx1"/>
            </a:solidFill>
          </a:endParaRPr>
        </a:p>
      </dgm:t>
    </dgm:pt>
    <dgm:pt modelId="{0C038C77-DAFF-42F9-8A1D-E9438722E02D}" type="parTrans" cxnId="{51D946DE-2930-4F29-8224-7FE6722A3902}">
      <dgm:prSet/>
      <dgm:spPr/>
      <dgm:t>
        <a:bodyPr/>
        <a:lstStyle/>
        <a:p>
          <a:endParaRPr lang="es-ES"/>
        </a:p>
      </dgm:t>
    </dgm:pt>
    <dgm:pt modelId="{140CBD7B-FD29-4D2B-9C49-7011106FB8B8}" type="sibTrans" cxnId="{51D946DE-2930-4F29-8224-7FE6722A3902}">
      <dgm:prSet/>
      <dgm:spPr/>
      <dgm:t>
        <a:bodyPr/>
        <a:lstStyle/>
        <a:p>
          <a:endParaRPr lang="es-ES"/>
        </a:p>
      </dgm:t>
    </dgm:pt>
    <dgm:pt modelId="{3814829A-0C39-44E7-8772-8E9E40A16156}">
      <dgm:prSet custT="1"/>
      <dgm:spPr/>
      <dgm:t>
        <a:bodyPr/>
        <a:lstStyle/>
        <a:p>
          <a:pPr rtl="0"/>
          <a:r>
            <a:rPr lang="es-EC" sz="1600" smtClean="0">
              <a:solidFill>
                <a:schemeClr val="tx1"/>
              </a:solidFill>
            </a:rPr>
            <a:t>Percepción de marca</a:t>
          </a:r>
          <a:endParaRPr lang="es-EC" sz="1600">
            <a:solidFill>
              <a:schemeClr val="tx1"/>
            </a:solidFill>
          </a:endParaRPr>
        </a:p>
      </dgm:t>
    </dgm:pt>
    <dgm:pt modelId="{6640BD3A-3028-4541-AB82-2E2BB0C3C7E9}" type="parTrans" cxnId="{471BA695-CE3C-4816-8069-43EBF67C89C7}">
      <dgm:prSet/>
      <dgm:spPr/>
      <dgm:t>
        <a:bodyPr/>
        <a:lstStyle/>
        <a:p>
          <a:endParaRPr lang="es-ES"/>
        </a:p>
      </dgm:t>
    </dgm:pt>
    <dgm:pt modelId="{2AA872D8-499A-4134-B97C-44B673EF5699}" type="sibTrans" cxnId="{471BA695-CE3C-4816-8069-43EBF67C89C7}">
      <dgm:prSet/>
      <dgm:spPr/>
      <dgm:t>
        <a:bodyPr/>
        <a:lstStyle/>
        <a:p>
          <a:endParaRPr lang="es-ES"/>
        </a:p>
      </dgm:t>
    </dgm:pt>
    <dgm:pt modelId="{81AC7400-078D-41AB-90CB-527AE9673E77}">
      <dgm:prSet custT="1"/>
      <dgm:spPr/>
      <dgm:t>
        <a:bodyPr/>
        <a:lstStyle/>
        <a:p>
          <a:pPr rtl="0"/>
          <a:r>
            <a:rPr lang="es-EC" sz="1600" smtClean="0">
              <a:solidFill>
                <a:schemeClr val="tx1"/>
              </a:solidFill>
            </a:rPr>
            <a:t>Descripción de cualidades</a:t>
          </a:r>
          <a:r>
            <a:rPr lang="es-EC" sz="1600" baseline="0" smtClean="0">
              <a:solidFill>
                <a:schemeClr val="tx1"/>
              </a:solidFill>
            </a:rPr>
            <a:t> de la marca</a:t>
          </a:r>
          <a:endParaRPr lang="es-EC" sz="1600">
            <a:solidFill>
              <a:schemeClr val="tx1"/>
            </a:solidFill>
          </a:endParaRPr>
        </a:p>
      </dgm:t>
    </dgm:pt>
    <dgm:pt modelId="{C795D19C-95E4-4DE8-BB6D-BB8F8D271C35}" type="parTrans" cxnId="{4C85B820-4D5B-4686-B546-05BFD5C97839}">
      <dgm:prSet/>
      <dgm:spPr/>
      <dgm:t>
        <a:bodyPr/>
        <a:lstStyle/>
        <a:p>
          <a:endParaRPr lang="es-ES"/>
        </a:p>
      </dgm:t>
    </dgm:pt>
    <dgm:pt modelId="{168AFAE2-EAC6-467D-80C5-250F4C4E10F9}" type="sibTrans" cxnId="{4C85B820-4D5B-4686-B546-05BFD5C97839}">
      <dgm:prSet/>
      <dgm:spPr/>
      <dgm:t>
        <a:bodyPr/>
        <a:lstStyle/>
        <a:p>
          <a:endParaRPr lang="es-ES"/>
        </a:p>
      </dgm:t>
    </dgm:pt>
    <dgm:pt modelId="{6A9E4E44-93C7-426F-A3E2-24717B37CD5E}">
      <dgm:prSet custT="1"/>
      <dgm:spPr/>
      <dgm:t>
        <a:bodyPr/>
        <a:lstStyle/>
        <a:p>
          <a:pPr rtl="0"/>
          <a:r>
            <a:rPr lang="es-EC" sz="1600" baseline="0" smtClean="0">
              <a:solidFill>
                <a:schemeClr val="tx1"/>
              </a:solidFill>
            </a:rPr>
            <a:t>Vínculos emocionales</a:t>
          </a:r>
          <a:endParaRPr lang="es-EC" sz="1600">
            <a:solidFill>
              <a:schemeClr val="tx1"/>
            </a:solidFill>
          </a:endParaRPr>
        </a:p>
      </dgm:t>
    </dgm:pt>
    <dgm:pt modelId="{EEB8A7EC-F048-40E3-9BEB-4EFDB5D4FB92}" type="parTrans" cxnId="{A57E9833-8C59-45E6-8DBB-5E4E7F6D2384}">
      <dgm:prSet/>
      <dgm:spPr/>
      <dgm:t>
        <a:bodyPr/>
        <a:lstStyle/>
        <a:p>
          <a:endParaRPr lang="es-ES"/>
        </a:p>
      </dgm:t>
    </dgm:pt>
    <dgm:pt modelId="{B0246D3C-DC1B-428A-A691-FC95591B9E48}" type="sibTrans" cxnId="{A57E9833-8C59-45E6-8DBB-5E4E7F6D2384}">
      <dgm:prSet/>
      <dgm:spPr/>
      <dgm:t>
        <a:bodyPr/>
        <a:lstStyle/>
        <a:p>
          <a:endParaRPr lang="es-ES"/>
        </a:p>
      </dgm:t>
    </dgm:pt>
    <dgm:pt modelId="{95F7B04B-3419-487B-8AF3-37F1AFEEBE66}">
      <dgm:prSet custT="1"/>
      <dgm:spPr/>
      <dgm:t>
        <a:bodyPr/>
        <a:lstStyle/>
        <a:p>
          <a:pPr rtl="0"/>
          <a:r>
            <a:rPr lang="es-EC" sz="1600" baseline="0" smtClean="0">
              <a:solidFill>
                <a:schemeClr val="tx1"/>
              </a:solidFill>
            </a:rPr>
            <a:t>Preferencia a la marca</a:t>
          </a:r>
          <a:endParaRPr lang="es-EC" sz="1600">
            <a:solidFill>
              <a:schemeClr val="tx1"/>
            </a:solidFill>
          </a:endParaRPr>
        </a:p>
      </dgm:t>
    </dgm:pt>
    <dgm:pt modelId="{C5140093-EE70-4A02-A8FD-9A6939A618EE}" type="parTrans" cxnId="{2B82C71A-21AB-4C30-8D37-ACD0D3519C7E}">
      <dgm:prSet/>
      <dgm:spPr/>
      <dgm:t>
        <a:bodyPr/>
        <a:lstStyle/>
        <a:p>
          <a:endParaRPr lang="es-ES"/>
        </a:p>
      </dgm:t>
    </dgm:pt>
    <dgm:pt modelId="{8E091EDE-0275-477A-B428-FABDDA71CFEE}" type="sibTrans" cxnId="{2B82C71A-21AB-4C30-8D37-ACD0D3519C7E}">
      <dgm:prSet/>
      <dgm:spPr/>
      <dgm:t>
        <a:bodyPr/>
        <a:lstStyle/>
        <a:p>
          <a:endParaRPr lang="es-ES"/>
        </a:p>
      </dgm:t>
    </dgm:pt>
    <dgm:pt modelId="{D6DD3A0D-BB49-47F2-8C6E-E6B2D02ACEB0}">
      <dgm:prSet custT="1"/>
      <dgm:spPr/>
      <dgm:t>
        <a:bodyPr/>
        <a:lstStyle/>
        <a:p>
          <a:pPr rtl="0"/>
          <a:r>
            <a:rPr lang="es-EC" sz="1600" dirty="0" smtClean="0">
              <a:solidFill>
                <a:schemeClr val="tx1"/>
              </a:solidFill>
            </a:rPr>
            <a:t>Medición</a:t>
          </a:r>
          <a:r>
            <a:rPr lang="es-EC" sz="1600" baseline="0" dirty="0" smtClean="0">
              <a:solidFill>
                <a:schemeClr val="tx1"/>
              </a:solidFill>
            </a:rPr>
            <a:t> de la lealtad del cliente</a:t>
          </a:r>
        </a:p>
      </dgm:t>
    </dgm:pt>
    <dgm:pt modelId="{D5370DE8-BC9E-4EAA-8871-334519657300}" type="parTrans" cxnId="{B8894877-0FF3-466F-874D-51C3EE95F604}">
      <dgm:prSet/>
      <dgm:spPr/>
      <dgm:t>
        <a:bodyPr/>
        <a:lstStyle/>
        <a:p>
          <a:endParaRPr lang="es-ES"/>
        </a:p>
      </dgm:t>
    </dgm:pt>
    <dgm:pt modelId="{F8FBB3E5-BA25-4400-8F9C-79D8FE0CACBC}" type="sibTrans" cxnId="{B8894877-0FF3-466F-874D-51C3EE95F604}">
      <dgm:prSet/>
      <dgm:spPr/>
      <dgm:t>
        <a:bodyPr/>
        <a:lstStyle/>
        <a:p>
          <a:endParaRPr lang="es-ES"/>
        </a:p>
      </dgm:t>
    </dgm:pt>
    <dgm:pt modelId="{DA76C81A-5DEE-4AED-AD97-072FABE872B5}">
      <dgm:prSet custT="1"/>
      <dgm:spPr/>
      <dgm:t>
        <a:bodyPr/>
        <a:lstStyle/>
        <a:p>
          <a:pPr rtl="0"/>
          <a:r>
            <a:rPr lang="es-EC" sz="1600" baseline="0" dirty="0" smtClean="0">
              <a:solidFill>
                <a:schemeClr val="tx1"/>
              </a:solidFill>
            </a:rPr>
            <a:t>Modelo de lealtad del cliente</a:t>
          </a:r>
          <a:endParaRPr lang="es-EC" sz="1600" dirty="0">
            <a:solidFill>
              <a:schemeClr val="tx1"/>
            </a:solidFill>
          </a:endParaRPr>
        </a:p>
      </dgm:t>
    </dgm:pt>
    <dgm:pt modelId="{4DAB73E1-A5D5-4EF7-91CD-E16B6745B5BA}" type="parTrans" cxnId="{04553273-9F02-4CAF-AE65-36A489942096}">
      <dgm:prSet/>
      <dgm:spPr/>
      <dgm:t>
        <a:bodyPr/>
        <a:lstStyle/>
        <a:p>
          <a:endParaRPr lang="es-ES"/>
        </a:p>
      </dgm:t>
    </dgm:pt>
    <dgm:pt modelId="{1821041B-CC0D-4273-B6F5-885754262694}" type="sibTrans" cxnId="{04553273-9F02-4CAF-AE65-36A489942096}">
      <dgm:prSet/>
      <dgm:spPr/>
      <dgm:t>
        <a:bodyPr/>
        <a:lstStyle/>
        <a:p>
          <a:endParaRPr lang="es-ES"/>
        </a:p>
      </dgm:t>
    </dgm:pt>
    <dgm:pt modelId="{C512A281-57AA-450C-9C1E-7A3D9E4822B3}" type="pres">
      <dgm:prSet presAssocID="{5EA216FF-F58C-4978-B446-CFF30182FE4C}" presName="diagram" presStyleCnt="0">
        <dgm:presLayoutVars>
          <dgm:chPref val="1"/>
          <dgm:dir/>
          <dgm:animOne val="branch"/>
          <dgm:animLvl val="lvl"/>
          <dgm:resizeHandles val="exact"/>
        </dgm:presLayoutVars>
      </dgm:prSet>
      <dgm:spPr/>
      <dgm:t>
        <a:bodyPr/>
        <a:lstStyle/>
        <a:p>
          <a:endParaRPr lang="es-ES"/>
        </a:p>
      </dgm:t>
    </dgm:pt>
    <dgm:pt modelId="{7478775B-20A1-437C-B946-BEB87EA23639}" type="pres">
      <dgm:prSet presAssocID="{68FEBA39-6E71-49F6-B6FD-CBE62062F2AE}" presName="root1" presStyleCnt="0"/>
      <dgm:spPr/>
    </dgm:pt>
    <dgm:pt modelId="{3019DF7D-0450-4143-AE5A-CDED4FDBA086}" type="pres">
      <dgm:prSet presAssocID="{68FEBA39-6E71-49F6-B6FD-CBE62062F2AE}" presName="LevelOneTextNode" presStyleLbl="node0" presStyleIdx="0" presStyleCnt="2" custScaleX="235432" custScaleY="57695">
        <dgm:presLayoutVars>
          <dgm:chPref val="3"/>
        </dgm:presLayoutVars>
      </dgm:prSet>
      <dgm:spPr/>
      <dgm:t>
        <a:bodyPr/>
        <a:lstStyle/>
        <a:p>
          <a:endParaRPr lang="es-ES"/>
        </a:p>
      </dgm:t>
    </dgm:pt>
    <dgm:pt modelId="{7D0EC355-33A1-447F-A464-5F41ECFAB5A8}" type="pres">
      <dgm:prSet presAssocID="{68FEBA39-6E71-49F6-B6FD-CBE62062F2AE}" presName="level2hierChild" presStyleCnt="0"/>
      <dgm:spPr/>
    </dgm:pt>
    <dgm:pt modelId="{1CFF0C73-7EA0-4994-894B-3A7BAE9F4279}" type="pres">
      <dgm:prSet presAssocID="{9E9C6A06-FF72-46B1-A14D-F9B11626A7E8}" presName="conn2-1" presStyleLbl="parChTrans1D2" presStyleIdx="0" presStyleCnt="8"/>
      <dgm:spPr/>
      <dgm:t>
        <a:bodyPr/>
        <a:lstStyle/>
        <a:p>
          <a:endParaRPr lang="es-ES"/>
        </a:p>
      </dgm:t>
    </dgm:pt>
    <dgm:pt modelId="{46C543D5-075E-4446-8208-F32D2F50E243}" type="pres">
      <dgm:prSet presAssocID="{9E9C6A06-FF72-46B1-A14D-F9B11626A7E8}" presName="connTx" presStyleLbl="parChTrans1D2" presStyleIdx="0" presStyleCnt="8"/>
      <dgm:spPr/>
      <dgm:t>
        <a:bodyPr/>
        <a:lstStyle/>
        <a:p>
          <a:endParaRPr lang="es-ES"/>
        </a:p>
      </dgm:t>
    </dgm:pt>
    <dgm:pt modelId="{89646A75-5C8B-462B-A3DF-D017DEE3C7BA}" type="pres">
      <dgm:prSet presAssocID="{26E44506-EF59-4AE6-B7E1-3BFFD1BCCBAC}" presName="root2" presStyleCnt="0"/>
      <dgm:spPr/>
    </dgm:pt>
    <dgm:pt modelId="{A613C6B0-0CC8-49B0-A95C-55051B5C2922}" type="pres">
      <dgm:prSet presAssocID="{26E44506-EF59-4AE6-B7E1-3BFFD1BCCBAC}" presName="LevelTwoTextNode" presStyleLbl="node2" presStyleIdx="0" presStyleCnt="8" custScaleX="235432" custScaleY="57695">
        <dgm:presLayoutVars>
          <dgm:chPref val="3"/>
        </dgm:presLayoutVars>
      </dgm:prSet>
      <dgm:spPr/>
      <dgm:t>
        <a:bodyPr/>
        <a:lstStyle/>
        <a:p>
          <a:endParaRPr lang="es-ES"/>
        </a:p>
      </dgm:t>
    </dgm:pt>
    <dgm:pt modelId="{C49338FD-544B-4BB7-8665-48B20BEDA735}" type="pres">
      <dgm:prSet presAssocID="{26E44506-EF59-4AE6-B7E1-3BFFD1BCCBAC}" presName="level3hierChild" presStyleCnt="0"/>
      <dgm:spPr/>
    </dgm:pt>
    <dgm:pt modelId="{C0F925E2-9DCE-4B8B-903E-0774656247A2}" type="pres">
      <dgm:prSet presAssocID="{1611FFA3-BAA9-461F-8BD3-1385E0F9261C}" presName="conn2-1" presStyleLbl="parChTrans1D2" presStyleIdx="1" presStyleCnt="8"/>
      <dgm:spPr/>
      <dgm:t>
        <a:bodyPr/>
        <a:lstStyle/>
        <a:p>
          <a:endParaRPr lang="es-ES"/>
        </a:p>
      </dgm:t>
    </dgm:pt>
    <dgm:pt modelId="{1F7A7958-6386-4E18-99FD-4AD90BA4A0E3}" type="pres">
      <dgm:prSet presAssocID="{1611FFA3-BAA9-461F-8BD3-1385E0F9261C}" presName="connTx" presStyleLbl="parChTrans1D2" presStyleIdx="1" presStyleCnt="8"/>
      <dgm:spPr/>
      <dgm:t>
        <a:bodyPr/>
        <a:lstStyle/>
        <a:p>
          <a:endParaRPr lang="es-ES"/>
        </a:p>
      </dgm:t>
    </dgm:pt>
    <dgm:pt modelId="{D3D8D9C2-39B9-4617-B8AC-7440F0172F9F}" type="pres">
      <dgm:prSet presAssocID="{078D0E11-7CE7-484F-AD84-41C5D39FDF9B}" presName="root2" presStyleCnt="0"/>
      <dgm:spPr/>
    </dgm:pt>
    <dgm:pt modelId="{500A0A08-76CD-4800-BDFA-82D1AC5630B5}" type="pres">
      <dgm:prSet presAssocID="{078D0E11-7CE7-484F-AD84-41C5D39FDF9B}" presName="LevelTwoTextNode" presStyleLbl="node2" presStyleIdx="1" presStyleCnt="8" custScaleX="235432" custScaleY="57695">
        <dgm:presLayoutVars>
          <dgm:chPref val="3"/>
        </dgm:presLayoutVars>
      </dgm:prSet>
      <dgm:spPr/>
      <dgm:t>
        <a:bodyPr/>
        <a:lstStyle/>
        <a:p>
          <a:endParaRPr lang="es-ES"/>
        </a:p>
      </dgm:t>
    </dgm:pt>
    <dgm:pt modelId="{EF89D5AE-84C9-4EE1-BB18-1EF29D289BEA}" type="pres">
      <dgm:prSet presAssocID="{078D0E11-7CE7-484F-AD84-41C5D39FDF9B}" presName="level3hierChild" presStyleCnt="0"/>
      <dgm:spPr/>
    </dgm:pt>
    <dgm:pt modelId="{E76276E7-1625-4FE0-94C6-8AE570BFBB43}" type="pres">
      <dgm:prSet presAssocID="{D2DDFF6C-459F-4156-9AFE-854B9FEB292A}" presName="conn2-1" presStyleLbl="parChTrans1D3" presStyleIdx="0" presStyleCnt="7"/>
      <dgm:spPr/>
      <dgm:t>
        <a:bodyPr/>
        <a:lstStyle/>
        <a:p>
          <a:endParaRPr lang="es-ES"/>
        </a:p>
      </dgm:t>
    </dgm:pt>
    <dgm:pt modelId="{F6B50692-E31D-4AC2-8209-012A65742706}" type="pres">
      <dgm:prSet presAssocID="{D2DDFF6C-459F-4156-9AFE-854B9FEB292A}" presName="connTx" presStyleLbl="parChTrans1D3" presStyleIdx="0" presStyleCnt="7"/>
      <dgm:spPr/>
      <dgm:t>
        <a:bodyPr/>
        <a:lstStyle/>
        <a:p>
          <a:endParaRPr lang="es-ES"/>
        </a:p>
      </dgm:t>
    </dgm:pt>
    <dgm:pt modelId="{D7772146-AABB-45E6-A77F-7A2E01E38156}" type="pres">
      <dgm:prSet presAssocID="{ADC3CAB6-4DD2-4FC4-A480-127CE857DE66}" presName="root2" presStyleCnt="0"/>
      <dgm:spPr/>
    </dgm:pt>
    <dgm:pt modelId="{B6C60FCA-1477-4CCB-9198-8B3399927696}" type="pres">
      <dgm:prSet presAssocID="{ADC3CAB6-4DD2-4FC4-A480-127CE857DE66}" presName="LevelTwoTextNode" presStyleLbl="node3" presStyleIdx="0" presStyleCnt="7" custScaleX="235432" custScaleY="57695">
        <dgm:presLayoutVars>
          <dgm:chPref val="3"/>
        </dgm:presLayoutVars>
      </dgm:prSet>
      <dgm:spPr/>
      <dgm:t>
        <a:bodyPr/>
        <a:lstStyle/>
        <a:p>
          <a:endParaRPr lang="es-ES"/>
        </a:p>
      </dgm:t>
    </dgm:pt>
    <dgm:pt modelId="{6D8F3B20-922C-481A-9688-CFEF6FE7A2E0}" type="pres">
      <dgm:prSet presAssocID="{ADC3CAB6-4DD2-4FC4-A480-127CE857DE66}" presName="level3hierChild" presStyleCnt="0"/>
      <dgm:spPr/>
    </dgm:pt>
    <dgm:pt modelId="{239BEEEF-478D-4F49-BCD6-910EE308EB5A}" type="pres">
      <dgm:prSet presAssocID="{11FAFE82-7DB2-4BC2-865F-E4458E71234C}" presName="conn2-1" presStyleLbl="parChTrans1D3" presStyleIdx="1" presStyleCnt="7"/>
      <dgm:spPr/>
      <dgm:t>
        <a:bodyPr/>
        <a:lstStyle/>
        <a:p>
          <a:endParaRPr lang="es-ES"/>
        </a:p>
      </dgm:t>
    </dgm:pt>
    <dgm:pt modelId="{6D6C9F6E-F855-4493-9767-2A43AAD430E3}" type="pres">
      <dgm:prSet presAssocID="{11FAFE82-7DB2-4BC2-865F-E4458E71234C}" presName="connTx" presStyleLbl="parChTrans1D3" presStyleIdx="1" presStyleCnt="7"/>
      <dgm:spPr/>
      <dgm:t>
        <a:bodyPr/>
        <a:lstStyle/>
        <a:p>
          <a:endParaRPr lang="es-ES"/>
        </a:p>
      </dgm:t>
    </dgm:pt>
    <dgm:pt modelId="{A76CB750-C7FD-4B8B-83FF-022D851F9128}" type="pres">
      <dgm:prSet presAssocID="{68939D07-9F6E-4FB4-9045-7544613EE422}" presName="root2" presStyleCnt="0"/>
      <dgm:spPr/>
    </dgm:pt>
    <dgm:pt modelId="{CD9B7763-362E-4F5B-9114-7F96BAFAD295}" type="pres">
      <dgm:prSet presAssocID="{68939D07-9F6E-4FB4-9045-7544613EE422}" presName="LevelTwoTextNode" presStyleLbl="node3" presStyleIdx="1" presStyleCnt="7" custScaleX="235432" custScaleY="57695">
        <dgm:presLayoutVars>
          <dgm:chPref val="3"/>
        </dgm:presLayoutVars>
      </dgm:prSet>
      <dgm:spPr/>
      <dgm:t>
        <a:bodyPr/>
        <a:lstStyle/>
        <a:p>
          <a:endParaRPr lang="es-ES"/>
        </a:p>
      </dgm:t>
    </dgm:pt>
    <dgm:pt modelId="{68A4CCE8-7ADE-4B57-9C7C-320CE46FFD95}" type="pres">
      <dgm:prSet presAssocID="{68939D07-9F6E-4FB4-9045-7544613EE422}" presName="level3hierChild" presStyleCnt="0"/>
      <dgm:spPr/>
    </dgm:pt>
    <dgm:pt modelId="{D1E06A45-4631-4BC9-98CB-B3CFB85A1AA0}" type="pres">
      <dgm:prSet presAssocID="{EBB9F5CA-64E3-4266-B6EF-F83D7C0FBF86}" presName="conn2-1" presStyleLbl="parChTrans1D3" presStyleIdx="2" presStyleCnt="7"/>
      <dgm:spPr/>
      <dgm:t>
        <a:bodyPr/>
        <a:lstStyle/>
        <a:p>
          <a:endParaRPr lang="es-ES"/>
        </a:p>
      </dgm:t>
    </dgm:pt>
    <dgm:pt modelId="{E8C9EB29-6146-4E64-8480-35D63D432E5B}" type="pres">
      <dgm:prSet presAssocID="{EBB9F5CA-64E3-4266-B6EF-F83D7C0FBF86}" presName="connTx" presStyleLbl="parChTrans1D3" presStyleIdx="2" presStyleCnt="7"/>
      <dgm:spPr/>
      <dgm:t>
        <a:bodyPr/>
        <a:lstStyle/>
        <a:p>
          <a:endParaRPr lang="es-ES"/>
        </a:p>
      </dgm:t>
    </dgm:pt>
    <dgm:pt modelId="{0094A6E4-F670-437A-9F60-DE58A799F2B0}" type="pres">
      <dgm:prSet presAssocID="{08C1E8DA-DFA6-4942-8BB3-555371141081}" presName="root2" presStyleCnt="0"/>
      <dgm:spPr/>
    </dgm:pt>
    <dgm:pt modelId="{6197B256-F29B-42E1-A794-8EF07DABC7C8}" type="pres">
      <dgm:prSet presAssocID="{08C1E8DA-DFA6-4942-8BB3-555371141081}" presName="LevelTwoTextNode" presStyleLbl="node3" presStyleIdx="2" presStyleCnt="7" custScaleX="235432" custScaleY="57695">
        <dgm:presLayoutVars>
          <dgm:chPref val="3"/>
        </dgm:presLayoutVars>
      </dgm:prSet>
      <dgm:spPr/>
      <dgm:t>
        <a:bodyPr/>
        <a:lstStyle/>
        <a:p>
          <a:endParaRPr lang="es-ES"/>
        </a:p>
      </dgm:t>
    </dgm:pt>
    <dgm:pt modelId="{063C5FCB-75E2-4E06-895C-599C6E8EBD48}" type="pres">
      <dgm:prSet presAssocID="{08C1E8DA-DFA6-4942-8BB3-555371141081}" presName="level3hierChild" presStyleCnt="0"/>
      <dgm:spPr/>
    </dgm:pt>
    <dgm:pt modelId="{9F569224-1814-45AE-9A0E-A6E0124FF7FA}" type="pres">
      <dgm:prSet presAssocID="{9DCC4017-031A-43EC-BBB0-50554B3AF792}" presName="conn2-1" presStyleLbl="parChTrans1D3" presStyleIdx="3" presStyleCnt="7"/>
      <dgm:spPr/>
      <dgm:t>
        <a:bodyPr/>
        <a:lstStyle/>
        <a:p>
          <a:endParaRPr lang="es-ES"/>
        </a:p>
      </dgm:t>
    </dgm:pt>
    <dgm:pt modelId="{93F80D22-7DB4-4446-AC00-2A92166BF107}" type="pres">
      <dgm:prSet presAssocID="{9DCC4017-031A-43EC-BBB0-50554B3AF792}" presName="connTx" presStyleLbl="parChTrans1D3" presStyleIdx="3" presStyleCnt="7"/>
      <dgm:spPr/>
      <dgm:t>
        <a:bodyPr/>
        <a:lstStyle/>
        <a:p>
          <a:endParaRPr lang="es-ES"/>
        </a:p>
      </dgm:t>
    </dgm:pt>
    <dgm:pt modelId="{01759B81-F4B7-4EC0-9922-2DD23EAAA8DC}" type="pres">
      <dgm:prSet presAssocID="{ACFA651C-1CF7-4EA9-AF26-E7D21DFD854D}" presName="root2" presStyleCnt="0"/>
      <dgm:spPr/>
    </dgm:pt>
    <dgm:pt modelId="{85820DC1-2D1D-49E1-893E-21F0B232BF60}" type="pres">
      <dgm:prSet presAssocID="{ACFA651C-1CF7-4EA9-AF26-E7D21DFD854D}" presName="LevelTwoTextNode" presStyleLbl="node3" presStyleIdx="3" presStyleCnt="7" custScaleX="235432" custScaleY="57695">
        <dgm:presLayoutVars>
          <dgm:chPref val="3"/>
        </dgm:presLayoutVars>
      </dgm:prSet>
      <dgm:spPr/>
      <dgm:t>
        <a:bodyPr/>
        <a:lstStyle/>
        <a:p>
          <a:endParaRPr lang="es-ES"/>
        </a:p>
      </dgm:t>
    </dgm:pt>
    <dgm:pt modelId="{D711B761-EAD9-406F-9D4D-4444A275E48C}" type="pres">
      <dgm:prSet presAssocID="{ACFA651C-1CF7-4EA9-AF26-E7D21DFD854D}" presName="level3hierChild" presStyleCnt="0"/>
      <dgm:spPr/>
    </dgm:pt>
    <dgm:pt modelId="{A71578EE-1EFC-4D1E-BE8A-2263A0396348}" type="pres">
      <dgm:prSet presAssocID="{2A8C6EF5-F32C-4647-ADB5-306B473BEC8C}" presName="conn2-1" presStyleLbl="parChTrans1D3" presStyleIdx="4" presStyleCnt="7"/>
      <dgm:spPr/>
      <dgm:t>
        <a:bodyPr/>
        <a:lstStyle/>
        <a:p>
          <a:endParaRPr lang="es-ES"/>
        </a:p>
      </dgm:t>
    </dgm:pt>
    <dgm:pt modelId="{F21E449E-5190-4B32-A10F-7CCA5F63A870}" type="pres">
      <dgm:prSet presAssocID="{2A8C6EF5-F32C-4647-ADB5-306B473BEC8C}" presName="connTx" presStyleLbl="parChTrans1D3" presStyleIdx="4" presStyleCnt="7"/>
      <dgm:spPr/>
      <dgm:t>
        <a:bodyPr/>
        <a:lstStyle/>
        <a:p>
          <a:endParaRPr lang="es-ES"/>
        </a:p>
      </dgm:t>
    </dgm:pt>
    <dgm:pt modelId="{F4133876-DCF2-4220-8C77-F38A8E80A978}" type="pres">
      <dgm:prSet presAssocID="{CCAAEFE4-80FE-4B1F-9FB1-ABD8BFFFE7C0}" presName="root2" presStyleCnt="0"/>
      <dgm:spPr/>
    </dgm:pt>
    <dgm:pt modelId="{6DD0E1ED-25CC-4CC0-AA47-625538B5B162}" type="pres">
      <dgm:prSet presAssocID="{CCAAEFE4-80FE-4B1F-9FB1-ABD8BFFFE7C0}" presName="LevelTwoTextNode" presStyleLbl="node3" presStyleIdx="4" presStyleCnt="7" custScaleX="235432" custScaleY="57695">
        <dgm:presLayoutVars>
          <dgm:chPref val="3"/>
        </dgm:presLayoutVars>
      </dgm:prSet>
      <dgm:spPr/>
      <dgm:t>
        <a:bodyPr/>
        <a:lstStyle/>
        <a:p>
          <a:endParaRPr lang="es-ES"/>
        </a:p>
      </dgm:t>
    </dgm:pt>
    <dgm:pt modelId="{3454226D-C2FA-40E1-9586-5F3A298743BA}" type="pres">
      <dgm:prSet presAssocID="{CCAAEFE4-80FE-4B1F-9FB1-ABD8BFFFE7C0}" presName="level3hierChild" presStyleCnt="0"/>
      <dgm:spPr/>
    </dgm:pt>
    <dgm:pt modelId="{DE1FFF06-D343-4F10-89AB-17FCA020CA4F}" type="pres">
      <dgm:prSet presAssocID="{E0397A78-D871-4CAC-8AFF-21191B0169EF}" presName="conn2-1" presStyleLbl="parChTrans1D2" presStyleIdx="2" presStyleCnt="8"/>
      <dgm:spPr/>
      <dgm:t>
        <a:bodyPr/>
        <a:lstStyle/>
        <a:p>
          <a:endParaRPr lang="es-ES"/>
        </a:p>
      </dgm:t>
    </dgm:pt>
    <dgm:pt modelId="{B23CD60F-04A9-4A35-953A-FC8AE5BAB738}" type="pres">
      <dgm:prSet presAssocID="{E0397A78-D871-4CAC-8AFF-21191B0169EF}" presName="connTx" presStyleLbl="parChTrans1D2" presStyleIdx="2" presStyleCnt="8"/>
      <dgm:spPr/>
      <dgm:t>
        <a:bodyPr/>
        <a:lstStyle/>
        <a:p>
          <a:endParaRPr lang="es-ES"/>
        </a:p>
      </dgm:t>
    </dgm:pt>
    <dgm:pt modelId="{B219250F-F671-44F3-9F25-6F22EA9D0B80}" type="pres">
      <dgm:prSet presAssocID="{01684AA7-B728-4842-9CEA-D585B2EAF5BA}" presName="root2" presStyleCnt="0"/>
      <dgm:spPr/>
    </dgm:pt>
    <dgm:pt modelId="{939D24B2-6848-4EE0-AF16-3D059D1705EB}" type="pres">
      <dgm:prSet presAssocID="{01684AA7-B728-4842-9CEA-D585B2EAF5BA}" presName="LevelTwoTextNode" presStyleLbl="node2" presStyleIdx="2" presStyleCnt="8" custScaleX="235432" custScaleY="90579">
        <dgm:presLayoutVars>
          <dgm:chPref val="3"/>
        </dgm:presLayoutVars>
      </dgm:prSet>
      <dgm:spPr/>
      <dgm:t>
        <a:bodyPr/>
        <a:lstStyle/>
        <a:p>
          <a:endParaRPr lang="es-ES"/>
        </a:p>
      </dgm:t>
    </dgm:pt>
    <dgm:pt modelId="{1443004D-14B5-492D-AB54-8727B681F0C0}" type="pres">
      <dgm:prSet presAssocID="{01684AA7-B728-4842-9CEA-D585B2EAF5BA}" presName="level3hierChild" presStyleCnt="0"/>
      <dgm:spPr/>
    </dgm:pt>
    <dgm:pt modelId="{CE438BD7-9A96-48EB-94D6-EA078794983B}" type="pres">
      <dgm:prSet presAssocID="{86DFBAD1-DEBF-4A3A-BDCF-918A5D2907BD}" presName="conn2-1" presStyleLbl="parChTrans1D2" presStyleIdx="3" presStyleCnt="8"/>
      <dgm:spPr/>
      <dgm:t>
        <a:bodyPr/>
        <a:lstStyle/>
        <a:p>
          <a:endParaRPr lang="es-ES"/>
        </a:p>
      </dgm:t>
    </dgm:pt>
    <dgm:pt modelId="{1BD1C30C-82D2-4446-B34D-30FE39F5DB7E}" type="pres">
      <dgm:prSet presAssocID="{86DFBAD1-DEBF-4A3A-BDCF-918A5D2907BD}" presName="connTx" presStyleLbl="parChTrans1D2" presStyleIdx="3" presStyleCnt="8"/>
      <dgm:spPr/>
      <dgm:t>
        <a:bodyPr/>
        <a:lstStyle/>
        <a:p>
          <a:endParaRPr lang="es-ES"/>
        </a:p>
      </dgm:t>
    </dgm:pt>
    <dgm:pt modelId="{5C66E128-E81F-4FB7-A950-36BA338F434B}" type="pres">
      <dgm:prSet presAssocID="{4D636E91-1CE6-4E47-AC78-4E015F6AEC1F}" presName="root2" presStyleCnt="0"/>
      <dgm:spPr/>
    </dgm:pt>
    <dgm:pt modelId="{12C92B7C-A4DB-479B-BCC3-22C85D4435DC}" type="pres">
      <dgm:prSet presAssocID="{4D636E91-1CE6-4E47-AC78-4E015F6AEC1F}" presName="LevelTwoTextNode" presStyleLbl="node2" presStyleIdx="3" presStyleCnt="8" custScaleX="235432" custScaleY="93322">
        <dgm:presLayoutVars>
          <dgm:chPref val="3"/>
        </dgm:presLayoutVars>
      </dgm:prSet>
      <dgm:spPr/>
      <dgm:t>
        <a:bodyPr/>
        <a:lstStyle/>
        <a:p>
          <a:endParaRPr lang="es-ES"/>
        </a:p>
      </dgm:t>
    </dgm:pt>
    <dgm:pt modelId="{0FE66F83-7C3C-42C7-90C7-B1B8590F942A}" type="pres">
      <dgm:prSet presAssocID="{4D636E91-1CE6-4E47-AC78-4E015F6AEC1F}" presName="level3hierChild" presStyleCnt="0"/>
      <dgm:spPr/>
    </dgm:pt>
    <dgm:pt modelId="{E4938A7D-897E-4ABE-A1DE-10F133B909E8}" type="pres">
      <dgm:prSet presAssocID="{6A570280-8445-49FE-9B91-24A5222C9228}" presName="root1" presStyleCnt="0"/>
      <dgm:spPr/>
    </dgm:pt>
    <dgm:pt modelId="{4E64C7A4-3446-443A-B769-EC9ECD4BD7DE}" type="pres">
      <dgm:prSet presAssocID="{6A570280-8445-49FE-9B91-24A5222C9228}" presName="LevelOneTextNode" presStyleLbl="node0" presStyleIdx="1" presStyleCnt="2" custScaleX="235432" custScaleY="57695">
        <dgm:presLayoutVars>
          <dgm:chPref val="3"/>
        </dgm:presLayoutVars>
      </dgm:prSet>
      <dgm:spPr/>
      <dgm:t>
        <a:bodyPr/>
        <a:lstStyle/>
        <a:p>
          <a:endParaRPr lang="es-ES"/>
        </a:p>
      </dgm:t>
    </dgm:pt>
    <dgm:pt modelId="{C40DC38D-30A1-4144-AF9B-859E62C6DA43}" type="pres">
      <dgm:prSet presAssocID="{6A570280-8445-49FE-9B91-24A5222C9228}" presName="level2hierChild" presStyleCnt="0"/>
      <dgm:spPr/>
    </dgm:pt>
    <dgm:pt modelId="{FFED96FB-DC99-4303-BD0A-12B8896A4D40}" type="pres">
      <dgm:prSet presAssocID="{3735DE21-0359-4C89-90E0-EB6EA59E4BF7}" presName="conn2-1" presStyleLbl="parChTrans1D2" presStyleIdx="4" presStyleCnt="8"/>
      <dgm:spPr/>
      <dgm:t>
        <a:bodyPr/>
        <a:lstStyle/>
        <a:p>
          <a:endParaRPr lang="es-ES"/>
        </a:p>
      </dgm:t>
    </dgm:pt>
    <dgm:pt modelId="{2F087FFC-9ABB-42AB-8268-B183EBED74F6}" type="pres">
      <dgm:prSet presAssocID="{3735DE21-0359-4C89-90E0-EB6EA59E4BF7}" presName="connTx" presStyleLbl="parChTrans1D2" presStyleIdx="4" presStyleCnt="8"/>
      <dgm:spPr/>
      <dgm:t>
        <a:bodyPr/>
        <a:lstStyle/>
        <a:p>
          <a:endParaRPr lang="es-ES"/>
        </a:p>
      </dgm:t>
    </dgm:pt>
    <dgm:pt modelId="{00BFFB1A-94D8-4376-A3CF-1CF2D1E3F82C}" type="pres">
      <dgm:prSet presAssocID="{80F212B2-AA4C-4C67-9877-BC8F9A4BA921}" presName="root2" presStyleCnt="0"/>
      <dgm:spPr/>
    </dgm:pt>
    <dgm:pt modelId="{843EC585-89F2-4A0D-B523-37113749C8F1}" type="pres">
      <dgm:prSet presAssocID="{80F212B2-AA4C-4C67-9877-BC8F9A4BA921}" presName="LevelTwoTextNode" presStyleLbl="node2" presStyleIdx="4" presStyleCnt="8" custScaleX="235432" custScaleY="57695">
        <dgm:presLayoutVars>
          <dgm:chPref val="3"/>
        </dgm:presLayoutVars>
      </dgm:prSet>
      <dgm:spPr/>
      <dgm:t>
        <a:bodyPr/>
        <a:lstStyle/>
        <a:p>
          <a:endParaRPr lang="es-ES"/>
        </a:p>
      </dgm:t>
    </dgm:pt>
    <dgm:pt modelId="{BDAEA646-49C8-4597-968F-45F5CCF08D5B}" type="pres">
      <dgm:prSet presAssocID="{80F212B2-AA4C-4C67-9877-BC8F9A4BA921}" presName="level3hierChild" presStyleCnt="0"/>
      <dgm:spPr/>
    </dgm:pt>
    <dgm:pt modelId="{D2EB2C21-8D2E-44D8-A892-AE40CD1BC859}" type="pres">
      <dgm:prSet presAssocID="{2F1C455C-D9B1-41CD-ADCC-04AB81CE99E0}" presName="conn2-1" presStyleLbl="parChTrans1D2" presStyleIdx="5" presStyleCnt="8"/>
      <dgm:spPr/>
      <dgm:t>
        <a:bodyPr/>
        <a:lstStyle/>
        <a:p>
          <a:endParaRPr lang="es-ES"/>
        </a:p>
      </dgm:t>
    </dgm:pt>
    <dgm:pt modelId="{C18FE5F0-F6C6-4A97-B058-D7A431EF2F60}" type="pres">
      <dgm:prSet presAssocID="{2F1C455C-D9B1-41CD-ADCC-04AB81CE99E0}" presName="connTx" presStyleLbl="parChTrans1D2" presStyleIdx="5" presStyleCnt="8"/>
      <dgm:spPr/>
      <dgm:t>
        <a:bodyPr/>
        <a:lstStyle/>
        <a:p>
          <a:endParaRPr lang="es-ES"/>
        </a:p>
      </dgm:t>
    </dgm:pt>
    <dgm:pt modelId="{EB904E2B-9E11-4044-AE08-074DE5CEFF72}" type="pres">
      <dgm:prSet presAssocID="{9E25AAA7-EC61-426B-8953-DE67456E63B2}" presName="root2" presStyleCnt="0"/>
      <dgm:spPr/>
    </dgm:pt>
    <dgm:pt modelId="{5AD4DCD7-E528-4099-83D6-7E2729809987}" type="pres">
      <dgm:prSet presAssocID="{9E25AAA7-EC61-426B-8953-DE67456E63B2}" presName="LevelTwoTextNode" presStyleLbl="node2" presStyleIdx="5" presStyleCnt="8" custScaleX="235432" custScaleY="57695">
        <dgm:presLayoutVars>
          <dgm:chPref val="3"/>
        </dgm:presLayoutVars>
      </dgm:prSet>
      <dgm:spPr/>
      <dgm:t>
        <a:bodyPr/>
        <a:lstStyle/>
        <a:p>
          <a:endParaRPr lang="es-ES"/>
        </a:p>
      </dgm:t>
    </dgm:pt>
    <dgm:pt modelId="{CE2DBEA1-0550-482A-A868-F80F8D653FB0}" type="pres">
      <dgm:prSet presAssocID="{9E25AAA7-EC61-426B-8953-DE67456E63B2}" presName="level3hierChild" presStyleCnt="0"/>
      <dgm:spPr/>
    </dgm:pt>
    <dgm:pt modelId="{CD39AFF1-C897-4AC6-B3F4-776688A6616B}" type="pres">
      <dgm:prSet presAssocID="{4BFDD4AE-A38F-4662-905C-52BB809EB1F9}" presName="conn2-1" presStyleLbl="parChTrans1D3" presStyleIdx="5" presStyleCnt="7"/>
      <dgm:spPr/>
      <dgm:t>
        <a:bodyPr/>
        <a:lstStyle/>
        <a:p>
          <a:endParaRPr lang="es-ES"/>
        </a:p>
      </dgm:t>
    </dgm:pt>
    <dgm:pt modelId="{058197D6-5D9C-4CB7-B7DA-3EB8DF464DEB}" type="pres">
      <dgm:prSet presAssocID="{4BFDD4AE-A38F-4662-905C-52BB809EB1F9}" presName="connTx" presStyleLbl="parChTrans1D3" presStyleIdx="5" presStyleCnt="7"/>
      <dgm:spPr/>
      <dgm:t>
        <a:bodyPr/>
        <a:lstStyle/>
        <a:p>
          <a:endParaRPr lang="es-ES"/>
        </a:p>
      </dgm:t>
    </dgm:pt>
    <dgm:pt modelId="{86198E1B-82DA-4DD9-B867-C668EAA35AC2}" type="pres">
      <dgm:prSet presAssocID="{20D30920-0AD8-4CB9-9345-31E5DEFCEC83}" presName="root2" presStyleCnt="0"/>
      <dgm:spPr/>
    </dgm:pt>
    <dgm:pt modelId="{330254D4-6633-4B2F-BE73-3BBE13C2BF48}" type="pres">
      <dgm:prSet presAssocID="{20D30920-0AD8-4CB9-9345-31E5DEFCEC83}" presName="LevelTwoTextNode" presStyleLbl="node3" presStyleIdx="5" presStyleCnt="7" custScaleX="235432" custScaleY="57695">
        <dgm:presLayoutVars>
          <dgm:chPref val="3"/>
        </dgm:presLayoutVars>
      </dgm:prSet>
      <dgm:spPr/>
      <dgm:t>
        <a:bodyPr/>
        <a:lstStyle/>
        <a:p>
          <a:endParaRPr lang="es-ES"/>
        </a:p>
      </dgm:t>
    </dgm:pt>
    <dgm:pt modelId="{92C91A74-DB23-41BE-B1AA-96471D63919B}" type="pres">
      <dgm:prSet presAssocID="{20D30920-0AD8-4CB9-9345-31E5DEFCEC83}" presName="level3hierChild" presStyleCnt="0"/>
      <dgm:spPr/>
    </dgm:pt>
    <dgm:pt modelId="{40812ADB-0AF9-43E0-8FF8-1009AE328B52}" type="pres">
      <dgm:prSet presAssocID="{9CCC4CF7-BAFC-497C-A808-25D799385855}" presName="conn2-1" presStyleLbl="parChTrans1D4" presStyleIdx="0" presStyleCnt="6"/>
      <dgm:spPr/>
      <dgm:t>
        <a:bodyPr/>
        <a:lstStyle/>
        <a:p>
          <a:endParaRPr lang="es-ES"/>
        </a:p>
      </dgm:t>
    </dgm:pt>
    <dgm:pt modelId="{7505B86F-5C63-453C-9D8E-EA4B5F51FA41}" type="pres">
      <dgm:prSet presAssocID="{9CCC4CF7-BAFC-497C-A808-25D799385855}" presName="connTx" presStyleLbl="parChTrans1D4" presStyleIdx="0" presStyleCnt="6"/>
      <dgm:spPr/>
      <dgm:t>
        <a:bodyPr/>
        <a:lstStyle/>
        <a:p>
          <a:endParaRPr lang="es-ES"/>
        </a:p>
      </dgm:t>
    </dgm:pt>
    <dgm:pt modelId="{4C5F23F3-5A4F-4E5E-ADA9-F8CF6CBB0CD8}" type="pres">
      <dgm:prSet presAssocID="{E8F5DCDC-1530-4685-B5F9-70E4C833A667}" presName="root2" presStyleCnt="0"/>
      <dgm:spPr/>
    </dgm:pt>
    <dgm:pt modelId="{E74D11D9-E344-4882-92C9-A28D54B5130E}" type="pres">
      <dgm:prSet presAssocID="{E8F5DCDC-1530-4685-B5F9-70E4C833A667}" presName="LevelTwoTextNode" presStyleLbl="node4" presStyleIdx="0" presStyleCnt="6" custScaleX="235432" custScaleY="97150">
        <dgm:presLayoutVars>
          <dgm:chPref val="3"/>
        </dgm:presLayoutVars>
      </dgm:prSet>
      <dgm:spPr/>
      <dgm:t>
        <a:bodyPr/>
        <a:lstStyle/>
        <a:p>
          <a:endParaRPr lang="es-ES"/>
        </a:p>
      </dgm:t>
    </dgm:pt>
    <dgm:pt modelId="{5F2D3A59-130C-469E-A0CB-BF8386D1A223}" type="pres">
      <dgm:prSet presAssocID="{E8F5DCDC-1530-4685-B5F9-70E4C833A667}" presName="level3hierChild" presStyleCnt="0"/>
      <dgm:spPr/>
    </dgm:pt>
    <dgm:pt modelId="{DD9A381C-3FA4-4587-8880-A470B4DCDA6A}" type="pres">
      <dgm:prSet presAssocID="{63535347-54B7-4D70-8FB4-B4175BAFF3C3}" presName="conn2-1" presStyleLbl="parChTrans1D4" presStyleIdx="1" presStyleCnt="6"/>
      <dgm:spPr/>
      <dgm:t>
        <a:bodyPr/>
        <a:lstStyle/>
        <a:p>
          <a:endParaRPr lang="es-ES"/>
        </a:p>
      </dgm:t>
    </dgm:pt>
    <dgm:pt modelId="{8E5B3E5B-D2B3-4A2C-BEC2-DA2AB47C71FF}" type="pres">
      <dgm:prSet presAssocID="{63535347-54B7-4D70-8FB4-B4175BAFF3C3}" presName="connTx" presStyleLbl="parChTrans1D4" presStyleIdx="1" presStyleCnt="6"/>
      <dgm:spPr/>
      <dgm:t>
        <a:bodyPr/>
        <a:lstStyle/>
        <a:p>
          <a:endParaRPr lang="es-ES"/>
        </a:p>
      </dgm:t>
    </dgm:pt>
    <dgm:pt modelId="{9BD28DEB-92E0-431B-8B02-A71A291693F8}" type="pres">
      <dgm:prSet presAssocID="{7C6D1C65-C59F-4B4E-A598-416425F66AA4}" presName="root2" presStyleCnt="0"/>
      <dgm:spPr/>
    </dgm:pt>
    <dgm:pt modelId="{DF404021-8AA7-4B5C-ADB8-49B1FF37FEAA}" type="pres">
      <dgm:prSet presAssocID="{7C6D1C65-C59F-4B4E-A598-416425F66AA4}" presName="LevelTwoTextNode" presStyleLbl="node4" presStyleIdx="1" presStyleCnt="6" custScaleX="235432" custScaleY="57695">
        <dgm:presLayoutVars>
          <dgm:chPref val="3"/>
        </dgm:presLayoutVars>
      </dgm:prSet>
      <dgm:spPr/>
      <dgm:t>
        <a:bodyPr/>
        <a:lstStyle/>
        <a:p>
          <a:endParaRPr lang="es-ES"/>
        </a:p>
      </dgm:t>
    </dgm:pt>
    <dgm:pt modelId="{2CA1A65E-8A8D-447E-870A-41BFCFBDEAC5}" type="pres">
      <dgm:prSet presAssocID="{7C6D1C65-C59F-4B4E-A598-416425F66AA4}" presName="level3hierChild" presStyleCnt="0"/>
      <dgm:spPr/>
    </dgm:pt>
    <dgm:pt modelId="{E18BC335-041F-4EA6-B382-986557A99C26}" type="pres">
      <dgm:prSet presAssocID="{0C038C77-DAFF-42F9-8A1D-E9438722E02D}" presName="conn2-1" presStyleLbl="parChTrans1D3" presStyleIdx="6" presStyleCnt="7"/>
      <dgm:spPr/>
      <dgm:t>
        <a:bodyPr/>
        <a:lstStyle/>
        <a:p>
          <a:endParaRPr lang="es-ES"/>
        </a:p>
      </dgm:t>
    </dgm:pt>
    <dgm:pt modelId="{5BE1B93E-5794-4261-99D7-E2D01A41DD1C}" type="pres">
      <dgm:prSet presAssocID="{0C038C77-DAFF-42F9-8A1D-E9438722E02D}" presName="connTx" presStyleLbl="parChTrans1D3" presStyleIdx="6" presStyleCnt="7"/>
      <dgm:spPr/>
      <dgm:t>
        <a:bodyPr/>
        <a:lstStyle/>
        <a:p>
          <a:endParaRPr lang="es-ES"/>
        </a:p>
      </dgm:t>
    </dgm:pt>
    <dgm:pt modelId="{345956CB-94CC-41E5-9D15-0EF80DC67922}" type="pres">
      <dgm:prSet presAssocID="{13E58F99-ED5D-4D7C-93C0-A5474A65C38F}" presName="root2" presStyleCnt="0"/>
      <dgm:spPr/>
    </dgm:pt>
    <dgm:pt modelId="{9A490F61-5099-4DA0-8D29-E79E199FD6CF}" type="pres">
      <dgm:prSet presAssocID="{13E58F99-ED5D-4D7C-93C0-A5474A65C38F}" presName="LevelTwoTextNode" presStyleLbl="node3" presStyleIdx="6" presStyleCnt="7" custScaleX="235432" custScaleY="57695">
        <dgm:presLayoutVars>
          <dgm:chPref val="3"/>
        </dgm:presLayoutVars>
      </dgm:prSet>
      <dgm:spPr/>
      <dgm:t>
        <a:bodyPr/>
        <a:lstStyle/>
        <a:p>
          <a:endParaRPr lang="es-ES"/>
        </a:p>
      </dgm:t>
    </dgm:pt>
    <dgm:pt modelId="{B3029678-843F-458F-A1CC-40D1592130B4}" type="pres">
      <dgm:prSet presAssocID="{13E58F99-ED5D-4D7C-93C0-A5474A65C38F}" presName="level3hierChild" presStyleCnt="0"/>
      <dgm:spPr/>
    </dgm:pt>
    <dgm:pt modelId="{05B126FE-5E96-41DC-972C-AF52FE40569E}" type="pres">
      <dgm:prSet presAssocID="{6640BD3A-3028-4541-AB82-2E2BB0C3C7E9}" presName="conn2-1" presStyleLbl="parChTrans1D4" presStyleIdx="2" presStyleCnt="6"/>
      <dgm:spPr/>
      <dgm:t>
        <a:bodyPr/>
        <a:lstStyle/>
        <a:p>
          <a:endParaRPr lang="es-ES"/>
        </a:p>
      </dgm:t>
    </dgm:pt>
    <dgm:pt modelId="{C7EB2872-7813-4905-B115-DBC6A9E33951}" type="pres">
      <dgm:prSet presAssocID="{6640BD3A-3028-4541-AB82-2E2BB0C3C7E9}" presName="connTx" presStyleLbl="parChTrans1D4" presStyleIdx="2" presStyleCnt="6"/>
      <dgm:spPr/>
      <dgm:t>
        <a:bodyPr/>
        <a:lstStyle/>
        <a:p>
          <a:endParaRPr lang="es-ES"/>
        </a:p>
      </dgm:t>
    </dgm:pt>
    <dgm:pt modelId="{FA31D82D-F589-4E1F-A514-DFFEA15414EF}" type="pres">
      <dgm:prSet presAssocID="{3814829A-0C39-44E7-8772-8E9E40A16156}" presName="root2" presStyleCnt="0"/>
      <dgm:spPr/>
    </dgm:pt>
    <dgm:pt modelId="{9D1963B3-47B5-4391-B788-1921729DEF42}" type="pres">
      <dgm:prSet presAssocID="{3814829A-0C39-44E7-8772-8E9E40A16156}" presName="LevelTwoTextNode" presStyleLbl="node4" presStyleIdx="2" presStyleCnt="6" custScaleX="235432" custScaleY="57695">
        <dgm:presLayoutVars>
          <dgm:chPref val="3"/>
        </dgm:presLayoutVars>
      </dgm:prSet>
      <dgm:spPr/>
      <dgm:t>
        <a:bodyPr/>
        <a:lstStyle/>
        <a:p>
          <a:endParaRPr lang="es-ES"/>
        </a:p>
      </dgm:t>
    </dgm:pt>
    <dgm:pt modelId="{8E018377-1E6C-4B58-8F56-CA558FB41806}" type="pres">
      <dgm:prSet presAssocID="{3814829A-0C39-44E7-8772-8E9E40A16156}" presName="level3hierChild" presStyleCnt="0"/>
      <dgm:spPr/>
    </dgm:pt>
    <dgm:pt modelId="{9C613AAF-D58A-480E-B6BC-EE021F56DD14}" type="pres">
      <dgm:prSet presAssocID="{C795D19C-95E4-4DE8-BB6D-BB8F8D271C35}" presName="conn2-1" presStyleLbl="parChTrans1D4" presStyleIdx="3" presStyleCnt="6"/>
      <dgm:spPr/>
      <dgm:t>
        <a:bodyPr/>
        <a:lstStyle/>
        <a:p>
          <a:endParaRPr lang="es-ES"/>
        </a:p>
      </dgm:t>
    </dgm:pt>
    <dgm:pt modelId="{89B74C47-1216-45CF-9DD2-D95C8D87E017}" type="pres">
      <dgm:prSet presAssocID="{C795D19C-95E4-4DE8-BB6D-BB8F8D271C35}" presName="connTx" presStyleLbl="parChTrans1D4" presStyleIdx="3" presStyleCnt="6"/>
      <dgm:spPr/>
      <dgm:t>
        <a:bodyPr/>
        <a:lstStyle/>
        <a:p>
          <a:endParaRPr lang="es-ES"/>
        </a:p>
      </dgm:t>
    </dgm:pt>
    <dgm:pt modelId="{BF2D9357-A440-40E3-B30D-C1947E725DAD}" type="pres">
      <dgm:prSet presAssocID="{81AC7400-078D-41AB-90CB-527AE9673E77}" presName="root2" presStyleCnt="0"/>
      <dgm:spPr/>
    </dgm:pt>
    <dgm:pt modelId="{0377A15B-E6CA-4755-B82F-047FCD0BEFD4}" type="pres">
      <dgm:prSet presAssocID="{81AC7400-078D-41AB-90CB-527AE9673E77}" presName="LevelTwoTextNode" presStyleLbl="node4" presStyleIdx="3" presStyleCnt="6" custScaleX="235432" custScaleY="57695">
        <dgm:presLayoutVars>
          <dgm:chPref val="3"/>
        </dgm:presLayoutVars>
      </dgm:prSet>
      <dgm:spPr/>
      <dgm:t>
        <a:bodyPr/>
        <a:lstStyle/>
        <a:p>
          <a:endParaRPr lang="es-ES"/>
        </a:p>
      </dgm:t>
    </dgm:pt>
    <dgm:pt modelId="{69C57B69-4F4F-40D7-82FE-F3BC4481ECA6}" type="pres">
      <dgm:prSet presAssocID="{81AC7400-078D-41AB-90CB-527AE9673E77}" presName="level3hierChild" presStyleCnt="0"/>
      <dgm:spPr/>
    </dgm:pt>
    <dgm:pt modelId="{03916E28-B7A8-45BD-855D-6FACAD5E3195}" type="pres">
      <dgm:prSet presAssocID="{EEB8A7EC-F048-40E3-9BEB-4EFDB5D4FB92}" presName="conn2-1" presStyleLbl="parChTrans1D4" presStyleIdx="4" presStyleCnt="6"/>
      <dgm:spPr/>
      <dgm:t>
        <a:bodyPr/>
        <a:lstStyle/>
        <a:p>
          <a:endParaRPr lang="es-ES"/>
        </a:p>
      </dgm:t>
    </dgm:pt>
    <dgm:pt modelId="{4BFF125A-56DE-4A89-BB39-DF5ABF079B8F}" type="pres">
      <dgm:prSet presAssocID="{EEB8A7EC-F048-40E3-9BEB-4EFDB5D4FB92}" presName="connTx" presStyleLbl="parChTrans1D4" presStyleIdx="4" presStyleCnt="6"/>
      <dgm:spPr/>
      <dgm:t>
        <a:bodyPr/>
        <a:lstStyle/>
        <a:p>
          <a:endParaRPr lang="es-ES"/>
        </a:p>
      </dgm:t>
    </dgm:pt>
    <dgm:pt modelId="{A38B1BAB-6C99-4A0E-9CAF-DA9FD24B21C6}" type="pres">
      <dgm:prSet presAssocID="{6A9E4E44-93C7-426F-A3E2-24717B37CD5E}" presName="root2" presStyleCnt="0"/>
      <dgm:spPr/>
    </dgm:pt>
    <dgm:pt modelId="{36313B4F-4C33-4E00-A570-62AB0BF2E152}" type="pres">
      <dgm:prSet presAssocID="{6A9E4E44-93C7-426F-A3E2-24717B37CD5E}" presName="LevelTwoTextNode" presStyleLbl="node4" presStyleIdx="4" presStyleCnt="6" custScaleX="235432" custScaleY="57695">
        <dgm:presLayoutVars>
          <dgm:chPref val="3"/>
        </dgm:presLayoutVars>
      </dgm:prSet>
      <dgm:spPr/>
      <dgm:t>
        <a:bodyPr/>
        <a:lstStyle/>
        <a:p>
          <a:endParaRPr lang="es-ES"/>
        </a:p>
      </dgm:t>
    </dgm:pt>
    <dgm:pt modelId="{9DBAEB18-5E4F-484C-9483-2913F50CF4F1}" type="pres">
      <dgm:prSet presAssocID="{6A9E4E44-93C7-426F-A3E2-24717B37CD5E}" presName="level3hierChild" presStyleCnt="0"/>
      <dgm:spPr/>
    </dgm:pt>
    <dgm:pt modelId="{FAA1BF9B-DA2B-4375-8D0E-A7E54AD13FDB}" type="pres">
      <dgm:prSet presAssocID="{C5140093-EE70-4A02-A8FD-9A6939A618EE}" presName="conn2-1" presStyleLbl="parChTrans1D4" presStyleIdx="5" presStyleCnt="6"/>
      <dgm:spPr/>
      <dgm:t>
        <a:bodyPr/>
        <a:lstStyle/>
        <a:p>
          <a:endParaRPr lang="es-ES"/>
        </a:p>
      </dgm:t>
    </dgm:pt>
    <dgm:pt modelId="{0F16AC1C-6E8D-454B-B695-BE6A81054F13}" type="pres">
      <dgm:prSet presAssocID="{C5140093-EE70-4A02-A8FD-9A6939A618EE}" presName="connTx" presStyleLbl="parChTrans1D4" presStyleIdx="5" presStyleCnt="6"/>
      <dgm:spPr/>
      <dgm:t>
        <a:bodyPr/>
        <a:lstStyle/>
        <a:p>
          <a:endParaRPr lang="es-ES"/>
        </a:p>
      </dgm:t>
    </dgm:pt>
    <dgm:pt modelId="{5E8BCB8A-7939-4F7F-B91D-CC4EF0C11B09}" type="pres">
      <dgm:prSet presAssocID="{95F7B04B-3419-487B-8AF3-37F1AFEEBE66}" presName="root2" presStyleCnt="0"/>
      <dgm:spPr/>
    </dgm:pt>
    <dgm:pt modelId="{A21E4D08-6D8F-4B9E-B691-6D4856FA8259}" type="pres">
      <dgm:prSet presAssocID="{95F7B04B-3419-487B-8AF3-37F1AFEEBE66}" presName="LevelTwoTextNode" presStyleLbl="node4" presStyleIdx="5" presStyleCnt="6" custScaleX="235432" custScaleY="57695">
        <dgm:presLayoutVars>
          <dgm:chPref val="3"/>
        </dgm:presLayoutVars>
      </dgm:prSet>
      <dgm:spPr/>
      <dgm:t>
        <a:bodyPr/>
        <a:lstStyle/>
        <a:p>
          <a:endParaRPr lang="es-ES"/>
        </a:p>
      </dgm:t>
    </dgm:pt>
    <dgm:pt modelId="{F295CAE3-8125-4E3C-A63D-3B266D75F8BC}" type="pres">
      <dgm:prSet presAssocID="{95F7B04B-3419-487B-8AF3-37F1AFEEBE66}" presName="level3hierChild" presStyleCnt="0"/>
      <dgm:spPr/>
    </dgm:pt>
    <dgm:pt modelId="{DFB7A01B-51B4-4F54-AB4C-C82DEC254915}" type="pres">
      <dgm:prSet presAssocID="{D5370DE8-BC9E-4EAA-8871-334519657300}" presName="conn2-1" presStyleLbl="parChTrans1D2" presStyleIdx="6" presStyleCnt="8"/>
      <dgm:spPr/>
      <dgm:t>
        <a:bodyPr/>
        <a:lstStyle/>
        <a:p>
          <a:endParaRPr lang="es-ES"/>
        </a:p>
      </dgm:t>
    </dgm:pt>
    <dgm:pt modelId="{A2535AE9-1B09-4BC1-AA86-0E5C4588375F}" type="pres">
      <dgm:prSet presAssocID="{D5370DE8-BC9E-4EAA-8871-334519657300}" presName="connTx" presStyleLbl="parChTrans1D2" presStyleIdx="6" presStyleCnt="8"/>
      <dgm:spPr/>
      <dgm:t>
        <a:bodyPr/>
        <a:lstStyle/>
        <a:p>
          <a:endParaRPr lang="es-ES"/>
        </a:p>
      </dgm:t>
    </dgm:pt>
    <dgm:pt modelId="{653F54A3-D5DE-4309-BA58-27742C3B35E8}" type="pres">
      <dgm:prSet presAssocID="{D6DD3A0D-BB49-47F2-8C6E-E6B2D02ACEB0}" presName="root2" presStyleCnt="0"/>
      <dgm:spPr/>
    </dgm:pt>
    <dgm:pt modelId="{46BF85C3-E4BD-4469-8755-21B8E09E1C87}" type="pres">
      <dgm:prSet presAssocID="{D6DD3A0D-BB49-47F2-8C6E-E6B2D02ACEB0}" presName="LevelTwoTextNode" presStyleLbl="node2" presStyleIdx="6" presStyleCnt="8" custScaleX="235432" custScaleY="57695">
        <dgm:presLayoutVars>
          <dgm:chPref val="3"/>
        </dgm:presLayoutVars>
      </dgm:prSet>
      <dgm:spPr/>
      <dgm:t>
        <a:bodyPr/>
        <a:lstStyle/>
        <a:p>
          <a:endParaRPr lang="es-ES"/>
        </a:p>
      </dgm:t>
    </dgm:pt>
    <dgm:pt modelId="{086ABC6C-26F0-499B-990B-BF4D7B8D79A3}" type="pres">
      <dgm:prSet presAssocID="{D6DD3A0D-BB49-47F2-8C6E-E6B2D02ACEB0}" presName="level3hierChild" presStyleCnt="0"/>
      <dgm:spPr/>
    </dgm:pt>
    <dgm:pt modelId="{0B44ADAF-A0FD-4A34-8BD0-BB6C1B4AA66A}" type="pres">
      <dgm:prSet presAssocID="{4DAB73E1-A5D5-4EF7-91CD-E16B6745B5BA}" presName="conn2-1" presStyleLbl="parChTrans1D2" presStyleIdx="7" presStyleCnt="8"/>
      <dgm:spPr/>
      <dgm:t>
        <a:bodyPr/>
        <a:lstStyle/>
        <a:p>
          <a:endParaRPr lang="es-ES"/>
        </a:p>
      </dgm:t>
    </dgm:pt>
    <dgm:pt modelId="{487C7949-7B2A-4AA4-9719-FE1D2185255F}" type="pres">
      <dgm:prSet presAssocID="{4DAB73E1-A5D5-4EF7-91CD-E16B6745B5BA}" presName="connTx" presStyleLbl="parChTrans1D2" presStyleIdx="7" presStyleCnt="8"/>
      <dgm:spPr/>
      <dgm:t>
        <a:bodyPr/>
        <a:lstStyle/>
        <a:p>
          <a:endParaRPr lang="es-ES"/>
        </a:p>
      </dgm:t>
    </dgm:pt>
    <dgm:pt modelId="{BBA2F588-9BB6-4C93-8CB4-945AF1E0CD2E}" type="pres">
      <dgm:prSet presAssocID="{DA76C81A-5DEE-4AED-AD97-072FABE872B5}" presName="root2" presStyleCnt="0"/>
      <dgm:spPr/>
    </dgm:pt>
    <dgm:pt modelId="{53A85320-E4FA-422D-92E8-1F2434286222}" type="pres">
      <dgm:prSet presAssocID="{DA76C81A-5DEE-4AED-AD97-072FABE872B5}" presName="LevelTwoTextNode" presStyleLbl="node2" presStyleIdx="7" presStyleCnt="8" custScaleX="235432" custScaleY="57695">
        <dgm:presLayoutVars>
          <dgm:chPref val="3"/>
        </dgm:presLayoutVars>
      </dgm:prSet>
      <dgm:spPr/>
      <dgm:t>
        <a:bodyPr/>
        <a:lstStyle/>
        <a:p>
          <a:endParaRPr lang="es-ES"/>
        </a:p>
      </dgm:t>
    </dgm:pt>
    <dgm:pt modelId="{DAEC45E0-569A-4CE7-B99F-D74799CCE88E}" type="pres">
      <dgm:prSet presAssocID="{DA76C81A-5DEE-4AED-AD97-072FABE872B5}" presName="level3hierChild" presStyleCnt="0"/>
      <dgm:spPr/>
    </dgm:pt>
  </dgm:ptLst>
  <dgm:cxnLst>
    <dgm:cxn modelId="{F1998EA1-4F56-428D-909F-D0721841BB53}" srcId="{5EA216FF-F58C-4978-B446-CFF30182FE4C}" destId="{68FEBA39-6E71-49F6-B6FD-CBE62062F2AE}" srcOrd="0" destOrd="0" parTransId="{FD281321-0C46-48B8-9C54-D31045F8D916}" sibTransId="{0349E7EF-204F-417B-B6A8-7C0BD67B0AFD}"/>
    <dgm:cxn modelId="{90442D09-BB36-4752-ADD1-B30E7FA8CA6E}" srcId="{078D0E11-7CE7-484F-AD84-41C5D39FDF9B}" destId="{ACFA651C-1CF7-4EA9-AF26-E7D21DFD854D}" srcOrd="3" destOrd="0" parTransId="{9DCC4017-031A-43EC-BBB0-50554B3AF792}" sibTransId="{50580F5F-5EAC-4C29-9234-7424D1A0742F}"/>
    <dgm:cxn modelId="{F6FCF565-DB17-45BE-924B-D821FAC05B11}" type="presOf" srcId="{86DFBAD1-DEBF-4A3A-BDCF-918A5D2907BD}" destId="{1BD1C30C-82D2-4446-B34D-30FE39F5DB7E}" srcOrd="1" destOrd="0" presId="urn:microsoft.com/office/officeart/2005/8/layout/hierarchy2"/>
    <dgm:cxn modelId="{7BB5079D-3C32-4899-A5DD-A91B2892359A}" type="presOf" srcId="{9CCC4CF7-BAFC-497C-A808-25D799385855}" destId="{7505B86F-5C63-453C-9D8E-EA4B5F51FA41}" srcOrd="1" destOrd="0" presId="urn:microsoft.com/office/officeart/2005/8/layout/hierarchy2"/>
    <dgm:cxn modelId="{962A25A3-7838-4150-8DAD-FAFC2E925B69}" type="presOf" srcId="{63535347-54B7-4D70-8FB4-B4175BAFF3C3}" destId="{8E5B3E5B-D2B3-4A2C-BEC2-DA2AB47C71FF}" srcOrd="1" destOrd="0" presId="urn:microsoft.com/office/officeart/2005/8/layout/hierarchy2"/>
    <dgm:cxn modelId="{61CC9E90-6ABC-4F86-893F-BAA9A55DE1A6}" type="presOf" srcId="{1611FFA3-BAA9-461F-8BD3-1385E0F9261C}" destId="{C0F925E2-9DCE-4B8B-903E-0774656247A2}" srcOrd="0" destOrd="0" presId="urn:microsoft.com/office/officeart/2005/8/layout/hierarchy2"/>
    <dgm:cxn modelId="{A2D983AD-D41D-4538-A1CF-23EFBB6EC6D1}" type="presOf" srcId="{E8F5DCDC-1530-4685-B5F9-70E4C833A667}" destId="{E74D11D9-E344-4882-92C9-A28D54B5130E}" srcOrd="0" destOrd="0" presId="urn:microsoft.com/office/officeart/2005/8/layout/hierarchy2"/>
    <dgm:cxn modelId="{FA151487-3CEB-4648-A7A6-C48AF0D34A67}" type="presOf" srcId="{D5370DE8-BC9E-4EAA-8871-334519657300}" destId="{DFB7A01B-51B4-4F54-AB4C-C82DEC254915}" srcOrd="0" destOrd="0" presId="urn:microsoft.com/office/officeart/2005/8/layout/hierarchy2"/>
    <dgm:cxn modelId="{9FE0C3C1-E0C3-4E78-8AD4-3002EF9616D3}" srcId="{6A570280-8445-49FE-9B91-24A5222C9228}" destId="{9E25AAA7-EC61-426B-8953-DE67456E63B2}" srcOrd="1" destOrd="0" parTransId="{2F1C455C-D9B1-41CD-ADCC-04AB81CE99E0}" sibTransId="{F8336739-0EF6-4DD0-AF5A-F9E1B680574F}"/>
    <dgm:cxn modelId="{00A3912E-7736-4584-BA91-5CE5CDFF561B}" type="presOf" srcId="{E0397A78-D871-4CAC-8AFF-21191B0169EF}" destId="{B23CD60F-04A9-4A35-953A-FC8AE5BAB738}" srcOrd="1" destOrd="0" presId="urn:microsoft.com/office/officeart/2005/8/layout/hierarchy2"/>
    <dgm:cxn modelId="{DBE968A5-B9B9-4DAE-8D4C-E2E70A997DCC}" type="presOf" srcId="{078D0E11-7CE7-484F-AD84-41C5D39FDF9B}" destId="{500A0A08-76CD-4800-BDFA-82D1AC5630B5}" srcOrd="0" destOrd="0" presId="urn:microsoft.com/office/officeart/2005/8/layout/hierarchy2"/>
    <dgm:cxn modelId="{6760E85E-D985-4FBA-8485-6C4D652FDF02}" type="presOf" srcId="{95F7B04B-3419-487B-8AF3-37F1AFEEBE66}" destId="{A21E4D08-6D8F-4B9E-B691-6D4856FA8259}" srcOrd="0" destOrd="0" presId="urn:microsoft.com/office/officeart/2005/8/layout/hierarchy2"/>
    <dgm:cxn modelId="{F5ECBA0B-F4C3-43E9-B896-2499674B96BA}" type="presOf" srcId="{E0397A78-D871-4CAC-8AFF-21191B0169EF}" destId="{DE1FFF06-D343-4F10-89AB-17FCA020CA4F}" srcOrd="0" destOrd="0" presId="urn:microsoft.com/office/officeart/2005/8/layout/hierarchy2"/>
    <dgm:cxn modelId="{78C74781-1776-4FBF-987E-94F303C9A918}" type="presOf" srcId="{4D636E91-1CE6-4E47-AC78-4E015F6AEC1F}" destId="{12C92B7C-A4DB-479B-BCC3-22C85D4435DC}" srcOrd="0" destOrd="0" presId="urn:microsoft.com/office/officeart/2005/8/layout/hierarchy2"/>
    <dgm:cxn modelId="{7E6301AA-5A1D-4224-AC5A-6221FD8DD327}" type="presOf" srcId="{7C6D1C65-C59F-4B4E-A598-416425F66AA4}" destId="{DF404021-8AA7-4B5C-ADB8-49B1FF37FEAA}" srcOrd="0" destOrd="0" presId="urn:microsoft.com/office/officeart/2005/8/layout/hierarchy2"/>
    <dgm:cxn modelId="{BCF4040B-3405-421F-95C5-6760E715CBD8}" type="presOf" srcId="{08C1E8DA-DFA6-4942-8BB3-555371141081}" destId="{6197B256-F29B-42E1-A794-8EF07DABC7C8}" srcOrd="0" destOrd="0" presId="urn:microsoft.com/office/officeart/2005/8/layout/hierarchy2"/>
    <dgm:cxn modelId="{26EF7296-9133-4C68-8F84-8CEE3D7422FE}" type="presOf" srcId="{DA76C81A-5DEE-4AED-AD97-072FABE872B5}" destId="{53A85320-E4FA-422D-92E8-1F2434286222}" srcOrd="0" destOrd="0" presId="urn:microsoft.com/office/officeart/2005/8/layout/hierarchy2"/>
    <dgm:cxn modelId="{CE3B9B1D-B4BC-40D6-84A7-1C348D9D9669}" type="presOf" srcId="{D5370DE8-BC9E-4EAA-8871-334519657300}" destId="{A2535AE9-1B09-4BC1-AA86-0E5C4588375F}" srcOrd="1" destOrd="0" presId="urn:microsoft.com/office/officeart/2005/8/layout/hierarchy2"/>
    <dgm:cxn modelId="{83C24CBE-BDBF-46E9-A7C8-3C16B206ECE7}" type="presOf" srcId="{C5140093-EE70-4A02-A8FD-9A6939A618EE}" destId="{0F16AC1C-6E8D-454B-B695-BE6A81054F13}" srcOrd="1" destOrd="0" presId="urn:microsoft.com/office/officeart/2005/8/layout/hierarchy2"/>
    <dgm:cxn modelId="{4183AF08-756B-41BF-863A-ED4C89C769C6}" type="presOf" srcId="{4DAB73E1-A5D5-4EF7-91CD-E16B6745B5BA}" destId="{487C7949-7B2A-4AA4-9719-FE1D2185255F}" srcOrd="1" destOrd="0" presId="urn:microsoft.com/office/officeart/2005/8/layout/hierarchy2"/>
    <dgm:cxn modelId="{A51FF83C-9377-4F1F-B5B8-D26C06797922}" type="presOf" srcId="{4DAB73E1-A5D5-4EF7-91CD-E16B6745B5BA}" destId="{0B44ADAF-A0FD-4A34-8BD0-BB6C1B4AA66A}" srcOrd="0" destOrd="0" presId="urn:microsoft.com/office/officeart/2005/8/layout/hierarchy2"/>
    <dgm:cxn modelId="{AF438C2F-A73F-47ED-A810-4FD0AE0B6256}" type="presOf" srcId="{2F1C455C-D9B1-41CD-ADCC-04AB81CE99E0}" destId="{D2EB2C21-8D2E-44D8-A892-AE40CD1BC859}" srcOrd="0" destOrd="0" presId="urn:microsoft.com/office/officeart/2005/8/layout/hierarchy2"/>
    <dgm:cxn modelId="{75A20BEA-AEC9-43E6-9859-53D5D27DB062}" type="presOf" srcId="{5EA216FF-F58C-4978-B446-CFF30182FE4C}" destId="{C512A281-57AA-450C-9C1E-7A3D9E4822B3}" srcOrd="0" destOrd="0" presId="urn:microsoft.com/office/officeart/2005/8/layout/hierarchy2"/>
    <dgm:cxn modelId="{2FB3886B-6F05-43ED-A7EA-7BB276173C38}" type="presOf" srcId="{C795D19C-95E4-4DE8-BB6D-BB8F8D271C35}" destId="{9C613AAF-D58A-480E-B6BC-EE021F56DD14}" srcOrd="0" destOrd="0" presId="urn:microsoft.com/office/officeart/2005/8/layout/hierarchy2"/>
    <dgm:cxn modelId="{49937221-3D3C-437D-B983-5F1F3643341E}" type="presOf" srcId="{4BFDD4AE-A38F-4662-905C-52BB809EB1F9}" destId="{058197D6-5D9C-4CB7-B7DA-3EB8DF464DEB}" srcOrd="1" destOrd="0" presId="urn:microsoft.com/office/officeart/2005/8/layout/hierarchy2"/>
    <dgm:cxn modelId="{76825C8A-7C13-4A43-A824-C175C88DC6E3}" type="presOf" srcId="{6640BD3A-3028-4541-AB82-2E2BB0C3C7E9}" destId="{C7EB2872-7813-4905-B115-DBC6A9E33951}" srcOrd="1" destOrd="0" presId="urn:microsoft.com/office/officeart/2005/8/layout/hierarchy2"/>
    <dgm:cxn modelId="{BB9889BA-8BE3-4AD5-9EDD-8B65438939F7}" type="presOf" srcId="{9DCC4017-031A-43EC-BBB0-50554B3AF792}" destId="{9F569224-1814-45AE-9A0E-A6E0124FF7FA}" srcOrd="0" destOrd="0" presId="urn:microsoft.com/office/officeart/2005/8/layout/hierarchy2"/>
    <dgm:cxn modelId="{B824A38D-2C10-4660-8E10-217E38554610}" type="presOf" srcId="{CCAAEFE4-80FE-4B1F-9FB1-ABD8BFFFE7C0}" destId="{6DD0E1ED-25CC-4CC0-AA47-625538B5B162}" srcOrd="0" destOrd="0" presId="urn:microsoft.com/office/officeart/2005/8/layout/hierarchy2"/>
    <dgm:cxn modelId="{69C69970-6C10-4DD6-AB08-7D25118208AB}" srcId="{078D0E11-7CE7-484F-AD84-41C5D39FDF9B}" destId="{08C1E8DA-DFA6-4942-8BB3-555371141081}" srcOrd="2" destOrd="0" parTransId="{EBB9F5CA-64E3-4266-B6EF-F83D7C0FBF86}" sibTransId="{1C3CB466-3C37-4AB4-A798-C1A928AFF36F}"/>
    <dgm:cxn modelId="{233C58B5-8745-4FAA-A535-7C0A0F052BFE}" type="presOf" srcId="{2A8C6EF5-F32C-4647-ADB5-306B473BEC8C}" destId="{F21E449E-5190-4B32-A10F-7CCA5F63A870}" srcOrd="1" destOrd="0" presId="urn:microsoft.com/office/officeart/2005/8/layout/hierarchy2"/>
    <dgm:cxn modelId="{78F38789-82D1-4559-9A92-616D35AF83D9}" type="presOf" srcId="{13E58F99-ED5D-4D7C-93C0-A5474A65C38F}" destId="{9A490F61-5099-4DA0-8D29-E79E199FD6CF}" srcOrd="0" destOrd="0" presId="urn:microsoft.com/office/officeart/2005/8/layout/hierarchy2"/>
    <dgm:cxn modelId="{773FC70A-17D8-43C8-BD44-CBD1512B91D4}" type="presOf" srcId="{68939D07-9F6E-4FB4-9045-7544613EE422}" destId="{CD9B7763-362E-4F5B-9114-7F96BAFAD295}" srcOrd="0" destOrd="0" presId="urn:microsoft.com/office/officeart/2005/8/layout/hierarchy2"/>
    <dgm:cxn modelId="{3B9B02B2-C17E-406F-83C8-B048F786AFB2}" type="presOf" srcId="{6A9E4E44-93C7-426F-A3E2-24717B37CD5E}" destId="{36313B4F-4C33-4E00-A570-62AB0BF2E152}" srcOrd="0" destOrd="0" presId="urn:microsoft.com/office/officeart/2005/8/layout/hierarchy2"/>
    <dgm:cxn modelId="{93782A9B-D7B6-45FC-A601-E0D15833FF22}" type="presOf" srcId="{6A570280-8445-49FE-9B91-24A5222C9228}" destId="{4E64C7A4-3446-443A-B769-EC9ECD4BD7DE}" srcOrd="0" destOrd="0" presId="urn:microsoft.com/office/officeart/2005/8/layout/hierarchy2"/>
    <dgm:cxn modelId="{8ABC24BA-D4C3-44B2-A4E0-9C1C8CA8ED8F}" type="presOf" srcId="{86DFBAD1-DEBF-4A3A-BDCF-918A5D2907BD}" destId="{CE438BD7-9A96-48EB-94D6-EA078794983B}" srcOrd="0" destOrd="0" presId="urn:microsoft.com/office/officeart/2005/8/layout/hierarchy2"/>
    <dgm:cxn modelId="{A899C33D-A38C-4BB9-8265-CB4676EB2048}" type="presOf" srcId="{D6DD3A0D-BB49-47F2-8C6E-E6B2D02ACEB0}" destId="{46BF85C3-E4BD-4469-8755-21B8E09E1C87}" srcOrd="0" destOrd="0" presId="urn:microsoft.com/office/officeart/2005/8/layout/hierarchy2"/>
    <dgm:cxn modelId="{40E6D237-251F-45F9-924E-CDDB842F1BE1}" srcId="{68FEBA39-6E71-49F6-B6FD-CBE62062F2AE}" destId="{078D0E11-7CE7-484F-AD84-41C5D39FDF9B}" srcOrd="1" destOrd="0" parTransId="{1611FFA3-BAA9-461F-8BD3-1385E0F9261C}" sibTransId="{A1F1E578-A97A-4665-BB5C-6A97AE361D82}"/>
    <dgm:cxn modelId="{17E176C8-973A-40A9-A803-BB2C324E7ED7}" type="presOf" srcId="{20D30920-0AD8-4CB9-9345-31E5DEFCEC83}" destId="{330254D4-6633-4B2F-BE73-3BBE13C2BF48}" srcOrd="0" destOrd="0" presId="urn:microsoft.com/office/officeart/2005/8/layout/hierarchy2"/>
    <dgm:cxn modelId="{F621DBE5-7C6A-4286-B80B-D44F1381DE95}" type="presOf" srcId="{80F212B2-AA4C-4C67-9877-BC8F9A4BA921}" destId="{843EC585-89F2-4A0D-B523-37113749C8F1}" srcOrd="0" destOrd="0" presId="urn:microsoft.com/office/officeart/2005/8/layout/hierarchy2"/>
    <dgm:cxn modelId="{89C42023-9A8F-4161-9779-F9457EFF5B1B}" srcId="{68FEBA39-6E71-49F6-B6FD-CBE62062F2AE}" destId="{4D636E91-1CE6-4E47-AC78-4E015F6AEC1F}" srcOrd="3" destOrd="0" parTransId="{86DFBAD1-DEBF-4A3A-BDCF-918A5D2907BD}" sibTransId="{DCD5F0A7-A503-47FE-90BD-DA4A48BB94CE}"/>
    <dgm:cxn modelId="{74B1BC30-B270-4D5A-A210-CCEE61B39EDA}" type="presOf" srcId="{C795D19C-95E4-4DE8-BB6D-BB8F8D271C35}" destId="{89B74C47-1216-45CF-9DD2-D95C8D87E017}" srcOrd="1" destOrd="0" presId="urn:microsoft.com/office/officeart/2005/8/layout/hierarchy2"/>
    <dgm:cxn modelId="{CF0818E8-CD58-4135-A8AF-ABFA528E576E}" type="presOf" srcId="{26E44506-EF59-4AE6-B7E1-3BFFD1BCCBAC}" destId="{A613C6B0-0CC8-49B0-A95C-55051B5C2922}" srcOrd="0" destOrd="0" presId="urn:microsoft.com/office/officeart/2005/8/layout/hierarchy2"/>
    <dgm:cxn modelId="{18D29778-8C10-45CF-842D-98D6606656BD}" type="presOf" srcId="{9E9C6A06-FF72-46B1-A14D-F9B11626A7E8}" destId="{46C543D5-075E-4446-8208-F32D2F50E243}" srcOrd="1" destOrd="0" presId="urn:microsoft.com/office/officeart/2005/8/layout/hierarchy2"/>
    <dgm:cxn modelId="{6AC98273-3C8F-42FD-B839-3737E036AFB4}" type="presOf" srcId="{2F1C455C-D9B1-41CD-ADCC-04AB81CE99E0}" destId="{C18FE5F0-F6C6-4A97-B058-D7A431EF2F60}" srcOrd="1" destOrd="0" presId="urn:microsoft.com/office/officeart/2005/8/layout/hierarchy2"/>
    <dgm:cxn modelId="{CFCB0BAA-BEA8-45BE-A1D0-5920D18D5FBE}" type="presOf" srcId="{0C038C77-DAFF-42F9-8A1D-E9438722E02D}" destId="{5BE1B93E-5794-4261-99D7-E2D01A41DD1C}" srcOrd="1" destOrd="0" presId="urn:microsoft.com/office/officeart/2005/8/layout/hierarchy2"/>
    <dgm:cxn modelId="{FE12C75D-465D-42E4-A7F8-685EAC827C2A}" srcId="{5EA216FF-F58C-4978-B446-CFF30182FE4C}" destId="{6A570280-8445-49FE-9B91-24A5222C9228}" srcOrd="1" destOrd="0" parTransId="{39956632-1F98-41F1-B7FF-3BCB3F41CE44}" sibTransId="{2207DCC9-CBE5-4E7F-951D-7A547B925BC8}"/>
    <dgm:cxn modelId="{584076A3-FAF7-4C35-9AE6-E6B0620C9685}" srcId="{078D0E11-7CE7-484F-AD84-41C5D39FDF9B}" destId="{CCAAEFE4-80FE-4B1F-9FB1-ABD8BFFFE7C0}" srcOrd="4" destOrd="0" parTransId="{2A8C6EF5-F32C-4647-ADB5-306B473BEC8C}" sibTransId="{8CC57E76-985B-456F-BF3C-BD3F463BF2B2}"/>
    <dgm:cxn modelId="{471BA695-CE3C-4816-8069-43EBF67C89C7}" srcId="{13E58F99-ED5D-4D7C-93C0-A5474A65C38F}" destId="{3814829A-0C39-44E7-8772-8E9E40A16156}" srcOrd="0" destOrd="0" parTransId="{6640BD3A-3028-4541-AB82-2E2BB0C3C7E9}" sibTransId="{2AA872D8-499A-4134-B97C-44B673EF5699}"/>
    <dgm:cxn modelId="{D593D8BB-7695-4A28-82BF-E9281B4D2140}" srcId="{20D30920-0AD8-4CB9-9345-31E5DEFCEC83}" destId="{E8F5DCDC-1530-4685-B5F9-70E4C833A667}" srcOrd="0" destOrd="0" parTransId="{9CCC4CF7-BAFC-497C-A808-25D799385855}" sibTransId="{967C4EDE-0976-4C49-B7C2-F0AB3E08396E}"/>
    <dgm:cxn modelId="{E9BEBB4A-CE35-46C4-A956-36EF89F4200C}" type="presOf" srcId="{ACFA651C-1CF7-4EA9-AF26-E7D21DFD854D}" destId="{85820DC1-2D1D-49E1-893E-21F0B232BF60}" srcOrd="0" destOrd="0" presId="urn:microsoft.com/office/officeart/2005/8/layout/hierarchy2"/>
    <dgm:cxn modelId="{5A88B2D2-3196-4D34-9C92-44EE8E5D08D2}" srcId="{68FEBA39-6E71-49F6-B6FD-CBE62062F2AE}" destId="{01684AA7-B728-4842-9CEA-D585B2EAF5BA}" srcOrd="2" destOrd="0" parTransId="{E0397A78-D871-4CAC-8AFF-21191B0169EF}" sibTransId="{9CCFCE96-7942-406E-A5A5-804229C9B944}"/>
    <dgm:cxn modelId="{51D946DE-2930-4F29-8224-7FE6722A3902}" srcId="{9E25AAA7-EC61-426B-8953-DE67456E63B2}" destId="{13E58F99-ED5D-4D7C-93C0-A5474A65C38F}" srcOrd="1" destOrd="0" parTransId="{0C038C77-DAFF-42F9-8A1D-E9438722E02D}" sibTransId="{140CBD7B-FD29-4D2B-9C49-7011106FB8B8}"/>
    <dgm:cxn modelId="{AC6EAFDB-D01D-4FAC-8382-6A80537BB6C6}" srcId="{9E25AAA7-EC61-426B-8953-DE67456E63B2}" destId="{20D30920-0AD8-4CB9-9345-31E5DEFCEC83}" srcOrd="0" destOrd="0" parTransId="{4BFDD4AE-A38F-4662-905C-52BB809EB1F9}" sibTransId="{1236E97C-1CA2-4DD8-8BA1-BE388928CC33}"/>
    <dgm:cxn modelId="{19386770-BDFF-47C1-9CC5-4786C1F71B7E}" type="presOf" srcId="{68FEBA39-6E71-49F6-B6FD-CBE62062F2AE}" destId="{3019DF7D-0450-4143-AE5A-CDED4FDBA086}" srcOrd="0" destOrd="0" presId="urn:microsoft.com/office/officeart/2005/8/layout/hierarchy2"/>
    <dgm:cxn modelId="{0C80840F-1FD2-4B13-8138-8ADB53145707}" srcId="{20D30920-0AD8-4CB9-9345-31E5DEFCEC83}" destId="{7C6D1C65-C59F-4B4E-A598-416425F66AA4}" srcOrd="1" destOrd="0" parTransId="{63535347-54B7-4D70-8FB4-B4175BAFF3C3}" sibTransId="{5DB3CAB8-CFCA-402C-B963-4A4BEF24C043}"/>
    <dgm:cxn modelId="{07233921-5102-4175-B3DA-1716F4E1D33A}" type="presOf" srcId="{EBB9F5CA-64E3-4266-B6EF-F83D7C0FBF86}" destId="{E8C9EB29-6146-4E64-8480-35D63D432E5B}" srcOrd="1" destOrd="0" presId="urn:microsoft.com/office/officeart/2005/8/layout/hierarchy2"/>
    <dgm:cxn modelId="{5B061ED9-4EE7-46BF-A53A-E279271818FB}" type="presOf" srcId="{63535347-54B7-4D70-8FB4-B4175BAFF3C3}" destId="{DD9A381C-3FA4-4587-8880-A470B4DCDA6A}" srcOrd="0" destOrd="0" presId="urn:microsoft.com/office/officeart/2005/8/layout/hierarchy2"/>
    <dgm:cxn modelId="{AEAA2BDE-C28F-4610-8CC5-C78E822A85D5}" type="presOf" srcId="{11FAFE82-7DB2-4BC2-865F-E4458E71234C}" destId="{6D6C9F6E-F855-4493-9767-2A43AAD430E3}" srcOrd="1" destOrd="0" presId="urn:microsoft.com/office/officeart/2005/8/layout/hierarchy2"/>
    <dgm:cxn modelId="{B8C015AB-A4A5-4F72-B05A-569F022262E4}" type="presOf" srcId="{9E9C6A06-FF72-46B1-A14D-F9B11626A7E8}" destId="{1CFF0C73-7EA0-4994-894B-3A7BAE9F4279}" srcOrd="0" destOrd="0" presId="urn:microsoft.com/office/officeart/2005/8/layout/hierarchy2"/>
    <dgm:cxn modelId="{C8476318-CCC2-4A13-90B8-CC57A4F23130}" type="presOf" srcId="{4BFDD4AE-A38F-4662-905C-52BB809EB1F9}" destId="{CD39AFF1-C897-4AC6-B3F4-776688A6616B}" srcOrd="0" destOrd="0" presId="urn:microsoft.com/office/officeart/2005/8/layout/hierarchy2"/>
    <dgm:cxn modelId="{E387EC03-FECB-4731-9EA3-F5E3234ADB21}" type="presOf" srcId="{3735DE21-0359-4C89-90E0-EB6EA59E4BF7}" destId="{2F087FFC-9ABB-42AB-8268-B183EBED74F6}" srcOrd="1" destOrd="0" presId="urn:microsoft.com/office/officeart/2005/8/layout/hierarchy2"/>
    <dgm:cxn modelId="{C453B114-26BB-45CE-8C24-0200A27EB235}" type="presOf" srcId="{11FAFE82-7DB2-4BC2-865F-E4458E71234C}" destId="{239BEEEF-478D-4F49-BCD6-910EE308EB5A}" srcOrd="0" destOrd="0" presId="urn:microsoft.com/office/officeart/2005/8/layout/hierarchy2"/>
    <dgm:cxn modelId="{F5FEA827-2D8A-4571-A089-6E83023E360B}" type="presOf" srcId="{C5140093-EE70-4A02-A8FD-9A6939A618EE}" destId="{FAA1BF9B-DA2B-4375-8D0E-A7E54AD13FDB}" srcOrd="0" destOrd="0" presId="urn:microsoft.com/office/officeart/2005/8/layout/hierarchy2"/>
    <dgm:cxn modelId="{0823B3A9-9C0C-441D-B61C-5A09372CCA93}" type="presOf" srcId="{D2DDFF6C-459F-4156-9AFE-854B9FEB292A}" destId="{F6B50692-E31D-4AC2-8209-012A65742706}" srcOrd="1" destOrd="0" presId="urn:microsoft.com/office/officeart/2005/8/layout/hierarchy2"/>
    <dgm:cxn modelId="{19AE5988-63D6-4C46-9153-C7F93DE24B02}" type="presOf" srcId="{EBB9F5CA-64E3-4266-B6EF-F83D7C0FBF86}" destId="{D1E06A45-4631-4BC9-98CB-B3CFB85A1AA0}" srcOrd="0" destOrd="0" presId="urn:microsoft.com/office/officeart/2005/8/layout/hierarchy2"/>
    <dgm:cxn modelId="{2B82C71A-21AB-4C30-8D37-ACD0D3519C7E}" srcId="{13E58F99-ED5D-4D7C-93C0-A5474A65C38F}" destId="{95F7B04B-3419-487B-8AF3-37F1AFEEBE66}" srcOrd="3" destOrd="0" parTransId="{C5140093-EE70-4A02-A8FD-9A6939A618EE}" sibTransId="{8E091EDE-0275-477A-B428-FABDDA71CFEE}"/>
    <dgm:cxn modelId="{E3629EAF-19F5-42E0-B060-A09F3C5D3D18}" type="presOf" srcId="{9CCC4CF7-BAFC-497C-A808-25D799385855}" destId="{40812ADB-0AF9-43E0-8FF8-1009AE328B52}" srcOrd="0" destOrd="0" presId="urn:microsoft.com/office/officeart/2005/8/layout/hierarchy2"/>
    <dgm:cxn modelId="{46EBD071-312E-4291-AE2A-BE16B63B4CBD}" type="presOf" srcId="{0C038C77-DAFF-42F9-8A1D-E9438722E02D}" destId="{E18BC335-041F-4EA6-B382-986557A99C26}" srcOrd="0" destOrd="0" presId="urn:microsoft.com/office/officeart/2005/8/layout/hierarchy2"/>
    <dgm:cxn modelId="{E4C05792-E767-45E0-B828-E8D6B0A34DC1}" type="presOf" srcId="{01684AA7-B728-4842-9CEA-D585B2EAF5BA}" destId="{939D24B2-6848-4EE0-AF16-3D059D1705EB}" srcOrd="0" destOrd="0" presId="urn:microsoft.com/office/officeart/2005/8/layout/hierarchy2"/>
    <dgm:cxn modelId="{47652A39-EA91-4D97-866D-AA92B0D221D3}" type="presOf" srcId="{EEB8A7EC-F048-40E3-9BEB-4EFDB5D4FB92}" destId="{03916E28-B7A8-45BD-855D-6FACAD5E3195}" srcOrd="0" destOrd="0" presId="urn:microsoft.com/office/officeart/2005/8/layout/hierarchy2"/>
    <dgm:cxn modelId="{4C85B820-4D5B-4686-B546-05BFD5C97839}" srcId="{13E58F99-ED5D-4D7C-93C0-A5474A65C38F}" destId="{81AC7400-078D-41AB-90CB-527AE9673E77}" srcOrd="1" destOrd="0" parTransId="{C795D19C-95E4-4DE8-BB6D-BB8F8D271C35}" sibTransId="{168AFAE2-EAC6-467D-80C5-250F4C4E10F9}"/>
    <dgm:cxn modelId="{2BF3E71D-CAF8-4170-99A4-E6BB177329AF}" type="presOf" srcId="{EEB8A7EC-F048-40E3-9BEB-4EFDB5D4FB92}" destId="{4BFF125A-56DE-4A89-BB39-DF5ABF079B8F}" srcOrd="1" destOrd="0" presId="urn:microsoft.com/office/officeart/2005/8/layout/hierarchy2"/>
    <dgm:cxn modelId="{C7853B46-7FD4-4849-8967-B080CE7C00AF}" type="presOf" srcId="{9DCC4017-031A-43EC-BBB0-50554B3AF792}" destId="{93F80D22-7DB4-4446-AC00-2A92166BF107}" srcOrd="1" destOrd="0" presId="urn:microsoft.com/office/officeart/2005/8/layout/hierarchy2"/>
    <dgm:cxn modelId="{368EB940-6334-43A3-8B30-6F9A0812E0DE}" srcId="{078D0E11-7CE7-484F-AD84-41C5D39FDF9B}" destId="{68939D07-9F6E-4FB4-9045-7544613EE422}" srcOrd="1" destOrd="0" parTransId="{11FAFE82-7DB2-4BC2-865F-E4458E71234C}" sibTransId="{FAFBADF7-1F3A-4854-BDAD-07BCE9D6067F}"/>
    <dgm:cxn modelId="{E5199142-D4C0-4E66-B346-00E05D4CB92F}" type="presOf" srcId="{9E25AAA7-EC61-426B-8953-DE67456E63B2}" destId="{5AD4DCD7-E528-4099-83D6-7E2729809987}" srcOrd="0" destOrd="0" presId="urn:microsoft.com/office/officeart/2005/8/layout/hierarchy2"/>
    <dgm:cxn modelId="{18462033-B0A7-4A20-8FD9-1638531F0D97}" srcId="{078D0E11-7CE7-484F-AD84-41C5D39FDF9B}" destId="{ADC3CAB6-4DD2-4FC4-A480-127CE857DE66}" srcOrd="0" destOrd="0" parTransId="{D2DDFF6C-459F-4156-9AFE-854B9FEB292A}" sibTransId="{107B265A-79DF-4F7C-A7AB-2FC8F019CFF4}"/>
    <dgm:cxn modelId="{BAA1AA75-CE48-4005-AD72-2627E9003E44}" type="presOf" srcId="{6640BD3A-3028-4541-AB82-2E2BB0C3C7E9}" destId="{05B126FE-5E96-41DC-972C-AF52FE40569E}" srcOrd="0" destOrd="0" presId="urn:microsoft.com/office/officeart/2005/8/layout/hierarchy2"/>
    <dgm:cxn modelId="{B6D56637-3919-4563-BABE-F687B5EAE09E}" type="presOf" srcId="{D2DDFF6C-459F-4156-9AFE-854B9FEB292A}" destId="{E76276E7-1625-4FE0-94C6-8AE570BFBB43}" srcOrd="0" destOrd="0" presId="urn:microsoft.com/office/officeart/2005/8/layout/hierarchy2"/>
    <dgm:cxn modelId="{5B8FE7CD-AF35-4B74-BEB2-15F02EB9BD90}" srcId="{68FEBA39-6E71-49F6-B6FD-CBE62062F2AE}" destId="{26E44506-EF59-4AE6-B7E1-3BFFD1BCCBAC}" srcOrd="0" destOrd="0" parTransId="{9E9C6A06-FF72-46B1-A14D-F9B11626A7E8}" sibTransId="{59201682-6666-49FF-92B0-9B8E547BFAB0}"/>
    <dgm:cxn modelId="{E0F17D98-1AC3-492B-A844-90363B1E14F5}" srcId="{6A570280-8445-49FE-9B91-24A5222C9228}" destId="{80F212B2-AA4C-4C67-9877-BC8F9A4BA921}" srcOrd="0" destOrd="0" parTransId="{3735DE21-0359-4C89-90E0-EB6EA59E4BF7}" sibTransId="{9B1911DB-5B07-46F0-8907-BE30116F0B19}"/>
    <dgm:cxn modelId="{04553273-9F02-4CAF-AE65-36A489942096}" srcId="{6A570280-8445-49FE-9B91-24A5222C9228}" destId="{DA76C81A-5DEE-4AED-AD97-072FABE872B5}" srcOrd="3" destOrd="0" parTransId="{4DAB73E1-A5D5-4EF7-91CD-E16B6745B5BA}" sibTransId="{1821041B-CC0D-4273-B6F5-885754262694}"/>
    <dgm:cxn modelId="{83DCE342-BEC8-4AC8-BEF0-D9F451011985}" type="presOf" srcId="{2A8C6EF5-F32C-4647-ADB5-306B473BEC8C}" destId="{A71578EE-1EFC-4D1E-BE8A-2263A0396348}" srcOrd="0" destOrd="0" presId="urn:microsoft.com/office/officeart/2005/8/layout/hierarchy2"/>
    <dgm:cxn modelId="{3149AB29-F25F-48AC-AAB4-C2F915C86647}" type="presOf" srcId="{ADC3CAB6-4DD2-4FC4-A480-127CE857DE66}" destId="{B6C60FCA-1477-4CCB-9198-8B3399927696}" srcOrd="0" destOrd="0" presId="urn:microsoft.com/office/officeart/2005/8/layout/hierarchy2"/>
    <dgm:cxn modelId="{6D296E7A-3436-449B-992A-E537B77EF83F}" type="presOf" srcId="{3735DE21-0359-4C89-90E0-EB6EA59E4BF7}" destId="{FFED96FB-DC99-4303-BD0A-12B8896A4D40}" srcOrd="0" destOrd="0" presId="urn:microsoft.com/office/officeart/2005/8/layout/hierarchy2"/>
    <dgm:cxn modelId="{A57E9833-8C59-45E6-8DBB-5E4E7F6D2384}" srcId="{13E58F99-ED5D-4D7C-93C0-A5474A65C38F}" destId="{6A9E4E44-93C7-426F-A3E2-24717B37CD5E}" srcOrd="2" destOrd="0" parTransId="{EEB8A7EC-F048-40E3-9BEB-4EFDB5D4FB92}" sibTransId="{B0246D3C-DC1B-428A-A691-FC95591B9E48}"/>
    <dgm:cxn modelId="{B8894877-0FF3-466F-874D-51C3EE95F604}" srcId="{6A570280-8445-49FE-9B91-24A5222C9228}" destId="{D6DD3A0D-BB49-47F2-8C6E-E6B2D02ACEB0}" srcOrd="2" destOrd="0" parTransId="{D5370DE8-BC9E-4EAA-8871-334519657300}" sibTransId="{F8FBB3E5-BA25-4400-8F9C-79D8FE0CACBC}"/>
    <dgm:cxn modelId="{296D58D5-AFCC-4112-9E6E-DCDD49A71858}" type="presOf" srcId="{1611FFA3-BAA9-461F-8BD3-1385E0F9261C}" destId="{1F7A7958-6386-4E18-99FD-4AD90BA4A0E3}" srcOrd="1" destOrd="0" presId="urn:microsoft.com/office/officeart/2005/8/layout/hierarchy2"/>
    <dgm:cxn modelId="{1AE3ACBC-73DE-4F9A-9412-7CDB146C8AD5}" type="presOf" srcId="{81AC7400-078D-41AB-90CB-527AE9673E77}" destId="{0377A15B-E6CA-4755-B82F-047FCD0BEFD4}" srcOrd="0" destOrd="0" presId="urn:microsoft.com/office/officeart/2005/8/layout/hierarchy2"/>
    <dgm:cxn modelId="{1A655371-F4F1-4943-8EE7-8D2341778BCB}" type="presOf" srcId="{3814829A-0C39-44E7-8772-8E9E40A16156}" destId="{9D1963B3-47B5-4391-B788-1921729DEF42}" srcOrd="0" destOrd="0" presId="urn:microsoft.com/office/officeart/2005/8/layout/hierarchy2"/>
    <dgm:cxn modelId="{AB4A41CE-CA2C-4CA3-8DDB-8F07730D97C2}" type="presParOf" srcId="{C512A281-57AA-450C-9C1E-7A3D9E4822B3}" destId="{7478775B-20A1-437C-B946-BEB87EA23639}" srcOrd="0" destOrd="0" presId="urn:microsoft.com/office/officeart/2005/8/layout/hierarchy2"/>
    <dgm:cxn modelId="{61441485-9AF6-4656-A656-7C4971113CB3}" type="presParOf" srcId="{7478775B-20A1-437C-B946-BEB87EA23639}" destId="{3019DF7D-0450-4143-AE5A-CDED4FDBA086}" srcOrd="0" destOrd="0" presId="urn:microsoft.com/office/officeart/2005/8/layout/hierarchy2"/>
    <dgm:cxn modelId="{E80B9D58-8980-48C9-8D24-6872AB5797E7}" type="presParOf" srcId="{7478775B-20A1-437C-B946-BEB87EA23639}" destId="{7D0EC355-33A1-447F-A464-5F41ECFAB5A8}" srcOrd="1" destOrd="0" presId="urn:microsoft.com/office/officeart/2005/8/layout/hierarchy2"/>
    <dgm:cxn modelId="{B8D6E38E-7489-471A-A374-24EECF10B2E1}" type="presParOf" srcId="{7D0EC355-33A1-447F-A464-5F41ECFAB5A8}" destId="{1CFF0C73-7EA0-4994-894B-3A7BAE9F4279}" srcOrd="0" destOrd="0" presId="urn:microsoft.com/office/officeart/2005/8/layout/hierarchy2"/>
    <dgm:cxn modelId="{935140AC-053E-40B4-AAC4-F349FB55AFC3}" type="presParOf" srcId="{1CFF0C73-7EA0-4994-894B-3A7BAE9F4279}" destId="{46C543D5-075E-4446-8208-F32D2F50E243}" srcOrd="0" destOrd="0" presId="urn:microsoft.com/office/officeart/2005/8/layout/hierarchy2"/>
    <dgm:cxn modelId="{D6535EAD-C64A-4907-A58B-B713694B0DB2}" type="presParOf" srcId="{7D0EC355-33A1-447F-A464-5F41ECFAB5A8}" destId="{89646A75-5C8B-462B-A3DF-D017DEE3C7BA}" srcOrd="1" destOrd="0" presId="urn:microsoft.com/office/officeart/2005/8/layout/hierarchy2"/>
    <dgm:cxn modelId="{9E48C547-900E-4295-90EC-11AEF493530A}" type="presParOf" srcId="{89646A75-5C8B-462B-A3DF-D017DEE3C7BA}" destId="{A613C6B0-0CC8-49B0-A95C-55051B5C2922}" srcOrd="0" destOrd="0" presId="urn:microsoft.com/office/officeart/2005/8/layout/hierarchy2"/>
    <dgm:cxn modelId="{615A2253-22ED-4AE0-B4E2-85D5BB16FC06}" type="presParOf" srcId="{89646A75-5C8B-462B-A3DF-D017DEE3C7BA}" destId="{C49338FD-544B-4BB7-8665-48B20BEDA735}" srcOrd="1" destOrd="0" presId="urn:microsoft.com/office/officeart/2005/8/layout/hierarchy2"/>
    <dgm:cxn modelId="{92734A7C-EE17-46BF-B66E-02BDBF9CE2E3}" type="presParOf" srcId="{7D0EC355-33A1-447F-A464-5F41ECFAB5A8}" destId="{C0F925E2-9DCE-4B8B-903E-0774656247A2}" srcOrd="2" destOrd="0" presId="urn:microsoft.com/office/officeart/2005/8/layout/hierarchy2"/>
    <dgm:cxn modelId="{1E41CB56-BC25-4CA7-96FF-2FB1631886AB}" type="presParOf" srcId="{C0F925E2-9DCE-4B8B-903E-0774656247A2}" destId="{1F7A7958-6386-4E18-99FD-4AD90BA4A0E3}" srcOrd="0" destOrd="0" presId="urn:microsoft.com/office/officeart/2005/8/layout/hierarchy2"/>
    <dgm:cxn modelId="{80803FB1-C96C-4350-8980-46174349FE35}" type="presParOf" srcId="{7D0EC355-33A1-447F-A464-5F41ECFAB5A8}" destId="{D3D8D9C2-39B9-4617-B8AC-7440F0172F9F}" srcOrd="3" destOrd="0" presId="urn:microsoft.com/office/officeart/2005/8/layout/hierarchy2"/>
    <dgm:cxn modelId="{18DA9A49-CE56-4C2C-BD78-41C4F560C084}" type="presParOf" srcId="{D3D8D9C2-39B9-4617-B8AC-7440F0172F9F}" destId="{500A0A08-76CD-4800-BDFA-82D1AC5630B5}" srcOrd="0" destOrd="0" presId="urn:microsoft.com/office/officeart/2005/8/layout/hierarchy2"/>
    <dgm:cxn modelId="{F9BBBA48-C223-4A0D-B494-E8EAB4173E1A}" type="presParOf" srcId="{D3D8D9C2-39B9-4617-B8AC-7440F0172F9F}" destId="{EF89D5AE-84C9-4EE1-BB18-1EF29D289BEA}" srcOrd="1" destOrd="0" presId="urn:microsoft.com/office/officeart/2005/8/layout/hierarchy2"/>
    <dgm:cxn modelId="{39495DE2-D7A5-4029-A5B7-D78797223324}" type="presParOf" srcId="{EF89D5AE-84C9-4EE1-BB18-1EF29D289BEA}" destId="{E76276E7-1625-4FE0-94C6-8AE570BFBB43}" srcOrd="0" destOrd="0" presId="urn:microsoft.com/office/officeart/2005/8/layout/hierarchy2"/>
    <dgm:cxn modelId="{8260424E-4DDA-4DB3-B807-2FE1EF2342DC}" type="presParOf" srcId="{E76276E7-1625-4FE0-94C6-8AE570BFBB43}" destId="{F6B50692-E31D-4AC2-8209-012A65742706}" srcOrd="0" destOrd="0" presId="urn:microsoft.com/office/officeart/2005/8/layout/hierarchy2"/>
    <dgm:cxn modelId="{60BE31EC-F24B-47A7-BA3B-DD6B3218D7BC}" type="presParOf" srcId="{EF89D5AE-84C9-4EE1-BB18-1EF29D289BEA}" destId="{D7772146-AABB-45E6-A77F-7A2E01E38156}" srcOrd="1" destOrd="0" presId="urn:microsoft.com/office/officeart/2005/8/layout/hierarchy2"/>
    <dgm:cxn modelId="{FFA63C88-FDB0-49DB-B336-1AB7F75FF666}" type="presParOf" srcId="{D7772146-AABB-45E6-A77F-7A2E01E38156}" destId="{B6C60FCA-1477-4CCB-9198-8B3399927696}" srcOrd="0" destOrd="0" presId="urn:microsoft.com/office/officeart/2005/8/layout/hierarchy2"/>
    <dgm:cxn modelId="{5AC97058-AEE5-4AB5-B325-5378A1B78864}" type="presParOf" srcId="{D7772146-AABB-45E6-A77F-7A2E01E38156}" destId="{6D8F3B20-922C-481A-9688-CFEF6FE7A2E0}" srcOrd="1" destOrd="0" presId="urn:microsoft.com/office/officeart/2005/8/layout/hierarchy2"/>
    <dgm:cxn modelId="{C9697B6E-EB8D-4750-832D-FF1AFE6A2327}" type="presParOf" srcId="{EF89D5AE-84C9-4EE1-BB18-1EF29D289BEA}" destId="{239BEEEF-478D-4F49-BCD6-910EE308EB5A}" srcOrd="2" destOrd="0" presId="urn:microsoft.com/office/officeart/2005/8/layout/hierarchy2"/>
    <dgm:cxn modelId="{C4757FB9-6F32-4215-A053-59399D719EBC}" type="presParOf" srcId="{239BEEEF-478D-4F49-BCD6-910EE308EB5A}" destId="{6D6C9F6E-F855-4493-9767-2A43AAD430E3}" srcOrd="0" destOrd="0" presId="urn:microsoft.com/office/officeart/2005/8/layout/hierarchy2"/>
    <dgm:cxn modelId="{3F5203B5-5233-4729-9249-817D62A2E865}" type="presParOf" srcId="{EF89D5AE-84C9-4EE1-BB18-1EF29D289BEA}" destId="{A76CB750-C7FD-4B8B-83FF-022D851F9128}" srcOrd="3" destOrd="0" presId="urn:microsoft.com/office/officeart/2005/8/layout/hierarchy2"/>
    <dgm:cxn modelId="{D2AAFE34-433B-419B-A2E2-3B237115B47B}" type="presParOf" srcId="{A76CB750-C7FD-4B8B-83FF-022D851F9128}" destId="{CD9B7763-362E-4F5B-9114-7F96BAFAD295}" srcOrd="0" destOrd="0" presId="urn:microsoft.com/office/officeart/2005/8/layout/hierarchy2"/>
    <dgm:cxn modelId="{BC076211-1AB4-4954-847B-2824846805EF}" type="presParOf" srcId="{A76CB750-C7FD-4B8B-83FF-022D851F9128}" destId="{68A4CCE8-7ADE-4B57-9C7C-320CE46FFD95}" srcOrd="1" destOrd="0" presId="urn:microsoft.com/office/officeart/2005/8/layout/hierarchy2"/>
    <dgm:cxn modelId="{BBC0E693-F71D-4D3B-A0AB-751B5FABD6E3}" type="presParOf" srcId="{EF89D5AE-84C9-4EE1-BB18-1EF29D289BEA}" destId="{D1E06A45-4631-4BC9-98CB-B3CFB85A1AA0}" srcOrd="4" destOrd="0" presId="urn:microsoft.com/office/officeart/2005/8/layout/hierarchy2"/>
    <dgm:cxn modelId="{F47A53E3-A6C4-409A-8A1B-ABFA5EE4C33B}" type="presParOf" srcId="{D1E06A45-4631-4BC9-98CB-B3CFB85A1AA0}" destId="{E8C9EB29-6146-4E64-8480-35D63D432E5B}" srcOrd="0" destOrd="0" presId="urn:microsoft.com/office/officeart/2005/8/layout/hierarchy2"/>
    <dgm:cxn modelId="{CD69B965-7A17-4D22-ADA7-F4A387F759AF}" type="presParOf" srcId="{EF89D5AE-84C9-4EE1-BB18-1EF29D289BEA}" destId="{0094A6E4-F670-437A-9F60-DE58A799F2B0}" srcOrd="5" destOrd="0" presId="urn:microsoft.com/office/officeart/2005/8/layout/hierarchy2"/>
    <dgm:cxn modelId="{BD6AA5F3-BA54-4DF4-89DA-20A8C3F1A0B9}" type="presParOf" srcId="{0094A6E4-F670-437A-9F60-DE58A799F2B0}" destId="{6197B256-F29B-42E1-A794-8EF07DABC7C8}" srcOrd="0" destOrd="0" presId="urn:microsoft.com/office/officeart/2005/8/layout/hierarchy2"/>
    <dgm:cxn modelId="{93F4B50E-E88C-4FBB-877B-23550826BD08}" type="presParOf" srcId="{0094A6E4-F670-437A-9F60-DE58A799F2B0}" destId="{063C5FCB-75E2-4E06-895C-599C6E8EBD48}" srcOrd="1" destOrd="0" presId="urn:microsoft.com/office/officeart/2005/8/layout/hierarchy2"/>
    <dgm:cxn modelId="{7799500F-F267-4934-B52D-90FF4F4AE52C}" type="presParOf" srcId="{EF89D5AE-84C9-4EE1-BB18-1EF29D289BEA}" destId="{9F569224-1814-45AE-9A0E-A6E0124FF7FA}" srcOrd="6" destOrd="0" presId="urn:microsoft.com/office/officeart/2005/8/layout/hierarchy2"/>
    <dgm:cxn modelId="{A8528E29-6B69-49A9-A55A-832F431D85FC}" type="presParOf" srcId="{9F569224-1814-45AE-9A0E-A6E0124FF7FA}" destId="{93F80D22-7DB4-4446-AC00-2A92166BF107}" srcOrd="0" destOrd="0" presId="urn:microsoft.com/office/officeart/2005/8/layout/hierarchy2"/>
    <dgm:cxn modelId="{E582E70F-B775-49F7-8793-6B3058A14C56}" type="presParOf" srcId="{EF89D5AE-84C9-4EE1-BB18-1EF29D289BEA}" destId="{01759B81-F4B7-4EC0-9922-2DD23EAAA8DC}" srcOrd="7" destOrd="0" presId="urn:microsoft.com/office/officeart/2005/8/layout/hierarchy2"/>
    <dgm:cxn modelId="{25620B24-F9D5-4D26-814B-974A58003F52}" type="presParOf" srcId="{01759B81-F4B7-4EC0-9922-2DD23EAAA8DC}" destId="{85820DC1-2D1D-49E1-893E-21F0B232BF60}" srcOrd="0" destOrd="0" presId="urn:microsoft.com/office/officeart/2005/8/layout/hierarchy2"/>
    <dgm:cxn modelId="{2803C3C2-6DC4-4231-AC49-41756767312F}" type="presParOf" srcId="{01759B81-F4B7-4EC0-9922-2DD23EAAA8DC}" destId="{D711B761-EAD9-406F-9D4D-4444A275E48C}" srcOrd="1" destOrd="0" presId="urn:microsoft.com/office/officeart/2005/8/layout/hierarchy2"/>
    <dgm:cxn modelId="{4BADB950-6882-49DA-ABB7-24FE5945EF53}" type="presParOf" srcId="{EF89D5AE-84C9-4EE1-BB18-1EF29D289BEA}" destId="{A71578EE-1EFC-4D1E-BE8A-2263A0396348}" srcOrd="8" destOrd="0" presId="urn:microsoft.com/office/officeart/2005/8/layout/hierarchy2"/>
    <dgm:cxn modelId="{247327FA-DF7E-4D3D-91BB-62B1B99AA822}" type="presParOf" srcId="{A71578EE-1EFC-4D1E-BE8A-2263A0396348}" destId="{F21E449E-5190-4B32-A10F-7CCA5F63A870}" srcOrd="0" destOrd="0" presId="urn:microsoft.com/office/officeart/2005/8/layout/hierarchy2"/>
    <dgm:cxn modelId="{6A2460F9-B02C-4636-887F-2E8974648DED}" type="presParOf" srcId="{EF89D5AE-84C9-4EE1-BB18-1EF29D289BEA}" destId="{F4133876-DCF2-4220-8C77-F38A8E80A978}" srcOrd="9" destOrd="0" presId="urn:microsoft.com/office/officeart/2005/8/layout/hierarchy2"/>
    <dgm:cxn modelId="{4BC5F073-7144-4B46-98FB-7C58EE83F7A4}" type="presParOf" srcId="{F4133876-DCF2-4220-8C77-F38A8E80A978}" destId="{6DD0E1ED-25CC-4CC0-AA47-625538B5B162}" srcOrd="0" destOrd="0" presId="urn:microsoft.com/office/officeart/2005/8/layout/hierarchy2"/>
    <dgm:cxn modelId="{7A9E3EC6-45FC-40CF-9D99-C20C2FD3843E}" type="presParOf" srcId="{F4133876-DCF2-4220-8C77-F38A8E80A978}" destId="{3454226D-C2FA-40E1-9586-5F3A298743BA}" srcOrd="1" destOrd="0" presId="urn:microsoft.com/office/officeart/2005/8/layout/hierarchy2"/>
    <dgm:cxn modelId="{BC02EE6C-2E5D-4DD2-A693-3663E5FB39E3}" type="presParOf" srcId="{7D0EC355-33A1-447F-A464-5F41ECFAB5A8}" destId="{DE1FFF06-D343-4F10-89AB-17FCA020CA4F}" srcOrd="4" destOrd="0" presId="urn:microsoft.com/office/officeart/2005/8/layout/hierarchy2"/>
    <dgm:cxn modelId="{9A41FED4-36F3-47C4-B75B-378052D6C57C}" type="presParOf" srcId="{DE1FFF06-D343-4F10-89AB-17FCA020CA4F}" destId="{B23CD60F-04A9-4A35-953A-FC8AE5BAB738}" srcOrd="0" destOrd="0" presId="urn:microsoft.com/office/officeart/2005/8/layout/hierarchy2"/>
    <dgm:cxn modelId="{4FA62791-F666-4534-8BDB-BF789F401D66}" type="presParOf" srcId="{7D0EC355-33A1-447F-A464-5F41ECFAB5A8}" destId="{B219250F-F671-44F3-9F25-6F22EA9D0B80}" srcOrd="5" destOrd="0" presId="urn:microsoft.com/office/officeart/2005/8/layout/hierarchy2"/>
    <dgm:cxn modelId="{2F81A513-6494-4A6B-8FCB-0A539B4FA695}" type="presParOf" srcId="{B219250F-F671-44F3-9F25-6F22EA9D0B80}" destId="{939D24B2-6848-4EE0-AF16-3D059D1705EB}" srcOrd="0" destOrd="0" presId="urn:microsoft.com/office/officeart/2005/8/layout/hierarchy2"/>
    <dgm:cxn modelId="{691C2CF7-80AB-49FE-B4DB-35B74B3A5D68}" type="presParOf" srcId="{B219250F-F671-44F3-9F25-6F22EA9D0B80}" destId="{1443004D-14B5-492D-AB54-8727B681F0C0}" srcOrd="1" destOrd="0" presId="urn:microsoft.com/office/officeart/2005/8/layout/hierarchy2"/>
    <dgm:cxn modelId="{8C92980B-3C07-4BF4-BA13-0475058A64AC}" type="presParOf" srcId="{7D0EC355-33A1-447F-A464-5F41ECFAB5A8}" destId="{CE438BD7-9A96-48EB-94D6-EA078794983B}" srcOrd="6" destOrd="0" presId="urn:microsoft.com/office/officeart/2005/8/layout/hierarchy2"/>
    <dgm:cxn modelId="{BB445AA3-2C4C-421C-A733-DB159D97D175}" type="presParOf" srcId="{CE438BD7-9A96-48EB-94D6-EA078794983B}" destId="{1BD1C30C-82D2-4446-B34D-30FE39F5DB7E}" srcOrd="0" destOrd="0" presId="urn:microsoft.com/office/officeart/2005/8/layout/hierarchy2"/>
    <dgm:cxn modelId="{111985B5-95C0-4005-83DC-D0CFAE2C8419}" type="presParOf" srcId="{7D0EC355-33A1-447F-A464-5F41ECFAB5A8}" destId="{5C66E128-E81F-4FB7-A950-36BA338F434B}" srcOrd="7" destOrd="0" presId="urn:microsoft.com/office/officeart/2005/8/layout/hierarchy2"/>
    <dgm:cxn modelId="{577355D5-88DD-4C2D-BB68-4D39D5BA57D0}" type="presParOf" srcId="{5C66E128-E81F-4FB7-A950-36BA338F434B}" destId="{12C92B7C-A4DB-479B-BCC3-22C85D4435DC}" srcOrd="0" destOrd="0" presId="urn:microsoft.com/office/officeart/2005/8/layout/hierarchy2"/>
    <dgm:cxn modelId="{3CF4DD1D-0C11-4513-AAF9-0CFCF9AAD23D}" type="presParOf" srcId="{5C66E128-E81F-4FB7-A950-36BA338F434B}" destId="{0FE66F83-7C3C-42C7-90C7-B1B8590F942A}" srcOrd="1" destOrd="0" presId="urn:microsoft.com/office/officeart/2005/8/layout/hierarchy2"/>
    <dgm:cxn modelId="{4400595A-EA5A-4990-8328-C1F995032B09}" type="presParOf" srcId="{C512A281-57AA-450C-9C1E-7A3D9E4822B3}" destId="{E4938A7D-897E-4ABE-A1DE-10F133B909E8}" srcOrd="1" destOrd="0" presId="urn:microsoft.com/office/officeart/2005/8/layout/hierarchy2"/>
    <dgm:cxn modelId="{EC573FF0-5107-4D2C-ADB1-714B365E5B37}" type="presParOf" srcId="{E4938A7D-897E-4ABE-A1DE-10F133B909E8}" destId="{4E64C7A4-3446-443A-B769-EC9ECD4BD7DE}" srcOrd="0" destOrd="0" presId="urn:microsoft.com/office/officeart/2005/8/layout/hierarchy2"/>
    <dgm:cxn modelId="{09A43956-0EBA-464F-BBAD-0287EED4F2B4}" type="presParOf" srcId="{E4938A7D-897E-4ABE-A1DE-10F133B909E8}" destId="{C40DC38D-30A1-4144-AF9B-859E62C6DA43}" srcOrd="1" destOrd="0" presId="urn:microsoft.com/office/officeart/2005/8/layout/hierarchy2"/>
    <dgm:cxn modelId="{CC1CF593-C5A0-4173-A37D-0EA1A46FA6B2}" type="presParOf" srcId="{C40DC38D-30A1-4144-AF9B-859E62C6DA43}" destId="{FFED96FB-DC99-4303-BD0A-12B8896A4D40}" srcOrd="0" destOrd="0" presId="urn:microsoft.com/office/officeart/2005/8/layout/hierarchy2"/>
    <dgm:cxn modelId="{D146A96D-A292-4025-987D-F5D4FB8221FC}" type="presParOf" srcId="{FFED96FB-DC99-4303-BD0A-12B8896A4D40}" destId="{2F087FFC-9ABB-42AB-8268-B183EBED74F6}" srcOrd="0" destOrd="0" presId="urn:microsoft.com/office/officeart/2005/8/layout/hierarchy2"/>
    <dgm:cxn modelId="{C807144F-030E-42C8-899A-125DAB0ED6E8}" type="presParOf" srcId="{C40DC38D-30A1-4144-AF9B-859E62C6DA43}" destId="{00BFFB1A-94D8-4376-A3CF-1CF2D1E3F82C}" srcOrd="1" destOrd="0" presId="urn:microsoft.com/office/officeart/2005/8/layout/hierarchy2"/>
    <dgm:cxn modelId="{B9858FED-678A-4425-B218-54226D7BA761}" type="presParOf" srcId="{00BFFB1A-94D8-4376-A3CF-1CF2D1E3F82C}" destId="{843EC585-89F2-4A0D-B523-37113749C8F1}" srcOrd="0" destOrd="0" presId="urn:microsoft.com/office/officeart/2005/8/layout/hierarchy2"/>
    <dgm:cxn modelId="{07AA3C95-509B-48F1-8603-80227457A733}" type="presParOf" srcId="{00BFFB1A-94D8-4376-A3CF-1CF2D1E3F82C}" destId="{BDAEA646-49C8-4597-968F-45F5CCF08D5B}" srcOrd="1" destOrd="0" presId="urn:microsoft.com/office/officeart/2005/8/layout/hierarchy2"/>
    <dgm:cxn modelId="{F4DA6231-3BFC-422D-B783-45B946AF4241}" type="presParOf" srcId="{C40DC38D-30A1-4144-AF9B-859E62C6DA43}" destId="{D2EB2C21-8D2E-44D8-A892-AE40CD1BC859}" srcOrd="2" destOrd="0" presId="urn:microsoft.com/office/officeart/2005/8/layout/hierarchy2"/>
    <dgm:cxn modelId="{957AAE83-9A26-4CAB-873B-7513A2564770}" type="presParOf" srcId="{D2EB2C21-8D2E-44D8-A892-AE40CD1BC859}" destId="{C18FE5F0-F6C6-4A97-B058-D7A431EF2F60}" srcOrd="0" destOrd="0" presId="urn:microsoft.com/office/officeart/2005/8/layout/hierarchy2"/>
    <dgm:cxn modelId="{18D3C890-A94A-40A5-B6FD-1BA09D14B8A5}" type="presParOf" srcId="{C40DC38D-30A1-4144-AF9B-859E62C6DA43}" destId="{EB904E2B-9E11-4044-AE08-074DE5CEFF72}" srcOrd="3" destOrd="0" presId="urn:microsoft.com/office/officeart/2005/8/layout/hierarchy2"/>
    <dgm:cxn modelId="{BBEA956A-BA5C-4594-8567-F0A07392D9B3}" type="presParOf" srcId="{EB904E2B-9E11-4044-AE08-074DE5CEFF72}" destId="{5AD4DCD7-E528-4099-83D6-7E2729809987}" srcOrd="0" destOrd="0" presId="urn:microsoft.com/office/officeart/2005/8/layout/hierarchy2"/>
    <dgm:cxn modelId="{B9BD75CE-EB80-4E77-AD88-9A8E3DB5A2F2}" type="presParOf" srcId="{EB904E2B-9E11-4044-AE08-074DE5CEFF72}" destId="{CE2DBEA1-0550-482A-A868-F80F8D653FB0}" srcOrd="1" destOrd="0" presId="urn:microsoft.com/office/officeart/2005/8/layout/hierarchy2"/>
    <dgm:cxn modelId="{B5367552-4DB3-43A3-9409-03938AAC0AAD}" type="presParOf" srcId="{CE2DBEA1-0550-482A-A868-F80F8D653FB0}" destId="{CD39AFF1-C897-4AC6-B3F4-776688A6616B}" srcOrd="0" destOrd="0" presId="urn:microsoft.com/office/officeart/2005/8/layout/hierarchy2"/>
    <dgm:cxn modelId="{4F34FC8F-395A-4AC3-9735-94324F7AE5CE}" type="presParOf" srcId="{CD39AFF1-C897-4AC6-B3F4-776688A6616B}" destId="{058197D6-5D9C-4CB7-B7DA-3EB8DF464DEB}" srcOrd="0" destOrd="0" presId="urn:microsoft.com/office/officeart/2005/8/layout/hierarchy2"/>
    <dgm:cxn modelId="{D5FA8268-F12F-4E12-B58F-5B7A5AA62A41}" type="presParOf" srcId="{CE2DBEA1-0550-482A-A868-F80F8D653FB0}" destId="{86198E1B-82DA-4DD9-B867-C668EAA35AC2}" srcOrd="1" destOrd="0" presId="urn:microsoft.com/office/officeart/2005/8/layout/hierarchy2"/>
    <dgm:cxn modelId="{35911AEC-AAAB-4901-9CF1-36D5834B8808}" type="presParOf" srcId="{86198E1B-82DA-4DD9-B867-C668EAA35AC2}" destId="{330254D4-6633-4B2F-BE73-3BBE13C2BF48}" srcOrd="0" destOrd="0" presId="urn:microsoft.com/office/officeart/2005/8/layout/hierarchy2"/>
    <dgm:cxn modelId="{2317B97A-014E-4CDC-8C26-5BD06CE98385}" type="presParOf" srcId="{86198E1B-82DA-4DD9-B867-C668EAA35AC2}" destId="{92C91A74-DB23-41BE-B1AA-96471D63919B}" srcOrd="1" destOrd="0" presId="urn:microsoft.com/office/officeart/2005/8/layout/hierarchy2"/>
    <dgm:cxn modelId="{C9FF8067-0837-4F9B-86EC-0BE044FA80D5}" type="presParOf" srcId="{92C91A74-DB23-41BE-B1AA-96471D63919B}" destId="{40812ADB-0AF9-43E0-8FF8-1009AE328B52}" srcOrd="0" destOrd="0" presId="urn:microsoft.com/office/officeart/2005/8/layout/hierarchy2"/>
    <dgm:cxn modelId="{C4A0D710-932B-4C19-8CE2-CE0D3E555F9C}" type="presParOf" srcId="{40812ADB-0AF9-43E0-8FF8-1009AE328B52}" destId="{7505B86F-5C63-453C-9D8E-EA4B5F51FA41}" srcOrd="0" destOrd="0" presId="urn:microsoft.com/office/officeart/2005/8/layout/hierarchy2"/>
    <dgm:cxn modelId="{A7299974-7830-4DA8-BCFC-A50B0F5BE9C0}" type="presParOf" srcId="{92C91A74-DB23-41BE-B1AA-96471D63919B}" destId="{4C5F23F3-5A4F-4E5E-ADA9-F8CF6CBB0CD8}" srcOrd="1" destOrd="0" presId="urn:microsoft.com/office/officeart/2005/8/layout/hierarchy2"/>
    <dgm:cxn modelId="{42C3BFEB-7904-4ADF-97CB-6AC93E498B22}" type="presParOf" srcId="{4C5F23F3-5A4F-4E5E-ADA9-F8CF6CBB0CD8}" destId="{E74D11D9-E344-4882-92C9-A28D54B5130E}" srcOrd="0" destOrd="0" presId="urn:microsoft.com/office/officeart/2005/8/layout/hierarchy2"/>
    <dgm:cxn modelId="{6D89EF19-3762-425F-9C8D-A792EF939890}" type="presParOf" srcId="{4C5F23F3-5A4F-4E5E-ADA9-F8CF6CBB0CD8}" destId="{5F2D3A59-130C-469E-A0CB-BF8386D1A223}" srcOrd="1" destOrd="0" presId="urn:microsoft.com/office/officeart/2005/8/layout/hierarchy2"/>
    <dgm:cxn modelId="{D48F0324-187B-4A03-BCE0-7F16990E3823}" type="presParOf" srcId="{92C91A74-DB23-41BE-B1AA-96471D63919B}" destId="{DD9A381C-3FA4-4587-8880-A470B4DCDA6A}" srcOrd="2" destOrd="0" presId="urn:microsoft.com/office/officeart/2005/8/layout/hierarchy2"/>
    <dgm:cxn modelId="{69FA4DCC-F340-4D83-A2B1-B492B2CE0767}" type="presParOf" srcId="{DD9A381C-3FA4-4587-8880-A470B4DCDA6A}" destId="{8E5B3E5B-D2B3-4A2C-BEC2-DA2AB47C71FF}" srcOrd="0" destOrd="0" presId="urn:microsoft.com/office/officeart/2005/8/layout/hierarchy2"/>
    <dgm:cxn modelId="{F2E63C49-8F2C-4BD5-AFFD-EC91771AD076}" type="presParOf" srcId="{92C91A74-DB23-41BE-B1AA-96471D63919B}" destId="{9BD28DEB-92E0-431B-8B02-A71A291693F8}" srcOrd="3" destOrd="0" presId="urn:microsoft.com/office/officeart/2005/8/layout/hierarchy2"/>
    <dgm:cxn modelId="{ECCA787D-FB07-4548-9612-49639FBD887A}" type="presParOf" srcId="{9BD28DEB-92E0-431B-8B02-A71A291693F8}" destId="{DF404021-8AA7-4B5C-ADB8-49B1FF37FEAA}" srcOrd="0" destOrd="0" presId="urn:microsoft.com/office/officeart/2005/8/layout/hierarchy2"/>
    <dgm:cxn modelId="{535AD47F-9EB8-477B-B3B8-2B75178CCC99}" type="presParOf" srcId="{9BD28DEB-92E0-431B-8B02-A71A291693F8}" destId="{2CA1A65E-8A8D-447E-870A-41BFCFBDEAC5}" srcOrd="1" destOrd="0" presId="urn:microsoft.com/office/officeart/2005/8/layout/hierarchy2"/>
    <dgm:cxn modelId="{6737F1E9-A43F-415F-B195-D02A1D8E364E}" type="presParOf" srcId="{CE2DBEA1-0550-482A-A868-F80F8D653FB0}" destId="{E18BC335-041F-4EA6-B382-986557A99C26}" srcOrd="2" destOrd="0" presId="urn:microsoft.com/office/officeart/2005/8/layout/hierarchy2"/>
    <dgm:cxn modelId="{AB6FECF1-DFE0-4D14-8550-2AC47F183132}" type="presParOf" srcId="{E18BC335-041F-4EA6-B382-986557A99C26}" destId="{5BE1B93E-5794-4261-99D7-E2D01A41DD1C}" srcOrd="0" destOrd="0" presId="urn:microsoft.com/office/officeart/2005/8/layout/hierarchy2"/>
    <dgm:cxn modelId="{4AA93D91-6A3D-4C3B-A209-44BA32C6AE65}" type="presParOf" srcId="{CE2DBEA1-0550-482A-A868-F80F8D653FB0}" destId="{345956CB-94CC-41E5-9D15-0EF80DC67922}" srcOrd="3" destOrd="0" presId="urn:microsoft.com/office/officeart/2005/8/layout/hierarchy2"/>
    <dgm:cxn modelId="{9D596B64-1B93-4665-8703-E99252FC1B5D}" type="presParOf" srcId="{345956CB-94CC-41E5-9D15-0EF80DC67922}" destId="{9A490F61-5099-4DA0-8D29-E79E199FD6CF}" srcOrd="0" destOrd="0" presId="urn:microsoft.com/office/officeart/2005/8/layout/hierarchy2"/>
    <dgm:cxn modelId="{D013FF2D-DEAE-40D7-A3BC-69B651AE62CF}" type="presParOf" srcId="{345956CB-94CC-41E5-9D15-0EF80DC67922}" destId="{B3029678-843F-458F-A1CC-40D1592130B4}" srcOrd="1" destOrd="0" presId="urn:microsoft.com/office/officeart/2005/8/layout/hierarchy2"/>
    <dgm:cxn modelId="{B45590EB-C0E0-4D69-A6A7-96D0A9C2458A}" type="presParOf" srcId="{B3029678-843F-458F-A1CC-40D1592130B4}" destId="{05B126FE-5E96-41DC-972C-AF52FE40569E}" srcOrd="0" destOrd="0" presId="urn:microsoft.com/office/officeart/2005/8/layout/hierarchy2"/>
    <dgm:cxn modelId="{84FC05BF-4988-4868-A988-1E3BB7374C6B}" type="presParOf" srcId="{05B126FE-5E96-41DC-972C-AF52FE40569E}" destId="{C7EB2872-7813-4905-B115-DBC6A9E33951}" srcOrd="0" destOrd="0" presId="urn:microsoft.com/office/officeart/2005/8/layout/hierarchy2"/>
    <dgm:cxn modelId="{77EF6AA8-C2A9-4532-AB70-EBC24960E28D}" type="presParOf" srcId="{B3029678-843F-458F-A1CC-40D1592130B4}" destId="{FA31D82D-F589-4E1F-A514-DFFEA15414EF}" srcOrd="1" destOrd="0" presId="urn:microsoft.com/office/officeart/2005/8/layout/hierarchy2"/>
    <dgm:cxn modelId="{AA3E2918-509A-44F2-9E86-D5C352DFCDB5}" type="presParOf" srcId="{FA31D82D-F589-4E1F-A514-DFFEA15414EF}" destId="{9D1963B3-47B5-4391-B788-1921729DEF42}" srcOrd="0" destOrd="0" presId="urn:microsoft.com/office/officeart/2005/8/layout/hierarchy2"/>
    <dgm:cxn modelId="{A261ACB9-51AE-4502-9A87-64CBFC25EB23}" type="presParOf" srcId="{FA31D82D-F589-4E1F-A514-DFFEA15414EF}" destId="{8E018377-1E6C-4B58-8F56-CA558FB41806}" srcOrd="1" destOrd="0" presId="urn:microsoft.com/office/officeart/2005/8/layout/hierarchy2"/>
    <dgm:cxn modelId="{F2A1CB14-58E1-4598-83A3-B56755FE118E}" type="presParOf" srcId="{B3029678-843F-458F-A1CC-40D1592130B4}" destId="{9C613AAF-D58A-480E-B6BC-EE021F56DD14}" srcOrd="2" destOrd="0" presId="urn:microsoft.com/office/officeart/2005/8/layout/hierarchy2"/>
    <dgm:cxn modelId="{A3EDA1AA-4D80-430B-AA99-8BD8C643A96F}" type="presParOf" srcId="{9C613AAF-D58A-480E-B6BC-EE021F56DD14}" destId="{89B74C47-1216-45CF-9DD2-D95C8D87E017}" srcOrd="0" destOrd="0" presId="urn:microsoft.com/office/officeart/2005/8/layout/hierarchy2"/>
    <dgm:cxn modelId="{1D8BC4C1-3230-40FA-A999-75541F5608D6}" type="presParOf" srcId="{B3029678-843F-458F-A1CC-40D1592130B4}" destId="{BF2D9357-A440-40E3-B30D-C1947E725DAD}" srcOrd="3" destOrd="0" presId="urn:microsoft.com/office/officeart/2005/8/layout/hierarchy2"/>
    <dgm:cxn modelId="{D9389116-BB10-4E6A-90C0-7978190C368E}" type="presParOf" srcId="{BF2D9357-A440-40E3-B30D-C1947E725DAD}" destId="{0377A15B-E6CA-4755-B82F-047FCD0BEFD4}" srcOrd="0" destOrd="0" presId="urn:microsoft.com/office/officeart/2005/8/layout/hierarchy2"/>
    <dgm:cxn modelId="{DC3333C9-5732-469F-BF56-E46A833B73EE}" type="presParOf" srcId="{BF2D9357-A440-40E3-B30D-C1947E725DAD}" destId="{69C57B69-4F4F-40D7-82FE-F3BC4481ECA6}" srcOrd="1" destOrd="0" presId="urn:microsoft.com/office/officeart/2005/8/layout/hierarchy2"/>
    <dgm:cxn modelId="{41475B1A-6151-424F-BE23-6694C558E4F0}" type="presParOf" srcId="{B3029678-843F-458F-A1CC-40D1592130B4}" destId="{03916E28-B7A8-45BD-855D-6FACAD5E3195}" srcOrd="4" destOrd="0" presId="urn:microsoft.com/office/officeart/2005/8/layout/hierarchy2"/>
    <dgm:cxn modelId="{80368C65-FC2D-4D51-A3D9-2C32D8690D12}" type="presParOf" srcId="{03916E28-B7A8-45BD-855D-6FACAD5E3195}" destId="{4BFF125A-56DE-4A89-BB39-DF5ABF079B8F}" srcOrd="0" destOrd="0" presId="urn:microsoft.com/office/officeart/2005/8/layout/hierarchy2"/>
    <dgm:cxn modelId="{BA0E30E2-B374-4F91-95F8-718853E81011}" type="presParOf" srcId="{B3029678-843F-458F-A1CC-40D1592130B4}" destId="{A38B1BAB-6C99-4A0E-9CAF-DA9FD24B21C6}" srcOrd="5" destOrd="0" presId="urn:microsoft.com/office/officeart/2005/8/layout/hierarchy2"/>
    <dgm:cxn modelId="{DCDF006A-BE4D-4D5C-8A90-43EAAA95C3C8}" type="presParOf" srcId="{A38B1BAB-6C99-4A0E-9CAF-DA9FD24B21C6}" destId="{36313B4F-4C33-4E00-A570-62AB0BF2E152}" srcOrd="0" destOrd="0" presId="urn:microsoft.com/office/officeart/2005/8/layout/hierarchy2"/>
    <dgm:cxn modelId="{215C7382-8DC2-43EF-87DC-8FA0BFD3CD04}" type="presParOf" srcId="{A38B1BAB-6C99-4A0E-9CAF-DA9FD24B21C6}" destId="{9DBAEB18-5E4F-484C-9483-2913F50CF4F1}" srcOrd="1" destOrd="0" presId="urn:microsoft.com/office/officeart/2005/8/layout/hierarchy2"/>
    <dgm:cxn modelId="{340E6E22-6057-40D6-A2F1-D668D601201D}" type="presParOf" srcId="{B3029678-843F-458F-A1CC-40D1592130B4}" destId="{FAA1BF9B-DA2B-4375-8D0E-A7E54AD13FDB}" srcOrd="6" destOrd="0" presId="urn:microsoft.com/office/officeart/2005/8/layout/hierarchy2"/>
    <dgm:cxn modelId="{E6A32D7E-FCB5-4355-B07E-837BF578EA22}" type="presParOf" srcId="{FAA1BF9B-DA2B-4375-8D0E-A7E54AD13FDB}" destId="{0F16AC1C-6E8D-454B-B695-BE6A81054F13}" srcOrd="0" destOrd="0" presId="urn:microsoft.com/office/officeart/2005/8/layout/hierarchy2"/>
    <dgm:cxn modelId="{0E2FC9B3-AA36-4E1B-801D-A7D24146F92B}" type="presParOf" srcId="{B3029678-843F-458F-A1CC-40D1592130B4}" destId="{5E8BCB8A-7939-4F7F-B91D-CC4EF0C11B09}" srcOrd="7" destOrd="0" presId="urn:microsoft.com/office/officeart/2005/8/layout/hierarchy2"/>
    <dgm:cxn modelId="{D48FD862-6BF8-4478-8C79-389E5C83FFB9}" type="presParOf" srcId="{5E8BCB8A-7939-4F7F-B91D-CC4EF0C11B09}" destId="{A21E4D08-6D8F-4B9E-B691-6D4856FA8259}" srcOrd="0" destOrd="0" presId="urn:microsoft.com/office/officeart/2005/8/layout/hierarchy2"/>
    <dgm:cxn modelId="{99481AFC-CA6C-4CE3-9AB2-FD589646E983}" type="presParOf" srcId="{5E8BCB8A-7939-4F7F-B91D-CC4EF0C11B09}" destId="{F295CAE3-8125-4E3C-A63D-3B266D75F8BC}" srcOrd="1" destOrd="0" presId="urn:microsoft.com/office/officeart/2005/8/layout/hierarchy2"/>
    <dgm:cxn modelId="{53A48E80-02FD-47A5-9846-516AE2B4EF1A}" type="presParOf" srcId="{C40DC38D-30A1-4144-AF9B-859E62C6DA43}" destId="{DFB7A01B-51B4-4F54-AB4C-C82DEC254915}" srcOrd="4" destOrd="0" presId="urn:microsoft.com/office/officeart/2005/8/layout/hierarchy2"/>
    <dgm:cxn modelId="{F4812315-B826-487B-A5C6-6510E8F6C3A2}" type="presParOf" srcId="{DFB7A01B-51B4-4F54-AB4C-C82DEC254915}" destId="{A2535AE9-1B09-4BC1-AA86-0E5C4588375F}" srcOrd="0" destOrd="0" presId="urn:microsoft.com/office/officeart/2005/8/layout/hierarchy2"/>
    <dgm:cxn modelId="{B6B59E5C-D6DD-409E-AF73-FDB693873789}" type="presParOf" srcId="{C40DC38D-30A1-4144-AF9B-859E62C6DA43}" destId="{653F54A3-D5DE-4309-BA58-27742C3B35E8}" srcOrd="5" destOrd="0" presId="urn:microsoft.com/office/officeart/2005/8/layout/hierarchy2"/>
    <dgm:cxn modelId="{9F0C0D29-BDEB-43EC-A8EC-0C22BB1939FD}" type="presParOf" srcId="{653F54A3-D5DE-4309-BA58-27742C3B35E8}" destId="{46BF85C3-E4BD-4469-8755-21B8E09E1C87}" srcOrd="0" destOrd="0" presId="urn:microsoft.com/office/officeart/2005/8/layout/hierarchy2"/>
    <dgm:cxn modelId="{78AB3499-6802-4F25-B93D-8D056E087220}" type="presParOf" srcId="{653F54A3-D5DE-4309-BA58-27742C3B35E8}" destId="{086ABC6C-26F0-499B-990B-BF4D7B8D79A3}" srcOrd="1" destOrd="0" presId="urn:microsoft.com/office/officeart/2005/8/layout/hierarchy2"/>
    <dgm:cxn modelId="{8E9DE6C2-D00F-4604-95BD-70DF512DCFEA}" type="presParOf" srcId="{C40DC38D-30A1-4144-AF9B-859E62C6DA43}" destId="{0B44ADAF-A0FD-4A34-8BD0-BB6C1B4AA66A}" srcOrd="6" destOrd="0" presId="urn:microsoft.com/office/officeart/2005/8/layout/hierarchy2"/>
    <dgm:cxn modelId="{2462C01E-B9B7-4514-87D1-A8A570A83DE4}" type="presParOf" srcId="{0B44ADAF-A0FD-4A34-8BD0-BB6C1B4AA66A}" destId="{487C7949-7B2A-4AA4-9719-FE1D2185255F}" srcOrd="0" destOrd="0" presId="urn:microsoft.com/office/officeart/2005/8/layout/hierarchy2"/>
    <dgm:cxn modelId="{585D714F-950A-4B2D-9832-57F910D0071C}" type="presParOf" srcId="{C40DC38D-30A1-4144-AF9B-859E62C6DA43}" destId="{BBA2F588-9BB6-4C93-8CB4-945AF1E0CD2E}" srcOrd="7" destOrd="0" presId="urn:microsoft.com/office/officeart/2005/8/layout/hierarchy2"/>
    <dgm:cxn modelId="{FCDB5D9F-C5BC-4EC0-9973-81E4EA029079}" type="presParOf" srcId="{BBA2F588-9BB6-4C93-8CB4-945AF1E0CD2E}" destId="{53A85320-E4FA-422D-92E8-1F2434286222}" srcOrd="0" destOrd="0" presId="urn:microsoft.com/office/officeart/2005/8/layout/hierarchy2"/>
    <dgm:cxn modelId="{755B6079-04C7-4C93-AA35-08AE790E9399}" type="presParOf" srcId="{BBA2F588-9BB6-4C93-8CB4-945AF1E0CD2E}" destId="{DAEC45E0-569A-4CE7-B99F-D74799CCE88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AFA24-9792-45BE-B4E0-8A3BCE0B4C13}" type="doc">
      <dgm:prSet loTypeId="urn:microsoft.com/office/officeart/2005/8/layout/process1" loCatId="process" qsTypeId="urn:microsoft.com/office/officeart/2005/8/quickstyle/3d1" qsCatId="3D" csTypeId="urn:microsoft.com/office/officeart/2005/8/colors/colorful1" csCatId="colorful" phldr="1"/>
      <dgm:spPr/>
      <dgm:t>
        <a:bodyPr/>
        <a:lstStyle/>
        <a:p>
          <a:endParaRPr lang="es-ES"/>
        </a:p>
      </dgm:t>
    </dgm:pt>
    <dgm:pt modelId="{C94DCF88-55A3-43A7-A5EA-DA29833CDA94}">
      <dgm:prSet custT="1"/>
      <dgm:spPr/>
      <dgm:t>
        <a:bodyPr/>
        <a:lstStyle/>
        <a:p>
          <a:pPr rtl="0"/>
          <a:r>
            <a:rPr lang="es-EC" sz="1800" dirty="0" smtClean="0">
              <a:solidFill>
                <a:schemeClr val="tx1"/>
              </a:solidFill>
            </a:rPr>
            <a:t>Finalidad</a:t>
          </a:r>
          <a:r>
            <a:rPr lang="es-EC" sz="1800" baseline="0" dirty="0" smtClean="0">
              <a:solidFill>
                <a:schemeClr val="tx1"/>
              </a:solidFill>
            </a:rPr>
            <a:t> </a:t>
          </a:r>
          <a:br>
            <a:rPr lang="es-EC" sz="1800" baseline="0" dirty="0" smtClean="0">
              <a:solidFill>
                <a:schemeClr val="tx1"/>
              </a:solidFill>
            </a:rPr>
          </a:br>
          <a:r>
            <a:rPr lang="es-EC" sz="1800" baseline="0" dirty="0" smtClean="0">
              <a:solidFill>
                <a:schemeClr val="tx1"/>
              </a:solidFill>
            </a:rPr>
            <a:t>Aplicado</a:t>
          </a:r>
          <a:endParaRPr lang="es-EC" sz="1800" dirty="0">
            <a:solidFill>
              <a:schemeClr val="tx1"/>
            </a:solidFill>
          </a:endParaRPr>
        </a:p>
      </dgm:t>
    </dgm:pt>
    <dgm:pt modelId="{D8E0B931-9393-4C6A-822E-964B88139C6B}" type="parTrans" cxnId="{270349BC-A43E-4EA1-B59D-0FD6AF77A6F7}">
      <dgm:prSet/>
      <dgm:spPr/>
      <dgm:t>
        <a:bodyPr/>
        <a:lstStyle/>
        <a:p>
          <a:endParaRPr lang="es-ES">
            <a:solidFill>
              <a:schemeClr val="tx1"/>
            </a:solidFill>
          </a:endParaRPr>
        </a:p>
      </dgm:t>
    </dgm:pt>
    <dgm:pt modelId="{CC21C0C7-E50B-4796-96AF-4B6BB2C13F82}" type="sibTrans" cxnId="{270349BC-A43E-4EA1-B59D-0FD6AF77A6F7}">
      <dgm:prSet/>
      <dgm:spPr/>
      <dgm:t>
        <a:bodyPr/>
        <a:lstStyle/>
        <a:p>
          <a:endParaRPr lang="es-ES">
            <a:solidFill>
              <a:schemeClr val="tx1"/>
            </a:solidFill>
          </a:endParaRPr>
        </a:p>
      </dgm:t>
    </dgm:pt>
    <dgm:pt modelId="{1C8A6A9A-F546-4E87-A1F0-18FBB8D121F5}">
      <dgm:prSet custT="1"/>
      <dgm:spPr/>
      <dgm:t>
        <a:bodyPr/>
        <a:lstStyle/>
        <a:p>
          <a:pPr rtl="0"/>
          <a:r>
            <a:rPr lang="es-EC" sz="1800" baseline="0" smtClean="0">
              <a:solidFill>
                <a:schemeClr val="tx1"/>
              </a:solidFill>
            </a:rPr>
            <a:t>Fuentes </a:t>
          </a:r>
          <a:br>
            <a:rPr lang="es-EC" sz="1800" baseline="0" smtClean="0">
              <a:solidFill>
                <a:schemeClr val="tx1"/>
              </a:solidFill>
            </a:rPr>
          </a:br>
          <a:r>
            <a:rPr lang="es-EC" sz="1800" baseline="0" smtClean="0">
              <a:solidFill>
                <a:schemeClr val="tx1"/>
              </a:solidFill>
            </a:rPr>
            <a:t>Primarias y secundarias</a:t>
          </a:r>
          <a:endParaRPr lang="es-EC" sz="1800">
            <a:solidFill>
              <a:schemeClr val="tx1"/>
            </a:solidFill>
          </a:endParaRPr>
        </a:p>
      </dgm:t>
    </dgm:pt>
    <dgm:pt modelId="{2E9E3AF1-5F7D-485E-9A36-DE3572632DFC}" type="parTrans" cxnId="{76CAF6C1-A069-4F4F-AC44-137D7ECEBAC1}">
      <dgm:prSet/>
      <dgm:spPr/>
      <dgm:t>
        <a:bodyPr/>
        <a:lstStyle/>
        <a:p>
          <a:endParaRPr lang="es-ES">
            <a:solidFill>
              <a:schemeClr val="tx1"/>
            </a:solidFill>
          </a:endParaRPr>
        </a:p>
      </dgm:t>
    </dgm:pt>
    <dgm:pt modelId="{82EB51C1-F387-4BD9-AA6A-35685AB58C11}" type="sibTrans" cxnId="{76CAF6C1-A069-4F4F-AC44-137D7ECEBAC1}">
      <dgm:prSet/>
      <dgm:spPr/>
      <dgm:t>
        <a:bodyPr/>
        <a:lstStyle/>
        <a:p>
          <a:endParaRPr lang="es-ES">
            <a:solidFill>
              <a:schemeClr val="tx1"/>
            </a:solidFill>
          </a:endParaRPr>
        </a:p>
      </dgm:t>
    </dgm:pt>
    <dgm:pt modelId="{E60E0523-2190-4A3B-A72B-EB02162C9D53}">
      <dgm:prSet custT="1"/>
      <dgm:spPr/>
      <dgm:t>
        <a:bodyPr/>
        <a:lstStyle/>
        <a:p>
          <a:pPr rtl="0"/>
          <a:r>
            <a:rPr lang="es-EC" sz="1800" baseline="0" smtClean="0">
              <a:solidFill>
                <a:schemeClr val="tx1"/>
              </a:solidFill>
            </a:rPr>
            <a:t>Unidad de análisis </a:t>
          </a:r>
          <a:br>
            <a:rPr lang="es-EC" sz="1800" baseline="0" smtClean="0">
              <a:solidFill>
                <a:schemeClr val="tx1"/>
              </a:solidFill>
            </a:rPr>
          </a:br>
          <a:r>
            <a:rPr lang="es-EC" sz="1800" baseline="0" smtClean="0">
              <a:solidFill>
                <a:schemeClr val="tx1"/>
              </a:solidFill>
            </a:rPr>
            <a:t>Clientes y cooperativas</a:t>
          </a:r>
          <a:endParaRPr lang="es-EC" sz="1800">
            <a:solidFill>
              <a:schemeClr val="tx1"/>
            </a:solidFill>
          </a:endParaRPr>
        </a:p>
      </dgm:t>
    </dgm:pt>
    <dgm:pt modelId="{71E8D4EF-EEF9-4818-8BD8-FD51F7287A6F}" type="parTrans" cxnId="{66151D3D-AF5C-4ECD-82E1-F7ADFF499DA5}">
      <dgm:prSet/>
      <dgm:spPr/>
      <dgm:t>
        <a:bodyPr/>
        <a:lstStyle/>
        <a:p>
          <a:endParaRPr lang="es-ES">
            <a:solidFill>
              <a:schemeClr val="tx1"/>
            </a:solidFill>
          </a:endParaRPr>
        </a:p>
      </dgm:t>
    </dgm:pt>
    <dgm:pt modelId="{1CD0C09E-0EC6-4D1E-BD54-DD3F64E1BC8C}" type="sibTrans" cxnId="{66151D3D-AF5C-4ECD-82E1-F7ADFF499DA5}">
      <dgm:prSet/>
      <dgm:spPr/>
      <dgm:t>
        <a:bodyPr/>
        <a:lstStyle/>
        <a:p>
          <a:endParaRPr lang="es-ES">
            <a:solidFill>
              <a:schemeClr val="tx1"/>
            </a:solidFill>
          </a:endParaRPr>
        </a:p>
      </dgm:t>
    </dgm:pt>
    <dgm:pt modelId="{01260310-BEB3-478E-BA10-04DCFA0B1B5C}">
      <dgm:prSet custT="1"/>
      <dgm:spPr/>
      <dgm:t>
        <a:bodyPr/>
        <a:lstStyle/>
        <a:p>
          <a:pPr rtl="0"/>
          <a:r>
            <a:rPr lang="es-EC" sz="1800" baseline="0" smtClean="0">
              <a:solidFill>
                <a:schemeClr val="tx1"/>
              </a:solidFill>
            </a:rPr>
            <a:t>Grado de control de variables </a:t>
          </a:r>
          <a:br>
            <a:rPr lang="es-EC" sz="1800" baseline="0" smtClean="0">
              <a:solidFill>
                <a:schemeClr val="tx1"/>
              </a:solidFill>
            </a:rPr>
          </a:br>
          <a:r>
            <a:rPr lang="es-EC" sz="1800" baseline="0" smtClean="0">
              <a:solidFill>
                <a:schemeClr val="tx1"/>
              </a:solidFill>
            </a:rPr>
            <a:t>Investigación no experimental</a:t>
          </a:r>
          <a:endParaRPr lang="es-EC" sz="1800">
            <a:solidFill>
              <a:schemeClr val="tx1"/>
            </a:solidFill>
          </a:endParaRPr>
        </a:p>
      </dgm:t>
    </dgm:pt>
    <dgm:pt modelId="{045E29E4-A9DD-407A-84EF-8261846B35B3}" type="parTrans" cxnId="{1BBD5A1E-81F3-45BA-B1F0-680F03C83B86}">
      <dgm:prSet/>
      <dgm:spPr/>
      <dgm:t>
        <a:bodyPr/>
        <a:lstStyle/>
        <a:p>
          <a:endParaRPr lang="es-ES">
            <a:solidFill>
              <a:schemeClr val="tx1"/>
            </a:solidFill>
          </a:endParaRPr>
        </a:p>
      </dgm:t>
    </dgm:pt>
    <dgm:pt modelId="{7AA900EA-30D7-46BD-8D0A-00536F14EAFA}" type="sibTrans" cxnId="{1BBD5A1E-81F3-45BA-B1F0-680F03C83B86}">
      <dgm:prSet/>
      <dgm:spPr/>
      <dgm:t>
        <a:bodyPr/>
        <a:lstStyle/>
        <a:p>
          <a:endParaRPr lang="es-ES">
            <a:solidFill>
              <a:schemeClr val="tx1"/>
            </a:solidFill>
          </a:endParaRPr>
        </a:p>
      </dgm:t>
    </dgm:pt>
    <dgm:pt modelId="{18C85604-DAE5-48C7-BF57-820E76B1BB83}">
      <dgm:prSet custT="1"/>
      <dgm:spPr/>
      <dgm:t>
        <a:bodyPr/>
        <a:lstStyle/>
        <a:p>
          <a:pPr rtl="0"/>
          <a:r>
            <a:rPr lang="es-EC" sz="1800" baseline="0" smtClean="0">
              <a:solidFill>
                <a:schemeClr val="tx1"/>
              </a:solidFill>
            </a:rPr>
            <a:t>Dimensión temporal </a:t>
          </a:r>
          <a:br>
            <a:rPr lang="es-EC" sz="1800" baseline="0" smtClean="0">
              <a:solidFill>
                <a:schemeClr val="tx1"/>
              </a:solidFill>
            </a:rPr>
          </a:br>
          <a:r>
            <a:rPr lang="es-EC" sz="1800" baseline="0" smtClean="0">
              <a:solidFill>
                <a:schemeClr val="tx1"/>
              </a:solidFill>
            </a:rPr>
            <a:t>Transversal</a:t>
          </a:r>
          <a:endParaRPr lang="es-EC" sz="1800">
            <a:solidFill>
              <a:schemeClr val="tx1"/>
            </a:solidFill>
          </a:endParaRPr>
        </a:p>
      </dgm:t>
    </dgm:pt>
    <dgm:pt modelId="{7D1DCC57-9C34-4935-BCB7-302BFEC70FA1}" type="parTrans" cxnId="{64ADA401-1D60-4A1E-AA37-368F84A096A3}">
      <dgm:prSet/>
      <dgm:spPr/>
      <dgm:t>
        <a:bodyPr/>
        <a:lstStyle/>
        <a:p>
          <a:endParaRPr lang="es-ES">
            <a:solidFill>
              <a:schemeClr val="tx1"/>
            </a:solidFill>
          </a:endParaRPr>
        </a:p>
      </dgm:t>
    </dgm:pt>
    <dgm:pt modelId="{97DC01E6-6D53-42F3-9BA0-317B4F991111}" type="sibTrans" cxnId="{64ADA401-1D60-4A1E-AA37-368F84A096A3}">
      <dgm:prSet/>
      <dgm:spPr/>
      <dgm:t>
        <a:bodyPr/>
        <a:lstStyle/>
        <a:p>
          <a:endParaRPr lang="es-ES">
            <a:solidFill>
              <a:schemeClr val="tx1"/>
            </a:solidFill>
          </a:endParaRPr>
        </a:p>
      </dgm:t>
    </dgm:pt>
    <dgm:pt modelId="{00A310CB-80B6-4BB8-ADE1-28CA2CF97BB0}">
      <dgm:prSet custT="1"/>
      <dgm:spPr/>
      <dgm:t>
        <a:bodyPr/>
        <a:lstStyle/>
        <a:p>
          <a:pPr rtl="0"/>
          <a:r>
            <a:rPr lang="es-EC" sz="1800" baseline="0" smtClean="0">
              <a:solidFill>
                <a:schemeClr val="tx1"/>
              </a:solidFill>
            </a:rPr>
            <a:t>Alcance y profundidad </a:t>
          </a:r>
          <a:br>
            <a:rPr lang="es-EC" sz="1800" baseline="0" smtClean="0">
              <a:solidFill>
                <a:schemeClr val="tx1"/>
              </a:solidFill>
            </a:rPr>
          </a:br>
          <a:r>
            <a:rPr lang="es-EC" sz="1800" baseline="0" smtClean="0">
              <a:solidFill>
                <a:schemeClr val="tx1"/>
              </a:solidFill>
            </a:rPr>
            <a:t>Correlacional</a:t>
          </a:r>
          <a:endParaRPr lang="es-EC" sz="1800">
            <a:solidFill>
              <a:schemeClr val="tx1"/>
            </a:solidFill>
          </a:endParaRPr>
        </a:p>
      </dgm:t>
    </dgm:pt>
    <dgm:pt modelId="{EC43243F-07B3-476E-A6F4-DB2A548FE33C}" type="parTrans" cxnId="{1B9135FF-B1B6-4B6C-B786-856F76F587A8}">
      <dgm:prSet/>
      <dgm:spPr/>
      <dgm:t>
        <a:bodyPr/>
        <a:lstStyle/>
        <a:p>
          <a:endParaRPr lang="es-ES">
            <a:solidFill>
              <a:schemeClr val="tx1"/>
            </a:solidFill>
          </a:endParaRPr>
        </a:p>
      </dgm:t>
    </dgm:pt>
    <dgm:pt modelId="{B5C575BE-981F-4995-AFD9-4507E1BC83B9}" type="sibTrans" cxnId="{1B9135FF-B1B6-4B6C-B786-856F76F587A8}">
      <dgm:prSet/>
      <dgm:spPr/>
      <dgm:t>
        <a:bodyPr/>
        <a:lstStyle/>
        <a:p>
          <a:endParaRPr lang="es-ES">
            <a:solidFill>
              <a:schemeClr val="tx1"/>
            </a:solidFill>
          </a:endParaRPr>
        </a:p>
      </dgm:t>
    </dgm:pt>
    <dgm:pt modelId="{EB4A2AA5-F7CB-4501-AC8A-B3D92AF59D43}" type="pres">
      <dgm:prSet presAssocID="{291AFA24-9792-45BE-B4E0-8A3BCE0B4C13}" presName="Name0" presStyleCnt="0">
        <dgm:presLayoutVars>
          <dgm:dir/>
          <dgm:resizeHandles val="exact"/>
        </dgm:presLayoutVars>
      </dgm:prSet>
      <dgm:spPr/>
      <dgm:t>
        <a:bodyPr/>
        <a:lstStyle/>
        <a:p>
          <a:endParaRPr lang="es-ES"/>
        </a:p>
      </dgm:t>
    </dgm:pt>
    <dgm:pt modelId="{2C343665-818F-4BC3-B406-F6435845253F}" type="pres">
      <dgm:prSet presAssocID="{C94DCF88-55A3-43A7-A5EA-DA29833CDA94}" presName="node" presStyleLbl="node1" presStyleIdx="0" presStyleCnt="6" custScaleY="185048">
        <dgm:presLayoutVars>
          <dgm:bulletEnabled val="1"/>
        </dgm:presLayoutVars>
      </dgm:prSet>
      <dgm:spPr/>
      <dgm:t>
        <a:bodyPr/>
        <a:lstStyle/>
        <a:p>
          <a:endParaRPr lang="es-ES"/>
        </a:p>
      </dgm:t>
    </dgm:pt>
    <dgm:pt modelId="{7056FDC0-4006-4B96-977A-57BF5E59786C}" type="pres">
      <dgm:prSet presAssocID="{CC21C0C7-E50B-4796-96AF-4B6BB2C13F82}" presName="sibTrans" presStyleLbl="sibTrans2D1" presStyleIdx="0" presStyleCnt="5"/>
      <dgm:spPr/>
      <dgm:t>
        <a:bodyPr/>
        <a:lstStyle/>
        <a:p>
          <a:endParaRPr lang="es-ES"/>
        </a:p>
      </dgm:t>
    </dgm:pt>
    <dgm:pt modelId="{76625C79-3585-4BC5-ADA5-DF42FB0CED83}" type="pres">
      <dgm:prSet presAssocID="{CC21C0C7-E50B-4796-96AF-4B6BB2C13F82}" presName="connectorText" presStyleLbl="sibTrans2D1" presStyleIdx="0" presStyleCnt="5"/>
      <dgm:spPr/>
      <dgm:t>
        <a:bodyPr/>
        <a:lstStyle/>
        <a:p>
          <a:endParaRPr lang="es-ES"/>
        </a:p>
      </dgm:t>
    </dgm:pt>
    <dgm:pt modelId="{4D308DED-520F-43D5-AD13-169A1405A59D}" type="pres">
      <dgm:prSet presAssocID="{1C8A6A9A-F546-4E87-A1F0-18FBB8D121F5}" presName="node" presStyleLbl="node1" presStyleIdx="1" presStyleCnt="6" custScaleY="185048">
        <dgm:presLayoutVars>
          <dgm:bulletEnabled val="1"/>
        </dgm:presLayoutVars>
      </dgm:prSet>
      <dgm:spPr/>
      <dgm:t>
        <a:bodyPr/>
        <a:lstStyle/>
        <a:p>
          <a:endParaRPr lang="es-ES"/>
        </a:p>
      </dgm:t>
    </dgm:pt>
    <dgm:pt modelId="{CB27CD50-D1A3-4E8B-A879-7BCE4C083DF3}" type="pres">
      <dgm:prSet presAssocID="{82EB51C1-F387-4BD9-AA6A-35685AB58C11}" presName="sibTrans" presStyleLbl="sibTrans2D1" presStyleIdx="1" presStyleCnt="5"/>
      <dgm:spPr/>
      <dgm:t>
        <a:bodyPr/>
        <a:lstStyle/>
        <a:p>
          <a:endParaRPr lang="es-ES"/>
        </a:p>
      </dgm:t>
    </dgm:pt>
    <dgm:pt modelId="{DEB8E199-21F6-4825-8C8D-D580530B6026}" type="pres">
      <dgm:prSet presAssocID="{82EB51C1-F387-4BD9-AA6A-35685AB58C11}" presName="connectorText" presStyleLbl="sibTrans2D1" presStyleIdx="1" presStyleCnt="5"/>
      <dgm:spPr/>
      <dgm:t>
        <a:bodyPr/>
        <a:lstStyle/>
        <a:p>
          <a:endParaRPr lang="es-ES"/>
        </a:p>
      </dgm:t>
    </dgm:pt>
    <dgm:pt modelId="{FD62287A-9D4D-4B16-8AD9-8A47BE4DBB62}" type="pres">
      <dgm:prSet presAssocID="{E60E0523-2190-4A3B-A72B-EB02162C9D53}" presName="node" presStyleLbl="node1" presStyleIdx="2" presStyleCnt="6" custScaleX="113595" custScaleY="185048">
        <dgm:presLayoutVars>
          <dgm:bulletEnabled val="1"/>
        </dgm:presLayoutVars>
      </dgm:prSet>
      <dgm:spPr/>
      <dgm:t>
        <a:bodyPr/>
        <a:lstStyle/>
        <a:p>
          <a:endParaRPr lang="es-ES"/>
        </a:p>
      </dgm:t>
    </dgm:pt>
    <dgm:pt modelId="{0C7DA7EF-3D3D-4846-B198-9DE85B1AD279}" type="pres">
      <dgm:prSet presAssocID="{1CD0C09E-0EC6-4D1E-BD54-DD3F64E1BC8C}" presName="sibTrans" presStyleLbl="sibTrans2D1" presStyleIdx="2" presStyleCnt="5"/>
      <dgm:spPr/>
      <dgm:t>
        <a:bodyPr/>
        <a:lstStyle/>
        <a:p>
          <a:endParaRPr lang="es-ES"/>
        </a:p>
      </dgm:t>
    </dgm:pt>
    <dgm:pt modelId="{41EF857C-7078-4D7E-9383-9AC71A6D5164}" type="pres">
      <dgm:prSet presAssocID="{1CD0C09E-0EC6-4D1E-BD54-DD3F64E1BC8C}" presName="connectorText" presStyleLbl="sibTrans2D1" presStyleIdx="2" presStyleCnt="5"/>
      <dgm:spPr/>
      <dgm:t>
        <a:bodyPr/>
        <a:lstStyle/>
        <a:p>
          <a:endParaRPr lang="es-ES"/>
        </a:p>
      </dgm:t>
    </dgm:pt>
    <dgm:pt modelId="{7C793C19-2613-4F48-9C27-D7E11B71CF64}" type="pres">
      <dgm:prSet presAssocID="{01260310-BEB3-478E-BA10-04DCFA0B1B5C}" presName="node" presStyleLbl="node1" presStyleIdx="3" presStyleCnt="6" custScaleX="123256" custScaleY="185048">
        <dgm:presLayoutVars>
          <dgm:bulletEnabled val="1"/>
        </dgm:presLayoutVars>
      </dgm:prSet>
      <dgm:spPr/>
      <dgm:t>
        <a:bodyPr/>
        <a:lstStyle/>
        <a:p>
          <a:endParaRPr lang="es-ES"/>
        </a:p>
      </dgm:t>
    </dgm:pt>
    <dgm:pt modelId="{1B0D9BDD-7FC8-41C8-BFF4-87B5E521451B}" type="pres">
      <dgm:prSet presAssocID="{7AA900EA-30D7-46BD-8D0A-00536F14EAFA}" presName="sibTrans" presStyleLbl="sibTrans2D1" presStyleIdx="3" presStyleCnt="5"/>
      <dgm:spPr/>
      <dgm:t>
        <a:bodyPr/>
        <a:lstStyle/>
        <a:p>
          <a:endParaRPr lang="es-ES"/>
        </a:p>
      </dgm:t>
    </dgm:pt>
    <dgm:pt modelId="{CCE94575-3C49-421F-AAE6-00B010EB1794}" type="pres">
      <dgm:prSet presAssocID="{7AA900EA-30D7-46BD-8D0A-00536F14EAFA}" presName="connectorText" presStyleLbl="sibTrans2D1" presStyleIdx="3" presStyleCnt="5"/>
      <dgm:spPr/>
      <dgm:t>
        <a:bodyPr/>
        <a:lstStyle/>
        <a:p>
          <a:endParaRPr lang="es-ES"/>
        </a:p>
      </dgm:t>
    </dgm:pt>
    <dgm:pt modelId="{41A70279-E0F6-4EDD-8B49-724E071A54DE}" type="pres">
      <dgm:prSet presAssocID="{18C85604-DAE5-48C7-BF57-820E76B1BB83}" presName="node" presStyleLbl="node1" presStyleIdx="4" presStyleCnt="6" custScaleY="185048">
        <dgm:presLayoutVars>
          <dgm:bulletEnabled val="1"/>
        </dgm:presLayoutVars>
      </dgm:prSet>
      <dgm:spPr/>
      <dgm:t>
        <a:bodyPr/>
        <a:lstStyle/>
        <a:p>
          <a:endParaRPr lang="es-ES"/>
        </a:p>
      </dgm:t>
    </dgm:pt>
    <dgm:pt modelId="{CBAA4A48-434B-4B04-8440-3304ED0B117A}" type="pres">
      <dgm:prSet presAssocID="{97DC01E6-6D53-42F3-9BA0-317B4F991111}" presName="sibTrans" presStyleLbl="sibTrans2D1" presStyleIdx="4" presStyleCnt="5"/>
      <dgm:spPr/>
      <dgm:t>
        <a:bodyPr/>
        <a:lstStyle/>
        <a:p>
          <a:endParaRPr lang="es-ES"/>
        </a:p>
      </dgm:t>
    </dgm:pt>
    <dgm:pt modelId="{B9C76531-FC63-404D-88FD-CCBA8589F3BE}" type="pres">
      <dgm:prSet presAssocID="{97DC01E6-6D53-42F3-9BA0-317B4F991111}" presName="connectorText" presStyleLbl="sibTrans2D1" presStyleIdx="4" presStyleCnt="5"/>
      <dgm:spPr/>
      <dgm:t>
        <a:bodyPr/>
        <a:lstStyle/>
        <a:p>
          <a:endParaRPr lang="es-ES"/>
        </a:p>
      </dgm:t>
    </dgm:pt>
    <dgm:pt modelId="{FDF7CFDB-DC75-4EBB-B48E-818BB993B07E}" type="pres">
      <dgm:prSet presAssocID="{00A310CB-80B6-4BB8-ADE1-28CA2CF97BB0}" presName="node" presStyleLbl="node1" presStyleIdx="5" presStyleCnt="6" custScaleX="111704" custScaleY="185048">
        <dgm:presLayoutVars>
          <dgm:bulletEnabled val="1"/>
        </dgm:presLayoutVars>
      </dgm:prSet>
      <dgm:spPr/>
      <dgm:t>
        <a:bodyPr/>
        <a:lstStyle/>
        <a:p>
          <a:endParaRPr lang="es-ES"/>
        </a:p>
      </dgm:t>
    </dgm:pt>
  </dgm:ptLst>
  <dgm:cxnLst>
    <dgm:cxn modelId="{9BE3B8EF-209D-4615-B07F-A9859A584391}" type="presOf" srcId="{97DC01E6-6D53-42F3-9BA0-317B4F991111}" destId="{CBAA4A48-434B-4B04-8440-3304ED0B117A}" srcOrd="0" destOrd="0" presId="urn:microsoft.com/office/officeart/2005/8/layout/process1"/>
    <dgm:cxn modelId="{00F67466-9A5F-4342-B416-BC341092F659}" type="presOf" srcId="{1CD0C09E-0EC6-4D1E-BD54-DD3F64E1BC8C}" destId="{41EF857C-7078-4D7E-9383-9AC71A6D5164}" srcOrd="1" destOrd="0" presId="urn:microsoft.com/office/officeart/2005/8/layout/process1"/>
    <dgm:cxn modelId="{8759C919-0322-44C7-AA20-842FAF20E3C9}" type="presOf" srcId="{1C8A6A9A-F546-4E87-A1F0-18FBB8D121F5}" destId="{4D308DED-520F-43D5-AD13-169A1405A59D}" srcOrd="0" destOrd="0" presId="urn:microsoft.com/office/officeart/2005/8/layout/process1"/>
    <dgm:cxn modelId="{7D681352-8CFD-45FF-ACC2-7CAA43DCF4C8}" type="presOf" srcId="{C94DCF88-55A3-43A7-A5EA-DA29833CDA94}" destId="{2C343665-818F-4BC3-B406-F6435845253F}" srcOrd="0" destOrd="0" presId="urn:microsoft.com/office/officeart/2005/8/layout/process1"/>
    <dgm:cxn modelId="{64ADA401-1D60-4A1E-AA37-368F84A096A3}" srcId="{291AFA24-9792-45BE-B4E0-8A3BCE0B4C13}" destId="{18C85604-DAE5-48C7-BF57-820E76B1BB83}" srcOrd="4" destOrd="0" parTransId="{7D1DCC57-9C34-4935-BCB7-302BFEC70FA1}" sibTransId="{97DC01E6-6D53-42F3-9BA0-317B4F991111}"/>
    <dgm:cxn modelId="{4686306E-0078-47A1-A959-42261C422604}" type="presOf" srcId="{E60E0523-2190-4A3B-A72B-EB02162C9D53}" destId="{FD62287A-9D4D-4B16-8AD9-8A47BE4DBB62}" srcOrd="0" destOrd="0" presId="urn:microsoft.com/office/officeart/2005/8/layout/process1"/>
    <dgm:cxn modelId="{910220B8-4DB2-4AE1-92BD-BFA462380B33}" type="presOf" srcId="{7AA900EA-30D7-46BD-8D0A-00536F14EAFA}" destId="{1B0D9BDD-7FC8-41C8-BFF4-87B5E521451B}" srcOrd="0" destOrd="0" presId="urn:microsoft.com/office/officeart/2005/8/layout/process1"/>
    <dgm:cxn modelId="{058EEDCF-3190-41B2-8269-33EB201946E7}" type="presOf" srcId="{00A310CB-80B6-4BB8-ADE1-28CA2CF97BB0}" destId="{FDF7CFDB-DC75-4EBB-B48E-818BB993B07E}" srcOrd="0" destOrd="0" presId="urn:microsoft.com/office/officeart/2005/8/layout/process1"/>
    <dgm:cxn modelId="{47483564-21F1-43A2-BF09-921F4635A389}" type="presOf" srcId="{291AFA24-9792-45BE-B4E0-8A3BCE0B4C13}" destId="{EB4A2AA5-F7CB-4501-AC8A-B3D92AF59D43}" srcOrd="0" destOrd="0" presId="urn:microsoft.com/office/officeart/2005/8/layout/process1"/>
    <dgm:cxn modelId="{1C18DFBB-9B70-4F36-9D79-00F3E27421BB}" type="presOf" srcId="{01260310-BEB3-478E-BA10-04DCFA0B1B5C}" destId="{7C793C19-2613-4F48-9C27-D7E11B71CF64}" srcOrd="0" destOrd="0" presId="urn:microsoft.com/office/officeart/2005/8/layout/process1"/>
    <dgm:cxn modelId="{66151D3D-AF5C-4ECD-82E1-F7ADFF499DA5}" srcId="{291AFA24-9792-45BE-B4E0-8A3BCE0B4C13}" destId="{E60E0523-2190-4A3B-A72B-EB02162C9D53}" srcOrd="2" destOrd="0" parTransId="{71E8D4EF-EEF9-4818-8BD8-FD51F7287A6F}" sibTransId="{1CD0C09E-0EC6-4D1E-BD54-DD3F64E1BC8C}"/>
    <dgm:cxn modelId="{76CAF6C1-A069-4F4F-AC44-137D7ECEBAC1}" srcId="{291AFA24-9792-45BE-B4E0-8A3BCE0B4C13}" destId="{1C8A6A9A-F546-4E87-A1F0-18FBB8D121F5}" srcOrd="1" destOrd="0" parTransId="{2E9E3AF1-5F7D-485E-9A36-DE3572632DFC}" sibTransId="{82EB51C1-F387-4BD9-AA6A-35685AB58C11}"/>
    <dgm:cxn modelId="{F5541176-63A3-465B-8095-9100EF76BD30}" type="presOf" srcId="{CC21C0C7-E50B-4796-96AF-4B6BB2C13F82}" destId="{7056FDC0-4006-4B96-977A-57BF5E59786C}" srcOrd="0" destOrd="0" presId="urn:microsoft.com/office/officeart/2005/8/layout/process1"/>
    <dgm:cxn modelId="{6056A52F-D41D-438C-B692-DFF70D8933D7}" type="presOf" srcId="{97DC01E6-6D53-42F3-9BA0-317B4F991111}" destId="{B9C76531-FC63-404D-88FD-CCBA8589F3BE}" srcOrd="1" destOrd="0" presId="urn:microsoft.com/office/officeart/2005/8/layout/process1"/>
    <dgm:cxn modelId="{63C40876-6C3C-4489-8EEB-1E830D1F21BD}" type="presOf" srcId="{82EB51C1-F387-4BD9-AA6A-35685AB58C11}" destId="{DEB8E199-21F6-4825-8C8D-D580530B6026}" srcOrd="1" destOrd="0" presId="urn:microsoft.com/office/officeart/2005/8/layout/process1"/>
    <dgm:cxn modelId="{FC0D140E-EF75-49C2-AC56-F8F71B56D81E}" type="presOf" srcId="{82EB51C1-F387-4BD9-AA6A-35685AB58C11}" destId="{CB27CD50-D1A3-4E8B-A879-7BCE4C083DF3}" srcOrd="0" destOrd="0" presId="urn:microsoft.com/office/officeart/2005/8/layout/process1"/>
    <dgm:cxn modelId="{E41F94BB-C252-44E9-821D-7028C07D3BCF}" type="presOf" srcId="{7AA900EA-30D7-46BD-8D0A-00536F14EAFA}" destId="{CCE94575-3C49-421F-AAE6-00B010EB1794}" srcOrd="1" destOrd="0" presId="urn:microsoft.com/office/officeart/2005/8/layout/process1"/>
    <dgm:cxn modelId="{270349BC-A43E-4EA1-B59D-0FD6AF77A6F7}" srcId="{291AFA24-9792-45BE-B4E0-8A3BCE0B4C13}" destId="{C94DCF88-55A3-43A7-A5EA-DA29833CDA94}" srcOrd="0" destOrd="0" parTransId="{D8E0B931-9393-4C6A-822E-964B88139C6B}" sibTransId="{CC21C0C7-E50B-4796-96AF-4B6BB2C13F82}"/>
    <dgm:cxn modelId="{4BEDDAB5-B48E-447B-8A3C-62029C1AF506}" type="presOf" srcId="{18C85604-DAE5-48C7-BF57-820E76B1BB83}" destId="{41A70279-E0F6-4EDD-8B49-724E071A54DE}" srcOrd="0" destOrd="0" presId="urn:microsoft.com/office/officeart/2005/8/layout/process1"/>
    <dgm:cxn modelId="{E365BC15-FA48-4EAD-9AE4-1139448C8C46}" type="presOf" srcId="{1CD0C09E-0EC6-4D1E-BD54-DD3F64E1BC8C}" destId="{0C7DA7EF-3D3D-4846-B198-9DE85B1AD279}" srcOrd="0" destOrd="0" presId="urn:microsoft.com/office/officeart/2005/8/layout/process1"/>
    <dgm:cxn modelId="{0B7AF9D0-3B88-4A5A-A9F9-D27BBD1BCAFC}" type="presOf" srcId="{CC21C0C7-E50B-4796-96AF-4B6BB2C13F82}" destId="{76625C79-3585-4BC5-ADA5-DF42FB0CED83}" srcOrd="1" destOrd="0" presId="urn:microsoft.com/office/officeart/2005/8/layout/process1"/>
    <dgm:cxn modelId="{1B9135FF-B1B6-4B6C-B786-856F76F587A8}" srcId="{291AFA24-9792-45BE-B4E0-8A3BCE0B4C13}" destId="{00A310CB-80B6-4BB8-ADE1-28CA2CF97BB0}" srcOrd="5" destOrd="0" parTransId="{EC43243F-07B3-476E-A6F4-DB2A548FE33C}" sibTransId="{B5C575BE-981F-4995-AFD9-4507E1BC83B9}"/>
    <dgm:cxn modelId="{1BBD5A1E-81F3-45BA-B1F0-680F03C83B86}" srcId="{291AFA24-9792-45BE-B4E0-8A3BCE0B4C13}" destId="{01260310-BEB3-478E-BA10-04DCFA0B1B5C}" srcOrd="3" destOrd="0" parTransId="{045E29E4-A9DD-407A-84EF-8261846B35B3}" sibTransId="{7AA900EA-30D7-46BD-8D0A-00536F14EAFA}"/>
    <dgm:cxn modelId="{A45B5B05-F07F-4539-92C4-FB80F4B2AB4F}" type="presParOf" srcId="{EB4A2AA5-F7CB-4501-AC8A-B3D92AF59D43}" destId="{2C343665-818F-4BC3-B406-F6435845253F}" srcOrd="0" destOrd="0" presId="urn:microsoft.com/office/officeart/2005/8/layout/process1"/>
    <dgm:cxn modelId="{78F1516F-379D-47A0-AF09-DCFB98540C20}" type="presParOf" srcId="{EB4A2AA5-F7CB-4501-AC8A-B3D92AF59D43}" destId="{7056FDC0-4006-4B96-977A-57BF5E59786C}" srcOrd="1" destOrd="0" presId="urn:microsoft.com/office/officeart/2005/8/layout/process1"/>
    <dgm:cxn modelId="{3CC8C22C-72DC-4C1C-B3CE-3149CD410427}" type="presParOf" srcId="{7056FDC0-4006-4B96-977A-57BF5E59786C}" destId="{76625C79-3585-4BC5-ADA5-DF42FB0CED83}" srcOrd="0" destOrd="0" presId="urn:microsoft.com/office/officeart/2005/8/layout/process1"/>
    <dgm:cxn modelId="{9D96D9C1-336A-4599-B2D8-F25C6F0C88E7}" type="presParOf" srcId="{EB4A2AA5-F7CB-4501-AC8A-B3D92AF59D43}" destId="{4D308DED-520F-43D5-AD13-169A1405A59D}" srcOrd="2" destOrd="0" presId="urn:microsoft.com/office/officeart/2005/8/layout/process1"/>
    <dgm:cxn modelId="{C2AE0F03-81AB-4DAB-B51A-512D8F1FDA40}" type="presParOf" srcId="{EB4A2AA5-F7CB-4501-AC8A-B3D92AF59D43}" destId="{CB27CD50-D1A3-4E8B-A879-7BCE4C083DF3}" srcOrd="3" destOrd="0" presId="urn:microsoft.com/office/officeart/2005/8/layout/process1"/>
    <dgm:cxn modelId="{9D9D4CB9-3100-4240-83C0-E055963FFBB3}" type="presParOf" srcId="{CB27CD50-D1A3-4E8B-A879-7BCE4C083DF3}" destId="{DEB8E199-21F6-4825-8C8D-D580530B6026}" srcOrd="0" destOrd="0" presId="urn:microsoft.com/office/officeart/2005/8/layout/process1"/>
    <dgm:cxn modelId="{0534BA75-FE23-4D5C-847A-BD5593ECE214}" type="presParOf" srcId="{EB4A2AA5-F7CB-4501-AC8A-B3D92AF59D43}" destId="{FD62287A-9D4D-4B16-8AD9-8A47BE4DBB62}" srcOrd="4" destOrd="0" presId="urn:microsoft.com/office/officeart/2005/8/layout/process1"/>
    <dgm:cxn modelId="{6E0B968C-7E7E-4089-8E18-B73AD24A5BC1}" type="presParOf" srcId="{EB4A2AA5-F7CB-4501-AC8A-B3D92AF59D43}" destId="{0C7DA7EF-3D3D-4846-B198-9DE85B1AD279}" srcOrd="5" destOrd="0" presId="urn:microsoft.com/office/officeart/2005/8/layout/process1"/>
    <dgm:cxn modelId="{7F3BF56D-7D97-4E61-BF8C-F64DC3B2A89C}" type="presParOf" srcId="{0C7DA7EF-3D3D-4846-B198-9DE85B1AD279}" destId="{41EF857C-7078-4D7E-9383-9AC71A6D5164}" srcOrd="0" destOrd="0" presId="urn:microsoft.com/office/officeart/2005/8/layout/process1"/>
    <dgm:cxn modelId="{E64595B6-79C7-4DC8-937B-145A6B9BDCB4}" type="presParOf" srcId="{EB4A2AA5-F7CB-4501-AC8A-B3D92AF59D43}" destId="{7C793C19-2613-4F48-9C27-D7E11B71CF64}" srcOrd="6" destOrd="0" presId="urn:microsoft.com/office/officeart/2005/8/layout/process1"/>
    <dgm:cxn modelId="{C7276371-1BD5-4BA6-B059-88C8F35BE894}" type="presParOf" srcId="{EB4A2AA5-F7CB-4501-AC8A-B3D92AF59D43}" destId="{1B0D9BDD-7FC8-41C8-BFF4-87B5E521451B}" srcOrd="7" destOrd="0" presId="urn:microsoft.com/office/officeart/2005/8/layout/process1"/>
    <dgm:cxn modelId="{99C1DE7E-4F2A-4B42-B893-6ECE9BAD711B}" type="presParOf" srcId="{1B0D9BDD-7FC8-41C8-BFF4-87B5E521451B}" destId="{CCE94575-3C49-421F-AAE6-00B010EB1794}" srcOrd="0" destOrd="0" presId="urn:microsoft.com/office/officeart/2005/8/layout/process1"/>
    <dgm:cxn modelId="{6296CB5E-8BE5-4013-B0CA-66A8F7EA0AD6}" type="presParOf" srcId="{EB4A2AA5-F7CB-4501-AC8A-B3D92AF59D43}" destId="{41A70279-E0F6-4EDD-8B49-724E071A54DE}" srcOrd="8" destOrd="0" presId="urn:microsoft.com/office/officeart/2005/8/layout/process1"/>
    <dgm:cxn modelId="{5D647C89-B28A-4F6F-851A-EA2AD60F1B73}" type="presParOf" srcId="{EB4A2AA5-F7CB-4501-AC8A-B3D92AF59D43}" destId="{CBAA4A48-434B-4B04-8440-3304ED0B117A}" srcOrd="9" destOrd="0" presId="urn:microsoft.com/office/officeart/2005/8/layout/process1"/>
    <dgm:cxn modelId="{B943D257-FDCF-4E55-B009-BC5C1D318270}" type="presParOf" srcId="{CBAA4A48-434B-4B04-8440-3304ED0B117A}" destId="{B9C76531-FC63-404D-88FD-CCBA8589F3BE}" srcOrd="0" destOrd="0" presId="urn:microsoft.com/office/officeart/2005/8/layout/process1"/>
    <dgm:cxn modelId="{EBCA02A9-5FEE-4828-96A2-39D540B5F6D6}" type="presParOf" srcId="{EB4A2AA5-F7CB-4501-AC8A-B3D92AF59D43}" destId="{FDF7CFDB-DC75-4EBB-B48E-818BB993B07E}"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B88F59-E9B5-45E9-B990-68B4E5EB32A4}" type="doc">
      <dgm:prSet loTypeId="urn:microsoft.com/office/officeart/2005/8/layout/list1" loCatId="list" qsTypeId="urn:microsoft.com/office/officeart/2005/8/quickstyle/3d3" qsCatId="3D" csTypeId="urn:microsoft.com/office/officeart/2005/8/colors/colorful1" csCatId="colorful"/>
      <dgm:spPr/>
      <dgm:t>
        <a:bodyPr/>
        <a:lstStyle/>
        <a:p>
          <a:endParaRPr lang="es-ES"/>
        </a:p>
      </dgm:t>
    </dgm:pt>
    <dgm:pt modelId="{384FAE4D-45E1-400F-9632-490F8EFED701}">
      <dgm:prSet/>
      <dgm:spPr/>
      <dgm:t>
        <a:bodyPr/>
        <a:lstStyle/>
        <a:p>
          <a:pPr rtl="0"/>
          <a:r>
            <a:rPr lang="es-EC" smtClean="0">
              <a:solidFill>
                <a:schemeClr val="tx1"/>
              </a:solidFill>
            </a:rPr>
            <a:t>Población </a:t>
          </a:r>
          <a:endParaRPr lang="es-EC">
            <a:solidFill>
              <a:schemeClr val="tx1"/>
            </a:solidFill>
          </a:endParaRPr>
        </a:p>
      </dgm:t>
    </dgm:pt>
    <dgm:pt modelId="{F6B746AD-22C4-42C1-A6AD-A8C736293E77}" type="parTrans" cxnId="{98171D1E-2061-4CFD-8639-8CEF53338E4E}">
      <dgm:prSet/>
      <dgm:spPr/>
      <dgm:t>
        <a:bodyPr/>
        <a:lstStyle/>
        <a:p>
          <a:endParaRPr lang="es-ES">
            <a:solidFill>
              <a:schemeClr val="tx1"/>
            </a:solidFill>
          </a:endParaRPr>
        </a:p>
      </dgm:t>
    </dgm:pt>
    <dgm:pt modelId="{4A702784-EFFA-49F0-B8E7-EDF8DC98CEE8}" type="sibTrans" cxnId="{98171D1E-2061-4CFD-8639-8CEF53338E4E}">
      <dgm:prSet/>
      <dgm:spPr/>
      <dgm:t>
        <a:bodyPr/>
        <a:lstStyle/>
        <a:p>
          <a:endParaRPr lang="es-ES">
            <a:solidFill>
              <a:schemeClr val="tx1"/>
            </a:solidFill>
          </a:endParaRPr>
        </a:p>
      </dgm:t>
    </dgm:pt>
    <dgm:pt modelId="{FCB385E1-6617-4413-98E3-7EEC7196C8B6}">
      <dgm:prSet/>
      <dgm:spPr/>
      <dgm:t>
        <a:bodyPr/>
        <a:lstStyle/>
        <a:p>
          <a:pPr rtl="0"/>
          <a:r>
            <a:rPr lang="es-EC" smtClean="0">
              <a:solidFill>
                <a:schemeClr val="tx1"/>
              </a:solidFill>
            </a:rPr>
            <a:t>11 Cooperativas (aquellas que tienen más del 3% del total</a:t>
          </a:r>
          <a:r>
            <a:rPr lang="es-EC" baseline="0" smtClean="0">
              <a:solidFill>
                <a:schemeClr val="tx1"/>
              </a:solidFill>
            </a:rPr>
            <a:t> de socios del sector)</a:t>
          </a:r>
          <a:endParaRPr lang="es-EC">
            <a:solidFill>
              <a:schemeClr val="tx1"/>
            </a:solidFill>
          </a:endParaRPr>
        </a:p>
      </dgm:t>
    </dgm:pt>
    <dgm:pt modelId="{12EF0DD8-B50B-4B52-B7DF-7565DEE09B91}" type="parTrans" cxnId="{53824ADE-9830-4114-ACFD-A73ABC0CA07C}">
      <dgm:prSet/>
      <dgm:spPr/>
      <dgm:t>
        <a:bodyPr/>
        <a:lstStyle/>
        <a:p>
          <a:endParaRPr lang="es-ES">
            <a:solidFill>
              <a:schemeClr val="tx1"/>
            </a:solidFill>
          </a:endParaRPr>
        </a:p>
      </dgm:t>
    </dgm:pt>
    <dgm:pt modelId="{03086435-0235-4A5B-88CC-669E21F88C9F}" type="sibTrans" cxnId="{53824ADE-9830-4114-ACFD-A73ABC0CA07C}">
      <dgm:prSet/>
      <dgm:spPr/>
      <dgm:t>
        <a:bodyPr/>
        <a:lstStyle/>
        <a:p>
          <a:endParaRPr lang="es-ES">
            <a:solidFill>
              <a:schemeClr val="tx1"/>
            </a:solidFill>
          </a:endParaRPr>
        </a:p>
      </dgm:t>
    </dgm:pt>
    <dgm:pt modelId="{82F051A6-B5E3-4C0F-BBD1-061FDE68108E}">
      <dgm:prSet/>
      <dgm:spPr/>
      <dgm:t>
        <a:bodyPr/>
        <a:lstStyle/>
        <a:p>
          <a:pPr rtl="0"/>
          <a:r>
            <a:rPr lang="es-EC" baseline="0" smtClean="0">
              <a:solidFill>
                <a:schemeClr val="tx1"/>
              </a:solidFill>
            </a:rPr>
            <a:t>713287 cliente</a:t>
          </a:r>
          <a:endParaRPr lang="es-EC">
            <a:solidFill>
              <a:schemeClr val="tx1"/>
            </a:solidFill>
          </a:endParaRPr>
        </a:p>
      </dgm:t>
    </dgm:pt>
    <dgm:pt modelId="{1E98EA3D-A70B-4B52-9E11-B87E07941AA4}" type="parTrans" cxnId="{4315D7B4-E391-4059-A30B-7BCE74C92CDB}">
      <dgm:prSet/>
      <dgm:spPr/>
      <dgm:t>
        <a:bodyPr/>
        <a:lstStyle/>
        <a:p>
          <a:endParaRPr lang="es-ES">
            <a:solidFill>
              <a:schemeClr val="tx1"/>
            </a:solidFill>
          </a:endParaRPr>
        </a:p>
      </dgm:t>
    </dgm:pt>
    <dgm:pt modelId="{02183BEC-3D88-4B4B-B79F-CE0B6A8DEEF0}" type="sibTrans" cxnId="{4315D7B4-E391-4059-A30B-7BCE74C92CDB}">
      <dgm:prSet/>
      <dgm:spPr/>
      <dgm:t>
        <a:bodyPr/>
        <a:lstStyle/>
        <a:p>
          <a:endParaRPr lang="es-ES">
            <a:solidFill>
              <a:schemeClr val="tx1"/>
            </a:solidFill>
          </a:endParaRPr>
        </a:p>
      </dgm:t>
    </dgm:pt>
    <dgm:pt modelId="{980A5E10-58EC-4669-BFCF-1715F03A1342}">
      <dgm:prSet/>
      <dgm:spPr/>
      <dgm:t>
        <a:bodyPr/>
        <a:lstStyle/>
        <a:p>
          <a:pPr rtl="0"/>
          <a:r>
            <a:rPr lang="es-EC" baseline="0" smtClean="0">
              <a:solidFill>
                <a:schemeClr val="tx1"/>
              </a:solidFill>
            </a:rPr>
            <a:t>Muestra</a:t>
          </a:r>
          <a:endParaRPr lang="es-EC">
            <a:solidFill>
              <a:schemeClr val="tx1"/>
            </a:solidFill>
          </a:endParaRPr>
        </a:p>
      </dgm:t>
    </dgm:pt>
    <dgm:pt modelId="{9418718B-1EDD-4DCC-B8DA-9D7D085A8DE3}" type="parTrans" cxnId="{0D46BD1D-65C9-4557-99F4-9A92744A5C8B}">
      <dgm:prSet/>
      <dgm:spPr/>
      <dgm:t>
        <a:bodyPr/>
        <a:lstStyle/>
        <a:p>
          <a:endParaRPr lang="es-ES">
            <a:solidFill>
              <a:schemeClr val="tx1"/>
            </a:solidFill>
          </a:endParaRPr>
        </a:p>
      </dgm:t>
    </dgm:pt>
    <dgm:pt modelId="{04A537D5-CF4E-4309-B063-2FA23AEB5B9D}" type="sibTrans" cxnId="{0D46BD1D-65C9-4557-99F4-9A92744A5C8B}">
      <dgm:prSet/>
      <dgm:spPr/>
      <dgm:t>
        <a:bodyPr/>
        <a:lstStyle/>
        <a:p>
          <a:endParaRPr lang="es-ES">
            <a:solidFill>
              <a:schemeClr val="tx1"/>
            </a:solidFill>
          </a:endParaRPr>
        </a:p>
      </dgm:t>
    </dgm:pt>
    <dgm:pt modelId="{45EDD38F-5A92-46DE-B99D-5884AB3D42CB}">
      <dgm:prSet/>
      <dgm:spPr/>
      <dgm:t>
        <a:bodyPr/>
        <a:lstStyle/>
        <a:p>
          <a:pPr rtl="0"/>
          <a:r>
            <a:rPr lang="es-EC" smtClean="0">
              <a:solidFill>
                <a:schemeClr val="tx1"/>
              </a:solidFill>
            </a:rPr>
            <a:t>11 Cooperativas</a:t>
          </a:r>
          <a:endParaRPr lang="es-EC">
            <a:solidFill>
              <a:schemeClr val="tx1"/>
            </a:solidFill>
          </a:endParaRPr>
        </a:p>
      </dgm:t>
    </dgm:pt>
    <dgm:pt modelId="{942CDCD4-5DD0-4783-BF88-F5B6D043FE23}" type="parTrans" cxnId="{A15951EE-12D0-4A97-A7FE-5F637A6E3D00}">
      <dgm:prSet/>
      <dgm:spPr/>
      <dgm:t>
        <a:bodyPr/>
        <a:lstStyle/>
        <a:p>
          <a:endParaRPr lang="es-ES">
            <a:solidFill>
              <a:schemeClr val="tx1"/>
            </a:solidFill>
          </a:endParaRPr>
        </a:p>
      </dgm:t>
    </dgm:pt>
    <dgm:pt modelId="{07BBB6F6-9C36-4586-995D-D1A8437B8E0E}" type="sibTrans" cxnId="{A15951EE-12D0-4A97-A7FE-5F637A6E3D00}">
      <dgm:prSet/>
      <dgm:spPr/>
      <dgm:t>
        <a:bodyPr/>
        <a:lstStyle/>
        <a:p>
          <a:endParaRPr lang="es-ES">
            <a:solidFill>
              <a:schemeClr val="tx1"/>
            </a:solidFill>
          </a:endParaRPr>
        </a:p>
      </dgm:t>
    </dgm:pt>
    <dgm:pt modelId="{B27CE5C6-1EE1-4C2C-AE5F-34B2C9FF2552}">
      <dgm:prSet/>
      <dgm:spPr/>
      <dgm:t>
        <a:bodyPr/>
        <a:lstStyle/>
        <a:p>
          <a:pPr rtl="0"/>
          <a:r>
            <a:rPr lang="es-EC" smtClean="0">
              <a:solidFill>
                <a:schemeClr val="tx1"/>
              </a:solidFill>
            </a:rPr>
            <a:t>384 clientes</a:t>
          </a:r>
          <a:endParaRPr lang="es-EC">
            <a:solidFill>
              <a:schemeClr val="tx1"/>
            </a:solidFill>
          </a:endParaRPr>
        </a:p>
      </dgm:t>
    </dgm:pt>
    <dgm:pt modelId="{C616E11F-414E-4906-BEDA-7B3314C4FDA2}" type="parTrans" cxnId="{1965EE43-734C-48EA-BF2F-757A62E2FDD5}">
      <dgm:prSet/>
      <dgm:spPr/>
      <dgm:t>
        <a:bodyPr/>
        <a:lstStyle/>
        <a:p>
          <a:endParaRPr lang="es-ES">
            <a:solidFill>
              <a:schemeClr val="tx1"/>
            </a:solidFill>
          </a:endParaRPr>
        </a:p>
      </dgm:t>
    </dgm:pt>
    <dgm:pt modelId="{A5C81E3B-D364-4DC8-B6D2-5C79998B4BBE}" type="sibTrans" cxnId="{1965EE43-734C-48EA-BF2F-757A62E2FDD5}">
      <dgm:prSet/>
      <dgm:spPr/>
      <dgm:t>
        <a:bodyPr/>
        <a:lstStyle/>
        <a:p>
          <a:endParaRPr lang="es-ES">
            <a:solidFill>
              <a:schemeClr val="tx1"/>
            </a:solidFill>
          </a:endParaRPr>
        </a:p>
      </dgm:t>
    </dgm:pt>
    <dgm:pt modelId="{D2E48526-51EA-4C69-87E4-7D42BDBA3FFC}" type="pres">
      <dgm:prSet presAssocID="{BEB88F59-E9B5-45E9-B990-68B4E5EB32A4}" presName="linear" presStyleCnt="0">
        <dgm:presLayoutVars>
          <dgm:dir/>
          <dgm:animLvl val="lvl"/>
          <dgm:resizeHandles val="exact"/>
        </dgm:presLayoutVars>
      </dgm:prSet>
      <dgm:spPr/>
      <dgm:t>
        <a:bodyPr/>
        <a:lstStyle/>
        <a:p>
          <a:endParaRPr lang="es-ES"/>
        </a:p>
      </dgm:t>
    </dgm:pt>
    <dgm:pt modelId="{51CD5D0B-F4A6-41A1-AA42-CDC1FDD76262}" type="pres">
      <dgm:prSet presAssocID="{384FAE4D-45E1-400F-9632-490F8EFED701}" presName="parentLin" presStyleCnt="0"/>
      <dgm:spPr/>
    </dgm:pt>
    <dgm:pt modelId="{1F9C8ED0-FAE3-47B2-9C2C-C02E1A39E931}" type="pres">
      <dgm:prSet presAssocID="{384FAE4D-45E1-400F-9632-490F8EFED701}" presName="parentLeftMargin" presStyleLbl="node1" presStyleIdx="0" presStyleCnt="2"/>
      <dgm:spPr/>
      <dgm:t>
        <a:bodyPr/>
        <a:lstStyle/>
        <a:p>
          <a:endParaRPr lang="es-ES"/>
        </a:p>
      </dgm:t>
    </dgm:pt>
    <dgm:pt modelId="{42220648-78FA-416D-90E6-AB45D4138FDF}" type="pres">
      <dgm:prSet presAssocID="{384FAE4D-45E1-400F-9632-490F8EFED701}" presName="parentText" presStyleLbl="node1" presStyleIdx="0" presStyleCnt="2">
        <dgm:presLayoutVars>
          <dgm:chMax val="0"/>
          <dgm:bulletEnabled val="1"/>
        </dgm:presLayoutVars>
      </dgm:prSet>
      <dgm:spPr/>
      <dgm:t>
        <a:bodyPr/>
        <a:lstStyle/>
        <a:p>
          <a:endParaRPr lang="es-ES"/>
        </a:p>
      </dgm:t>
    </dgm:pt>
    <dgm:pt modelId="{9B39BCBD-9D81-4C4C-A88A-C5B883163543}" type="pres">
      <dgm:prSet presAssocID="{384FAE4D-45E1-400F-9632-490F8EFED701}" presName="negativeSpace" presStyleCnt="0"/>
      <dgm:spPr/>
    </dgm:pt>
    <dgm:pt modelId="{165D2C57-DC1D-43AD-A3FA-CCDAACB8B51E}" type="pres">
      <dgm:prSet presAssocID="{384FAE4D-45E1-400F-9632-490F8EFED701}" presName="childText" presStyleLbl="conFgAcc1" presStyleIdx="0" presStyleCnt="2">
        <dgm:presLayoutVars>
          <dgm:bulletEnabled val="1"/>
        </dgm:presLayoutVars>
      </dgm:prSet>
      <dgm:spPr/>
      <dgm:t>
        <a:bodyPr/>
        <a:lstStyle/>
        <a:p>
          <a:endParaRPr lang="es-ES"/>
        </a:p>
      </dgm:t>
    </dgm:pt>
    <dgm:pt modelId="{CD08F100-D939-4603-A895-63CBFEED8245}" type="pres">
      <dgm:prSet presAssocID="{4A702784-EFFA-49F0-B8E7-EDF8DC98CEE8}" presName="spaceBetweenRectangles" presStyleCnt="0"/>
      <dgm:spPr/>
    </dgm:pt>
    <dgm:pt modelId="{40ED7C1D-AE20-4BDC-A9A6-3878B8E42512}" type="pres">
      <dgm:prSet presAssocID="{980A5E10-58EC-4669-BFCF-1715F03A1342}" presName="parentLin" presStyleCnt="0"/>
      <dgm:spPr/>
    </dgm:pt>
    <dgm:pt modelId="{B096BA0F-86D0-471A-B31A-49321C301C67}" type="pres">
      <dgm:prSet presAssocID="{980A5E10-58EC-4669-BFCF-1715F03A1342}" presName="parentLeftMargin" presStyleLbl="node1" presStyleIdx="0" presStyleCnt="2"/>
      <dgm:spPr/>
      <dgm:t>
        <a:bodyPr/>
        <a:lstStyle/>
        <a:p>
          <a:endParaRPr lang="es-ES"/>
        </a:p>
      </dgm:t>
    </dgm:pt>
    <dgm:pt modelId="{8DA460EB-BE68-4D8E-BE02-CF2FDA6EE095}" type="pres">
      <dgm:prSet presAssocID="{980A5E10-58EC-4669-BFCF-1715F03A1342}" presName="parentText" presStyleLbl="node1" presStyleIdx="1" presStyleCnt="2">
        <dgm:presLayoutVars>
          <dgm:chMax val="0"/>
          <dgm:bulletEnabled val="1"/>
        </dgm:presLayoutVars>
      </dgm:prSet>
      <dgm:spPr/>
      <dgm:t>
        <a:bodyPr/>
        <a:lstStyle/>
        <a:p>
          <a:endParaRPr lang="es-ES"/>
        </a:p>
      </dgm:t>
    </dgm:pt>
    <dgm:pt modelId="{0157535A-CF2B-430A-AA4F-B5C3F80A43F0}" type="pres">
      <dgm:prSet presAssocID="{980A5E10-58EC-4669-BFCF-1715F03A1342}" presName="negativeSpace" presStyleCnt="0"/>
      <dgm:spPr/>
    </dgm:pt>
    <dgm:pt modelId="{C2D99983-1591-4BFB-B1B3-9015D3463014}" type="pres">
      <dgm:prSet presAssocID="{980A5E10-58EC-4669-BFCF-1715F03A1342}" presName="childText" presStyleLbl="conFgAcc1" presStyleIdx="1" presStyleCnt="2">
        <dgm:presLayoutVars>
          <dgm:bulletEnabled val="1"/>
        </dgm:presLayoutVars>
      </dgm:prSet>
      <dgm:spPr/>
      <dgm:t>
        <a:bodyPr/>
        <a:lstStyle/>
        <a:p>
          <a:endParaRPr lang="es-ES"/>
        </a:p>
      </dgm:t>
    </dgm:pt>
  </dgm:ptLst>
  <dgm:cxnLst>
    <dgm:cxn modelId="{98171D1E-2061-4CFD-8639-8CEF53338E4E}" srcId="{BEB88F59-E9B5-45E9-B990-68B4E5EB32A4}" destId="{384FAE4D-45E1-400F-9632-490F8EFED701}" srcOrd="0" destOrd="0" parTransId="{F6B746AD-22C4-42C1-A6AD-A8C736293E77}" sibTransId="{4A702784-EFFA-49F0-B8E7-EDF8DC98CEE8}"/>
    <dgm:cxn modelId="{12055023-809C-4F86-A905-A4FFA3ECE311}" type="presOf" srcId="{980A5E10-58EC-4669-BFCF-1715F03A1342}" destId="{B096BA0F-86D0-471A-B31A-49321C301C67}" srcOrd="0" destOrd="0" presId="urn:microsoft.com/office/officeart/2005/8/layout/list1"/>
    <dgm:cxn modelId="{A42F2303-63D2-4F57-9693-7E638C8C1796}" type="presOf" srcId="{384FAE4D-45E1-400F-9632-490F8EFED701}" destId="{42220648-78FA-416D-90E6-AB45D4138FDF}" srcOrd="1" destOrd="0" presId="urn:microsoft.com/office/officeart/2005/8/layout/list1"/>
    <dgm:cxn modelId="{5836D682-1FA1-4D22-8784-8A1FAD3C6B59}" type="presOf" srcId="{BEB88F59-E9B5-45E9-B990-68B4E5EB32A4}" destId="{D2E48526-51EA-4C69-87E4-7D42BDBA3FFC}" srcOrd="0" destOrd="0" presId="urn:microsoft.com/office/officeart/2005/8/layout/list1"/>
    <dgm:cxn modelId="{A15951EE-12D0-4A97-A7FE-5F637A6E3D00}" srcId="{980A5E10-58EC-4669-BFCF-1715F03A1342}" destId="{45EDD38F-5A92-46DE-B99D-5884AB3D42CB}" srcOrd="0" destOrd="0" parTransId="{942CDCD4-5DD0-4783-BF88-F5B6D043FE23}" sibTransId="{07BBB6F6-9C36-4586-995D-D1A8437B8E0E}"/>
    <dgm:cxn modelId="{1965EE43-734C-48EA-BF2F-757A62E2FDD5}" srcId="{980A5E10-58EC-4669-BFCF-1715F03A1342}" destId="{B27CE5C6-1EE1-4C2C-AE5F-34B2C9FF2552}" srcOrd="1" destOrd="0" parTransId="{C616E11F-414E-4906-BEDA-7B3314C4FDA2}" sibTransId="{A5C81E3B-D364-4DC8-B6D2-5C79998B4BBE}"/>
    <dgm:cxn modelId="{1376C94E-1685-4B4A-B5AB-99B63C301784}" type="presOf" srcId="{FCB385E1-6617-4413-98E3-7EEC7196C8B6}" destId="{165D2C57-DC1D-43AD-A3FA-CCDAACB8B51E}" srcOrd="0" destOrd="0" presId="urn:microsoft.com/office/officeart/2005/8/layout/list1"/>
    <dgm:cxn modelId="{866F37A9-E142-4DF8-9754-1B661795B081}" type="presOf" srcId="{B27CE5C6-1EE1-4C2C-AE5F-34B2C9FF2552}" destId="{C2D99983-1591-4BFB-B1B3-9015D3463014}" srcOrd="0" destOrd="1" presId="urn:microsoft.com/office/officeart/2005/8/layout/list1"/>
    <dgm:cxn modelId="{FADC65D5-E9B6-4FE8-8E3B-BDC8A6684F40}" type="presOf" srcId="{384FAE4D-45E1-400F-9632-490F8EFED701}" destId="{1F9C8ED0-FAE3-47B2-9C2C-C02E1A39E931}" srcOrd="0" destOrd="0" presId="urn:microsoft.com/office/officeart/2005/8/layout/list1"/>
    <dgm:cxn modelId="{4315D7B4-E391-4059-A30B-7BCE74C92CDB}" srcId="{384FAE4D-45E1-400F-9632-490F8EFED701}" destId="{82F051A6-B5E3-4C0F-BBD1-061FDE68108E}" srcOrd="1" destOrd="0" parTransId="{1E98EA3D-A70B-4B52-9E11-B87E07941AA4}" sibTransId="{02183BEC-3D88-4B4B-B79F-CE0B6A8DEEF0}"/>
    <dgm:cxn modelId="{CD65BEDA-F53B-4B82-B00B-46F65C328532}" type="presOf" srcId="{980A5E10-58EC-4669-BFCF-1715F03A1342}" destId="{8DA460EB-BE68-4D8E-BE02-CF2FDA6EE095}" srcOrd="1" destOrd="0" presId="urn:microsoft.com/office/officeart/2005/8/layout/list1"/>
    <dgm:cxn modelId="{7BC8645A-4153-426A-BE9C-B8407828D399}" type="presOf" srcId="{45EDD38F-5A92-46DE-B99D-5884AB3D42CB}" destId="{C2D99983-1591-4BFB-B1B3-9015D3463014}" srcOrd="0" destOrd="0" presId="urn:microsoft.com/office/officeart/2005/8/layout/list1"/>
    <dgm:cxn modelId="{0D46BD1D-65C9-4557-99F4-9A92744A5C8B}" srcId="{BEB88F59-E9B5-45E9-B990-68B4E5EB32A4}" destId="{980A5E10-58EC-4669-BFCF-1715F03A1342}" srcOrd="1" destOrd="0" parTransId="{9418718B-1EDD-4DCC-B8DA-9D7D085A8DE3}" sibTransId="{04A537D5-CF4E-4309-B063-2FA23AEB5B9D}"/>
    <dgm:cxn modelId="{53824ADE-9830-4114-ACFD-A73ABC0CA07C}" srcId="{384FAE4D-45E1-400F-9632-490F8EFED701}" destId="{FCB385E1-6617-4413-98E3-7EEC7196C8B6}" srcOrd="0" destOrd="0" parTransId="{12EF0DD8-B50B-4B52-B7DF-7565DEE09B91}" sibTransId="{03086435-0235-4A5B-88CC-669E21F88C9F}"/>
    <dgm:cxn modelId="{4F03D287-0C33-410F-A025-C1F431F4BBD2}" type="presOf" srcId="{82F051A6-B5E3-4C0F-BBD1-061FDE68108E}" destId="{165D2C57-DC1D-43AD-A3FA-CCDAACB8B51E}" srcOrd="0" destOrd="1" presId="urn:microsoft.com/office/officeart/2005/8/layout/list1"/>
    <dgm:cxn modelId="{41BE382F-5B6B-4262-A11C-A120100A7777}" type="presParOf" srcId="{D2E48526-51EA-4C69-87E4-7D42BDBA3FFC}" destId="{51CD5D0B-F4A6-41A1-AA42-CDC1FDD76262}" srcOrd="0" destOrd="0" presId="urn:microsoft.com/office/officeart/2005/8/layout/list1"/>
    <dgm:cxn modelId="{73243C58-7678-41EC-81EC-8DBEB182E88E}" type="presParOf" srcId="{51CD5D0B-F4A6-41A1-AA42-CDC1FDD76262}" destId="{1F9C8ED0-FAE3-47B2-9C2C-C02E1A39E931}" srcOrd="0" destOrd="0" presId="urn:microsoft.com/office/officeart/2005/8/layout/list1"/>
    <dgm:cxn modelId="{AC14CAF2-3525-4F88-80C1-8BD805E3B15C}" type="presParOf" srcId="{51CD5D0B-F4A6-41A1-AA42-CDC1FDD76262}" destId="{42220648-78FA-416D-90E6-AB45D4138FDF}" srcOrd="1" destOrd="0" presId="urn:microsoft.com/office/officeart/2005/8/layout/list1"/>
    <dgm:cxn modelId="{98429008-FEFC-4EA6-8219-04BC8CD700B0}" type="presParOf" srcId="{D2E48526-51EA-4C69-87E4-7D42BDBA3FFC}" destId="{9B39BCBD-9D81-4C4C-A88A-C5B883163543}" srcOrd="1" destOrd="0" presId="urn:microsoft.com/office/officeart/2005/8/layout/list1"/>
    <dgm:cxn modelId="{25AC9616-D4AD-40DE-960F-B3980B1F137D}" type="presParOf" srcId="{D2E48526-51EA-4C69-87E4-7D42BDBA3FFC}" destId="{165D2C57-DC1D-43AD-A3FA-CCDAACB8B51E}" srcOrd="2" destOrd="0" presId="urn:microsoft.com/office/officeart/2005/8/layout/list1"/>
    <dgm:cxn modelId="{5E14393D-37CA-4993-8CFD-700C425B5C13}" type="presParOf" srcId="{D2E48526-51EA-4C69-87E4-7D42BDBA3FFC}" destId="{CD08F100-D939-4603-A895-63CBFEED8245}" srcOrd="3" destOrd="0" presId="urn:microsoft.com/office/officeart/2005/8/layout/list1"/>
    <dgm:cxn modelId="{C181390B-AE2B-4508-9428-758D7121BB58}" type="presParOf" srcId="{D2E48526-51EA-4C69-87E4-7D42BDBA3FFC}" destId="{40ED7C1D-AE20-4BDC-A9A6-3878B8E42512}" srcOrd="4" destOrd="0" presId="urn:microsoft.com/office/officeart/2005/8/layout/list1"/>
    <dgm:cxn modelId="{5E0E90EB-670C-4402-AC18-7A1F16DE1633}" type="presParOf" srcId="{40ED7C1D-AE20-4BDC-A9A6-3878B8E42512}" destId="{B096BA0F-86D0-471A-B31A-49321C301C67}" srcOrd="0" destOrd="0" presId="urn:microsoft.com/office/officeart/2005/8/layout/list1"/>
    <dgm:cxn modelId="{CFB4B294-2004-4601-965F-62F3AD587B4D}" type="presParOf" srcId="{40ED7C1D-AE20-4BDC-A9A6-3878B8E42512}" destId="{8DA460EB-BE68-4D8E-BE02-CF2FDA6EE095}" srcOrd="1" destOrd="0" presId="urn:microsoft.com/office/officeart/2005/8/layout/list1"/>
    <dgm:cxn modelId="{67D3DB13-B0D5-470E-9CE0-D93D36E3CCAE}" type="presParOf" srcId="{D2E48526-51EA-4C69-87E4-7D42BDBA3FFC}" destId="{0157535A-CF2B-430A-AA4F-B5C3F80A43F0}" srcOrd="5" destOrd="0" presId="urn:microsoft.com/office/officeart/2005/8/layout/list1"/>
    <dgm:cxn modelId="{044200EE-4906-4EC2-8C88-F8C6B9856E98}" type="presParOf" srcId="{D2E48526-51EA-4C69-87E4-7D42BDBA3FFC}" destId="{C2D99983-1591-4BFB-B1B3-9015D346301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6BCA8C-017B-4DAA-986A-67EDD0ED02C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ES"/>
        </a:p>
      </dgm:t>
    </dgm:pt>
    <dgm:pt modelId="{33C2894A-0D3F-48EC-9E3D-EC1D9D45A5AB}">
      <dgm:prSet/>
      <dgm:spPr/>
      <dgm:t>
        <a:bodyPr/>
        <a:lstStyle/>
        <a:p>
          <a:pPr rtl="0"/>
          <a:r>
            <a:rPr lang="es-EC" b="1" smtClean="0">
              <a:solidFill>
                <a:schemeClr val="tx1"/>
              </a:solidFill>
            </a:rPr>
            <a:t>Hipótesis 1: </a:t>
          </a:r>
          <a:r>
            <a:rPr lang="es-ES" b="1" smtClean="0">
              <a:solidFill>
                <a:schemeClr val="tx1"/>
              </a:solidFill>
            </a:rPr>
            <a:t>La gestión de la calidad total influye positivamente en la satisfacción del cliente.</a:t>
          </a:r>
          <a:endParaRPr lang="es-EC">
            <a:solidFill>
              <a:schemeClr val="tx1"/>
            </a:solidFill>
          </a:endParaRPr>
        </a:p>
      </dgm:t>
    </dgm:pt>
    <dgm:pt modelId="{854F90C7-A072-4022-BE61-F3CBC0D1AE12}" type="parTrans" cxnId="{9E2FCDE4-FA39-49E5-AA72-51748D75BD8C}">
      <dgm:prSet/>
      <dgm:spPr/>
      <dgm:t>
        <a:bodyPr/>
        <a:lstStyle/>
        <a:p>
          <a:endParaRPr lang="es-ES">
            <a:solidFill>
              <a:schemeClr val="tx1"/>
            </a:solidFill>
          </a:endParaRPr>
        </a:p>
      </dgm:t>
    </dgm:pt>
    <dgm:pt modelId="{9166AF7D-9795-4B0A-9DEC-443DD451AB4E}" type="sibTrans" cxnId="{9E2FCDE4-FA39-49E5-AA72-51748D75BD8C}">
      <dgm:prSet/>
      <dgm:spPr/>
      <dgm:t>
        <a:bodyPr/>
        <a:lstStyle/>
        <a:p>
          <a:endParaRPr lang="es-ES">
            <a:solidFill>
              <a:schemeClr val="tx1"/>
            </a:solidFill>
          </a:endParaRPr>
        </a:p>
      </dgm:t>
    </dgm:pt>
    <dgm:pt modelId="{56B55F74-6A6D-471C-A998-807EF1C77D18}" type="pres">
      <dgm:prSet presAssocID="{4A6BCA8C-017B-4DAA-986A-67EDD0ED02CB}" presName="linear" presStyleCnt="0">
        <dgm:presLayoutVars>
          <dgm:animLvl val="lvl"/>
          <dgm:resizeHandles val="exact"/>
        </dgm:presLayoutVars>
      </dgm:prSet>
      <dgm:spPr/>
      <dgm:t>
        <a:bodyPr/>
        <a:lstStyle/>
        <a:p>
          <a:endParaRPr lang="es-ES"/>
        </a:p>
      </dgm:t>
    </dgm:pt>
    <dgm:pt modelId="{7B44050A-700B-4E8F-9007-7457D7F86B3B}" type="pres">
      <dgm:prSet presAssocID="{33C2894A-0D3F-48EC-9E3D-EC1D9D45A5AB}" presName="parentText" presStyleLbl="node1" presStyleIdx="0" presStyleCnt="1" custLinFactNeighborX="-706" custLinFactNeighborY="-48793">
        <dgm:presLayoutVars>
          <dgm:chMax val="0"/>
          <dgm:bulletEnabled val="1"/>
        </dgm:presLayoutVars>
      </dgm:prSet>
      <dgm:spPr/>
      <dgm:t>
        <a:bodyPr/>
        <a:lstStyle/>
        <a:p>
          <a:endParaRPr lang="es-ES"/>
        </a:p>
      </dgm:t>
    </dgm:pt>
  </dgm:ptLst>
  <dgm:cxnLst>
    <dgm:cxn modelId="{C242FDC4-A4F4-42E1-AF83-42F878350BD2}" type="presOf" srcId="{33C2894A-0D3F-48EC-9E3D-EC1D9D45A5AB}" destId="{7B44050A-700B-4E8F-9007-7457D7F86B3B}" srcOrd="0" destOrd="0" presId="urn:microsoft.com/office/officeart/2005/8/layout/vList2"/>
    <dgm:cxn modelId="{9E2FCDE4-FA39-49E5-AA72-51748D75BD8C}" srcId="{4A6BCA8C-017B-4DAA-986A-67EDD0ED02CB}" destId="{33C2894A-0D3F-48EC-9E3D-EC1D9D45A5AB}" srcOrd="0" destOrd="0" parTransId="{854F90C7-A072-4022-BE61-F3CBC0D1AE12}" sibTransId="{9166AF7D-9795-4B0A-9DEC-443DD451AB4E}"/>
    <dgm:cxn modelId="{D27F33C0-6249-4116-9427-92DA031DDC4C}" type="presOf" srcId="{4A6BCA8C-017B-4DAA-986A-67EDD0ED02CB}" destId="{56B55F74-6A6D-471C-A998-807EF1C77D18}" srcOrd="0" destOrd="0" presId="urn:microsoft.com/office/officeart/2005/8/layout/vList2"/>
    <dgm:cxn modelId="{DF96E6CD-57E3-40CF-8B30-CBC7D52B9308}" type="presParOf" srcId="{56B55F74-6A6D-471C-A998-807EF1C77D18}" destId="{7B44050A-700B-4E8F-9007-7457D7F86B3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5BD93-ACBF-40E3-B6F6-93A5E64DD995}">
      <dsp:nvSpPr>
        <dsp:cNvPr id="0" name=""/>
        <dsp:cNvSpPr/>
      </dsp:nvSpPr>
      <dsp:spPr>
        <a:xfrm>
          <a:off x="3557672" y="1643632"/>
          <a:ext cx="3914270" cy="2948914"/>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s-ES" sz="2000" kern="1200" dirty="0" smtClean="0">
              <a:solidFill>
                <a:schemeClr val="tx1"/>
              </a:solidFill>
            </a:rPr>
            <a:t>Problema: </a:t>
          </a:r>
        </a:p>
        <a:p>
          <a:pPr lvl="0" algn="ctr" defTabSz="889000" rtl="0">
            <a:lnSpc>
              <a:spcPct val="90000"/>
            </a:lnSpc>
            <a:spcBef>
              <a:spcPct val="0"/>
            </a:spcBef>
            <a:spcAft>
              <a:spcPct val="35000"/>
            </a:spcAft>
          </a:pPr>
          <a:r>
            <a:rPr lang="es-ES" sz="2000" kern="1200" dirty="0" smtClean="0">
              <a:solidFill>
                <a:schemeClr val="tx1"/>
              </a:solidFill>
            </a:rPr>
            <a:t>Ausencia de estudios en el sector financiero sobre el impacto que la gestión de la calidad total puede tener en la satisfacción y lealtad del cliente</a:t>
          </a:r>
          <a:endParaRPr lang="es-EC" sz="2000" kern="1200" dirty="0">
            <a:solidFill>
              <a:schemeClr val="tx1"/>
            </a:solidFill>
          </a:endParaRPr>
        </a:p>
      </dsp:txBody>
      <dsp:txXfrm>
        <a:off x="4130904" y="2075490"/>
        <a:ext cx="2767806" cy="2085198"/>
      </dsp:txXfrm>
    </dsp:sp>
    <dsp:sp modelId="{839FDB28-A20D-47FB-9691-D6E021A55C29}">
      <dsp:nvSpPr>
        <dsp:cNvPr id="0" name=""/>
        <dsp:cNvSpPr/>
      </dsp:nvSpPr>
      <dsp:spPr>
        <a:xfrm rot="13240079">
          <a:off x="1674132" y="966972"/>
          <a:ext cx="2456111" cy="840440"/>
        </a:xfrm>
        <a:prstGeom prst="leftArrow">
          <a:avLst>
            <a:gd name="adj1" fmla="val 60000"/>
            <a:gd name="adj2" fmla="val 50000"/>
          </a:avLst>
        </a:prstGeom>
        <a:solidFill>
          <a:schemeClr val="accent2">
            <a:hueOff val="0"/>
            <a:satOff val="0"/>
            <a:lumOff val="0"/>
            <a:alphaOff val="0"/>
          </a:schemeClr>
        </a:solidFill>
        <a:ln>
          <a:noFill/>
        </a:ln>
        <a:effectLst>
          <a:outerShdw blurRad="38100" dist="25400" dir="5400000" rotWithShape="0">
            <a:srgbClr val="000000">
              <a:alpha val="5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AFD9957-4078-4FD4-94C0-48CA47A06B11}">
      <dsp:nvSpPr>
        <dsp:cNvPr id="0" name=""/>
        <dsp:cNvSpPr/>
      </dsp:nvSpPr>
      <dsp:spPr>
        <a:xfrm>
          <a:off x="0" y="27417"/>
          <a:ext cx="3756853" cy="1363037"/>
        </a:xfrm>
        <a:prstGeom prst="roundRect">
          <a:avLst>
            <a:gd name="adj" fmla="val 10000"/>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es-ES" sz="2000" kern="1200" smtClean="0">
              <a:solidFill>
                <a:schemeClr val="tx1"/>
              </a:solidFill>
            </a:rPr>
            <a:t>Las </a:t>
          </a:r>
          <a:r>
            <a:rPr lang="es-ES" sz="2000" kern="1200" dirty="0" smtClean="0">
              <a:solidFill>
                <a:schemeClr val="tx1"/>
              </a:solidFill>
            </a:rPr>
            <a:t>entidades del sistema financiera requieren estabilidad en sus operaciones</a:t>
          </a:r>
          <a:endParaRPr lang="es-EC" sz="2000" kern="1200" dirty="0">
            <a:solidFill>
              <a:schemeClr val="tx1"/>
            </a:solidFill>
          </a:endParaRPr>
        </a:p>
      </dsp:txBody>
      <dsp:txXfrm>
        <a:off x="39922" y="67339"/>
        <a:ext cx="3677009" cy="1283193"/>
      </dsp:txXfrm>
    </dsp:sp>
    <dsp:sp modelId="{9CB6D4FA-A1BB-4E78-A951-C6C10F5EB5DF}">
      <dsp:nvSpPr>
        <dsp:cNvPr id="0" name=""/>
        <dsp:cNvSpPr/>
      </dsp:nvSpPr>
      <dsp:spPr>
        <a:xfrm rot="18853593">
          <a:off x="6857049" y="966827"/>
          <a:ext cx="2540696" cy="840440"/>
        </a:xfrm>
        <a:prstGeom prst="leftArrow">
          <a:avLst>
            <a:gd name="adj1" fmla="val 60000"/>
            <a:gd name="adj2" fmla="val 50000"/>
          </a:avLst>
        </a:prstGeom>
        <a:solidFill>
          <a:schemeClr val="accent2">
            <a:hueOff val="3742897"/>
            <a:satOff val="5308"/>
            <a:lumOff val="18235"/>
            <a:alphaOff val="0"/>
          </a:schemeClr>
        </a:solidFill>
        <a:ln>
          <a:noFill/>
        </a:ln>
        <a:effectLst>
          <a:outerShdw blurRad="38100" dist="25400" dir="5400000" rotWithShape="0">
            <a:srgbClr val="000000">
              <a:alpha val="5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ED7B697-3216-4A2C-B56C-95A0088CB63A}">
      <dsp:nvSpPr>
        <dsp:cNvPr id="0" name=""/>
        <dsp:cNvSpPr/>
      </dsp:nvSpPr>
      <dsp:spPr>
        <a:xfrm>
          <a:off x="7272761" y="27189"/>
          <a:ext cx="3756853" cy="1363037"/>
        </a:xfrm>
        <a:prstGeom prst="roundRect">
          <a:avLst>
            <a:gd name="adj" fmla="val 10000"/>
          </a:avLst>
        </a:prstGeom>
        <a:gradFill rotWithShape="0">
          <a:gsLst>
            <a:gs pos="0">
              <a:schemeClr val="accent2">
                <a:hueOff val="3742897"/>
                <a:satOff val="5308"/>
                <a:lumOff val="18235"/>
                <a:alphaOff val="0"/>
                <a:tint val="98000"/>
                <a:lumMod val="110000"/>
              </a:schemeClr>
            </a:gs>
            <a:gs pos="84000">
              <a:schemeClr val="accent2">
                <a:hueOff val="3742897"/>
                <a:satOff val="5308"/>
                <a:lumOff val="18235"/>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0">
            <a:lnSpc>
              <a:spcPct val="90000"/>
            </a:lnSpc>
            <a:spcBef>
              <a:spcPct val="0"/>
            </a:spcBef>
            <a:spcAft>
              <a:spcPct val="35000"/>
            </a:spcAft>
          </a:pPr>
          <a:r>
            <a:rPr lang="es-ES" sz="2000" kern="1200" dirty="0" smtClean="0">
              <a:solidFill>
                <a:schemeClr val="tx1"/>
              </a:solidFill>
            </a:rPr>
            <a:t>Clientes leales</a:t>
          </a:r>
          <a:r>
            <a:rPr lang="es-ES" sz="2000" kern="1200" baseline="0" dirty="0" smtClean="0">
              <a:solidFill>
                <a:schemeClr val="tx1"/>
              </a:solidFill>
            </a:rPr>
            <a:t> y satisfechos elevan la permanencia en la entidad y por ende su estabilidad</a:t>
          </a:r>
          <a:endParaRPr lang="es-EC" sz="2000" kern="1200" dirty="0">
            <a:solidFill>
              <a:schemeClr val="tx1"/>
            </a:solidFill>
          </a:endParaRPr>
        </a:p>
      </dsp:txBody>
      <dsp:txXfrm>
        <a:off x="7312683" y="67111"/>
        <a:ext cx="3677009" cy="12831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s-EC"/>
          </a:p>
        </p:txBody>
      </p:sp>
      <p:sp>
        <p:nvSpPr>
          <p:cNvPr id="3" name="Marcador de fecha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779FFF3F-9280-42A3-8A17-8E9D76085AC0}" type="datetimeFigureOut">
              <a:rPr lang="es-EC" smtClean="0"/>
              <a:t>03/09/2019</a:t>
            </a:fld>
            <a:endParaRPr lang="es-EC"/>
          </a:p>
        </p:txBody>
      </p:sp>
      <p:sp>
        <p:nvSpPr>
          <p:cNvPr id="4" name="Marcador de pie de página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s-EC"/>
          </a:p>
        </p:txBody>
      </p:sp>
      <p:sp>
        <p:nvSpPr>
          <p:cNvPr id="5" name="Marcador de número de diapositiva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024ABAEB-E754-4819-A6E5-4ADA5EC9C497}" type="slidenum">
              <a:rPr lang="es-EC" smtClean="0"/>
              <a:t>‹Nº›</a:t>
            </a:fld>
            <a:endParaRPr lang="es-EC"/>
          </a:p>
        </p:txBody>
      </p:sp>
    </p:spTree>
    <p:extLst>
      <p:ext uri="{BB962C8B-B14F-4D97-AF65-F5344CB8AC3E}">
        <p14:creationId xmlns:p14="http://schemas.microsoft.com/office/powerpoint/2010/main" val="149606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9FEFC232-9940-432A-8EDC-57276FBA181D}" type="datetimeFigureOut">
              <a:rPr lang="es-EC" smtClean="0"/>
              <a:t>03/09/2019</a:t>
            </a:fld>
            <a:endParaRPr lang="es-EC"/>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AC4A98B7-C999-4F2F-A03D-9EBADC51DE4E}" type="slidenum">
              <a:rPr lang="es-EC" smtClean="0"/>
              <a:t>‹Nº›</a:t>
            </a:fld>
            <a:endParaRPr lang="es-EC"/>
          </a:p>
        </p:txBody>
      </p:sp>
    </p:spTree>
    <p:extLst>
      <p:ext uri="{BB962C8B-B14F-4D97-AF65-F5344CB8AC3E}">
        <p14:creationId xmlns:p14="http://schemas.microsoft.com/office/powerpoint/2010/main" val="348719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En el ecuador</a:t>
            </a:r>
            <a:r>
              <a:rPr lang="es-EC" baseline="0" dirty="0" smtClean="0"/>
              <a:t> las entidades financieras buscan una estabilidad en sus operaciones lo cual se logra con clientes leales y satisfechos</a:t>
            </a:r>
          </a:p>
          <a:p>
            <a:r>
              <a:rPr lang="es-EC" baseline="0" dirty="0" smtClean="0"/>
              <a:t>Para logra la </a:t>
            </a:r>
            <a:r>
              <a:rPr lang="es-EC" baseline="0" dirty="0" err="1" smtClean="0"/>
              <a:t>estailidad</a:t>
            </a:r>
            <a:r>
              <a:rPr lang="es-EC" baseline="0" dirty="0" smtClean="0"/>
              <a:t> en la cooperativas deben buscar formar una base de clientes leales mediante sus operaciones cotidianas siempre y cuando estas sean </a:t>
            </a:r>
            <a:r>
              <a:rPr lang="es-EC" baseline="0" dirty="0" err="1" smtClean="0"/>
              <a:t>sean</a:t>
            </a:r>
            <a:r>
              <a:rPr lang="es-EC" baseline="0" dirty="0" smtClean="0"/>
              <a:t> satisfactorias </a:t>
            </a:r>
          </a:p>
          <a:p>
            <a:r>
              <a:rPr lang="es-EC" baseline="0" dirty="0" smtClean="0"/>
              <a:t>El presente estudio nace por la</a:t>
            </a:r>
            <a:endParaRPr lang="es-EC" dirty="0"/>
          </a:p>
        </p:txBody>
      </p:sp>
      <p:sp>
        <p:nvSpPr>
          <p:cNvPr id="4" name="Marcador de número de diapositiva 3"/>
          <p:cNvSpPr>
            <a:spLocks noGrp="1"/>
          </p:cNvSpPr>
          <p:nvPr>
            <p:ph type="sldNum" sz="quarter" idx="10"/>
          </p:nvPr>
        </p:nvSpPr>
        <p:spPr/>
        <p:txBody>
          <a:bodyPr/>
          <a:lstStyle/>
          <a:p>
            <a:fld id="{AC4A98B7-C999-4F2F-A03D-9EBADC51DE4E}" type="slidenum">
              <a:rPr lang="es-EC" smtClean="0"/>
              <a:t>2</a:t>
            </a:fld>
            <a:endParaRPr lang="es-EC"/>
          </a:p>
        </p:txBody>
      </p:sp>
    </p:spTree>
    <p:extLst>
      <p:ext uri="{BB962C8B-B14F-4D97-AF65-F5344CB8AC3E}">
        <p14:creationId xmlns:p14="http://schemas.microsoft.com/office/powerpoint/2010/main" val="391314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Al</a:t>
            </a:r>
            <a:r>
              <a:rPr lang="es-EC" baseline="0" dirty="0" smtClean="0"/>
              <a:t> no llevarse acabo estudios sobre estos temas las </a:t>
            </a:r>
            <a:r>
              <a:rPr lang="es-EC" baseline="0" dirty="0" err="1" smtClean="0"/>
              <a:t>coperativas</a:t>
            </a:r>
            <a:r>
              <a:rPr lang="es-EC" baseline="0" dirty="0" smtClean="0"/>
              <a:t> no tendrán evidencia de los </a:t>
            </a:r>
            <a:r>
              <a:rPr lang="es-EC" baseline="0" dirty="0" err="1" smtClean="0"/>
              <a:t>nivees</a:t>
            </a:r>
            <a:r>
              <a:rPr lang="es-EC" baseline="0" dirty="0" smtClean="0"/>
              <a:t> actuales de satisfacción y lealtad del cliente por lo que el tema es conveniente </a:t>
            </a:r>
            <a:endParaRPr lang="es-EC" dirty="0"/>
          </a:p>
        </p:txBody>
      </p:sp>
      <p:sp>
        <p:nvSpPr>
          <p:cNvPr id="4" name="Marcador de número de diapositiva 3"/>
          <p:cNvSpPr>
            <a:spLocks noGrp="1"/>
          </p:cNvSpPr>
          <p:nvPr>
            <p:ph type="sldNum" sz="quarter" idx="10"/>
          </p:nvPr>
        </p:nvSpPr>
        <p:spPr/>
        <p:txBody>
          <a:bodyPr/>
          <a:lstStyle/>
          <a:p>
            <a:fld id="{AC4A98B7-C999-4F2F-A03D-9EBADC51DE4E}" type="slidenum">
              <a:rPr lang="es-EC" smtClean="0"/>
              <a:t>4</a:t>
            </a:fld>
            <a:endParaRPr lang="es-EC"/>
          </a:p>
        </p:txBody>
      </p:sp>
    </p:spTree>
    <p:extLst>
      <p:ext uri="{BB962C8B-B14F-4D97-AF65-F5344CB8AC3E}">
        <p14:creationId xmlns:p14="http://schemas.microsoft.com/office/powerpoint/2010/main" val="132919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Se ha recopilado información sobre investigaciones que abordan alguna de las variables</a:t>
            </a:r>
            <a:r>
              <a:rPr lang="es-EC" baseline="0" dirty="0" smtClean="0"/>
              <a:t> .</a:t>
            </a:r>
          </a:p>
          <a:p>
            <a:r>
              <a:rPr lang="es-EC" baseline="0" dirty="0" smtClean="0"/>
              <a:t>Concepto : es la practica </a:t>
            </a:r>
            <a:r>
              <a:rPr lang="es-EC" baseline="0" dirty="0" err="1" smtClean="0"/>
              <a:t>admisntrativa</a:t>
            </a:r>
            <a:r>
              <a:rPr lang="es-EC" baseline="0" dirty="0" smtClean="0"/>
              <a:t> mediante la cual se pretende lograr la mejora continua de los procesos aprovechando los recursos físicos y humanos</a:t>
            </a:r>
          </a:p>
          <a:p>
            <a:r>
              <a:rPr lang="es-EC" baseline="0" dirty="0" smtClean="0"/>
              <a:t>La medición de la calidad se realizara tomando en </a:t>
            </a:r>
            <a:r>
              <a:rPr lang="es-EC" baseline="0" dirty="0" err="1" smtClean="0"/>
              <a:t>encuenta</a:t>
            </a:r>
            <a:r>
              <a:rPr lang="es-EC" baseline="0" dirty="0" smtClean="0"/>
              <a:t> los principios o dimensiones </a:t>
            </a:r>
            <a:r>
              <a:rPr lang="es-EC" baseline="0" dirty="0" err="1" smtClean="0"/>
              <a:t>estabecidos</a:t>
            </a:r>
            <a:r>
              <a:rPr lang="es-EC" baseline="0" dirty="0" smtClean="0"/>
              <a:t> en el sistema </a:t>
            </a:r>
            <a:r>
              <a:rPr lang="es-EC" baseline="0" dirty="0" err="1" smtClean="0"/>
              <a:t>iso</a:t>
            </a:r>
            <a:r>
              <a:rPr lang="es-EC" baseline="0" dirty="0" smtClean="0"/>
              <a:t> 9000 a ser una normativa calidad y aceptado como uno de los </a:t>
            </a:r>
            <a:r>
              <a:rPr lang="es-EC" baseline="0" dirty="0" err="1" smtClean="0"/>
              <a:t>estanderes</a:t>
            </a:r>
            <a:r>
              <a:rPr lang="es-EC" baseline="0" dirty="0" smtClean="0"/>
              <a:t> de calidad</a:t>
            </a:r>
          </a:p>
          <a:p>
            <a:endParaRPr lang="es-EC" dirty="0"/>
          </a:p>
        </p:txBody>
      </p:sp>
      <p:sp>
        <p:nvSpPr>
          <p:cNvPr id="4" name="Marcador de número de diapositiva 3"/>
          <p:cNvSpPr>
            <a:spLocks noGrp="1"/>
          </p:cNvSpPr>
          <p:nvPr>
            <p:ph type="sldNum" sz="quarter" idx="10"/>
          </p:nvPr>
        </p:nvSpPr>
        <p:spPr/>
        <p:txBody>
          <a:bodyPr/>
          <a:lstStyle/>
          <a:p>
            <a:fld id="{AC4A98B7-C999-4F2F-A03D-9EBADC51DE4E}" type="slidenum">
              <a:rPr lang="es-EC" smtClean="0"/>
              <a:t>6</a:t>
            </a:fld>
            <a:endParaRPr lang="es-EC"/>
          </a:p>
        </p:txBody>
      </p:sp>
    </p:spTree>
    <p:extLst>
      <p:ext uri="{BB962C8B-B14F-4D97-AF65-F5344CB8AC3E}">
        <p14:creationId xmlns:p14="http://schemas.microsoft.com/office/powerpoint/2010/main" val="2965447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Concepto que es el producto o servicio que el cliente</a:t>
            </a:r>
            <a:r>
              <a:rPr lang="es-EC" baseline="0" dirty="0" smtClean="0"/>
              <a:t> adquiere sea superior a sus expectativas</a:t>
            </a:r>
          </a:p>
          <a:p>
            <a:r>
              <a:rPr lang="es-EC" baseline="0" dirty="0" smtClean="0"/>
              <a:t>La satisfacción del cliente se </a:t>
            </a:r>
            <a:r>
              <a:rPr lang="es-EC" baseline="0" dirty="0" err="1" smtClean="0"/>
              <a:t>evaluo</a:t>
            </a:r>
            <a:r>
              <a:rPr lang="es-EC" baseline="0" dirty="0" smtClean="0"/>
              <a:t> tomando </a:t>
            </a:r>
            <a:r>
              <a:rPr lang="es-EC" baseline="0" dirty="0" err="1" smtClean="0"/>
              <a:t>encuenta</a:t>
            </a:r>
            <a:r>
              <a:rPr lang="es-EC" baseline="0" dirty="0" smtClean="0"/>
              <a:t> una </a:t>
            </a:r>
            <a:r>
              <a:rPr lang="es-EC" baseline="0" dirty="0" err="1" smtClean="0"/>
              <a:t>adpatacion</a:t>
            </a:r>
            <a:r>
              <a:rPr lang="es-EC" baseline="0" dirty="0" smtClean="0"/>
              <a:t> del </a:t>
            </a:r>
            <a:r>
              <a:rPr lang="es-EC" baseline="0" dirty="0" err="1" smtClean="0"/>
              <a:t>revqual</a:t>
            </a:r>
            <a:r>
              <a:rPr lang="es-EC" baseline="0" dirty="0" smtClean="0"/>
              <a:t> el cual considera las expectativas y perspectivas del cliente el cual es compatible con el modelo de la calidad percibida</a:t>
            </a:r>
          </a:p>
          <a:p>
            <a:r>
              <a:rPr lang="es-EC" baseline="0" dirty="0" smtClean="0"/>
              <a:t>Lealtad las acciones que se realizan para lograr la fidelidad del cliente</a:t>
            </a:r>
          </a:p>
          <a:p>
            <a:r>
              <a:rPr lang="es-EC" baseline="0" dirty="0" err="1" smtClean="0"/>
              <a:t>Medicion</a:t>
            </a:r>
            <a:r>
              <a:rPr lang="es-EC" baseline="0" dirty="0" smtClean="0"/>
              <a:t>: el compromiso de compra Actitudinales sea bajo o alto  la repetición e compra </a:t>
            </a:r>
          </a:p>
          <a:p>
            <a:r>
              <a:rPr lang="es-EC" baseline="0" dirty="0" smtClean="0"/>
              <a:t>El modelo el cual se avaluara la satisfacción del cliente abarca los </a:t>
            </a:r>
            <a:r>
              <a:rPr lang="es-EC" baseline="0" dirty="0" err="1" smtClean="0"/>
              <a:t>efoques</a:t>
            </a:r>
            <a:endParaRPr lang="es-EC" dirty="0"/>
          </a:p>
        </p:txBody>
      </p:sp>
      <p:sp>
        <p:nvSpPr>
          <p:cNvPr id="4" name="Marcador de número de diapositiva 3"/>
          <p:cNvSpPr>
            <a:spLocks noGrp="1"/>
          </p:cNvSpPr>
          <p:nvPr>
            <p:ph type="sldNum" sz="quarter" idx="10"/>
          </p:nvPr>
        </p:nvSpPr>
        <p:spPr/>
        <p:txBody>
          <a:bodyPr/>
          <a:lstStyle/>
          <a:p>
            <a:fld id="{AC4A98B7-C999-4F2F-A03D-9EBADC51DE4E}" type="slidenum">
              <a:rPr lang="es-EC" smtClean="0"/>
              <a:t>7</a:t>
            </a:fld>
            <a:endParaRPr lang="es-EC"/>
          </a:p>
        </p:txBody>
      </p:sp>
    </p:spTree>
    <p:extLst>
      <p:ext uri="{BB962C8B-B14F-4D97-AF65-F5344CB8AC3E}">
        <p14:creationId xmlns:p14="http://schemas.microsoft.com/office/powerpoint/2010/main" val="1790211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La presente investigación de acuerdo a su </a:t>
            </a:r>
            <a:r>
              <a:rPr lang="es-EC" dirty="0" err="1" smtClean="0"/>
              <a:t>finalidda</a:t>
            </a:r>
            <a:r>
              <a:rPr lang="es-EC" dirty="0" smtClean="0"/>
              <a:t> de estudio es aplicada por sus fuentes de </a:t>
            </a:r>
            <a:endParaRPr lang="es-EC" dirty="0"/>
          </a:p>
        </p:txBody>
      </p:sp>
      <p:sp>
        <p:nvSpPr>
          <p:cNvPr id="4" name="Marcador de número de diapositiva 3"/>
          <p:cNvSpPr>
            <a:spLocks noGrp="1"/>
          </p:cNvSpPr>
          <p:nvPr>
            <p:ph type="sldNum" sz="quarter" idx="10"/>
          </p:nvPr>
        </p:nvSpPr>
        <p:spPr/>
        <p:txBody>
          <a:bodyPr/>
          <a:lstStyle/>
          <a:p>
            <a:fld id="{AC4A98B7-C999-4F2F-A03D-9EBADC51DE4E}" type="slidenum">
              <a:rPr lang="es-EC" smtClean="0"/>
              <a:t>8</a:t>
            </a:fld>
            <a:endParaRPr lang="es-EC"/>
          </a:p>
        </p:txBody>
      </p:sp>
    </p:spTree>
    <p:extLst>
      <p:ext uri="{BB962C8B-B14F-4D97-AF65-F5344CB8AC3E}">
        <p14:creationId xmlns:p14="http://schemas.microsoft.com/office/powerpoint/2010/main" val="292571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Para la </a:t>
            </a:r>
            <a:r>
              <a:rPr lang="es-EC" smtClean="0"/>
              <a:t>presente investigación </a:t>
            </a:r>
            <a:endParaRPr lang="es-EC"/>
          </a:p>
        </p:txBody>
      </p:sp>
      <p:sp>
        <p:nvSpPr>
          <p:cNvPr id="4" name="Marcador de número de diapositiva 3"/>
          <p:cNvSpPr>
            <a:spLocks noGrp="1"/>
          </p:cNvSpPr>
          <p:nvPr>
            <p:ph type="sldNum" sz="quarter" idx="10"/>
          </p:nvPr>
        </p:nvSpPr>
        <p:spPr/>
        <p:txBody>
          <a:bodyPr/>
          <a:lstStyle/>
          <a:p>
            <a:fld id="{AC4A98B7-C999-4F2F-A03D-9EBADC51DE4E}" type="slidenum">
              <a:rPr lang="es-EC" smtClean="0"/>
              <a:t>9</a:t>
            </a:fld>
            <a:endParaRPr lang="es-EC"/>
          </a:p>
        </p:txBody>
      </p:sp>
    </p:spTree>
    <p:extLst>
      <p:ext uri="{BB962C8B-B14F-4D97-AF65-F5344CB8AC3E}">
        <p14:creationId xmlns:p14="http://schemas.microsoft.com/office/powerpoint/2010/main" val="355500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9/3/2019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chart" Target="../charts/chart10.xml"/><Relationship Id="rId7" Type="http://schemas.openxmlformats.org/officeDocument/2006/relationships/chart" Target="../charts/chart14.xml"/><Relationship Id="rId2" Type="http://schemas.openxmlformats.org/officeDocument/2006/relationships/chart" Target="../charts/chart9.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9.xml"/><Relationship Id="rId7" Type="http://schemas.openxmlformats.org/officeDocument/2006/relationships/image" Target="../media/image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10.xml"/><Relationship Id="rId7" Type="http://schemas.openxmlformats.org/officeDocument/2006/relationships/image" Target="../media/image8.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11.xml"/><Relationship Id="rId7" Type="http://schemas.openxmlformats.org/officeDocument/2006/relationships/image" Target="../media/image10.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3.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3.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3.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689112" y="55606"/>
            <a:ext cx="4500563" cy="1224136"/>
          </a:xfrm>
          <a:prstGeom prst="rect">
            <a:avLst/>
          </a:prstGeom>
          <a:noFill/>
        </p:spPr>
      </p:pic>
      <p:sp>
        <p:nvSpPr>
          <p:cNvPr id="5" name="Título 1"/>
          <p:cNvSpPr txBox="1">
            <a:spLocks/>
          </p:cNvSpPr>
          <p:nvPr/>
        </p:nvSpPr>
        <p:spPr>
          <a:xfrm>
            <a:off x="442620" y="4290775"/>
            <a:ext cx="10993549" cy="1398634"/>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2200" dirty="0" smtClean="0"/>
              <a:t>DEPARTAMENTO DE CIENCIAS ECONÓMICAS, ADMINISTRATIVAS Y DE COMERCIO</a:t>
            </a:r>
            <a:br>
              <a:rPr lang="es-EC" sz="2200" dirty="0" smtClean="0"/>
            </a:br>
            <a:r>
              <a:rPr lang="es-EC" sz="2200" dirty="0" smtClean="0"/>
              <a:t> </a:t>
            </a:r>
            <a:br>
              <a:rPr lang="es-EC" sz="2200" dirty="0" smtClean="0"/>
            </a:br>
            <a:r>
              <a:rPr lang="es-EC" sz="2200" dirty="0" smtClean="0"/>
              <a:t>CARRERA DE INGENIERÍA COMERCIAL </a:t>
            </a:r>
            <a:br>
              <a:rPr lang="es-EC" sz="2200" dirty="0" smtClean="0"/>
            </a:br>
            <a:endParaRPr lang="es-EC" sz="2200" dirty="0"/>
          </a:p>
        </p:txBody>
      </p:sp>
      <p:sp>
        <p:nvSpPr>
          <p:cNvPr id="6" name="Título 1"/>
          <p:cNvSpPr txBox="1">
            <a:spLocks/>
          </p:cNvSpPr>
          <p:nvPr/>
        </p:nvSpPr>
        <p:spPr>
          <a:xfrm>
            <a:off x="581188" y="1352953"/>
            <a:ext cx="10993549" cy="1398634"/>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2200" dirty="0" smtClean="0">
                <a:solidFill>
                  <a:schemeClr val="tx1"/>
                </a:solidFill>
              </a:rPr>
              <a:t>DEPARTAMENTO DE CIENCIAS ECONÓMICAS, ADMINISTRATIVAS Y DE COMERCIO</a:t>
            </a:r>
            <a:br>
              <a:rPr lang="es-EC" sz="2200" dirty="0" smtClean="0">
                <a:solidFill>
                  <a:schemeClr val="tx1"/>
                </a:solidFill>
              </a:rPr>
            </a:br>
            <a:r>
              <a:rPr lang="es-EC" sz="2200" dirty="0" smtClean="0">
                <a:solidFill>
                  <a:schemeClr val="tx1"/>
                </a:solidFill>
              </a:rPr>
              <a:t> </a:t>
            </a:r>
            <a:br>
              <a:rPr lang="es-EC" sz="2200" dirty="0" smtClean="0">
                <a:solidFill>
                  <a:schemeClr val="tx1"/>
                </a:solidFill>
              </a:rPr>
            </a:br>
            <a:r>
              <a:rPr lang="es-EC" sz="2200" dirty="0" smtClean="0">
                <a:solidFill>
                  <a:schemeClr val="tx1"/>
                </a:solidFill>
              </a:rPr>
              <a:t>CARRERA DE INGENIERÍA COMERCIAL </a:t>
            </a:r>
            <a:br>
              <a:rPr lang="es-EC" sz="2200" dirty="0" smtClean="0">
                <a:solidFill>
                  <a:schemeClr val="tx1"/>
                </a:solidFill>
              </a:rPr>
            </a:br>
            <a:endParaRPr lang="es-EC" sz="2200" dirty="0">
              <a:solidFill>
                <a:schemeClr val="tx1"/>
              </a:solidFill>
            </a:endParaRPr>
          </a:p>
        </p:txBody>
      </p:sp>
      <p:sp>
        <p:nvSpPr>
          <p:cNvPr id="7" name="Subtítulo 2"/>
          <p:cNvSpPr txBox="1">
            <a:spLocks/>
          </p:cNvSpPr>
          <p:nvPr/>
        </p:nvSpPr>
        <p:spPr>
          <a:xfrm>
            <a:off x="581191" y="3757088"/>
            <a:ext cx="10993546" cy="2930032"/>
          </a:xfrm>
          <a:prstGeom prst="rect">
            <a:avLst/>
          </a:prstGeom>
        </p:spPr>
        <p:txBody>
          <a:bodyPr>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s-ES" sz="2000" b="1" dirty="0" smtClean="0"/>
              <a:t>INFLUENCIA DE LA GESTIÓN DE LA CALIDAD TOTAL EN LA SATISFACCIÓN Y LEALTAD DEL CLIENTE EN LAS COOPERATIVAS DE AHORRO Y CRÉDITO SEGMENTO 1 DEL DISTRITO METROPOLITANO DE QUITO</a:t>
            </a:r>
          </a:p>
          <a:p>
            <a:pPr marL="0" indent="0" algn="ctr">
              <a:buNone/>
            </a:pPr>
            <a:endParaRPr lang="es-ES" sz="2000" b="1" dirty="0" smtClean="0"/>
          </a:p>
          <a:p>
            <a:pPr marL="0" indent="0" algn="ctr">
              <a:buNone/>
            </a:pPr>
            <a:r>
              <a:rPr lang="es-ES" b="1" dirty="0" smtClean="0"/>
              <a:t>AUTORA:</a:t>
            </a:r>
            <a:r>
              <a:rPr lang="es-ES" dirty="0" smtClean="0"/>
              <a:t> REIMUNDO CANGAHUAMIN, MARCELA LILIANA</a:t>
            </a:r>
            <a:endParaRPr lang="es-EC" dirty="0" smtClean="0"/>
          </a:p>
          <a:p>
            <a:pPr marL="0" indent="0" algn="ctr">
              <a:buNone/>
            </a:pPr>
            <a:r>
              <a:rPr lang="es-EC" b="1" dirty="0" smtClean="0"/>
              <a:t>DIRECTORA: </a:t>
            </a:r>
            <a:r>
              <a:rPr lang="es-EC" dirty="0" smtClean="0"/>
              <a:t>ING. CORONEL JIMENEZ, MERCY JEANETH</a:t>
            </a:r>
          </a:p>
          <a:p>
            <a:pPr marL="0" indent="0" algn="ctr">
              <a:buNone/>
            </a:pPr>
            <a:endParaRPr lang="es-EC" b="1" dirty="0" smtClean="0"/>
          </a:p>
          <a:p>
            <a:pPr marL="0" indent="0" algn="ctr">
              <a:buNone/>
            </a:pPr>
            <a:r>
              <a:rPr lang="es-EC" b="1" dirty="0" smtClean="0"/>
              <a:t>SANGOLQUI, 2019</a:t>
            </a:r>
            <a:endParaRPr lang="es-EC" b="1" dirty="0"/>
          </a:p>
        </p:txBody>
      </p:sp>
      <p:sp>
        <p:nvSpPr>
          <p:cNvPr id="8" name="CuadroTexto 7"/>
          <p:cNvSpPr txBox="1"/>
          <p:nvPr/>
        </p:nvSpPr>
        <p:spPr>
          <a:xfrm>
            <a:off x="442620" y="2706572"/>
            <a:ext cx="11270694" cy="769441"/>
          </a:xfrm>
          <a:prstGeom prst="rect">
            <a:avLst/>
          </a:prstGeom>
          <a:noFill/>
        </p:spPr>
        <p:txBody>
          <a:bodyPr wrap="square" rtlCol="0">
            <a:spAutoFit/>
          </a:bodyPr>
          <a:lstStyle/>
          <a:p>
            <a:pPr algn="ctr"/>
            <a:r>
              <a:rPr lang="es-EC" sz="2200" cap="all" dirty="0">
                <a:latin typeface="+mj-lt"/>
                <a:ea typeface="+mj-ea"/>
                <a:cs typeface="+mj-cs"/>
              </a:rPr>
              <a:t>TRABAJO DE TITULACIÓN, PREVIO  A LA OBTENCION DEL TITULO DE INGENIERA COMERCIAL</a:t>
            </a:r>
          </a:p>
        </p:txBody>
      </p:sp>
    </p:spTree>
    <p:extLst>
      <p:ext uri="{BB962C8B-B14F-4D97-AF65-F5344CB8AC3E}">
        <p14:creationId xmlns:p14="http://schemas.microsoft.com/office/powerpoint/2010/main" val="28235246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graphicFrame>
        <p:nvGraphicFramePr>
          <p:cNvPr id="4" name="Gráfico 3"/>
          <p:cNvGraphicFramePr/>
          <p:nvPr>
            <p:extLst>
              <p:ext uri="{D42A27DB-BD31-4B8C-83A1-F6EECF244321}">
                <p14:modId xmlns:p14="http://schemas.microsoft.com/office/powerpoint/2010/main" val="2051284337"/>
              </p:ext>
            </p:extLst>
          </p:nvPr>
        </p:nvGraphicFramePr>
        <p:xfrm>
          <a:off x="581192" y="2021304"/>
          <a:ext cx="4504155" cy="43313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1131555407"/>
              </p:ext>
            </p:extLst>
          </p:nvPr>
        </p:nvGraphicFramePr>
        <p:xfrm>
          <a:off x="5671018" y="2021303"/>
          <a:ext cx="5939790" cy="4684297"/>
        </p:xfrm>
        <a:graphic>
          <a:graphicData uri="http://schemas.openxmlformats.org/drawingml/2006/chart">
            <c:chart xmlns:c="http://schemas.openxmlformats.org/drawingml/2006/chart" xmlns:r="http://schemas.openxmlformats.org/officeDocument/2006/relationships" r:id="rId3"/>
          </a:graphicData>
        </a:graphic>
      </p:graphicFrame>
      <p:pic>
        <p:nvPicPr>
          <p:cNvPr id="6" name="Imagen 5"/>
          <p:cNvPicPr>
            <a:picLocks noChangeAspect="1"/>
          </p:cNvPicPr>
          <p:nvPr/>
        </p:nvPicPr>
        <p:blipFill>
          <a:blip r:embed="rId4"/>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77745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graphicFrame>
        <p:nvGraphicFramePr>
          <p:cNvPr id="5" name="Gráfico 4"/>
          <p:cNvGraphicFramePr/>
          <p:nvPr>
            <p:extLst>
              <p:ext uri="{D42A27DB-BD31-4B8C-83A1-F6EECF244321}">
                <p14:modId xmlns:p14="http://schemas.microsoft.com/office/powerpoint/2010/main" val="1798044491"/>
              </p:ext>
            </p:extLst>
          </p:nvPr>
        </p:nvGraphicFramePr>
        <p:xfrm>
          <a:off x="2662989" y="1715956"/>
          <a:ext cx="7218948" cy="3032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p:nvPr>
            <p:extLst>
              <p:ext uri="{D42A27DB-BD31-4B8C-83A1-F6EECF244321}">
                <p14:modId xmlns:p14="http://schemas.microsoft.com/office/powerpoint/2010/main" val="2487625129"/>
              </p:ext>
            </p:extLst>
          </p:nvPr>
        </p:nvGraphicFramePr>
        <p:xfrm>
          <a:off x="341096" y="4596374"/>
          <a:ext cx="2161472"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p:cNvGraphicFramePr/>
          <p:nvPr>
            <p:extLst>
              <p:ext uri="{D42A27DB-BD31-4B8C-83A1-F6EECF244321}">
                <p14:modId xmlns:p14="http://schemas.microsoft.com/office/powerpoint/2010/main" val="1113055314"/>
              </p:ext>
            </p:extLst>
          </p:nvPr>
        </p:nvGraphicFramePr>
        <p:xfrm>
          <a:off x="2251463" y="4605365"/>
          <a:ext cx="2160000" cy="21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p:nvPr>
            <p:extLst>
              <p:ext uri="{D42A27DB-BD31-4B8C-83A1-F6EECF244321}">
                <p14:modId xmlns:p14="http://schemas.microsoft.com/office/powerpoint/2010/main" val="586462312"/>
              </p:ext>
            </p:extLst>
          </p:nvPr>
        </p:nvGraphicFramePr>
        <p:xfrm>
          <a:off x="4463542" y="4605365"/>
          <a:ext cx="2160000" cy="216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áfico 8"/>
          <p:cNvGraphicFramePr/>
          <p:nvPr>
            <p:extLst>
              <p:ext uri="{D42A27DB-BD31-4B8C-83A1-F6EECF244321}">
                <p14:modId xmlns:p14="http://schemas.microsoft.com/office/powerpoint/2010/main" val="739969663"/>
              </p:ext>
            </p:extLst>
          </p:nvPr>
        </p:nvGraphicFramePr>
        <p:xfrm>
          <a:off x="6650318" y="4627486"/>
          <a:ext cx="2160000" cy="216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Gráfico 9"/>
          <p:cNvGraphicFramePr/>
          <p:nvPr>
            <p:extLst>
              <p:ext uri="{D42A27DB-BD31-4B8C-83A1-F6EECF244321}">
                <p14:modId xmlns:p14="http://schemas.microsoft.com/office/powerpoint/2010/main" val="3089665822"/>
              </p:ext>
            </p:extLst>
          </p:nvPr>
        </p:nvGraphicFramePr>
        <p:xfrm>
          <a:off x="8643072" y="4627486"/>
          <a:ext cx="3548928" cy="2160000"/>
        </p:xfrm>
        <a:graphic>
          <a:graphicData uri="http://schemas.openxmlformats.org/drawingml/2006/chart">
            <c:chart xmlns:c="http://schemas.openxmlformats.org/drawingml/2006/chart" xmlns:r="http://schemas.openxmlformats.org/officeDocument/2006/relationships" r:id="rId7"/>
          </a:graphicData>
        </a:graphic>
      </p:graphicFrame>
      <p:cxnSp>
        <p:nvCxnSpPr>
          <p:cNvPr id="12" name="Conector recto 11"/>
          <p:cNvCxnSpPr/>
          <p:nvPr/>
        </p:nvCxnSpPr>
        <p:spPr>
          <a:xfrm>
            <a:off x="341096" y="4566526"/>
            <a:ext cx="11497978" cy="0"/>
          </a:xfrm>
          <a:prstGeom prst="line">
            <a:avLst/>
          </a:prstGeom>
        </p:spPr>
        <p:style>
          <a:lnRef idx="1">
            <a:schemeClr val="accent2"/>
          </a:lnRef>
          <a:fillRef idx="0">
            <a:schemeClr val="accent2"/>
          </a:fillRef>
          <a:effectRef idx="0">
            <a:schemeClr val="accent2"/>
          </a:effectRef>
          <a:fontRef idx="minor">
            <a:schemeClr val="tx1"/>
          </a:fontRef>
        </p:style>
      </p:cxnSp>
      <p:pic>
        <p:nvPicPr>
          <p:cNvPr id="11" name="Imagen 10"/>
          <p:cNvPicPr>
            <a:picLocks noChangeAspect="1"/>
          </p:cNvPicPr>
          <p:nvPr/>
        </p:nvPicPr>
        <p:blipFill>
          <a:blip r:embed="rId8"/>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639895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Resultados</a:t>
            </a:r>
            <a:endParaRPr lang="es-EC" dirty="0"/>
          </a:p>
        </p:txBody>
      </p:sp>
      <p:graphicFrame>
        <p:nvGraphicFramePr>
          <p:cNvPr id="4" name="Gráfico 3"/>
          <p:cNvGraphicFramePr/>
          <p:nvPr>
            <p:extLst>
              <p:ext uri="{D42A27DB-BD31-4B8C-83A1-F6EECF244321}">
                <p14:modId xmlns:p14="http://schemas.microsoft.com/office/powerpoint/2010/main" val="105633270"/>
              </p:ext>
            </p:extLst>
          </p:nvPr>
        </p:nvGraphicFramePr>
        <p:xfrm>
          <a:off x="140399" y="1977688"/>
          <a:ext cx="4633596" cy="44114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2272947746"/>
              </p:ext>
            </p:extLst>
          </p:nvPr>
        </p:nvGraphicFramePr>
        <p:xfrm>
          <a:off x="4794744" y="1891414"/>
          <a:ext cx="2160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áfico 5"/>
          <p:cNvGraphicFramePr/>
          <p:nvPr>
            <p:extLst>
              <p:ext uri="{D42A27DB-BD31-4B8C-83A1-F6EECF244321}">
                <p14:modId xmlns:p14="http://schemas.microsoft.com/office/powerpoint/2010/main" val="4166401240"/>
              </p:ext>
            </p:extLst>
          </p:nvPr>
        </p:nvGraphicFramePr>
        <p:xfrm>
          <a:off x="6954744" y="1931213"/>
          <a:ext cx="2160000" cy="25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Gráfico 6"/>
          <p:cNvGraphicFramePr/>
          <p:nvPr>
            <p:extLst>
              <p:ext uri="{D42A27DB-BD31-4B8C-83A1-F6EECF244321}">
                <p14:modId xmlns:p14="http://schemas.microsoft.com/office/powerpoint/2010/main" val="2533531225"/>
              </p:ext>
            </p:extLst>
          </p:nvPr>
        </p:nvGraphicFramePr>
        <p:xfrm>
          <a:off x="6746886" y="4451213"/>
          <a:ext cx="2160000" cy="252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Gráfico 7"/>
          <p:cNvGraphicFramePr/>
          <p:nvPr>
            <p:extLst>
              <p:ext uri="{D42A27DB-BD31-4B8C-83A1-F6EECF244321}">
                <p14:modId xmlns:p14="http://schemas.microsoft.com/office/powerpoint/2010/main" val="4013651107"/>
              </p:ext>
            </p:extLst>
          </p:nvPr>
        </p:nvGraphicFramePr>
        <p:xfrm>
          <a:off x="9034902" y="1965179"/>
          <a:ext cx="2160000" cy="252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Gráfico 8"/>
          <p:cNvGraphicFramePr/>
          <p:nvPr>
            <p:extLst>
              <p:ext uri="{D42A27DB-BD31-4B8C-83A1-F6EECF244321}">
                <p14:modId xmlns:p14="http://schemas.microsoft.com/office/powerpoint/2010/main" val="1990763051"/>
              </p:ext>
            </p:extLst>
          </p:nvPr>
        </p:nvGraphicFramePr>
        <p:xfrm>
          <a:off x="4597260" y="4454028"/>
          <a:ext cx="2160000" cy="2520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Gráfico 9"/>
          <p:cNvGraphicFramePr/>
          <p:nvPr>
            <p:extLst>
              <p:ext uri="{D42A27DB-BD31-4B8C-83A1-F6EECF244321}">
                <p14:modId xmlns:p14="http://schemas.microsoft.com/office/powerpoint/2010/main" val="882664971"/>
              </p:ext>
            </p:extLst>
          </p:nvPr>
        </p:nvGraphicFramePr>
        <p:xfrm>
          <a:off x="8835888" y="4451213"/>
          <a:ext cx="3356112" cy="2520000"/>
        </p:xfrm>
        <a:graphic>
          <a:graphicData uri="http://schemas.openxmlformats.org/drawingml/2006/chart">
            <c:chart xmlns:c="http://schemas.openxmlformats.org/drawingml/2006/chart" xmlns:r="http://schemas.openxmlformats.org/officeDocument/2006/relationships" r:id="rId8"/>
          </a:graphicData>
        </a:graphic>
      </p:graphicFrame>
      <p:pic>
        <p:nvPicPr>
          <p:cNvPr id="11" name="Imagen 10"/>
          <p:cNvPicPr>
            <a:picLocks noChangeAspect="1"/>
          </p:cNvPicPr>
          <p:nvPr/>
        </p:nvPicPr>
        <p:blipFill>
          <a:blip r:embed="rId9"/>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3533178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COMPROBACIÓN DE HIPÓTESIS</a:t>
            </a:r>
            <a:endParaRPr lang="es-EC"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800928946"/>
              </p:ext>
            </p:extLst>
          </p:nvPr>
        </p:nvGraphicFramePr>
        <p:xfrm>
          <a:off x="581192" y="1902653"/>
          <a:ext cx="11029615" cy="434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224777071"/>
              </p:ext>
            </p:extLst>
          </p:nvPr>
        </p:nvGraphicFramePr>
        <p:xfrm>
          <a:off x="479592" y="2337022"/>
          <a:ext cx="5208370" cy="1012604"/>
        </p:xfrm>
        <a:graphic>
          <a:graphicData uri="http://schemas.openxmlformats.org/drawingml/2006/table">
            <a:tbl>
              <a:tblPr>
                <a:tableStyleId>{5C22544A-7EE6-4342-B048-85BDC9FD1C3A}</a:tableStyleId>
              </a:tblPr>
              <a:tblGrid>
                <a:gridCol w="1977097">
                  <a:extLst>
                    <a:ext uri="{9D8B030D-6E8A-4147-A177-3AD203B41FA5}">
                      <a16:colId xmlns="" xmlns:a16="http://schemas.microsoft.com/office/drawing/2014/main" val="2201705517"/>
                    </a:ext>
                  </a:extLst>
                </a:gridCol>
                <a:gridCol w="1746821">
                  <a:extLst>
                    <a:ext uri="{9D8B030D-6E8A-4147-A177-3AD203B41FA5}">
                      <a16:colId xmlns="" xmlns:a16="http://schemas.microsoft.com/office/drawing/2014/main" val="733371917"/>
                    </a:ext>
                  </a:extLst>
                </a:gridCol>
                <a:gridCol w="1484452">
                  <a:extLst>
                    <a:ext uri="{9D8B030D-6E8A-4147-A177-3AD203B41FA5}">
                      <a16:colId xmlns="" xmlns:a16="http://schemas.microsoft.com/office/drawing/2014/main" val="3218976387"/>
                    </a:ext>
                  </a:extLst>
                </a:gridCol>
              </a:tblGrid>
              <a:tr h="253151">
                <a:tc gridSpan="2">
                  <a:txBody>
                    <a:bodyPr/>
                    <a:lstStyle/>
                    <a:p>
                      <a:pPr algn="ctr">
                        <a:lnSpc>
                          <a:spcPct val="107000"/>
                        </a:lnSpc>
                        <a:spcAft>
                          <a:spcPts val="0"/>
                        </a:spcAft>
                      </a:pPr>
                      <a:r>
                        <a:rPr lang="es-EC" sz="1200">
                          <a:effectLst/>
                        </a:rPr>
                        <a:t>Tau_b de Kendall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7000"/>
                        </a:lnSpc>
                        <a:spcAft>
                          <a:spcPts val="0"/>
                        </a:spcAft>
                      </a:pPr>
                      <a:r>
                        <a:rPr lang="es-EC" sz="1200">
                          <a:effectLst/>
                        </a:rPr>
                        <a:t>Resultado satisfacción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2118139976"/>
                  </a:ext>
                </a:extLst>
              </a:tr>
              <a:tr h="253151">
                <a:tc rowSpan="3">
                  <a:txBody>
                    <a:bodyPr/>
                    <a:lstStyle/>
                    <a:p>
                      <a:pPr algn="ctr">
                        <a:lnSpc>
                          <a:spcPct val="107000"/>
                        </a:lnSpc>
                        <a:spcAft>
                          <a:spcPts val="0"/>
                        </a:spcAft>
                      </a:pPr>
                      <a:r>
                        <a:rPr lang="es-EC" sz="1200" dirty="0">
                          <a:effectLst/>
                        </a:rPr>
                        <a:t>Gestión de calidad total (medida según observaciones)</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,472*</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3415645933"/>
                  </a:ext>
                </a:extLst>
              </a:tr>
              <a:tr h="253151">
                <a:tc vMerge="1">
                  <a:txBody>
                    <a:bodyPr/>
                    <a:lstStyle/>
                    <a:p>
                      <a:endParaRPr lang="es-EC"/>
                    </a:p>
                  </a:txBody>
                  <a:tcPr/>
                </a:tc>
                <a:tc>
                  <a:txBody>
                    <a:bodyPr/>
                    <a:lstStyle/>
                    <a:p>
                      <a:pPr algn="ctr">
                        <a:lnSpc>
                          <a:spcPct val="107000"/>
                        </a:lnSpc>
                        <a:spcAft>
                          <a:spcPts val="0"/>
                        </a:spcAft>
                      </a:pPr>
                      <a:r>
                        <a:rPr lang="es-EC"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,048</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4075834389"/>
                  </a:ext>
                </a:extLst>
              </a:tr>
              <a:tr h="253151">
                <a:tc vMerge="1">
                  <a:txBody>
                    <a:bodyPr/>
                    <a:lstStyle/>
                    <a:p>
                      <a:endParaRPr lang="es-EC"/>
                    </a:p>
                  </a:txBody>
                  <a:tcPr/>
                </a:tc>
                <a:tc>
                  <a:txBody>
                    <a:bodyPr/>
                    <a:lstStyle/>
                    <a:p>
                      <a:pPr algn="ctr">
                        <a:lnSpc>
                          <a:spcPct val="107000"/>
                        </a:lnSpc>
                        <a:spcAft>
                          <a:spcPts val="0"/>
                        </a:spcAft>
                      </a:pPr>
                      <a:r>
                        <a:rPr lang="es-EC"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dirty="0">
                          <a:effectLst/>
                        </a:rPr>
                        <a:t>11</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4032669696"/>
                  </a:ext>
                </a:extLst>
              </a:tr>
            </a:tbl>
          </a:graphicData>
        </a:graphic>
      </p:graphicFrame>
      <p:pic>
        <p:nvPicPr>
          <p:cNvPr id="5" name="Imagen 4"/>
          <p:cNvPicPr/>
          <p:nvPr/>
        </p:nvPicPr>
        <p:blipFill>
          <a:blip r:embed="rId7">
            <a:extLst>
              <a:ext uri="{28A0092B-C50C-407E-A947-70E740481C1C}">
                <a14:useLocalDpi xmlns:a14="http://schemas.microsoft.com/office/drawing/2010/main" val="0"/>
              </a:ext>
            </a:extLst>
          </a:blip>
          <a:srcRect/>
          <a:stretch>
            <a:fillRect/>
          </a:stretch>
        </p:blipFill>
        <p:spPr bwMode="auto">
          <a:xfrm>
            <a:off x="855562" y="3335026"/>
            <a:ext cx="4456430" cy="3568700"/>
          </a:xfrm>
          <a:prstGeom prst="rect">
            <a:avLst/>
          </a:prstGeom>
          <a:noFill/>
          <a:ln>
            <a:noFill/>
          </a:ln>
        </p:spPr>
      </p:pic>
      <p:graphicFrame>
        <p:nvGraphicFramePr>
          <p:cNvPr id="6" name="Tabla 5"/>
          <p:cNvGraphicFramePr>
            <a:graphicFrameLocks noGrp="1"/>
          </p:cNvGraphicFramePr>
          <p:nvPr>
            <p:extLst>
              <p:ext uri="{D42A27DB-BD31-4B8C-83A1-F6EECF244321}">
                <p14:modId xmlns:p14="http://schemas.microsoft.com/office/powerpoint/2010/main" val="3765897507"/>
              </p:ext>
            </p:extLst>
          </p:nvPr>
        </p:nvGraphicFramePr>
        <p:xfrm>
          <a:off x="6095999" y="2337018"/>
          <a:ext cx="5424905" cy="965616"/>
        </p:xfrm>
        <a:graphic>
          <a:graphicData uri="http://schemas.openxmlformats.org/drawingml/2006/table">
            <a:tbl>
              <a:tblPr>
                <a:tableStyleId>{5C22544A-7EE6-4342-B048-85BDC9FD1C3A}</a:tableStyleId>
              </a:tblPr>
              <a:tblGrid>
                <a:gridCol w="2059294">
                  <a:extLst>
                    <a:ext uri="{9D8B030D-6E8A-4147-A177-3AD203B41FA5}">
                      <a16:colId xmlns="" xmlns:a16="http://schemas.microsoft.com/office/drawing/2014/main" val="3587993405"/>
                    </a:ext>
                  </a:extLst>
                </a:gridCol>
                <a:gridCol w="1862164">
                  <a:extLst>
                    <a:ext uri="{9D8B030D-6E8A-4147-A177-3AD203B41FA5}">
                      <a16:colId xmlns="" xmlns:a16="http://schemas.microsoft.com/office/drawing/2014/main" val="2577500196"/>
                    </a:ext>
                  </a:extLst>
                </a:gridCol>
                <a:gridCol w="1503447">
                  <a:extLst>
                    <a:ext uri="{9D8B030D-6E8A-4147-A177-3AD203B41FA5}">
                      <a16:colId xmlns="" xmlns:a16="http://schemas.microsoft.com/office/drawing/2014/main" val="861898983"/>
                    </a:ext>
                  </a:extLst>
                </a:gridCol>
              </a:tblGrid>
              <a:tr h="241404">
                <a:tc gridSpan="2">
                  <a:txBody>
                    <a:bodyPr/>
                    <a:lstStyle/>
                    <a:p>
                      <a:pPr algn="ctr">
                        <a:lnSpc>
                          <a:spcPct val="100000"/>
                        </a:lnSpc>
                        <a:spcAft>
                          <a:spcPts val="0"/>
                        </a:spcAft>
                      </a:pPr>
                      <a:r>
                        <a:rPr lang="es-EC" sz="1200">
                          <a:effectLst/>
                        </a:rPr>
                        <a:t>Tau_b de Kendall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0000"/>
                        </a:lnSpc>
                        <a:spcAft>
                          <a:spcPts val="0"/>
                        </a:spcAft>
                      </a:pPr>
                      <a:r>
                        <a:rPr lang="es-EC" sz="1200">
                          <a:effectLst/>
                        </a:rPr>
                        <a:t>Resultado satisfacción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720953394"/>
                  </a:ext>
                </a:extLst>
              </a:tr>
              <a:tr h="241404">
                <a:tc rowSpan="3">
                  <a:txBody>
                    <a:bodyPr/>
                    <a:lstStyle/>
                    <a:p>
                      <a:pPr algn="ctr">
                        <a:lnSpc>
                          <a:spcPct val="100000"/>
                        </a:lnSpc>
                        <a:spcAft>
                          <a:spcPts val="0"/>
                        </a:spcAft>
                      </a:pPr>
                      <a:r>
                        <a:rPr lang="es-EC" sz="1200" dirty="0">
                          <a:effectLst/>
                        </a:rPr>
                        <a:t>Calidad según percepciones</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dirty="0">
                          <a:effectLst/>
                        </a:rPr>
                        <a:t>,513</a:t>
                      </a:r>
                      <a:r>
                        <a:rPr lang="es-EC" sz="1200" baseline="30000" dirty="0">
                          <a:effectLst/>
                        </a:rPr>
                        <a:t>**</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3029861376"/>
                  </a:ext>
                </a:extLst>
              </a:tr>
              <a:tr h="241404">
                <a:tc vMerge="1">
                  <a:txBody>
                    <a:bodyPr/>
                    <a:lstStyle/>
                    <a:p>
                      <a:endParaRPr lang="es-EC"/>
                    </a:p>
                  </a:txBody>
                  <a:tcPr/>
                </a:tc>
                <a:tc>
                  <a:txBody>
                    <a:bodyPr/>
                    <a:lstStyle/>
                    <a:p>
                      <a:pPr algn="ctr">
                        <a:lnSpc>
                          <a:spcPct val="100000"/>
                        </a:lnSpc>
                        <a:spcAft>
                          <a:spcPts val="0"/>
                        </a:spcAft>
                      </a:pPr>
                      <a:r>
                        <a:rPr lang="es-EC"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,000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860260070"/>
                  </a:ext>
                </a:extLst>
              </a:tr>
              <a:tr h="241404">
                <a:tc vMerge="1">
                  <a:txBody>
                    <a:bodyPr/>
                    <a:lstStyle/>
                    <a:p>
                      <a:endParaRPr lang="es-EC"/>
                    </a:p>
                  </a:txBody>
                  <a:tcPr/>
                </a:tc>
                <a:tc>
                  <a:txBody>
                    <a:bodyPr/>
                    <a:lstStyle/>
                    <a:p>
                      <a:pPr algn="ctr">
                        <a:lnSpc>
                          <a:spcPct val="100000"/>
                        </a:lnSpc>
                        <a:spcAft>
                          <a:spcPts val="0"/>
                        </a:spcAft>
                      </a:pPr>
                      <a:r>
                        <a:rPr lang="es-EC"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dirty="0">
                          <a:effectLst/>
                        </a:rPr>
                        <a:t>382</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553349302"/>
                  </a:ext>
                </a:extLst>
              </a:tr>
            </a:tbl>
          </a:graphicData>
        </a:graphic>
      </p:graphicFrame>
      <p:pic>
        <p:nvPicPr>
          <p:cNvPr id="7" name="Imagen 6"/>
          <p:cNvPicPr/>
          <p:nvPr/>
        </p:nvPicPr>
        <p:blipFill>
          <a:blip r:embed="rId8">
            <a:extLst>
              <a:ext uri="{28A0092B-C50C-407E-A947-70E740481C1C}">
                <a14:useLocalDpi xmlns:a14="http://schemas.microsoft.com/office/drawing/2010/main" val="0"/>
              </a:ext>
            </a:extLst>
          </a:blip>
          <a:srcRect/>
          <a:stretch>
            <a:fillRect/>
          </a:stretch>
        </p:blipFill>
        <p:spPr bwMode="auto">
          <a:xfrm>
            <a:off x="6549941" y="3335026"/>
            <a:ext cx="4517020" cy="3564000"/>
          </a:xfrm>
          <a:prstGeom prst="rect">
            <a:avLst/>
          </a:prstGeom>
          <a:noFill/>
          <a:ln>
            <a:noFill/>
          </a:ln>
        </p:spPr>
      </p:pic>
      <p:pic>
        <p:nvPicPr>
          <p:cNvPr id="9" name="Imagen 8"/>
          <p:cNvPicPr>
            <a:picLocks noChangeAspect="1"/>
          </p:cNvPicPr>
          <p:nvPr/>
        </p:nvPicPr>
        <p:blipFill>
          <a:blip r:embed="rId9"/>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49161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Comprobación</a:t>
            </a:r>
            <a:r>
              <a:rPr lang="es-EC" baseline="0" dirty="0" smtClean="0"/>
              <a:t> de Hipótesis</a:t>
            </a:r>
            <a:endParaRPr lang="es-EC"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385684339"/>
              </p:ext>
            </p:extLst>
          </p:nvPr>
        </p:nvGraphicFramePr>
        <p:xfrm>
          <a:off x="581025" y="1927451"/>
          <a:ext cx="11029615" cy="466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110711127"/>
              </p:ext>
            </p:extLst>
          </p:nvPr>
        </p:nvGraphicFramePr>
        <p:xfrm>
          <a:off x="581025" y="2574151"/>
          <a:ext cx="5396694" cy="863600"/>
        </p:xfrm>
        <a:graphic>
          <a:graphicData uri="http://schemas.openxmlformats.org/drawingml/2006/table">
            <a:tbl>
              <a:tblPr>
                <a:tableStyleId>{5C22544A-7EE6-4342-B048-85BDC9FD1C3A}</a:tableStyleId>
              </a:tblPr>
              <a:tblGrid>
                <a:gridCol w="2048585">
                  <a:extLst>
                    <a:ext uri="{9D8B030D-6E8A-4147-A177-3AD203B41FA5}">
                      <a16:colId xmlns="" xmlns:a16="http://schemas.microsoft.com/office/drawing/2014/main" val="4146494146"/>
                    </a:ext>
                  </a:extLst>
                </a:gridCol>
                <a:gridCol w="2048585">
                  <a:extLst>
                    <a:ext uri="{9D8B030D-6E8A-4147-A177-3AD203B41FA5}">
                      <a16:colId xmlns="" xmlns:a16="http://schemas.microsoft.com/office/drawing/2014/main" val="4159071776"/>
                    </a:ext>
                  </a:extLst>
                </a:gridCol>
                <a:gridCol w="1299524">
                  <a:extLst>
                    <a:ext uri="{9D8B030D-6E8A-4147-A177-3AD203B41FA5}">
                      <a16:colId xmlns="" xmlns:a16="http://schemas.microsoft.com/office/drawing/2014/main" val="3145076891"/>
                    </a:ext>
                  </a:extLst>
                </a:gridCol>
              </a:tblGrid>
              <a:tr h="215900">
                <a:tc gridSpan="2">
                  <a:txBody>
                    <a:bodyPr/>
                    <a:lstStyle/>
                    <a:p>
                      <a:pPr algn="ctr">
                        <a:lnSpc>
                          <a:spcPct val="107000"/>
                        </a:lnSpc>
                        <a:spcAft>
                          <a:spcPts val="0"/>
                        </a:spcAft>
                      </a:pPr>
                      <a:r>
                        <a:rPr lang="es-EC" sz="1200">
                          <a:effectLst/>
                        </a:rPr>
                        <a:t>Tau_b de Kendall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7000"/>
                        </a:lnSpc>
                        <a:spcAft>
                          <a:spcPts val="0"/>
                        </a:spcAft>
                      </a:pPr>
                      <a:r>
                        <a:rPr lang="es-EC" sz="1200">
                          <a:effectLst/>
                        </a:rPr>
                        <a:t>Total Lealtad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2963624460"/>
                  </a:ext>
                </a:extLst>
              </a:tr>
              <a:tr h="215900">
                <a:tc rowSpan="3">
                  <a:txBody>
                    <a:bodyPr/>
                    <a:lstStyle/>
                    <a:p>
                      <a:pPr algn="ctr">
                        <a:lnSpc>
                          <a:spcPct val="107000"/>
                        </a:lnSpc>
                        <a:spcAft>
                          <a:spcPts val="0"/>
                        </a:spcAft>
                      </a:pPr>
                      <a:r>
                        <a:rPr lang="es-EC" sz="1200" dirty="0">
                          <a:effectLst/>
                        </a:rPr>
                        <a:t>Resultado satisfacción</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,491</a:t>
                      </a:r>
                      <a:r>
                        <a:rPr lang="es-EC" sz="1200" baseline="30000">
                          <a:effectLst/>
                        </a:rPr>
                        <a:t>*</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2823213872"/>
                  </a:ext>
                </a:extLst>
              </a:tr>
              <a:tr h="215900">
                <a:tc vMerge="1">
                  <a:txBody>
                    <a:bodyPr/>
                    <a:lstStyle/>
                    <a:p>
                      <a:endParaRPr lang="es-EC"/>
                    </a:p>
                  </a:txBody>
                  <a:tcPr/>
                </a:tc>
                <a:tc>
                  <a:txBody>
                    <a:bodyPr/>
                    <a:lstStyle/>
                    <a:p>
                      <a:pPr algn="ctr">
                        <a:lnSpc>
                          <a:spcPct val="107000"/>
                        </a:lnSpc>
                        <a:spcAft>
                          <a:spcPts val="0"/>
                        </a:spcAft>
                      </a:pPr>
                      <a:r>
                        <a:rPr lang="es-EC"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a:effectLst/>
                        </a:rPr>
                        <a:t>,036</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1199608551"/>
                  </a:ext>
                </a:extLst>
              </a:tr>
              <a:tr h="215900">
                <a:tc vMerge="1">
                  <a:txBody>
                    <a:bodyPr/>
                    <a:lstStyle/>
                    <a:p>
                      <a:endParaRPr lang="es-EC"/>
                    </a:p>
                  </a:txBody>
                  <a:tcPr/>
                </a:tc>
                <a:tc>
                  <a:txBody>
                    <a:bodyPr/>
                    <a:lstStyle/>
                    <a:p>
                      <a:pPr algn="ctr">
                        <a:lnSpc>
                          <a:spcPct val="107000"/>
                        </a:lnSpc>
                        <a:spcAft>
                          <a:spcPts val="0"/>
                        </a:spcAft>
                      </a:pPr>
                      <a:r>
                        <a:rPr lang="es-EC"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C" sz="1200" dirty="0">
                          <a:effectLst/>
                        </a:rPr>
                        <a:t>11</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3152883649"/>
                  </a:ext>
                </a:extLst>
              </a:tr>
            </a:tbl>
          </a:graphicData>
        </a:graphic>
      </p:graphicFrame>
      <p:pic>
        <p:nvPicPr>
          <p:cNvPr id="5" name="Imagen 4"/>
          <p:cNvPicPr/>
          <p:nvPr/>
        </p:nvPicPr>
        <p:blipFill>
          <a:blip r:embed="rId7">
            <a:extLst>
              <a:ext uri="{28A0092B-C50C-407E-A947-70E740481C1C}">
                <a14:useLocalDpi xmlns:a14="http://schemas.microsoft.com/office/drawing/2010/main" val="0"/>
              </a:ext>
            </a:extLst>
          </a:blip>
          <a:srcRect/>
          <a:stretch>
            <a:fillRect/>
          </a:stretch>
        </p:blipFill>
        <p:spPr bwMode="auto">
          <a:xfrm>
            <a:off x="1124499" y="3468996"/>
            <a:ext cx="4309745" cy="3389003"/>
          </a:xfrm>
          <a:prstGeom prst="rect">
            <a:avLst/>
          </a:prstGeom>
          <a:noFill/>
          <a:ln>
            <a:noFill/>
          </a:ln>
        </p:spPr>
      </p:pic>
      <p:graphicFrame>
        <p:nvGraphicFramePr>
          <p:cNvPr id="6" name="Tabla 5"/>
          <p:cNvGraphicFramePr>
            <a:graphicFrameLocks noGrp="1"/>
          </p:cNvGraphicFramePr>
          <p:nvPr>
            <p:extLst>
              <p:ext uri="{D42A27DB-BD31-4B8C-83A1-F6EECF244321}">
                <p14:modId xmlns:p14="http://schemas.microsoft.com/office/powerpoint/2010/main" val="792201279"/>
              </p:ext>
            </p:extLst>
          </p:nvPr>
        </p:nvGraphicFramePr>
        <p:xfrm>
          <a:off x="6600023" y="2605397"/>
          <a:ext cx="5010618" cy="863600"/>
        </p:xfrm>
        <a:graphic>
          <a:graphicData uri="http://schemas.openxmlformats.org/drawingml/2006/table">
            <a:tbl>
              <a:tblPr>
                <a:tableStyleId>{5C22544A-7EE6-4342-B048-85BDC9FD1C3A}</a:tableStyleId>
              </a:tblPr>
              <a:tblGrid>
                <a:gridCol w="1900026">
                  <a:extLst>
                    <a:ext uri="{9D8B030D-6E8A-4147-A177-3AD203B41FA5}">
                      <a16:colId xmlns="" xmlns:a16="http://schemas.microsoft.com/office/drawing/2014/main" val="2151880943"/>
                    </a:ext>
                  </a:extLst>
                </a:gridCol>
                <a:gridCol w="1900026">
                  <a:extLst>
                    <a:ext uri="{9D8B030D-6E8A-4147-A177-3AD203B41FA5}">
                      <a16:colId xmlns="" xmlns:a16="http://schemas.microsoft.com/office/drawing/2014/main" val="282041073"/>
                    </a:ext>
                  </a:extLst>
                </a:gridCol>
                <a:gridCol w="1210566">
                  <a:extLst>
                    <a:ext uri="{9D8B030D-6E8A-4147-A177-3AD203B41FA5}">
                      <a16:colId xmlns="" xmlns:a16="http://schemas.microsoft.com/office/drawing/2014/main" val="2804611703"/>
                    </a:ext>
                  </a:extLst>
                </a:gridCol>
              </a:tblGrid>
              <a:tr h="215900">
                <a:tc gridSpan="2">
                  <a:txBody>
                    <a:bodyPr/>
                    <a:lstStyle/>
                    <a:p>
                      <a:pPr algn="ctr">
                        <a:lnSpc>
                          <a:spcPct val="107000"/>
                        </a:lnSpc>
                        <a:spcAft>
                          <a:spcPts val="0"/>
                        </a:spcAft>
                      </a:pPr>
                      <a:r>
                        <a:rPr lang="es-ES" sz="1200" dirty="0" err="1">
                          <a:effectLst/>
                        </a:rPr>
                        <a:t>Tau_b</a:t>
                      </a:r>
                      <a:r>
                        <a:rPr lang="es-ES" sz="1200" dirty="0">
                          <a:effectLst/>
                        </a:rPr>
                        <a:t> de Kendall</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7000"/>
                        </a:lnSpc>
                        <a:spcAft>
                          <a:spcPts val="0"/>
                        </a:spcAft>
                      </a:pPr>
                      <a:r>
                        <a:rPr lang="es-ES" sz="1200">
                          <a:effectLst/>
                        </a:rPr>
                        <a:t>Total Lealtad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4081626012"/>
                  </a:ext>
                </a:extLst>
              </a:tr>
              <a:tr h="215900">
                <a:tc rowSpan="3">
                  <a:txBody>
                    <a:bodyPr/>
                    <a:lstStyle/>
                    <a:p>
                      <a:pPr algn="ctr">
                        <a:lnSpc>
                          <a:spcPct val="107000"/>
                        </a:lnSpc>
                        <a:spcAft>
                          <a:spcPts val="0"/>
                        </a:spcAft>
                      </a:pPr>
                      <a:r>
                        <a:rPr lang="es-ES" sz="1200" dirty="0">
                          <a:effectLst/>
                        </a:rPr>
                        <a:t>Resultado satisfacción</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S"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S" sz="1200">
                          <a:effectLst/>
                        </a:rPr>
                        <a:t>,371**</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1130399155"/>
                  </a:ext>
                </a:extLst>
              </a:tr>
              <a:tr h="215900">
                <a:tc vMerge="1">
                  <a:txBody>
                    <a:bodyPr/>
                    <a:lstStyle/>
                    <a:p>
                      <a:endParaRPr lang="es-EC"/>
                    </a:p>
                  </a:txBody>
                  <a:tcPr/>
                </a:tc>
                <a:tc>
                  <a:txBody>
                    <a:bodyPr/>
                    <a:lstStyle/>
                    <a:p>
                      <a:pPr algn="ctr">
                        <a:lnSpc>
                          <a:spcPct val="107000"/>
                        </a:lnSpc>
                        <a:spcAft>
                          <a:spcPts val="0"/>
                        </a:spcAft>
                      </a:pPr>
                      <a:r>
                        <a:rPr lang="es-ES"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S" sz="1200">
                          <a:effectLst/>
                        </a:rPr>
                        <a:t>,000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1732879411"/>
                  </a:ext>
                </a:extLst>
              </a:tr>
              <a:tr h="215900">
                <a:tc vMerge="1">
                  <a:txBody>
                    <a:bodyPr/>
                    <a:lstStyle/>
                    <a:p>
                      <a:endParaRPr lang="es-EC"/>
                    </a:p>
                  </a:txBody>
                  <a:tcPr/>
                </a:tc>
                <a:tc>
                  <a:txBody>
                    <a:bodyPr/>
                    <a:lstStyle/>
                    <a:p>
                      <a:pPr algn="ctr">
                        <a:lnSpc>
                          <a:spcPct val="107000"/>
                        </a:lnSpc>
                        <a:spcAft>
                          <a:spcPts val="0"/>
                        </a:spcAft>
                      </a:pPr>
                      <a:r>
                        <a:rPr lang="es-ES"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7000"/>
                        </a:lnSpc>
                        <a:spcAft>
                          <a:spcPts val="0"/>
                        </a:spcAft>
                      </a:pPr>
                      <a:r>
                        <a:rPr lang="es-ES" sz="1200" dirty="0">
                          <a:effectLst/>
                        </a:rPr>
                        <a:t>382</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2910740581"/>
                  </a:ext>
                </a:extLst>
              </a:tr>
            </a:tbl>
          </a:graphicData>
        </a:graphic>
      </p:graphicFrame>
      <p:pic>
        <p:nvPicPr>
          <p:cNvPr id="7" name="Imagen 6"/>
          <p:cNvPicPr/>
          <p:nvPr/>
        </p:nvPicPr>
        <p:blipFill>
          <a:blip r:embed="rId8">
            <a:extLst>
              <a:ext uri="{28A0092B-C50C-407E-A947-70E740481C1C}">
                <a14:useLocalDpi xmlns:a14="http://schemas.microsoft.com/office/drawing/2010/main" val="0"/>
              </a:ext>
            </a:extLst>
          </a:blip>
          <a:srcRect/>
          <a:stretch>
            <a:fillRect/>
          </a:stretch>
        </p:blipFill>
        <p:spPr bwMode="auto">
          <a:xfrm>
            <a:off x="6600023" y="3468996"/>
            <a:ext cx="5010785" cy="3389003"/>
          </a:xfrm>
          <a:prstGeom prst="rect">
            <a:avLst/>
          </a:prstGeom>
          <a:noFill/>
          <a:ln>
            <a:noFill/>
          </a:ln>
        </p:spPr>
      </p:pic>
      <p:pic>
        <p:nvPicPr>
          <p:cNvPr id="9" name="Imagen 8"/>
          <p:cNvPicPr>
            <a:picLocks noChangeAspect="1"/>
          </p:cNvPicPr>
          <p:nvPr/>
        </p:nvPicPr>
        <p:blipFill>
          <a:blip r:embed="rId9"/>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358603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Comprobación</a:t>
            </a:r>
            <a:r>
              <a:rPr lang="es-EC" baseline="0" dirty="0" smtClean="0"/>
              <a:t> de Hipótesis</a:t>
            </a:r>
            <a:endParaRPr lang="es-EC"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17280823"/>
              </p:ext>
            </p:extLst>
          </p:nvPr>
        </p:nvGraphicFramePr>
        <p:xfrm>
          <a:off x="581192" y="1914839"/>
          <a:ext cx="11029615" cy="528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066331872"/>
              </p:ext>
            </p:extLst>
          </p:nvPr>
        </p:nvGraphicFramePr>
        <p:xfrm>
          <a:off x="581192" y="2513495"/>
          <a:ext cx="5328288" cy="914400"/>
        </p:xfrm>
        <a:graphic>
          <a:graphicData uri="http://schemas.openxmlformats.org/drawingml/2006/table">
            <a:tbl>
              <a:tblPr>
                <a:tableStyleId>{5C22544A-7EE6-4342-B048-85BDC9FD1C3A}</a:tableStyleId>
              </a:tblPr>
              <a:tblGrid>
                <a:gridCol w="2025815">
                  <a:extLst>
                    <a:ext uri="{9D8B030D-6E8A-4147-A177-3AD203B41FA5}">
                      <a16:colId xmlns="" xmlns:a16="http://schemas.microsoft.com/office/drawing/2014/main" val="2144338046"/>
                    </a:ext>
                  </a:extLst>
                </a:gridCol>
                <a:gridCol w="2025815">
                  <a:extLst>
                    <a:ext uri="{9D8B030D-6E8A-4147-A177-3AD203B41FA5}">
                      <a16:colId xmlns="" xmlns:a16="http://schemas.microsoft.com/office/drawing/2014/main" val="192998690"/>
                    </a:ext>
                  </a:extLst>
                </a:gridCol>
                <a:gridCol w="1276658">
                  <a:extLst>
                    <a:ext uri="{9D8B030D-6E8A-4147-A177-3AD203B41FA5}">
                      <a16:colId xmlns="" xmlns:a16="http://schemas.microsoft.com/office/drawing/2014/main" val="834554853"/>
                    </a:ext>
                  </a:extLst>
                </a:gridCol>
              </a:tblGrid>
              <a:tr h="0">
                <a:tc gridSpan="2">
                  <a:txBody>
                    <a:bodyPr/>
                    <a:lstStyle/>
                    <a:p>
                      <a:pPr algn="ctr">
                        <a:lnSpc>
                          <a:spcPct val="100000"/>
                        </a:lnSpc>
                        <a:spcAft>
                          <a:spcPts val="0"/>
                        </a:spcAft>
                      </a:pPr>
                      <a:r>
                        <a:rPr lang="es-EC" sz="1200" dirty="0" err="1">
                          <a:effectLst/>
                        </a:rPr>
                        <a:t>Tau_b</a:t>
                      </a:r>
                      <a:r>
                        <a:rPr lang="es-EC" sz="1200" dirty="0">
                          <a:effectLst/>
                        </a:rPr>
                        <a:t> de Kendall</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0000"/>
                        </a:lnSpc>
                        <a:spcAft>
                          <a:spcPts val="0"/>
                        </a:spcAft>
                      </a:pPr>
                      <a:r>
                        <a:rPr lang="es-EC" sz="1200" dirty="0">
                          <a:effectLst/>
                        </a:rPr>
                        <a:t>Gestión de calidad </a:t>
                      </a:r>
                      <a:r>
                        <a:rPr lang="es-EC" sz="1200" dirty="0" smtClean="0">
                          <a:effectLst/>
                        </a:rPr>
                        <a:t>total</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934492954"/>
                  </a:ext>
                </a:extLst>
              </a:tr>
              <a:tr h="0">
                <a:tc rowSpan="3">
                  <a:txBody>
                    <a:bodyPr/>
                    <a:lstStyle/>
                    <a:p>
                      <a:pPr algn="ctr">
                        <a:lnSpc>
                          <a:spcPct val="100000"/>
                        </a:lnSpc>
                        <a:spcAft>
                          <a:spcPts val="0"/>
                        </a:spcAft>
                      </a:pPr>
                      <a:r>
                        <a:rPr lang="es-EC" sz="1200">
                          <a:effectLst/>
                        </a:rPr>
                        <a:t>Total Lealtad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,623</a:t>
                      </a:r>
                      <a:r>
                        <a:rPr lang="es-EC" sz="1200" baseline="30000">
                          <a:effectLst/>
                        </a:rPr>
                        <a:t>*</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4063815174"/>
                  </a:ext>
                </a:extLst>
              </a:tr>
              <a:tr h="0">
                <a:tc vMerge="1">
                  <a:txBody>
                    <a:bodyPr/>
                    <a:lstStyle/>
                    <a:p>
                      <a:endParaRPr lang="es-EC"/>
                    </a:p>
                  </a:txBody>
                  <a:tcPr/>
                </a:tc>
                <a:tc>
                  <a:txBody>
                    <a:bodyPr/>
                    <a:lstStyle/>
                    <a:p>
                      <a:pPr algn="ctr">
                        <a:lnSpc>
                          <a:spcPct val="100000"/>
                        </a:lnSpc>
                        <a:spcAft>
                          <a:spcPts val="0"/>
                        </a:spcAft>
                      </a:pPr>
                      <a:r>
                        <a:rPr lang="es-EC"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,009</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3884049917"/>
                  </a:ext>
                </a:extLst>
              </a:tr>
              <a:tr h="0">
                <a:tc vMerge="1">
                  <a:txBody>
                    <a:bodyPr/>
                    <a:lstStyle/>
                    <a:p>
                      <a:endParaRPr lang="es-EC"/>
                    </a:p>
                  </a:txBody>
                  <a:tcPr/>
                </a:tc>
                <a:tc>
                  <a:txBody>
                    <a:bodyPr/>
                    <a:lstStyle/>
                    <a:p>
                      <a:pPr algn="ctr">
                        <a:lnSpc>
                          <a:spcPct val="100000"/>
                        </a:lnSpc>
                        <a:spcAft>
                          <a:spcPts val="0"/>
                        </a:spcAft>
                      </a:pPr>
                      <a:r>
                        <a:rPr lang="es-EC"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dirty="0">
                          <a:effectLst/>
                        </a:rPr>
                        <a:t>11</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1729356867"/>
                  </a:ext>
                </a:extLst>
              </a:tr>
            </a:tbl>
          </a:graphicData>
        </a:graphic>
      </p:graphicFrame>
      <p:pic>
        <p:nvPicPr>
          <p:cNvPr id="5" name="Imagen 4"/>
          <p:cNvPicPr/>
          <p:nvPr/>
        </p:nvPicPr>
        <p:blipFill>
          <a:blip r:embed="rId7">
            <a:extLst>
              <a:ext uri="{28A0092B-C50C-407E-A947-70E740481C1C}">
                <a14:useLocalDpi xmlns:a14="http://schemas.microsoft.com/office/drawing/2010/main" val="0"/>
              </a:ext>
            </a:extLst>
          </a:blip>
          <a:srcRect/>
          <a:stretch>
            <a:fillRect/>
          </a:stretch>
        </p:blipFill>
        <p:spPr bwMode="auto">
          <a:xfrm>
            <a:off x="754231" y="3498441"/>
            <a:ext cx="4982210" cy="3359559"/>
          </a:xfrm>
          <a:prstGeom prst="rect">
            <a:avLst/>
          </a:prstGeom>
          <a:noFill/>
          <a:ln>
            <a:noFill/>
          </a:ln>
        </p:spPr>
      </p:pic>
      <p:graphicFrame>
        <p:nvGraphicFramePr>
          <p:cNvPr id="6" name="Tabla 5"/>
          <p:cNvGraphicFramePr>
            <a:graphicFrameLocks noGrp="1"/>
          </p:cNvGraphicFramePr>
          <p:nvPr>
            <p:extLst>
              <p:ext uri="{D42A27DB-BD31-4B8C-83A1-F6EECF244321}">
                <p14:modId xmlns:p14="http://schemas.microsoft.com/office/powerpoint/2010/main" val="1473776003"/>
              </p:ext>
            </p:extLst>
          </p:nvPr>
        </p:nvGraphicFramePr>
        <p:xfrm>
          <a:off x="6282519" y="2513495"/>
          <a:ext cx="5328288" cy="914400"/>
        </p:xfrm>
        <a:graphic>
          <a:graphicData uri="http://schemas.openxmlformats.org/drawingml/2006/table">
            <a:tbl>
              <a:tblPr>
                <a:tableStyleId>{5C22544A-7EE6-4342-B048-85BDC9FD1C3A}</a:tableStyleId>
              </a:tblPr>
              <a:tblGrid>
                <a:gridCol w="2128118">
                  <a:extLst>
                    <a:ext uri="{9D8B030D-6E8A-4147-A177-3AD203B41FA5}">
                      <a16:colId xmlns="" xmlns:a16="http://schemas.microsoft.com/office/drawing/2014/main" val="2263094186"/>
                    </a:ext>
                  </a:extLst>
                </a:gridCol>
                <a:gridCol w="1729650">
                  <a:extLst>
                    <a:ext uri="{9D8B030D-6E8A-4147-A177-3AD203B41FA5}">
                      <a16:colId xmlns="" xmlns:a16="http://schemas.microsoft.com/office/drawing/2014/main" val="359693331"/>
                    </a:ext>
                  </a:extLst>
                </a:gridCol>
                <a:gridCol w="1470520">
                  <a:extLst>
                    <a:ext uri="{9D8B030D-6E8A-4147-A177-3AD203B41FA5}">
                      <a16:colId xmlns="" xmlns:a16="http://schemas.microsoft.com/office/drawing/2014/main" val="3183322678"/>
                    </a:ext>
                  </a:extLst>
                </a:gridCol>
              </a:tblGrid>
              <a:tr h="181411">
                <a:tc gridSpan="2">
                  <a:txBody>
                    <a:bodyPr/>
                    <a:lstStyle/>
                    <a:p>
                      <a:pPr algn="ctr">
                        <a:lnSpc>
                          <a:spcPct val="100000"/>
                        </a:lnSpc>
                        <a:spcAft>
                          <a:spcPts val="0"/>
                        </a:spcAft>
                      </a:pPr>
                      <a:r>
                        <a:rPr lang="es-EC" sz="1200" dirty="0" err="1">
                          <a:effectLst/>
                        </a:rPr>
                        <a:t>Tau_b</a:t>
                      </a:r>
                      <a:r>
                        <a:rPr lang="es-EC" sz="1200" dirty="0">
                          <a:effectLst/>
                        </a:rPr>
                        <a:t> de Kendall</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a:txBody>
                    <a:bodyPr/>
                    <a:lstStyle/>
                    <a:p>
                      <a:pPr algn="ctr">
                        <a:lnSpc>
                          <a:spcPct val="100000"/>
                        </a:lnSpc>
                        <a:spcAft>
                          <a:spcPts val="0"/>
                        </a:spcAft>
                      </a:pPr>
                      <a:r>
                        <a:rPr lang="es-EC" sz="1200">
                          <a:effectLst/>
                        </a:rPr>
                        <a:t>Calidad según percepciones</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536449895"/>
                  </a:ext>
                </a:extLst>
              </a:tr>
              <a:tr h="107083">
                <a:tc rowSpan="3">
                  <a:txBody>
                    <a:bodyPr/>
                    <a:lstStyle/>
                    <a:p>
                      <a:pPr algn="ctr">
                        <a:lnSpc>
                          <a:spcPct val="100000"/>
                        </a:lnSpc>
                        <a:spcAft>
                          <a:spcPts val="0"/>
                        </a:spcAft>
                      </a:pPr>
                      <a:r>
                        <a:rPr lang="es-EC" sz="1200">
                          <a:effectLst/>
                        </a:rPr>
                        <a:t>Total Lealtad</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Coeficiente de correlación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,537</a:t>
                      </a:r>
                      <a:r>
                        <a:rPr lang="es-EC" sz="1200" baseline="30000">
                          <a:effectLst/>
                        </a:rPr>
                        <a:t>**</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3490272277"/>
                  </a:ext>
                </a:extLst>
              </a:tr>
              <a:tr h="107083">
                <a:tc vMerge="1">
                  <a:txBody>
                    <a:bodyPr/>
                    <a:lstStyle/>
                    <a:p>
                      <a:endParaRPr lang="es-EC"/>
                    </a:p>
                  </a:txBody>
                  <a:tcPr/>
                </a:tc>
                <a:tc>
                  <a:txBody>
                    <a:bodyPr/>
                    <a:lstStyle/>
                    <a:p>
                      <a:pPr algn="ctr">
                        <a:lnSpc>
                          <a:spcPct val="100000"/>
                        </a:lnSpc>
                        <a:spcAft>
                          <a:spcPts val="0"/>
                        </a:spcAft>
                      </a:pPr>
                      <a:r>
                        <a:rPr lang="es-EC" sz="1200">
                          <a:effectLst/>
                        </a:rPr>
                        <a:t>Sig. (bilateral)</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a:effectLst/>
                        </a:rPr>
                        <a:t>,000</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2146588160"/>
                  </a:ext>
                </a:extLst>
              </a:tr>
              <a:tr h="107083">
                <a:tc vMerge="1">
                  <a:txBody>
                    <a:bodyPr/>
                    <a:lstStyle/>
                    <a:p>
                      <a:endParaRPr lang="es-EC"/>
                    </a:p>
                  </a:txBody>
                  <a:tcPr/>
                </a:tc>
                <a:tc>
                  <a:txBody>
                    <a:bodyPr/>
                    <a:lstStyle/>
                    <a:p>
                      <a:pPr algn="ctr">
                        <a:lnSpc>
                          <a:spcPct val="100000"/>
                        </a:lnSpc>
                        <a:spcAft>
                          <a:spcPts val="0"/>
                        </a:spcAft>
                      </a:pPr>
                      <a:r>
                        <a:rPr lang="es-EC" sz="1200">
                          <a:effectLst/>
                        </a:rPr>
                        <a:t>N</a:t>
                      </a:r>
                      <a:endParaRPr lang="es-EC"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spcAft>
                          <a:spcPts val="0"/>
                        </a:spcAft>
                      </a:pPr>
                      <a:r>
                        <a:rPr lang="es-EC" sz="1200" dirty="0">
                          <a:effectLst/>
                        </a:rPr>
                        <a:t>382</a:t>
                      </a: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 xmlns:a16="http://schemas.microsoft.com/office/drawing/2014/main" val="580164481"/>
                  </a:ext>
                </a:extLst>
              </a:tr>
            </a:tbl>
          </a:graphicData>
        </a:graphic>
      </p:graphicFrame>
      <p:pic>
        <p:nvPicPr>
          <p:cNvPr id="7" name="Imagen 6"/>
          <p:cNvPicPr/>
          <p:nvPr/>
        </p:nvPicPr>
        <p:blipFill>
          <a:blip r:embed="rId8">
            <a:extLst>
              <a:ext uri="{28A0092B-C50C-407E-A947-70E740481C1C}">
                <a14:useLocalDpi xmlns:a14="http://schemas.microsoft.com/office/drawing/2010/main" val="0"/>
              </a:ext>
            </a:extLst>
          </a:blip>
          <a:srcRect/>
          <a:stretch>
            <a:fillRect/>
          </a:stretch>
        </p:blipFill>
        <p:spPr bwMode="auto">
          <a:xfrm>
            <a:off x="6453307" y="3498441"/>
            <a:ext cx="5293360" cy="3359559"/>
          </a:xfrm>
          <a:prstGeom prst="rect">
            <a:avLst/>
          </a:prstGeom>
          <a:noFill/>
          <a:ln>
            <a:noFill/>
          </a:ln>
        </p:spPr>
      </p:pic>
      <p:pic>
        <p:nvPicPr>
          <p:cNvPr id="9" name="Imagen 8"/>
          <p:cNvPicPr>
            <a:picLocks noChangeAspect="1"/>
          </p:cNvPicPr>
          <p:nvPr/>
        </p:nvPicPr>
        <p:blipFill>
          <a:blip r:embed="rId9"/>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60194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Estrategias propuestas</a:t>
            </a:r>
            <a:endParaRPr lang="es-EC"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779746393"/>
              </p:ext>
            </p:extLst>
          </p:nvPr>
        </p:nvGraphicFramePr>
        <p:xfrm>
          <a:off x="243101" y="2044746"/>
          <a:ext cx="5852899" cy="4465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Marcador de contenido 6"/>
          <p:cNvGraphicFramePr>
            <a:graphicFrameLocks/>
          </p:cNvGraphicFramePr>
          <p:nvPr>
            <p:extLst>
              <p:ext uri="{D42A27DB-BD31-4B8C-83A1-F6EECF244321}">
                <p14:modId xmlns:p14="http://schemas.microsoft.com/office/powerpoint/2010/main" val="589106662"/>
              </p:ext>
            </p:extLst>
          </p:nvPr>
        </p:nvGraphicFramePr>
        <p:xfrm>
          <a:off x="6155140" y="2044746"/>
          <a:ext cx="6038139" cy="44652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Imagen 4"/>
          <p:cNvPicPr>
            <a:picLocks noChangeAspect="1"/>
          </p:cNvPicPr>
          <p:nvPr/>
        </p:nvPicPr>
        <p:blipFill>
          <a:blip r:embed="rId12"/>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847616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CONCLUSIONES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47437627"/>
              </p:ext>
            </p:extLst>
          </p:nvPr>
        </p:nvGraphicFramePr>
        <p:xfrm>
          <a:off x="581192" y="1839434"/>
          <a:ext cx="11029615" cy="4848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59489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85919070"/>
              </p:ext>
            </p:extLst>
          </p:nvPr>
        </p:nvGraphicFramePr>
        <p:xfrm>
          <a:off x="581192" y="1897039"/>
          <a:ext cx="11029615" cy="4531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783866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5808" y="2361521"/>
            <a:ext cx="8576455" cy="1497507"/>
          </a:xfrm>
        </p:spPr>
        <p:txBody>
          <a:bodyPr>
            <a:normAutofit/>
          </a:bodyPr>
          <a:lstStyle/>
          <a:p>
            <a:pPr algn="ctr"/>
            <a:r>
              <a:rPr lang="es-EC" sz="4000" dirty="0" smtClean="0">
                <a:latin typeface="Algerian" panose="04020705040A02060702" pitchFamily="82" charset="0"/>
              </a:rPr>
              <a:t>MUCHAS GRACIAS POR</a:t>
            </a:r>
            <a:r>
              <a:rPr lang="es-EC" sz="4000" baseline="0" dirty="0" smtClean="0">
                <a:latin typeface="Algerian" panose="04020705040A02060702" pitchFamily="82" charset="0"/>
              </a:rPr>
              <a:t> SU ATENCIÓN</a:t>
            </a:r>
            <a:endParaRPr lang="es-EC" sz="4000" dirty="0">
              <a:latin typeface="Algerian" panose="04020705040A02060702" pitchFamily="82" charset="0"/>
            </a:endParaRPr>
          </a:p>
        </p:txBody>
      </p:sp>
      <p:pic>
        <p:nvPicPr>
          <p:cNvPr id="3" name="Imagen 2"/>
          <p:cNvPicPr>
            <a:picLocks noChangeAspect="1"/>
          </p:cNvPicPr>
          <p:nvPr/>
        </p:nvPicPr>
        <p:blipFill>
          <a:blip r:embed="rId2"/>
          <a:stretch>
            <a:fillRect/>
          </a:stretch>
        </p:blipFill>
        <p:spPr>
          <a:xfrm>
            <a:off x="4615366" y="719118"/>
            <a:ext cx="2737341" cy="652329"/>
          </a:xfrm>
          <a:prstGeom prst="rect">
            <a:avLst/>
          </a:prstGeom>
        </p:spPr>
      </p:pic>
    </p:spTree>
    <p:extLst>
      <p:ext uri="{BB962C8B-B14F-4D97-AF65-F5344CB8AC3E}">
        <p14:creationId xmlns:p14="http://schemas.microsoft.com/office/powerpoint/2010/main" val="264121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EL</a:t>
            </a:r>
            <a:r>
              <a:rPr lang="es-EC" baseline="0" dirty="0" smtClean="0"/>
              <a:t> PROBLEMA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48725486"/>
              </p:ext>
            </p:extLst>
          </p:nvPr>
        </p:nvGraphicFramePr>
        <p:xfrm>
          <a:off x="581192" y="1844842"/>
          <a:ext cx="11029615" cy="4812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rotWithShape="1">
          <a:blip r:embed="rId8"/>
          <a:srcRect b="41042"/>
          <a:stretch/>
        </p:blipFill>
        <p:spPr>
          <a:xfrm>
            <a:off x="8972927" y="4531056"/>
            <a:ext cx="2637881" cy="1509204"/>
          </a:xfrm>
          <a:prstGeom prst="rect">
            <a:avLst/>
          </a:prstGeom>
        </p:spPr>
      </p:pic>
      <p:pic>
        <p:nvPicPr>
          <p:cNvPr id="3" name="Imagen 2"/>
          <p:cNvPicPr>
            <a:picLocks noChangeAspect="1"/>
          </p:cNvPicPr>
          <p:nvPr/>
        </p:nvPicPr>
        <p:blipFill>
          <a:blip r:embed="rId9"/>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88301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OBJETIVOS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71740710"/>
              </p:ext>
            </p:extLst>
          </p:nvPr>
        </p:nvGraphicFramePr>
        <p:xfrm>
          <a:off x="581192" y="1925054"/>
          <a:ext cx="11029615" cy="4684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2"/>
          <p:cNvPicPr>
            <a:picLocks noChangeAspect="1"/>
          </p:cNvPicPr>
          <p:nvPr/>
        </p:nvPicPr>
        <p:blipFill>
          <a:blip r:embed="rId7"/>
          <a:stretch>
            <a:fillRect/>
          </a:stretch>
        </p:blipFill>
        <p:spPr>
          <a:xfrm>
            <a:off x="2068798" y="2987279"/>
            <a:ext cx="1371719" cy="774259"/>
          </a:xfrm>
          <a:prstGeom prst="rect">
            <a:avLst/>
          </a:prstGeom>
        </p:spPr>
      </p:pic>
      <p:pic>
        <p:nvPicPr>
          <p:cNvPr id="5" name="Imagen 4"/>
          <p:cNvPicPr>
            <a:picLocks noChangeAspect="1"/>
          </p:cNvPicPr>
          <p:nvPr/>
        </p:nvPicPr>
        <p:blipFill>
          <a:blip r:embed="rId8"/>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50974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JUSTIFICACIÓN</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46277270"/>
              </p:ext>
            </p:extLst>
          </p:nvPr>
        </p:nvGraphicFramePr>
        <p:xfrm>
          <a:off x="581192" y="1984433"/>
          <a:ext cx="11029615" cy="45238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25862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Hipótesis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44771840"/>
              </p:ext>
            </p:extLst>
          </p:nvPr>
        </p:nvGraphicFramePr>
        <p:xfrm>
          <a:off x="581193" y="1989221"/>
          <a:ext cx="11193712" cy="4154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65278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a:t>
            </a:r>
            <a:r>
              <a:rPr lang="es-EC" baseline="0" dirty="0" smtClean="0"/>
              <a:t> TEÓRICO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36211119"/>
              </p:ext>
            </p:extLst>
          </p:nvPr>
        </p:nvGraphicFramePr>
        <p:xfrm>
          <a:off x="581192" y="1925053"/>
          <a:ext cx="11029615" cy="4716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stretch>
            <a:fillRect/>
          </a:stretch>
        </p:blipFill>
        <p:spPr>
          <a:xfrm>
            <a:off x="8873467" y="882891"/>
            <a:ext cx="2737341" cy="652329"/>
          </a:xfrm>
          <a:prstGeom prst="rect">
            <a:avLst/>
          </a:prstGeom>
        </p:spPr>
      </p:pic>
      <p:pic>
        <p:nvPicPr>
          <p:cNvPr id="7" name="Imagen 6"/>
          <p:cNvPicPr>
            <a:picLocks noChangeAspect="1"/>
          </p:cNvPicPr>
          <p:nvPr/>
        </p:nvPicPr>
        <p:blipFill>
          <a:blip r:embed="rId9"/>
          <a:stretch>
            <a:fillRect/>
          </a:stretch>
        </p:blipFill>
        <p:spPr>
          <a:xfrm>
            <a:off x="709481" y="2257735"/>
            <a:ext cx="928251" cy="936006"/>
          </a:xfrm>
          <a:prstGeom prst="rect">
            <a:avLst/>
          </a:prstGeom>
        </p:spPr>
      </p:pic>
    </p:spTree>
    <p:extLst>
      <p:ext uri="{BB962C8B-B14F-4D97-AF65-F5344CB8AC3E}">
        <p14:creationId xmlns:p14="http://schemas.microsoft.com/office/powerpoint/2010/main" val="72361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Marco Teórico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83176310"/>
              </p:ext>
            </p:extLst>
          </p:nvPr>
        </p:nvGraphicFramePr>
        <p:xfrm>
          <a:off x="385011" y="1715956"/>
          <a:ext cx="11486147" cy="5142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stretch>
            <a:fillRect/>
          </a:stretch>
        </p:blipFill>
        <p:spPr>
          <a:xfrm>
            <a:off x="8873467" y="882891"/>
            <a:ext cx="2737341" cy="652329"/>
          </a:xfrm>
          <a:prstGeom prst="rect">
            <a:avLst/>
          </a:prstGeom>
        </p:spPr>
      </p:pic>
      <p:pic>
        <p:nvPicPr>
          <p:cNvPr id="6" name="Imagen 5"/>
          <p:cNvPicPr>
            <a:picLocks noChangeAspect="1"/>
          </p:cNvPicPr>
          <p:nvPr/>
        </p:nvPicPr>
        <p:blipFill>
          <a:blip r:embed="rId9"/>
          <a:stretch>
            <a:fillRect/>
          </a:stretch>
        </p:blipFill>
        <p:spPr>
          <a:xfrm>
            <a:off x="900550" y="1957485"/>
            <a:ext cx="928251" cy="936006"/>
          </a:xfrm>
          <a:prstGeom prst="rect">
            <a:avLst/>
          </a:prstGeom>
        </p:spPr>
      </p:pic>
    </p:spTree>
    <p:extLst>
      <p:ext uri="{BB962C8B-B14F-4D97-AF65-F5344CB8AC3E}">
        <p14:creationId xmlns:p14="http://schemas.microsoft.com/office/powerpoint/2010/main" val="1894441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METODOLOGÍA DEL ESTUDIO</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39765910"/>
              </p:ext>
            </p:extLst>
          </p:nvPr>
        </p:nvGraphicFramePr>
        <p:xfrm>
          <a:off x="385011" y="2053389"/>
          <a:ext cx="11454063" cy="4203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n 4"/>
          <p:cNvPicPr>
            <a:picLocks noChangeAspect="1"/>
          </p:cNvPicPr>
          <p:nvPr/>
        </p:nvPicPr>
        <p:blipFill>
          <a:blip r:embed="rId8"/>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74813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METODOLOGÍA</a:t>
            </a:r>
            <a:r>
              <a:rPr lang="es-EC" baseline="0" dirty="0" smtClean="0"/>
              <a:t> DEL ESTUDIO</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65268278"/>
              </p:ext>
            </p:extLst>
          </p:nvPr>
        </p:nvGraphicFramePr>
        <p:xfrm>
          <a:off x="581192" y="1957136"/>
          <a:ext cx="4006850" cy="4363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327627667"/>
              </p:ext>
            </p:extLst>
          </p:nvPr>
        </p:nvGraphicFramePr>
        <p:xfrm>
          <a:off x="4973052" y="2180496"/>
          <a:ext cx="6637756" cy="2086704"/>
        </p:xfrm>
        <a:graphic>
          <a:graphicData uri="http://schemas.openxmlformats.org/drawingml/2006/table">
            <a:tbl>
              <a:tblPr firstRow="1" bandRow="1">
                <a:tableStyleId>{21E4AEA4-8DFA-4A89-87EB-49C32662AFE0}</a:tableStyleId>
              </a:tblPr>
              <a:tblGrid>
                <a:gridCol w="1659439">
                  <a:extLst>
                    <a:ext uri="{9D8B030D-6E8A-4147-A177-3AD203B41FA5}">
                      <a16:colId xmlns="" xmlns:a16="http://schemas.microsoft.com/office/drawing/2014/main" val="1204012352"/>
                    </a:ext>
                  </a:extLst>
                </a:gridCol>
                <a:gridCol w="1163972">
                  <a:extLst>
                    <a:ext uri="{9D8B030D-6E8A-4147-A177-3AD203B41FA5}">
                      <a16:colId xmlns="" xmlns:a16="http://schemas.microsoft.com/office/drawing/2014/main" val="138429049"/>
                    </a:ext>
                  </a:extLst>
                </a:gridCol>
                <a:gridCol w="2053390">
                  <a:extLst>
                    <a:ext uri="{9D8B030D-6E8A-4147-A177-3AD203B41FA5}">
                      <a16:colId xmlns="" xmlns:a16="http://schemas.microsoft.com/office/drawing/2014/main" val="870164984"/>
                    </a:ext>
                  </a:extLst>
                </a:gridCol>
                <a:gridCol w="1760955">
                  <a:extLst>
                    <a:ext uri="{9D8B030D-6E8A-4147-A177-3AD203B41FA5}">
                      <a16:colId xmlns="" xmlns:a16="http://schemas.microsoft.com/office/drawing/2014/main" val="557830508"/>
                    </a:ext>
                  </a:extLst>
                </a:gridCol>
              </a:tblGrid>
              <a:tr h="298101">
                <a:tc>
                  <a:txBody>
                    <a:bodyPr/>
                    <a:lstStyle/>
                    <a:p>
                      <a:pPr algn="l">
                        <a:lnSpc>
                          <a:spcPct val="100000"/>
                        </a:lnSpc>
                        <a:spcAft>
                          <a:spcPts val="0"/>
                        </a:spcAft>
                      </a:pPr>
                      <a:r>
                        <a:rPr lang="es-ES" sz="1400">
                          <a:solidFill>
                            <a:schemeClr val="tx1"/>
                          </a:solidFill>
                          <a:effectLst/>
                        </a:rPr>
                        <a:t>Población</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a:solidFill>
                            <a:schemeClr val="tx1"/>
                          </a:solidFill>
                          <a:effectLst/>
                        </a:rPr>
                        <a:t> Técnica</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a:solidFill>
                            <a:schemeClr val="tx1"/>
                          </a:solidFill>
                          <a:effectLst/>
                        </a:rPr>
                        <a:t>Instrumento</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a:solidFill>
                            <a:schemeClr val="tx1"/>
                          </a:solidFill>
                          <a:effectLst/>
                        </a:rPr>
                        <a:t>Variable a medir</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814934"/>
                  </a:ext>
                </a:extLst>
              </a:tr>
              <a:tr h="596201">
                <a:tc>
                  <a:txBody>
                    <a:bodyPr/>
                    <a:lstStyle/>
                    <a:p>
                      <a:pPr algn="l">
                        <a:lnSpc>
                          <a:spcPct val="100000"/>
                        </a:lnSpc>
                        <a:spcAft>
                          <a:spcPts val="0"/>
                        </a:spcAft>
                      </a:pPr>
                      <a:r>
                        <a:rPr lang="es-ES" sz="1400" dirty="0">
                          <a:solidFill>
                            <a:schemeClr val="tx1"/>
                          </a:solidFill>
                          <a:effectLst/>
                        </a:rPr>
                        <a:t>Cooperativas de Ahorro y Crédito</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dirty="0">
                          <a:solidFill>
                            <a:schemeClr val="tx1"/>
                          </a:solidFill>
                          <a:effectLst/>
                        </a:rPr>
                        <a:t>Observación</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a:solidFill>
                            <a:schemeClr val="tx1"/>
                          </a:solidFill>
                          <a:effectLst/>
                        </a:rPr>
                        <a:t>Lista de Chequeo</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a:solidFill>
                            <a:schemeClr val="tx1"/>
                          </a:solidFill>
                          <a:effectLst/>
                        </a:rPr>
                        <a:t>Gestión de calidad</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662616527"/>
                  </a:ext>
                </a:extLst>
              </a:tr>
              <a:tr h="513453">
                <a:tc rowSpan="2">
                  <a:txBody>
                    <a:bodyPr/>
                    <a:lstStyle/>
                    <a:p>
                      <a:pPr algn="l">
                        <a:lnSpc>
                          <a:spcPct val="100000"/>
                        </a:lnSpc>
                        <a:spcAft>
                          <a:spcPts val="0"/>
                        </a:spcAft>
                      </a:pPr>
                      <a:r>
                        <a:rPr lang="es-ES" sz="1400">
                          <a:solidFill>
                            <a:schemeClr val="tx1"/>
                          </a:solidFill>
                          <a:effectLst/>
                        </a:rPr>
                        <a:t>Socios de cooperativas</a:t>
                      </a:r>
                      <a:endParaRPr lang="es-EC"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lnSpc>
                          <a:spcPct val="100000"/>
                        </a:lnSpc>
                        <a:spcAft>
                          <a:spcPts val="0"/>
                        </a:spcAft>
                      </a:pPr>
                      <a:r>
                        <a:rPr lang="es-ES" sz="1400" dirty="0">
                          <a:solidFill>
                            <a:schemeClr val="tx1"/>
                          </a:solidFill>
                          <a:effectLst/>
                        </a:rPr>
                        <a:t>Encuesta</a:t>
                      </a:r>
                      <a:endParaRPr lang="es-EC" sz="1400" dirty="0">
                        <a:solidFill>
                          <a:schemeClr val="tx1"/>
                        </a:solidFill>
                        <a:effectLst/>
                      </a:endParaRPr>
                    </a:p>
                    <a:p>
                      <a:pPr algn="l">
                        <a:lnSpc>
                          <a:spcPct val="100000"/>
                        </a:lnSpc>
                        <a:spcAft>
                          <a:spcPts val="0"/>
                        </a:spcAft>
                      </a:pP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lnSpc>
                          <a:spcPct val="100000"/>
                        </a:lnSpc>
                        <a:spcAft>
                          <a:spcPts val="0"/>
                        </a:spcAft>
                      </a:pPr>
                      <a:r>
                        <a:rPr lang="es-ES" sz="1400" dirty="0">
                          <a:solidFill>
                            <a:schemeClr val="tx1"/>
                          </a:solidFill>
                          <a:effectLst/>
                        </a:rPr>
                        <a:t>Cuestionario </a:t>
                      </a:r>
                      <a:r>
                        <a:rPr lang="es-ES" sz="1400" dirty="0" err="1">
                          <a:solidFill>
                            <a:schemeClr val="tx1"/>
                          </a:solidFill>
                          <a:effectLst/>
                        </a:rPr>
                        <a:t>SERVQUAL</a:t>
                      </a:r>
                      <a:r>
                        <a:rPr lang="es-ES" sz="1400" dirty="0">
                          <a:solidFill>
                            <a:schemeClr val="tx1"/>
                          </a:solidFill>
                          <a:effectLst/>
                        </a:rPr>
                        <a:t> </a:t>
                      </a:r>
                      <a:r>
                        <a:rPr lang="es-ES" sz="1400" dirty="0" smtClean="0">
                          <a:solidFill>
                            <a:schemeClr val="tx1"/>
                          </a:solidFill>
                          <a:effectLst/>
                        </a:rPr>
                        <a:t>adaptado y preguntas estructuradas</a:t>
                      </a:r>
                      <a:r>
                        <a:rPr lang="es-ES" sz="1400" baseline="0" dirty="0" smtClean="0">
                          <a:solidFill>
                            <a:schemeClr val="tx1"/>
                          </a:solidFill>
                          <a:effectLst/>
                        </a:rPr>
                        <a:t> para medición de Lealtad</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es-ES" sz="1400" dirty="0">
                          <a:solidFill>
                            <a:schemeClr val="tx1"/>
                          </a:solidFill>
                          <a:effectLst/>
                        </a:rPr>
                        <a:t>Satisfacción del cliente</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03884206"/>
                  </a:ext>
                </a:extLst>
              </a:tr>
              <a:tr h="678949">
                <a:tc vMerge="1">
                  <a:txBody>
                    <a:bodyPr/>
                    <a:lstStyle/>
                    <a:p>
                      <a:endParaRPr lang="es-EC"/>
                    </a:p>
                  </a:txBody>
                  <a:tcPr/>
                </a:tc>
                <a:tc vMerge="1">
                  <a:txBody>
                    <a:bodyPr/>
                    <a:lstStyle/>
                    <a:p>
                      <a:pPr algn="l">
                        <a:lnSpc>
                          <a:spcPct val="200000"/>
                        </a:lnSpc>
                        <a:spcAft>
                          <a:spcPts val="0"/>
                        </a:spcAft>
                      </a:pP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pPr algn="l">
                        <a:lnSpc>
                          <a:spcPct val="200000"/>
                        </a:lnSpc>
                        <a:spcAft>
                          <a:spcPts val="0"/>
                        </a:spcAft>
                      </a:pPr>
                      <a:endParaRPr lang="es-EC"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00000"/>
                        </a:lnSpc>
                        <a:spcAft>
                          <a:spcPts val="0"/>
                        </a:spcAft>
                      </a:pPr>
                      <a:r>
                        <a:rPr lang="es-ES" sz="1400" dirty="0">
                          <a:solidFill>
                            <a:schemeClr val="tx1"/>
                          </a:solidFill>
                          <a:effectLst/>
                        </a:rPr>
                        <a:t>Lealtad del cliente</a:t>
                      </a:r>
                      <a:endParaRPr lang="es-EC"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69130445"/>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970148759"/>
              </p:ext>
            </p:extLst>
          </p:nvPr>
        </p:nvGraphicFramePr>
        <p:xfrm>
          <a:off x="4973052" y="4956990"/>
          <a:ext cx="6637756" cy="1222650"/>
        </p:xfrm>
        <a:graphic>
          <a:graphicData uri="http://schemas.openxmlformats.org/drawingml/2006/table">
            <a:tbl>
              <a:tblPr firstRow="1">
                <a:tableStyleId>{7DF18680-E054-41AD-8BC1-D1AEF772440D}</a:tableStyleId>
              </a:tblPr>
              <a:tblGrid>
                <a:gridCol w="3318878">
                  <a:extLst>
                    <a:ext uri="{9D8B030D-6E8A-4147-A177-3AD203B41FA5}">
                      <a16:colId xmlns="" xmlns:a16="http://schemas.microsoft.com/office/drawing/2014/main" val="1507729823"/>
                    </a:ext>
                  </a:extLst>
                </a:gridCol>
                <a:gridCol w="3318878">
                  <a:extLst>
                    <a:ext uri="{9D8B030D-6E8A-4147-A177-3AD203B41FA5}">
                      <a16:colId xmlns="" xmlns:a16="http://schemas.microsoft.com/office/drawing/2014/main" val="1668069060"/>
                    </a:ext>
                  </a:extLst>
                </a:gridCol>
              </a:tblGrid>
              <a:tr h="407550">
                <a:tc gridSpan="2">
                  <a:txBody>
                    <a:bodyPr/>
                    <a:lstStyle/>
                    <a:p>
                      <a:pPr algn="ctr">
                        <a:lnSpc>
                          <a:spcPct val="107000"/>
                        </a:lnSpc>
                        <a:spcAft>
                          <a:spcPts val="0"/>
                        </a:spcAft>
                      </a:pPr>
                      <a:r>
                        <a:rPr lang="es-EC" sz="1600" dirty="0">
                          <a:solidFill>
                            <a:schemeClr val="tx1"/>
                          </a:solidFill>
                          <a:effectLst/>
                        </a:rPr>
                        <a:t>Estadísticos de </a:t>
                      </a:r>
                      <a:r>
                        <a:rPr lang="es-EC" sz="1600" dirty="0" smtClean="0">
                          <a:solidFill>
                            <a:schemeClr val="tx1"/>
                          </a:solidFill>
                          <a:effectLst/>
                        </a:rPr>
                        <a:t>fiabilidad - Encuesta</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extLst>
                  <a:ext uri="{0D108BD9-81ED-4DB2-BD59-A6C34878D82A}">
                    <a16:rowId xmlns="" xmlns:a16="http://schemas.microsoft.com/office/drawing/2014/main" val="2886088486"/>
                  </a:ext>
                </a:extLst>
              </a:tr>
              <a:tr h="407550">
                <a:tc>
                  <a:txBody>
                    <a:bodyPr/>
                    <a:lstStyle/>
                    <a:p>
                      <a:pPr algn="ctr">
                        <a:lnSpc>
                          <a:spcPct val="107000"/>
                        </a:lnSpc>
                        <a:spcAft>
                          <a:spcPts val="0"/>
                        </a:spcAft>
                      </a:pPr>
                      <a:r>
                        <a:rPr lang="es-EC" sz="1600">
                          <a:solidFill>
                            <a:schemeClr val="tx1"/>
                          </a:solidFill>
                          <a:effectLst/>
                        </a:rPr>
                        <a:t>Alfa de Cronbach</a:t>
                      </a:r>
                      <a:endParaRPr lang="es-EC"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a:solidFill>
                            <a:schemeClr val="tx1"/>
                          </a:solidFill>
                          <a:effectLst/>
                        </a:rPr>
                        <a:t>N de elementos</a:t>
                      </a:r>
                      <a:endParaRPr lang="es-EC"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82302775"/>
                  </a:ext>
                </a:extLst>
              </a:tr>
              <a:tr h="407550">
                <a:tc>
                  <a:txBody>
                    <a:bodyPr/>
                    <a:lstStyle/>
                    <a:p>
                      <a:pPr algn="ctr">
                        <a:lnSpc>
                          <a:spcPct val="107000"/>
                        </a:lnSpc>
                        <a:spcAft>
                          <a:spcPts val="0"/>
                        </a:spcAft>
                      </a:pPr>
                      <a:r>
                        <a:rPr lang="es-EC" sz="1600" dirty="0">
                          <a:solidFill>
                            <a:schemeClr val="tx1"/>
                          </a:solidFill>
                          <a:effectLst/>
                        </a:rPr>
                        <a:t>,931</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dirty="0">
                          <a:solidFill>
                            <a:schemeClr val="tx1"/>
                          </a:solidFill>
                          <a:effectLst/>
                        </a:rPr>
                        <a:t>63</a:t>
                      </a:r>
                      <a:endParaRPr lang="es-EC"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60194013"/>
                  </a:ext>
                </a:extLst>
              </a:tr>
            </a:tbl>
          </a:graphicData>
        </a:graphic>
      </p:graphicFrame>
      <p:pic>
        <p:nvPicPr>
          <p:cNvPr id="7" name="Imagen 6"/>
          <p:cNvPicPr>
            <a:picLocks noChangeAspect="1"/>
          </p:cNvPicPr>
          <p:nvPr/>
        </p:nvPicPr>
        <p:blipFill>
          <a:blip r:embed="rId8"/>
          <a:stretch>
            <a:fillRect/>
          </a:stretch>
        </p:blipFill>
        <p:spPr>
          <a:xfrm>
            <a:off x="8873467" y="882891"/>
            <a:ext cx="2737341" cy="652329"/>
          </a:xfrm>
          <a:prstGeom prst="rect">
            <a:avLst/>
          </a:prstGeom>
        </p:spPr>
      </p:pic>
    </p:spTree>
    <p:extLst>
      <p:ext uri="{BB962C8B-B14F-4D97-AF65-F5344CB8AC3E}">
        <p14:creationId xmlns:p14="http://schemas.microsoft.com/office/powerpoint/2010/main" val="130823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3103</TotalTime>
  <Words>1568</Words>
  <Application>Microsoft Office PowerPoint</Application>
  <PresentationFormat>Panorámica</PresentationFormat>
  <Paragraphs>243</Paragraphs>
  <Slides>19</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Algerian</vt:lpstr>
      <vt:lpstr>Calibri</vt:lpstr>
      <vt:lpstr>Gill Sans MT</vt:lpstr>
      <vt:lpstr>Times New Roman</vt:lpstr>
      <vt:lpstr>Wingdings 2</vt:lpstr>
      <vt:lpstr>Dividendo</vt:lpstr>
      <vt:lpstr>Presentación de PowerPoint</vt:lpstr>
      <vt:lpstr>EL PROBLEMA</vt:lpstr>
      <vt:lpstr>OBJETIVOS</vt:lpstr>
      <vt:lpstr>JUSTIFICACIÓN</vt:lpstr>
      <vt:lpstr>Hipótesis</vt:lpstr>
      <vt:lpstr>MARCO TEÓRICO</vt:lpstr>
      <vt:lpstr>Marco Teórico</vt:lpstr>
      <vt:lpstr>METODOLOGÍA DEL ESTUDIO</vt:lpstr>
      <vt:lpstr>METODOLOGÍA DEL ESTUDIO</vt:lpstr>
      <vt:lpstr>RESULTADOS</vt:lpstr>
      <vt:lpstr>Resultados</vt:lpstr>
      <vt:lpstr>Resultados</vt:lpstr>
      <vt:lpstr>COMPROBACIÓN DE HIPÓTESIS</vt:lpstr>
      <vt:lpstr>Comprobación de Hipótesis</vt:lpstr>
      <vt:lpstr>Comprobación de Hipótesis</vt:lpstr>
      <vt:lpstr>Estrategias propuestas</vt:lpstr>
      <vt:lpstr>CONCLUSIONES</vt:lpstr>
      <vt:lpstr>RECOMENDACIONES</vt:lpstr>
      <vt:lpstr>MUCHAS GRACIAS POR SU ATENCIÓN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MARCELA REIMUNDO</cp:lastModifiedBy>
  <cp:revision>49</cp:revision>
  <cp:lastPrinted>2019-07-25T17:22:40Z</cp:lastPrinted>
  <dcterms:created xsi:type="dcterms:W3CDTF">2019-07-18T23:48:03Z</dcterms:created>
  <dcterms:modified xsi:type="dcterms:W3CDTF">2019-09-03T06:06:50Z</dcterms:modified>
</cp:coreProperties>
</file>