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403" r:id="rId2"/>
    <p:sldId id="257" r:id="rId3"/>
    <p:sldId id="440" r:id="rId4"/>
    <p:sldId id="441" r:id="rId5"/>
    <p:sldId id="392" r:id="rId6"/>
    <p:sldId id="448" r:id="rId7"/>
    <p:sldId id="349" r:id="rId8"/>
    <p:sldId id="443" r:id="rId9"/>
    <p:sldId id="449" r:id="rId10"/>
    <p:sldId id="444" r:id="rId11"/>
    <p:sldId id="473" r:id="rId12"/>
    <p:sldId id="446" r:id="rId13"/>
    <p:sldId id="474" r:id="rId14"/>
    <p:sldId id="475" r:id="rId15"/>
    <p:sldId id="476" r:id="rId16"/>
    <p:sldId id="477" r:id="rId17"/>
    <p:sldId id="450" r:id="rId18"/>
    <p:sldId id="413" r:id="rId19"/>
    <p:sldId id="452" r:id="rId20"/>
    <p:sldId id="451" r:id="rId21"/>
    <p:sldId id="453" r:id="rId22"/>
    <p:sldId id="455" r:id="rId23"/>
    <p:sldId id="408" r:id="rId24"/>
    <p:sldId id="483" r:id="rId25"/>
    <p:sldId id="457" r:id="rId26"/>
    <p:sldId id="426" r:id="rId27"/>
    <p:sldId id="486" r:id="rId28"/>
    <p:sldId id="487" r:id="rId29"/>
    <p:sldId id="485" r:id="rId30"/>
    <p:sldId id="488" r:id="rId31"/>
    <p:sldId id="489" r:id="rId32"/>
    <p:sldId id="490" r:id="rId33"/>
    <p:sldId id="491" r:id="rId34"/>
    <p:sldId id="492" r:id="rId35"/>
    <p:sldId id="463" r:id="rId36"/>
    <p:sldId id="371" r:id="rId37"/>
    <p:sldId id="495" r:id="rId38"/>
    <p:sldId id="494" r:id="rId39"/>
    <p:sldId id="459" r:id="rId40"/>
    <p:sldId id="396" r:id="rId41"/>
    <p:sldId id="398" r:id="rId42"/>
    <p:sldId id="493" r:id="rId43"/>
    <p:sldId id="498" r:id="rId44"/>
    <p:sldId id="496" r:id="rId45"/>
    <p:sldId id="497" r:id="rId46"/>
    <p:sldId id="458" r:id="rId47"/>
    <p:sldId id="466" r:id="rId48"/>
    <p:sldId id="468" r:id="rId49"/>
    <p:sldId id="469" r:id="rId50"/>
    <p:sldId id="464" r:id="rId51"/>
    <p:sldId id="467" r:id="rId52"/>
    <p:sldId id="482" r:id="rId53"/>
    <p:sldId id="465" r:id="rId54"/>
    <p:sldId id="471" r:id="rId55"/>
    <p:sldId id="478" r:id="rId56"/>
    <p:sldId id="479" r:id="rId57"/>
    <p:sldId id="480" r:id="rId58"/>
    <p:sldId id="481" r:id="rId59"/>
    <p:sldId id="472" r:id="rId6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ratula" id="{E25B2D40-CF02-434F-8643-D2280320698C}">
          <p14:sldIdLst>
            <p14:sldId id="403"/>
          </p14:sldIdLst>
        </p14:section>
        <p14:section name="Introducción" id="{1E951690-BDDF-4424-B4AE-3E96D43CE211}">
          <p14:sldIdLst>
            <p14:sldId id="257"/>
            <p14:sldId id="440"/>
            <p14:sldId id="441"/>
            <p14:sldId id="392"/>
          </p14:sldIdLst>
        </p14:section>
        <p14:section name="Objetivos" id="{6F2BC810-6AAB-4742-8B09-1FF2A145B9E2}">
          <p14:sldIdLst>
            <p14:sldId id="448"/>
            <p14:sldId id="349"/>
            <p14:sldId id="443"/>
          </p14:sldIdLst>
        </p14:section>
        <p14:section name="Marco teorico" id="{9985D1C6-B85C-404E-A07B-23996FE0166E}">
          <p14:sldIdLst>
            <p14:sldId id="449"/>
            <p14:sldId id="444"/>
            <p14:sldId id="473"/>
            <p14:sldId id="446"/>
            <p14:sldId id="474"/>
            <p14:sldId id="475"/>
            <p14:sldId id="476"/>
            <p14:sldId id="477"/>
          </p14:sldIdLst>
        </p14:section>
        <p14:section name="Diseño" id="{B4AF6E6A-AAE7-4090-8FCA-E8A2F079AB66}">
          <p14:sldIdLst>
            <p14:sldId id="450"/>
            <p14:sldId id="413"/>
            <p14:sldId id="452"/>
            <p14:sldId id="451"/>
            <p14:sldId id="453"/>
            <p14:sldId id="455"/>
            <p14:sldId id="408"/>
            <p14:sldId id="483"/>
            <p14:sldId id="457"/>
            <p14:sldId id="426"/>
            <p14:sldId id="486"/>
            <p14:sldId id="487"/>
            <p14:sldId id="485"/>
            <p14:sldId id="488"/>
            <p14:sldId id="489"/>
            <p14:sldId id="490"/>
            <p14:sldId id="491"/>
            <p14:sldId id="492"/>
          </p14:sldIdLst>
        </p14:section>
        <p14:section name="Resultados" id="{D382D356-9FF1-4C05-BABB-6A6A8D9D4A7A}">
          <p14:sldIdLst>
            <p14:sldId id="463"/>
            <p14:sldId id="371"/>
            <p14:sldId id="495"/>
            <p14:sldId id="494"/>
            <p14:sldId id="459"/>
            <p14:sldId id="396"/>
            <p14:sldId id="398"/>
            <p14:sldId id="493"/>
            <p14:sldId id="498"/>
            <p14:sldId id="496"/>
            <p14:sldId id="497"/>
          </p14:sldIdLst>
        </p14:section>
        <p14:section name="Discusión" id="{A3C7E342-8E04-4110-B42F-AD62202B2F72}">
          <p14:sldIdLst>
            <p14:sldId id="458"/>
            <p14:sldId id="466"/>
            <p14:sldId id="468"/>
            <p14:sldId id="469"/>
          </p14:sldIdLst>
        </p14:section>
        <p14:section name="Trabajos futuros" id="{5576E1D6-84A0-4232-A3A7-9BD867E67BC6}">
          <p14:sldIdLst>
            <p14:sldId id="464"/>
            <p14:sldId id="467"/>
            <p14:sldId id="482"/>
          </p14:sldIdLst>
        </p14:section>
        <p14:section name="Conclusiones" id="{B504A5D2-E9B3-412E-BEEF-489B14223E85}">
          <p14:sldIdLst>
            <p14:sldId id="465"/>
            <p14:sldId id="471"/>
            <p14:sldId id="478"/>
            <p14:sldId id="479"/>
            <p14:sldId id="480"/>
            <p14:sldId id="481"/>
            <p14:sldId id="4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5" autoAdjust="0"/>
    <p:restoredTop sz="94951" autoAdjust="0"/>
  </p:normalViewPr>
  <p:slideViewPr>
    <p:cSldViewPr snapToGrid="0">
      <p:cViewPr varScale="1">
        <p:scale>
          <a:sx n="83" d="100"/>
          <a:sy n="83" d="100"/>
        </p:scale>
        <p:origin x="696"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976945-CBB3-4A8B-9A88-14F55AABDE71}" type="doc">
      <dgm:prSet loTypeId="urn:microsoft.com/office/officeart/2005/8/layout/list1" loCatId="list" qsTypeId="urn:microsoft.com/office/officeart/2005/8/quickstyle/simple1" qsCatId="simple" csTypeId="urn:microsoft.com/office/officeart/2005/8/colors/accent6_3" csCatId="accent6" phldr="1"/>
      <dgm:spPr/>
      <dgm:t>
        <a:bodyPr/>
        <a:lstStyle/>
        <a:p>
          <a:endParaRPr lang="es-ES"/>
        </a:p>
      </dgm:t>
    </dgm:pt>
    <dgm:pt modelId="{BCD9EFB7-C0DA-4F46-96ED-DFF3B81C51BF}">
      <dgm:prSet phldrT="[Texto]" custT="1"/>
      <dgm:spPr/>
      <dgm:t>
        <a:bodyPr/>
        <a:lstStyle/>
        <a:p>
          <a:r>
            <a:rPr lang="es-EC" sz="1500" dirty="0" smtClean="0"/>
            <a:t>Es de bajo costo y compacto que la tecnología tradicional.</a:t>
          </a:r>
          <a:endParaRPr lang="es-ES" sz="1500" dirty="0"/>
        </a:p>
      </dgm:t>
    </dgm:pt>
    <dgm:pt modelId="{C9BF2F28-8C01-45D9-B828-B5FD3B74CCD4}" type="parTrans" cxnId="{4B7FCBC3-4268-4ABC-8C33-7828966B6BA1}">
      <dgm:prSet/>
      <dgm:spPr/>
      <dgm:t>
        <a:bodyPr/>
        <a:lstStyle/>
        <a:p>
          <a:endParaRPr lang="es-ES" sz="1500"/>
        </a:p>
      </dgm:t>
    </dgm:pt>
    <dgm:pt modelId="{19190E56-6386-4407-8E0D-23C1122291CF}" type="sibTrans" cxnId="{4B7FCBC3-4268-4ABC-8C33-7828966B6BA1}">
      <dgm:prSet/>
      <dgm:spPr/>
      <dgm:t>
        <a:bodyPr/>
        <a:lstStyle/>
        <a:p>
          <a:endParaRPr lang="es-ES" sz="1500"/>
        </a:p>
      </dgm:t>
    </dgm:pt>
    <dgm:pt modelId="{24BF0131-9CE7-44D3-BB45-C89DB537E82F}">
      <dgm:prSet custT="1"/>
      <dgm:spPr/>
      <dgm:t>
        <a:bodyPr/>
        <a:lstStyle/>
        <a:p>
          <a:r>
            <a:rPr lang="es-EC" sz="1500" dirty="0" smtClean="0"/>
            <a:t>Son livianas y con poco volumen.</a:t>
          </a:r>
          <a:endParaRPr lang="es-EC" sz="1500" dirty="0"/>
        </a:p>
      </dgm:t>
    </dgm:pt>
    <dgm:pt modelId="{23E7EBE8-FF13-45EB-98A4-71E6EED032CD}" type="parTrans" cxnId="{C468CE7F-4A68-4A31-9307-4F2132BD2518}">
      <dgm:prSet/>
      <dgm:spPr/>
      <dgm:t>
        <a:bodyPr/>
        <a:lstStyle/>
        <a:p>
          <a:endParaRPr lang="es-ES" sz="1500"/>
        </a:p>
      </dgm:t>
    </dgm:pt>
    <dgm:pt modelId="{DFFE7B02-80AE-4E1A-A7A7-641256BA38E4}" type="sibTrans" cxnId="{C468CE7F-4A68-4A31-9307-4F2132BD2518}">
      <dgm:prSet/>
      <dgm:spPr/>
      <dgm:t>
        <a:bodyPr/>
        <a:lstStyle/>
        <a:p>
          <a:endParaRPr lang="es-ES" sz="1500"/>
        </a:p>
      </dgm:t>
    </dgm:pt>
    <dgm:pt modelId="{271ED00B-BC62-4222-AC2C-C86F4A966CE1}">
      <dgm:prSet custT="1"/>
      <dgm:spPr/>
      <dgm:t>
        <a:bodyPr/>
        <a:lstStyle/>
        <a:p>
          <a:r>
            <a:rPr lang="es-EC" sz="1500" dirty="0" smtClean="0"/>
            <a:t>Soporta polarización lineal como polarización circular</a:t>
          </a:r>
          <a:endParaRPr lang="es-EC" sz="1500" dirty="0"/>
        </a:p>
      </dgm:t>
    </dgm:pt>
    <dgm:pt modelId="{ADF3BA93-6932-4BAD-9863-DC6853F5E66E}" type="parTrans" cxnId="{66EFAA17-D160-4EA5-9DA2-5247F9F789A3}">
      <dgm:prSet/>
      <dgm:spPr/>
      <dgm:t>
        <a:bodyPr/>
        <a:lstStyle/>
        <a:p>
          <a:endParaRPr lang="es-ES" sz="1500"/>
        </a:p>
      </dgm:t>
    </dgm:pt>
    <dgm:pt modelId="{AD433C47-C1F3-40BD-BC82-1D66E3FC0A0E}" type="sibTrans" cxnId="{66EFAA17-D160-4EA5-9DA2-5247F9F789A3}">
      <dgm:prSet/>
      <dgm:spPr/>
      <dgm:t>
        <a:bodyPr/>
        <a:lstStyle/>
        <a:p>
          <a:endParaRPr lang="es-ES" sz="1500"/>
        </a:p>
      </dgm:t>
    </dgm:pt>
    <dgm:pt modelId="{593ECDA0-6101-413C-9DF9-5F86B5C4174E}">
      <dgm:prSet custT="1"/>
      <dgm:spPr/>
      <dgm:t>
        <a:bodyPr/>
        <a:lstStyle/>
        <a:p>
          <a:r>
            <a:rPr lang="es-EC" sz="1500" dirty="0" smtClean="0"/>
            <a:t>Pueden trabajar a distintas frecuencias siendo robustas</a:t>
          </a:r>
          <a:endParaRPr lang="es-EC" sz="1500" dirty="0"/>
        </a:p>
      </dgm:t>
    </dgm:pt>
    <dgm:pt modelId="{8543AF51-3D07-4EB5-B52E-D80A817635BA}" type="parTrans" cxnId="{CCD6E31F-5692-42F0-A5F7-1DDEFFBD679A}">
      <dgm:prSet/>
      <dgm:spPr/>
      <dgm:t>
        <a:bodyPr/>
        <a:lstStyle/>
        <a:p>
          <a:endParaRPr lang="es-ES" sz="1500"/>
        </a:p>
      </dgm:t>
    </dgm:pt>
    <dgm:pt modelId="{6DEADD0D-1C79-4623-854C-EC1A054CD34C}" type="sibTrans" cxnId="{CCD6E31F-5692-42F0-A5F7-1DDEFFBD679A}">
      <dgm:prSet/>
      <dgm:spPr/>
      <dgm:t>
        <a:bodyPr/>
        <a:lstStyle/>
        <a:p>
          <a:endParaRPr lang="es-ES" sz="1500"/>
        </a:p>
      </dgm:t>
    </dgm:pt>
    <dgm:pt modelId="{D35687D3-CC39-4AFA-BA0E-ABF747A6D273}" type="pres">
      <dgm:prSet presAssocID="{33976945-CBB3-4A8B-9A88-14F55AABDE71}" presName="linear" presStyleCnt="0">
        <dgm:presLayoutVars>
          <dgm:dir/>
          <dgm:animLvl val="lvl"/>
          <dgm:resizeHandles val="exact"/>
        </dgm:presLayoutVars>
      </dgm:prSet>
      <dgm:spPr/>
      <dgm:t>
        <a:bodyPr/>
        <a:lstStyle/>
        <a:p>
          <a:endParaRPr lang="es-ES"/>
        </a:p>
      </dgm:t>
    </dgm:pt>
    <dgm:pt modelId="{6E4D0599-DF7F-4388-AFDA-A11BFE769511}" type="pres">
      <dgm:prSet presAssocID="{BCD9EFB7-C0DA-4F46-96ED-DFF3B81C51BF}" presName="parentLin" presStyleCnt="0"/>
      <dgm:spPr/>
    </dgm:pt>
    <dgm:pt modelId="{9032A278-8B56-4E0D-A171-C4FA203C40D2}" type="pres">
      <dgm:prSet presAssocID="{BCD9EFB7-C0DA-4F46-96ED-DFF3B81C51BF}" presName="parentLeftMargin" presStyleLbl="node1" presStyleIdx="0" presStyleCnt="4"/>
      <dgm:spPr/>
      <dgm:t>
        <a:bodyPr/>
        <a:lstStyle/>
        <a:p>
          <a:endParaRPr lang="es-ES"/>
        </a:p>
      </dgm:t>
    </dgm:pt>
    <dgm:pt modelId="{E296F685-1CA0-48BA-A02F-7C25DA2DF6A8}" type="pres">
      <dgm:prSet presAssocID="{BCD9EFB7-C0DA-4F46-96ED-DFF3B81C51BF}" presName="parentText" presStyleLbl="node1" presStyleIdx="0" presStyleCnt="4">
        <dgm:presLayoutVars>
          <dgm:chMax val="0"/>
          <dgm:bulletEnabled val="1"/>
        </dgm:presLayoutVars>
      </dgm:prSet>
      <dgm:spPr/>
      <dgm:t>
        <a:bodyPr/>
        <a:lstStyle/>
        <a:p>
          <a:endParaRPr lang="es-ES"/>
        </a:p>
      </dgm:t>
    </dgm:pt>
    <dgm:pt modelId="{F0913A54-9B87-43B9-A2B1-129E2708C286}" type="pres">
      <dgm:prSet presAssocID="{BCD9EFB7-C0DA-4F46-96ED-DFF3B81C51BF}" presName="negativeSpace" presStyleCnt="0"/>
      <dgm:spPr/>
    </dgm:pt>
    <dgm:pt modelId="{E78EE4B7-C418-4D0A-BEBC-976BE65A1E0E}" type="pres">
      <dgm:prSet presAssocID="{BCD9EFB7-C0DA-4F46-96ED-DFF3B81C51BF}" presName="childText" presStyleLbl="conFgAcc1" presStyleIdx="0" presStyleCnt="4">
        <dgm:presLayoutVars>
          <dgm:bulletEnabled val="1"/>
        </dgm:presLayoutVars>
      </dgm:prSet>
      <dgm:spPr/>
    </dgm:pt>
    <dgm:pt modelId="{DE6DB0BC-9CF5-46E2-9F62-D919E4E4D69C}" type="pres">
      <dgm:prSet presAssocID="{19190E56-6386-4407-8E0D-23C1122291CF}" presName="spaceBetweenRectangles" presStyleCnt="0"/>
      <dgm:spPr/>
    </dgm:pt>
    <dgm:pt modelId="{9E8FF615-2B68-41BE-BF88-D750D1AAE81C}" type="pres">
      <dgm:prSet presAssocID="{24BF0131-9CE7-44D3-BB45-C89DB537E82F}" presName="parentLin" presStyleCnt="0"/>
      <dgm:spPr/>
    </dgm:pt>
    <dgm:pt modelId="{9654CF14-3E78-4892-A7FC-865837AFD834}" type="pres">
      <dgm:prSet presAssocID="{24BF0131-9CE7-44D3-BB45-C89DB537E82F}" presName="parentLeftMargin" presStyleLbl="node1" presStyleIdx="0" presStyleCnt="4"/>
      <dgm:spPr/>
      <dgm:t>
        <a:bodyPr/>
        <a:lstStyle/>
        <a:p>
          <a:endParaRPr lang="es-ES"/>
        </a:p>
      </dgm:t>
    </dgm:pt>
    <dgm:pt modelId="{E41438BA-9608-4E4C-87DB-D54CA8007564}" type="pres">
      <dgm:prSet presAssocID="{24BF0131-9CE7-44D3-BB45-C89DB537E82F}" presName="parentText" presStyleLbl="node1" presStyleIdx="1" presStyleCnt="4">
        <dgm:presLayoutVars>
          <dgm:chMax val="0"/>
          <dgm:bulletEnabled val="1"/>
        </dgm:presLayoutVars>
      </dgm:prSet>
      <dgm:spPr/>
      <dgm:t>
        <a:bodyPr/>
        <a:lstStyle/>
        <a:p>
          <a:endParaRPr lang="es-ES"/>
        </a:p>
      </dgm:t>
    </dgm:pt>
    <dgm:pt modelId="{252612A7-0E56-429C-BD4E-4828A0469A5E}" type="pres">
      <dgm:prSet presAssocID="{24BF0131-9CE7-44D3-BB45-C89DB537E82F}" presName="negativeSpace" presStyleCnt="0"/>
      <dgm:spPr/>
    </dgm:pt>
    <dgm:pt modelId="{66F6AF69-44FA-4762-BFB0-884DC3919DD4}" type="pres">
      <dgm:prSet presAssocID="{24BF0131-9CE7-44D3-BB45-C89DB537E82F}" presName="childText" presStyleLbl="conFgAcc1" presStyleIdx="1" presStyleCnt="4">
        <dgm:presLayoutVars>
          <dgm:bulletEnabled val="1"/>
        </dgm:presLayoutVars>
      </dgm:prSet>
      <dgm:spPr/>
    </dgm:pt>
    <dgm:pt modelId="{F876BA8F-8AA8-4254-B210-5329CC272A55}" type="pres">
      <dgm:prSet presAssocID="{DFFE7B02-80AE-4E1A-A7A7-641256BA38E4}" presName="spaceBetweenRectangles" presStyleCnt="0"/>
      <dgm:spPr/>
    </dgm:pt>
    <dgm:pt modelId="{74F5A178-AA0C-4424-85D5-F40172D54114}" type="pres">
      <dgm:prSet presAssocID="{271ED00B-BC62-4222-AC2C-C86F4A966CE1}" presName="parentLin" presStyleCnt="0"/>
      <dgm:spPr/>
    </dgm:pt>
    <dgm:pt modelId="{432CBEDE-BFA1-4329-AA5B-608CA7016F78}" type="pres">
      <dgm:prSet presAssocID="{271ED00B-BC62-4222-AC2C-C86F4A966CE1}" presName="parentLeftMargin" presStyleLbl="node1" presStyleIdx="1" presStyleCnt="4"/>
      <dgm:spPr/>
      <dgm:t>
        <a:bodyPr/>
        <a:lstStyle/>
        <a:p>
          <a:endParaRPr lang="es-ES"/>
        </a:p>
      </dgm:t>
    </dgm:pt>
    <dgm:pt modelId="{0BDE2EC4-02CB-438A-824F-9BA97EF9EE15}" type="pres">
      <dgm:prSet presAssocID="{271ED00B-BC62-4222-AC2C-C86F4A966CE1}" presName="parentText" presStyleLbl="node1" presStyleIdx="2" presStyleCnt="4">
        <dgm:presLayoutVars>
          <dgm:chMax val="0"/>
          <dgm:bulletEnabled val="1"/>
        </dgm:presLayoutVars>
      </dgm:prSet>
      <dgm:spPr/>
      <dgm:t>
        <a:bodyPr/>
        <a:lstStyle/>
        <a:p>
          <a:endParaRPr lang="es-ES"/>
        </a:p>
      </dgm:t>
    </dgm:pt>
    <dgm:pt modelId="{5576BB9C-244F-4CCB-987E-5CA00FC073F6}" type="pres">
      <dgm:prSet presAssocID="{271ED00B-BC62-4222-AC2C-C86F4A966CE1}" presName="negativeSpace" presStyleCnt="0"/>
      <dgm:spPr/>
    </dgm:pt>
    <dgm:pt modelId="{6023D308-E591-4F18-8D16-07ADCD7A2105}" type="pres">
      <dgm:prSet presAssocID="{271ED00B-BC62-4222-AC2C-C86F4A966CE1}" presName="childText" presStyleLbl="conFgAcc1" presStyleIdx="2" presStyleCnt="4">
        <dgm:presLayoutVars>
          <dgm:bulletEnabled val="1"/>
        </dgm:presLayoutVars>
      </dgm:prSet>
      <dgm:spPr/>
    </dgm:pt>
    <dgm:pt modelId="{6CDA8E21-D8C5-4C24-A9E4-5F248342AD95}" type="pres">
      <dgm:prSet presAssocID="{AD433C47-C1F3-40BD-BC82-1D66E3FC0A0E}" presName="spaceBetweenRectangles" presStyleCnt="0"/>
      <dgm:spPr/>
    </dgm:pt>
    <dgm:pt modelId="{A1A76D78-F49D-4C01-B9E7-280E1C384385}" type="pres">
      <dgm:prSet presAssocID="{593ECDA0-6101-413C-9DF9-5F86B5C4174E}" presName="parentLin" presStyleCnt="0"/>
      <dgm:spPr/>
    </dgm:pt>
    <dgm:pt modelId="{73C13DED-BB3D-4373-AEE2-24CF71DEA300}" type="pres">
      <dgm:prSet presAssocID="{593ECDA0-6101-413C-9DF9-5F86B5C4174E}" presName="parentLeftMargin" presStyleLbl="node1" presStyleIdx="2" presStyleCnt="4"/>
      <dgm:spPr/>
      <dgm:t>
        <a:bodyPr/>
        <a:lstStyle/>
        <a:p>
          <a:endParaRPr lang="es-ES"/>
        </a:p>
      </dgm:t>
    </dgm:pt>
    <dgm:pt modelId="{107C2A10-A82D-42E7-970B-A3D35EC30B14}" type="pres">
      <dgm:prSet presAssocID="{593ECDA0-6101-413C-9DF9-5F86B5C4174E}" presName="parentText" presStyleLbl="node1" presStyleIdx="3" presStyleCnt="4">
        <dgm:presLayoutVars>
          <dgm:chMax val="0"/>
          <dgm:bulletEnabled val="1"/>
        </dgm:presLayoutVars>
      </dgm:prSet>
      <dgm:spPr/>
      <dgm:t>
        <a:bodyPr/>
        <a:lstStyle/>
        <a:p>
          <a:endParaRPr lang="es-ES"/>
        </a:p>
      </dgm:t>
    </dgm:pt>
    <dgm:pt modelId="{3A4BB258-B95B-4C7F-9783-A571A21D4626}" type="pres">
      <dgm:prSet presAssocID="{593ECDA0-6101-413C-9DF9-5F86B5C4174E}" presName="negativeSpace" presStyleCnt="0"/>
      <dgm:spPr/>
    </dgm:pt>
    <dgm:pt modelId="{B4FE328E-A87D-4FB5-899A-B2D46D51CF79}" type="pres">
      <dgm:prSet presAssocID="{593ECDA0-6101-413C-9DF9-5F86B5C4174E}" presName="childText" presStyleLbl="conFgAcc1" presStyleIdx="3" presStyleCnt="4">
        <dgm:presLayoutVars>
          <dgm:bulletEnabled val="1"/>
        </dgm:presLayoutVars>
      </dgm:prSet>
      <dgm:spPr/>
    </dgm:pt>
  </dgm:ptLst>
  <dgm:cxnLst>
    <dgm:cxn modelId="{CCD6E31F-5692-42F0-A5F7-1DDEFFBD679A}" srcId="{33976945-CBB3-4A8B-9A88-14F55AABDE71}" destId="{593ECDA0-6101-413C-9DF9-5F86B5C4174E}" srcOrd="3" destOrd="0" parTransId="{8543AF51-3D07-4EB5-B52E-D80A817635BA}" sibTransId="{6DEADD0D-1C79-4623-854C-EC1A054CD34C}"/>
    <dgm:cxn modelId="{15CB739B-AE09-428F-BD3F-BA566C4540E5}" type="presOf" srcId="{33976945-CBB3-4A8B-9A88-14F55AABDE71}" destId="{D35687D3-CC39-4AFA-BA0E-ABF747A6D273}" srcOrd="0" destOrd="0" presId="urn:microsoft.com/office/officeart/2005/8/layout/list1"/>
    <dgm:cxn modelId="{87C0EBE9-4694-4EBB-8F04-7F6E0E9C9BEF}" type="presOf" srcId="{593ECDA0-6101-413C-9DF9-5F86B5C4174E}" destId="{107C2A10-A82D-42E7-970B-A3D35EC30B14}" srcOrd="1" destOrd="0" presId="urn:microsoft.com/office/officeart/2005/8/layout/list1"/>
    <dgm:cxn modelId="{080E2DC5-C539-41A5-AC89-722001AD55AF}" type="presOf" srcId="{24BF0131-9CE7-44D3-BB45-C89DB537E82F}" destId="{9654CF14-3E78-4892-A7FC-865837AFD834}" srcOrd="0" destOrd="0" presId="urn:microsoft.com/office/officeart/2005/8/layout/list1"/>
    <dgm:cxn modelId="{444082DA-6BF4-4C18-8C34-FF74BD4EC944}" type="presOf" srcId="{24BF0131-9CE7-44D3-BB45-C89DB537E82F}" destId="{E41438BA-9608-4E4C-87DB-D54CA8007564}" srcOrd="1" destOrd="0" presId="urn:microsoft.com/office/officeart/2005/8/layout/list1"/>
    <dgm:cxn modelId="{46661FE9-9F65-4A46-A29B-9EF3815D879B}" type="presOf" srcId="{593ECDA0-6101-413C-9DF9-5F86B5C4174E}" destId="{73C13DED-BB3D-4373-AEE2-24CF71DEA300}" srcOrd="0" destOrd="0" presId="urn:microsoft.com/office/officeart/2005/8/layout/list1"/>
    <dgm:cxn modelId="{C97BBDE2-4295-40F4-8C6D-04DE643B08F6}" type="presOf" srcId="{271ED00B-BC62-4222-AC2C-C86F4A966CE1}" destId="{432CBEDE-BFA1-4329-AA5B-608CA7016F78}" srcOrd="0" destOrd="0" presId="urn:microsoft.com/office/officeart/2005/8/layout/list1"/>
    <dgm:cxn modelId="{BF76B848-7F06-4F1F-9F08-AA2BFE7E376D}" type="presOf" srcId="{271ED00B-BC62-4222-AC2C-C86F4A966CE1}" destId="{0BDE2EC4-02CB-438A-824F-9BA97EF9EE15}" srcOrd="1" destOrd="0" presId="urn:microsoft.com/office/officeart/2005/8/layout/list1"/>
    <dgm:cxn modelId="{2A6BAE97-43F8-478D-A9A2-B3BF89C890BD}" type="presOf" srcId="{BCD9EFB7-C0DA-4F46-96ED-DFF3B81C51BF}" destId="{9032A278-8B56-4E0D-A171-C4FA203C40D2}" srcOrd="0" destOrd="0" presId="urn:microsoft.com/office/officeart/2005/8/layout/list1"/>
    <dgm:cxn modelId="{C468CE7F-4A68-4A31-9307-4F2132BD2518}" srcId="{33976945-CBB3-4A8B-9A88-14F55AABDE71}" destId="{24BF0131-9CE7-44D3-BB45-C89DB537E82F}" srcOrd="1" destOrd="0" parTransId="{23E7EBE8-FF13-45EB-98A4-71E6EED032CD}" sibTransId="{DFFE7B02-80AE-4E1A-A7A7-641256BA38E4}"/>
    <dgm:cxn modelId="{88D9CD8F-B638-4CC0-B9E7-98E486E26B9E}" type="presOf" srcId="{BCD9EFB7-C0DA-4F46-96ED-DFF3B81C51BF}" destId="{E296F685-1CA0-48BA-A02F-7C25DA2DF6A8}" srcOrd="1" destOrd="0" presId="urn:microsoft.com/office/officeart/2005/8/layout/list1"/>
    <dgm:cxn modelId="{66EFAA17-D160-4EA5-9DA2-5247F9F789A3}" srcId="{33976945-CBB3-4A8B-9A88-14F55AABDE71}" destId="{271ED00B-BC62-4222-AC2C-C86F4A966CE1}" srcOrd="2" destOrd="0" parTransId="{ADF3BA93-6932-4BAD-9863-DC6853F5E66E}" sibTransId="{AD433C47-C1F3-40BD-BC82-1D66E3FC0A0E}"/>
    <dgm:cxn modelId="{4B7FCBC3-4268-4ABC-8C33-7828966B6BA1}" srcId="{33976945-CBB3-4A8B-9A88-14F55AABDE71}" destId="{BCD9EFB7-C0DA-4F46-96ED-DFF3B81C51BF}" srcOrd="0" destOrd="0" parTransId="{C9BF2F28-8C01-45D9-B828-B5FD3B74CCD4}" sibTransId="{19190E56-6386-4407-8E0D-23C1122291CF}"/>
    <dgm:cxn modelId="{80F8AEB0-5E49-4937-A685-6104391790DE}" type="presParOf" srcId="{D35687D3-CC39-4AFA-BA0E-ABF747A6D273}" destId="{6E4D0599-DF7F-4388-AFDA-A11BFE769511}" srcOrd="0" destOrd="0" presId="urn:microsoft.com/office/officeart/2005/8/layout/list1"/>
    <dgm:cxn modelId="{A966C967-B3DC-4820-9082-A531F1DC6481}" type="presParOf" srcId="{6E4D0599-DF7F-4388-AFDA-A11BFE769511}" destId="{9032A278-8B56-4E0D-A171-C4FA203C40D2}" srcOrd="0" destOrd="0" presId="urn:microsoft.com/office/officeart/2005/8/layout/list1"/>
    <dgm:cxn modelId="{B9F2B755-0E23-4200-8160-F691888F7ED0}" type="presParOf" srcId="{6E4D0599-DF7F-4388-AFDA-A11BFE769511}" destId="{E296F685-1CA0-48BA-A02F-7C25DA2DF6A8}" srcOrd="1" destOrd="0" presId="urn:microsoft.com/office/officeart/2005/8/layout/list1"/>
    <dgm:cxn modelId="{28D754E8-A5FC-4886-A3EE-F679C6F1442A}" type="presParOf" srcId="{D35687D3-CC39-4AFA-BA0E-ABF747A6D273}" destId="{F0913A54-9B87-43B9-A2B1-129E2708C286}" srcOrd="1" destOrd="0" presId="urn:microsoft.com/office/officeart/2005/8/layout/list1"/>
    <dgm:cxn modelId="{3D83BDCE-1A81-4AF0-9307-FD54C54C8C5E}" type="presParOf" srcId="{D35687D3-CC39-4AFA-BA0E-ABF747A6D273}" destId="{E78EE4B7-C418-4D0A-BEBC-976BE65A1E0E}" srcOrd="2" destOrd="0" presId="urn:microsoft.com/office/officeart/2005/8/layout/list1"/>
    <dgm:cxn modelId="{B00573BD-E28A-4381-890E-FE0BA3F9EDC7}" type="presParOf" srcId="{D35687D3-CC39-4AFA-BA0E-ABF747A6D273}" destId="{DE6DB0BC-9CF5-46E2-9F62-D919E4E4D69C}" srcOrd="3" destOrd="0" presId="urn:microsoft.com/office/officeart/2005/8/layout/list1"/>
    <dgm:cxn modelId="{668A045A-4494-47E3-8608-799DF81AC98C}" type="presParOf" srcId="{D35687D3-CC39-4AFA-BA0E-ABF747A6D273}" destId="{9E8FF615-2B68-41BE-BF88-D750D1AAE81C}" srcOrd="4" destOrd="0" presId="urn:microsoft.com/office/officeart/2005/8/layout/list1"/>
    <dgm:cxn modelId="{1BEA81D6-97B3-4336-8ACA-5E51EDB75ED7}" type="presParOf" srcId="{9E8FF615-2B68-41BE-BF88-D750D1AAE81C}" destId="{9654CF14-3E78-4892-A7FC-865837AFD834}" srcOrd="0" destOrd="0" presId="urn:microsoft.com/office/officeart/2005/8/layout/list1"/>
    <dgm:cxn modelId="{CF3D0419-1E91-4A65-85FC-14C5C2D628E7}" type="presParOf" srcId="{9E8FF615-2B68-41BE-BF88-D750D1AAE81C}" destId="{E41438BA-9608-4E4C-87DB-D54CA8007564}" srcOrd="1" destOrd="0" presId="urn:microsoft.com/office/officeart/2005/8/layout/list1"/>
    <dgm:cxn modelId="{567496AF-3F3B-412C-B5BD-C18E1C2195F1}" type="presParOf" srcId="{D35687D3-CC39-4AFA-BA0E-ABF747A6D273}" destId="{252612A7-0E56-429C-BD4E-4828A0469A5E}" srcOrd="5" destOrd="0" presId="urn:microsoft.com/office/officeart/2005/8/layout/list1"/>
    <dgm:cxn modelId="{58B230E9-DF24-4DF6-A8C2-A1519C40FBC0}" type="presParOf" srcId="{D35687D3-CC39-4AFA-BA0E-ABF747A6D273}" destId="{66F6AF69-44FA-4762-BFB0-884DC3919DD4}" srcOrd="6" destOrd="0" presId="urn:microsoft.com/office/officeart/2005/8/layout/list1"/>
    <dgm:cxn modelId="{D9788FF7-0919-41CE-8D00-E5EE26FD9BC2}" type="presParOf" srcId="{D35687D3-CC39-4AFA-BA0E-ABF747A6D273}" destId="{F876BA8F-8AA8-4254-B210-5329CC272A55}" srcOrd="7" destOrd="0" presId="urn:microsoft.com/office/officeart/2005/8/layout/list1"/>
    <dgm:cxn modelId="{972DF329-7807-4D0A-BEA4-B026B9CF75EA}" type="presParOf" srcId="{D35687D3-CC39-4AFA-BA0E-ABF747A6D273}" destId="{74F5A178-AA0C-4424-85D5-F40172D54114}" srcOrd="8" destOrd="0" presId="urn:microsoft.com/office/officeart/2005/8/layout/list1"/>
    <dgm:cxn modelId="{6E417653-C76E-420D-AC28-E59F5ECB2DAE}" type="presParOf" srcId="{74F5A178-AA0C-4424-85D5-F40172D54114}" destId="{432CBEDE-BFA1-4329-AA5B-608CA7016F78}" srcOrd="0" destOrd="0" presId="urn:microsoft.com/office/officeart/2005/8/layout/list1"/>
    <dgm:cxn modelId="{035E9AB7-D544-429F-931C-F944BBB5071A}" type="presParOf" srcId="{74F5A178-AA0C-4424-85D5-F40172D54114}" destId="{0BDE2EC4-02CB-438A-824F-9BA97EF9EE15}" srcOrd="1" destOrd="0" presId="urn:microsoft.com/office/officeart/2005/8/layout/list1"/>
    <dgm:cxn modelId="{379FAB37-812E-40C2-82E6-3524FE3C7BD1}" type="presParOf" srcId="{D35687D3-CC39-4AFA-BA0E-ABF747A6D273}" destId="{5576BB9C-244F-4CCB-987E-5CA00FC073F6}" srcOrd="9" destOrd="0" presId="urn:microsoft.com/office/officeart/2005/8/layout/list1"/>
    <dgm:cxn modelId="{3580615B-859C-4079-973B-BD69E806511F}" type="presParOf" srcId="{D35687D3-CC39-4AFA-BA0E-ABF747A6D273}" destId="{6023D308-E591-4F18-8D16-07ADCD7A2105}" srcOrd="10" destOrd="0" presId="urn:microsoft.com/office/officeart/2005/8/layout/list1"/>
    <dgm:cxn modelId="{56806F93-3E18-4BAB-B6A3-D91FF0AA8805}" type="presParOf" srcId="{D35687D3-CC39-4AFA-BA0E-ABF747A6D273}" destId="{6CDA8E21-D8C5-4C24-A9E4-5F248342AD95}" srcOrd="11" destOrd="0" presId="urn:microsoft.com/office/officeart/2005/8/layout/list1"/>
    <dgm:cxn modelId="{8EDE6ECA-E9C7-4BE1-A217-CF25E199C9B2}" type="presParOf" srcId="{D35687D3-CC39-4AFA-BA0E-ABF747A6D273}" destId="{A1A76D78-F49D-4C01-B9E7-280E1C384385}" srcOrd="12" destOrd="0" presId="urn:microsoft.com/office/officeart/2005/8/layout/list1"/>
    <dgm:cxn modelId="{F97C689C-CA1F-4352-AA51-38319AC19BF5}" type="presParOf" srcId="{A1A76D78-F49D-4C01-B9E7-280E1C384385}" destId="{73C13DED-BB3D-4373-AEE2-24CF71DEA300}" srcOrd="0" destOrd="0" presId="urn:microsoft.com/office/officeart/2005/8/layout/list1"/>
    <dgm:cxn modelId="{B0E03169-0BBF-49ED-A9F6-DA6E954608F1}" type="presParOf" srcId="{A1A76D78-F49D-4C01-B9E7-280E1C384385}" destId="{107C2A10-A82D-42E7-970B-A3D35EC30B14}" srcOrd="1" destOrd="0" presId="urn:microsoft.com/office/officeart/2005/8/layout/list1"/>
    <dgm:cxn modelId="{6041A6D3-FF9F-4B78-9995-45099C011661}" type="presParOf" srcId="{D35687D3-CC39-4AFA-BA0E-ABF747A6D273}" destId="{3A4BB258-B95B-4C7F-9783-A571A21D4626}" srcOrd="13" destOrd="0" presId="urn:microsoft.com/office/officeart/2005/8/layout/list1"/>
    <dgm:cxn modelId="{1E6FFF09-E773-4BA6-8891-09D0A4EC7C14}" type="presParOf" srcId="{D35687D3-CC39-4AFA-BA0E-ABF747A6D273}" destId="{B4FE328E-A87D-4FB5-899A-B2D46D51CF79}"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1249CB-9EFB-4E58-91E4-522DE4B39EA2}" type="doc">
      <dgm:prSet loTypeId="urn:microsoft.com/office/officeart/2005/8/layout/bProcess3" loCatId="process" qsTypeId="urn:microsoft.com/office/officeart/2005/8/quickstyle/simple1" qsCatId="simple" csTypeId="urn:microsoft.com/office/officeart/2005/8/colors/accent6_4" csCatId="accent6" phldr="1"/>
      <dgm:spPr/>
      <dgm:t>
        <a:bodyPr/>
        <a:lstStyle/>
        <a:p>
          <a:endParaRPr lang="es-ES"/>
        </a:p>
      </dgm:t>
    </dgm:pt>
    <dgm:pt modelId="{D11F07B5-D180-4A91-AF81-69EC5C6B69E8}">
      <dgm:prSet phldrT="[Texto]" custT="1"/>
      <dgm:spPr/>
      <dgm:t>
        <a:bodyPr/>
        <a:lstStyle/>
        <a:p>
          <a:r>
            <a:rPr lang="es-EC" sz="1600" dirty="0" err="1" smtClean="0"/>
            <a:t>Piezo</a:t>
          </a:r>
          <a:r>
            <a:rPr lang="es-EC" sz="1600" dirty="0" smtClean="0"/>
            <a:t>-resistivo</a:t>
          </a:r>
          <a:endParaRPr lang="es-ES" sz="1600" dirty="0"/>
        </a:p>
      </dgm:t>
    </dgm:pt>
    <dgm:pt modelId="{3988CFE7-609E-402E-BF7A-2B3E27351EE5}" type="parTrans" cxnId="{900D98E8-B23C-4A88-8B4B-BF5D4E180487}">
      <dgm:prSet/>
      <dgm:spPr/>
      <dgm:t>
        <a:bodyPr/>
        <a:lstStyle/>
        <a:p>
          <a:endParaRPr lang="es-ES" sz="1600"/>
        </a:p>
      </dgm:t>
    </dgm:pt>
    <dgm:pt modelId="{F946BEDA-2CF0-4036-9DAF-86640940C59B}" type="sibTrans" cxnId="{900D98E8-B23C-4A88-8B4B-BF5D4E180487}">
      <dgm:prSet custT="1"/>
      <dgm:spPr/>
      <dgm:t>
        <a:bodyPr/>
        <a:lstStyle/>
        <a:p>
          <a:endParaRPr lang="es-ES" sz="1600"/>
        </a:p>
      </dgm:t>
    </dgm:pt>
    <dgm:pt modelId="{84DC8D0C-8E23-4F6F-97F5-6BBF22DEAE18}">
      <dgm:prSet custT="1"/>
      <dgm:spPr/>
      <dgm:t>
        <a:bodyPr/>
        <a:lstStyle/>
        <a:p>
          <a:r>
            <a:rPr lang="es-EC" sz="1600" dirty="0" smtClean="0"/>
            <a:t>Capacitivo</a:t>
          </a:r>
          <a:endParaRPr lang="es-EC" sz="1600" dirty="0"/>
        </a:p>
      </dgm:t>
    </dgm:pt>
    <dgm:pt modelId="{E042AFB9-C5C1-4EE3-B137-89B49A58EE81}" type="parTrans" cxnId="{576CD377-6BC5-445F-BB4E-4BD68102FA3E}">
      <dgm:prSet/>
      <dgm:spPr/>
      <dgm:t>
        <a:bodyPr/>
        <a:lstStyle/>
        <a:p>
          <a:endParaRPr lang="es-ES" sz="1600"/>
        </a:p>
      </dgm:t>
    </dgm:pt>
    <dgm:pt modelId="{0C471E42-63C5-4E5C-840C-59EA2FE5420B}" type="sibTrans" cxnId="{576CD377-6BC5-445F-BB4E-4BD68102FA3E}">
      <dgm:prSet custT="1"/>
      <dgm:spPr/>
      <dgm:t>
        <a:bodyPr/>
        <a:lstStyle/>
        <a:p>
          <a:endParaRPr lang="es-ES" sz="1600"/>
        </a:p>
      </dgm:t>
    </dgm:pt>
    <dgm:pt modelId="{C50944D5-CBB1-4962-A1D9-A290E169A100}">
      <dgm:prSet custT="1"/>
      <dgm:spPr/>
      <dgm:t>
        <a:bodyPr/>
        <a:lstStyle/>
        <a:p>
          <a:r>
            <a:rPr lang="es-EC" sz="1600" dirty="0" err="1" smtClean="0"/>
            <a:t>Piezo</a:t>
          </a:r>
          <a:r>
            <a:rPr lang="es-EC" sz="1600" dirty="0" smtClean="0"/>
            <a:t>-eléctrico</a:t>
          </a:r>
          <a:endParaRPr lang="es-EC" sz="1600" dirty="0"/>
        </a:p>
      </dgm:t>
    </dgm:pt>
    <dgm:pt modelId="{71B69459-067B-4891-9E2D-AD20E1B29630}" type="parTrans" cxnId="{70A2D2E8-AD8B-4DCB-B278-0926C293CC4C}">
      <dgm:prSet/>
      <dgm:spPr/>
      <dgm:t>
        <a:bodyPr/>
        <a:lstStyle/>
        <a:p>
          <a:endParaRPr lang="es-ES" sz="1600"/>
        </a:p>
      </dgm:t>
    </dgm:pt>
    <dgm:pt modelId="{BBA00513-F1DE-4DB8-B558-98542F0537BC}" type="sibTrans" cxnId="{70A2D2E8-AD8B-4DCB-B278-0926C293CC4C}">
      <dgm:prSet custT="1"/>
      <dgm:spPr/>
      <dgm:t>
        <a:bodyPr/>
        <a:lstStyle/>
        <a:p>
          <a:endParaRPr lang="es-ES" sz="1600"/>
        </a:p>
      </dgm:t>
    </dgm:pt>
    <dgm:pt modelId="{E57F1F65-D75E-4804-A6BE-676712EC71D4}">
      <dgm:prSet custT="1"/>
      <dgm:spPr/>
      <dgm:t>
        <a:bodyPr/>
        <a:lstStyle/>
        <a:p>
          <a:r>
            <a:rPr lang="es-EC" sz="1600" dirty="0" smtClean="0"/>
            <a:t>Ultrasónico</a:t>
          </a:r>
          <a:endParaRPr lang="es-EC" sz="1600" dirty="0"/>
        </a:p>
      </dgm:t>
    </dgm:pt>
    <dgm:pt modelId="{0A9C254C-511E-4983-B113-4A7DF9479475}" type="parTrans" cxnId="{84614057-B2E4-408D-B39D-58E00EFF23BE}">
      <dgm:prSet/>
      <dgm:spPr/>
      <dgm:t>
        <a:bodyPr/>
        <a:lstStyle/>
        <a:p>
          <a:endParaRPr lang="es-ES" sz="1600"/>
        </a:p>
      </dgm:t>
    </dgm:pt>
    <dgm:pt modelId="{213CEEF8-0733-4D80-98A4-EB482DA838EC}" type="sibTrans" cxnId="{84614057-B2E4-408D-B39D-58E00EFF23BE}">
      <dgm:prSet custT="1"/>
      <dgm:spPr/>
      <dgm:t>
        <a:bodyPr/>
        <a:lstStyle/>
        <a:p>
          <a:endParaRPr lang="es-ES" sz="1600"/>
        </a:p>
      </dgm:t>
    </dgm:pt>
    <dgm:pt modelId="{C6DB2794-94E2-4A8F-A3DC-BB80730EBF04}">
      <dgm:prSet custT="1"/>
      <dgm:spPr/>
      <dgm:t>
        <a:bodyPr/>
        <a:lstStyle/>
        <a:p>
          <a:r>
            <a:rPr lang="es-EC" sz="1600" smtClean="0"/>
            <a:t>Magnético</a:t>
          </a:r>
          <a:endParaRPr lang="es-EC" sz="1600"/>
        </a:p>
      </dgm:t>
    </dgm:pt>
    <dgm:pt modelId="{0D57AB31-833D-4B78-AEAF-304C028C3A34}" type="parTrans" cxnId="{4EB35F77-D76A-40F0-B87B-D29295743D42}">
      <dgm:prSet/>
      <dgm:spPr/>
      <dgm:t>
        <a:bodyPr/>
        <a:lstStyle/>
        <a:p>
          <a:endParaRPr lang="es-ES" sz="1600"/>
        </a:p>
      </dgm:t>
    </dgm:pt>
    <dgm:pt modelId="{3C5159FA-A2EE-4F40-B105-01FC9009CFF3}" type="sibTrans" cxnId="{4EB35F77-D76A-40F0-B87B-D29295743D42}">
      <dgm:prSet custT="1"/>
      <dgm:spPr/>
      <dgm:t>
        <a:bodyPr/>
        <a:lstStyle/>
        <a:p>
          <a:endParaRPr lang="es-ES" sz="1600"/>
        </a:p>
      </dgm:t>
    </dgm:pt>
    <dgm:pt modelId="{616264C9-F552-4C75-AAD0-233EF66EBF31}">
      <dgm:prSet custT="1"/>
      <dgm:spPr/>
      <dgm:t>
        <a:bodyPr/>
        <a:lstStyle/>
        <a:p>
          <a:r>
            <a:rPr lang="es-EC" sz="1600" smtClean="0"/>
            <a:t>Termoeléctrico</a:t>
          </a:r>
          <a:endParaRPr lang="es-EC" sz="1600"/>
        </a:p>
      </dgm:t>
    </dgm:pt>
    <dgm:pt modelId="{896D4202-C9B5-40D9-90F3-8C84B5F1EF37}" type="parTrans" cxnId="{51F37CF7-97D9-4366-B731-DF946B4DBC4F}">
      <dgm:prSet/>
      <dgm:spPr/>
      <dgm:t>
        <a:bodyPr/>
        <a:lstStyle/>
        <a:p>
          <a:endParaRPr lang="es-ES" sz="1600"/>
        </a:p>
      </dgm:t>
    </dgm:pt>
    <dgm:pt modelId="{3A744054-D2DA-4B8E-B0F7-4F66532BB56E}" type="sibTrans" cxnId="{51F37CF7-97D9-4366-B731-DF946B4DBC4F}">
      <dgm:prSet custT="1"/>
      <dgm:spPr/>
      <dgm:t>
        <a:bodyPr/>
        <a:lstStyle/>
        <a:p>
          <a:endParaRPr lang="es-ES" sz="1600"/>
        </a:p>
      </dgm:t>
    </dgm:pt>
    <dgm:pt modelId="{A3F9B1F5-E8A5-4427-906C-AACC1DB11595}">
      <dgm:prSet custT="1"/>
      <dgm:spPr/>
      <dgm:t>
        <a:bodyPr/>
        <a:lstStyle/>
        <a:p>
          <a:r>
            <a:rPr lang="es-EC" sz="1600" smtClean="0"/>
            <a:t>Fotoeléctrico</a:t>
          </a:r>
          <a:endParaRPr lang="es-EC" sz="1600"/>
        </a:p>
      </dgm:t>
    </dgm:pt>
    <dgm:pt modelId="{C88EE6DE-CE2A-44E9-8EE4-E19483EA3ED2}" type="parTrans" cxnId="{B7E0D90F-32F6-4C29-8C30-D5C41A0107BB}">
      <dgm:prSet/>
      <dgm:spPr/>
      <dgm:t>
        <a:bodyPr/>
        <a:lstStyle/>
        <a:p>
          <a:endParaRPr lang="es-ES" sz="1600"/>
        </a:p>
      </dgm:t>
    </dgm:pt>
    <dgm:pt modelId="{62CEAD22-A8A2-4A1B-9D4C-E6FA58BB2F46}" type="sibTrans" cxnId="{B7E0D90F-32F6-4C29-8C30-D5C41A0107BB}">
      <dgm:prSet custT="1"/>
      <dgm:spPr/>
      <dgm:t>
        <a:bodyPr/>
        <a:lstStyle/>
        <a:p>
          <a:endParaRPr lang="es-ES" sz="1600"/>
        </a:p>
      </dgm:t>
    </dgm:pt>
    <dgm:pt modelId="{31E3304F-C1BA-4183-8FFC-2F6D71870E70}">
      <dgm:prSet custT="1"/>
      <dgm:spPr/>
      <dgm:t>
        <a:bodyPr/>
        <a:lstStyle/>
        <a:p>
          <a:r>
            <a:rPr lang="es-EC" sz="1600" smtClean="0"/>
            <a:t>Químico</a:t>
          </a:r>
          <a:endParaRPr lang="es-EC" sz="1600"/>
        </a:p>
      </dgm:t>
    </dgm:pt>
    <dgm:pt modelId="{4EEAC2F7-C855-4CC2-8C7F-CF77057C170B}" type="parTrans" cxnId="{717890E9-5DA1-46C2-A21B-747384E0EA6D}">
      <dgm:prSet/>
      <dgm:spPr/>
      <dgm:t>
        <a:bodyPr/>
        <a:lstStyle/>
        <a:p>
          <a:endParaRPr lang="es-ES" sz="1600"/>
        </a:p>
      </dgm:t>
    </dgm:pt>
    <dgm:pt modelId="{F3485630-168F-4F30-9FA4-B66CC55B199A}" type="sibTrans" cxnId="{717890E9-5DA1-46C2-A21B-747384E0EA6D}">
      <dgm:prSet/>
      <dgm:spPr/>
      <dgm:t>
        <a:bodyPr/>
        <a:lstStyle/>
        <a:p>
          <a:endParaRPr lang="es-ES" sz="1600"/>
        </a:p>
      </dgm:t>
    </dgm:pt>
    <dgm:pt modelId="{CF73253D-176B-4079-930F-2F84A70F2851}" type="pres">
      <dgm:prSet presAssocID="{771249CB-9EFB-4E58-91E4-522DE4B39EA2}" presName="Name0" presStyleCnt="0">
        <dgm:presLayoutVars>
          <dgm:dir/>
          <dgm:resizeHandles val="exact"/>
        </dgm:presLayoutVars>
      </dgm:prSet>
      <dgm:spPr/>
      <dgm:t>
        <a:bodyPr/>
        <a:lstStyle/>
        <a:p>
          <a:endParaRPr lang="es-ES"/>
        </a:p>
      </dgm:t>
    </dgm:pt>
    <dgm:pt modelId="{172166C1-F133-4C31-918C-A06497427561}" type="pres">
      <dgm:prSet presAssocID="{D11F07B5-D180-4A91-AF81-69EC5C6B69E8}" presName="node" presStyleLbl="node1" presStyleIdx="0" presStyleCnt="8">
        <dgm:presLayoutVars>
          <dgm:bulletEnabled val="1"/>
        </dgm:presLayoutVars>
      </dgm:prSet>
      <dgm:spPr/>
      <dgm:t>
        <a:bodyPr/>
        <a:lstStyle/>
        <a:p>
          <a:endParaRPr lang="es-ES"/>
        </a:p>
      </dgm:t>
    </dgm:pt>
    <dgm:pt modelId="{78018D29-AAEC-4837-A06E-C5D0A11047E0}" type="pres">
      <dgm:prSet presAssocID="{F946BEDA-2CF0-4036-9DAF-86640940C59B}" presName="sibTrans" presStyleLbl="sibTrans1D1" presStyleIdx="0" presStyleCnt="7"/>
      <dgm:spPr/>
      <dgm:t>
        <a:bodyPr/>
        <a:lstStyle/>
        <a:p>
          <a:endParaRPr lang="es-ES"/>
        </a:p>
      </dgm:t>
    </dgm:pt>
    <dgm:pt modelId="{6792BECE-C666-4EDF-9D96-C12B061B192D}" type="pres">
      <dgm:prSet presAssocID="{F946BEDA-2CF0-4036-9DAF-86640940C59B}" presName="connectorText" presStyleLbl="sibTrans1D1" presStyleIdx="0" presStyleCnt="7"/>
      <dgm:spPr/>
      <dgm:t>
        <a:bodyPr/>
        <a:lstStyle/>
        <a:p>
          <a:endParaRPr lang="es-ES"/>
        </a:p>
      </dgm:t>
    </dgm:pt>
    <dgm:pt modelId="{07CDF099-1101-4A76-9923-79763511140A}" type="pres">
      <dgm:prSet presAssocID="{84DC8D0C-8E23-4F6F-97F5-6BBF22DEAE18}" presName="node" presStyleLbl="node1" presStyleIdx="1" presStyleCnt="8">
        <dgm:presLayoutVars>
          <dgm:bulletEnabled val="1"/>
        </dgm:presLayoutVars>
      </dgm:prSet>
      <dgm:spPr/>
      <dgm:t>
        <a:bodyPr/>
        <a:lstStyle/>
        <a:p>
          <a:endParaRPr lang="es-ES"/>
        </a:p>
      </dgm:t>
    </dgm:pt>
    <dgm:pt modelId="{9BE5FFBD-BDF1-4EDB-8579-C51188A81465}" type="pres">
      <dgm:prSet presAssocID="{0C471E42-63C5-4E5C-840C-59EA2FE5420B}" presName="sibTrans" presStyleLbl="sibTrans1D1" presStyleIdx="1" presStyleCnt="7"/>
      <dgm:spPr/>
      <dgm:t>
        <a:bodyPr/>
        <a:lstStyle/>
        <a:p>
          <a:endParaRPr lang="es-ES"/>
        </a:p>
      </dgm:t>
    </dgm:pt>
    <dgm:pt modelId="{96BD59FA-5EAA-4A13-A644-000782FA5ADE}" type="pres">
      <dgm:prSet presAssocID="{0C471E42-63C5-4E5C-840C-59EA2FE5420B}" presName="connectorText" presStyleLbl="sibTrans1D1" presStyleIdx="1" presStyleCnt="7"/>
      <dgm:spPr/>
      <dgm:t>
        <a:bodyPr/>
        <a:lstStyle/>
        <a:p>
          <a:endParaRPr lang="es-ES"/>
        </a:p>
      </dgm:t>
    </dgm:pt>
    <dgm:pt modelId="{ED99B98D-94B2-4671-BB6D-0462514BECEA}" type="pres">
      <dgm:prSet presAssocID="{C50944D5-CBB1-4962-A1D9-A290E169A100}" presName="node" presStyleLbl="node1" presStyleIdx="2" presStyleCnt="8">
        <dgm:presLayoutVars>
          <dgm:bulletEnabled val="1"/>
        </dgm:presLayoutVars>
      </dgm:prSet>
      <dgm:spPr/>
      <dgm:t>
        <a:bodyPr/>
        <a:lstStyle/>
        <a:p>
          <a:endParaRPr lang="es-ES"/>
        </a:p>
      </dgm:t>
    </dgm:pt>
    <dgm:pt modelId="{3E3A1085-82C6-479B-B357-E1E79CBD97DD}" type="pres">
      <dgm:prSet presAssocID="{BBA00513-F1DE-4DB8-B558-98542F0537BC}" presName="sibTrans" presStyleLbl="sibTrans1D1" presStyleIdx="2" presStyleCnt="7"/>
      <dgm:spPr/>
      <dgm:t>
        <a:bodyPr/>
        <a:lstStyle/>
        <a:p>
          <a:endParaRPr lang="es-ES"/>
        </a:p>
      </dgm:t>
    </dgm:pt>
    <dgm:pt modelId="{25F264E3-E9B4-4DDE-A59A-B0A8346A1443}" type="pres">
      <dgm:prSet presAssocID="{BBA00513-F1DE-4DB8-B558-98542F0537BC}" presName="connectorText" presStyleLbl="sibTrans1D1" presStyleIdx="2" presStyleCnt="7"/>
      <dgm:spPr/>
      <dgm:t>
        <a:bodyPr/>
        <a:lstStyle/>
        <a:p>
          <a:endParaRPr lang="es-ES"/>
        </a:p>
      </dgm:t>
    </dgm:pt>
    <dgm:pt modelId="{60CDA267-75C9-4FFA-AB3E-9D2C074FEBB3}" type="pres">
      <dgm:prSet presAssocID="{E57F1F65-D75E-4804-A6BE-676712EC71D4}" presName="node" presStyleLbl="node1" presStyleIdx="3" presStyleCnt="8">
        <dgm:presLayoutVars>
          <dgm:bulletEnabled val="1"/>
        </dgm:presLayoutVars>
      </dgm:prSet>
      <dgm:spPr/>
      <dgm:t>
        <a:bodyPr/>
        <a:lstStyle/>
        <a:p>
          <a:endParaRPr lang="es-ES"/>
        </a:p>
      </dgm:t>
    </dgm:pt>
    <dgm:pt modelId="{56A4BEF8-8214-47CF-8819-86A237228485}" type="pres">
      <dgm:prSet presAssocID="{213CEEF8-0733-4D80-98A4-EB482DA838EC}" presName="sibTrans" presStyleLbl="sibTrans1D1" presStyleIdx="3" presStyleCnt="7"/>
      <dgm:spPr/>
      <dgm:t>
        <a:bodyPr/>
        <a:lstStyle/>
        <a:p>
          <a:endParaRPr lang="es-ES"/>
        </a:p>
      </dgm:t>
    </dgm:pt>
    <dgm:pt modelId="{FDF357F9-5705-4A57-86D9-7A3E2FFB7E56}" type="pres">
      <dgm:prSet presAssocID="{213CEEF8-0733-4D80-98A4-EB482DA838EC}" presName="connectorText" presStyleLbl="sibTrans1D1" presStyleIdx="3" presStyleCnt="7"/>
      <dgm:spPr/>
      <dgm:t>
        <a:bodyPr/>
        <a:lstStyle/>
        <a:p>
          <a:endParaRPr lang="es-ES"/>
        </a:p>
      </dgm:t>
    </dgm:pt>
    <dgm:pt modelId="{2266A49C-39DC-47A5-9245-258E65E7C2D5}" type="pres">
      <dgm:prSet presAssocID="{C6DB2794-94E2-4A8F-A3DC-BB80730EBF04}" presName="node" presStyleLbl="node1" presStyleIdx="4" presStyleCnt="8">
        <dgm:presLayoutVars>
          <dgm:bulletEnabled val="1"/>
        </dgm:presLayoutVars>
      </dgm:prSet>
      <dgm:spPr/>
      <dgm:t>
        <a:bodyPr/>
        <a:lstStyle/>
        <a:p>
          <a:endParaRPr lang="es-ES"/>
        </a:p>
      </dgm:t>
    </dgm:pt>
    <dgm:pt modelId="{C48AD9CA-3F2E-45DF-8E9E-B6B5284FA14E}" type="pres">
      <dgm:prSet presAssocID="{3C5159FA-A2EE-4F40-B105-01FC9009CFF3}" presName="sibTrans" presStyleLbl="sibTrans1D1" presStyleIdx="4" presStyleCnt="7"/>
      <dgm:spPr/>
      <dgm:t>
        <a:bodyPr/>
        <a:lstStyle/>
        <a:p>
          <a:endParaRPr lang="es-ES"/>
        </a:p>
      </dgm:t>
    </dgm:pt>
    <dgm:pt modelId="{10DB02CF-FA60-43A4-8D3F-7486276723B8}" type="pres">
      <dgm:prSet presAssocID="{3C5159FA-A2EE-4F40-B105-01FC9009CFF3}" presName="connectorText" presStyleLbl="sibTrans1D1" presStyleIdx="4" presStyleCnt="7"/>
      <dgm:spPr/>
      <dgm:t>
        <a:bodyPr/>
        <a:lstStyle/>
        <a:p>
          <a:endParaRPr lang="es-ES"/>
        </a:p>
      </dgm:t>
    </dgm:pt>
    <dgm:pt modelId="{D38EAEBD-B649-4CB7-8FC9-3A9174346DCE}" type="pres">
      <dgm:prSet presAssocID="{616264C9-F552-4C75-AAD0-233EF66EBF31}" presName="node" presStyleLbl="node1" presStyleIdx="5" presStyleCnt="8">
        <dgm:presLayoutVars>
          <dgm:bulletEnabled val="1"/>
        </dgm:presLayoutVars>
      </dgm:prSet>
      <dgm:spPr/>
      <dgm:t>
        <a:bodyPr/>
        <a:lstStyle/>
        <a:p>
          <a:endParaRPr lang="es-ES"/>
        </a:p>
      </dgm:t>
    </dgm:pt>
    <dgm:pt modelId="{C219F59B-5770-48CD-A617-2176EFF8C1D8}" type="pres">
      <dgm:prSet presAssocID="{3A744054-D2DA-4B8E-B0F7-4F66532BB56E}" presName="sibTrans" presStyleLbl="sibTrans1D1" presStyleIdx="5" presStyleCnt="7"/>
      <dgm:spPr/>
      <dgm:t>
        <a:bodyPr/>
        <a:lstStyle/>
        <a:p>
          <a:endParaRPr lang="es-ES"/>
        </a:p>
      </dgm:t>
    </dgm:pt>
    <dgm:pt modelId="{3523AF13-6065-43D8-BBF4-2D07AB7DE81B}" type="pres">
      <dgm:prSet presAssocID="{3A744054-D2DA-4B8E-B0F7-4F66532BB56E}" presName="connectorText" presStyleLbl="sibTrans1D1" presStyleIdx="5" presStyleCnt="7"/>
      <dgm:spPr/>
      <dgm:t>
        <a:bodyPr/>
        <a:lstStyle/>
        <a:p>
          <a:endParaRPr lang="es-ES"/>
        </a:p>
      </dgm:t>
    </dgm:pt>
    <dgm:pt modelId="{CA7D1716-C8B6-4FE2-A0FB-A8B8813A6A2D}" type="pres">
      <dgm:prSet presAssocID="{A3F9B1F5-E8A5-4427-906C-AACC1DB11595}" presName="node" presStyleLbl="node1" presStyleIdx="6" presStyleCnt="8">
        <dgm:presLayoutVars>
          <dgm:bulletEnabled val="1"/>
        </dgm:presLayoutVars>
      </dgm:prSet>
      <dgm:spPr/>
      <dgm:t>
        <a:bodyPr/>
        <a:lstStyle/>
        <a:p>
          <a:endParaRPr lang="es-ES"/>
        </a:p>
      </dgm:t>
    </dgm:pt>
    <dgm:pt modelId="{3A074952-2C70-4A36-B08E-EB1FE7CF0973}" type="pres">
      <dgm:prSet presAssocID="{62CEAD22-A8A2-4A1B-9D4C-E6FA58BB2F46}" presName="sibTrans" presStyleLbl="sibTrans1D1" presStyleIdx="6" presStyleCnt="7"/>
      <dgm:spPr/>
      <dgm:t>
        <a:bodyPr/>
        <a:lstStyle/>
        <a:p>
          <a:endParaRPr lang="es-ES"/>
        </a:p>
      </dgm:t>
    </dgm:pt>
    <dgm:pt modelId="{3A740FCB-C5FD-43DD-BAAF-EB0FA71F816D}" type="pres">
      <dgm:prSet presAssocID="{62CEAD22-A8A2-4A1B-9D4C-E6FA58BB2F46}" presName="connectorText" presStyleLbl="sibTrans1D1" presStyleIdx="6" presStyleCnt="7"/>
      <dgm:spPr/>
      <dgm:t>
        <a:bodyPr/>
        <a:lstStyle/>
        <a:p>
          <a:endParaRPr lang="es-ES"/>
        </a:p>
      </dgm:t>
    </dgm:pt>
    <dgm:pt modelId="{32B64C30-CEF5-46BE-A9D1-BE9D64C76EE7}" type="pres">
      <dgm:prSet presAssocID="{31E3304F-C1BA-4183-8FFC-2F6D71870E70}" presName="node" presStyleLbl="node1" presStyleIdx="7" presStyleCnt="8">
        <dgm:presLayoutVars>
          <dgm:bulletEnabled val="1"/>
        </dgm:presLayoutVars>
      </dgm:prSet>
      <dgm:spPr/>
      <dgm:t>
        <a:bodyPr/>
        <a:lstStyle/>
        <a:p>
          <a:endParaRPr lang="es-ES"/>
        </a:p>
      </dgm:t>
    </dgm:pt>
  </dgm:ptLst>
  <dgm:cxnLst>
    <dgm:cxn modelId="{AB23EF06-C408-4B12-87C0-6400ED26F0AA}" type="presOf" srcId="{771249CB-9EFB-4E58-91E4-522DE4B39EA2}" destId="{CF73253D-176B-4079-930F-2F84A70F2851}" srcOrd="0" destOrd="0" presId="urn:microsoft.com/office/officeart/2005/8/layout/bProcess3"/>
    <dgm:cxn modelId="{9CFEEB6C-DF23-4060-B425-3DD34436111D}" type="presOf" srcId="{C50944D5-CBB1-4962-A1D9-A290E169A100}" destId="{ED99B98D-94B2-4671-BB6D-0462514BECEA}" srcOrd="0" destOrd="0" presId="urn:microsoft.com/office/officeart/2005/8/layout/bProcess3"/>
    <dgm:cxn modelId="{51F37CF7-97D9-4366-B731-DF946B4DBC4F}" srcId="{771249CB-9EFB-4E58-91E4-522DE4B39EA2}" destId="{616264C9-F552-4C75-AAD0-233EF66EBF31}" srcOrd="5" destOrd="0" parTransId="{896D4202-C9B5-40D9-90F3-8C84B5F1EF37}" sibTransId="{3A744054-D2DA-4B8E-B0F7-4F66532BB56E}"/>
    <dgm:cxn modelId="{F26E3380-F6CA-4039-91B4-0885B811C5E3}" type="presOf" srcId="{A3F9B1F5-E8A5-4427-906C-AACC1DB11595}" destId="{CA7D1716-C8B6-4FE2-A0FB-A8B8813A6A2D}" srcOrd="0" destOrd="0" presId="urn:microsoft.com/office/officeart/2005/8/layout/bProcess3"/>
    <dgm:cxn modelId="{A644A5BD-587B-4B16-B323-F6CEE46FE701}" type="presOf" srcId="{3C5159FA-A2EE-4F40-B105-01FC9009CFF3}" destId="{C48AD9CA-3F2E-45DF-8E9E-B6B5284FA14E}" srcOrd="0" destOrd="0" presId="urn:microsoft.com/office/officeart/2005/8/layout/bProcess3"/>
    <dgm:cxn modelId="{E3050C0C-E06C-4ECE-8D0A-33AE4DD2D015}" type="presOf" srcId="{E57F1F65-D75E-4804-A6BE-676712EC71D4}" destId="{60CDA267-75C9-4FFA-AB3E-9D2C074FEBB3}" srcOrd="0" destOrd="0" presId="urn:microsoft.com/office/officeart/2005/8/layout/bProcess3"/>
    <dgm:cxn modelId="{576CD377-6BC5-445F-BB4E-4BD68102FA3E}" srcId="{771249CB-9EFB-4E58-91E4-522DE4B39EA2}" destId="{84DC8D0C-8E23-4F6F-97F5-6BBF22DEAE18}" srcOrd="1" destOrd="0" parTransId="{E042AFB9-C5C1-4EE3-B137-89B49A58EE81}" sibTransId="{0C471E42-63C5-4E5C-840C-59EA2FE5420B}"/>
    <dgm:cxn modelId="{BED1E0AD-BF02-4085-AA89-309B55744131}" type="presOf" srcId="{3C5159FA-A2EE-4F40-B105-01FC9009CFF3}" destId="{10DB02CF-FA60-43A4-8D3F-7486276723B8}" srcOrd="1" destOrd="0" presId="urn:microsoft.com/office/officeart/2005/8/layout/bProcess3"/>
    <dgm:cxn modelId="{BEB3FE6E-64E6-47D4-A9A3-2E3EBBBBC47F}" type="presOf" srcId="{D11F07B5-D180-4A91-AF81-69EC5C6B69E8}" destId="{172166C1-F133-4C31-918C-A06497427561}" srcOrd="0" destOrd="0" presId="urn:microsoft.com/office/officeart/2005/8/layout/bProcess3"/>
    <dgm:cxn modelId="{10025B3F-44DC-46B7-A077-72F4525A5EAB}" type="presOf" srcId="{616264C9-F552-4C75-AAD0-233EF66EBF31}" destId="{D38EAEBD-B649-4CB7-8FC9-3A9174346DCE}" srcOrd="0" destOrd="0" presId="urn:microsoft.com/office/officeart/2005/8/layout/bProcess3"/>
    <dgm:cxn modelId="{AC68114B-4B04-47E2-AE20-67C6ECEF6DAC}" type="presOf" srcId="{31E3304F-C1BA-4183-8FFC-2F6D71870E70}" destId="{32B64C30-CEF5-46BE-A9D1-BE9D64C76EE7}" srcOrd="0" destOrd="0" presId="urn:microsoft.com/office/officeart/2005/8/layout/bProcess3"/>
    <dgm:cxn modelId="{77EBE5F3-D6A5-4740-BDF4-6649B4144462}" type="presOf" srcId="{F946BEDA-2CF0-4036-9DAF-86640940C59B}" destId="{78018D29-AAEC-4837-A06E-C5D0A11047E0}" srcOrd="0" destOrd="0" presId="urn:microsoft.com/office/officeart/2005/8/layout/bProcess3"/>
    <dgm:cxn modelId="{EEE5D4C9-671B-4FEF-950A-302F1B3184DC}" type="presOf" srcId="{0C471E42-63C5-4E5C-840C-59EA2FE5420B}" destId="{96BD59FA-5EAA-4A13-A644-000782FA5ADE}" srcOrd="1" destOrd="0" presId="urn:microsoft.com/office/officeart/2005/8/layout/bProcess3"/>
    <dgm:cxn modelId="{E7BC3460-B303-4862-8271-B2D70F0D36C1}" type="presOf" srcId="{84DC8D0C-8E23-4F6F-97F5-6BBF22DEAE18}" destId="{07CDF099-1101-4A76-9923-79763511140A}" srcOrd="0" destOrd="0" presId="urn:microsoft.com/office/officeart/2005/8/layout/bProcess3"/>
    <dgm:cxn modelId="{4EB35F77-D76A-40F0-B87B-D29295743D42}" srcId="{771249CB-9EFB-4E58-91E4-522DE4B39EA2}" destId="{C6DB2794-94E2-4A8F-A3DC-BB80730EBF04}" srcOrd="4" destOrd="0" parTransId="{0D57AB31-833D-4B78-AEAF-304C028C3A34}" sibTransId="{3C5159FA-A2EE-4F40-B105-01FC9009CFF3}"/>
    <dgm:cxn modelId="{900D98E8-B23C-4A88-8B4B-BF5D4E180487}" srcId="{771249CB-9EFB-4E58-91E4-522DE4B39EA2}" destId="{D11F07B5-D180-4A91-AF81-69EC5C6B69E8}" srcOrd="0" destOrd="0" parTransId="{3988CFE7-609E-402E-BF7A-2B3E27351EE5}" sibTransId="{F946BEDA-2CF0-4036-9DAF-86640940C59B}"/>
    <dgm:cxn modelId="{6127979B-E253-4A3E-A32B-ED07F78BBEE4}" type="presOf" srcId="{3A744054-D2DA-4B8E-B0F7-4F66532BB56E}" destId="{3523AF13-6065-43D8-BBF4-2D07AB7DE81B}" srcOrd="1" destOrd="0" presId="urn:microsoft.com/office/officeart/2005/8/layout/bProcess3"/>
    <dgm:cxn modelId="{B7E0D90F-32F6-4C29-8C30-D5C41A0107BB}" srcId="{771249CB-9EFB-4E58-91E4-522DE4B39EA2}" destId="{A3F9B1F5-E8A5-4427-906C-AACC1DB11595}" srcOrd="6" destOrd="0" parTransId="{C88EE6DE-CE2A-44E9-8EE4-E19483EA3ED2}" sibTransId="{62CEAD22-A8A2-4A1B-9D4C-E6FA58BB2F46}"/>
    <dgm:cxn modelId="{FCEE5C8D-9A46-42A1-8312-4EE81A617298}" type="presOf" srcId="{0C471E42-63C5-4E5C-840C-59EA2FE5420B}" destId="{9BE5FFBD-BDF1-4EDB-8579-C51188A81465}" srcOrd="0" destOrd="0" presId="urn:microsoft.com/office/officeart/2005/8/layout/bProcess3"/>
    <dgm:cxn modelId="{FB4DCBA9-F36B-4CA3-8EA8-A64555495DD4}" type="presOf" srcId="{62CEAD22-A8A2-4A1B-9D4C-E6FA58BB2F46}" destId="{3A740FCB-C5FD-43DD-BAAF-EB0FA71F816D}" srcOrd="1" destOrd="0" presId="urn:microsoft.com/office/officeart/2005/8/layout/bProcess3"/>
    <dgm:cxn modelId="{B368BD2A-68C3-4D36-B9A6-1ED4E6C054A5}" type="presOf" srcId="{3A744054-D2DA-4B8E-B0F7-4F66532BB56E}" destId="{C219F59B-5770-48CD-A617-2176EFF8C1D8}" srcOrd="0" destOrd="0" presId="urn:microsoft.com/office/officeart/2005/8/layout/bProcess3"/>
    <dgm:cxn modelId="{18EB8191-CC8C-44AC-8994-DE722BBA1F3C}" type="presOf" srcId="{BBA00513-F1DE-4DB8-B558-98542F0537BC}" destId="{25F264E3-E9B4-4DDE-A59A-B0A8346A1443}" srcOrd="1" destOrd="0" presId="urn:microsoft.com/office/officeart/2005/8/layout/bProcess3"/>
    <dgm:cxn modelId="{1ACFE358-5AD0-4E14-A7F6-6F2C62F73DAC}" type="presOf" srcId="{C6DB2794-94E2-4A8F-A3DC-BB80730EBF04}" destId="{2266A49C-39DC-47A5-9245-258E65E7C2D5}" srcOrd="0" destOrd="0" presId="urn:microsoft.com/office/officeart/2005/8/layout/bProcess3"/>
    <dgm:cxn modelId="{0251B669-01E2-44C6-9941-2F7C8FF1C75B}" type="presOf" srcId="{F946BEDA-2CF0-4036-9DAF-86640940C59B}" destId="{6792BECE-C666-4EDF-9D96-C12B061B192D}" srcOrd="1" destOrd="0" presId="urn:microsoft.com/office/officeart/2005/8/layout/bProcess3"/>
    <dgm:cxn modelId="{70A2D2E8-AD8B-4DCB-B278-0926C293CC4C}" srcId="{771249CB-9EFB-4E58-91E4-522DE4B39EA2}" destId="{C50944D5-CBB1-4962-A1D9-A290E169A100}" srcOrd="2" destOrd="0" parTransId="{71B69459-067B-4891-9E2D-AD20E1B29630}" sibTransId="{BBA00513-F1DE-4DB8-B558-98542F0537BC}"/>
    <dgm:cxn modelId="{800891DC-B735-40D0-82CE-F28AD1BCCD4E}" type="presOf" srcId="{213CEEF8-0733-4D80-98A4-EB482DA838EC}" destId="{56A4BEF8-8214-47CF-8819-86A237228485}" srcOrd="0" destOrd="0" presId="urn:microsoft.com/office/officeart/2005/8/layout/bProcess3"/>
    <dgm:cxn modelId="{717890E9-5DA1-46C2-A21B-747384E0EA6D}" srcId="{771249CB-9EFB-4E58-91E4-522DE4B39EA2}" destId="{31E3304F-C1BA-4183-8FFC-2F6D71870E70}" srcOrd="7" destOrd="0" parTransId="{4EEAC2F7-C855-4CC2-8C7F-CF77057C170B}" sibTransId="{F3485630-168F-4F30-9FA4-B66CC55B199A}"/>
    <dgm:cxn modelId="{4902B7EE-5CB9-4B06-9076-4CE63140DCD1}" type="presOf" srcId="{62CEAD22-A8A2-4A1B-9D4C-E6FA58BB2F46}" destId="{3A074952-2C70-4A36-B08E-EB1FE7CF0973}" srcOrd="0" destOrd="0" presId="urn:microsoft.com/office/officeart/2005/8/layout/bProcess3"/>
    <dgm:cxn modelId="{84614057-B2E4-408D-B39D-58E00EFF23BE}" srcId="{771249CB-9EFB-4E58-91E4-522DE4B39EA2}" destId="{E57F1F65-D75E-4804-A6BE-676712EC71D4}" srcOrd="3" destOrd="0" parTransId="{0A9C254C-511E-4983-B113-4A7DF9479475}" sibTransId="{213CEEF8-0733-4D80-98A4-EB482DA838EC}"/>
    <dgm:cxn modelId="{089C5709-BE28-46D0-BB79-1CE60D0F01B0}" type="presOf" srcId="{213CEEF8-0733-4D80-98A4-EB482DA838EC}" destId="{FDF357F9-5705-4A57-86D9-7A3E2FFB7E56}" srcOrd="1" destOrd="0" presId="urn:microsoft.com/office/officeart/2005/8/layout/bProcess3"/>
    <dgm:cxn modelId="{8E08127C-BEAC-4CE3-9D08-986833677C87}" type="presOf" srcId="{BBA00513-F1DE-4DB8-B558-98542F0537BC}" destId="{3E3A1085-82C6-479B-B357-E1E79CBD97DD}" srcOrd="0" destOrd="0" presId="urn:microsoft.com/office/officeart/2005/8/layout/bProcess3"/>
    <dgm:cxn modelId="{1AB22B77-3796-4D47-A5B4-F0CB5D683CB8}" type="presParOf" srcId="{CF73253D-176B-4079-930F-2F84A70F2851}" destId="{172166C1-F133-4C31-918C-A06497427561}" srcOrd="0" destOrd="0" presId="urn:microsoft.com/office/officeart/2005/8/layout/bProcess3"/>
    <dgm:cxn modelId="{FA6F6A9E-E9DE-4258-9A1D-D6AE1D2F5447}" type="presParOf" srcId="{CF73253D-176B-4079-930F-2F84A70F2851}" destId="{78018D29-AAEC-4837-A06E-C5D0A11047E0}" srcOrd="1" destOrd="0" presId="urn:microsoft.com/office/officeart/2005/8/layout/bProcess3"/>
    <dgm:cxn modelId="{99369B3D-3788-415E-A16C-E3985D674278}" type="presParOf" srcId="{78018D29-AAEC-4837-A06E-C5D0A11047E0}" destId="{6792BECE-C666-4EDF-9D96-C12B061B192D}" srcOrd="0" destOrd="0" presId="urn:microsoft.com/office/officeart/2005/8/layout/bProcess3"/>
    <dgm:cxn modelId="{91B727EA-1513-485C-B451-14A667861B53}" type="presParOf" srcId="{CF73253D-176B-4079-930F-2F84A70F2851}" destId="{07CDF099-1101-4A76-9923-79763511140A}" srcOrd="2" destOrd="0" presId="urn:microsoft.com/office/officeart/2005/8/layout/bProcess3"/>
    <dgm:cxn modelId="{EBA8103F-ECE2-442A-BA48-8AB9E3090139}" type="presParOf" srcId="{CF73253D-176B-4079-930F-2F84A70F2851}" destId="{9BE5FFBD-BDF1-4EDB-8579-C51188A81465}" srcOrd="3" destOrd="0" presId="urn:microsoft.com/office/officeart/2005/8/layout/bProcess3"/>
    <dgm:cxn modelId="{23ED10A4-DBF4-4081-B9E6-93BCB3F968CF}" type="presParOf" srcId="{9BE5FFBD-BDF1-4EDB-8579-C51188A81465}" destId="{96BD59FA-5EAA-4A13-A644-000782FA5ADE}" srcOrd="0" destOrd="0" presId="urn:microsoft.com/office/officeart/2005/8/layout/bProcess3"/>
    <dgm:cxn modelId="{3EC9243B-CE90-491D-B08C-CF120A140F4F}" type="presParOf" srcId="{CF73253D-176B-4079-930F-2F84A70F2851}" destId="{ED99B98D-94B2-4671-BB6D-0462514BECEA}" srcOrd="4" destOrd="0" presId="urn:microsoft.com/office/officeart/2005/8/layout/bProcess3"/>
    <dgm:cxn modelId="{41E05575-9B09-4423-98A9-AD9A7EB5D1A8}" type="presParOf" srcId="{CF73253D-176B-4079-930F-2F84A70F2851}" destId="{3E3A1085-82C6-479B-B357-E1E79CBD97DD}" srcOrd="5" destOrd="0" presId="urn:microsoft.com/office/officeart/2005/8/layout/bProcess3"/>
    <dgm:cxn modelId="{D5FE2883-4E93-4FBE-ADB4-AFAA642EA542}" type="presParOf" srcId="{3E3A1085-82C6-479B-B357-E1E79CBD97DD}" destId="{25F264E3-E9B4-4DDE-A59A-B0A8346A1443}" srcOrd="0" destOrd="0" presId="urn:microsoft.com/office/officeart/2005/8/layout/bProcess3"/>
    <dgm:cxn modelId="{90D33DC9-B8F6-4D2F-89D6-45478D6DAF89}" type="presParOf" srcId="{CF73253D-176B-4079-930F-2F84A70F2851}" destId="{60CDA267-75C9-4FFA-AB3E-9D2C074FEBB3}" srcOrd="6" destOrd="0" presId="urn:microsoft.com/office/officeart/2005/8/layout/bProcess3"/>
    <dgm:cxn modelId="{098AE931-9882-4A3A-A5C1-1CC306C9A280}" type="presParOf" srcId="{CF73253D-176B-4079-930F-2F84A70F2851}" destId="{56A4BEF8-8214-47CF-8819-86A237228485}" srcOrd="7" destOrd="0" presId="urn:microsoft.com/office/officeart/2005/8/layout/bProcess3"/>
    <dgm:cxn modelId="{D47A750F-EBC0-4FD2-999D-AB589265F99B}" type="presParOf" srcId="{56A4BEF8-8214-47CF-8819-86A237228485}" destId="{FDF357F9-5705-4A57-86D9-7A3E2FFB7E56}" srcOrd="0" destOrd="0" presId="urn:microsoft.com/office/officeart/2005/8/layout/bProcess3"/>
    <dgm:cxn modelId="{F1909076-32CD-484F-A83F-2612EA71F379}" type="presParOf" srcId="{CF73253D-176B-4079-930F-2F84A70F2851}" destId="{2266A49C-39DC-47A5-9245-258E65E7C2D5}" srcOrd="8" destOrd="0" presId="urn:microsoft.com/office/officeart/2005/8/layout/bProcess3"/>
    <dgm:cxn modelId="{D7363E99-95AB-4450-9506-BE854AD19FE1}" type="presParOf" srcId="{CF73253D-176B-4079-930F-2F84A70F2851}" destId="{C48AD9CA-3F2E-45DF-8E9E-B6B5284FA14E}" srcOrd="9" destOrd="0" presId="urn:microsoft.com/office/officeart/2005/8/layout/bProcess3"/>
    <dgm:cxn modelId="{2D64D165-4607-47DD-8CEC-FBCAED48D7DF}" type="presParOf" srcId="{C48AD9CA-3F2E-45DF-8E9E-B6B5284FA14E}" destId="{10DB02CF-FA60-43A4-8D3F-7486276723B8}" srcOrd="0" destOrd="0" presId="urn:microsoft.com/office/officeart/2005/8/layout/bProcess3"/>
    <dgm:cxn modelId="{04947F4E-D474-4685-B5DB-E032527DDB18}" type="presParOf" srcId="{CF73253D-176B-4079-930F-2F84A70F2851}" destId="{D38EAEBD-B649-4CB7-8FC9-3A9174346DCE}" srcOrd="10" destOrd="0" presId="urn:microsoft.com/office/officeart/2005/8/layout/bProcess3"/>
    <dgm:cxn modelId="{B781AA2E-E76E-4590-A130-97B6D26E2FF0}" type="presParOf" srcId="{CF73253D-176B-4079-930F-2F84A70F2851}" destId="{C219F59B-5770-48CD-A617-2176EFF8C1D8}" srcOrd="11" destOrd="0" presId="urn:microsoft.com/office/officeart/2005/8/layout/bProcess3"/>
    <dgm:cxn modelId="{E0C053A5-520E-4023-93B5-34A6A821FBCF}" type="presParOf" srcId="{C219F59B-5770-48CD-A617-2176EFF8C1D8}" destId="{3523AF13-6065-43D8-BBF4-2D07AB7DE81B}" srcOrd="0" destOrd="0" presId="urn:microsoft.com/office/officeart/2005/8/layout/bProcess3"/>
    <dgm:cxn modelId="{DDB34EEF-F15A-427F-8FDE-BBF82561805B}" type="presParOf" srcId="{CF73253D-176B-4079-930F-2F84A70F2851}" destId="{CA7D1716-C8B6-4FE2-A0FB-A8B8813A6A2D}" srcOrd="12" destOrd="0" presId="urn:microsoft.com/office/officeart/2005/8/layout/bProcess3"/>
    <dgm:cxn modelId="{3F84D50D-B497-434F-81A4-EBB9249064F6}" type="presParOf" srcId="{CF73253D-176B-4079-930F-2F84A70F2851}" destId="{3A074952-2C70-4A36-B08E-EB1FE7CF0973}" srcOrd="13" destOrd="0" presId="urn:microsoft.com/office/officeart/2005/8/layout/bProcess3"/>
    <dgm:cxn modelId="{7016B52D-AD9D-41CA-8B1A-9CC4B3476F22}" type="presParOf" srcId="{3A074952-2C70-4A36-B08E-EB1FE7CF0973}" destId="{3A740FCB-C5FD-43DD-BAAF-EB0FA71F816D}" srcOrd="0" destOrd="0" presId="urn:microsoft.com/office/officeart/2005/8/layout/bProcess3"/>
    <dgm:cxn modelId="{EE7ACC53-DDBD-4D7F-9B98-054681F940DB}" type="presParOf" srcId="{CF73253D-176B-4079-930F-2F84A70F2851}" destId="{32B64C30-CEF5-46BE-A9D1-BE9D64C76EE7}" srcOrd="1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24336E-46B6-4342-95FD-45EA7BD011ED}"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ES"/>
        </a:p>
      </dgm:t>
    </dgm:pt>
    <dgm:pt modelId="{BEF00F2D-51AB-4EEA-A7DA-38F34B5F02C5}">
      <dgm:prSet phldrT="[Texto]" custT="1"/>
      <dgm:spPr/>
      <dgm:t>
        <a:bodyPr/>
        <a:lstStyle/>
        <a:p>
          <a:r>
            <a:rPr lang="es-EC" sz="1600" dirty="0" smtClean="0"/>
            <a:t>Posición, velocidad y aceleración.</a:t>
          </a:r>
          <a:endParaRPr lang="es-ES" sz="1600" dirty="0"/>
        </a:p>
      </dgm:t>
    </dgm:pt>
    <dgm:pt modelId="{A33B12B2-4CC1-4E00-9328-EEFE1BCED84E}" type="parTrans" cxnId="{E032F8F0-7CFC-4645-A869-A5E83CE4F0AE}">
      <dgm:prSet/>
      <dgm:spPr/>
      <dgm:t>
        <a:bodyPr/>
        <a:lstStyle/>
        <a:p>
          <a:endParaRPr lang="es-ES" sz="1600"/>
        </a:p>
      </dgm:t>
    </dgm:pt>
    <dgm:pt modelId="{C364EE04-C13F-40F8-911C-31D03CE4606C}" type="sibTrans" cxnId="{E032F8F0-7CFC-4645-A869-A5E83CE4F0AE}">
      <dgm:prSet/>
      <dgm:spPr/>
      <dgm:t>
        <a:bodyPr/>
        <a:lstStyle/>
        <a:p>
          <a:endParaRPr lang="es-ES" sz="1600"/>
        </a:p>
      </dgm:t>
    </dgm:pt>
    <dgm:pt modelId="{F4F7A96F-E114-48DD-8F02-13D6869675BA}">
      <dgm:prSet custT="1"/>
      <dgm:spPr/>
      <dgm:t>
        <a:bodyPr/>
        <a:lstStyle/>
        <a:p>
          <a:r>
            <a:rPr lang="es-EC" sz="1600" smtClean="0"/>
            <a:t>Humedad y temperatura.</a:t>
          </a:r>
          <a:endParaRPr lang="es-EC" sz="1600"/>
        </a:p>
      </dgm:t>
    </dgm:pt>
    <dgm:pt modelId="{8D3679D8-26CC-4A4C-BF55-FCAEEE803DA1}" type="parTrans" cxnId="{E1500F2D-CAF7-4982-AD32-AD89A2D729B9}">
      <dgm:prSet/>
      <dgm:spPr/>
      <dgm:t>
        <a:bodyPr/>
        <a:lstStyle/>
        <a:p>
          <a:endParaRPr lang="es-ES" sz="1600"/>
        </a:p>
      </dgm:t>
    </dgm:pt>
    <dgm:pt modelId="{71CBF90D-2E64-4822-9392-92D639A951F6}" type="sibTrans" cxnId="{E1500F2D-CAF7-4982-AD32-AD89A2D729B9}">
      <dgm:prSet/>
      <dgm:spPr/>
      <dgm:t>
        <a:bodyPr/>
        <a:lstStyle/>
        <a:p>
          <a:endParaRPr lang="es-ES" sz="1600"/>
        </a:p>
      </dgm:t>
    </dgm:pt>
    <dgm:pt modelId="{0FE23EE9-5E41-449E-88E7-EC69D967D54C}">
      <dgm:prSet custT="1"/>
      <dgm:spPr/>
      <dgm:t>
        <a:bodyPr/>
        <a:lstStyle/>
        <a:p>
          <a:r>
            <a:rPr lang="es-EC" sz="1600" smtClean="0"/>
            <a:t>Flujo y presión.</a:t>
          </a:r>
          <a:endParaRPr lang="es-EC" sz="1600"/>
        </a:p>
      </dgm:t>
    </dgm:pt>
    <dgm:pt modelId="{8C2D3EAA-98E3-4BF7-8279-AD5F348ED147}" type="parTrans" cxnId="{E5298795-A226-4899-B7F6-D9694C3E9E78}">
      <dgm:prSet/>
      <dgm:spPr/>
      <dgm:t>
        <a:bodyPr/>
        <a:lstStyle/>
        <a:p>
          <a:endParaRPr lang="es-ES" sz="1600"/>
        </a:p>
      </dgm:t>
    </dgm:pt>
    <dgm:pt modelId="{4C29372C-E14E-42F0-90D6-B0D2D98A79C0}" type="sibTrans" cxnId="{E5298795-A226-4899-B7F6-D9694C3E9E78}">
      <dgm:prSet/>
      <dgm:spPr/>
      <dgm:t>
        <a:bodyPr/>
        <a:lstStyle/>
        <a:p>
          <a:endParaRPr lang="es-ES" sz="1600"/>
        </a:p>
      </dgm:t>
    </dgm:pt>
    <dgm:pt modelId="{76CF99FB-86D9-4D34-9063-B3483BE0330D}">
      <dgm:prSet custT="1"/>
      <dgm:spPr/>
      <dgm:t>
        <a:bodyPr/>
        <a:lstStyle/>
        <a:p>
          <a:r>
            <a:rPr lang="es-EC" sz="1600" smtClean="0"/>
            <a:t>Color, luz y visión</a:t>
          </a:r>
          <a:endParaRPr lang="es-EC" sz="1600"/>
        </a:p>
      </dgm:t>
    </dgm:pt>
    <dgm:pt modelId="{A01D9B23-B451-4790-BFEF-49CC1B66733A}" type="parTrans" cxnId="{CD757170-F8AA-46C2-BE89-EEE556828A87}">
      <dgm:prSet/>
      <dgm:spPr/>
      <dgm:t>
        <a:bodyPr/>
        <a:lstStyle/>
        <a:p>
          <a:endParaRPr lang="es-ES" sz="1600"/>
        </a:p>
      </dgm:t>
    </dgm:pt>
    <dgm:pt modelId="{C0637B4C-1436-485A-B4B2-A17C33A346ED}" type="sibTrans" cxnId="{CD757170-F8AA-46C2-BE89-EEE556828A87}">
      <dgm:prSet/>
      <dgm:spPr/>
      <dgm:t>
        <a:bodyPr/>
        <a:lstStyle/>
        <a:p>
          <a:endParaRPr lang="es-ES" sz="1600"/>
        </a:p>
      </dgm:t>
    </dgm:pt>
    <dgm:pt modelId="{8D92BAB1-2D02-4036-9588-B57AF097E933}">
      <dgm:prSet custT="1"/>
      <dgm:spPr/>
      <dgm:t>
        <a:bodyPr/>
        <a:lstStyle/>
        <a:p>
          <a:r>
            <a:rPr lang="es-EC" sz="1600" smtClean="0"/>
            <a:t>Gas y pH</a:t>
          </a:r>
          <a:endParaRPr lang="es-EC" sz="1600"/>
        </a:p>
      </dgm:t>
    </dgm:pt>
    <dgm:pt modelId="{A015D47E-36AA-4A56-8A5D-79245F538D85}" type="parTrans" cxnId="{3A40A539-210F-40EF-96DA-C345BE747AC7}">
      <dgm:prSet/>
      <dgm:spPr/>
      <dgm:t>
        <a:bodyPr/>
        <a:lstStyle/>
        <a:p>
          <a:endParaRPr lang="es-ES" sz="1600"/>
        </a:p>
      </dgm:t>
    </dgm:pt>
    <dgm:pt modelId="{9C126075-5796-4C7E-87A2-BD19D670E83A}" type="sibTrans" cxnId="{3A40A539-210F-40EF-96DA-C345BE747AC7}">
      <dgm:prSet/>
      <dgm:spPr/>
      <dgm:t>
        <a:bodyPr/>
        <a:lstStyle/>
        <a:p>
          <a:endParaRPr lang="es-ES" sz="1600"/>
        </a:p>
      </dgm:t>
    </dgm:pt>
    <dgm:pt modelId="{56367100-D1DE-4748-BC58-AFD1DA617783}">
      <dgm:prSet custT="1"/>
      <dgm:spPr/>
      <dgm:t>
        <a:bodyPr/>
        <a:lstStyle/>
        <a:p>
          <a:r>
            <a:rPr lang="es-EC" sz="1600" smtClean="0"/>
            <a:t>Biométricos</a:t>
          </a:r>
          <a:endParaRPr lang="es-EC" sz="1600"/>
        </a:p>
      </dgm:t>
    </dgm:pt>
    <dgm:pt modelId="{15899808-5B6F-483D-BE45-3B4725D22FE3}" type="parTrans" cxnId="{38F0C404-58B1-41CA-80D9-763E2AD588E7}">
      <dgm:prSet/>
      <dgm:spPr/>
      <dgm:t>
        <a:bodyPr/>
        <a:lstStyle/>
        <a:p>
          <a:endParaRPr lang="es-ES" sz="1600"/>
        </a:p>
      </dgm:t>
    </dgm:pt>
    <dgm:pt modelId="{E3AC7B95-A718-47C1-8711-F2D84B427B5F}" type="sibTrans" cxnId="{38F0C404-58B1-41CA-80D9-763E2AD588E7}">
      <dgm:prSet/>
      <dgm:spPr/>
      <dgm:t>
        <a:bodyPr/>
        <a:lstStyle/>
        <a:p>
          <a:endParaRPr lang="es-ES" sz="1600"/>
        </a:p>
      </dgm:t>
    </dgm:pt>
    <dgm:pt modelId="{0F3DD48E-C62A-4923-838B-FA45CDCA8C19}">
      <dgm:prSet custT="1"/>
      <dgm:spPr/>
      <dgm:t>
        <a:bodyPr/>
        <a:lstStyle/>
        <a:p>
          <a:r>
            <a:rPr lang="es-EC" sz="1600" smtClean="0"/>
            <a:t>Corriente</a:t>
          </a:r>
          <a:endParaRPr lang="es-EC" sz="1600"/>
        </a:p>
      </dgm:t>
    </dgm:pt>
    <dgm:pt modelId="{7C7F78EC-117E-421B-A5A6-477906B9DC92}" type="parTrans" cxnId="{E6B39FCF-7EA7-4EC1-A3E6-7307FCE3558D}">
      <dgm:prSet/>
      <dgm:spPr/>
      <dgm:t>
        <a:bodyPr/>
        <a:lstStyle/>
        <a:p>
          <a:endParaRPr lang="es-ES" sz="1600"/>
        </a:p>
      </dgm:t>
    </dgm:pt>
    <dgm:pt modelId="{18043AFA-7563-4A8B-BA45-7D76A8340FF1}" type="sibTrans" cxnId="{E6B39FCF-7EA7-4EC1-A3E6-7307FCE3558D}">
      <dgm:prSet/>
      <dgm:spPr/>
      <dgm:t>
        <a:bodyPr/>
        <a:lstStyle/>
        <a:p>
          <a:endParaRPr lang="es-ES" sz="1600"/>
        </a:p>
      </dgm:t>
    </dgm:pt>
    <dgm:pt modelId="{DF405AB5-D29C-474D-BD54-6ADFE34A9121}" type="pres">
      <dgm:prSet presAssocID="{8524336E-46B6-4342-95FD-45EA7BD011ED}" presName="Name0" presStyleCnt="0">
        <dgm:presLayoutVars>
          <dgm:chMax val="7"/>
          <dgm:chPref val="7"/>
          <dgm:dir/>
        </dgm:presLayoutVars>
      </dgm:prSet>
      <dgm:spPr/>
      <dgm:t>
        <a:bodyPr/>
        <a:lstStyle/>
        <a:p>
          <a:endParaRPr lang="es-ES"/>
        </a:p>
      </dgm:t>
    </dgm:pt>
    <dgm:pt modelId="{A825C2A1-D562-48DE-B0BD-A757BB2C15D4}" type="pres">
      <dgm:prSet presAssocID="{8524336E-46B6-4342-95FD-45EA7BD011ED}" presName="Name1" presStyleCnt="0"/>
      <dgm:spPr/>
    </dgm:pt>
    <dgm:pt modelId="{B3C2B652-5F9B-4C1C-98BE-87897D5FA631}" type="pres">
      <dgm:prSet presAssocID="{8524336E-46B6-4342-95FD-45EA7BD011ED}" presName="cycle" presStyleCnt="0"/>
      <dgm:spPr/>
    </dgm:pt>
    <dgm:pt modelId="{81D14EA3-F92C-4628-9AF3-0D24C9B9C79B}" type="pres">
      <dgm:prSet presAssocID="{8524336E-46B6-4342-95FD-45EA7BD011ED}" presName="srcNode" presStyleLbl="node1" presStyleIdx="0" presStyleCnt="7"/>
      <dgm:spPr/>
    </dgm:pt>
    <dgm:pt modelId="{934928A3-D756-415E-9998-B2703105E068}" type="pres">
      <dgm:prSet presAssocID="{8524336E-46B6-4342-95FD-45EA7BD011ED}" presName="conn" presStyleLbl="parChTrans1D2" presStyleIdx="0" presStyleCnt="1"/>
      <dgm:spPr/>
      <dgm:t>
        <a:bodyPr/>
        <a:lstStyle/>
        <a:p>
          <a:endParaRPr lang="es-ES"/>
        </a:p>
      </dgm:t>
    </dgm:pt>
    <dgm:pt modelId="{3DED8D5D-E74B-4729-A93F-899FB4BF769B}" type="pres">
      <dgm:prSet presAssocID="{8524336E-46B6-4342-95FD-45EA7BD011ED}" presName="extraNode" presStyleLbl="node1" presStyleIdx="0" presStyleCnt="7"/>
      <dgm:spPr/>
    </dgm:pt>
    <dgm:pt modelId="{162D04F5-5AF7-4D45-BDDB-A427733EF58C}" type="pres">
      <dgm:prSet presAssocID="{8524336E-46B6-4342-95FD-45EA7BD011ED}" presName="dstNode" presStyleLbl="node1" presStyleIdx="0" presStyleCnt="7"/>
      <dgm:spPr/>
    </dgm:pt>
    <dgm:pt modelId="{244FCB02-91EF-46C5-9CE3-D23E3FBE4335}" type="pres">
      <dgm:prSet presAssocID="{BEF00F2D-51AB-4EEA-A7DA-38F34B5F02C5}" presName="text_1" presStyleLbl="node1" presStyleIdx="0" presStyleCnt="7">
        <dgm:presLayoutVars>
          <dgm:bulletEnabled val="1"/>
        </dgm:presLayoutVars>
      </dgm:prSet>
      <dgm:spPr/>
      <dgm:t>
        <a:bodyPr/>
        <a:lstStyle/>
        <a:p>
          <a:endParaRPr lang="es-ES"/>
        </a:p>
      </dgm:t>
    </dgm:pt>
    <dgm:pt modelId="{5501AD86-1E61-4AB5-A86D-EE96F9F8C3B6}" type="pres">
      <dgm:prSet presAssocID="{BEF00F2D-51AB-4EEA-A7DA-38F34B5F02C5}" presName="accent_1" presStyleCnt="0"/>
      <dgm:spPr/>
    </dgm:pt>
    <dgm:pt modelId="{F712F700-46EF-4F4D-A3A2-D79F871F5D82}" type="pres">
      <dgm:prSet presAssocID="{BEF00F2D-51AB-4EEA-A7DA-38F34B5F02C5}" presName="accentRepeatNode" presStyleLbl="solidFgAcc1" presStyleIdx="0" presStyleCnt="7"/>
      <dgm:spPr/>
    </dgm:pt>
    <dgm:pt modelId="{C5B6D576-06C6-40E3-BB5E-2FBE2C57E1C0}" type="pres">
      <dgm:prSet presAssocID="{F4F7A96F-E114-48DD-8F02-13D6869675BA}" presName="text_2" presStyleLbl="node1" presStyleIdx="1" presStyleCnt="7">
        <dgm:presLayoutVars>
          <dgm:bulletEnabled val="1"/>
        </dgm:presLayoutVars>
      </dgm:prSet>
      <dgm:spPr/>
      <dgm:t>
        <a:bodyPr/>
        <a:lstStyle/>
        <a:p>
          <a:endParaRPr lang="es-ES"/>
        </a:p>
      </dgm:t>
    </dgm:pt>
    <dgm:pt modelId="{A94296DF-5D85-455C-9FF4-04506AA36D93}" type="pres">
      <dgm:prSet presAssocID="{F4F7A96F-E114-48DD-8F02-13D6869675BA}" presName="accent_2" presStyleCnt="0"/>
      <dgm:spPr/>
    </dgm:pt>
    <dgm:pt modelId="{560DE0D2-DAF5-473C-873B-ED08C608AD73}" type="pres">
      <dgm:prSet presAssocID="{F4F7A96F-E114-48DD-8F02-13D6869675BA}" presName="accentRepeatNode" presStyleLbl="solidFgAcc1" presStyleIdx="1" presStyleCnt="7"/>
      <dgm:spPr/>
    </dgm:pt>
    <dgm:pt modelId="{E342250A-DD6C-4852-BD32-C4C67CFCA17D}" type="pres">
      <dgm:prSet presAssocID="{0FE23EE9-5E41-449E-88E7-EC69D967D54C}" presName="text_3" presStyleLbl="node1" presStyleIdx="2" presStyleCnt="7">
        <dgm:presLayoutVars>
          <dgm:bulletEnabled val="1"/>
        </dgm:presLayoutVars>
      </dgm:prSet>
      <dgm:spPr/>
      <dgm:t>
        <a:bodyPr/>
        <a:lstStyle/>
        <a:p>
          <a:endParaRPr lang="es-ES"/>
        </a:p>
      </dgm:t>
    </dgm:pt>
    <dgm:pt modelId="{1A3D2D4D-8F34-416A-9421-7C810546E42E}" type="pres">
      <dgm:prSet presAssocID="{0FE23EE9-5E41-449E-88E7-EC69D967D54C}" presName="accent_3" presStyleCnt="0"/>
      <dgm:spPr/>
    </dgm:pt>
    <dgm:pt modelId="{BC64DC2E-8ABF-4013-99D6-FA93F6E5E8B7}" type="pres">
      <dgm:prSet presAssocID="{0FE23EE9-5E41-449E-88E7-EC69D967D54C}" presName="accentRepeatNode" presStyleLbl="solidFgAcc1" presStyleIdx="2" presStyleCnt="7"/>
      <dgm:spPr/>
    </dgm:pt>
    <dgm:pt modelId="{E707EBC6-5E11-47AC-BA98-05D79D8D2A6F}" type="pres">
      <dgm:prSet presAssocID="{76CF99FB-86D9-4D34-9063-B3483BE0330D}" presName="text_4" presStyleLbl="node1" presStyleIdx="3" presStyleCnt="7">
        <dgm:presLayoutVars>
          <dgm:bulletEnabled val="1"/>
        </dgm:presLayoutVars>
      </dgm:prSet>
      <dgm:spPr/>
      <dgm:t>
        <a:bodyPr/>
        <a:lstStyle/>
        <a:p>
          <a:endParaRPr lang="es-ES"/>
        </a:p>
      </dgm:t>
    </dgm:pt>
    <dgm:pt modelId="{C2E7B67A-6048-4807-B3B1-E4F64649A1AD}" type="pres">
      <dgm:prSet presAssocID="{76CF99FB-86D9-4D34-9063-B3483BE0330D}" presName="accent_4" presStyleCnt="0"/>
      <dgm:spPr/>
    </dgm:pt>
    <dgm:pt modelId="{E5A21039-89E9-4150-BEFB-8E65D5CB4372}" type="pres">
      <dgm:prSet presAssocID="{76CF99FB-86D9-4D34-9063-B3483BE0330D}" presName="accentRepeatNode" presStyleLbl="solidFgAcc1" presStyleIdx="3" presStyleCnt="7"/>
      <dgm:spPr/>
    </dgm:pt>
    <dgm:pt modelId="{ADD36B70-8320-4A26-84D8-4921E674783B}" type="pres">
      <dgm:prSet presAssocID="{8D92BAB1-2D02-4036-9588-B57AF097E933}" presName="text_5" presStyleLbl="node1" presStyleIdx="4" presStyleCnt="7">
        <dgm:presLayoutVars>
          <dgm:bulletEnabled val="1"/>
        </dgm:presLayoutVars>
      </dgm:prSet>
      <dgm:spPr/>
      <dgm:t>
        <a:bodyPr/>
        <a:lstStyle/>
        <a:p>
          <a:endParaRPr lang="es-ES"/>
        </a:p>
      </dgm:t>
    </dgm:pt>
    <dgm:pt modelId="{6FD7BA6F-1855-4F32-B8D5-A887B78D9448}" type="pres">
      <dgm:prSet presAssocID="{8D92BAB1-2D02-4036-9588-B57AF097E933}" presName="accent_5" presStyleCnt="0"/>
      <dgm:spPr/>
    </dgm:pt>
    <dgm:pt modelId="{D9D6B833-4785-4D70-93E7-230F7D071F23}" type="pres">
      <dgm:prSet presAssocID="{8D92BAB1-2D02-4036-9588-B57AF097E933}" presName="accentRepeatNode" presStyleLbl="solidFgAcc1" presStyleIdx="4" presStyleCnt="7"/>
      <dgm:spPr/>
    </dgm:pt>
    <dgm:pt modelId="{E2095D40-D7D2-4BA7-BF58-DDB9FEAD4F42}" type="pres">
      <dgm:prSet presAssocID="{56367100-D1DE-4748-BC58-AFD1DA617783}" presName="text_6" presStyleLbl="node1" presStyleIdx="5" presStyleCnt="7">
        <dgm:presLayoutVars>
          <dgm:bulletEnabled val="1"/>
        </dgm:presLayoutVars>
      </dgm:prSet>
      <dgm:spPr/>
      <dgm:t>
        <a:bodyPr/>
        <a:lstStyle/>
        <a:p>
          <a:endParaRPr lang="es-ES"/>
        </a:p>
      </dgm:t>
    </dgm:pt>
    <dgm:pt modelId="{314A2A6B-2D8F-4540-9F4B-3ECCA03AF265}" type="pres">
      <dgm:prSet presAssocID="{56367100-D1DE-4748-BC58-AFD1DA617783}" presName="accent_6" presStyleCnt="0"/>
      <dgm:spPr/>
    </dgm:pt>
    <dgm:pt modelId="{BCA39689-4A8C-4FFD-9626-D841436EA524}" type="pres">
      <dgm:prSet presAssocID="{56367100-D1DE-4748-BC58-AFD1DA617783}" presName="accentRepeatNode" presStyleLbl="solidFgAcc1" presStyleIdx="5" presStyleCnt="7"/>
      <dgm:spPr/>
    </dgm:pt>
    <dgm:pt modelId="{D154F170-99C3-49F1-A9A1-044550CEB5B7}" type="pres">
      <dgm:prSet presAssocID="{0F3DD48E-C62A-4923-838B-FA45CDCA8C19}" presName="text_7" presStyleLbl="node1" presStyleIdx="6" presStyleCnt="7">
        <dgm:presLayoutVars>
          <dgm:bulletEnabled val="1"/>
        </dgm:presLayoutVars>
      </dgm:prSet>
      <dgm:spPr/>
      <dgm:t>
        <a:bodyPr/>
        <a:lstStyle/>
        <a:p>
          <a:endParaRPr lang="es-ES"/>
        </a:p>
      </dgm:t>
    </dgm:pt>
    <dgm:pt modelId="{56F062BE-9FD6-4816-851E-16B0812BD16C}" type="pres">
      <dgm:prSet presAssocID="{0F3DD48E-C62A-4923-838B-FA45CDCA8C19}" presName="accent_7" presStyleCnt="0"/>
      <dgm:spPr/>
    </dgm:pt>
    <dgm:pt modelId="{C534DF8F-8ACA-43E2-B80C-756D0A4B47BD}" type="pres">
      <dgm:prSet presAssocID="{0F3DD48E-C62A-4923-838B-FA45CDCA8C19}" presName="accentRepeatNode" presStyleLbl="solidFgAcc1" presStyleIdx="6" presStyleCnt="7"/>
      <dgm:spPr/>
    </dgm:pt>
  </dgm:ptLst>
  <dgm:cxnLst>
    <dgm:cxn modelId="{E032F8F0-7CFC-4645-A869-A5E83CE4F0AE}" srcId="{8524336E-46B6-4342-95FD-45EA7BD011ED}" destId="{BEF00F2D-51AB-4EEA-A7DA-38F34B5F02C5}" srcOrd="0" destOrd="0" parTransId="{A33B12B2-4CC1-4E00-9328-EEFE1BCED84E}" sibTransId="{C364EE04-C13F-40F8-911C-31D03CE4606C}"/>
    <dgm:cxn modelId="{52EB32CE-DFC7-4DD5-A587-C3257B670C09}" type="presOf" srcId="{8524336E-46B6-4342-95FD-45EA7BD011ED}" destId="{DF405AB5-D29C-474D-BD54-6ADFE34A9121}" srcOrd="0" destOrd="0" presId="urn:microsoft.com/office/officeart/2008/layout/VerticalCurvedList"/>
    <dgm:cxn modelId="{CD757170-F8AA-46C2-BE89-EEE556828A87}" srcId="{8524336E-46B6-4342-95FD-45EA7BD011ED}" destId="{76CF99FB-86D9-4D34-9063-B3483BE0330D}" srcOrd="3" destOrd="0" parTransId="{A01D9B23-B451-4790-BFEF-49CC1B66733A}" sibTransId="{C0637B4C-1436-485A-B4B2-A17C33A346ED}"/>
    <dgm:cxn modelId="{ACA71E2F-9E24-4D75-90D4-EBEDAD47D3CA}" type="presOf" srcId="{56367100-D1DE-4748-BC58-AFD1DA617783}" destId="{E2095D40-D7D2-4BA7-BF58-DDB9FEAD4F42}" srcOrd="0" destOrd="0" presId="urn:microsoft.com/office/officeart/2008/layout/VerticalCurvedList"/>
    <dgm:cxn modelId="{8AC00232-CBE8-4D9A-9644-149483997AC1}" type="presOf" srcId="{F4F7A96F-E114-48DD-8F02-13D6869675BA}" destId="{C5B6D576-06C6-40E3-BB5E-2FBE2C57E1C0}" srcOrd="0" destOrd="0" presId="urn:microsoft.com/office/officeart/2008/layout/VerticalCurvedList"/>
    <dgm:cxn modelId="{E6B39FCF-7EA7-4EC1-A3E6-7307FCE3558D}" srcId="{8524336E-46B6-4342-95FD-45EA7BD011ED}" destId="{0F3DD48E-C62A-4923-838B-FA45CDCA8C19}" srcOrd="6" destOrd="0" parTransId="{7C7F78EC-117E-421B-A5A6-477906B9DC92}" sibTransId="{18043AFA-7563-4A8B-BA45-7D76A8340FF1}"/>
    <dgm:cxn modelId="{AD4BEBC0-1BE7-4646-B617-DFCFD56F8EA2}" type="presOf" srcId="{BEF00F2D-51AB-4EEA-A7DA-38F34B5F02C5}" destId="{244FCB02-91EF-46C5-9CE3-D23E3FBE4335}" srcOrd="0" destOrd="0" presId="urn:microsoft.com/office/officeart/2008/layout/VerticalCurvedList"/>
    <dgm:cxn modelId="{E5298795-A226-4899-B7F6-D9694C3E9E78}" srcId="{8524336E-46B6-4342-95FD-45EA7BD011ED}" destId="{0FE23EE9-5E41-449E-88E7-EC69D967D54C}" srcOrd="2" destOrd="0" parTransId="{8C2D3EAA-98E3-4BF7-8279-AD5F348ED147}" sibTransId="{4C29372C-E14E-42F0-90D6-B0D2D98A79C0}"/>
    <dgm:cxn modelId="{D49536A0-D14E-4474-8D1E-9247CAEC3B1C}" type="presOf" srcId="{0FE23EE9-5E41-449E-88E7-EC69D967D54C}" destId="{E342250A-DD6C-4852-BD32-C4C67CFCA17D}" srcOrd="0" destOrd="0" presId="urn:microsoft.com/office/officeart/2008/layout/VerticalCurvedList"/>
    <dgm:cxn modelId="{4645C871-4B59-4774-BFFC-1E11B3D5589A}" type="presOf" srcId="{C364EE04-C13F-40F8-911C-31D03CE4606C}" destId="{934928A3-D756-415E-9998-B2703105E068}" srcOrd="0" destOrd="0" presId="urn:microsoft.com/office/officeart/2008/layout/VerticalCurvedList"/>
    <dgm:cxn modelId="{86890762-2B7B-4652-BA5A-EAA17B441283}" type="presOf" srcId="{8D92BAB1-2D02-4036-9588-B57AF097E933}" destId="{ADD36B70-8320-4A26-84D8-4921E674783B}" srcOrd="0" destOrd="0" presId="urn:microsoft.com/office/officeart/2008/layout/VerticalCurvedList"/>
    <dgm:cxn modelId="{922743E9-BD11-44A8-96F1-BDBE3631E50F}" type="presOf" srcId="{0F3DD48E-C62A-4923-838B-FA45CDCA8C19}" destId="{D154F170-99C3-49F1-A9A1-044550CEB5B7}" srcOrd="0" destOrd="0" presId="urn:microsoft.com/office/officeart/2008/layout/VerticalCurvedList"/>
    <dgm:cxn modelId="{3A40A539-210F-40EF-96DA-C345BE747AC7}" srcId="{8524336E-46B6-4342-95FD-45EA7BD011ED}" destId="{8D92BAB1-2D02-4036-9588-B57AF097E933}" srcOrd="4" destOrd="0" parTransId="{A015D47E-36AA-4A56-8A5D-79245F538D85}" sibTransId="{9C126075-5796-4C7E-87A2-BD19D670E83A}"/>
    <dgm:cxn modelId="{38F0C404-58B1-41CA-80D9-763E2AD588E7}" srcId="{8524336E-46B6-4342-95FD-45EA7BD011ED}" destId="{56367100-D1DE-4748-BC58-AFD1DA617783}" srcOrd="5" destOrd="0" parTransId="{15899808-5B6F-483D-BE45-3B4725D22FE3}" sibTransId="{E3AC7B95-A718-47C1-8711-F2D84B427B5F}"/>
    <dgm:cxn modelId="{E1500F2D-CAF7-4982-AD32-AD89A2D729B9}" srcId="{8524336E-46B6-4342-95FD-45EA7BD011ED}" destId="{F4F7A96F-E114-48DD-8F02-13D6869675BA}" srcOrd="1" destOrd="0" parTransId="{8D3679D8-26CC-4A4C-BF55-FCAEEE803DA1}" sibTransId="{71CBF90D-2E64-4822-9392-92D639A951F6}"/>
    <dgm:cxn modelId="{D878C9E6-C65A-4AFF-9999-AF044312E408}" type="presOf" srcId="{76CF99FB-86D9-4D34-9063-B3483BE0330D}" destId="{E707EBC6-5E11-47AC-BA98-05D79D8D2A6F}" srcOrd="0" destOrd="0" presId="urn:microsoft.com/office/officeart/2008/layout/VerticalCurvedList"/>
    <dgm:cxn modelId="{646B2D1C-A0CC-40A8-AFC0-85B64F99133E}" type="presParOf" srcId="{DF405AB5-D29C-474D-BD54-6ADFE34A9121}" destId="{A825C2A1-D562-48DE-B0BD-A757BB2C15D4}" srcOrd="0" destOrd="0" presId="urn:microsoft.com/office/officeart/2008/layout/VerticalCurvedList"/>
    <dgm:cxn modelId="{6D1CA6AE-A4CC-4832-9ED8-F3DE2F8CF4A9}" type="presParOf" srcId="{A825C2A1-D562-48DE-B0BD-A757BB2C15D4}" destId="{B3C2B652-5F9B-4C1C-98BE-87897D5FA631}" srcOrd="0" destOrd="0" presId="urn:microsoft.com/office/officeart/2008/layout/VerticalCurvedList"/>
    <dgm:cxn modelId="{BC9A6E3D-2C84-4116-B09C-409B183D2F7D}" type="presParOf" srcId="{B3C2B652-5F9B-4C1C-98BE-87897D5FA631}" destId="{81D14EA3-F92C-4628-9AF3-0D24C9B9C79B}" srcOrd="0" destOrd="0" presId="urn:microsoft.com/office/officeart/2008/layout/VerticalCurvedList"/>
    <dgm:cxn modelId="{273A8FFE-DD60-4604-9D62-B91445F5D63C}" type="presParOf" srcId="{B3C2B652-5F9B-4C1C-98BE-87897D5FA631}" destId="{934928A3-D756-415E-9998-B2703105E068}" srcOrd="1" destOrd="0" presId="urn:microsoft.com/office/officeart/2008/layout/VerticalCurvedList"/>
    <dgm:cxn modelId="{16C28879-44BC-495E-836D-AFC6B3DFD329}" type="presParOf" srcId="{B3C2B652-5F9B-4C1C-98BE-87897D5FA631}" destId="{3DED8D5D-E74B-4729-A93F-899FB4BF769B}" srcOrd="2" destOrd="0" presId="urn:microsoft.com/office/officeart/2008/layout/VerticalCurvedList"/>
    <dgm:cxn modelId="{EF944F85-0AC2-4B7D-9605-B747D0E831DA}" type="presParOf" srcId="{B3C2B652-5F9B-4C1C-98BE-87897D5FA631}" destId="{162D04F5-5AF7-4D45-BDDB-A427733EF58C}" srcOrd="3" destOrd="0" presId="urn:microsoft.com/office/officeart/2008/layout/VerticalCurvedList"/>
    <dgm:cxn modelId="{40F95A6F-8A1A-4D80-A2E6-EDB9E92D0ECF}" type="presParOf" srcId="{A825C2A1-D562-48DE-B0BD-A757BB2C15D4}" destId="{244FCB02-91EF-46C5-9CE3-D23E3FBE4335}" srcOrd="1" destOrd="0" presId="urn:microsoft.com/office/officeart/2008/layout/VerticalCurvedList"/>
    <dgm:cxn modelId="{B812C38B-3386-44CC-833F-0BF8AC1852B2}" type="presParOf" srcId="{A825C2A1-D562-48DE-B0BD-A757BB2C15D4}" destId="{5501AD86-1E61-4AB5-A86D-EE96F9F8C3B6}" srcOrd="2" destOrd="0" presId="urn:microsoft.com/office/officeart/2008/layout/VerticalCurvedList"/>
    <dgm:cxn modelId="{42B54319-88C0-48C8-B6F3-96EC0C0751FE}" type="presParOf" srcId="{5501AD86-1E61-4AB5-A86D-EE96F9F8C3B6}" destId="{F712F700-46EF-4F4D-A3A2-D79F871F5D82}" srcOrd="0" destOrd="0" presId="urn:microsoft.com/office/officeart/2008/layout/VerticalCurvedList"/>
    <dgm:cxn modelId="{7EADED11-3217-4AF0-8CB0-EA870444F02E}" type="presParOf" srcId="{A825C2A1-D562-48DE-B0BD-A757BB2C15D4}" destId="{C5B6D576-06C6-40E3-BB5E-2FBE2C57E1C0}" srcOrd="3" destOrd="0" presId="urn:microsoft.com/office/officeart/2008/layout/VerticalCurvedList"/>
    <dgm:cxn modelId="{5E801EAC-2AB1-4FA6-B029-FFC1C765033E}" type="presParOf" srcId="{A825C2A1-D562-48DE-B0BD-A757BB2C15D4}" destId="{A94296DF-5D85-455C-9FF4-04506AA36D93}" srcOrd="4" destOrd="0" presId="urn:microsoft.com/office/officeart/2008/layout/VerticalCurvedList"/>
    <dgm:cxn modelId="{9A564E3B-DFA3-4E96-A135-CBEE48A65191}" type="presParOf" srcId="{A94296DF-5D85-455C-9FF4-04506AA36D93}" destId="{560DE0D2-DAF5-473C-873B-ED08C608AD73}" srcOrd="0" destOrd="0" presId="urn:microsoft.com/office/officeart/2008/layout/VerticalCurvedList"/>
    <dgm:cxn modelId="{37543BC7-F3B0-4AAB-8F48-15AA2671F34C}" type="presParOf" srcId="{A825C2A1-D562-48DE-B0BD-A757BB2C15D4}" destId="{E342250A-DD6C-4852-BD32-C4C67CFCA17D}" srcOrd="5" destOrd="0" presId="urn:microsoft.com/office/officeart/2008/layout/VerticalCurvedList"/>
    <dgm:cxn modelId="{A258FAF0-AA48-4F19-8C0C-B6389E79FCB5}" type="presParOf" srcId="{A825C2A1-D562-48DE-B0BD-A757BB2C15D4}" destId="{1A3D2D4D-8F34-416A-9421-7C810546E42E}" srcOrd="6" destOrd="0" presId="urn:microsoft.com/office/officeart/2008/layout/VerticalCurvedList"/>
    <dgm:cxn modelId="{DC9210C6-3B3A-4658-A39F-C143CC4D1B2B}" type="presParOf" srcId="{1A3D2D4D-8F34-416A-9421-7C810546E42E}" destId="{BC64DC2E-8ABF-4013-99D6-FA93F6E5E8B7}" srcOrd="0" destOrd="0" presId="urn:microsoft.com/office/officeart/2008/layout/VerticalCurvedList"/>
    <dgm:cxn modelId="{4720B855-FB92-4295-9D54-66E861914AA2}" type="presParOf" srcId="{A825C2A1-D562-48DE-B0BD-A757BB2C15D4}" destId="{E707EBC6-5E11-47AC-BA98-05D79D8D2A6F}" srcOrd="7" destOrd="0" presId="urn:microsoft.com/office/officeart/2008/layout/VerticalCurvedList"/>
    <dgm:cxn modelId="{37475D41-C505-496F-BEC3-11E4AFDE2324}" type="presParOf" srcId="{A825C2A1-D562-48DE-B0BD-A757BB2C15D4}" destId="{C2E7B67A-6048-4807-B3B1-E4F64649A1AD}" srcOrd="8" destOrd="0" presId="urn:microsoft.com/office/officeart/2008/layout/VerticalCurvedList"/>
    <dgm:cxn modelId="{09332570-1162-4963-A5B0-FAAAC2AF6AB7}" type="presParOf" srcId="{C2E7B67A-6048-4807-B3B1-E4F64649A1AD}" destId="{E5A21039-89E9-4150-BEFB-8E65D5CB4372}" srcOrd="0" destOrd="0" presId="urn:microsoft.com/office/officeart/2008/layout/VerticalCurvedList"/>
    <dgm:cxn modelId="{6C1496D9-73DF-46D4-8C1E-D97AFF0A37FB}" type="presParOf" srcId="{A825C2A1-D562-48DE-B0BD-A757BB2C15D4}" destId="{ADD36B70-8320-4A26-84D8-4921E674783B}" srcOrd="9" destOrd="0" presId="urn:microsoft.com/office/officeart/2008/layout/VerticalCurvedList"/>
    <dgm:cxn modelId="{DC780115-712A-42DE-8FB6-75106D7A87A6}" type="presParOf" srcId="{A825C2A1-D562-48DE-B0BD-A757BB2C15D4}" destId="{6FD7BA6F-1855-4F32-B8D5-A887B78D9448}" srcOrd="10" destOrd="0" presId="urn:microsoft.com/office/officeart/2008/layout/VerticalCurvedList"/>
    <dgm:cxn modelId="{5258EF00-413C-4098-9E78-8717816838AD}" type="presParOf" srcId="{6FD7BA6F-1855-4F32-B8D5-A887B78D9448}" destId="{D9D6B833-4785-4D70-93E7-230F7D071F23}" srcOrd="0" destOrd="0" presId="urn:microsoft.com/office/officeart/2008/layout/VerticalCurvedList"/>
    <dgm:cxn modelId="{3A7BBDC7-F647-4421-BED2-D586EFFD41EA}" type="presParOf" srcId="{A825C2A1-D562-48DE-B0BD-A757BB2C15D4}" destId="{E2095D40-D7D2-4BA7-BF58-DDB9FEAD4F42}" srcOrd="11" destOrd="0" presId="urn:microsoft.com/office/officeart/2008/layout/VerticalCurvedList"/>
    <dgm:cxn modelId="{FFC61FAD-1A04-4247-9A62-33498B09849F}" type="presParOf" srcId="{A825C2A1-D562-48DE-B0BD-A757BB2C15D4}" destId="{314A2A6B-2D8F-4540-9F4B-3ECCA03AF265}" srcOrd="12" destOrd="0" presId="urn:microsoft.com/office/officeart/2008/layout/VerticalCurvedList"/>
    <dgm:cxn modelId="{906C82E7-6D82-4E7B-8ED1-42401B41E611}" type="presParOf" srcId="{314A2A6B-2D8F-4540-9F4B-3ECCA03AF265}" destId="{BCA39689-4A8C-4FFD-9626-D841436EA524}" srcOrd="0" destOrd="0" presId="urn:microsoft.com/office/officeart/2008/layout/VerticalCurvedList"/>
    <dgm:cxn modelId="{4FF31527-9DAC-412B-A0FD-854E3D65BAE2}" type="presParOf" srcId="{A825C2A1-D562-48DE-B0BD-A757BB2C15D4}" destId="{D154F170-99C3-49F1-A9A1-044550CEB5B7}" srcOrd="13" destOrd="0" presId="urn:microsoft.com/office/officeart/2008/layout/VerticalCurvedList"/>
    <dgm:cxn modelId="{AE8CDED4-F9D3-4BCC-836C-5640A8237D19}" type="presParOf" srcId="{A825C2A1-D562-48DE-B0BD-A757BB2C15D4}" destId="{56F062BE-9FD6-4816-851E-16B0812BD16C}" srcOrd="14" destOrd="0" presId="urn:microsoft.com/office/officeart/2008/layout/VerticalCurvedList"/>
    <dgm:cxn modelId="{837FCD2F-375E-4F5F-AA85-4D960F90D15D}" type="presParOf" srcId="{56F062BE-9FD6-4816-851E-16B0812BD16C}" destId="{C534DF8F-8ACA-43E2-B80C-756D0A4B47BD}"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461901-73BF-4ABC-B03E-433AD5AB7F99}" type="doc">
      <dgm:prSet loTypeId="urn:microsoft.com/office/officeart/2005/8/layout/pList2" loCatId="picture" qsTypeId="urn:microsoft.com/office/officeart/2005/8/quickstyle/simple1" qsCatId="simple" csTypeId="urn:microsoft.com/office/officeart/2005/8/colors/colorful3" csCatId="colorful" phldr="1"/>
      <dgm:spPr/>
      <dgm:t>
        <a:bodyPr/>
        <a:lstStyle/>
        <a:p>
          <a:endParaRPr lang="es-ES"/>
        </a:p>
      </dgm:t>
    </dgm:pt>
    <dgm:pt modelId="{993B53B3-6AB1-49FB-A76A-2CAD6C8D0F4F}">
      <dgm:prSet phldrT="[Texto]"/>
      <dgm:spPr/>
      <dgm:t>
        <a:bodyPr/>
        <a:lstStyle/>
        <a:p>
          <a:pPr algn="just"/>
          <a:r>
            <a:rPr lang="es-ES" b="1" dirty="0" smtClean="0"/>
            <a:t>Barrera (Emisor-Receptor)</a:t>
          </a:r>
          <a:endParaRPr lang="es-ES" dirty="0"/>
        </a:p>
      </dgm:t>
    </dgm:pt>
    <dgm:pt modelId="{A892187F-B828-4CF4-98F1-51E45E48B10C}" type="parTrans" cxnId="{9FE28C43-48E3-4719-BF5D-C6463E9A436F}">
      <dgm:prSet/>
      <dgm:spPr/>
      <dgm:t>
        <a:bodyPr/>
        <a:lstStyle/>
        <a:p>
          <a:pPr algn="just"/>
          <a:endParaRPr lang="es-ES"/>
        </a:p>
      </dgm:t>
    </dgm:pt>
    <dgm:pt modelId="{CA302062-16BB-4CDD-A65F-D4FC243546EB}" type="sibTrans" cxnId="{9FE28C43-48E3-4719-BF5D-C6463E9A436F}">
      <dgm:prSet/>
      <dgm:spPr/>
      <dgm:t>
        <a:bodyPr/>
        <a:lstStyle/>
        <a:p>
          <a:pPr algn="just"/>
          <a:endParaRPr lang="es-ES"/>
        </a:p>
      </dgm:t>
    </dgm:pt>
    <dgm:pt modelId="{F4901BC1-82C0-4591-8AFD-9FC3933DB7F1}">
      <dgm:prSet phldrT="[Texto]"/>
      <dgm:spPr/>
      <dgm:t>
        <a:bodyPr/>
        <a:lstStyle/>
        <a:p>
          <a:pPr algn="just"/>
          <a:r>
            <a:rPr lang="es-ES" dirty="0" smtClean="0"/>
            <a:t>Mide la diferencia de intensidad de la luz que emite el emisor y la que llega al receptor</a:t>
          </a:r>
          <a:endParaRPr lang="es-ES" dirty="0"/>
        </a:p>
      </dgm:t>
    </dgm:pt>
    <dgm:pt modelId="{4543DA17-4906-4AE4-9BD0-6368751C98D6}" type="parTrans" cxnId="{7BD31433-2639-4964-8D7B-FB619528380E}">
      <dgm:prSet/>
      <dgm:spPr/>
      <dgm:t>
        <a:bodyPr/>
        <a:lstStyle/>
        <a:p>
          <a:pPr algn="just"/>
          <a:endParaRPr lang="es-ES"/>
        </a:p>
      </dgm:t>
    </dgm:pt>
    <dgm:pt modelId="{9E260ED8-8BFD-40FF-A792-E2BAB0CB9306}" type="sibTrans" cxnId="{7BD31433-2639-4964-8D7B-FB619528380E}">
      <dgm:prSet/>
      <dgm:spPr/>
      <dgm:t>
        <a:bodyPr/>
        <a:lstStyle/>
        <a:p>
          <a:pPr algn="just"/>
          <a:endParaRPr lang="es-ES"/>
        </a:p>
      </dgm:t>
    </dgm:pt>
    <dgm:pt modelId="{11CBBA75-C7F5-4A38-8EEA-8CE87E239EA8}">
      <dgm:prSet phldrT="[Texto]"/>
      <dgm:spPr/>
      <dgm:t>
        <a:bodyPr/>
        <a:lstStyle/>
        <a:p>
          <a:pPr algn="just"/>
          <a:r>
            <a:rPr lang="es-ES" b="1" dirty="0" smtClean="0"/>
            <a:t>Retro reflectivo (con reflector)</a:t>
          </a:r>
          <a:endParaRPr lang="es-ES" dirty="0"/>
        </a:p>
      </dgm:t>
    </dgm:pt>
    <dgm:pt modelId="{48A67285-3FA5-42AF-8629-4A23E9158499}" type="parTrans" cxnId="{0DFD182C-B0CF-424D-9F75-FD2A595EB429}">
      <dgm:prSet/>
      <dgm:spPr/>
      <dgm:t>
        <a:bodyPr/>
        <a:lstStyle/>
        <a:p>
          <a:pPr algn="just"/>
          <a:endParaRPr lang="es-ES"/>
        </a:p>
      </dgm:t>
    </dgm:pt>
    <dgm:pt modelId="{CBDF38E7-DA05-46CA-8356-7B482D07A82F}" type="sibTrans" cxnId="{0DFD182C-B0CF-424D-9F75-FD2A595EB429}">
      <dgm:prSet/>
      <dgm:spPr/>
      <dgm:t>
        <a:bodyPr/>
        <a:lstStyle/>
        <a:p>
          <a:pPr algn="just"/>
          <a:endParaRPr lang="es-ES"/>
        </a:p>
      </dgm:t>
    </dgm:pt>
    <dgm:pt modelId="{F9BCD887-EF2F-48B5-8187-F81A1AF4E68B}">
      <dgm:prSet phldrT="[Texto]"/>
      <dgm:spPr/>
      <dgm:t>
        <a:bodyPr/>
        <a:lstStyle/>
        <a:p>
          <a:pPr algn="just"/>
          <a:r>
            <a:rPr lang="es-ES" dirty="0" smtClean="0"/>
            <a:t>Utiliza un espejo (reflector) que le permite medir la diferencia de luz emitida con la luz recibida</a:t>
          </a:r>
          <a:endParaRPr lang="es-ES" dirty="0"/>
        </a:p>
      </dgm:t>
    </dgm:pt>
    <dgm:pt modelId="{6373B479-EF79-440B-87F5-0601E0743405}" type="parTrans" cxnId="{D537381C-2425-423E-8D51-2D88486F60F9}">
      <dgm:prSet/>
      <dgm:spPr/>
      <dgm:t>
        <a:bodyPr/>
        <a:lstStyle/>
        <a:p>
          <a:pPr algn="just"/>
          <a:endParaRPr lang="es-ES"/>
        </a:p>
      </dgm:t>
    </dgm:pt>
    <dgm:pt modelId="{3D663C2F-4A12-42A6-B5CD-B28722024A2C}" type="sibTrans" cxnId="{D537381C-2425-423E-8D51-2D88486F60F9}">
      <dgm:prSet/>
      <dgm:spPr/>
      <dgm:t>
        <a:bodyPr/>
        <a:lstStyle/>
        <a:p>
          <a:pPr algn="just"/>
          <a:endParaRPr lang="es-ES"/>
        </a:p>
      </dgm:t>
    </dgm:pt>
    <dgm:pt modelId="{D439550E-6286-40F9-B250-A4DA47B98264}">
      <dgm:prSet phldrT="[Texto]"/>
      <dgm:spPr/>
      <dgm:t>
        <a:bodyPr/>
        <a:lstStyle/>
        <a:p>
          <a:pPr algn="just"/>
          <a:r>
            <a:rPr lang="es-ES" b="1" dirty="0" smtClean="0"/>
            <a:t>Retro reflectivo polarizado</a:t>
          </a:r>
          <a:endParaRPr lang="es-ES" dirty="0"/>
        </a:p>
      </dgm:t>
    </dgm:pt>
    <dgm:pt modelId="{B0E5087A-6D1C-4E99-90DB-3124ED8D2C20}" type="parTrans" cxnId="{CEC04AA2-320D-4570-A60A-D928599B2D5B}">
      <dgm:prSet/>
      <dgm:spPr/>
      <dgm:t>
        <a:bodyPr/>
        <a:lstStyle/>
        <a:p>
          <a:pPr algn="just"/>
          <a:endParaRPr lang="es-ES"/>
        </a:p>
      </dgm:t>
    </dgm:pt>
    <dgm:pt modelId="{CD9BFD29-B00E-4FD6-B34A-714D1CEFE51B}" type="sibTrans" cxnId="{CEC04AA2-320D-4570-A60A-D928599B2D5B}">
      <dgm:prSet/>
      <dgm:spPr/>
      <dgm:t>
        <a:bodyPr/>
        <a:lstStyle/>
        <a:p>
          <a:pPr algn="just"/>
          <a:endParaRPr lang="es-ES"/>
        </a:p>
      </dgm:t>
    </dgm:pt>
    <dgm:pt modelId="{8DEF857A-FAE2-452A-BA17-ECD172B7022C}">
      <dgm:prSet phldrT="[Texto]"/>
      <dgm:spPr/>
      <dgm:t>
        <a:bodyPr/>
        <a:lstStyle/>
        <a:p>
          <a:pPr algn="just"/>
          <a:r>
            <a:rPr lang="es-ES" dirty="0" smtClean="0"/>
            <a:t>Incluye un filtro polarizador que le permite recibir la luz reflejada proveniente del reflejante</a:t>
          </a:r>
          <a:endParaRPr lang="es-ES" dirty="0"/>
        </a:p>
      </dgm:t>
    </dgm:pt>
    <dgm:pt modelId="{ED016C31-141D-44F6-AE79-037C01D889B3}" type="parTrans" cxnId="{8A435D53-4889-4D47-83BB-8A511C171EA8}">
      <dgm:prSet/>
      <dgm:spPr/>
      <dgm:t>
        <a:bodyPr/>
        <a:lstStyle/>
        <a:p>
          <a:pPr algn="just"/>
          <a:endParaRPr lang="es-ES"/>
        </a:p>
      </dgm:t>
    </dgm:pt>
    <dgm:pt modelId="{E2B9760E-6223-4DCE-B6EC-C37ADBB8F7E4}" type="sibTrans" cxnId="{8A435D53-4889-4D47-83BB-8A511C171EA8}">
      <dgm:prSet/>
      <dgm:spPr/>
      <dgm:t>
        <a:bodyPr/>
        <a:lstStyle/>
        <a:p>
          <a:pPr algn="just"/>
          <a:endParaRPr lang="es-ES"/>
        </a:p>
      </dgm:t>
    </dgm:pt>
    <dgm:pt modelId="{D6DB0A6B-33E0-4B90-8A53-FFA3B301F13D}">
      <dgm:prSet phldrT="[Texto]"/>
      <dgm:spPr/>
      <dgm:t>
        <a:bodyPr/>
        <a:lstStyle/>
        <a:p>
          <a:pPr algn="just"/>
          <a:r>
            <a:rPr lang="es-ES" dirty="0" smtClean="0"/>
            <a:t>Detecta al objeto cuando recibe la luz reflejada (sin reflectivo), mide la distancia que hay desde el inicio de la luz reflejada con su lente óptico</a:t>
          </a:r>
          <a:endParaRPr lang="es-ES" dirty="0"/>
        </a:p>
      </dgm:t>
    </dgm:pt>
    <dgm:pt modelId="{2C9C3C63-0BDD-45DD-BCFC-4B0246DEB0DB}" type="parTrans" cxnId="{78B5615D-97DA-483B-8077-1D0542D0A85D}">
      <dgm:prSet/>
      <dgm:spPr/>
      <dgm:t>
        <a:bodyPr/>
        <a:lstStyle/>
        <a:p>
          <a:pPr algn="just"/>
          <a:endParaRPr lang="es-ES"/>
        </a:p>
      </dgm:t>
    </dgm:pt>
    <dgm:pt modelId="{4A1FC20B-16F3-4F96-B21C-B26FB9FC9573}" type="sibTrans" cxnId="{78B5615D-97DA-483B-8077-1D0542D0A85D}">
      <dgm:prSet/>
      <dgm:spPr/>
      <dgm:t>
        <a:bodyPr/>
        <a:lstStyle/>
        <a:p>
          <a:pPr algn="just"/>
          <a:endParaRPr lang="es-ES"/>
        </a:p>
      </dgm:t>
    </dgm:pt>
    <dgm:pt modelId="{3F033417-0F02-457E-AF83-3F5A9B99C2DA}">
      <dgm:prSet phldrT="[Texto]"/>
      <dgm:spPr/>
      <dgm:t>
        <a:bodyPr/>
        <a:lstStyle/>
        <a:p>
          <a:pPr algn="just"/>
          <a:r>
            <a:rPr lang="es-EC" dirty="0" smtClean="0"/>
            <a:t>Difuso Reflectivo</a:t>
          </a:r>
          <a:endParaRPr lang="es-ES" dirty="0"/>
        </a:p>
      </dgm:t>
    </dgm:pt>
    <dgm:pt modelId="{7923CBD0-AD69-4CE3-AA94-52DBF0409583}" type="parTrans" cxnId="{FC2B8D9D-7D5E-49A6-A9F7-3F2FFA174050}">
      <dgm:prSet/>
      <dgm:spPr/>
      <dgm:t>
        <a:bodyPr/>
        <a:lstStyle/>
        <a:p>
          <a:pPr algn="just"/>
          <a:endParaRPr lang="es-ES"/>
        </a:p>
      </dgm:t>
    </dgm:pt>
    <dgm:pt modelId="{0EB30D15-9C3E-4E14-8933-3F7C832C0B6C}" type="sibTrans" cxnId="{FC2B8D9D-7D5E-49A6-A9F7-3F2FFA174050}">
      <dgm:prSet/>
      <dgm:spPr/>
      <dgm:t>
        <a:bodyPr/>
        <a:lstStyle/>
        <a:p>
          <a:pPr algn="just"/>
          <a:endParaRPr lang="es-ES"/>
        </a:p>
      </dgm:t>
    </dgm:pt>
    <dgm:pt modelId="{F34AC3D7-BFC6-46C0-8C09-AF2E85608061}" type="pres">
      <dgm:prSet presAssocID="{E8461901-73BF-4ABC-B03E-433AD5AB7F99}" presName="Name0" presStyleCnt="0">
        <dgm:presLayoutVars>
          <dgm:dir/>
          <dgm:resizeHandles val="exact"/>
        </dgm:presLayoutVars>
      </dgm:prSet>
      <dgm:spPr/>
      <dgm:t>
        <a:bodyPr/>
        <a:lstStyle/>
        <a:p>
          <a:endParaRPr lang="es-ES"/>
        </a:p>
      </dgm:t>
    </dgm:pt>
    <dgm:pt modelId="{CDA6B0C5-EA4A-4372-8C15-A0C8D979C65E}" type="pres">
      <dgm:prSet presAssocID="{E8461901-73BF-4ABC-B03E-433AD5AB7F99}" presName="bkgdShp" presStyleLbl="alignAccFollowNode1" presStyleIdx="0" presStyleCnt="1"/>
      <dgm:spPr/>
    </dgm:pt>
    <dgm:pt modelId="{DBC36230-687C-42DB-89DD-E11DF87FA2D0}" type="pres">
      <dgm:prSet presAssocID="{E8461901-73BF-4ABC-B03E-433AD5AB7F99}" presName="linComp" presStyleCnt="0"/>
      <dgm:spPr/>
    </dgm:pt>
    <dgm:pt modelId="{445011F3-77BA-4C64-800C-E294FFCEE0CF}" type="pres">
      <dgm:prSet presAssocID="{993B53B3-6AB1-49FB-A76A-2CAD6C8D0F4F}" presName="compNode" presStyleCnt="0"/>
      <dgm:spPr/>
    </dgm:pt>
    <dgm:pt modelId="{FB8E350F-ADE4-4799-B55D-0AF6C64EFEDC}" type="pres">
      <dgm:prSet presAssocID="{993B53B3-6AB1-49FB-A76A-2CAD6C8D0F4F}" presName="node" presStyleLbl="node1" presStyleIdx="0" presStyleCnt="4">
        <dgm:presLayoutVars>
          <dgm:bulletEnabled val="1"/>
        </dgm:presLayoutVars>
      </dgm:prSet>
      <dgm:spPr/>
      <dgm:t>
        <a:bodyPr/>
        <a:lstStyle/>
        <a:p>
          <a:endParaRPr lang="es-ES"/>
        </a:p>
      </dgm:t>
    </dgm:pt>
    <dgm:pt modelId="{48D27B58-40F2-43C6-90AD-E43A1B8CF5F7}" type="pres">
      <dgm:prSet presAssocID="{993B53B3-6AB1-49FB-A76A-2CAD6C8D0F4F}" presName="invisiNode" presStyleLbl="node1" presStyleIdx="0" presStyleCnt="4"/>
      <dgm:spPr/>
    </dgm:pt>
    <dgm:pt modelId="{31B66DEC-3A1F-4066-86C5-F9CDF3B29F9B}" type="pres">
      <dgm:prSet presAssocID="{993B53B3-6AB1-49FB-A76A-2CAD6C8D0F4F}" presName="imagNode"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s-ES"/>
        </a:p>
      </dgm:t>
    </dgm:pt>
    <dgm:pt modelId="{31BF6A9C-6DF3-4E3A-A96E-BEE73401EBA8}" type="pres">
      <dgm:prSet presAssocID="{CA302062-16BB-4CDD-A65F-D4FC243546EB}" presName="sibTrans" presStyleLbl="sibTrans2D1" presStyleIdx="0" presStyleCnt="0"/>
      <dgm:spPr/>
      <dgm:t>
        <a:bodyPr/>
        <a:lstStyle/>
        <a:p>
          <a:endParaRPr lang="es-ES"/>
        </a:p>
      </dgm:t>
    </dgm:pt>
    <dgm:pt modelId="{CB3A9C20-748F-4E60-8CFF-A3B2EDA6847F}" type="pres">
      <dgm:prSet presAssocID="{11CBBA75-C7F5-4A38-8EEA-8CE87E239EA8}" presName="compNode" presStyleCnt="0"/>
      <dgm:spPr/>
    </dgm:pt>
    <dgm:pt modelId="{8CCACFD7-FA7C-4F73-89E4-79EC915592B5}" type="pres">
      <dgm:prSet presAssocID="{11CBBA75-C7F5-4A38-8EEA-8CE87E239EA8}" presName="node" presStyleLbl="node1" presStyleIdx="1" presStyleCnt="4">
        <dgm:presLayoutVars>
          <dgm:bulletEnabled val="1"/>
        </dgm:presLayoutVars>
      </dgm:prSet>
      <dgm:spPr/>
      <dgm:t>
        <a:bodyPr/>
        <a:lstStyle/>
        <a:p>
          <a:endParaRPr lang="es-ES"/>
        </a:p>
      </dgm:t>
    </dgm:pt>
    <dgm:pt modelId="{86B57076-708A-46C6-AD75-222FBB9B2C4B}" type="pres">
      <dgm:prSet presAssocID="{11CBBA75-C7F5-4A38-8EEA-8CE87E239EA8}" presName="invisiNode" presStyleLbl="node1" presStyleIdx="1" presStyleCnt="4"/>
      <dgm:spPr/>
    </dgm:pt>
    <dgm:pt modelId="{009A594E-2920-4C87-9036-E0E35B5BDDCE}" type="pres">
      <dgm:prSet presAssocID="{11CBBA75-C7F5-4A38-8EEA-8CE87E239EA8}" presName="imagNode"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s-ES"/>
        </a:p>
      </dgm:t>
    </dgm:pt>
    <dgm:pt modelId="{A8183938-1BB3-4235-B693-73FB9DB191F5}" type="pres">
      <dgm:prSet presAssocID="{CBDF38E7-DA05-46CA-8356-7B482D07A82F}" presName="sibTrans" presStyleLbl="sibTrans2D1" presStyleIdx="0" presStyleCnt="0"/>
      <dgm:spPr/>
      <dgm:t>
        <a:bodyPr/>
        <a:lstStyle/>
        <a:p>
          <a:endParaRPr lang="es-ES"/>
        </a:p>
      </dgm:t>
    </dgm:pt>
    <dgm:pt modelId="{EA8CC004-DD19-4E17-BFFA-6AE06F5476F5}" type="pres">
      <dgm:prSet presAssocID="{D439550E-6286-40F9-B250-A4DA47B98264}" presName="compNode" presStyleCnt="0"/>
      <dgm:spPr/>
    </dgm:pt>
    <dgm:pt modelId="{121DE759-63A6-4A20-812E-4DD3DDB51998}" type="pres">
      <dgm:prSet presAssocID="{D439550E-6286-40F9-B250-A4DA47B98264}" presName="node" presStyleLbl="node1" presStyleIdx="2" presStyleCnt="4">
        <dgm:presLayoutVars>
          <dgm:bulletEnabled val="1"/>
        </dgm:presLayoutVars>
      </dgm:prSet>
      <dgm:spPr/>
      <dgm:t>
        <a:bodyPr/>
        <a:lstStyle/>
        <a:p>
          <a:endParaRPr lang="es-ES"/>
        </a:p>
      </dgm:t>
    </dgm:pt>
    <dgm:pt modelId="{428BE4F1-763E-4C56-8218-5E5A359F99EC}" type="pres">
      <dgm:prSet presAssocID="{D439550E-6286-40F9-B250-A4DA47B98264}" presName="invisiNode" presStyleLbl="node1" presStyleIdx="2" presStyleCnt="4"/>
      <dgm:spPr/>
    </dgm:pt>
    <dgm:pt modelId="{3FFE100B-F300-4DBD-B070-895970AD7EB5}" type="pres">
      <dgm:prSet presAssocID="{D439550E-6286-40F9-B250-A4DA47B98264}" presName="imagNode"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t>
        <a:bodyPr/>
        <a:lstStyle/>
        <a:p>
          <a:endParaRPr lang="es-ES"/>
        </a:p>
      </dgm:t>
    </dgm:pt>
    <dgm:pt modelId="{EA8EC451-E890-4EBB-829C-8BCB4582C476}" type="pres">
      <dgm:prSet presAssocID="{CD9BFD29-B00E-4FD6-B34A-714D1CEFE51B}" presName="sibTrans" presStyleLbl="sibTrans2D1" presStyleIdx="0" presStyleCnt="0"/>
      <dgm:spPr/>
      <dgm:t>
        <a:bodyPr/>
        <a:lstStyle/>
        <a:p>
          <a:endParaRPr lang="es-ES"/>
        </a:p>
      </dgm:t>
    </dgm:pt>
    <dgm:pt modelId="{7FDE34CB-54C1-4F6C-8FEC-FC94C06A228F}" type="pres">
      <dgm:prSet presAssocID="{3F033417-0F02-457E-AF83-3F5A9B99C2DA}" presName="compNode" presStyleCnt="0"/>
      <dgm:spPr/>
    </dgm:pt>
    <dgm:pt modelId="{4197E133-F6FE-4D47-86D8-97C5F28DBCE7}" type="pres">
      <dgm:prSet presAssocID="{3F033417-0F02-457E-AF83-3F5A9B99C2DA}" presName="node" presStyleLbl="node1" presStyleIdx="3" presStyleCnt="4">
        <dgm:presLayoutVars>
          <dgm:bulletEnabled val="1"/>
        </dgm:presLayoutVars>
      </dgm:prSet>
      <dgm:spPr/>
      <dgm:t>
        <a:bodyPr/>
        <a:lstStyle/>
        <a:p>
          <a:endParaRPr lang="es-ES"/>
        </a:p>
      </dgm:t>
    </dgm:pt>
    <dgm:pt modelId="{14B179F2-E02A-4878-AD39-0AEEE8979C4F}" type="pres">
      <dgm:prSet presAssocID="{3F033417-0F02-457E-AF83-3F5A9B99C2DA}" presName="invisiNode" presStyleLbl="node1" presStyleIdx="3" presStyleCnt="4"/>
      <dgm:spPr/>
    </dgm:pt>
    <dgm:pt modelId="{80F35EE5-C0F0-48A5-974C-DB21BB59142A}" type="pres">
      <dgm:prSet presAssocID="{3F033417-0F02-457E-AF83-3F5A9B99C2DA}" presName="imagNode"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dgm:spPr>
      <dgm:t>
        <a:bodyPr/>
        <a:lstStyle/>
        <a:p>
          <a:endParaRPr lang="es-ES"/>
        </a:p>
      </dgm:t>
    </dgm:pt>
  </dgm:ptLst>
  <dgm:cxnLst>
    <dgm:cxn modelId="{7BD31433-2639-4964-8D7B-FB619528380E}" srcId="{993B53B3-6AB1-49FB-A76A-2CAD6C8D0F4F}" destId="{F4901BC1-82C0-4591-8AFD-9FC3933DB7F1}" srcOrd="0" destOrd="0" parTransId="{4543DA17-4906-4AE4-9BD0-6368751C98D6}" sibTransId="{9E260ED8-8BFD-40FF-A792-E2BAB0CB9306}"/>
    <dgm:cxn modelId="{0DFD182C-B0CF-424D-9F75-FD2A595EB429}" srcId="{E8461901-73BF-4ABC-B03E-433AD5AB7F99}" destId="{11CBBA75-C7F5-4A38-8EEA-8CE87E239EA8}" srcOrd="1" destOrd="0" parTransId="{48A67285-3FA5-42AF-8629-4A23E9158499}" sibTransId="{CBDF38E7-DA05-46CA-8356-7B482D07A82F}"/>
    <dgm:cxn modelId="{16DA8C3B-CE94-4D6A-AFB2-FC75262E709E}" type="presOf" srcId="{D6DB0A6B-33E0-4B90-8A53-FFA3B301F13D}" destId="{4197E133-F6FE-4D47-86D8-97C5F28DBCE7}" srcOrd="0" destOrd="1" presId="urn:microsoft.com/office/officeart/2005/8/layout/pList2"/>
    <dgm:cxn modelId="{0FFB678F-858B-4C28-BA21-DECB5BCD397F}" type="presOf" srcId="{3F033417-0F02-457E-AF83-3F5A9B99C2DA}" destId="{4197E133-F6FE-4D47-86D8-97C5F28DBCE7}" srcOrd="0" destOrd="0" presId="urn:microsoft.com/office/officeart/2005/8/layout/pList2"/>
    <dgm:cxn modelId="{0D2580D9-714E-4E3C-8440-B1EA9CF154F4}" type="presOf" srcId="{F9BCD887-EF2F-48B5-8187-F81A1AF4E68B}" destId="{8CCACFD7-FA7C-4F73-89E4-79EC915592B5}" srcOrd="0" destOrd="1" presId="urn:microsoft.com/office/officeart/2005/8/layout/pList2"/>
    <dgm:cxn modelId="{E5955D8A-E0C4-4F52-90A9-CBC2BA6030E2}" type="presOf" srcId="{CD9BFD29-B00E-4FD6-B34A-714D1CEFE51B}" destId="{EA8EC451-E890-4EBB-829C-8BCB4582C476}" srcOrd="0" destOrd="0" presId="urn:microsoft.com/office/officeart/2005/8/layout/pList2"/>
    <dgm:cxn modelId="{AE82701B-1CF3-4B33-A153-F41933265684}" type="presOf" srcId="{CA302062-16BB-4CDD-A65F-D4FC243546EB}" destId="{31BF6A9C-6DF3-4E3A-A96E-BEE73401EBA8}" srcOrd="0" destOrd="0" presId="urn:microsoft.com/office/officeart/2005/8/layout/pList2"/>
    <dgm:cxn modelId="{78B5615D-97DA-483B-8077-1D0542D0A85D}" srcId="{3F033417-0F02-457E-AF83-3F5A9B99C2DA}" destId="{D6DB0A6B-33E0-4B90-8A53-FFA3B301F13D}" srcOrd="0" destOrd="0" parTransId="{2C9C3C63-0BDD-45DD-BCFC-4B0246DEB0DB}" sibTransId="{4A1FC20B-16F3-4F96-B21C-B26FB9FC9573}"/>
    <dgm:cxn modelId="{8A435D53-4889-4D47-83BB-8A511C171EA8}" srcId="{D439550E-6286-40F9-B250-A4DA47B98264}" destId="{8DEF857A-FAE2-452A-BA17-ECD172B7022C}" srcOrd="0" destOrd="0" parTransId="{ED016C31-141D-44F6-AE79-037C01D889B3}" sibTransId="{E2B9760E-6223-4DCE-B6EC-C37ADBB8F7E4}"/>
    <dgm:cxn modelId="{FC2B8D9D-7D5E-49A6-A9F7-3F2FFA174050}" srcId="{E8461901-73BF-4ABC-B03E-433AD5AB7F99}" destId="{3F033417-0F02-457E-AF83-3F5A9B99C2DA}" srcOrd="3" destOrd="0" parTransId="{7923CBD0-AD69-4CE3-AA94-52DBF0409583}" sibTransId="{0EB30D15-9C3E-4E14-8933-3F7C832C0B6C}"/>
    <dgm:cxn modelId="{AF4F3201-4EB4-465E-B0CD-45E35489294D}" type="presOf" srcId="{11CBBA75-C7F5-4A38-8EEA-8CE87E239EA8}" destId="{8CCACFD7-FA7C-4F73-89E4-79EC915592B5}" srcOrd="0" destOrd="0" presId="urn:microsoft.com/office/officeart/2005/8/layout/pList2"/>
    <dgm:cxn modelId="{9FE28C43-48E3-4719-BF5D-C6463E9A436F}" srcId="{E8461901-73BF-4ABC-B03E-433AD5AB7F99}" destId="{993B53B3-6AB1-49FB-A76A-2CAD6C8D0F4F}" srcOrd="0" destOrd="0" parTransId="{A892187F-B828-4CF4-98F1-51E45E48B10C}" sibTransId="{CA302062-16BB-4CDD-A65F-D4FC243546EB}"/>
    <dgm:cxn modelId="{D537381C-2425-423E-8D51-2D88486F60F9}" srcId="{11CBBA75-C7F5-4A38-8EEA-8CE87E239EA8}" destId="{F9BCD887-EF2F-48B5-8187-F81A1AF4E68B}" srcOrd="0" destOrd="0" parTransId="{6373B479-EF79-440B-87F5-0601E0743405}" sibTransId="{3D663C2F-4A12-42A6-B5CD-B28722024A2C}"/>
    <dgm:cxn modelId="{D3E4D9F6-E353-49E3-961E-3472D6A9B460}" type="presOf" srcId="{993B53B3-6AB1-49FB-A76A-2CAD6C8D0F4F}" destId="{FB8E350F-ADE4-4799-B55D-0AF6C64EFEDC}" srcOrd="0" destOrd="0" presId="urn:microsoft.com/office/officeart/2005/8/layout/pList2"/>
    <dgm:cxn modelId="{692AED37-3319-4D91-A923-C241BFAC5143}" type="presOf" srcId="{8DEF857A-FAE2-452A-BA17-ECD172B7022C}" destId="{121DE759-63A6-4A20-812E-4DD3DDB51998}" srcOrd="0" destOrd="1" presId="urn:microsoft.com/office/officeart/2005/8/layout/pList2"/>
    <dgm:cxn modelId="{A1721A62-0DD9-421E-859B-3600CC6B8CDA}" type="presOf" srcId="{F4901BC1-82C0-4591-8AFD-9FC3933DB7F1}" destId="{FB8E350F-ADE4-4799-B55D-0AF6C64EFEDC}" srcOrd="0" destOrd="1" presId="urn:microsoft.com/office/officeart/2005/8/layout/pList2"/>
    <dgm:cxn modelId="{6A8861BA-EE5F-4BAD-8502-B82E7356826D}" type="presOf" srcId="{CBDF38E7-DA05-46CA-8356-7B482D07A82F}" destId="{A8183938-1BB3-4235-B693-73FB9DB191F5}" srcOrd="0" destOrd="0" presId="urn:microsoft.com/office/officeart/2005/8/layout/pList2"/>
    <dgm:cxn modelId="{0D62206E-14AA-4389-BD0B-95CC0AC0495F}" type="presOf" srcId="{D439550E-6286-40F9-B250-A4DA47B98264}" destId="{121DE759-63A6-4A20-812E-4DD3DDB51998}" srcOrd="0" destOrd="0" presId="urn:microsoft.com/office/officeart/2005/8/layout/pList2"/>
    <dgm:cxn modelId="{CEC04AA2-320D-4570-A60A-D928599B2D5B}" srcId="{E8461901-73BF-4ABC-B03E-433AD5AB7F99}" destId="{D439550E-6286-40F9-B250-A4DA47B98264}" srcOrd="2" destOrd="0" parTransId="{B0E5087A-6D1C-4E99-90DB-3124ED8D2C20}" sibTransId="{CD9BFD29-B00E-4FD6-B34A-714D1CEFE51B}"/>
    <dgm:cxn modelId="{78E4D1F6-4795-40B2-B36D-5691B1BC5EC1}" type="presOf" srcId="{E8461901-73BF-4ABC-B03E-433AD5AB7F99}" destId="{F34AC3D7-BFC6-46C0-8C09-AF2E85608061}" srcOrd="0" destOrd="0" presId="urn:microsoft.com/office/officeart/2005/8/layout/pList2"/>
    <dgm:cxn modelId="{BBDEA142-53A2-4706-82AB-68C0F550C885}" type="presParOf" srcId="{F34AC3D7-BFC6-46C0-8C09-AF2E85608061}" destId="{CDA6B0C5-EA4A-4372-8C15-A0C8D979C65E}" srcOrd="0" destOrd="0" presId="urn:microsoft.com/office/officeart/2005/8/layout/pList2"/>
    <dgm:cxn modelId="{9B9AE133-EEE6-4B31-957A-093BE2F9D024}" type="presParOf" srcId="{F34AC3D7-BFC6-46C0-8C09-AF2E85608061}" destId="{DBC36230-687C-42DB-89DD-E11DF87FA2D0}" srcOrd="1" destOrd="0" presId="urn:microsoft.com/office/officeart/2005/8/layout/pList2"/>
    <dgm:cxn modelId="{9F9765C5-912C-40C1-BDA8-D1780711175C}" type="presParOf" srcId="{DBC36230-687C-42DB-89DD-E11DF87FA2D0}" destId="{445011F3-77BA-4C64-800C-E294FFCEE0CF}" srcOrd="0" destOrd="0" presId="urn:microsoft.com/office/officeart/2005/8/layout/pList2"/>
    <dgm:cxn modelId="{07E35518-2DE8-4109-AF7F-E8DC7CD4FB08}" type="presParOf" srcId="{445011F3-77BA-4C64-800C-E294FFCEE0CF}" destId="{FB8E350F-ADE4-4799-B55D-0AF6C64EFEDC}" srcOrd="0" destOrd="0" presId="urn:microsoft.com/office/officeart/2005/8/layout/pList2"/>
    <dgm:cxn modelId="{388C533B-C265-4F75-89AB-0BAE18967325}" type="presParOf" srcId="{445011F3-77BA-4C64-800C-E294FFCEE0CF}" destId="{48D27B58-40F2-43C6-90AD-E43A1B8CF5F7}" srcOrd="1" destOrd="0" presId="urn:microsoft.com/office/officeart/2005/8/layout/pList2"/>
    <dgm:cxn modelId="{D332069E-48DA-4571-A81E-3BF2D9CFA803}" type="presParOf" srcId="{445011F3-77BA-4C64-800C-E294FFCEE0CF}" destId="{31B66DEC-3A1F-4066-86C5-F9CDF3B29F9B}" srcOrd="2" destOrd="0" presId="urn:microsoft.com/office/officeart/2005/8/layout/pList2"/>
    <dgm:cxn modelId="{4109DD4E-073F-43D2-9300-B1520A8C3CA2}" type="presParOf" srcId="{DBC36230-687C-42DB-89DD-E11DF87FA2D0}" destId="{31BF6A9C-6DF3-4E3A-A96E-BEE73401EBA8}" srcOrd="1" destOrd="0" presId="urn:microsoft.com/office/officeart/2005/8/layout/pList2"/>
    <dgm:cxn modelId="{800D8C27-D099-49B7-A306-86DAA9DD33AB}" type="presParOf" srcId="{DBC36230-687C-42DB-89DD-E11DF87FA2D0}" destId="{CB3A9C20-748F-4E60-8CFF-A3B2EDA6847F}" srcOrd="2" destOrd="0" presId="urn:microsoft.com/office/officeart/2005/8/layout/pList2"/>
    <dgm:cxn modelId="{B7B2BC18-D1F6-433F-9692-D8B06EB8FB85}" type="presParOf" srcId="{CB3A9C20-748F-4E60-8CFF-A3B2EDA6847F}" destId="{8CCACFD7-FA7C-4F73-89E4-79EC915592B5}" srcOrd="0" destOrd="0" presId="urn:microsoft.com/office/officeart/2005/8/layout/pList2"/>
    <dgm:cxn modelId="{C2886186-029B-4454-92B5-55F8F5C959EC}" type="presParOf" srcId="{CB3A9C20-748F-4E60-8CFF-A3B2EDA6847F}" destId="{86B57076-708A-46C6-AD75-222FBB9B2C4B}" srcOrd="1" destOrd="0" presId="urn:microsoft.com/office/officeart/2005/8/layout/pList2"/>
    <dgm:cxn modelId="{800BE7B1-683D-46EF-B7EB-8BEC3F9F5759}" type="presParOf" srcId="{CB3A9C20-748F-4E60-8CFF-A3B2EDA6847F}" destId="{009A594E-2920-4C87-9036-E0E35B5BDDCE}" srcOrd="2" destOrd="0" presId="urn:microsoft.com/office/officeart/2005/8/layout/pList2"/>
    <dgm:cxn modelId="{06486261-7E70-4DC5-BA61-0FFE3967D1EE}" type="presParOf" srcId="{DBC36230-687C-42DB-89DD-E11DF87FA2D0}" destId="{A8183938-1BB3-4235-B693-73FB9DB191F5}" srcOrd="3" destOrd="0" presId="urn:microsoft.com/office/officeart/2005/8/layout/pList2"/>
    <dgm:cxn modelId="{F408E612-2962-4B52-901A-B112DEFE7531}" type="presParOf" srcId="{DBC36230-687C-42DB-89DD-E11DF87FA2D0}" destId="{EA8CC004-DD19-4E17-BFFA-6AE06F5476F5}" srcOrd="4" destOrd="0" presId="urn:microsoft.com/office/officeart/2005/8/layout/pList2"/>
    <dgm:cxn modelId="{222F0478-911A-42DA-9944-4D9C70696DEF}" type="presParOf" srcId="{EA8CC004-DD19-4E17-BFFA-6AE06F5476F5}" destId="{121DE759-63A6-4A20-812E-4DD3DDB51998}" srcOrd="0" destOrd="0" presId="urn:microsoft.com/office/officeart/2005/8/layout/pList2"/>
    <dgm:cxn modelId="{D3974AE2-AF41-41A8-A55A-0512F390100A}" type="presParOf" srcId="{EA8CC004-DD19-4E17-BFFA-6AE06F5476F5}" destId="{428BE4F1-763E-4C56-8218-5E5A359F99EC}" srcOrd="1" destOrd="0" presId="urn:microsoft.com/office/officeart/2005/8/layout/pList2"/>
    <dgm:cxn modelId="{824EC1FF-E2F7-4EB0-9B8C-7546698DA966}" type="presParOf" srcId="{EA8CC004-DD19-4E17-BFFA-6AE06F5476F5}" destId="{3FFE100B-F300-4DBD-B070-895970AD7EB5}" srcOrd="2" destOrd="0" presId="urn:microsoft.com/office/officeart/2005/8/layout/pList2"/>
    <dgm:cxn modelId="{A57F7424-655A-46F0-888E-6B1FBA6C2F81}" type="presParOf" srcId="{DBC36230-687C-42DB-89DD-E11DF87FA2D0}" destId="{EA8EC451-E890-4EBB-829C-8BCB4582C476}" srcOrd="5" destOrd="0" presId="urn:microsoft.com/office/officeart/2005/8/layout/pList2"/>
    <dgm:cxn modelId="{88400F0C-B58C-4EC9-AAC2-4ABB93300A79}" type="presParOf" srcId="{DBC36230-687C-42DB-89DD-E11DF87FA2D0}" destId="{7FDE34CB-54C1-4F6C-8FEC-FC94C06A228F}" srcOrd="6" destOrd="0" presId="urn:microsoft.com/office/officeart/2005/8/layout/pList2"/>
    <dgm:cxn modelId="{365CBB37-A7A2-4B4B-AC3C-D21A2C5C14AE}" type="presParOf" srcId="{7FDE34CB-54C1-4F6C-8FEC-FC94C06A228F}" destId="{4197E133-F6FE-4D47-86D8-97C5F28DBCE7}" srcOrd="0" destOrd="0" presId="urn:microsoft.com/office/officeart/2005/8/layout/pList2"/>
    <dgm:cxn modelId="{071DE5C8-31F5-4A52-A33D-51F330817B5E}" type="presParOf" srcId="{7FDE34CB-54C1-4F6C-8FEC-FC94C06A228F}" destId="{14B179F2-E02A-4878-AD39-0AEEE8979C4F}" srcOrd="1" destOrd="0" presId="urn:microsoft.com/office/officeart/2005/8/layout/pList2"/>
    <dgm:cxn modelId="{1A78B9C4-A509-42B2-B19E-097F3EBAC1EC}" type="presParOf" srcId="{7FDE34CB-54C1-4F6C-8FEC-FC94C06A228F}" destId="{80F35EE5-C0F0-48A5-974C-DB21BB59142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94D3C6-0901-4E25-9E4F-35C8AB4EBA3A}" type="doc">
      <dgm:prSet loTypeId="urn:microsoft.com/office/officeart/2005/8/layout/bProcess3" loCatId="process" qsTypeId="urn:microsoft.com/office/officeart/2005/8/quickstyle/simple1" qsCatId="simple" csTypeId="urn:microsoft.com/office/officeart/2005/8/colors/colorful3" csCatId="colorful" phldr="1"/>
      <dgm:spPr/>
      <dgm:t>
        <a:bodyPr/>
        <a:lstStyle/>
        <a:p>
          <a:endParaRPr lang="es-ES"/>
        </a:p>
      </dgm:t>
    </dgm:pt>
    <dgm:pt modelId="{00CDF9A5-81F4-46B5-8B7D-837DBA005ECD}">
      <dgm:prSet phldrT="[Texto]" custT="1"/>
      <dgm:spPr/>
      <dgm:t>
        <a:bodyPr/>
        <a:lstStyle/>
        <a:p>
          <a:pPr algn="ctr"/>
          <a:r>
            <a:rPr lang="es-EC" sz="1200">
              <a:latin typeface="Times New Roman" panose="02020603050405020304" pitchFamily="18" charset="0"/>
              <a:cs typeface="Times New Roman" panose="02020603050405020304" pitchFamily="18" charset="0"/>
            </a:rPr>
            <a:t>Atmel</a:t>
          </a:r>
          <a:endParaRPr lang="es-ES" sz="1200">
            <a:latin typeface="Times New Roman" panose="02020603050405020304" pitchFamily="18" charset="0"/>
            <a:cs typeface="Times New Roman" panose="02020603050405020304" pitchFamily="18" charset="0"/>
          </a:endParaRPr>
        </a:p>
      </dgm:t>
    </dgm:pt>
    <dgm:pt modelId="{2772E882-CF73-4510-A058-F274F77A2836}" type="parTrans" cxnId="{2C164DAA-2774-460D-93D2-76E2DDCC50C1}">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5F2E1EDB-B9A9-4278-86D1-97343F34E277}" type="sibTrans" cxnId="{2C164DAA-2774-460D-93D2-76E2DDCC50C1}">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A79A50C5-E4D9-46DF-842E-D9441FC5F500}">
      <dgm:prSet phldrT="[Texto]" custT="1"/>
      <dgm:spPr/>
      <dgm:t>
        <a:bodyPr/>
        <a:lstStyle/>
        <a:p>
          <a:pPr algn="ctr"/>
          <a:r>
            <a:rPr lang="es-ES" sz="1200">
              <a:latin typeface="Times New Roman" panose="02020603050405020304" pitchFamily="18" charset="0"/>
              <a:cs typeface="Times New Roman" panose="02020603050405020304" pitchFamily="18" charset="0"/>
            </a:rPr>
            <a:t>Entre otros</a:t>
          </a:r>
        </a:p>
      </dgm:t>
    </dgm:pt>
    <dgm:pt modelId="{EA58CB31-24DE-4F51-ADC5-016F65B304A7}" type="parTrans" cxnId="{6CB7220D-63F0-44E0-9113-6FCF6655F5A6}">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10253464-C193-4CAE-A407-99D8ABEF2B7F}" type="sibTrans" cxnId="{6CB7220D-63F0-44E0-9113-6FCF6655F5A6}">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2C29722A-AC20-4171-A2E2-9CBC5BAB28DD}">
      <dgm:prSet custT="1"/>
      <dgm:spPr/>
      <dgm:t>
        <a:bodyPr/>
        <a:lstStyle/>
        <a:p>
          <a:pPr algn="ctr"/>
          <a:r>
            <a:rPr lang="es-EC" sz="1200">
              <a:latin typeface="Times New Roman" panose="02020603050405020304" pitchFamily="18" charset="0"/>
              <a:cs typeface="Times New Roman" panose="02020603050405020304" pitchFamily="18" charset="0"/>
            </a:rPr>
            <a:t>Motorola</a:t>
          </a:r>
        </a:p>
      </dgm:t>
    </dgm:pt>
    <dgm:pt modelId="{D63D5D00-3476-4266-9DB0-23600443C4D4}" type="parTrans" cxnId="{D12EF380-6A97-4CD4-8F98-042C18E7267B}">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493B92F0-CB4F-487C-AAA2-A78C57EDFCE8}" type="sibTrans" cxnId="{D12EF380-6A97-4CD4-8F98-042C18E7267B}">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3F856A0B-1D9E-43D1-8F31-B70E5F7880B9}">
      <dgm:prSet custT="1"/>
      <dgm:spPr/>
      <dgm:t>
        <a:bodyPr/>
        <a:lstStyle/>
        <a:p>
          <a:pPr algn="ctr"/>
          <a:r>
            <a:rPr lang="es-EC" sz="1200">
              <a:latin typeface="Times New Roman" panose="02020603050405020304" pitchFamily="18" charset="0"/>
              <a:cs typeface="Times New Roman" panose="02020603050405020304" pitchFamily="18" charset="0"/>
            </a:rPr>
            <a:t>Intel</a:t>
          </a:r>
        </a:p>
      </dgm:t>
    </dgm:pt>
    <dgm:pt modelId="{0953D64E-38A8-4CBD-8991-09C62E83206D}" type="parTrans" cxnId="{7BD1786D-1259-4EF4-988E-D36EE168FD65}">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32948E66-EB12-4E7B-9CD4-E1AC30D1E89C}" type="sibTrans" cxnId="{7BD1786D-1259-4EF4-988E-D36EE168FD65}">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565ED4CB-6FD5-497B-98B8-DDF845385784}">
      <dgm:prSet custT="1"/>
      <dgm:spPr/>
      <dgm:t>
        <a:bodyPr/>
        <a:lstStyle/>
        <a:p>
          <a:pPr algn="ctr"/>
          <a:r>
            <a:rPr lang="es-EC" sz="1200">
              <a:latin typeface="Times New Roman" panose="02020603050405020304" pitchFamily="18" charset="0"/>
              <a:cs typeface="Times New Roman" panose="02020603050405020304" pitchFamily="18" charset="0"/>
            </a:rPr>
            <a:t>Microchip</a:t>
          </a:r>
        </a:p>
      </dgm:t>
    </dgm:pt>
    <dgm:pt modelId="{80C2F23C-E219-400F-8ED7-F2BA509139BE}" type="parTrans" cxnId="{DB4A0D3D-2F73-4929-820B-4FABA45AC0B8}">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24D30E2A-2CD2-4DD7-BC79-CAE286ED40D1}" type="sibTrans" cxnId="{DB4A0D3D-2F73-4929-820B-4FABA45AC0B8}">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CF6BB5AA-8084-4496-B9B1-A51B63129E5E}">
      <dgm:prSet custT="1"/>
      <dgm:spPr/>
      <dgm:t>
        <a:bodyPr/>
        <a:lstStyle/>
        <a:p>
          <a:pPr algn="ctr"/>
          <a:r>
            <a:rPr lang="es-EC" sz="1200">
              <a:latin typeface="Times New Roman" panose="02020603050405020304" pitchFamily="18" charset="0"/>
              <a:cs typeface="Times New Roman" panose="02020603050405020304" pitchFamily="18" charset="0"/>
            </a:rPr>
            <a:t>NEC</a:t>
          </a:r>
        </a:p>
      </dgm:t>
    </dgm:pt>
    <dgm:pt modelId="{3782F79B-2456-4EC4-9EA3-D9ABD1E48811}" type="parTrans" cxnId="{AFD371FF-F4BE-4C61-9865-B3641A081068}">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A5D400B0-CD2D-4E56-B63E-6498AD44D5AD}" type="sibTrans" cxnId="{AFD371FF-F4BE-4C61-9865-B3641A081068}">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64217407-F6ED-4F31-B016-381E12FCD3B8}">
      <dgm:prSet custT="1"/>
      <dgm:spPr/>
      <dgm:t>
        <a:bodyPr/>
        <a:lstStyle/>
        <a:p>
          <a:pPr algn="ctr"/>
          <a:r>
            <a:rPr lang="es-EC" sz="1200">
              <a:latin typeface="Times New Roman" panose="02020603050405020304" pitchFamily="18" charset="0"/>
              <a:cs typeface="Times New Roman" panose="02020603050405020304" pitchFamily="18" charset="0"/>
            </a:rPr>
            <a:t>Hitachi</a:t>
          </a:r>
        </a:p>
      </dgm:t>
    </dgm:pt>
    <dgm:pt modelId="{2F06B8BD-07CE-4437-BF4E-468F2A2DBDF8}" type="parTrans" cxnId="{5650A784-6A6A-470C-842C-FA467896729C}">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D32AC04C-A8D9-4CFC-B6A7-E7D23A3DC1AB}" type="sibTrans" cxnId="{5650A784-6A6A-470C-842C-FA467896729C}">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4F9BD63F-1D85-4684-9B5D-A07D0907EB3F}">
      <dgm:prSet custT="1"/>
      <dgm:spPr/>
      <dgm:t>
        <a:bodyPr/>
        <a:lstStyle/>
        <a:p>
          <a:pPr algn="ctr"/>
          <a:r>
            <a:rPr lang="es-EC" sz="1200">
              <a:latin typeface="Times New Roman" panose="02020603050405020304" pitchFamily="18" charset="0"/>
              <a:cs typeface="Times New Roman" panose="02020603050405020304" pitchFamily="18" charset="0"/>
            </a:rPr>
            <a:t>Mitsibishi</a:t>
          </a:r>
        </a:p>
      </dgm:t>
    </dgm:pt>
    <dgm:pt modelId="{1CE431F5-134F-4C40-B12D-446523C99D8D}" type="parTrans" cxnId="{0D37C553-36A8-4BCD-BAC4-FD4CA99871B2}">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DC8D2386-B55B-441C-90FF-34F4B7BF0FDE}" type="sibTrans" cxnId="{0D37C553-36A8-4BCD-BAC4-FD4CA99871B2}">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9B1AC253-AA0A-4553-B961-0A08D2F18920}">
      <dgm:prSet custT="1"/>
      <dgm:spPr/>
      <dgm:t>
        <a:bodyPr/>
        <a:lstStyle/>
        <a:p>
          <a:pPr algn="ctr"/>
          <a:r>
            <a:rPr lang="es-EC" sz="1200">
              <a:latin typeface="Times New Roman" panose="02020603050405020304" pitchFamily="18" charset="0"/>
              <a:cs typeface="Times New Roman" panose="02020603050405020304" pitchFamily="18" charset="0"/>
            </a:rPr>
            <a:t>Matsushita</a:t>
          </a:r>
        </a:p>
      </dgm:t>
    </dgm:pt>
    <dgm:pt modelId="{C6BA6FD3-9440-4DF2-8BF6-49A0F7BF59B0}" type="parTrans" cxnId="{BC60872B-D596-4113-A7FD-9C1393830C01}">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44F1B082-D1AB-4601-816F-0CA45DE92931}" type="sibTrans" cxnId="{BC60872B-D596-4113-A7FD-9C1393830C01}">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E19C7F06-0293-48E1-92C7-165A663E18BE}">
      <dgm:prSet custT="1"/>
      <dgm:spPr/>
      <dgm:t>
        <a:bodyPr/>
        <a:lstStyle/>
        <a:p>
          <a:pPr algn="ctr"/>
          <a:r>
            <a:rPr lang="es-EC" sz="1200">
              <a:latin typeface="Times New Roman" panose="02020603050405020304" pitchFamily="18" charset="0"/>
              <a:cs typeface="Times New Roman" panose="02020603050405020304" pitchFamily="18" charset="0"/>
            </a:rPr>
            <a:t>Toshiba</a:t>
          </a:r>
        </a:p>
      </dgm:t>
    </dgm:pt>
    <dgm:pt modelId="{8522C436-837B-4C78-9A87-0D3B3207898C}" type="parTrans" cxnId="{1938D391-A92B-4379-AB8B-654616024A64}">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48A22B65-11C1-4D32-B87C-7246685A1342}" type="sibTrans" cxnId="{1938D391-A92B-4379-AB8B-654616024A64}">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7098449A-F33E-4160-979E-9362849BFFE5}">
      <dgm:prSet custT="1"/>
      <dgm:spPr/>
      <dgm:t>
        <a:bodyPr/>
        <a:lstStyle/>
        <a:p>
          <a:pPr algn="ctr"/>
          <a:r>
            <a:rPr lang="es-EC" sz="1200">
              <a:latin typeface="Times New Roman" panose="02020603050405020304" pitchFamily="18" charset="0"/>
              <a:cs typeface="Times New Roman" panose="02020603050405020304" pitchFamily="18" charset="0"/>
            </a:rPr>
            <a:t>AT&amp;T</a:t>
          </a:r>
        </a:p>
      </dgm:t>
    </dgm:pt>
    <dgm:pt modelId="{106ABC35-9242-40DD-B695-B23C7308F898}" type="parTrans" cxnId="{B618590F-4500-4DBC-8B99-82A680AD88C2}">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B2FD4BEE-C903-418B-8801-94E4DB4D97E0}" type="sibTrans" cxnId="{B618590F-4500-4DBC-8B99-82A680AD88C2}">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5CC4C02E-D60F-46F6-AEEB-4BCA49B28F15}">
      <dgm:prSet custT="1"/>
      <dgm:spPr/>
      <dgm:t>
        <a:bodyPr/>
        <a:lstStyle/>
        <a:p>
          <a:pPr algn="ctr"/>
          <a:r>
            <a:rPr lang="es-EC" sz="1200">
              <a:latin typeface="Times New Roman" panose="02020603050405020304" pitchFamily="18" charset="0"/>
              <a:cs typeface="Times New Roman" panose="02020603050405020304" pitchFamily="18" charset="0"/>
            </a:rPr>
            <a:t>Zilog</a:t>
          </a:r>
        </a:p>
      </dgm:t>
    </dgm:pt>
    <dgm:pt modelId="{91769A54-99A8-494C-B1BC-B700857D949D}" type="parTrans" cxnId="{E7FD156F-A2AB-4F37-92DA-5D7E71DEEC0F}">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B486DA58-EF8A-41DB-B4FC-B1B8EBD631C2}" type="sibTrans" cxnId="{E7FD156F-A2AB-4F37-92DA-5D7E71DEEC0F}">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56D4E8E8-3708-4035-82B2-5BA8E8E45422}">
      <dgm:prSet custT="1"/>
      <dgm:spPr/>
      <dgm:t>
        <a:bodyPr/>
        <a:lstStyle/>
        <a:p>
          <a:pPr algn="ctr"/>
          <a:r>
            <a:rPr lang="es-EC" sz="1200">
              <a:latin typeface="Times New Roman" panose="02020603050405020304" pitchFamily="18" charset="0"/>
              <a:cs typeface="Times New Roman" panose="02020603050405020304" pitchFamily="18" charset="0"/>
            </a:rPr>
            <a:t>Siemens</a:t>
          </a:r>
        </a:p>
      </dgm:t>
    </dgm:pt>
    <dgm:pt modelId="{CAFC12EB-E7B4-45B3-A379-C1A061B60DC1}" type="parTrans" cxnId="{F0D87289-7D08-4A6C-931B-BC5AD453E297}">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84FFA62E-EF24-48A2-934E-1EF58F0C7A27}" type="sibTrans" cxnId="{F0D87289-7D08-4A6C-931B-BC5AD453E297}">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9A22D9FD-397C-4759-8884-C3B5D5925E42}">
      <dgm:prSet custT="1"/>
      <dgm:spPr/>
      <dgm:t>
        <a:bodyPr/>
        <a:lstStyle/>
        <a:p>
          <a:pPr algn="ctr"/>
          <a:r>
            <a:rPr lang="es-EC" sz="1200" dirty="0" err="1">
              <a:latin typeface="Times New Roman" panose="02020603050405020304" pitchFamily="18" charset="0"/>
              <a:cs typeface="Times New Roman" panose="02020603050405020304" pitchFamily="18" charset="0"/>
            </a:rPr>
            <a:t>National</a:t>
          </a:r>
          <a:r>
            <a:rPr lang="es-EC" sz="1200" dirty="0">
              <a:latin typeface="Times New Roman" panose="02020603050405020304" pitchFamily="18" charset="0"/>
              <a:cs typeface="Times New Roman" panose="02020603050405020304" pitchFamily="18" charset="0"/>
            </a:rPr>
            <a:t> </a:t>
          </a:r>
          <a:r>
            <a:rPr lang="es-EC" sz="1200" dirty="0" smtClean="0">
              <a:latin typeface="Times New Roman" panose="02020603050405020304" pitchFamily="18" charset="0"/>
              <a:cs typeface="Times New Roman" panose="02020603050405020304" pitchFamily="18" charset="0"/>
            </a:rPr>
            <a:t>Instruments</a:t>
          </a:r>
          <a:endParaRPr lang="es-EC" sz="1200" dirty="0">
            <a:latin typeface="Times New Roman" panose="02020603050405020304" pitchFamily="18" charset="0"/>
            <a:cs typeface="Times New Roman" panose="02020603050405020304" pitchFamily="18" charset="0"/>
          </a:endParaRPr>
        </a:p>
      </dgm:t>
    </dgm:pt>
    <dgm:pt modelId="{0078F808-89A3-4ACA-8805-A7E9F9490762}" type="parTrans" cxnId="{96D20BD5-01EA-49C9-A298-DEB4255D6B0E}">
      <dgm:prSet/>
      <dgm:spPr/>
      <dgm:t>
        <a:bodyPr/>
        <a:lstStyle/>
        <a:p>
          <a:pPr algn="ctr"/>
          <a:endParaRPr lang="es-ES" sz="1200">
            <a:latin typeface="Times New Roman" panose="02020603050405020304" pitchFamily="18" charset="0"/>
            <a:cs typeface="Times New Roman" panose="02020603050405020304" pitchFamily="18" charset="0"/>
          </a:endParaRPr>
        </a:p>
      </dgm:t>
    </dgm:pt>
    <dgm:pt modelId="{1D03351D-3E8C-408E-AB45-C12D543CD9E3}" type="sibTrans" cxnId="{96D20BD5-01EA-49C9-A298-DEB4255D6B0E}">
      <dgm:prSet custT="1"/>
      <dgm:spPr/>
      <dgm:t>
        <a:bodyPr/>
        <a:lstStyle/>
        <a:p>
          <a:pPr algn="ctr"/>
          <a:endParaRPr lang="es-ES" sz="1200">
            <a:latin typeface="Times New Roman" panose="02020603050405020304" pitchFamily="18" charset="0"/>
            <a:cs typeface="Times New Roman" panose="02020603050405020304" pitchFamily="18" charset="0"/>
          </a:endParaRPr>
        </a:p>
      </dgm:t>
    </dgm:pt>
    <dgm:pt modelId="{1FE07D5B-6881-4FB1-A5B8-CB99559411E9}" type="pres">
      <dgm:prSet presAssocID="{0494D3C6-0901-4E25-9E4F-35C8AB4EBA3A}" presName="Name0" presStyleCnt="0">
        <dgm:presLayoutVars>
          <dgm:dir/>
          <dgm:resizeHandles val="exact"/>
        </dgm:presLayoutVars>
      </dgm:prSet>
      <dgm:spPr/>
      <dgm:t>
        <a:bodyPr/>
        <a:lstStyle/>
        <a:p>
          <a:endParaRPr lang="es-ES"/>
        </a:p>
      </dgm:t>
    </dgm:pt>
    <dgm:pt modelId="{D282CB70-D2B7-40EC-BD7F-1A8A14823F18}" type="pres">
      <dgm:prSet presAssocID="{00CDF9A5-81F4-46B5-8B7D-837DBA005ECD}" presName="node" presStyleLbl="node1" presStyleIdx="0" presStyleCnt="14">
        <dgm:presLayoutVars>
          <dgm:bulletEnabled val="1"/>
        </dgm:presLayoutVars>
      </dgm:prSet>
      <dgm:spPr/>
      <dgm:t>
        <a:bodyPr/>
        <a:lstStyle/>
        <a:p>
          <a:endParaRPr lang="es-ES"/>
        </a:p>
      </dgm:t>
    </dgm:pt>
    <dgm:pt modelId="{443CEFE8-03B9-4758-9894-37F57F1FD081}" type="pres">
      <dgm:prSet presAssocID="{5F2E1EDB-B9A9-4278-86D1-97343F34E277}" presName="sibTrans" presStyleLbl="sibTrans1D1" presStyleIdx="0" presStyleCnt="13"/>
      <dgm:spPr/>
      <dgm:t>
        <a:bodyPr/>
        <a:lstStyle/>
        <a:p>
          <a:endParaRPr lang="es-ES"/>
        </a:p>
      </dgm:t>
    </dgm:pt>
    <dgm:pt modelId="{D823F44A-0F5C-495C-9688-671866D6F2F9}" type="pres">
      <dgm:prSet presAssocID="{5F2E1EDB-B9A9-4278-86D1-97343F34E277}" presName="connectorText" presStyleLbl="sibTrans1D1" presStyleIdx="0" presStyleCnt="13"/>
      <dgm:spPr/>
      <dgm:t>
        <a:bodyPr/>
        <a:lstStyle/>
        <a:p>
          <a:endParaRPr lang="es-ES"/>
        </a:p>
      </dgm:t>
    </dgm:pt>
    <dgm:pt modelId="{DBD001D8-2851-4587-8740-5B948F982AF6}" type="pres">
      <dgm:prSet presAssocID="{2C29722A-AC20-4171-A2E2-9CBC5BAB28DD}" presName="node" presStyleLbl="node1" presStyleIdx="1" presStyleCnt="14">
        <dgm:presLayoutVars>
          <dgm:bulletEnabled val="1"/>
        </dgm:presLayoutVars>
      </dgm:prSet>
      <dgm:spPr/>
      <dgm:t>
        <a:bodyPr/>
        <a:lstStyle/>
        <a:p>
          <a:endParaRPr lang="es-ES"/>
        </a:p>
      </dgm:t>
    </dgm:pt>
    <dgm:pt modelId="{21CAF130-71AE-4280-B308-B96D381A3888}" type="pres">
      <dgm:prSet presAssocID="{493B92F0-CB4F-487C-AAA2-A78C57EDFCE8}" presName="sibTrans" presStyleLbl="sibTrans1D1" presStyleIdx="1" presStyleCnt="13"/>
      <dgm:spPr/>
      <dgm:t>
        <a:bodyPr/>
        <a:lstStyle/>
        <a:p>
          <a:endParaRPr lang="es-ES"/>
        </a:p>
      </dgm:t>
    </dgm:pt>
    <dgm:pt modelId="{66AE510C-2100-4676-AD91-4B5A6B268FAF}" type="pres">
      <dgm:prSet presAssocID="{493B92F0-CB4F-487C-AAA2-A78C57EDFCE8}" presName="connectorText" presStyleLbl="sibTrans1D1" presStyleIdx="1" presStyleCnt="13"/>
      <dgm:spPr/>
      <dgm:t>
        <a:bodyPr/>
        <a:lstStyle/>
        <a:p>
          <a:endParaRPr lang="es-ES"/>
        </a:p>
      </dgm:t>
    </dgm:pt>
    <dgm:pt modelId="{7093D699-0CDD-46F3-A0B3-6898E0169AD0}" type="pres">
      <dgm:prSet presAssocID="{3F856A0B-1D9E-43D1-8F31-B70E5F7880B9}" presName="node" presStyleLbl="node1" presStyleIdx="2" presStyleCnt="14">
        <dgm:presLayoutVars>
          <dgm:bulletEnabled val="1"/>
        </dgm:presLayoutVars>
      </dgm:prSet>
      <dgm:spPr/>
      <dgm:t>
        <a:bodyPr/>
        <a:lstStyle/>
        <a:p>
          <a:endParaRPr lang="es-ES"/>
        </a:p>
      </dgm:t>
    </dgm:pt>
    <dgm:pt modelId="{5C34A0BD-DF2E-4EB3-A0A0-85A148A966C2}" type="pres">
      <dgm:prSet presAssocID="{32948E66-EB12-4E7B-9CD4-E1AC30D1E89C}" presName="sibTrans" presStyleLbl="sibTrans1D1" presStyleIdx="2" presStyleCnt="13"/>
      <dgm:spPr/>
      <dgm:t>
        <a:bodyPr/>
        <a:lstStyle/>
        <a:p>
          <a:endParaRPr lang="es-ES"/>
        </a:p>
      </dgm:t>
    </dgm:pt>
    <dgm:pt modelId="{1FE54C93-C69D-4ECB-A6F0-C7990EC18B3F}" type="pres">
      <dgm:prSet presAssocID="{32948E66-EB12-4E7B-9CD4-E1AC30D1E89C}" presName="connectorText" presStyleLbl="sibTrans1D1" presStyleIdx="2" presStyleCnt="13"/>
      <dgm:spPr/>
      <dgm:t>
        <a:bodyPr/>
        <a:lstStyle/>
        <a:p>
          <a:endParaRPr lang="es-ES"/>
        </a:p>
      </dgm:t>
    </dgm:pt>
    <dgm:pt modelId="{A7A2F75F-EBD5-400C-9DE8-C00AC13276E7}" type="pres">
      <dgm:prSet presAssocID="{565ED4CB-6FD5-497B-98B8-DDF845385784}" presName="node" presStyleLbl="node1" presStyleIdx="3" presStyleCnt="14">
        <dgm:presLayoutVars>
          <dgm:bulletEnabled val="1"/>
        </dgm:presLayoutVars>
      </dgm:prSet>
      <dgm:spPr/>
      <dgm:t>
        <a:bodyPr/>
        <a:lstStyle/>
        <a:p>
          <a:endParaRPr lang="es-ES"/>
        </a:p>
      </dgm:t>
    </dgm:pt>
    <dgm:pt modelId="{4ECD5B60-323A-443C-9208-741740BC391A}" type="pres">
      <dgm:prSet presAssocID="{24D30E2A-2CD2-4DD7-BC79-CAE286ED40D1}" presName="sibTrans" presStyleLbl="sibTrans1D1" presStyleIdx="3" presStyleCnt="13"/>
      <dgm:spPr/>
      <dgm:t>
        <a:bodyPr/>
        <a:lstStyle/>
        <a:p>
          <a:endParaRPr lang="es-ES"/>
        </a:p>
      </dgm:t>
    </dgm:pt>
    <dgm:pt modelId="{9949BBC0-7BD4-4AAA-8B5B-068AEDF290D5}" type="pres">
      <dgm:prSet presAssocID="{24D30E2A-2CD2-4DD7-BC79-CAE286ED40D1}" presName="connectorText" presStyleLbl="sibTrans1D1" presStyleIdx="3" presStyleCnt="13"/>
      <dgm:spPr/>
      <dgm:t>
        <a:bodyPr/>
        <a:lstStyle/>
        <a:p>
          <a:endParaRPr lang="es-ES"/>
        </a:p>
      </dgm:t>
    </dgm:pt>
    <dgm:pt modelId="{80F773AA-992F-4052-BAC0-BA268DD509BB}" type="pres">
      <dgm:prSet presAssocID="{CF6BB5AA-8084-4496-B9B1-A51B63129E5E}" presName="node" presStyleLbl="node1" presStyleIdx="4" presStyleCnt="14">
        <dgm:presLayoutVars>
          <dgm:bulletEnabled val="1"/>
        </dgm:presLayoutVars>
      </dgm:prSet>
      <dgm:spPr/>
      <dgm:t>
        <a:bodyPr/>
        <a:lstStyle/>
        <a:p>
          <a:endParaRPr lang="es-ES"/>
        </a:p>
      </dgm:t>
    </dgm:pt>
    <dgm:pt modelId="{BE0471CE-91BE-4C50-B523-5E135DBC7DE3}" type="pres">
      <dgm:prSet presAssocID="{A5D400B0-CD2D-4E56-B63E-6498AD44D5AD}" presName="sibTrans" presStyleLbl="sibTrans1D1" presStyleIdx="4" presStyleCnt="13"/>
      <dgm:spPr/>
      <dgm:t>
        <a:bodyPr/>
        <a:lstStyle/>
        <a:p>
          <a:endParaRPr lang="es-ES"/>
        </a:p>
      </dgm:t>
    </dgm:pt>
    <dgm:pt modelId="{0932FD36-EDAE-49BE-B0A5-AE652DD2AF76}" type="pres">
      <dgm:prSet presAssocID="{A5D400B0-CD2D-4E56-B63E-6498AD44D5AD}" presName="connectorText" presStyleLbl="sibTrans1D1" presStyleIdx="4" presStyleCnt="13"/>
      <dgm:spPr/>
      <dgm:t>
        <a:bodyPr/>
        <a:lstStyle/>
        <a:p>
          <a:endParaRPr lang="es-ES"/>
        </a:p>
      </dgm:t>
    </dgm:pt>
    <dgm:pt modelId="{5D8E9854-57E6-4533-8F84-234961466BC6}" type="pres">
      <dgm:prSet presAssocID="{64217407-F6ED-4F31-B016-381E12FCD3B8}" presName="node" presStyleLbl="node1" presStyleIdx="5" presStyleCnt="14">
        <dgm:presLayoutVars>
          <dgm:bulletEnabled val="1"/>
        </dgm:presLayoutVars>
      </dgm:prSet>
      <dgm:spPr/>
      <dgm:t>
        <a:bodyPr/>
        <a:lstStyle/>
        <a:p>
          <a:endParaRPr lang="es-ES"/>
        </a:p>
      </dgm:t>
    </dgm:pt>
    <dgm:pt modelId="{11EAE862-43F4-41F5-B7DF-8ACBB833277B}" type="pres">
      <dgm:prSet presAssocID="{D32AC04C-A8D9-4CFC-B6A7-E7D23A3DC1AB}" presName="sibTrans" presStyleLbl="sibTrans1D1" presStyleIdx="5" presStyleCnt="13"/>
      <dgm:spPr/>
      <dgm:t>
        <a:bodyPr/>
        <a:lstStyle/>
        <a:p>
          <a:endParaRPr lang="es-ES"/>
        </a:p>
      </dgm:t>
    </dgm:pt>
    <dgm:pt modelId="{EA525980-57CF-4BA7-8633-C64151E8A0F7}" type="pres">
      <dgm:prSet presAssocID="{D32AC04C-A8D9-4CFC-B6A7-E7D23A3DC1AB}" presName="connectorText" presStyleLbl="sibTrans1D1" presStyleIdx="5" presStyleCnt="13"/>
      <dgm:spPr/>
      <dgm:t>
        <a:bodyPr/>
        <a:lstStyle/>
        <a:p>
          <a:endParaRPr lang="es-ES"/>
        </a:p>
      </dgm:t>
    </dgm:pt>
    <dgm:pt modelId="{9F061D8E-D1DC-4668-89B2-1058FC2B7EAA}" type="pres">
      <dgm:prSet presAssocID="{4F9BD63F-1D85-4684-9B5D-A07D0907EB3F}" presName="node" presStyleLbl="node1" presStyleIdx="6" presStyleCnt="14">
        <dgm:presLayoutVars>
          <dgm:bulletEnabled val="1"/>
        </dgm:presLayoutVars>
      </dgm:prSet>
      <dgm:spPr/>
      <dgm:t>
        <a:bodyPr/>
        <a:lstStyle/>
        <a:p>
          <a:endParaRPr lang="es-ES"/>
        </a:p>
      </dgm:t>
    </dgm:pt>
    <dgm:pt modelId="{A298B6E8-9566-480D-9453-A4F412DD181E}" type="pres">
      <dgm:prSet presAssocID="{DC8D2386-B55B-441C-90FF-34F4B7BF0FDE}" presName="sibTrans" presStyleLbl="sibTrans1D1" presStyleIdx="6" presStyleCnt="13"/>
      <dgm:spPr/>
      <dgm:t>
        <a:bodyPr/>
        <a:lstStyle/>
        <a:p>
          <a:endParaRPr lang="es-ES"/>
        </a:p>
      </dgm:t>
    </dgm:pt>
    <dgm:pt modelId="{4189A791-3BF0-4666-B5D7-C434CCAA7950}" type="pres">
      <dgm:prSet presAssocID="{DC8D2386-B55B-441C-90FF-34F4B7BF0FDE}" presName="connectorText" presStyleLbl="sibTrans1D1" presStyleIdx="6" presStyleCnt="13"/>
      <dgm:spPr/>
      <dgm:t>
        <a:bodyPr/>
        <a:lstStyle/>
        <a:p>
          <a:endParaRPr lang="es-ES"/>
        </a:p>
      </dgm:t>
    </dgm:pt>
    <dgm:pt modelId="{4AF4C95F-D034-4D40-8F4A-F3CEC40D33C6}" type="pres">
      <dgm:prSet presAssocID="{9B1AC253-AA0A-4553-B961-0A08D2F18920}" presName="node" presStyleLbl="node1" presStyleIdx="7" presStyleCnt="14">
        <dgm:presLayoutVars>
          <dgm:bulletEnabled val="1"/>
        </dgm:presLayoutVars>
      </dgm:prSet>
      <dgm:spPr/>
      <dgm:t>
        <a:bodyPr/>
        <a:lstStyle/>
        <a:p>
          <a:endParaRPr lang="es-ES"/>
        </a:p>
      </dgm:t>
    </dgm:pt>
    <dgm:pt modelId="{E08FE226-5293-48A1-85C6-44D541E1C482}" type="pres">
      <dgm:prSet presAssocID="{44F1B082-D1AB-4601-816F-0CA45DE92931}" presName="sibTrans" presStyleLbl="sibTrans1D1" presStyleIdx="7" presStyleCnt="13"/>
      <dgm:spPr/>
      <dgm:t>
        <a:bodyPr/>
        <a:lstStyle/>
        <a:p>
          <a:endParaRPr lang="es-ES"/>
        </a:p>
      </dgm:t>
    </dgm:pt>
    <dgm:pt modelId="{262E9C36-B665-4149-836F-E2FD8DB5AFED}" type="pres">
      <dgm:prSet presAssocID="{44F1B082-D1AB-4601-816F-0CA45DE92931}" presName="connectorText" presStyleLbl="sibTrans1D1" presStyleIdx="7" presStyleCnt="13"/>
      <dgm:spPr/>
      <dgm:t>
        <a:bodyPr/>
        <a:lstStyle/>
        <a:p>
          <a:endParaRPr lang="es-ES"/>
        </a:p>
      </dgm:t>
    </dgm:pt>
    <dgm:pt modelId="{C338EE60-5421-4F2B-9B10-AC6F2CF0B833}" type="pres">
      <dgm:prSet presAssocID="{E19C7F06-0293-48E1-92C7-165A663E18BE}" presName="node" presStyleLbl="node1" presStyleIdx="8" presStyleCnt="14">
        <dgm:presLayoutVars>
          <dgm:bulletEnabled val="1"/>
        </dgm:presLayoutVars>
      </dgm:prSet>
      <dgm:spPr/>
      <dgm:t>
        <a:bodyPr/>
        <a:lstStyle/>
        <a:p>
          <a:endParaRPr lang="es-ES"/>
        </a:p>
      </dgm:t>
    </dgm:pt>
    <dgm:pt modelId="{38D5E77B-98A0-453F-B80A-A38BD2C13897}" type="pres">
      <dgm:prSet presAssocID="{48A22B65-11C1-4D32-B87C-7246685A1342}" presName="sibTrans" presStyleLbl="sibTrans1D1" presStyleIdx="8" presStyleCnt="13"/>
      <dgm:spPr/>
      <dgm:t>
        <a:bodyPr/>
        <a:lstStyle/>
        <a:p>
          <a:endParaRPr lang="es-ES"/>
        </a:p>
      </dgm:t>
    </dgm:pt>
    <dgm:pt modelId="{B56A9E71-B9F7-462C-9B80-588E91247F9F}" type="pres">
      <dgm:prSet presAssocID="{48A22B65-11C1-4D32-B87C-7246685A1342}" presName="connectorText" presStyleLbl="sibTrans1D1" presStyleIdx="8" presStyleCnt="13"/>
      <dgm:spPr/>
      <dgm:t>
        <a:bodyPr/>
        <a:lstStyle/>
        <a:p>
          <a:endParaRPr lang="es-ES"/>
        </a:p>
      </dgm:t>
    </dgm:pt>
    <dgm:pt modelId="{D0E6F517-6B4F-4AC8-8CF1-6956950354B2}" type="pres">
      <dgm:prSet presAssocID="{7098449A-F33E-4160-979E-9362849BFFE5}" presName="node" presStyleLbl="node1" presStyleIdx="9" presStyleCnt="14">
        <dgm:presLayoutVars>
          <dgm:bulletEnabled val="1"/>
        </dgm:presLayoutVars>
      </dgm:prSet>
      <dgm:spPr/>
      <dgm:t>
        <a:bodyPr/>
        <a:lstStyle/>
        <a:p>
          <a:endParaRPr lang="es-ES"/>
        </a:p>
      </dgm:t>
    </dgm:pt>
    <dgm:pt modelId="{46F45A3F-1CFF-41B3-A1B7-F2D75A4D6124}" type="pres">
      <dgm:prSet presAssocID="{B2FD4BEE-C903-418B-8801-94E4DB4D97E0}" presName="sibTrans" presStyleLbl="sibTrans1D1" presStyleIdx="9" presStyleCnt="13"/>
      <dgm:spPr/>
      <dgm:t>
        <a:bodyPr/>
        <a:lstStyle/>
        <a:p>
          <a:endParaRPr lang="es-ES"/>
        </a:p>
      </dgm:t>
    </dgm:pt>
    <dgm:pt modelId="{96177928-48B9-49EF-B500-F3ECD62892C7}" type="pres">
      <dgm:prSet presAssocID="{B2FD4BEE-C903-418B-8801-94E4DB4D97E0}" presName="connectorText" presStyleLbl="sibTrans1D1" presStyleIdx="9" presStyleCnt="13"/>
      <dgm:spPr/>
      <dgm:t>
        <a:bodyPr/>
        <a:lstStyle/>
        <a:p>
          <a:endParaRPr lang="es-ES"/>
        </a:p>
      </dgm:t>
    </dgm:pt>
    <dgm:pt modelId="{9FF4F892-C235-4C5D-BB66-26B791D14ABB}" type="pres">
      <dgm:prSet presAssocID="{5CC4C02E-D60F-46F6-AEEB-4BCA49B28F15}" presName="node" presStyleLbl="node1" presStyleIdx="10" presStyleCnt="14">
        <dgm:presLayoutVars>
          <dgm:bulletEnabled val="1"/>
        </dgm:presLayoutVars>
      </dgm:prSet>
      <dgm:spPr/>
      <dgm:t>
        <a:bodyPr/>
        <a:lstStyle/>
        <a:p>
          <a:endParaRPr lang="es-ES"/>
        </a:p>
      </dgm:t>
    </dgm:pt>
    <dgm:pt modelId="{BD0A1705-29D6-4B08-B624-61F8E785031F}" type="pres">
      <dgm:prSet presAssocID="{B486DA58-EF8A-41DB-B4FC-B1B8EBD631C2}" presName="sibTrans" presStyleLbl="sibTrans1D1" presStyleIdx="10" presStyleCnt="13"/>
      <dgm:spPr/>
      <dgm:t>
        <a:bodyPr/>
        <a:lstStyle/>
        <a:p>
          <a:endParaRPr lang="es-ES"/>
        </a:p>
      </dgm:t>
    </dgm:pt>
    <dgm:pt modelId="{D9809EBB-92F9-4CCA-AA19-CE161278CA6E}" type="pres">
      <dgm:prSet presAssocID="{B486DA58-EF8A-41DB-B4FC-B1B8EBD631C2}" presName="connectorText" presStyleLbl="sibTrans1D1" presStyleIdx="10" presStyleCnt="13"/>
      <dgm:spPr/>
      <dgm:t>
        <a:bodyPr/>
        <a:lstStyle/>
        <a:p>
          <a:endParaRPr lang="es-ES"/>
        </a:p>
      </dgm:t>
    </dgm:pt>
    <dgm:pt modelId="{91ED3341-DFA6-4DD8-9894-63EF3FD36BDA}" type="pres">
      <dgm:prSet presAssocID="{56D4E8E8-3708-4035-82B2-5BA8E8E45422}" presName="node" presStyleLbl="node1" presStyleIdx="11" presStyleCnt="14">
        <dgm:presLayoutVars>
          <dgm:bulletEnabled val="1"/>
        </dgm:presLayoutVars>
      </dgm:prSet>
      <dgm:spPr/>
      <dgm:t>
        <a:bodyPr/>
        <a:lstStyle/>
        <a:p>
          <a:endParaRPr lang="es-ES"/>
        </a:p>
      </dgm:t>
    </dgm:pt>
    <dgm:pt modelId="{930E8DA9-065B-4FEF-ACF1-1A54AB08B03B}" type="pres">
      <dgm:prSet presAssocID="{84FFA62E-EF24-48A2-934E-1EF58F0C7A27}" presName="sibTrans" presStyleLbl="sibTrans1D1" presStyleIdx="11" presStyleCnt="13"/>
      <dgm:spPr/>
      <dgm:t>
        <a:bodyPr/>
        <a:lstStyle/>
        <a:p>
          <a:endParaRPr lang="es-ES"/>
        </a:p>
      </dgm:t>
    </dgm:pt>
    <dgm:pt modelId="{08AA2C99-9336-46F9-B056-2A236AC22D2C}" type="pres">
      <dgm:prSet presAssocID="{84FFA62E-EF24-48A2-934E-1EF58F0C7A27}" presName="connectorText" presStyleLbl="sibTrans1D1" presStyleIdx="11" presStyleCnt="13"/>
      <dgm:spPr/>
      <dgm:t>
        <a:bodyPr/>
        <a:lstStyle/>
        <a:p>
          <a:endParaRPr lang="es-ES"/>
        </a:p>
      </dgm:t>
    </dgm:pt>
    <dgm:pt modelId="{7FC7497E-8F77-48B1-8B58-8AD679497B76}" type="pres">
      <dgm:prSet presAssocID="{9A22D9FD-397C-4759-8884-C3B5D5925E42}" presName="node" presStyleLbl="node1" presStyleIdx="12" presStyleCnt="14">
        <dgm:presLayoutVars>
          <dgm:bulletEnabled val="1"/>
        </dgm:presLayoutVars>
      </dgm:prSet>
      <dgm:spPr/>
      <dgm:t>
        <a:bodyPr/>
        <a:lstStyle/>
        <a:p>
          <a:endParaRPr lang="es-ES"/>
        </a:p>
      </dgm:t>
    </dgm:pt>
    <dgm:pt modelId="{422CE0F2-DE53-48AA-9BC4-09CE57916951}" type="pres">
      <dgm:prSet presAssocID="{1D03351D-3E8C-408E-AB45-C12D543CD9E3}" presName="sibTrans" presStyleLbl="sibTrans1D1" presStyleIdx="12" presStyleCnt="13"/>
      <dgm:spPr/>
      <dgm:t>
        <a:bodyPr/>
        <a:lstStyle/>
        <a:p>
          <a:endParaRPr lang="es-ES"/>
        </a:p>
      </dgm:t>
    </dgm:pt>
    <dgm:pt modelId="{24840A50-0B38-4D34-A01D-9760203D86A1}" type="pres">
      <dgm:prSet presAssocID="{1D03351D-3E8C-408E-AB45-C12D543CD9E3}" presName="connectorText" presStyleLbl="sibTrans1D1" presStyleIdx="12" presStyleCnt="13"/>
      <dgm:spPr/>
      <dgm:t>
        <a:bodyPr/>
        <a:lstStyle/>
        <a:p>
          <a:endParaRPr lang="es-ES"/>
        </a:p>
      </dgm:t>
    </dgm:pt>
    <dgm:pt modelId="{054CD1BC-7AED-40B0-B4FD-4E384A850EF0}" type="pres">
      <dgm:prSet presAssocID="{A79A50C5-E4D9-46DF-842E-D9441FC5F500}" presName="node" presStyleLbl="node1" presStyleIdx="13" presStyleCnt="14">
        <dgm:presLayoutVars>
          <dgm:bulletEnabled val="1"/>
        </dgm:presLayoutVars>
      </dgm:prSet>
      <dgm:spPr/>
      <dgm:t>
        <a:bodyPr/>
        <a:lstStyle/>
        <a:p>
          <a:endParaRPr lang="es-ES"/>
        </a:p>
      </dgm:t>
    </dgm:pt>
  </dgm:ptLst>
  <dgm:cxnLst>
    <dgm:cxn modelId="{B73715B0-B3C7-4C0D-B651-2293B871EFF4}" type="presOf" srcId="{DC8D2386-B55B-441C-90FF-34F4B7BF0FDE}" destId="{A298B6E8-9566-480D-9453-A4F412DD181E}" srcOrd="0" destOrd="0" presId="urn:microsoft.com/office/officeart/2005/8/layout/bProcess3"/>
    <dgm:cxn modelId="{9081DB72-AE9C-40F8-8541-FDC49E18FED7}" type="presOf" srcId="{D32AC04C-A8D9-4CFC-B6A7-E7D23A3DC1AB}" destId="{EA525980-57CF-4BA7-8633-C64151E8A0F7}" srcOrd="1" destOrd="0" presId="urn:microsoft.com/office/officeart/2005/8/layout/bProcess3"/>
    <dgm:cxn modelId="{39A26376-343E-4A4A-AB4C-E5F8F43512F7}" type="presOf" srcId="{44F1B082-D1AB-4601-816F-0CA45DE92931}" destId="{E08FE226-5293-48A1-85C6-44D541E1C482}" srcOrd="0" destOrd="0" presId="urn:microsoft.com/office/officeart/2005/8/layout/bProcess3"/>
    <dgm:cxn modelId="{A3386C4D-782E-462F-9177-1589F931C1BB}" type="presOf" srcId="{84FFA62E-EF24-48A2-934E-1EF58F0C7A27}" destId="{930E8DA9-065B-4FEF-ACF1-1A54AB08B03B}" srcOrd="0" destOrd="0" presId="urn:microsoft.com/office/officeart/2005/8/layout/bProcess3"/>
    <dgm:cxn modelId="{9D2C112D-DB12-4E59-8174-F529BDEAA64D}" type="presOf" srcId="{493B92F0-CB4F-487C-AAA2-A78C57EDFCE8}" destId="{21CAF130-71AE-4280-B308-B96D381A3888}" srcOrd="0" destOrd="0" presId="urn:microsoft.com/office/officeart/2005/8/layout/bProcess3"/>
    <dgm:cxn modelId="{71F34D1B-5575-4A87-AE80-634E837855FF}" type="presOf" srcId="{9B1AC253-AA0A-4553-B961-0A08D2F18920}" destId="{4AF4C95F-D034-4D40-8F4A-F3CEC40D33C6}" srcOrd="0" destOrd="0" presId="urn:microsoft.com/office/officeart/2005/8/layout/bProcess3"/>
    <dgm:cxn modelId="{D12EF380-6A97-4CD4-8F98-042C18E7267B}" srcId="{0494D3C6-0901-4E25-9E4F-35C8AB4EBA3A}" destId="{2C29722A-AC20-4171-A2E2-9CBC5BAB28DD}" srcOrd="1" destOrd="0" parTransId="{D63D5D00-3476-4266-9DB0-23600443C4D4}" sibTransId="{493B92F0-CB4F-487C-AAA2-A78C57EDFCE8}"/>
    <dgm:cxn modelId="{331522BD-B3C8-4C3E-877F-692475CD544E}" type="presOf" srcId="{E19C7F06-0293-48E1-92C7-165A663E18BE}" destId="{C338EE60-5421-4F2B-9B10-AC6F2CF0B833}" srcOrd="0" destOrd="0" presId="urn:microsoft.com/office/officeart/2005/8/layout/bProcess3"/>
    <dgm:cxn modelId="{C65B4B3C-2C25-4EBA-84EF-C0B4B4CA3A3E}" type="presOf" srcId="{A79A50C5-E4D9-46DF-842E-D9441FC5F500}" destId="{054CD1BC-7AED-40B0-B4FD-4E384A850EF0}" srcOrd="0" destOrd="0" presId="urn:microsoft.com/office/officeart/2005/8/layout/bProcess3"/>
    <dgm:cxn modelId="{AEDD84D7-1096-4DFC-A072-EF4B74A0DE3B}" type="presOf" srcId="{48A22B65-11C1-4D32-B87C-7246685A1342}" destId="{B56A9E71-B9F7-462C-9B80-588E91247F9F}" srcOrd="1" destOrd="0" presId="urn:microsoft.com/office/officeart/2005/8/layout/bProcess3"/>
    <dgm:cxn modelId="{7F186B77-11BF-42A3-93BA-4EC680EB1904}" type="presOf" srcId="{CF6BB5AA-8084-4496-B9B1-A51B63129E5E}" destId="{80F773AA-992F-4052-BAC0-BA268DD509BB}" srcOrd="0" destOrd="0" presId="urn:microsoft.com/office/officeart/2005/8/layout/bProcess3"/>
    <dgm:cxn modelId="{2C164DAA-2774-460D-93D2-76E2DDCC50C1}" srcId="{0494D3C6-0901-4E25-9E4F-35C8AB4EBA3A}" destId="{00CDF9A5-81F4-46B5-8B7D-837DBA005ECD}" srcOrd="0" destOrd="0" parTransId="{2772E882-CF73-4510-A058-F274F77A2836}" sibTransId="{5F2E1EDB-B9A9-4278-86D1-97343F34E277}"/>
    <dgm:cxn modelId="{B1276949-9CEA-4A26-9B8A-DEB3EA448250}" type="presOf" srcId="{32948E66-EB12-4E7B-9CD4-E1AC30D1E89C}" destId="{5C34A0BD-DF2E-4EB3-A0A0-85A148A966C2}" srcOrd="0" destOrd="0" presId="urn:microsoft.com/office/officeart/2005/8/layout/bProcess3"/>
    <dgm:cxn modelId="{A80F5A72-392A-410F-B7A4-9C531889A140}" type="presOf" srcId="{5CC4C02E-D60F-46F6-AEEB-4BCA49B28F15}" destId="{9FF4F892-C235-4C5D-BB66-26B791D14ABB}" srcOrd="0" destOrd="0" presId="urn:microsoft.com/office/officeart/2005/8/layout/bProcess3"/>
    <dgm:cxn modelId="{1938D391-A92B-4379-AB8B-654616024A64}" srcId="{0494D3C6-0901-4E25-9E4F-35C8AB4EBA3A}" destId="{E19C7F06-0293-48E1-92C7-165A663E18BE}" srcOrd="8" destOrd="0" parTransId="{8522C436-837B-4C78-9A87-0D3B3207898C}" sibTransId="{48A22B65-11C1-4D32-B87C-7246685A1342}"/>
    <dgm:cxn modelId="{905D22A3-7DF8-4EA2-B810-D5629D0EE91A}" type="presOf" srcId="{64217407-F6ED-4F31-B016-381E12FCD3B8}" destId="{5D8E9854-57E6-4533-8F84-234961466BC6}" srcOrd="0" destOrd="0" presId="urn:microsoft.com/office/officeart/2005/8/layout/bProcess3"/>
    <dgm:cxn modelId="{9649DF58-DCB3-4810-8C9B-AFF5769246B4}" type="presOf" srcId="{24D30E2A-2CD2-4DD7-BC79-CAE286ED40D1}" destId="{4ECD5B60-323A-443C-9208-741740BC391A}" srcOrd="0" destOrd="0" presId="urn:microsoft.com/office/officeart/2005/8/layout/bProcess3"/>
    <dgm:cxn modelId="{E626AA62-4515-485F-9063-027ECFC36C69}" type="presOf" srcId="{56D4E8E8-3708-4035-82B2-5BA8E8E45422}" destId="{91ED3341-DFA6-4DD8-9894-63EF3FD36BDA}" srcOrd="0" destOrd="0" presId="urn:microsoft.com/office/officeart/2005/8/layout/bProcess3"/>
    <dgm:cxn modelId="{3ABB7283-9256-4EAD-B3FF-F27E7EF4C3DB}" type="presOf" srcId="{3F856A0B-1D9E-43D1-8F31-B70E5F7880B9}" destId="{7093D699-0CDD-46F3-A0B3-6898E0169AD0}" srcOrd="0" destOrd="0" presId="urn:microsoft.com/office/officeart/2005/8/layout/bProcess3"/>
    <dgm:cxn modelId="{75BD714A-41BC-47B2-8416-C2B2937E6CB6}" type="presOf" srcId="{32948E66-EB12-4E7B-9CD4-E1AC30D1E89C}" destId="{1FE54C93-C69D-4ECB-A6F0-C7990EC18B3F}" srcOrd="1" destOrd="0" presId="urn:microsoft.com/office/officeart/2005/8/layout/bProcess3"/>
    <dgm:cxn modelId="{5703ACF9-5056-4916-863B-5BD01185D683}" type="presOf" srcId="{24D30E2A-2CD2-4DD7-BC79-CAE286ED40D1}" destId="{9949BBC0-7BD4-4AAA-8B5B-068AEDF290D5}" srcOrd="1" destOrd="0" presId="urn:microsoft.com/office/officeart/2005/8/layout/bProcess3"/>
    <dgm:cxn modelId="{BDDFAC86-1CD0-4348-B60A-313CD45219F0}" type="presOf" srcId="{1D03351D-3E8C-408E-AB45-C12D543CD9E3}" destId="{24840A50-0B38-4D34-A01D-9760203D86A1}" srcOrd="1" destOrd="0" presId="urn:microsoft.com/office/officeart/2005/8/layout/bProcess3"/>
    <dgm:cxn modelId="{68E489D0-2C25-4ED5-AAAB-AED48C8E3220}" type="presOf" srcId="{7098449A-F33E-4160-979E-9362849BFFE5}" destId="{D0E6F517-6B4F-4AC8-8CF1-6956950354B2}" srcOrd="0" destOrd="0" presId="urn:microsoft.com/office/officeart/2005/8/layout/bProcess3"/>
    <dgm:cxn modelId="{7E384955-FBB3-45F8-BCC9-C5DBAEA03015}" type="presOf" srcId="{B486DA58-EF8A-41DB-B4FC-B1B8EBD631C2}" destId="{BD0A1705-29D6-4B08-B624-61F8E785031F}" srcOrd="0" destOrd="0" presId="urn:microsoft.com/office/officeart/2005/8/layout/bProcess3"/>
    <dgm:cxn modelId="{5A883EBF-21CA-4BDE-BAC8-93581C4EC13A}" type="presOf" srcId="{5F2E1EDB-B9A9-4278-86D1-97343F34E277}" destId="{D823F44A-0F5C-495C-9688-671866D6F2F9}" srcOrd="1" destOrd="0" presId="urn:microsoft.com/office/officeart/2005/8/layout/bProcess3"/>
    <dgm:cxn modelId="{0D37C553-36A8-4BCD-BAC4-FD4CA99871B2}" srcId="{0494D3C6-0901-4E25-9E4F-35C8AB4EBA3A}" destId="{4F9BD63F-1D85-4684-9B5D-A07D0907EB3F}" srcOrd="6" destOrd="0" parTransId="{1CE431F5-134F-4C40-B12D-446523C99D8D}" sibTransId="{DC8D2386-B55B-441C-90FF-34F4B7BF0FDE}"/>
    <dgm:cxn modelId="{6CB7220D-63F0-44E0-9113-6FCF6655F5A6}" srcId="{0494D3C6-0901-4E25-9E4F-35C8AB4EBA3A}" destId="{A79A50C5-E4D9-46DF-842E-D9441FC5F500}" srcOrd="13" destOrd="0" parTransId="{EA58CB31-24DE-4F51-ADC5-016F65B304A7}" sibTransId="{10253464-C193-4CAE-A407-99D8ABEF2B7F}"/>
    <dgm:cxn modelId="{EFCB2D95-D35F-4D7B-B82B-E89547DE671E}" type="presOf" srcId="{84FFA62E-EF24-48A2-934E-1EF58F0C7A27}" destId="{08AA2C99-9336-46F9-B056-2A236AC22D2C}" srcOrd="1" destOrd="0" presId="urn:microsoft.com/office/officeart/2005/8/layout/bProcess3"/>
    <dgm:cxn modelId="{5EE6E2DB-0483-433E-A848-EDEB7CC8E809}" type="presOf" srcId="{A5D400B0-CD2D-4E56-B63E-6498AD44D5AD}" destId="{0932FD36-EDAE-49BE-B0A5-AE652DD2AF76}" srcOrd="1" destOrd="0" presId="urn:microsoft.com/office/officeart/2005/8/layout/bProcess3"/>
    <dgm:cxn modelId="{B618590F-4500-4DBC-8B99-82A680AD88C2}" srcId="{0494D3C6-0901-4E25-9E4F-35C8AB4EBA3A}" destId="{7098449A-F33E-4160-979E-9362849BFFE5}" srcOrd="9" destOrd="0" parTransId="{106ABC35-9242-40DD-B695-B23C7308F898}" sibTransId="{B2FD4BEE-C903-418B-8801-94E4DB4D97E0}"/>
    <dgm:cxn modelId="{BEB944DC-08EA-4476-81B6-DA124F704514}" type="presOf" srcId="{44F1B082-D1AB-4601-816F-0CA45DE92931}" destId="{262E9C36-B665-4149-836F-E2FD8DB5AFED}" srcOrd="1" destOrd="0" presId="urn:microsoft.com/office/officeart/2005/8/layout/bProcess3"/>
    <dgm:cxn modelId="{AFD371FF-F4BE-4C61-9865-B3641A081068}" srcId="{0494D3C6-0901-4E25-9E4F-35C8AB4EBA3A}" destId="{CF6BB5AA-8084-4496-B9B1-A51B63129E5E}" srcOrd="4" destOrd="0" parTransId="{3782F79B-2456-4EC4-9EA3-D9ABD1E48811}" sibTransId="{A5D400B0-CD2D-4E56-B63E-6498AD44D5AD}"/>
    <dgm:cxn modelId="{96D20BD5-01EA-49C9-A298-DEB4255D6B0E}" srcId="{0494D3C6-0901-4E25-9E4F-35C8AB4EBA3A}" destId="{9A22D9FD-397C-4759-8884-C3B5D5925E42}" srcOrd="12" destOrd="0" parTransId="{0078F808-89A3-4ACA-8805-A7E9F9490762}" sibTransId="{1D03351D-3E8C-408E-AB45-C12D543CD9E3}"/>
    <dgm:cxn modelId="{E70640FA-C5D5-4E72-9F92-2C411A2D38FF}" type="presOf" srcId="{00CDF9A5-81F4-46B5-8B7D-837DBA005ECD}" destId="{D282CB70-D2B7-40EC-BD7F-1A8A14823F18}" srcOrd="0" destOrd="0" presId="urn:microsoft.com/office/officeart/2005/8/layout/bProcess3"/>
    <dgm:cxn modelId="{9E5C5A99-386B-460E-B640-E294FFE974F2}" type="presOf" srcId="{4F9BD63F-1D85-4684-9B5D-A07D0907EB3F}" destId="{9F061D8E-D1DC-4668-89B2-1058FC2B7EAA}" srcOrd="0" destOrd="0" presId="urn:microsoft.com/office/officeart/2005/8/layout/bProcess3"/>
    <dgm:cxn modelId="{3CF57A0B-0C63-4F4F-9373-5C92ED4239CF}" type="presOf" srcId="{B486DA58-EF8A-41DB-B4FC-B1B8EBD631C2}" destId="{D9809EBB-92F9-4CCA-AA19-CE161278CA6E}" srcOrd="1" destOrd="0" presId="urn:microsoft.com/office/officeart/2005/8/layout/bProcess3"/>
    <dgm:cxn modelId="{F4813ABE-D5E9-4D43-99BE-DB19B4951A3E}" type="presOf" srcId="{5F2E1EDB-B9A9-4278-86D1-97343F34E277}" destId="{443CEFE8-03B9-4758-9894-37F57F1FD081}" srcOrd="0" destOrd="0" presId="urn:microsoft.com/office/officeart/2005/8/layout/bProcess3"/>
    <dgm:cxn modelId="{C1FB110E-4DA0-4269-892F-D15D931A7CF4}" type="presOf" srcId="{565ED4CB-6FD5-497B-98B8-DDF845385784}" destId="{A7A2F75F-EBD5-400C-9DE8-C00AC13276E7}" srcOrd="0" destOrd="0" presId="urn:microsoft.com/office/officeart/2005/8/layout/bProcess3"/>
    <dgm:cxn modelId="{4EF8C74D-8F77-4C9B-AADF-D735ED43C50F}" type="presOf" srcId="{2C29722A-AC20-4171-A2E2-9CBC5BAB28DD}" destId="{DBD001D8-2851-4587-8740-5B948F982AF6}" srcOrd="0" destOrd="0" presId="urn:microsoft.com/office/officeart/2005/8/layout/bProcess3"/>
    <dgm:cxn modelId="{5650A784-6A6A-470C-842C-FA467896729C}" srcId="{0494D3C6-0901-4E25-9E4F-35C8AB4EBA3A}" destId="{64217407-F6ED-4F31-B016-381E12FCD3B8}" srcOrd="5" destOrd="0" parTransId="{2F06B8BD-07CE-4437-BF4E-468F2A2DBDF8}" sibTransId="{D32AC04C-A8D9-4CFC-B6A7-E7D23A3DC1AB}"/>
    <dgm:cxn modelId="{DE039BAD-448A-4A72-BF3B-456A803B0386}" type="presOf" srcId="{A5D400B0-CD2D-4E56-B63E-6498AD44D5AD}" destId="{BE0471CE-91BE-4C50-B523-5E135DBC7DE3}" srcOrd="0" destOrd="0" presId="urn:microsoft.com/office/officeart/2005/8/layout/bProcess3"/>
    <dgm:cxn modelId="{A92B5FA0-CF4E-4944-9F65-A9E585A50FBF}" type="presOf" srcId="{B2FD4BEE-C903-418B-8801-94E4DB4D97E0}" destId="{96177928-48B9-49EF-B500-F3ECD62892C7}" srcOrd="1" destOrd="0" presId="urn:microsoft.com/office/officeart/2005/8/layout/bProcess3"/>
    <dgm:cxn modelId="{CD8F667D-BF0B-44D8-8583-4E8A46B6FD03}" type="presOf" srcId="{D32AC04C-A8D9-4CFC-B6A7-E7D23A3DC1AB}" destId="{11EAE862-43F4-41F5-B7DF-8ACBB833277B}" srcOrd="0" destOrd="0" presId="urn:microsoft.com/office/officeart/2005/8/layout/bProcess3"/>
    <dgm:cxn modelId="{D5754AE7-AF7B-42A4-9047-0FB661F930D0}" type="presOf" srcId="{9A22D9FD-397C-4759-8884-C3B5D5925E42}" destId="{7FC7497E-8F77-48B1-8B58-8AD679497B76}" srcOrd="0" destOrd="0" presId="urn:microsoft.com/office/officeart/2005/8/layout/bProcess3"/>
    <dgm:cxn modelId="{730BADD3-34F3-4F50-BA08-52D6E9F20CF8}" type="presOf" srcId="{DC8D2386-B55B-441C-90FF-34F4B7BF0FDE}" destId="{4189A791-3BF0-4666-B5D7-C434CCAA7950}" srcOrd="1" destOrd="0" presId="urn:microsoft.com/office/officeart/2005/8/layout/bProcess3"/>
    <dgm:cxn modelId="{C385082B-C00C-49C3-BC58-3592D0A381DE}" type="presOf" srcId="{1D03351D-3E8C-408E-AB45-C12D543CD9E3}" destId="{422CE0F2-DE53-48AA-9BC4-09CE57916951}" srcOrd="0" destOrd="0" presId="urn:microsoft.com/office/officeart/2005/8/layout/bProcess3"/>
    <dgm:cxn modelId="{F0D87289-7D08-4A6C-931B-BC5AD453E297}" srcId="{0494D3C6-0901-4E25-9E4F-35C8AB4EBA3A}" destId="{56D4E8E8-3708-4035-82B2-5BA8E8E45422}" srcOrd="11" destOrd="0" parTransId="{CAFC12EB-E7B4-45B3-A379-C1A061B60DC1}" sibTransId="{84FFA62E-EF24-48A2-934E-1EF58F0C7A27}"/>
    <dgm:cxn modelId="{BC60872B-D596-4113-A7FD-9C1393830C01}" srcId="{0494D3C6-0901-4E25-9E4F-35C8AB4EBA3A}" destId="{9B1AC253-AA0A-4553-B961-0A08D2F18920}" srcOrd="7" destOrd="0" parTransId="{C6BA6FD3-9440-4DF2-8BF6-49A0F7BF59B0}" sibTransId="{44F1B082-D1AB-4601-816F-0CA45DE92931}"/>
    <dgm:cxn modelId="{3F9CC782-B3B4-4882-9A55-EE6EAFEA793D}" type="presOf" srcId="{B2FD4BEE-C903-418B-8801-94E4DB4D97E0}" destId="{46F45A3F-1CFF-41B3-A1B7-F2D75A4D6124}" srcOrd="0" destOrd="0" presId="urn:microsoft.com/office/officeart/2005/8/layout/bProcess3"/>
    <dgm:cxn modelId="{E7FD156F-A2AB-4F37-92DA-5D7E71DEEC0F}" srcId="{0494D3C6-0901-4E25-9E4F-35C8AB4EBA3A}" destId="{5CC4C02E-D60F-46F6-AEEB-4BCA49B28F15}" srcOrd="10" destOrd="0" parTransId="{91769A54-99A8-494C-B1BC-B700857D949D}" sibTransId="{B486DA58-EF8A-41DB-B4FC-B1B8EBD631C2}"/>
    <dgm:cxn modelId="{03AF8F04-32A5-4337-AB4E-023C575A18A5}" type="presOf" srcId="{493B92F0-CB4F-487C-AAA2-A78C57EDFCE8}" destId="{66AE510C-2100-4676-AD91-4B5A6B268FAF}" srcOrd="1" destOrd="0" presId="urn:microsoft.com/office/officeart/2005/8/layout/bProcess3"/>
    <dgm:cxn modelId="{0F776659-2B23-4555-AEDA-F689DB1FAD1A}" type="presOf" srcId="{48A22B65-11C1-4D32-B87C-7246685A1342}" destId="{38D5E77B-98A0-453F-B80A-A38BD2C13897}" srcOrd="0" destOrd="0" presId="urn:microsoft.com/office/officeart/2005/8/layout/bProcess3"/>
    <dgm:cxn modelId="{5FDD08CD-061E-433F-8166-B0823AB86406}" type="presOf" srcId="{0494D3C6-0901-4E25-9E4F-35C8AB4EBA3A}" destId="{1FE07D5B-6881-4FB1-A5B8-CB99559411E9}" srcOrd="0" destOrd="0" presId="urn:microsoft.com/office/officeart/2005/8/layout/bProcess3"/>
    <dgm:cxn modelId="{7BD1786D-1259-4EF4-988E-D36EE168FD65}" srcId="{0494D3C6-0901-4E25-9E4F-35C8AB4EBA3A}" destId="{3F856A0B-1D9E-43D1-8F31-B70E5F7880B9}" srcOrd="2" destOrd="0" parTransId="{0953D64E-38A8-4CBD-8991-09C62E83206D}" sibTransId="{32948E66-EB12-4E7B-9CD4-E1AC30D1E89C}"/>
    <dgm:cxn modelId="{DB4A0D3D-2F73-4929-820B-4FABA45AC0B8}" srcId="{0494D3C6-0901-4E25-9E4F-35C8AB4EBA3A}" destId="{565ED4CB-6FD5-497B-98B8-DDF845385784}" srcOrd="3" destOrd="0" parTransId="{80C2F23C-E219-400F-8ED7-F2BA509139BE}" sibTransId="{24D30E2A-2CD2-4DD7-BC79-CAE286ED40D1}"/>
    <dgm:cxn modelId="{EB8B8706-1D02-43ED-8185-833194762095}" type="presParOf" srcId="{1FE07D5B-6881-4FB1-A5B8-CB99559411E9}" destId="{D282CB70-D2B7-40EC-BD7F-1A8A14823F18}" srcOrd="0" destOrd="0" presId="urn:microsoft.com/office/officeart/2005/8/layout/bProcess3"/>
    <dgm:cxn modelId="{6C5CACE6-0185-4F8A-B2DF-B0222207FBC0}" type="presParOf" srcId="{1FE07D5B-6881-4FB1-A5B8-CB99559411E9}" destId="{443CEFE8-03B9-4758-9894-37F57F1FD081}" srcOrd="1" destOrd="0" presId="urn:microsoft.com/office/officeart/2005/8/layout/bProcess3"/>
    <dgm:cxn modelId="{76302058-0AE1-4D1B-B335-6DEBEE2476AA}" type="presParOf" srcId="{443CEFE8-03B9-4758-9894-37F57F1FD081}" destId="{D823F44A-0F5C-495C-9688-671866D6F2F9}" srcOrd="0" destOrd="0" presId="urn:microsoft.com/office/officeart/2005/8/layout/bProcess3"/>
    <dgm:cxn modelId="{59F1623B-AB91-43B2-BBF4-5C8CFF819FCC}" type="presParOf" srcId="{1FE07D5B-6881-4FB1-A5B8-CB99559411E9}" destId="{DBD001D8-2851-4587-8740-5B948F982AF6}" srcOrd="2" destOrd="0" presId="urn:microsoft.com/office/officeart/2005/8/layout/bProcess3"/>
    <dgm:cxn modelId="{1A4F90FA-ADAB-4A59-8106-EE8CE51AECB1}" type="presParOf" srcId="{1FE07D5B-6881-4FB1-A5B8-CB99559411E9}" destId="{21CAF130-71AE-4280-B308-B96D381A3888}" srcOrd="3" destOrd="0" presId="urn:microsoft.com/office/officeart/2005/8/layout/bProcess3"/>
    <dgm:cxn modelId="{2EDC70EE-AFA3-4286-A602-D012ABCC6CDF}" type="presParOf" srcId="{21CAF130-71AE-4280-B308-B96D381A3888}" destId="{66AE510C-2100-4676-AD91-4B5A6B268FAF}" srcOrd="0" destOrd="0" presId="urn:microsoft.com/office/officeart/2005/8/layout/bProcess3"/>
    <dgm:cxn modelId="{F049742E-8C02-41F6-87FA-DE31B052311C}" type="presParOf" srcId="{1FE07D5B-6881-4FB1-A5B8-CB99559411E9}" destId="{7093D699-0CDD-46F3-A0B3-6898E0169AD0}" srcOrd="4" destOrd="0" presId="urn:microsoft.com/office/officeart/2005/8/layout/bProcess3"/>
    <dgm:cxn modelId="{16D2A5E0-96FA-4289-9FAB-F7F1F160DCED}" type="presParOf" srcId="{1FE07D5B-6881-4FB1-A5B8-CB99559411E9}" destId="{5C34A0BD-DF2E-4EB3-A0A0-85A148A966C2}" srcOrd="5" destOrd="0" presId="urn:microsoft.com/office/officeart/2005/8/layout/bProcess3"/>
    <dgm:cxn modelId="{A3067EBE-27E7-4FDA-AE35-3C2DEBBB80D4}" type="presParOf" srcId="{5C34A0BD-DF2E-4EB3-A0A0-85A148A966C2}" destId="{1FE54C93-C69D-4ECB-A6F0-C7990EC18B3F}" srcOrd="0" destOrd="0" presId="urn:microsoft.com/office/officeart/2005/8/layout/bProcess3"/>
    <dgm:cxn modelId="{A8AFF67E-F30C-4065-8725-7EC5E672B66D}" type="presParOf" srcId="{1FE07D5B-6881-4FB1-A5B8-CB99559411E9}" destId="{A7A2F75F-EBD5-400C-9DE8-C00AC13276E7}" srcOrd="6" destOrd="0" presId="urn:microsoft.com/office/officeart/2005/8/layout/bProcess3"/>
    <dgm:cxn modelId="{8AD077D5-8CE2-4C1F-8965-3458DADC52CD}" type="presParOf" srcId="{1FE07D5B-6881-4FB1-A5B8-CB99559411E9}" destId="{4ECD5B60-323A-443C-9208-741740BC391A}" srcOrd="7" destOrd="0" presId="urn:microsoft.com/office/officeart/2005/8/layout/bProcess3"/>
    <dgm:cxn modelId="{0A7EA8CA-EEC2-4607-86B7-90AFB1BD06E5}" type="presParOf" srcId="{4ECD5B60-323A-443C-9208-741740BC391A}" destId="{9949BBC0-7BD4-4AAA-8B5B-068AEDF290D5}" srcOrd="0" destOrd="0" presId="urn:microsoft.com/office/officeart/2005/8/layout/bProcess3"/>
    <dgm:cxn modelId="{0A6FFB3F-47E2-442E-A6DE-380F2E13C19A}" type="presParOf" srcId="{1FE07D5B-6881-4FB1-A5B8-CB99559411E9}" destId="{80F773AA-992F-4052-BAC0-BA268DD509BB}" srcOrd="8" destOrd="0" presId="urn:microsoft.com/office/officeart/2005/8/layout/bProcess3"/>
    <dgm:cxn modelId="{10F0E2C8-377F-401B-A776-07BB202F89BA}" type="presParOf" srcId="{1FE07D5B-6881-4FB1-A5B8-CB99559411E9}" destId="{BE0471CE-91BE-4C50-B523-5E135DBC7DE3}" srcOrd="9" destOrd="0" presId="urn:microsoft.com/office/officeart/2005/8/layout/bProcess3"/>
    <dgm:cxn modelId="{38903A65-5705-4E62-8AC5-202940E97E12}" type="presParOf" srcId="{BE0471CE-91BE-4C50-B523-5E135DBC7DE3}" destId="{0932FD36-EDAE-49BE-B0A5-AE652DD2AF76}" srcOrd="0" destOrd="0" presId="urn:microsoft.com/office/officeart/2005/8/layout/bProcess3"/>
    <dgm:cxn modelId="{59598DF4-B114-4030-8692-EB682604BB7D}" type="presParOf" srcId="{1FE07D5B-6881-4FB1-A5B8-CB99559411E9}" destId="{5D8E9854-57E6-4533-8F84-234961466BC6}" srcOrd="10" destOrd="0" presId="urn:microsoft.com/office/officeart/2005/8/layout/bProcess3"/>
    <dgm:cxn modelId="{ECDEC119-D5B7-4D77-B8E1-DDA3FAECD327}" type="presParOf" srcId="{1FE07D5B-6881-4FB1-A5B8-CB99559411E9}" destId="{11EAE862-43F4-41F5-B7DF-8ACBB833277B}" srcOrd="11" destOrd="0" presId="urn:microsoft.com/office/officeart/2005/8/layout/bProcess3"/>
    <dgm:cxn modelId="{F97BE75C-C2C7-4969-85AB-524309ADFB38}" type="presParOf" srcId="{11EAE862-43F4-41F5-B7DF-8ACBB833277B}" destId="{EA525980-57CF-4BA7-8633-C64151E8A0F7}" srcOrd="0" destOrd="0" presId="urn:microsoft.com/office/officeart/2005/8/layout/bProcess3"/>
    <dgm:cxn modelId="{2ECAB2D9-3842-44A4-B2D2-F75F3470962B}" type="presParOf" srcId="{1FE07D5B-6881-4FB1-A5B8-CB99559411E9}" destId="{9F061D8E-D1DC-4668-89B2-1058FC2B7EAA}" srcOrd="12" destOrd="0" presId="urn:microsoft.com/office/officeart/2005/8/layout/bProcess3"/>
    <dgm:cxn modelId="{01719717-DEAB-4808-88AE-5190D3C6B63F}" type="presParOf" srcId="{1FE07D5B-6881-4FB1-A5B8-CB99559411E9}" destId="{A298B6E8-9566-480D-9453-A4F412DD181E}" srcOrd="13" destOrd="0" presId="urn:microsoft.com/office/officeart/2005/8/layout/bProcess3"/>
    <dgm:cxn modelId="{0B2B9FAA-112A-461D-A4A8-1BAEE922EE01}" type="presParOf" srcId="{A298B6E8-9566-480D-9453-A4F412DD181E}" destId="{4189A791-3BF0-4666-B5D7-C434CCAA7950}" srcOrd="0" destOrd="0" presId="urn:microsoft.com/office/officeart/2005/8/layout/bProcess3"/>
    <dgm:cxn modelId="{DE30B6EF-0363-444C-BE5A-B7B259B87342}" type="presParOf" srcId="{1FE07D5B-6881-4FB1-A5B8-CB99559411E9}" destId="{4AF4C95F-D034-4D40-8F4A-F3CEC40D33C6}" srcOrd="14" destOrd="0" presId="urn:microsoft.com/office/officeart/2005/8/layout/bProcess3"/>
    <dgm:cxn modelId="{470CECEE-2C6C-4CDC-9B26-7242A6739081}" type="presParOf" srcId="{1FE07D5B-6881-4FB1-A5B8-CB99559411E9}" destId="{E08FE226-5293-48A1-85C6-44D541E1C482}" srcOrd="15" destOrd="0" presId="urn:microsoft.com/office/officeart/2005/8/layout/bProcess3"/>
    <dgm:cxn modelId="{CD1D67CA-BB39-4495-80F5-627B1D505DB7}" type="presParOf" srcId="{E08FE226-5293-48A1-85C6-44D541E1C482}" destId="{262E9C36-B665-4149-836F-E2FD8DB5AFED}" srcOrd="0" destOrd="0" presId="urn:microsoft.com/office/officeart/2005/8/layout/bProcess3"/>
    <dgm:cxn modelId="{5711C9D7-F5F9-4DC5-8E0E-DE17AF0243B3}" type="presParOf" srcId="{1FE07D5B-6881-4FB1-A5B8-CB99559411E9}" destId="{C338EE60-5421-4F2B-9B10-AC6F2CF0B833}" srcOrd="16" destOrd="0" presId="urn:microsoft.com/office/officeart/2005/8/layout/bProcess3"/>
    <dgm:cxn modelId="{D704A712-9DD2-401B-914E-CCE38C2D35F9}" type="presParOf" srcId="{1FE07D5B-6881-4FB1-A5B8-CB99559411E9}" destId="{38D5E77B-98A0-453F-B80A-A38BD2C13897}" srcOrd="17" destOrd="0" presId="urn:microsoft.com/office/officeart/2005/8/layout/bProcess3"/>
    <dgm:cxn modelId="{EA24F9BB-C473-4CED-AFD2-C8AC61491A5E}" type="presParOf" srcId="{38D5E77B-98A0-453F-B80A-A38BD2C13897}" destId="{B56A9E71-B9F7-462C-9B80-588E91247F9F}" srcOrd="0" destOrd="0" presId="urn:microsoft.com/office/officeart/2005/8/layout/bProcess3"/>
    <dgm:cxn modelId="{748811B7-FA65-4F23-A808-215082914272}" type="presParOf" srcId="{1FE07D5B-6881-4FB1-A5B8-CB99559411E9}" destId="{D0E6F517-6B4F-4AC8-8CF1-6956950354B2}" srcOrd="18" destOrd="0" presId="urn:microsoft.com/office/officeart/2005/8/layout/bProcess3"/>
    <dgm:cxn modelId="{53F5069E-EDAD-4CD0-874C-9BB1FA6AE933}" type="presParOf" srcId="{1FE07D5B-6881-4FB1-A5B8-CB99559411E9}" destId="{46F45A3F-1CFF-41B3-A1B7-F2D75A4D6124}" srcOrd="19" destOrd="0" presId="urn:microsoft.com/office/officeart/2005/8/layout/bProcess3"/>
    <dgm:cxn modelId="{77F0507E-D0E0-4969-A641-BADD080D7158}" type="presParOf" srcId="{46F45A3F-1CFF-41B3-A1B7-F2D75A4D6124}" destId="{96177928-48B9-49EF-B500-F3ECD62892C7}" srcOrd="0" destOrd="0" presId="urn:microsoft.com/office/officeart/2005/8/layout/bProcess3"/>
    <dgm:cxn modelId="{C55F3229-7D58-45FE-A1E5-91EB7D194CA6}" type="presParOf" srcId="{1FE07D5B-6881-4FB1-A5B8-CB99559411E9}" destId="{9FF4F892-C235-4C5D-BB66-26B791D14ABB}" srcOrd="20" destOrd="0" presId="urn:microsoft.com/office/officeart/2005/8/layout/bProcess3"/>
    <dgm:cxn modelId="{3FF97FEB-D236-46E3-8B0C-1EEEB6E61674}" type="presParOf" srcId="{1FE07D5B-6881-4FB1-A5B8-CB99559411E9}" destId="{BD0A1705-29D6-4B08-B624-61F8E785031F}" srcOrd="21" destOrd="0" presId="urn:microsoft.com/office/officeart/2005/8/layout/bProcess3"/>
    <dgm:cxn modelId="{83481E2B-7BD6-4ECC-9D7F-0C3B04EB63BB}" type="presParOf" srcId="{BD0A1705-29D6-4B08-B624-61F8E785031F}" destId="{D9809EBB-92F9-4CCA-AA19-CE161278CA6E}" srcOrd="0" destOrd="0" presId="urn:microsoft.com/office/officeart/2005/8/layout/bProcess3"/>
    <dgm:cxn modelId="{4D214FFB-AC66-4A56-9A13-4D5594EA2227}" type="presParOf" srcId="{1FE07D5B-6881-4FB1-A5B8-CB99559411E9}" destId="{91ED3341-DFA6-4DD8-9894-63EF3FD36BDA}" srcOrd="22" destOrd="0" presId="urn:microsoft.com/office/officeart/2005/8/layout/bProcess3"/>
    <dgm:cxn modelId="{858108A9-BB1B-4F5C-AC77-8A71F7674C74}" type="presParOf" srcId="{1FE07D5B-6881-4FB1-A5B8-CB99559411E9}" destId="{930E8DA9-065B-4FEF-ACF1-1A54AB08B03B}" srcOrd="23" destOrd="0" presId="urn:microsoft.com/office/officeart/2005/8/layout/bProcess3"/>
    <dgm:cxn modelId="{7A8FFF03-7B16-4726-98FA-CB80E48082A8}" type="presParOf" srcId="{930E8DA9-065B-4FEF-ACF1-1A54AB08B03B}" destId="{08AA2C99-9336-46F9-B056-2A236AC22D2C}" srcOrd="0" destOrd="0" presId="urn:microsoft.com/office/officeart/2005/8/layout/bProcess3"/>
    <dgm:cxn modelId="{4A86B8FE-92F2-43B5-B666-4F45041562B0}" type="presParOf" srcId="{1FE07D5B-6881-4FB1-A5B8-CB99559411E9}" destId="{7FC7497E-8F77-48B1-8B58-8AD679497B76}" srcOrd="24" destOrd="0" presId="urn:microsoft.com/office/officeart/2005/8/layout/bProcess3"/>
    <dgm:cxn modelId="{E7AE75E6-C800-414E-A329-31ED49615CF0}" type="presParOf" srcId="{1FE07D5B-6881-4FB1-A5B8-CB99559411E9}" destId="{422CE0F2-DE53-48AA-9BC4-09CE57916951}" srcOrd="25" destOrd="0" presId="urn:microsoft.com/office/officeart/2005/8/layout/bProcess3"/>
    <dgm:cxn modelId="{1524D2D5-D1E7-4329-ADA4-34770459D577}" type="presParOf" srcId="{422CE0F2-DE53-48AA-9BC4-09CE57916951}" destId="{24840A50-0B38-4D34-A01D-9760203D86A1}" srcOrd="0" destOrd="0" presId="urn:microsoft.com/office/officeart/2005/8/layout/bProcess3"/>
    <dgm:cxn modelId="{22409A23-A98A-4FA7-B32B-20D5D44077C2}" type="presParOf" srcId="{1FE07D5B-6881-4FB1-A5B8-CB99559411E9}" destId="{054CD1BC-7AED-40B0-B4FD-4E384A850EF0}" srcOrd="26"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EE4B7-C418-4D0A-BEBC-976BE65A1E0E}">
      <dsp:nvSpPr>
        <dsp:cNvPr id="0" name=""/>
        <dsp:cNvSpPr/>
      </dsp:nvSpPr>
      <dsp:spPr>
        <a:xfrm>
          <a:off x="0" y="313756"/>
          <a:ext cx="5263914" cy="428400"/>
        </a:xfrm>
        <a:prstGeom prst="rect">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96F685-1CA0-48BA-A02F-7C25DA2DF6A8}">
      <dsp:nvSpPr>
        <dsp:cNvPr id="0" name=""/>
        <dsp:cNvSpPr/>
      </dsp:nvSpPr>
      <dsp:spPr>
        <a:xfrm>
          <a:off x="263195" y="62836"/>
          <a:ext cx="3684739" cy="501840"/>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274" tIns="0" rIns="139274" bIns="0" numCol="1" spcCol="1270" anchor="ctr" anchorCtr="0">
          <a:noAutofit/>
        </a:bodyPr>
        <a:lstStyle/>
        <a:p>
          <a:pPr lvl="0" algn="l" defTabSz="666750">
            <a:lnSpc>
              <a:spcPct val="90000"/>
            </a:lnSpc>
            <a:spcBef>
              <a:spcPct val="0"/>
            </a:spcBef>
            <a:spcAft>
              <a:spcPct val="35000"/>
            </a:spcAft>
          </a:pPr>
          <a:r>
            <a:rPr lang="es-EC" sz="1500" kern="1200" dirty="0" smtClean="0"/>
            <a:t>Es de bajo costo y compacto que la tecnología tradicional.</a:t>
          </a:r>
          <a:endParaRPr lang="es-ES" sz="1500" kern="1200" dirty="0"/>
        </a:p>
      </dsp:txBody>
      <dsp:txXfrm>
        <a:off x="287693" y="87334"/>
        <a:ext cx="3635743" cy="452844"/>
      </dsp:txXfrm>
    </dsp:sp>
    <dsp:sp modelId="{66F6AF69-44FA-4762-BFB0-884DC3919DD4}">
      <dsp:nvSpPr>
        <dsp:cNvPr id="0" name=""/>
        <dsp:cNvSpPr/>
      </dsp:nvSpPr>
      <dsp:spPr>
        <a:xfrm>
          <a:off x="0" y="1084876"/>
          <a:ext cx="5263914" cy="428400"/>
        </a:xfrm>
        <a:prstGeom prst="rect">
          <a:avLst/>
        </a:prstGeom>
        <a:solidFill>
          <a:schemeClr val="lt1">
            <a:alpha val="90000"/>
            <a:hueOff val="0"/>
            <a:satOff val="0"/>
            <a:lumOff val="0"/>
            <a:alphaOff val="0"/>
          </a:schemeClr>
        </a:solidFill>
        <a:ln w="12700" cap="flat" cmpd="sng" algn="ctr">
          <a:solidFill>
            <a:schemeClr val="accent6">
              <a:shade val="80000"/>
              <a:hueOff val="107093"/>
              <a:satOff val="-4303"/>
              <a:lumOff val="92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1438BA-9608-4E4C-87DB-D54CA8007564}">
      <dsp:nvSpPr>
        <dsp:cNvPr id="0" name=""/>
        <dsp:cNvSpPr/>
      </dsp:nvSpPr>
      <dsp:spPr>
        <a:xfrm>
          <a:off x="263195" y="833956"/>
          <a:ext cx="3684739" cy="501840"/>
        </a:xfrm>
        <a:prstGeom prst="roundRect">
          <a:avLst/>
        </a:prstGeom>
        <a:solidFill>
          <a:schemeClr val="accent6">
            <a:shade val="80000"/>
            <a:hueOff val="107093"/>
            <a:satOff val="-4303"/>
            <a:lumOff val="9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274" tIns="0" rIns="139274" bIns="0" numCol="1" spcCol="1270" anchor="ctr" anchorCtr="0">
          <a:noAutofit/>
        </a:bodyPr>
        <a:lstStyle/>
        <a:p>
          <a:pPr lvl="0" algn="l" defTabSz="666750">
            <a:lnSpc>
              <a:spcPct val="90000"/>
            </a:lnSpc>
            <a:spcBef>
              <a:spcPct val="0"/>
            </a:spcBef>
            <a:spcAft>
              <a:spcPct val="35000"/>
            </a:spcAft>
          </a:pPr>
          <a:r>
            <a:rPr lang="es-EC" sz="1500" kern="1200" dirty="0" smtClean="0"/>
            <a:t>Son livianas y con poco volumen.</a:t>
          </a:r>
          <a:endParaRPr lang="es-EC" sz="1500" kern="1200" dirty="0"/>
        </a:p>
      </dsp:txBody>
      <dsp:txXfrm>
        <a:off x="287693" y="858454"/>
        <a:ext cx="3635743" cy="452844"/>
      </dsp:txXfrm>
    </dsp:sp>
    <dsp:sp modelId="{6023D308-E591-4F18-8D16-07ADCD7A2105}">
      <dsp:nvSpPr>
        <dsp:cNvPr id="0" name=""/>
        <dsp:cNvSpPr/>
      </dsp:nvSpPr>
      <dsp:spPr>
        <a:xfrm>
          <a:off x="0" y="1855996"/>
          <a:ext cx="5263914" cy="428400"/>
        </a:xfrm>
        <a:prstGeom prst="rect">
          <a:avLst/>
        </a:prstGeom>
        <a:solidFill>
          <a:schemeClr val="lt1">
            <a:alpha val="90000"/>
            <a:hueOff val="0"/>
            <a:satOff val="0"/>
            <a:lumOff val="0"/>
            <a:alphaOff val="0"/>
          </a:schemeClr>
        </a:solidFill>
        <a:ln w="12700" cap="flat" cmpd="sng" algn="ctr">
          <a:solidFill>
            <a:schemeClr val="accent6">
              <a:shade val="80000"/>
              <a:hueOff val="214187"/>
              <a:satOff val="-8606"/>
              <a:lumOff val="1841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DE2EC4-02CB-438A-824F-9BA97EF9EE15}">
      <dsp:nvSpPr>
        <dsp:cNvPr id="0" name=""/>
        <dsp:cNvSpPr/>
      </dsp:nvSpPr>
      <dsp:spPr>
        <a:xfrm>
          <a:off x="263195" y="1605076"/>
          <a:ext cx="3684739" cy="501840"/>
        </a:xfrm>
        <a:prstGeom prst="roundRect">
          <a:avLst/>
        </a:prstGeom>
        <a:solidFill>
          <a:schemeClr val="accent6">
            <a:shade val="80000"/>
            <a:hueOff val="214187"/>
            <a:satOff val="-8606"/>
            <a:lumOff val="1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274" tIns="0" rIns="139274" bIns="0" numCol="1" spcCol="1270" anchor="ctr" anchorCtr="0">
          <a:noAutofit/>
        </a:bodyPr>
        <a:lstStyle/>
        <a:p>
          <a:pPr lvl="0" algn="l" defTabSz="666750">
            <a:lnSpc>
              <a:spcPct val="90000"/>
            </a:lnSpc>
            <a:spcBef>
              <a:spcPct val="0"/>
            </a:spcBef>
            <a:spcAft>
              <a:spcPct val="35000"/>
            </a:spcAft>
          </a:pPr>
          <a:r>
            <a:rPr lang="es-EC" sz="1500" kern="1200" dirty="0" smtClean="0"/>
            <a:t>Soporta polarización lineal como polarización circular</a:t>
          </a:r>
          <a:endParaRPr lang="es-EC" sz="1500" kern="1200" dirty="0"/>
        </a:p>
      </dsp:txBody>
      <dsp:txXfrm>
        <a:off x="287693" y="1629574"/>
        <a:ext cx="3635743" cy="452844"/>
      </dsp:txXfrm>
    </dsp:sp>
    <dsp:sp modelId="{B4FE328E-A87D-4FB5-899A-B2D46D51CF79}">
      <dsp:nvSpPr>
        <dsp:cNvPr id="0" name=""/>
        <dsp:cNvSpPr/>
      </dsp:nvSpPr>
      <dsp:spPr>
        <a:xfrm>
          <a:off x="0" y="2627116"/>
          <a:ext cx="5263914" cy="428400"/>
        </a:xfrm>
        <a:prstGeom prst="rect">
          <a:avLst/>
        </a:prstGeom>
        <a:solidFill>
          <a:schemeClr val="lt1">
            <a:alpha val="90000"/>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C2A10-A82D-42E7-970B-A3D35EC30B14}">
      <dsp:nvSpPr>
        <dsp:cNvPr id="0" name=""/>
        <dsp:cNvSpPr/>
      </dsp:nvSpPr>
      <dsp:spPr>
        <a:xfrm>
          <a:off x="263195" y="2376196"/>
          <a:ext cx="3684739" cy="501840"/>
        </a:xfrm>
        <a:prstGeom prst="round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274" tIns="0" rIns="139274" bIns="0" numCol="1" spcCol="1270" anchor="ctr" anchorCtr="0">
          <a:noAutofit/>
        </a:bodyPr>
        <a:lstStyle/>
        <a:p>
          <a:pPr lvl="0" algn="l" defTabSz="666750">
            <a:lnSpc>
              <a:spcPct val="90000"/>
            </a:lnSpc>
            <a:spcBef>
              <a:spcPct val="0"/>
            </a:spcBef>
            <a:spcAft>
              <a:spcPct val="35000"/>
            </a:spcAft>
          </a:pPr>
          <a:r>
            <a:rPr lang="es-EC" sz="1500" kern="1200" dirty="0" smtClean="0"/>
            <a:t>Pueden trabajar a distintas frecuencias siendo robustas</a:t>
          </a:r>
          <a:endParaRPr lang="es-EC" sz="1500" kern="1200" dirty="0"/>
        </a:p>
      </dsp:txBody>
      <dsp:txXfrm>
        <a:off x="287693" y="2400694"/>
        <a:ext cx="3635743"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18D29-AAEC-4837-A06E-C5D0A11047E0}">
      <dsp:nvSpPr>
        <dsp:cNvPr id="0" name=""/>
        <dsp:cNvSpPr/>
      </dsp:nvSpPr>
      <dsp:spPr>
        <a:xfrm>
          <a:off x="1153144" y="594204"/>
          <a:ext cx="233886" cy="91440"/>
        </a:xfrm>
        <a:custGeom>
          <a:avLst/>
          <a:gdLst/>
          <a:ahLst/>
          <a:cxnLst/>
          <a:rect l="0" t="0" r="0" b="0"/>
          <a:pathLst>
            <a:path>
              <a:moveTo>
                <a:pt x="0" y="45720"/>
              </a:moveTo>
              <a:lnTo>
                <a:pt x="233886" y="45720"/>
              </a:lnTo>
            </a:path>
          </a:pathLst>
        </a:custGeom>
        <a:noFill/>
        <a:ln w="6350" cap="flat" cmpd="sng" algn="ctr">
          <a:solidFill>
            <a:schemeClr val="accent6">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1263475" y="638600"/>
        <a:ext cx="13224" cy="2647"/>
      </dsp:txXfrm>
    </dsp:sp>
    <dsp:sp modelId="{172166C1-F133-4C31-918C-A06497427561}">
      <dsp:nvSpPr>
        <dsp:cNvPr id="0" name=""/>
        <dsp:cNvSpPr/>
      </dsp:nvSpPr>
      <dsp:spPr>
        <a:xfrm>
          <a:off x="5002" y="294941"/>
          <a:ext cx="1149941" cy="689965"/>
        </a:xfrm>
        <a:prstGeom prst="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err="1" smtClean="0"/>
            <a:t>Piezo</a:t>
          </a:r>
          <a:r>
            <a:rPr lang="es-EC" sz="1600" kern="1200" dirty="0" smtClean="0"/>
            <a:t>-resistivo</a:t>
          </a:r>
          <a:endParaRPr lang="es-ES" sz="1600" kern="1200" dirty="0"/>
        </a:p>
      </dsp:txBody>
      <dsp:txXfrm>
        <a:off x="5002" y="294941"/>
        <a:ext cx="1149941" cy="689965"/>
      </dsp:txXfrm>
    </dsp:sp>
    <dsp:sp modelId="{9BE5FFBD-BDF1-4EDB-8579-C51188A81465}">
      <dsp:nvSpPr>
        <dsp:cNvPr id="0" name=""/>
        <dsp:cNvSpPr/>
      </dsp:nvSpPr>
      <dsp:spPr>
        <a:xfrm>
          <a:off x="2567572" y="594204"/>
          <a:ext cx="233886" cy="91440"/>
        </a:xfrm>
        <a:custGeom>
          <a:avLst/>
          <a:gdLst/>
          <a:ahLst/>
          <a:cxnLst/>
          <a:rect l="0" t="0" r="0" b="0"/>
          <a:pathLst>
            <a:path>
              <a:moveTo>
                <a:pt x="0" y="45720"/>
              </a:moveTo>
              <a:lnTo>
                <a:pt x="233886" y="45720"/>
              </a:lnTo>
            </a:path>
          </a:pathLst>
        </a:custGeom>
        <a:noFill/>
        <a:ln w="6350" cap="flat" cmpd="sng" algn="ctr">
          <a:solidFill>
            <a:schemeClr val="accent6">
              <a:shade val="90000"/>
              <a:hueOff val="108534"/>
              <a:satOff val="-4335"/>
              <a:lumOff val="100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2677904" y="638600"/>
        <a:ext cx="13224" cy="2647"/>
      </dsp:txXfrm>
    </dsp:sp>
    <dsp:sp modelId="{07CDF099-1101-4A76-9923-79763511140A}">
      <dsp:nvSpPr>
        <dsp:cNvPr id="0" name=""/>
        <dsp:cNvSpPr/>
      </dsp:nvSpPr>
      <dsp:spPr>
        <a:xfrm>
          <a:off x="1419431" y="294941"/>
          <a:ext cx="1149941" cy="689965"/>
        </a:xfrm>
        <a:prstGeom prst="rect">
          <a:avLst/>
        </a:prstGeom>
        <a:solidFill>
          <a:schemeClr val="accent6">
            <a:shade val="50000"/>
            <a:hueOff val="92106"/>
            <a:satOff val="-4026"/>
            <a:lumOff val="109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Capacitivo</a:t>
          </a:r>
          <a:endParaRPr lang="es-EC" sz="1600" kern="1200" dirty="0"/>
        </a:p>
      </dsp:txBody>
      <dsp:txXfrm>
        <a:off x="1419431" y="294941"/>
        <a:ext cx="1149941" cy="689965"/>
      </dsp:txXfrm>
    </dsp:sp>
    <dsp:sp modelId="{3E3A1085-82C6-479B-B357-E1E79CBD97DD}">
      <dsp:nvSpPr>
        <dsp:cNvPr id="0" name=""/>
        <dsp:cNvSpPr/>
      </dsp:nvSpPr>
      <dsp:spPr>
        <a:xfrm>
          <a:off x="579973" y="983106"/>
          <a:ext cx="2828857" cy="233886"/>
        </a:xfrm>
        <a:custGeom>
          <a:avLst/>
          <a:gdLst/>
          <a:ahLst/>
          <a:cxnLst/>
          <a:rect l="0" t="0" r="0" b="0"/>
          <a:pathLst>
            <a:path>
              <a:moveTo>
                <a:pt x="2828857" y="0"/>
              </a:moveTo>
              <a:lnTo>
                <a:pt x="2828857" y="134043"/>
              </a:lnTo>
              <a:lnTo>
                <a:pt x="0" y="134043"/>
              </a:lnTo>
              <a:lnTo>
                <a:pt x="0" y="233886"/>
              </a:lnTo>
            </a:path>
          </a:pathLst>
        </a:custGeom>
        <a:noFill/>
        <a:ln w="6350" cap="flat" cmpd="sng" algn="ctr">
          <a:solidFill>
            <a:schemeClr val="accent6">
              <a:shade val="90000"/>
              <a:hueOff val="217068"/>
              <a:satOff val="-8670"/>
              <a:lumOff val="201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1923372" y="1098726"/>
        <a:ext cx="142059" cy="2647"/>
      </dsp:txXfrm>
    </dsp:sp>
    <dsp:sp modelId="{ED99B98D-94B2-4671-BB6D-0462514BECEA}">
      <dsp:nvSpPr>
        <dsp:cNvPr id="0" name=""/>
        <dsp:cNvSpPr/>
      </dsp:nvSpPr>
      <dsp:spPr>
        <a:xfrm>
          <a:off x="2833859" y="294941"/>
          <a:ext cx="1149941" cy="689965"/>
        </a:xfrm>
        <a:prstGeom prst="rect">
          <a:avLst/>
        </a:prstGeom>
        <a:solidFill>
          <a:schemeClr val="accent6">
            <a:shade val="50000"/>
            <a:hueOff val="184212"/>
            <a:satOff val="-8053"/>
            <a:lumOff val="2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err="1" smtClean="0"/>
            <a:t>Piezo</a:t>
          </a:r>
          <a:r>
            <a:rPr lang="es-EC" sz="1600" kern="1200" dirty="0" smtClean="0"/>
            <a:t>-eléctrico</a:t>
          </a:r>
          <a:endParaRPr lang="es-EC" sz="1600" kern="1200" dirty="0"/>
        </a:p>
      </dsp:txBody>
      <dsp:txXfrm>
        <a:off x="2833859" y="294941"/>
        <a:ext cx="1149941" cy="689965"/>
      </dsp:txXfrm>
    </dsp:sp>
    <dsp:sp modelId="{56A4BEF8-8214-47CF-8819-86A237228485}">
      <dsp:nvSpPr>
        <dsp:cNvPr id="0" name=""/>
        <dsp:cNvSpPr/>
      </dsp:nvSpPr>
      <dsp:spPr>
        <a:xfrm>
          <a:off x="1153144" y="1548656"/>
          <a:ext cx="233886" cy="91440"/>
        </a:xfrm>
        <a:custGeom>
          <a:avLst/>
          <a:gdLst/>
          <a:ahLst/>
          <a:cxnLst/>
          <a:rect l="0" t="0" r="0" b="0"/>
          <a:pathLst>
            <a:path>
              <a:moveTo>
                <a:pt x="0" y="45720"/>
              </a:moveTo>
              <a:lnTo>
                <a:pt x="233886" y="45720"/>
              </a:lnTo>
            </a:path>
          </a:pathLst>
        </a:custGeom>
        <a:noFill/>
        <a:ln w="6350" cap="flat" cmpd="sng" algn="ctr">
          <a:solidFill>
            <a:schemeClr val="accent6">
              <a:shade val="90000"/>
              <a:hueOff val="325603"/>
              <a:satOff val="-13005"/>
              <a:lumOff val="301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1263475" y="1593052"/>
        <a:ext cx="13224" cy="2647"/>
      </dsp:txXfrm>
    </dsp:sp>
    <dsp:sp modelId="{60CDA267-75C9-4FFA-AB3E-9D2C074FEBB3}">
      <dsp:nvSpPr>
        <dsp:cNvPr id="0" name=""/>
        <dsp:cNvSpPr/>
      </dsp:nvSpPr>
      <dsp:spPr>
        <a:xfrm>
          <a:off x="5002" y="1249393"/>
          <a:ext cx="1149941" cy="689965"/>
        </a:xfrm>
        <a:prstGeom prst="rect">
          <a:avLst/>
        </a:prstGeom>
        <a:solidFill>
          <a:schemeClr val="accent6">
            <a:shade val="50000"/>
            <a:hueOff val="276318"/>
            <a:satOff val="-12079"/>
            <a:lumOff val="329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Ultrasónico</a:t>
          </a:r>
          <a:endParaRPr lang="es-EC" sz="1600" kern="1200" dirty="0"/>
        </a:p>
      </dsp:txBody>
      <dsp:txXfrm>
        <a:off x="5002" y="1249393"/>
        <a:ext cx="1149941" cy="689965"/>
      </dsp:txXfrm>
    </dsp:sp>
    <dsp:sp modelId="{C48AD9CA-3F2E-45DF-8E9E-B6B5284FA14E}">
      <dsp:nvSpPr>
        <dsp:cNvPr id="0" name=""/>
        <dsp:cNvSpPr/>
      </dsp:nvSpPr>
      <dsp:spPr>
        <a:xfrm>
          <a:off x="2567572" y="1548656"/>
          <a:ext cx="233886" cy="91440"/>
        </a:xfrm>
        <a:custGeom>
          <a:avLst/>
          <a:gdLst/>
          <a:ahLst/>
          <a:cxnLst/>
          <a:rect l="0" t="0" r="0" b="0"/>
          <a:pathLst>
            <a:path>
              <a:moveTo>
                <a:pt x="0" y="45720"/>
              </a:moveTo>
              <a:lnTo>
                <a:pt x="233886" y="45720"/>
              </a:lnTo>
            </a:path>
          </a:pathLst>
        </a:custGeom>
        <a:noFill/>
        <a:ln w="6350" cap="flat" cmpd="sng" algn="ctr">
          <a:solidFill>
            <a:schemeClr val="accent6">
              <a:shade val="90000"/>
              <a:hueOff val="325603"/>
              <a:satOff val="-13005"/>
              <a:lumOff val="301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2677904" y="1593052"/>
        <a:ext cx="13224" cy="2647"/>
      </dsp:txXfrm>
    </dsp:sp>
    <dsp:sp modelId="{2266A49C-39DC-47A5-9245-258E65E7C2D5}">
      <dsp:nvSpPr>
        <dsp:cNvPr id="0" name=""/>
        <dsp:cNvSpPr/>
      </dsp:nvSpPr>
      <dsp:spPr>
        <a:xfrm>
          <a:off x="1419431" y="1249393"/>
          <a:ext cx="1149941" cy="689965"/>
        </a:xfrm>
        <a:prstGeom prst="rect">
          <a:avLst/>
        </a:prstGeom>
        <a:solidFill>
          <a:schemeClr val="accent6">
            <a:shade val="50000"/>
            <a:hueOff val="368424"/>
            <a:satOff val="-16105"/>
            <a:lumOff val="43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smtClean="0"/>
            <a:t>Magnético</a:t>
          </a:r>
          <a:endParaRPr lang="es-EC" sz="1600" kern="1200"/>
        </a:p>
      </dsp:txBody>
      <dsp:txXfrm>
        <a:off x="1419431" y="1249393"/>
        <a:ext cx="1149941" cy="689965"/>
      </dsp:txXfrm>
    </dsp:sp>
    <dsp:sp modelId="{C219F59B-5770-48CD-A617-2176EFF8C1D8}">
      <dsp:nvSpPr>
        <dsp:cNvPr id="0" name=""/>
        <dsp:cNvSpPr/>
      </dsp:nvSpPr>
      <dsp:spPr>
        <a:xfrm>
          <a:off x="579973" y="1937558"/>
          <a:ext cx="2828857" cy="233886"/>
        </a:xfrm>
        <a:custGeom>
          <a:avLst/>
          <a:gdLst/>
          <a:ahLst/>
          <a:cxnLst/>
          <a:rect l="0" t="0" r="0" b="0"/>
          <a:pathLst>
            <a:path>
              <a:moveTo>
                <a:pt x="2828857" y="0"/>
              </a:moveTo>
              <a:lnTo>
                <a:pt x="2828857" y="134043"/>
              </a:lnTo>
              <a:lnTo>
                <a:pt x="0" y="134043"/>
              </a:lnTo>
              <a:lnTo>
                <a:pt x="0" y="233886"/>
              </a:lnTo>
            </a:path>
          </a:pathLst>
        </a:custGeom>
        <a:noFill/>
        <a:ln w="6350" cap="flat" cmpd="sng" algn="ctr">
          <a:solidFill>
            <a:schemeClr val="accent6">
              <a:shade val="90000"/>
              <a:hueOff val="217068"/>
              <a:satOff val="-8670"/>
              <a:lumOff val="201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1923372" y="2053178"/>
        <a:ext cx="142059" cy="2647"/>
      </dsp:txXfrm>
    </dsp:sp>
    <dsp:sp modelId="{D38EAEBD-B649-4CB7-8FC9-3A9174346DCE}">
      <dsp:nvSpPr>
        <dsp:cNvPr id="0" name=""/>
        <dsp:cNvSpPr/>
      </dsp:nvSpPr>
      <dsp:spPr>
        <a:xfrm>
          <a:off x="2833859" y="1249393"/>
          <a:ext cx="1149941" cy="689965"/>
        </a:xfrm>
        <a:prstGeom prst="rect">
          <a:avLst/>
        </a:prstGeom>
        <a:solidFill>
          <a:schemeClr val="accent6">
            <a:shade val="50000"/>
            <a:hueOff val="276318"/>
            <a:satOff val="-12079"/>
            <a:lumOff val="329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smtClean="0"/>
            <a:t>Termoeléctrico</a:t>
          </a:r>
          <a:endParaRPr lang="es-EC" sz="1600" kern="1200"/>
        </a:p>
      </dsp:txBody>
      <dsp:txXfrm>
        <a:off x="2833859" y="1249393"/>
        <a:ext cx="1149941" cy="689965"/>
      </dsp:txXfrm>
    </dsp:sp>
    <dsp:sp modelId="{3A074952-2C70-4A36-B08E-EB1FE7CF0973}">
      <dsp:nvSpPr>
        <dsp:cNvPr id="0" name=""/>
        <dsp:cNvSpPr/>
      </dsp:nvSpPr>
      <dsp:spPr>
        <a:xfrm>
          <a:off x="1153144" y="2503107"/>
          <a:ext cx="233886" cy="91440"/>
        </a:xfrm>
        <a:custGeom>
          <a:avLst/>
          <a:gdLst/>
          <a:ahLst/>
          <a:cxnLst/>
          <a:rect l="0" t="0" r="0" b="0"/>
          <a:pathLst>
            <a:path>
              <a:moveTo>
                <a:pt x="0" y="45720"/>
              </a:moveTo>
              <a:lnTo>
                <a:pt x="233886" y="45720"/>
              </a:lnTo>
            </a:path>
          </a:pathLst>
        </a:custGeom>
        <a:noFill/>
        <a:ln w="6350" cap="flat" cmpd="sng" algn="ctr">
          <a:solidFill>
            <a:schemeClr val="accent6">
              <a:shade val="90000"/>
              <a:hueOff val="108534"/>
              <a:satOff val="-4335"/>
              <a:lumOff val="100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p>
      </dsp:txBody>
      <dsp:txXfrm>
        <a:off x="1263475" y="2547504"/>
        <a:ext cx="13224" cy="2647"/>
      </dsp:txXfrm>
    </dsp:sp>
    <dsp:sp modelId="{CA7D1716-C8B6-4FE2-A0FB-A8B8813A6A2D}">
      <dsp:nvSpPr>
        <dsp:cNvPr id="0" name=""/>
        <dsp:cNvSpPr/>
      </dsp:nvSpPr>
      <dsp:spPr>
        <a:xfrm>
          <a:off x="5002" y="2203845"/>
          <a:ext cx="1149941" cy="689965"/>
        </a:xfrm>
        <a:prstGeom prst="rect">
          <a:avLst/>
        </a:prstGeom>
        <a:solidFill>
          <a:schemeClr val="accent6">
            <a:shade val="50000"/>
            <a:hueOff val="184212"/>
            <a:satOff val="-8053"/>
            <a:lumOff val="21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smtClean="0"/>
            <a:t>Fotoeléctrico</a:t>
          </a:r>
          <a:endParaRPr lang="es-EC" sz="1600" kern="1200"/>
        </a:p>
      </dsp:txBody>
      <dsp:txXfrm>
        <a:off x="5002" y="2203845"/>
        <a:ext cx="1149941" cy="689965"/>
      </dsp:txXfrm>
    </dsp:sp>
    <dsp:sp modelId="{32B64C30-CEF5-46BE-A9D1-BE9D64C76EE7}">
      <dsp:nvSpPr>
        <dsp:cNvPr id="0" name=""/>
        <dsp:cNvSpPr/>
      </dsp:nvSpPr>
      <dsp:spPr>
        <a:xfrm>
          <a:off x="1419431" y="2203845"/>
          <a:ext cx="1149941" cy="689965"/>
        </a:xfrm>
        <a:prstGeom prst="rect">
          <a:avLst/>
        </a:prstGeom>
        <a:solidFill>
          <a:schemeClr val="accent6">
            <a:shade val="50000"/>
            <a:hueOff val="92106"/>
            <a:satOff val="-4026"/>
            <a:lumOff val="109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smtClean="0"/>
            <a:t>Químico</a:t>
          </a:r>
          <a:endParaRPr lang="es-EC" sz="1600" kern="1200"/>
        </a:p>
      </dsp:txBody>
      <dsp:txXfrm>
        <a:off x="1419431" y="2203845"/>
        <a:ext cx="1149941" cy="689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928A3-D756-415E-9998-B2703105E068}">
      <dsp:nvSpPr>
        <dsp:cNvPr id="0" name=""/>
        <dsp:cNvSpPr/>
      </dsp:nvSpPr>
      <dsp:spPr>
        <a:xfrm>
          <a:off x="-3950290" y="-606496"/>
          <a:ext cx="4707737" cy="4707737"/>
        </a:xfrm>
        <a:prstGeom prst="blockArc">
          <a:avLst>
            <a:gd name="adj1" fmla="val 18900000"/>
            <a:gd name="adj2" fmla="val 2700000"/>
            <a:gd name="adj3" fmla="val 459"/>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FCB02-91EF-46C5-9CE3-D23E3FBE4335}">
      <dsp:nvSpPr>
        <dsp:cNvPr id="0" name=""/>
        <dsp:cNvSpPr/>
      </dsp:nvSpPr>
      <dsp:spPr>
        <a:xfrm>
          <a:off x="245615" y="158871"/>
          <a:ext cx="3600692" cy="31760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97"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t>Posición, velocidad y aceleración.</a:t>
          </a:r>
          <a:endParaRPr lang="es-ES" sz="1600" kern="1200" dirty="0"/>
        </a:p>
      </dsp:txBody>
      <dsp:txXfrm>
        <a:off x="245615" y="158871"/>
        <a:ext cx="3600692" cy="317602"/>
      </dsp:txXfrm>
    </dsp:sp>
    <dsp:sp modelId="{F712F700-46EF-4F4D-A3A2-D79F871F5D82}">
      <dsp:nvSpPr>
        <dsp:cNvPr id="0" name=""/>
        <dsp:cNvSpPr/>
      </dsp:nvSpPr>
      <dsp:spPr>
        <a:xfrm>
          <a:off x="47113" y="119170"/>
          <a:ext cx="397003" cy="3970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B6D576-06C6-40E3-BB5E-2FBE2C57E1C0}">
      <dsp:nvSpPr>
        <dsp:cNvPr id="0" name=""/>
        <dsp:cNvSpPr/>
      </dsp:nvSpPr>
      <dsp:spPr>
        <a:xfrm>
          <a:off x="533232" y="635554"/>
          <a:ext cx="3313075" cy="317602"/>
        </a:xfrm>
        <a:prstGeom prst="rect">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97" tIns="40640" rIns="40640" bIns="40640" numCol="1" spcCol="1270" anchor="ctr" anchorCtr="0">
          <a:noAutofit/>
        </a:bodyPr>
        <a:lstStyle/>
        <a:p>
          <a:pPr lvl="0" algn="l" defTabSz="711200">
            <a:lnSpc>
              <a:spcPct val="90000"/>
            </a:lnSpc>
            <a:spcBef>
              <a:spcPct val="0"/>
            </a:spcBef>
            <a:spcAft>
              <a:spcPct val="35000"/>
            </a:spcAft>
          </a:pPr>
          <a:r>
            <a:rPr lang="es-EC" sz="1600" kern="1200" smtClean="0"/>
            <a:t>Humedad y temperatura.</a:t>
          </a:r>
          <a:endParaRPr lang="es-EC" sz="1600" kern="1200"/>
        </a:p>
      </dsp:txBody>
      <dsp:txXfrm>
        <a:off x="533232" y="635554"/>
        <a:ext cx="3313075" cy="317602"/>
      </dsp:txXfrm>
    </dsp:sp>
    <dsp:sp modelId="{560DE0D2-DAF5-473C-873B-ED08C608AD73}">
      <dsp:nvSpPr>
        <dsp:cNvPr id="0" name=""/>
        <dsp:cNvSpPr/>
      </dsp:nvSpPr>
      <dsp:spPr>
        <a:xfrm>
          <a:off x="334731" y="595854"/>
          <a:ext cx="397003" cy="397003"/>
        </a:xfrm>
        <a:prstGeom prst="ellipse">
          <a:avLst/>
        </a:prstGeom>
        <a:solidFill>
          <a:schemeClr val="lt1">
            <a:hueOff val="0"/>
            <a:satOff val="0"/>
            <a:lumOff val="0"/>
            <a:alphaOff val="0"/>
          </a:schemeClr>
        </a:solidFill>
        <a:ln w="12700" cap="flat" cmpd="sng" algn="ctr">
          <a:solidFill>
            <a:schemeClr val="accent3">
              <a:hueOff val="451767"/>
              <a:satOff val="16667"/>
              <a:lumOff val="-2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42250A-DD6C-4852-BD32-C4C67CFCA17D}">
      <dsp:nvSpPr>
        <dsp:cNvPr id="0" name=""/>
        <dsp:cNvSpPr/>
      </dsp:nvSpPr>
      <dsp:spPr>
        <a:xfrm>
          <a:off x="690845" y="1111888"/>
          <a:ext cx="3155462" cy="317602"/>
        </a:xfrm>
        <a:prstGeom prst="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97" tIns="40640" rIns="40640" bIns="40640" numCol="1" spcCol="1270" anchor="ctr" anchorCtr="0">
          <a:noAutofit/>
        </a:bodyPr>
        <a:lstStyle/>
        <a:p>
          <a:pPr lvl="0" algn="l" defTabSz="711200">
            <a:lnSpc>
              <a:spcPct val="90000"/>
            </a:lnSpc>
            <a:spcBef>
              <a:spcPct val="0"/>
            </a:spcBef>
            <a:spcAft>
              <a:spcPct val="35000"/>
            </a:spcAft>
          </a:pPr>
          <a:r>
            <a:rPr lang="es-EC" sz="1600" kern="1200" smtClean="0"/>
            <a:t>Flujo y presión.</a:t>
          </a:r>
          <a:endParaRPr lang="es-EC" sz="1600" kern="1200"/>
        </a:p>
      </dsp:txBody>
      <dsp:txXfrm>
        <a:off x="690845" y="1111888"/>
        <a:ext cx="3155462" cy="317602"/>
      </dsp:txXfrm>
    </dsp:sp>
    <dsp:sp modelId="{BC64DC2E-8ABF-4013-99D6-FA93F6E5E8B7}">
      <dsp:nvSpPr>
        <dsp:cNvPr id="0" name=""/>
        <dsp:cNvSpPr/>
      </dsp:nvSpPr>
      <dsp:spPr>
        <a:xfrm>
          <a:off x="492344" y="1072187"/>
          <a:ext cx="397003" cy="397003"/>
        </a:xfrm>
        <a:prstGeom prst="ellipse">
          <a:avLst/>
        </a:prstGeom>
        <a:solidFill>
          <a:schemeClr val="lt1">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07EBC6-5E11-47AC-BA98-05D79D8D2A6F}">
      <dsp:nvSpPr>
        <dsp:cNvPr id="0" name=""/>
        <dsp:cNvSpPr/>
      </dsp:nvSpPr>
      <dsp:spPr>
        <a:xfrm>
          <a:off x="741170" y="1588571"/>
          <a:ext cx="3105137" cy="317602"/>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97" tIns="40640" rIns="40640" bIns="40640" numCol="1" spcCol="1270" anchor="ctr" anchorCtr="0">
          <a:noAutofit/>
        </a:bodyPr>
        <a:lstStyle/>
        <a:p>
          <a:pPr lvl="0" algn="l" defTabSz="711200">
            <a:lnSpc>
              <a:spcPct val="90000"/>
            </a:lnSpc>
            <a:spcBef>
              <a:spcPct val="0"/>
            </a:spcBef>
            <a:spcAft>
              <a:spcPct val="35000"/>
            </a:spcAft>
          </a:pPr>
          <a:r>
            <a:rPr lang="es-EC" sz="1600" kern="1200" smtClean="0"/>
            <a:t>Color, luz y visión</a:t>
          </a:r>
          <a:endParaRPr lang="es-EC" sz="1600" kern="1200"/>
        </a:p>
      </dsp:txBody>
      <dsp:txXfrm>
        <a:off x="741170" y="1588571"/>
        <a:ext cx="3105137" cy="317602"/>
      </dsp:txXfrm>
    </dsp:sp>
    <dsp:sp modelId="{E5A21039-89E9-4150-BEFB-8E65D5CB4372}">
      <dsp:nvSpPr>
        <dsp:cNvPr id="0" name=""/>
        <dsp:cNvSpPr/>
      </dsp:nvSpPr>
      <dsp:spPr>
        <a:xfrm>
          <a:off x="542668" y="1548870"/>
          <a:ext cx="397003" cy="397003"/>
        </a:xfrm>
        <a:prstGeom prst="ellipse">
          <a:avLst/>
        </a:prstGeom>
        <a:solidFill>
          <a:schemeClr val="lt1">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D36B70-8320-4A26-84D8-4921E674783B}">
      <dsp:nvSpPr>
        <dsp:cNvPr id="0" name=""/>
        <dsp:cNvSpPr/>
      </dsp:nvSpPr>
      <dsp:spPr>
        <a:xfrm>
          <a:off x="690845" y="2065254"/>
          <a:ext cx="3155462" cy="317602"/>
        </a:xfrm>
        <a:prstGeom prst="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97" tIns="40640" rIns="40640" bIns="40640" numCol="1" spcCol="1270" anchor="ctr" anchorCtr="0">
          <a:noAutofit/>
        </a:bodyPr>
        <a:lstStyle/>
        <a:p>
          <a:pPr lvl="0" algn="l" defTabSz="711200">
            <a:lnSpc>
              <a:spcPct val="90000"/>
            </a:lnSpc>
            <a:spcBef>
              <a:spcPct val="0"/>
            </a:spcBef>
            <a:spcAft>
              <a:spcPct val="35000"/>
            </a:spcAft>
          </a:pPr>
          <a:r>
            <a:rPr lang="es-EC" sz="1600" kern="1200" smtClean="0"/>
            <a:t>Gas y pH</a:t>
          </a:r>
          <a:endParaRPr lang="es-EC" sz="1600" kern="1200"/>
        </a:p>
      </dsp:txBody>
      <dsp:txXfrm>
        <a:off x="690845" y="2065254"/>
        <a:ext cx="3155462" cy="317602"/>
      </dsp:txXfrm>
    </dsp:sp>
    <dsp:sp modelId="{D9D6B833-4785-4D70-93E7-230F7D071F23}">
      <dsp:nvSpPr>
        <dsp:cNvPr id="0" name=""/>
        <dsp:cNvSpPr/>
      </dsp:nvSpPr>
      <dsp:spPr>
        <a:xfrm>
          <a:off x="492344" y="2025554"/>
          <a:ext cx="397003" cy="397003"/>
        </a:xfrm>
        <a:prstGeom prst="ellipse">
          <a:avLst/>
        </a:prstGeom>
        <a:solidFill>
          <a:schemeClr val="lt1">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095D40-D7D2-4BA7-BF58-DDB9FEAD4F42}">
      <dsp:nvSpPr>
        <dsp:cNvPr id="0" name=""/>
        <dsp:cNvSpPr/>
      </dsp:nvSpPr>
      <dsp:spPr>
        <a:xfrm>
          <a:off x="533232" y="2541588"/>
          <a:ext cx="3313075" cy="317602"/>
        </a:xfrm>
        <a:prstGeom prst="rect">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97" tIns="40640" rIns="40640" bIns="40640" numCol="1" spcCol="1270" anchor="ctr" anchorCtr="0">
          <a:noAutofit/>
        </a:bodyPr>
        <a:lstStyle/>
        <a:p>
          <a:pPr lvl="0" algn="l" defTabSz="711200">
            <a:lnSpc>
              <a:spcPct val="90000"/>
            </a:lnSpc>
            <a:spcBef>
              <a:spcPct val="0"/>
            </a:spcBef>
            <a:spcAft>
              <a:spcPct val="35000"/>
            </a:spcAft>
          </a:pPr>
          <a:r>
            <a:rPr lang="es-EC" sz="1600" kern="1200" smtClean="0"/>
            <a:t>Biométricos</a:t>
          </a:r>
          <a:endParaRPr lang="es-EC" sz="1600" kern="1200"/>
        </a:p>
      </dsp:txBody>
      <dsp:txXfrm>
        <a:off x="533232" y="2541588"/>
        <a:ext cx="3313075" cy="317602"/>
      </dsp:txXfrm>
    </dsp:sp>
    <dsp:sp modelId="{BCA39689-4A8C-4FFD-9626-D841436EA524}">
      <dsp:nvSpPr>
        <dsp:cNvPr id="0" name=""/>
        <dsp:cNvSpPr/>
      </dsp:nvSpPr>
      <dsp:spPr>
        <a:xfrm>
          <a:off x="334731" y="2501887"/>
          <a:ext cx="397003" cy="397003"/>
        </a:xfrm>
        <a:prstGeom prst="ellipse">
          <a:avLst/>
        </a:prstGeom>
        <a:solidFill>
          <a:schemeClr val="lt1">
            <a:hueOff val="0"/>
            <a:satOff val="0"/>
            <a:lumOff val="0"/>
            <a:alphaOff val="0"/>
          </a:schemeClr>
        </a:solidFill>
        <a:ln w="12700" cap="flat" cmpd="sng" algn="ctr">
          <a:solidFill>
            <a:schemeClr val="accent3">
              <a:hueOff val="2258833"/>
              <a:satOff val="83333"/>
              <a:lumOff val="-122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54F170-99C3-49F1-A9A1-044550CEB5B7}">
      <dsp:nvSpPr>
        <dsp:cNvPr id="0" name=""/>
        <dsp:cNvSpPr/>
      </dsp:nvSpPr>
      <dsp:spPr>
        <a:xfrm>
          <a:off x="245615" y="3018271"/>
          <a:ext cx="3600692" cy="317602"/>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097" tIns="40640" rIns="40640" bIns="40640" numCol="1" spcCol="1270" anchor="ctr" anchorCtr="0">
          <a:noAutofit/>
        </a:bodyPr>
        <a:lstStyle/>
        <a:p>
          <a:pPr lvl="0" algn="l" defTabSz="711200">
            <a:lnSpc>
              <a:spcPct val="90000"/>
            </a:lnSpc>
            <a:spcBef>
              <a:spcPct val="0"/>
            </a:spcBef>
            <a:spcAft>
              <a:spcPct val="35000"/>
            </a:spcAft>
          </a:pPr>
          <a:r>
            <a:rPr lang="es-EC" sz="1600" kern="1200" smtClean="0"/>
            <a:t>Corriente</a:t>
          </a:r>
          <a:endParaRPr lang="es-EC" sz="1600" kern="1200"/>
        </a:p>
      </dsp:txBody>
      <dsp:txXfrm>
        <a:off x="245615" y="3018271"/>
        <a:ext cx="3600692" cy="317602"/>
      </dsp:txXfrm>
    </dsp:sp>
    <dsp:sp modelId="{C534DF8F-8ACA-43E2-B80C-756D0A4B47BD}">
      <dsp:nvSpPr>
        <dsp:cNvPr id="0" name=""/>
        <dsp:cNvSpPr/>
      </dsp:nvSpPr>
      <dsp:spPr>
        <a:xfrm>
          <a:off x="47113" y="2978571"/>
          <a:ext cx="397003" cy="397003"/>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6B0C5-EA4A-4372-8C15-A0C8D979C65E}">
      <dsp:nvSpPr>
        <dsp:cNvPr id="0" name=""/>
        <dsp:cNvSpPr/>
      </dsp:nvSpPr>
      <dsp:spPr>
        <a:xfrm>
          <a:off x="0" y="0"/>
          <a:ext cx="10633269" cy="1664969"/>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B66DEC-3A1F-4066-86C5-F9CDF3B29F9B}">
      <dsp:nvSpPr>
        <dsp:cNvPr id="0" name=""/>
        <dsp:cNvSpPr/>
      </dsp:nvSpPr>
      <dsp:spPr>
        <a:xfrm>
          <a:off x="321926" y="221995"/>
          <a:ext cx="2323120" cy="1220977"/>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8E350F-ADE4-4799-B55D-0AF6C64EFEDC}">
      <dsp:nvSpPr>
        <dsp:cNvPr id="0" name=""/>
        <dsp:cNvSpPr/>
      </dsp:nvSpPr>
      <dsp:spPr>
        <a:xfrm rot="10800000">
          <a:off x="321926" y="1664969"/>
          <a:ext cx="2323120" cy="2034963"/>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just" defTabSz="800100">
            <a:lnSpc>
              <a:spcPct val="90000"/>
            </a:lnSpc>
            <a:spcBef>
              <a:spcPct val="0"/>
            </a:spcBef>
            <a:spcAft>
              <a:spcPct val="35000"/>
            </a:spcAft>
          </a:pPr>
          <a:r>
            <a:rPr lang="es-ES" sz="1800" b="1" kern="1200" dirty="0" smtClean="0"/>
            <a:t>Barrera (Emisor-Receptor)</a:t>
          </a:r>
          <a:endParaRPr lang="es-ES" sz="1800" kern="1200" dirty="0"/>
        </a:p>
        <a:p>
          <a:pPr marL="114300" lvl="1" indent="-114300" algn="just" defTabSz="622300">
            <a:lnSpc>
              <a:spcPct val="90000"/>
            </a:lnSpc>
            <a:spcBef>
              <a:spcPct val="0"/>
            </a:spcBef>
            <a:spcAft>
              <a:spcPct val="15000"/>
            </a:spcAft>
            <a:buChar char="••"/>
          </a:pPr>
          <a:r>
            <a:rPr lang="es-ES" sz="1400" kern="1200" dirty="0" smtClean="0"/>
            <a:t>Mide la diferencia de intensidad de la luz que emite el emisor y la que llega al receptor</a:t>
          </a:r>
          <a:endParaRPr lang="es-ES" sz="1400" kern="1200" dirty="0"/>
        </a:p>
      </dsp:txBody>
      <dsp:txXfrm rot="10800000">
        <a:off x="384508" y="1664969"/>
        <a:ext cx="2197956" cy="1972381"/>
      </dsp:txXfrm>
    </dsp:sp>
    <dsp:sp modelId="{009A594E-2920-4C87-9036-E0E35B5BDDCE}">
      <dsp:nvSpPr>
        <dsp:cNvPr id="0" name=""/>
        <dsp:cNvSpPr/>
      </dsp:nvSpPr>
      <dsp:spPr>
        <a:xfrm>
          <a:off x="2877358" y="221995"/>
          <a:ext cx="2323120" cy="1220977"/>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CACFD7-FA7C-4F73-89E4-79EC915592B5}">
      <dsp:nvSpPr>
        <dsp:cNvPr id="0" name=""/>
        <dsp:cNvSpPr/>
      </dsp:nvSpPr>
      <dsp:spPr>
        <a:xfrm rot="10800000">
          <a:off x="2877358" y="1664969"/>
          <a:ext cx="2323120" cy="2034963"/>
        </a:xfrm>
        <a:prstGeom prst="round2SameRect">
          <a:avLst>
            <a:gd name="adj1" fmla="val 10500"/>
            <a:gd name="adj2" fmla="val 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just" defTabSz="800100">
            <a:lnSpc>
              <a:spcPct val="90000"/>
            </a:lnSpc>
            <a:spcBef>
              <a:spcPct val="0"/>
            </a:spcBef>
            <a:spcAft>
              <a:spcPct val="35000"/>
            </a:spcAft>
          </a:pPr>
          <a:r>
            <a:rPr lang="es-ES" sz="1800" b="1" kern="1200" dirty="0" smtClean="0"/>
            <a:t>Retro reflectivo (con reflector)</a:t>
          </a:r>
          <a:endParaRPr lang="es-ES" sz="1800" kern="1200" dirty="0"/>
        </a:p>
        <a:p>
          <a:pPr marL="114300" lvl="1" indent="-114300" algn="just" defTabSz="622300">
            <a:lnSpc>
              <a:spcPct val="90000"/>
            </a:lnSpc>
            <a:spcBef>
              <a:spcPct val="0"/>
            </a:spcBef>
            <a:spcAft>
              <a:spcPct val="15000"/>
            </a:spcAft>
            <a:buChar char="••"/>
          </a:pPr>
          <a:r>
            <a:rPr lang="es-ES" sz="1400" kern="1200" dirty="0" smtClean="0"/>
            <a:t>Utiliza un espejo (reflector) que le permite medir la diferencia de luz emitida con la luz recibida</a:t>
          </a:r>
          <a:endParaRPr lang="es-ES" sz="1400" kern="1200" dirty="0"/>
        </a:p>
      </dsp:txBody>
      <dsp:txXfrm rot="10800000">
        <a:off x="2939940" y="1664969"/>
        <a:ext cx="2197956" cy="1972381"/>
      </dsp:txXfrm>
    </dsp:sp>
    <dsp:sp modelId="{3FFE100B-F300-4DBD-B070-895970AD7EB5}">
      <dsp:nvSpPr>
        <dsp:cNvPr id="0" name=""/>
        <dsp:cNvSpPr/>
      </dsp:nvSpPr>
      <dsp:spPr>
        <a:xfrm>
          <a:off x="5432790" y="221995"/>
          <a:ext cx="2323120" cy="1220977"/>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1DE759-63A6-4A20-812E-4DD3DDB51998}">
      <dsp:nvSpPr>
        <dsp:cNvPr id="0" name=""/>
        <dsp:cNvSpPr/>
      </dsp:nvSpPr>
      <dsp:spPr>
        <a:xfrm rot="10800000">
          <a:off x="5432790" y="1664969"/>
          <a:ext cx="2323120" cy="2034963"/>
        </a:xfrm>
        <a:prstGeom prst="round2SameRect">
          <a:avLst>
            <a:gd name="adj1" fmla="val 10500"/>
            <a:gd name="adj2" fmla="val 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just" defTabSz="800100">
            <a:lnSpc>
              <a:spcPct val="90000"/>
            </a:lnSpc>
            <a:spcBef>
              <a:spcPct val="0"/>
            </a:spcBef>
            <a:spcAft>
              <a:spcPct val="35000"/>
            </a:spcAft>
          </a:pPr>
          <a:r>
            <a:rPr lang="es-ES" sz="1800" b="1" kern="1200" dirty="0" smtClean="0"/>
            <a:t>Retro reflectivo polarizado</a:t>
          </a:r>
          <a:endParaRPr lang="es-ES" sz="1800" kern="1200" dirty="0"/>
        </a:p>
        <a:p>
          <a:pPr marL="114300" lvl="1" indent="-114300" algn="just" defTabSz="622300">
            <a:lnSpc>
              <a:spcPct val="90000"/>
            </a:lnSpc>
            <a:spcBef>
              <a:spcPct val="0"/>
            </a:spcBef>
            <a:spcAft>
              <a:spcPct val="15000"/>
            </a:spcAft>
            <a:buChar char="••"/>
          </a:pPr>
          <a:r>
            <a:rPr lang="es-ES" sz="1400" kern="1200" dirty="0" smtClean="0"/>
            <a:t>Incluye un filtro polarizador que le permite recibir la luz reflejada proveniente del reflejante</a:t>
          </a:r>
          <a:endParaRPr lang="es-ES" sz="1400" kern="1200" dirty="0"/>
        </a:p>
      </dsp:txBody>
      <dsp:txXfrm rot="10800000">
        <a:off x="5495372" y="1664969"/>
        <a:ext cx="2197956" cy="1972381"/>
      </dsp:txXfrm>
    </dsp:sp>
    <dsp:sp modelId="{80F35EE5-C0F0-48A5-974C-DB21BB59142A}">
      <dsp:nvSpPr>
        <dsp:cNvPr id="0" name=""/>
        <dsp:cNvSpPr/>
      </dsp:nvSpPr>
      <dsp:spPr>
        <a:xfrm>
          <a:off x="7988222" y="221995"/>
          <a:ext cx="2323120" cy="1220977"/>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7E133-F6FE-4D47-86D8-97C5F28DBCE7}">
      <dsp:nvSpPr>
        <dsp:cNvPr id="0" name=""/>
        <dsp:cNvSpPr/>
      </dsp:nvSpPr>
      <dsp:spPr>
        <a:xfrm rot="10800000">
          <a:off x="7988222" y="1664969"/>
          <a:ext cx="2323120" cy="2034963"/>
        </a:xfrm>
        <a:prstGeom prst="round2SameRect">
          <a:avLst>
            <a:gd name="adj1" fmla="val 10500"/>
            <a:gd name="adj2" fmla="val 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just" defTabSz="800100">
            <a:lnSpc>
              <a:spcPct val="90000"/>
            </a:lnSpc>
            <a:spcBef>
              <a:spcPct val="0"/>
            </a:spcBef>
            <a:spcAft>
              <a:spcPct val="35000"/>
            </a:spcAft>
          </a:pPr>
          <a:r>
            <a:rPr lang="es-EC" sz="1800" kern="1200" dirty="0" smtClean="0"/>
            <a:t>Difuso Reflectivo</a:t>
          </a:r>
          <a:endParaRPr lang="es-ES" sz="1800" kern="1200" dirty="0"/>
        </a:p>
        <a:p>
          <a:pPr marL="114300" lvl="1" indent="-114300" algn="just" defTabSz="622300">
            <a:lnSpc>
              <a:spcPct val="90000"/>
            </a:lnSpc>
            <a:spcBef>
              <a:spcPct val="0"/>
            </a:spcBef>
            <a:spcAft>
              <a:spcPct val="15000"/>
            </a:spcAft>
            <a:buChar char="••"/>
          </a:pPr>
          <a:r>
            <a:rPr lang="es-ES" sz="1400" kern="1200" dirty="0" smtClean="0"/>
            <a:t>Detecta al objeto cuando recibe la luz reflejada (sin reflectivo), mide la distancia que hay desde el inicio de la luz reflejada con su lente óptico</a:t>
          </a:r>
          <a:endParaRPr lang="es-ES" sz="1400" kern="1200" dirty="0"/>
        </a:p>
      </dsp:txBody>
      <dsp:txXfrm rot="10800000">
        <a:off x="8050804" y="1664969"/>
        <a:ext cx="2197956" cy="19723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CEFE8-03B9-4758-9894-37F57F1FD081}">
      <dsp:nvSpPr>
        <dsp:cNvPr id="0" name=""/>
        <dsp:cNvSpPr/>
      </dsp:nvSpPr>
      <dsp:spPr>
        <a:xfrm>
          <a:off x="1415448" y="250912"/>
          <a:ext cx="196142" cy="91440"/>
        </a:xfrm>
        <a:custGeom>
          <a:avLst/>
          <a:gdLst/>
          <a:ahLst/>
          <a:cxnLst/>
          <a:rect l="0" t="0" r="0" b="0"/>
          <a:pathLst>
            <a:path>
              <a:moveTo>
                <a:pt x="0" y="45720"/>
              </a:moveTo>
              <a:lnTo>
                <a:pt x="1961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1507851" y="295498"/>
        <a:ext cx="11337" cy="2267"/>
      </dsp:txXfrm>
    </dsp:sp>
    <dsp:sp modelId="{D282CB70-D2B7-40EC-BD7F-1A8A14823F18}">
      <dsp:nvSpPr>
        <dsp:cNvPr id="0" name=""/>
        <dsp:cNvSpPr/>
      </dsp:nvSpPr>
      <dsp:spPr>
        <a:xfrm>
          <a:off x="431411" y="881"/>
          <a:ext cx="985837" cy="59150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Atmel</a:t>
          </a:r>
          <a:endParaRPr lang="es-ES" sz="1200" kern="1200">
            <a:latin typeface="Times New Roman" panose="02020603050405020304" pitchFamily="18" charset="0"/>
            <a:cs typeface="Times New Roman" panose="02020603050405020304" pitchFamily="18" charset="0"/>
          </a:endParaRPr>
        </a:p>
      </dsp:txBody>
      <dsp:txXfrm>
        <a:off x="431411" y="881"/>
        <a:ext cx="985837" cy="591502"/>
      </dsp:txXfrm>
    </dsp:sp>
    <dsp:sp modelId="{21CAF130-71AE-4280-B308-B96D381A3888}">
      <dsp:nvSpPr>
        <dsp:cNvPr id="0" name=""/>
        <dsp:cNvSpPr/>
      </dsp:nvSpPr>
      <dsp:spPr>
        <a:xfrm>
          <a:off x="2628028" y="250912"/>
          <a:ext cx="196142" cy="91440"/>
        </a:xfrm>
        <a:custGeom>
          <a:avLst/>
          <a:gdLst/>
          <a:ahLst/>
          <a:cxnLst/>
          <a:rect l="0" t="0" r="0" b="0"/>
          <a:pathLst>
            <a:path>
              <a:moveTo>
                <a:pt x="0" y="45720"/>
              </a:moveTo>
              <a:lnTo>
                <a:pt x="196142" y="45720"/>
              </a:lnTo>
            </a:path>
          </a:pathLst>
        </a:custGeom>
        <a:noFill/>
        <a:ln w="6350" cap="flat" cmpd="sng" algn="ctr">
          <a:solidFill>
            <a:schemeClr val="accent3">
              <a:hueOff val="225883"/>
              <a:satOff val="8333"/>
              <a:lumOff val="-122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2720431" y="295498"/>
        <a:ext cx="11337" cy="2267"/>
      </dsp:txXfrm>
    </dsp:sp>
    <dsp:sp modelId="{DBD001D8-2851-4587-8740-5B948F982AF6}">
      <dsp:nvSpPr>
        <dsp:cNvPr id="0" name=""/>
        <dsp:cNvSpPr/>
      </dsp:nvSpPr>
      <dsp:spPr>
        <a:xfrm>
          <a:off x="1643991" y="881"/>
          <a:ext cx="985837" cy="591502"/>
        </a:xfrm>
        <a:prstGeom prst="rect">
          <a:avLst/>
        </a:prstGeom>
        <a:solidFill>
          <a:schemeClr val="accent3">
            <a:hueOff val="208508"/>
            <a:satOff val="7692"/>
            <a:lumOff val="-1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Motorola</a:t>
          </a:r>
        </a:p>
      </dsp:txBody>
      <dsp:txXfrm>
        <a:off x="1643991" y="881"/>
        <a:ext cx="985837" cy="591502"/>
      </dsp:txXfrm>
    </dsp:sp>
    <dsp:sp modelId="{5C34A0BD-DF2E-4EB3-A0A0-85A148A966C2}">
      <dsp:nvSpPr>
        <dsp:cNvPr id="0" name=""/>
        <dsp:cNvSpPr/>
      </dsp:nvSpPr>
      <dsp:spPr>
        <a:xfrm>
          <a:off x="3840608" y="250912"/>
          <a:ext cx="196142" cy="91440"/>
        </a:xfrm>
        <a:custGeom>
          <a:avLst/>
          <a:gdLst/>
          <a:ahLst/>
          <a:cxnLst/>
          <a:rect l="0" t="0" r="0" b="0"/>
          <a:pathLst>
            <a:path>
              <a:moveTo>
                <a:pt x="0" y="45720"/>
              </a:moveTo>
              <a:lnTo>
                <a:pt x="196142" y="45720"/>
              </a:lnTo>
            </a:path>
          </a:pathLst>
        </a:custGeom>
        <a:noFill/>
        <a:ln w="6350" cap="flat" cmpd="sng" algn="ctr">
          <a:solidFill>
            <a:schemeClr val="accent3">
              <a:hueOff val="451767"/>
              <a:satOff val="16667"/>
              <a:lumOff val="-245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933011" y="295498"/>
        <a:ext cx="11337" cy="2267"/>
      </dsp:txXfrm>
    </dsp:sp>
    <dsp:sp modelId="{7093D699-0CDD-46F3-A0B3-6898E0169AD0}">
      <dsp:nvSpPr>
        <dsp:cNvPr id="0" name=""/>
        <dsp:cNvSpPr/>
      </dsp:nvSpPr>
      <dsp:spPr>
        <a:xfrm>
          <a:off x="2856571" y="881"/>
          <a:ext cx="985837" cy="591502"/>
        </a:xfrm>
        <a:prstGeom prst="rect">
          <a:avLst/>
        </a:prstGeom>
        <a:solidFill>
          <a:schemeClr val="accent3">
            <a:hueOff val="417015"/>
            <a:satOff val="15385"/>
            <a:lumOff val="-22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Intel</a:t>
          </a:r>
        </a:p>
      </dsp:txBody>
      <dsp:txXfrm>
        <a:off x="2856571" y="881"/>
        <a:ext cx="985837" cy="591502"/>
      </dsp:txXfrm>
    </dsp:sp>
    <dsp:sp modelId="{4ECD5B60-323A-443C-9208-741740BC391A}">
      <dsp:nvSpPr>
        <dsp:cNvPr id="0" name=""/>
        <dsp:cNvSpPr/>
      </dsp:nvSpPr>
      <dsp:spPr>
        <a:xfrm>
          <a:off x="924329" y="590583"/>
          <a:ext cx="3637740" cy="196142"/>
        </a:xfrm>
        <a:custGeom>
          <a:avLst/>
          <a:gdLst/>
          <a:ahLst/>
          <a:cxnLst/>
          <a:rect l="0" t="0" r="0" b="0"/>
          <a:pathLst>
            <a:path>
              <a:moveTo>
                <a:pt x="3637740" y="0"/>
              </a:moveTo>
              <a:lnTo>
                <a:pt x="3637740" y="115171"/>
              </a:lnTo>
              <a:lnTo>
                <a:pt x="0" y="115171"/>
              </a:lnTo>
              <a:lnTo>
                <a:pt x="0" y="196142"/>
              </a:lnTo>
            </a:path>
          </a:pathLst>
        </a:custGeom>
        <a:noFill/>
        <a:ln w="6350" cap="flat" cmpd="sng" algn="ctr">
          <a:solidFill>
            <a:schemeClr val="accent3">
              <a:hueOff val="677650"/>
              <a:satOff val="25000"/>
              <a:lumOff val="-367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2652079" y="687521"/>
        <a:ext cx="182240" cy="2267"/>
      </dsp:txXfrm>
    </dsp:sp>
    <dsp:sp modelId="{A7A2F75F-EBD5-400C-9DE8-C00AC13276E7}">
      <dsp:nvSpPr>
        <dsp:cNvPr id="0" name=""/>
        <dsp:cNvSpPr/>
      </dsp:nvSpPr>
      <dsp:spPr>
        <a:xfrm>
          <a:off x="4069151" y="881"/>
          <a:ext cx="985837" cy="591502"/>
        </a:xfrm>
        <a:prstGeom prst="rect">
          <a:avLst/>
        </a:prstGeom>
        <a:solidFill>
          <a:schemeClr val="accent3">
            <a:hueOff val="625523"/>
            <a:satOff val="23077"/>
            <a:lumOff val="-3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Microchip</a:t>
          </a:r>
        </a:p>
      </dsp:txBody>
      <dsp:txXfrm>
        <a:off x="4069151" y="881"/>
        <a:ext cx="985837" cy="591502"/>
      </dsp:txXfrm>
    </dsp:sp>
    <dsp:sp modelId="{BE0471CE-91BE-4C50-B523-5E135DBC7DE3}">
      <dsp:nvSpPr>
        <dsp:cNvPr id="0" name=""/>
        <dsp:cNvSpPr/>
      </dsp:nvSpPr>
      <dsp:spPr>
        <a:xfrm>
          <a:off x="1415448" y="1069157"/>
          <a:ext cx="196142" cy="91440"/>
        </a:xfrm>
        <a:custGeom>
          <a:avLst/>
          <a:gdLst/>
          <a:ahLst/>
          <a:cxnLst/>
          <a:rect l="0" t="0" r="0" b="0"/>
          <a:pathLst>
            <a:path>
              <a:moveTo>
                <a:pt x="0" y="45720"/>
              </a:moveTo>
              <a:lnTo>
                <a:pt x="196142" y="45720"/>
              </a:lnTo>
            </a:path>
          </a:pathLst>
        </a:custGeom>
        <a:noFill/>
        <a:ln w="6350" cap="flat" cmpd="sng" algn="ctr">
          <a:solidFill>
            <a:schemeClr val="accent3">
              <a:hueOff val="903533"/>
              <a:satOff val="33333"/>
              <a:lumOff val="-49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1507851" y="1113743"/>
        <a:ext cx="11337" cy="2267"/>
      </dsp:txXfrm>
    </dsp:sp>
    <dsp:sp modelId="{80F773AA-992F-4052-BAC0-BA268DD509BB}">
      <dsp:nvSpPr>
        <dsp:cNvPr id="0" name=""/>
        <dsp:cNvSpPr/>
      </dsp:nvSpPr>
      <dsp:spPr>
        <a:xfrm>
          <a:off x="431411" y="819126"/>
          <a:ext cx="985837" cy="591502"/>
        </a:xfrm>
        <a:prstGeom prst="rect">
          <a:avLst/>
        </a:prstGeom>
        <a:solidFill>
          <a:schemeClr val="accent3">
            <a:hueOff val="834031"/>
            <a:satOff val="30769"/>
            <a:lumOff val="-45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NEC</a:t>
          </a:r>
        </a:p>
      </dsp:txBody>
      <dsp:txXfrm>
        <a:off x="431411" y="819126"/>
        <a:ext cx="985837" cy="591502"/>
      </dsp:txXfrm>
    </dsp:sp>
    <dsp:sp modelId="{11EAE862-43F4-41F5-B7DF-8ACBB833277B}">
      <dsp:nvSpPr>
        <dsp:cNvPr id="0" name=""/>
        <dsp:cNvSpPr/>
      </dsp:nvSpPr>
      <dsp:spPr>
        <a:xfrm>
          <a:off x="2628028" y="1069157"/>
          <a:ext cx="196142" cy="91440"/>
        </a:xfrm>
        <a:custGeom>
          <a:avLst/>
          <a:gdLst/>
          <a:ahLst/>
          <a:cxnLst/>
          <a:rect l="0" t="0" r="0" b="0"/>
          <a:pathLst>
            <a:path>
              <a:moveTo>
                <a:pt x="0" y="45720"/>
              </a:moveTo>
              <a:lnTo>
                <a:pt x="196142" y="45720"/>
              </a:lnTo>
            </a:path>
          </a:pathLst>
        </a:custGeom>
        <a:noFill/>
        <a:ln w="6350" cap="flat" cmpd="sng" algn="ctr">
          <a:solidFill>
            <a:schemeClr val="accent3">
              <a:hueOff val="1129416"/>
              <a:satOff val="41667"/>
              <a:lumOff val="-612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2720431" y="1113743"/>
        <a:ext cx="11337" cy="2267"/>
      </dsp:txXfrm>
    </dsp:sp>
    <dsp:sp modelId="{5D8E9854-57E6-4533-8F84-234961466BC6}">
      <dsp:nvSpPr>
        <dsp:cNvPr id="0" name=""/>
        <dsp:cNvSpPr/>
      </dsp:nvSpPr>
      <dsp:spPr>
        <a:xfrm>
          <a:off x="1643991" y="819126"/>
          <a:ext cx="985837" cy="591502"/>
        </a:xfrm>
        <a:prstGeom prst="rect">
          <a:avLst/>
        </a:prstGeom>
        <a:solidFill>
          <a:schemeClr val="accent3">
            <a:hueOff val="1042538"/>
            <a:satOff val="38462"/>
            <a:lumOff val="-56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Hitachi</a:t>
          </a:r>
        </a:p>
      </dsp:txBody>
      <dsp:txXfrm>
        <a:off x="1643991" y="819126"/>
        <a:ext cx="985837" cy="591502"/>
      </dsp:txXfrm>
    </dsp:sp>
    <dsp:sp modelId="{A298B6E8-9566-480D-9453-A4F412DD181E}">
      <dsp:nvSpPr>
        <dsp:cNvPr id="0" name=""/>
        <dsp:cNvSpPr/>
      </dsp:nvSpPr>
      <dsp:spPr>
        <a:xfrm>
          <a:off x="3840608" y="1069157"/>
          <a:ext cx="196142" cy="91440"/>
        </a:xfrm>
        <a:custGeom>
          <a:avLst/>
          <a:gdLst/>
          <a:ahLst/>
          <a:cxnLst/>
          <a:rect l="0" t="0" r="0" b="0"/>
          <a:pathLst>
            <a:path>
              <a:moveTo>
                <a:pt x="0" y="45720"/>
              </a:moveTo>
              <a:lnTo>
                <a:pt x="196142" y="45720"/>
              </a:lnTo>
            </a:path>
          </a:pathLst>
        </a:custGeom>
        <a:noFill/>
        <a:ln w="6350" cap="flat" cmpd="sng" algn="ctr">
          <a:solidFill>
            <a:schemeClr val="accent3">
              <a:hueOff val="1355300"/>
              <a:satOff val="50000"/>
              <a:lumOff val="-7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933011" y="1113743"/>
        <a:ext cx="11337" cy="2267"/>
      </dsp:txXfrm>
    </dsp:sp>
    <dsp:sp modelId="{9F061D8E-D1DC-4668-89B2-1058FC2B7EAA}">
      <dsp:nvSpPr>
        <dsp:cNvPr id="0" name=""/>
        <dsp:cNvSpPr/>
      </dsp:nvSpPr>
      <dsp:spPr>
        <a:xfrm>
          <a:off x="2856571" y="819126"/>
          <a:ext cx="985837" cy="591502"/>
        </a:xfrm>
        <a:prstGeom prst="rect">
          <a:avLst/>
        </a:prstGeom>
        <a:solidFill>
          <a:schemeClr val="accent3">
            <a:hueOff val="1251046"/>
            <a:satOff val="46154"/>
            <a:lumOff val="-6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Mitsibishi</a:t>
          </a:r>
        </a:p>
      </dsp:txBody>
      <dsp:txXfrm>
        <a:off x="2856571" y="819126"/>
        <a:ext cx="985837" cy="591502"/>
      </dsp:txXfrm>
    </dsp:sp>
    <dsp:sp modelId="{E08FE226-5293-48A1-85C6-44D541E1C482}">
      <dsp:nvSpPr>
        <dsp:cNvPr id="0" name=""/>
        <dsp:cNvSpPr/>
      </dsp:nvSpPr>
      <dsp:spPr>
        <a:xfrm>
          <a:off x="924329" y="1408828"/>
          <a:ext cx="3637740" cy="196142"/>
        </a:xfrm>
        <a:custGeom>
          <a:avLst/>
          <a:gdLst/>
          <a:ahLst/>
          <a:cxnLst/>
          <a:rect l="0" t="0" r="0" b="0"/>
          <a:pathLst>
            <a:path>
              <a:moveTo>
                <a:pt x="3637740" y="0"/>
              </a:moveTo>
              <a:lnTo>
                <a:pt x="3637740" y="115171"/>
              </a:lnTo>
              <a:lnTo>
                <a:pt x="0" y="115171"/>
              </a:lnTo>
              <a:lnTo>
                <a:pt x="0" y="196142"/>
              </a:lnTo>
            </a:path>
          </a:pathLst>
        </a:custGeom>
        <a:noFill/>
        <a:ln w="6350" cap="flat" cmpd="sng" algn="ctr">
          <a:solidFill>
            <a:schemeClr val="accent3">
              <a:hueOff val="1581183"/>
              <a:satOff val="58333"/>
              <a:lumOff val="-857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2652079" y="1505766"/>
        <a:ext cx="182240" cy="2267"/>
      </dsp:txXfrm>
    </dsp:sp>
    <dsp:sp modelId="{4AF4C95F-D034-4D40-8F4A-F3CEC40D33C6}">
      <dsp:nvSpPr>
        <dsp:cNvPr id="0" name=""/>
        <dsp:cNvSpPr/>
      </dsp:nvSpPr>
      <dsp:spPr>
        <a:xfrm>
          <a:off x="4069151" y="819126"/>
          <a:ext cx="985837" cy="591502"/>
        </a:xfrm>
        <a:prstGeom prst="rect">
          <a:avLst/>
        </a:prstGeom>
        <a:solidFill>
          <a:schemeClr val="accent3">
            <a:hueOff val="1459553"/>
            <a:satOff val="53846"/>
            <a:lumOff val="-79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Matsushita</a:t>
          </a:r>
        </a:p>
      </dsp:txBody>
      <dsp:txXfrm>
        <a:off x="4069151" y="819126"/>
        <a:ext cx="985837" cy="591502"/>
      </dsp:txXfrm>
    </dsp:sp>
    <dsp:sp modelId="{38D5E77B-98A0-453F-B80A-A38BD2C13897}">
      <dsp:nvSpPr>
        <dsp:cNvPr id="0" name=""/>
        <dsp:cNvSpPr/>
      </dsp:nvSpPr>
      <dsp:spPr>
        <a:xfrm>
          <a:off x="1415448" y="1887402"/>
          <a:ext cx="196142" cy="91440"/>
        </a:xfrm>
        <a:custGeom>
          <a:avLst/>
          <a:gdLst/>
          <a:ahLst/>
          <a:cxnLst/>
          <a:rect l="0" t="0" r="0" b="0"/>
          <a:pathLst>
            <a:path>
              <a:moveTo>
                <a:pt x="0" y="45720"/>
              </a:moveTo>
              <a:lnTo>
                <a:pt x="196142" y="45720"/>
              </a:lnTo>
            </a:path>
          </a:pathLst>
        </a:custGeom>
        <a:noFill/>
        <a:ln w="6350" cap="flat" cmpd="sng" algn="ctr">
          <a:solidFill>
            <a:schemeClr val="accent3">
              <a:hueOff val="1807066"/>
              <a:satOff val="66667"/>
              <a:lumOff val="-980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1507851" y="1931988"/>
        <a:ext cx="11337" cy="2267"/>
      </dsp:txXfrm>
    </dsp:sp>
    <dsp:sp modelId="{C338EE60-5421-4F2B-9B10-AC6F2CF0B833}">
      <dsp:nvSpPr>
        <dsp:cNvPr id="0" name=""/>
        <dsp:cNvSpPr/>
      </dsp:nvSpPr>
      <dsp:spPr>
        <a:xfrm>
          <a:off x="431411" y="1637371"/>
          <a:ext cx="985837" cy="591502"/>
        </a:xfrm>
        <a:prstGeom prst="rect">
          <a:avLst/>
        </a:prstGeom>
        <a:solidFill>
          <a:schemeClr val="accent3">
            <a:hueOff val="1668061"/>
            <a:satOff val="61538"/>
            <a:lumOff val="-9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Toshiba</a:t>
          </a:r>
        </a:p>
      </dsp:txBody>
      <dsp:txXfrm>
        <a:off x="431411" y="1637371"/>
        <a:ext cx="985837" cy="591502"/>
      </dsp:txXfrm>
    </dsp:sp>
    <dsp:sp modelId="{46F45A3F-1CFF-41B3-A1B7-F2D75A4D6124}">
      <dsp:nvSpPr>
        <dsp:cNvPr id="0" name=""/>
        <dsp:cNvSpPr/>
      </dsp:nvSpPr>
      <dsp:spPr>
        <a:xfrm>
          <a:off x="2628028" y="1887402"/>
          <a:ext cx="196142" cy="91440"/>
        </a:xfrm>
        <a:custGeom>
          <a:avLst/>
          <a:gdLst/>
          <a:ahLst/>
          <a:cxnLst/>
          <a:rect l="0" t="0" r="0" b="0"/>
          <a:pathLst>
            <a:path>
              <a:moveTo>
                <a:pt x="0" y="45720"/>
              </a:moveTo>
              <a:lnTo>
                <a:pt x="196142" y="45720"/>
              </a:lnTo>
            </a:path>
          </a:pathLst>
        </a:custGeom>
        <a:noFill/>
        <a:ln w="6350" cap="flat" cmpd="sng" algn="ctr">
          <a:solidFill>
            <a:schemeClr val="accent3">
              <a:hueOff val="2032949"/>
              <a:satOff val="75000"/>
              <a:lumOff val="-1102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2720431" y="1931988"/>
        <a:ext cx="11337" cy="2267"/>
      </dsp:txXfrm>
    </dsp:sp>
    <dsp:sp modelId="{D0E6F517-6B4F-4AC8-8CF1-6956950354B2}">
      <dsp:nvSpPr>
        <dsp:cNvPr id="0" name=""/>
        <dsp:cNvSpPr/>
      </dsp:nvSpPr>
      <dsp:spPr>
        <a:xfrm>
          <a:off x="1643991" y="1637371"/>
          <a:ext cx="985837" cy="591502"/>
        </a:xfrm>
        <a:prstGeom prst="rect">
          <a:avLst/>
        </a:prstGeom>
        <a:solidFill>
          <a:schemeClr val="accent3">
            <a:hueOff val="1876569"/>
            <a:satOff val="69231"/>
            <a:lumOff val="-10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AT&amp;T</a:t>
          </a:r>
        </a:p>
      </dsp:txBody>
      <dsp:txXfrm>
        <a:off x="1643991" y="1637371"/>
        <a:ext cx="985837" cy="591502"/>
      </dsp:txXfrm>
    </dsp:sp>
    <dsp:sp modelId="{BD0A1705-29D6-4B08-B624-61F8E785031F}">
      <dsp:nvSpPr>
        <dsp:cNvPr id="0" name=""/>
        <dsp:cNvSpPr/>
      </dsp:nvSpPr>
      <dsp:spPr>
        <a:xfrm>
          <a:off x="3840608" y="1887402"/>
          <a:ext cx="196142" cy="91440"/>
        </a:xfrm>
        <a:custGeom>
          <a:avLst/>
          <a:gdLst/>
          <a:ahLst/>
          <a:cxnLst/>
          <a:rect l="0" t="0" r="0" b="0"/>
          <a:pathLst>
            <a:path>
              <a:moveTo>
                <a:pt x="0" y="45720"/>
              </a:moveTo>
              <a:lnTo>
                <a:pt x="196142" y="45720"/>
              </a:lnTo>
            </a:path>
          </a:pathLst>
        </a:custGeom>
        <a:noFill/>
        <a:ln w="6350" cap="flat" cmpd="sng" algn="ctr">
          <a:solidFill>
            <a:schemeClr val="accent3">
              <a:hueOff val="2258833"/>
              <a:satOff val="83333"/>
              <a:lumOff val="-122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933011" y="1931988"/>
        <a:ext cx="11337" cy="2267"/>
      </dsp:txXfrm>
    </dsp:sp>
    <dsp:sp modelId="{9FF4F892-C235-4C5D-BB66-26B791D14ABB}">
      <dsp:nvSpPr>
        <dsp:cNvPr id="0" name=""/>
        <dsp:cNvSpPr/>
      </dsp:nvSpPr>
      <dsp:spPr>
        <a:xfrm>
          <a:off x="2856571" y="1637371"/>
          <a:ext cx="985837" cy="591502"/>
        </a:xfrm>
        <a:prstGeom prst="rect">
          <a:avLst/>
        </a:prstGeom>
        <a:solidFill>
          <a:schemeClr val="accent3">
            <a:hueOff val="2085076"/>
            <a:satOff val="76923"/>
            <a:lumOff val="-113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Zilog</a:t>
          </a:r>
        </a:p>
      </dsp:txBody>
      <dsp:txXfrm>
        <a:off x="2856571" y="1637371"/>
        <a:ext cx="985837" cy="591502"/>
      </dsp:txXfrm>
    </dsp:sp>
    <dsp:sp modelId="{930E8DA9-065B-4FEF-ACF1-1A54AB08B03B}">
      <dsp:nvSpPr>
        <dsp:cNvPr id="0" name=""/>
        <dsp:cNvSpPr/>
      </dsp:nvSpPr>
      <dsp:spPr>
        <a:xfrm>
          <a:off x="924329" y="2227073"/>
          <a:ext cx="3637740" cy="196142"/>
        </a:xfrm>
        <a:custGeom>
          <a:avLst/>
          <a:gdLst/>
          <a:ahLst/>
          <a:cxnLst/>
          <a:rect l="0" t="0" r="0" b="0"/>
          <a:pathLst>
            <a:path>
              <a:moveTo>
                <a:pt x="3637740" y="0"/>
              </a:moveTo>
              <a:lnTo>
                <a:pt x="3637740" y="115171"/>
              </a:lnTo>
              <a:lnTo>
                <a:pt x="0" y="115171"/>
              </a:lnTo>
              <a:lnTo>
                <a:pt x="0" y="196142"/>
              </a:lnTo>
            </a:path>
          </a:pathLst>
        </a:custGeom>
        <a:noFill/>
        <a:ln w="6350" cap="flat" cmpd="sng" algn="ctr">
          <a:solidFill>
            <a:schemeClr val="accent3">
              <a:hueOff val="2484716"/>
              <a:satOff val="91667"/>
              <a:lumOff val="-1348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2652079" y="2324011"/>
        <a:ext cx="182240" cy="2267"/>
      </dsp:txXfrm>
    </dsp:sp>
    <dsp:sp modelId="{91ED3341-DFA6-4DD8-9894-63EF3FD36BDA}">
      <dsp:nvSpPr>
        <dsp:cNvPr id="0" name=""/>
        <dsp:cNvSpPr/>
      </dsp:nvSpPr>
      <dsp:spPr>
        <a:xfrm>
          <a:off x="4069151" y="1637371"/>
          <a:ext cx="985837" cy="591502"/>
        </a:xfrm>
        <a:prstGeom prst="rect">
          <a:avLst/>
        </a:prstGeom>
        <a:solidFill>
          <a:schemeClr val="accent3">
            <a:hueOff val="2293584"/>
            <a:satOff val="84615"/>
            <a:lumOff val="-124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a:latin typeface="Times New Roman" panose="02020603050405020304" pitchFamily="18" charset="0"/>
              <a:cs typeface="Times New Roman" panose="02020603050405020304" pitchFamily="18" charset="0"/>
            </a:rPr>
            <a:t>Siemens</a:t>
          </a:r>
        </a:p>
      </dsp:txBody>
      <dsp:txXfrm>
        <a:off x="4069151" y="1637371"/>
        <a:ext cx="985837" cy="591502"/>
      </dsp:txXfrm>
    </dsp:sp>
    <dsp:sp modelId="{422CE0F2-DE53-48AA-9BC4-09CE57916951}">
      <dsp:nvSpPr>
        <dsp:cNvPr id="0" name=""/>
        <dsp:cNvSpPr/>
      </dsp:nvSpPr>
      <dsp:spPr>
        <a:xfrm>
          <a:off x="1415448" y="2705647"/>
          <a:ext cx="196142" cy="91440"/>
        </a:xfrm>
        <a:custGeom>
          <a:avLst/>
          <a:gdLst/>
          <a:ahLst/>
          <a:cxnLst/>
          <a:rect l="0" t="0" r="0" b="0"/>
          <a:pathLst>
            <a:path>
              <a:moveTo>
                <a:pt x="0" y="45720"/>
              </a:moveTo>
              <a:lnTo>
                <a:pt x="196142" y="45720"/>
              </a:lnTo>
            </a:path>
          </a:pathLst>
        </a:custGeom>
        <a:noFill/>
        <a:ln w="6350" cap="flat" cmpd="sng" algn="ctr">
          <a:solidFill>
            <a:schemeClr val="accent3">
              <a:hueOff val="2710599"/>
              <a:satOff val="100000"/>
              <a:lumOff val="-1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1507851" y="2750233"/>
        <a:ext cx="11337" cy="2267"/>
      </dsp:txXfrm>
    </dsp:sp>
    <dsp:sp modelId="{7FC7497E-8F77-48B1-8B58-8AD679497B76}">
      <dsp:nvSpPr>
        <dsp:cNvPr id="0" name=""/>
        <dsp:cNvSpPr/>
      </dsp:nvSpPr>
      <dsp:spPr>
        <a:xfrm>
          <a:off x="431411" y="2455616"/>
          <a:ext cx="985837" cy="591502"/>
        </a:xfrm>
        <a:prstGeom prst="rect">
          <a:avLst/>
        </a:prstGeom>
        <a:solidFill>
          <a:schemeClr val="accent3">
            <a:hueOff val="2502091"/>
            <a:satOff val="92308"/>
            <a:lumOff val="-13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kern="1200" dirty="0" err="1">
              <a:latin typeface="Times New Roman" panose="02020603050405020304" pitchFamily="18" charset="0"/>
              <a:cs typeface="Times New Roman" panose="02020603050405020304" pitchFamily="18" charset="0"/>
            </a:rPr>
            <a:t>National</a:t>
          </a:r>
          <a:r>
            <a:rPr lang="es-EC" sz="1200" kern="1200" dirty="0">
              <a:latin typeface="Times New Roman" panose="02020603050405020304" pitchFamily="18" charset="0"/>
              <a:cs typeface="Times New Roman" panose="02020603050405020304" pitchFamily="18" charset="0"/>
            </a:rPr>
            <a:t> </a:t>
          </a:r>
          <a:r>
            <a:rPr lang="es-EC" sz="1200" kern="1200" dirty="0" smtClean="0">
              <a:latin typeface="Times New Roman" panose="02020603050405020304" pitchFamily="18" charset="0"/>
              <a:cs typeface="Times New Roman" panose="02020603050405020304" pitchFamily="18" charset="0"/>
            </a:rPr>
            <a:t>Instruments</a:t>
          </a:r>
          <a:endParaRPr lang="es-EC" sz="1200" kern="1200" dirty="0">
            <a:latin typeface="Times New Roman" panose="02020603050405020304" pitchFamily="18" charset="0"/>
            <a:cs typeface="Times New Roman" panose="02020603050405020304" pitchFamily="18" charset="0"/>
          </a:endParaRPr>
        </a:p>
      </dsp:txBody>
      <dsp:txXfrm>
        <a:off x="431411" y="2455616"/>
        <a:ext cx="985837" cy="591502"/>
      </dsp:txXfrm>
    </dsp:sp>
    <dsp:sp modelId="{054CD1BC-7AED-40B0-B4FD-4E384A850EF0}">
      <dsp:nvSpPr>
        <dsp:cNvPr id="0" name=""/>
        <dsp:cNvSpPr/>
      </dsp:nvSpPr>
      <dsp:spPr>
        <a:xfrm>
          <a:off x="1643991" y="2455616"/>
          <a:ext cx="985837" cy="591502"/>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kern="1200">
              <a:latin typeface="Times New Roman" panose="02020603050405020304" pitchFamily="18" charset="0"/>
              <a:cs typeface="Times New Roman" panose="02020603050405020304" pitchFamily="18" charset="0"/>
            </a:rPr>
            <a:t>Entre otros</a:t>
          </a:r>
        </a:p>
      </dsp:txBody>
      <dsp:txXfrm>
        <a:off x="1643991" y="2455616"/>
        <a:ext cx="985837" cy="5915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710ED-4AE4-4C85-BD7C-D7F8DD958F10}" type="datetimeFigureOut">
              <a:rPr lang="es-EC" smtClean="0"/>
              <a:t>16/1/2020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FCB60-0B10-4EEE-91ED-6B18DB0E0144}" type="slidenum">
              <a:rPr lang="es-EC" smtClean="0"/>
              <a:t>‹Nº›</a:t>
            </a:fld>
            <a:endParaRPr lang="es-EC"/>
          </a:p>
        </p:txBody>
      </p:sp>
    </p:spTree>
    <p:extLst>
      <p:ext uri="{BB962C8B-B14F-4D97-AF65-F5344CB8AC3E}">
        <p14:creationId xmlns:p14="http://schemas.microsoft.com/office/powerpoint/2010/main" val="38186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BDF3F05-2DB4-4F79-AC66-E7BE1273CBB1}" type="slidenum">
              <a:rPr lang="es-EC" smtClean="0"/>
              <a:t>1</a:t>
            </a:fld>
            <a:endParaRPr lang="es-EC"/>
          </a:p>
        </p:txBody>
      </p:sp>
    </p:spTree>
    <p:extLst>
      <p:ext uri="{BB962C8B-B14F-4D97-AF65-F5344CB8AC3E}">
        <p14:creationId xmlns:p14="http://schemas.microsoft.com/office/powerpoint/2010/main" val="67284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13</a:t>
            </a:fld>
            <a:endParaRPr lang="es-EC"/>
          </a:p>
        </p:txBody>
      </p:sp>
    </p:spTree>
    <p:extLst>
      <p:ext uri="{BB962C8B-B14F-4D97-AF65-F5344CB8AC3E}">
        <p14:creationId xmlns:p14="http://schemas.microsoft.com/office/powerpoint/2010/main" val="3357004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14</a:t>
            </a:fld>
            <a:endParaRPr lang="es-EC"/>
          </a:p>
        </p:txBody>
      </p:sp>
    </p:spTree>
    <p:extLst>
      <p:ext uri="{BB962C8B-B14F-4D97-AF65-F5344CB8AC3E}">
        <p14:creationId xmlns:p14="http://schemas.microsoft.com/office/powerpoint/2010/main" val="178643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15</a:t>
            </a:fld>
            <a:endParaRPr lang="es-EC"/>
          </a:p>
        </p:txBody>
      </p:sp>
    </p:spTree>
    <p:extLst>
      <p:ext uri="{BB962C8B-B14F-4D97-AF65-F5344CB8AC3E}">
        <p14:creationId xmlns:p14="http://schemas.microsoft.com/office/powerpoint/2010/main" val="355239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16</a:t>
            </a:fld>
            <a:endParaRPr lang="es-EC"/>
          </a:p>
        </p:txBody>
      </p:sp>
    </p:spTree>
    <p:extLst>
      <p:ext uri="{BB962C8B-B14F-4D97-AF65-F5344CB8AC3E}">
        <p14:creationId xmlns:p14="http://schemas.microsoft.com/office/powerpoint/2010/main" val="218374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18</a:t>
            </a:fld>
            <a:endParaRPr lang="es-EC"/>
          </a:p>
        </p:txBody>
      </p:sp>
    </p:spTree>
    <p:extLst>
      <p:ext uri="{BB962C8B-B14F-4D97-AF65-F5344CB8AC3E}">
        <p14:creationId xmlns:p14="http://schemas.microsoft.com/office/powerpoint/2010/main" val="775854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19</a:t>
            </a:fld>
            <a:endParaRPr lang="es-EC"/>
          </a:p>
        </p:txBody>
      </p:sp>
    </p:spTree>
    <p:extLst>
      <p:ext uri="{BB962C8B-B14F-4D97-AF65-F5344CB8AC3E}">
        <p14:creationId xmlns:p14="http://schemas.microsoft.com/office/powerpoint/2010/main" val="3946341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𝐿</m:t>
                        </m:r>
                      </m:sub>
                    </m:sSub>
                    <m:r>
                      <a:rPr lang="es-EC" sz="1200" i="1"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y la corriente de recombinación o corriente del diodo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𝐷</m:t>
                        </m:r>
                      </m:sub>
                    </m:sSub>
                    <m:r>
                      <a:rPr lang="es-EC" sz="1200" kern="1200">
                        <a:solidFill>
                          <a:schemeClr val="tx1"/>
                        </a:solidFill>
                        <a:effectLst/>
                        <a:latin typeface="Cambria Math" panose="02040503050406030204" pitchFamily="18" charset="0"/>
                        <a:ea typeface="+mn-ea"/>
                        <a:cs typeface="+mn-cs"/>
                      </a:rPr>
                      <m:t>(</m:t>
                    </m:r>
                    <m:r>
                      <a:rPr lang="es-EC" sz="1200" i="1" kern="1200">
                        <a:solidFill>
                          <a:schemeClr val="tx1"/>
                        </a:solidFill>
                        <a:effectLst/>
                        <a:latin typeface="Cambria Math" panose="02040503050406030204" pitchFamily="18" charset="0"/>
                        <a:ea typeface="+mn-ea"/>
                        <a:cs typeface="+mn-cs"/>
                      </a:rPr>
                      <m:t>𝑉</m:t>
                    </m:r>
                    <m:r>
                      <a:rPr lang="es-EC" sz="1200"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r>
                  <a:rPr lang="es-EC" sz="1200" i="0" kern="1200">
                    <a:solidFill>
                      <a:schemeClr val="tx1"/>
                    </a:solidFill>
                    <a:effectLst/>
                    <a:latin typeface="+mn-lt"/>
                    <a:ea typeface="+mn-ea"/>
                    <a:cs typeface="+mn-cs"/>
                  </a:rPr>
                  <a:t>𝐼_𝐿)</a:t>
                </a:r>
                <a:r>
                  <a:rPr lang="es-EC" sz="1200" kern="1200" dirty="0">
                    <a:solidFill>
                      <a:schemeClr val="tx1"/>
                    </a:solidFill>
                    <a:effectLst/>
                    <a:latin typeface="+mn-lt"/>
                    <a:ea typeface="+mn-ea"/>
                    <a:cs typeface="+mn-cs"/>
                  </a:rPr>
                  <a:t> y la corriente de recombinación o corriente del diodo (</a:t>
                </a:r>
                <a:r>
                  <a:rPr lang="es-EC" sz="1200" i="0" kern="1200">
                    <a:solidFill>
                      <a:schemeClr val="tx1"/>
                    </a:solidFill>
                    <a:effectLst/>
                    <a:latin typeface="+mn-lt"/>
                    <a:ea typeface="+mn-ea"/>
                    <a:cs typeface="+mn-cs"/>
                  </a:rPr>
                  <a:t>𝐼_𝐷 (𝑉)</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20</a:t>
            </a:fld>
            <a:endParaRPr lang="es-EC"/>
          </a:p>
        </p:txBody>
      </p:sp>
    </p:spTree>
    <p:extLst>
      <p:ext uri="{BB962C8B-B14F-4D97-AF65-F5344CB8AC3E}">
        <p14:creationId xmlns:p14="http://schemas.microsoft.com/office/powerpoint/2010/main" val="128042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21</a:t>
            </a:fld>
            <a:endParaRPr lang="es-EC"/>
          </a:p>
        </p:txBody>
      </p:sp>
    </p:spTree>
    <p:extLst>
      <p:ext uri="{BB962C8B-B14F-4D97-AF65-F5344CB8AC3E}">
        <p14:creationId xmlns:p14="http://schemas.microsoft.com/office/powerpoint/2010/main" val="3198675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𝐾𝑊</m:t>
                    </m:r>
                    <m:r>
                      <a:rPr lang="es-EC" sz="1200" i="1" kern="1200">
                        <a:solidFill>
                          <a:schemeClr val="tx1"/>
                        </a:solidFill>
                        <a:effectLst/>
                        <a:latin typeface="Cambria Math" panose="02040503050406030204" pitchFamily="18" charset="0"/>
                        <a:ea typeface="+mn-ea"/>
                        <a:cs typeface="+mn-cs"/>
                      </a:rPr>
                      <m:t>/</m:t>
                    </m:r>
                    <m:sSup>
                      <m:sSupPr>
                        <m:ctrlPr>
                          <a:rPr lang="es-EC" sz="1200" i="1" kern="1200">
                            <a:solidFill>
                              <a:schemeClr val="tx1"/>
                            </a:solidFill>
                            <a:effectLst/>
                            <a:latin typeface="Cambria Math" panose="02040503050406030204" pitchFamily="18" charset="0"/>
                            <a:ea typeface="+mn-ea"/>
                            <a:cs typeface="+mn-cs"/>
                          </a:rPr>
                        </m:ctrlPr>
                      </m:sSupPr>
                      <m:e>
                        <m:r>
                          <a:rPr lang="es-EC" sz="1200" i="1" kern="1200">
                            <a:solidFill>
                              <a:schemeClr val="tx1"/>
                            </a:solidFill>
                            <a:effectLst/>
                            <a:latin typeface="Cambria Math" panose="02040503050406030204" pitchFamily="18" charset="0"/>
                            <a:ea typeface="+mn-ea"/>
                            <a:cs typeface="+mn-cs"/>
                          </a:rPr>
                          <m:t>𝑚</m:t>
                        </m:r>
                      </m:e>
                      <m:sup>
                        <m:r>
                          <a:rPr lang="es-EC" sz="1200" i="1" kern="1200">
                            <a:solidFill>
                              <a:schemeClr val="tx1"/>
                            </a:solidFill>
                            <a:effectLst/>
                            <a:latin typeface="Cambria Math" panose="02040503050406030204" pitchFamily="18" charset="0"/>
                            <a:ea typeface="+mn-ea"/>
                            <a:cs typeface="+mn-cs"/>
                          </a:rPr>
                          <m:t>2</m:t>
                        </m:r>
                      </m:sup>
                    </m:sSup>
                  </m:oMath>
                </a14:m>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Condiciones de iluminación constantes</a:t>
                </a:r>
              </a:p>
              <a:p>
                <a:r>
                  <a:rPr lang="es-EC" sz="1200" kern="1200" dirty="0">
                    <a:solidFill>
                      <a:schemeClr val="tx1"/>
                    </a:solidFill>
                    <a:effectLst/>
                    <a:latin typeface="+mn-lt"/>
                    <a:ea typeface="+mn-ea"/>
                    <a:cs typeface="+mn-cs"/>
                  </a:rPr>
                  <a:t>Control de temperatura </a:t>
                </a:r>
              </a:p>
              <a:p>
                <a:r>
                  <a:rPr lang="es-EC" sz="1200" kern="1200" dirty="0">
                    <a:solidFill>
                      <a:schemeClr val="tx1"/>
                    </a:solidFill>
                    <a:effectLst/>
                    <a:latin typeface="+mn-lt"/>
                    <a:ea typeface="+mn-ea"/>
                    <a:cs typeface="+mn-cs"/>
                  </a:rPr>
                  <a:t>Temperatura no es importante</a:t>
                </a:r>
              </a:p>
              <a:p>
                <a:endParaRPr lang="es-EC" dirty="0"/>
              </a:p>
            </p:txBody>
          </p:sp>
        </mc:Choice>
        <mc:Fallback xmlns="">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r>
                  <a:rPr lang="es-EC" sz="1200" i="0" kern="1200">
                    <a:solidFill>
                      <a:schemeClr val="tx1"/>
                    </a:solidFill>
                    <a:effectLst/>
                    <a:latin typeface="+mn-lt"/>
                    <a:ea typeface="+mn-ea"/>
                    <a:cs typeface="+mn-cs"/>
                  </a:rPr>
                  <a:t>𝐾𝑊/𝑚^2</a:t>
                </a:r>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Temperatura no es importante</a:t>
                </a:r>
              </a:p>
              <a:p>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22</a:t>
            </a:fld>
            <a:endParaRPr lang="es-EC"/>
          </a:p>
        </p:txBody>
      </p:sp>
    </p:spTree>
    <p:extLst>
      <p:ext uri="{BB962C8B-B14F-4D97-AF65-F5344CB8AC3E}">
        <p14:creationId xmlns:p14="http://schemas.microsoft.com/office/powerpoint/2010/main" val="493019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𝐾𝑊</m:t>
                    </m:r>
                    <m:r>
                      <a:rPr lang="es-EC" sz="1200" i="1" kern="1200">
                        <a:solidFill>
                          <a:schemeClr val="tx1"/>
                        </a:solidFill>
                        <a:effectLst/>
                        <a:latin typeface="Cambria Math" panose="02040503050406030204" pitchFamily="18" charset="0"/>
                        <a:ea typeface="+mn-ea"/>
                        <a:cs typeface="+mn-cs"/>
                      </a:rPr>
                      <m:t>/</m:t>
                    </m:r>
                    <m:sSup>
                      <m:sSupPr>
                        <m:ctrlPr>
                          <a:rPr lang="es-EC" sz="1200" i="1" kern="1200">
                            <a:solidFill>
                              <a:schemeClr val="tx1"/>
                            </a:solidFill>
                            <a:effectLst/>
                            <a:latin typeface="Cambria Math" panose="02040503050406030204" pitchFamily="18" charset="0"/>
                            <a:ea typeface="+mn-ea"/>
                            <a:cs typeface="+mn-cs"/>
                          </a:rPr>
                        </m:ctrlPr>
                      </m:sSupPr>
                      <m:e>
                        <m:r>
                          <a:rPr lang="es-EC" sz="1200" i="1" kern="1200">
                            <a:solidFill>
                              <a:schemeClr val="tx1"/>
                            </a:solidFill>
                            <a:effectLst/>
                            <a:latin typeface="Cambria Math" panose="02040503050406030204" pitchFamily="18" charset="0"/>
                            <a:ea typeface="+mn-ea"/>
                            <a:cs typeface="+mn-cs"/>
                          </a:rPr>
                          <m:t>𝑚</m:t>
                        </m:r>
                      </m:e>
                      <m:sup>
                        <m:r>
                          <a:rPr lang="es-EC" sz="1200" i="1" kern="1200">
                            <a:solidFill>
                              <a:schemeClr val="tx1"/>
                            </a:solidFill>
                            <a:effectLst/>
                            <a:latin typeface="Cambria Math" panose="02040503050406030204" pitchFamily="18" charset="0"/>
                            <a:ea typeface="+mn-ea"/>
                            <a:cs typeface="+mn-cs"/>
                          </a:rPr>
                          <m:t>2</m:t>
                        </m:r>
                      </m:sup>
                    </m:sSup>
                  </m:oMath>
                </a14:m>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Condiciones de iluminación constantes</a:t>
                </a:r>
              </a:p>
              <a:p>
                <a:r>
                  <a:rPr lang="es-EC" sz="1200" kern="1200" dirty="0">
                    <a:solidFill>
                      <a:schemeClr val="tx1"/>
                    </a:solidFill>
                    <a:effectLst/>
                    <a:latin typeface="+mn-lt"/>
                    <a:ea typeface="+mn-ea"/>
                    <a:cs typeface="+mn-cs"/>
                  </a:rPr>
                  <a:t>Control de temperatura </a:t>
                </a:r>
              </a:p>
              <a:p>
                <a:r>
                  <a:rPr lang="es-EC" sz="1200" kern="1200" dirty="0">
                    <a:solidFill>
                      <a:schemeClr val="tx1"/>
                    </a:solidFill>
                    <a:effectLst/>
                    <a:latin typeface="+mn-lt"/>
                    <a:ea typeface="+mn-ea"/>
                    <a:cs typeface="+mn-cs"/>
                  </a:rPr>
                  <a:t>Temperatura no es importante</a:t>
                </a:r>
              </a:p>
              <a:p>
                <a:endParaRPr lang="es-EC" dirty="0"/>
              </a:p>
            </p:txBody>
          </p:sp>
        </mc:Choice>
        <mc:Fallback xmlns="">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r>
                  <a:rPr lang="es-EC" sz="1200" i="0" kern="1200">
                    <a:solidFill>
                      <a:schemeClr val="tx1"/>
                    </a:solidFill>
                    <a:effectLst/>
                    <a:latin typeface="+mn-lt"/>
                    <a:ea typeface="+mn-ea"/>
                    <a:cs typeface="+mn-cs"/>
                  </a:rPr>
                  <a:t>𝐾𝑊/𝑚^2</a:t>
                </a:r>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Temperatura no es importante</a:t>
                </a:r>
              </a:p>
              <a:p>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23</a:t>
            </a:fld>
            <a:endParaRPr lang="es-EC"/>
          </a:p>
        </p:txBody>
      </p:sp>
    </p:spTree>
    <p:extLst>
      <p:ext uri="{BB962C8B-B14F-4D97-AF65-F5344CB8AC3E}">
        <p14:creationId xmlns:p14="http://schemas.microsoft.com/office/powerpoint/2010/main" val="408059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3</a:t>
            </a:fld>
            <a:endParaRPr lang="es-EC"/>
          </a:p>
        </p:txBody>
      </p:sp>
    </p:spTree>
    <p:extLst>
      <p:ext uri="{BB962C8B-B14F-4D97-AF65-F5344CB8AC3E}">
        <p14:creationId xmlns:p14="http://schemas.microsoft.com/office/powerpoint/2010/main" val="4223117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𝐾𝑊</m:t>
                    </m:r>
                    <m:r>
                      <a:rPr lang="es-EC" sz="1200" i="1" kern="1200">
                        <a:solidFill>
                          <a:schemeClr val="tx1"/>
                        </a:solidFill>
                        <a:effectLst/>
                        <a:latin typeface="Cambria Math" panose="02040503050406030204" pitchFamily="18" charset="0"/>
                        <a:ea typeface="+mn-ea"/>
                        <a:cs typeface="+mn-cs"/>
                      </a:rPr>
                      <m:t>/</m:t>
                    </m:r>
                    <m:sSup>
                      <m:sSupPr>
                        <m:ctrlPr>
                          <a:rPr lang="es-EC" sz="1200" i="1" kern="1200">
                            <a:solidFill>
                              <a:schemeClr val="tx1"/>
                            </a:solidFill>
                            <a:effectLst/>
                            <a:latin typeface="Cambria Math" panose="02040503050406030204" pitchFamily="18" charset="0"/>
                            <a:ea typeface="+mn-ea"/>
                            <a:cs typeface="+mn-cs"/>
                          </a:rPr>
                        </m:ctrlPr>
                      </m:sSupPr>
                      <m:e>
                        <m:r>
                          <a:rPr lang="es-EC" sz="1200" i="1" kern="1200">
                            <a:solidFill>
                              <a:schemeClr val="tx1"/>
                            </a:solidFill>
                            <a:effectLst/>
                            <a:latin typeface="Cambria Math" panose="02040503050406030204" pitchFamily="18" charset="0"/>
                            <a:ea typeface="+mn-ea"/>
                            <a:cs typeface="+mn-cs"/>
                          </a:rPr>
                          <m:t>𝑚</m:t>
                        </m:r>
                      </m:e>
                      <m:sup>
                        <m:r>
                          <a:rPr lang="es-EC" sz="1200" i="1" kern="1200">
                            <a:solidFill>
                              <a:schemeClr val="tx1"/>
                            </a:solidFill>
                            <a:effectLst/>
                            <a:latin typeface="Cambria Math" panose="02040503050406030204" pitchFamily="18" charset="0"/>
                            <a:ea typeface="+mn-ea"/>
                            <a:cs typeface="+mn-cs"/>
                          </a:rPr>
                          <m:t>2</m:t>
                        </m:r>
                      </m:sup>
                    </m:sSup>
                  </m:oMath>
                </a14:m>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Condiciones de iluminación constantes</a:t>
                </a:r>
              </a:p>
              <a:p>
                <a:r>
                  <a:rPr lang="es-EC" sz="1200" kern="1200" dirty="0">
                    <a:solidFill>
                      <a:schemeClr val="tx1"/>
                    </a:solidFill>
                    <a:effectLst/>
                    <a:latin typeface="+mn-lt"/>
                    <a:ea typeface="+mn-ea"/>
                    <a:cs typeface="+mn-cs"/>
                  </a:rPr>
                  <a:t>Control de temperatura </a:t>
                </a:r>
              </a:p>
              <a:p>
                <a:r>
                  <a:rPr lang="es-EC" sz="1200" kern="1200" dirty="0">
                    <a:solidFill>
                      <a:schemeClr val="tx1"/>
                    </a:solidFill>
                    <a:effectLst/>
                    <a:latin typeface="+mn-lt"/>
                    <a:ea typeface="+mn-ea"/>
                    <a:cs typeface="+mn-cs"/>
                  </a:rPr>
                  <a:t>Temperatura no es importante</a:t>
                </a:r>
              </a:p>
              <a:p>
                <a:endParaRPr lang="es-EC" dirty="0"/>
              </a:p>
            </p:txBody>
          </p:sp>
        </mc:Choice>
        <mc:Fallback xmlns="">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r>
                  <a:rPr lang="es-EC" sz="1200" i="0" kern="1200">
                    <a:solidFill>
                      <a:schemeClr val="tx1"/>
                    </a:solidFill>
                    <a:effectLst/>
                    <a:latin typeface="+mn-lt"/>
                    <a:ea typeface="+mn-ea"/>
                    <a:cs typeface="+mn-cs"/>
                  </a:rPr>
                  <a:t>𝐾𝑊/𝑚^2</a:t>
                </a:r>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Temperatura no es importante</a:t>
                </a:r>
              </a:p>
              <a:p>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24</a:t>
            </a:fld>
            <a:endParaRPr lang="es-EC"/>
          </a:p>
        </p:txBody>
      </p:sp>
    </p:spTree>
    <p:extLst>
      <p:ext uri="{BB962C8B-B14F-4D97-AF65-F5344CB8AC3E}">
        <p14:creationId xmlns:p14="http://schemas.microsoft.com/office/powerpoint/2010/main" val="3534459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25</a:t>
            </a:fld>
            <a:endParaRPr lang="es-EC"/>
          </a:p>
        </p:txBody>
      </p:sp>
    </p:spTree>
    <p:extLst>
      <p:ext uri="{BB962C8B-B14F-4D97-AF65-F5344CB8AC3E}">
        <p14:creationId xmlns:p14="http://schemas.microsoft.com/office/powerpoint/2010/main" val="3628606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𝐿</m:t>
                        </m:r>
                      </m:sub>
                    </m:sSub>
                    <m:r>
                      <a:rPr lang="es-EC" sz="1200" i="1"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y la corriente de recombinación o corriente del diodo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𝐷</m:t>
                        </m:r>
                      </m:sub>
                    </m:sSub>
                    <m:r>
                      <a:rPr lang="es-EC" sz="1200" kern="1200">
                        <a:solidFill>
                          <a:schemeClr val="tx1"/>
                        </a:solidFill>
                        <a:effectLst/>
                        <a:latin typeface="Cambria Math" panose="02040503050406030204" pitchFamily="18" charset="0"/>
                        <a:ea typeface="+mn-ea"/>
                        <a:cs typeface="+mn-cs"/>
                      </a:rPr>
                      <m:t>(</m:t>
                    </m:r>
                    <m:r>
                      <a:rPr lang="es-EC" sz="1200" i="1" kern="1200">
                        <a:solidFill>
                          <a:schemeClr val="tx1"/>
                        </a:solidFill>
                        <a:effectLst/>
                        <a:latin typeface="Cambria Math" panose="02040503050406030204" pitchFamily="18" charset="0"/>
                        <a:ea typeface="+mn-ea"/>
                        <a:cs typeface="+mn-cs"/>
                      </a:rPr>
                      <m:t>𝑉</m:t>
                    </m:r>
                    <m:r>
                      <a:rPr lang="es-EC" sz="1200"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r>
                  <a:rPr lang="es-EC" sz="1200" i="0" kern="1200">
                    <a:solidFill>
                      <a:schemeClr val="tx1"/>
                    </a:solidFill>
                    <a:effectLst/>
                    <a:latin typeface="+mn-lt"/>
                    <a:ea typeface="+mn-ea"/>
                    <a:cs typeface="+mn-cs"/>
                  </a:rPr>
                  <a:t>𝐼_𝐿)</a:t>
                </a:r>
                <a:r>
                  <a:rPr lang="es-EC" sz="1200" kern="1200" dirty="0">
                    <a:solidFill>
                      <a:schemeClr val="tx1"/>
                    </a:solidFill>
                    <a:effectLst/>
                    <a:latin typeface="+mn-lt"/>
                    <a:ea typeface="+mn-ea"/>
                    <a:cs typeface="+mn-cs"/>
                  </a:rPr>
                  <a:t> y la corriente de recombinación o corriente del diodo (</a:t>
                </a:r>
                <a:r>
                  <a:rPr lang="es-EC" sz="1200" i="0" kern="1200">
                    <a:solidFill>
                      <a:schemeClr val="tx1"/>
                    </a:solidFill>
                    <a:effectLst/>
                    <a:latin typeface="+mn-lt"/>
                    <a:ea typeface="+mn-ea"/>
                    <a:cs typeface="+mn-cs"/>
                  </a:rPr>
                  <a:t>𝐼_𝐷 (𝑉)</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26</a:t>
            </a:fld>
            <a:endParaRPr lang="es-EC"/>
          </a:p>
        </p:txBody>
      </p:sp>
    </p:spTree>
    <p:extLst>
      <p:ext uri="{BB962C8B-B14F-4D97-AF65-F5344CB8AC3E}">
        <p14:creationId xmlns:p14="http://schemas.microsoft.com/office/powerpoint/2010/main" val="4019952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27</a:t>
            </a:fld>
            <a:endParaRPr lang="es-EC"/>
          </a:p>
        </p:txBody>
      </p:sp>
    </p:spTree>
    <p:extLst>
      <p:ext uri="{BB962C8B-B14F-4D97-AF65-F5344CB8AC3E}">
        <p14:creationId xmlns:p14="http://schemas.microsoft.com/office/powerpoint/2010/main" val="767089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𝐿</m:t>
                        </m:r>
                      </m:sub>
                    </m:sSub>
                    <m:r>
                      <a:rPr lang="es-EC" sz="1200" i="1"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y la corriente de recombinación o corriente del diodo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𝐷</m:t>
                        </m:r>
                      </m:sub>
                    </m:sSub>
                    <m:r>
                      <a:rPr lang="es-EC" sz="1200" kern="1200">
                        <a:solidFill>
                          <a:schemeClr val="tx1"/>
                        </a:solidFill>
                        <a:effectLst/>
                        <a:latin typeface="Cambria Math" panose="02040503050406030204" pitchFamily="18" charset="0"/>
                        <a:ea typeface="+mn-ea"/>
                        <a:cs typeface="+mn-cs"/>
                      </a:rPr>
                      <m:t>(</m:t>
                    </m:r>
                    <m:r>
                      <a:rPr lang="es-EC" sz="1200" i="1" kern="1200">
                        <a:solidFill>
                          <a:schemeClr val="tx1"/>
                        </a:solidFill>
                        <a:effectLst/>
                        <a:latin typeface="Cambria Math" panose="02040503050406030204" pitchFamily="18" charset="0"/>
                        <a:ea typeface="+mn-ea"/>
                        <a:cs typeface="+mn-cs"/>
                      </a:rPr>
                      <m:t>𝑉</m:t>
                    </m:r>
                    <m:r>
                      <a:rPr lang="es-EC" sz="1200"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r>
                  <a:rPr lang="es-EC" sz="1200" i="0" kern="1200">
                    <a:solidFill>
                      <a:schemeClr val="tx1"/>
                    </a:solidFill>
                    <a:effectLst/>
                    <a:latin typeface="+mn-lt"/>
                    <a:ea typeface="+mn-ea"/>
                    <a:cs typeface="+mn-cs"/>
                  </a:rPr>
                  <a:t>𝐼_𝐿)</a:t>
                </a:r>
                <a:r>
                  <a:rPr lang="es-EC" sz="1200" kern="1200" dirty="0">
                    <a:solidFill>
                      <a:schemeClr val="tx1"/>
                    </a:solidFill>
                    <a:effectLst/>
                    <a:latin typeface="+mn-lt"/>
                    <a:ea typeface="+mn-ea"/>
                    <a:cs typeface="+mn-cs"/>
                  </a:rPr>
                  <a:t> y la corriente de recombinación o corriente del diodo (</a:t>
                </a:r>
                <a:r>
                  <a:rPr lang="es-EC" sz="1200" i="0" kern="1200">
                    <a:solidFill>
                      <a:schemeClr val="tx1"/>
                    </a:solidFill>
                    <a:effectLst/>
                    <a:latin typeface="+mn-lt"/>
                    <a:ea typeface="+mn-ea"/>
                    <a:cs typeface="+mn-cs"/>
                  </a:rPr>
                  <a:t>𝐼_𝐷 (𝑉)</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28</a:t>
            </a:fld>
            <a:endParaRPr lang="es-EC"/>
          </a:p>
        </p:txBody>
      </p:sp>
    </p:spTree>
    <p:extLst>
      <p:ext uri="{BB962C8B-B14F-4D97-AF65-F5344CB8AC3E}">
        <p14:creationId xmlns:p14="http://schemas.microsoft.com/office/powerpoint/2010/main" val="991799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𝐿</m:t>
                        </m:r>
                      </m:sub>
                    </m:sSub>
                    <m:r>
                      <a:rPr lang="es-EC" sz="1200" i="1"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y la corriente de recombinación o corriente del diodo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𝐷</m:t>
                        </m:r>
                      </m:sub>
                    </m:sSub>
                    <m:r>
                      <a:rPr lang="es-EC" sz="1200" kern="1200">
                        <a:solidFill>
                          <a:schemeClr val="tx1"/>
                        </a:solidFill>
                        <a:effectLst/>
                        <a:latin typeface="Cambria Math" panose="02040503050406030204" pitchFamily="18" charset="0"/>
                        <a:ea typeface="+mn-ea"/>
                        <a:cs typeface="+mn-cs"/>
                      </a:rPr>
                      <m:t>(</m:t>
                    </m:r>
                    <m:r>
                      <a:rPr lang="es-EC" sz="1200" i="1" kern="1200">
                        <a:solidFill>
                          <a:schemeClr val="tx1"/>
                        </a:solidFill>
                        <a:effectLst/>
                        <a:latin typeface="Cambria Math" panose="02040503050406030204" pitchFamily="18" charset="0"/>
                        <a:ea typeface="+mn-ea"/>
                        <a:cs typeface="+mn-cs"/>
                      </a:rPr>
                      <m:t>𝑉</m:t>
                    </m:r>
                    <m:r>
                      <a:rPr lang="es-EC" sz="1200"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r>
                  <a:rPr lang="es-EC" sz="1200" i="0" kern="1200">
                    <a:solidFill>
                      <a:schemeClr val="tx1"/>
                    </a:solidFill>
                    <a:effectLst/>
                    <a:latin typeface="+mn-lt"/>
                    <a:ea typeface="+mn-ea"/>
                    <a:cs typeface="+mn-cs"/>
                  </a:rPr>
                  <a:t>𝐼_𝐿)</a:t>
                </a:r>
                <a:r>
                  <a:rPr lang="es-EC" sz="1200" kern="1200" dirty="0">
                    <a:solidFill>
                      <a:schemeClr val="tx1"/>
                    </a:solidFill>
                    <a:effectLst/>
                    <a:latin typeface="+mn-lt"/>
                    <a:ea typeface="+mn-ea"/>
                    <a:cs typeface="+mn-cs"/>
                  </a:rPr>
                  <a:t> y la corriente de recombinación o corriente del diodo (</a:t>
                </a:r>
                <a:r>
                  <a:rPr lang="es-EC" sz="1200" i="0" kern="1200">
                    <a:solidFill>
                      <a:schemeClr val="tx1"/>
                    </a:solidFill>
                    <a:effectLst/>
                    <a:latin typeface="+mn-lt"/>
                    <a:ea typeface="+mn-ea"/>
                    <a:cs typeface="+mn-cs"/>
                  </a:rPr>
                  <a:t>𝐼_𝐷 (𝑉)</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29</a:t>
            </a:fld>
            <a:endParaRPr lang="es-EC"/>
          </a:p>
        </p:txBody>
      </p:sp>
    </p:spTree>
    <p:extLst>
      <p:ext uri="{BB962C8B-B14F-4D97-AF65-F5344CB8AC3E}">
        <p14:creationId xmlns:p14="http://schemas.microsoft.com/office/powerpoint/2010/main" val="3753134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30</a:t>
            </a:fld>
            <a:endParaRPr lang="es-EC"/>
          </a:p>
        </p:txBody>
      </p:sp>
    </p:spTree>
    <p:extLst>
      <p:ext uri="{BB962C8B-B14F-4D97-AF65-F5344CB8AC3E}">
        <p14:creationId xmlns:p14="http://schemas.microsoft.com/office/powerpoint/2010/main" val="206996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𝐿</m:t>
                        </m:r>
                      </m:sub>
                    </m:sSub>
                    <m:r>
                      <a:rPr lang="es-EC" sz="1200" i="1"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y la corriente de recombinación o corriente del diodo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𝐼</m:t>
                        </m:r>
                      </m:e>
                      <m:sub>
                        <m:r>
                          <a:rPr lang="es-EC" sz="1200" i="1" kern="1200">
                            <a:solidFill>
                              <a:schemeClr val="tx1"/>
                            </a:solidFill>
                            <a:effectLst/>
                            <a:latin typeface="Cambria Math" panose="02040503050406030204" pitchFamily="18" charset="0"/>
                            <a:ea typeface="+mn-ea"/>
                            <a:cs typeface="+mn-cs"/>
                          </a:rPr>
                          <m:t>𝐷</m:t>
                        </m:r>
                      </m:sub>
                    </m:sSub>
                    <m:r>
                      <a:rPr lang="es-EC" sz="1200" kern="1200">
                        <a:solidFill>
                          <a:schemeClr val="tx1"/>
                        </a:solidFill>
                        <a:effectLst/>
                        <a:latin typeface="Cambria Math" panose="02040503050406030204" pitchFamily="18" charset="0"/>
                        <a:ea typeface="+mn-ea"/>
                        <a:cs typeface="+mn-cs"/>
                      </a:rPr>
                      <m:t>(</m:t>
                    </m:r>
                    <m:r>
                      <a:rPr lang="es-EC" sz="1200" i="1" kern="1200">
                        <a:solidFill>
                          <a:schemeClr val="tx1"/>
                        </a:solidFill>
                        <a:effectLst/>
                        <a:latin typeface="Cambria Math" panose="02040503050406030204" pitchFamily="18" charset="0"/>
                        <a:ea typeface="+mn-ea"/>
                        <a:cs typeface="+mn-cs"/>
                      </a:rPr>
                      <m:t>𝑉</m:t>
                    </m:r>
                    <m:r>
                      <a:rPr lang="es-EC" sz="1200" kern="1200">
                        <a:solidFill>
                          <a:schemeClr val="tx1"/>
                        </a:solidFill>
                        <a:effectLst/>
                        <a:latin typeface="Cambria Math" panose="02040503050406030204" pitchFamily="18" charset="0"/>
                        <a:ea typeface="+mn-ea"/>
                        <a:cs typeface="+mn-cs"/>
                      </a:rPr>
                      <m:t>)</m:t>
                    </m:r>
                  </m:oMath>
                </a14:m>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corriente fotogenerada o fotocorriente (</a:t>
                </a:r>
                <a:r>
                  <a:rPr lang="es-EC" sz="1200" i="0" kern="1200">
                    <a:solidFill>
                      <a:schemeClr val="tx1"/>
                    </a:solidFill>
                    <a:effectLst/>
                    <a:latin typeface="+mn-lt"/>
                    <a:ea typeface="+mn-ea"/>
                    <a:cs typeface="+mn-cs"/>
                  </a:rPr>
                  <a:t>𝐼_𝐿)</a:t>
                </a:r>
                <a:r>
                  <a:rPr lang="es-EC" sz="1200" kern="1200" dirty="0">
                    <a:solidFill>
                      <a:schemeClr val="tx1"/>
                    </a:solidFill>
                    <a:effectLst/>
                    <a:latin typeface="+mn-lt"/>
                    <a:ea typeface="+mn-ea"/>
                    <a:cs typeface="+mn-cs"/>
                  </a:rPr>
                  <a:t> y la corriente de recombinación o corriente del diodo (</a:t>
                </a:r>
                <a:r>
                  <a:rPr lang="es-EC" sz="1200" i="0" kern="1200">
                    <a:solidFill>
                      <a:schemeClr val="tx1"/>
                    </a:solidFill>
                    <a:effectLst/>
                    <a:latin typeface="+mn-lt"/>
                    <a:ea typeface="+mn-ea"/>
                    <a:cs typeface="+mn-cs"/>
                  </a:rPr>
                  <a:t>𝐼_𝐷 (𝑉)</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resistencia en paralelo corresponde a las fugas de corriente proporcionales a la tensión y tiene su mayor influencia en la región de baja tensión. El origen de esta resistencia se debe a fugas de corriente por la superficie de la celda, pequeños cortocircuitos metálicos, etc. La resistencia en serie se debe a los contactos metálicos con los semiconductores. </a:t>
                </a:r>
              </a:p>
              <a:p>
                <a:pPr lvl="0"/>
                <a:r>
                  <a:rPr lang="es-EC" sz="1200" kern="1200" dirty="0">
                    <a:solidFill>
                      <a:schemeClr val="tx1"/>
                    </a:solidFill>
                    <a:effectLst/>
                    <a:latin typeface="+mn-lt"/>
                    <a:ea typeface="+mn-ea"/>
                    <a:cs typeface="+mn-cs"/>
                  </a:rPr>
                  <a:t>Los efectos de la resistencia en paralelo son despreciables.</a:t>
                </a:r>
              </a:p>
              <a:p>
                <a:pPr lvl="0"/>
                <a:r>
                  <a:rPr lang="es-EC" sz="1200" kern="1200" dirty="0">
                    <a:solidFill>
                      <a:schemeClr val="tx1"/>
                    </a:solidFill>
                    <a:effectLst/>
                    <a:latin typeface="+mn-lt"/>
                    <a:ea typeface="+mn-ea"/>
                    <a:cs typeface="+mn-cs"/>
                  </a:rPr>
                  <a:t>La corriente fotogenerada es igual a la corriente de cortocircuito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31</a:t>
            </a:fld>
            <a:endParaRPr lang="es-EC"/>
          </a:p>
        </p:txBody>
      </p:sp>
    </p:spTree>
    <p:extLst>
      <p:ext uri="{BB962C8B-B14F-4D97-AF65-F5344CB8AC3E}">
        <p14:creationId xmlns:p14="http://schemas.microsoft.com/office/powerpoint/2010/main" val="3302817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32</a:t>
            </a:fld>
            <a:endParaRPr lang="es-EC"/>
          </a:p>
        </p:txBody>
      </p:sp>
    </p:spTree>
    <p:extLst>
      <p:ext uri="{BB962C8B-B14F-4D97-AF65-F5344CB8AC3E}">
        <p14:creationId xmlns:p14="http://schemas.microsoft.com/office/powerpoint/2010/main" val="914385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14:m>
                  <m:oMath xmlns:m="http://schemas.openxmlformats.org/officeDocument/2006/math">
                    <m:r>
                      <a:rPr lang="es-EC" sz="1200" i="1" kern="1200">
                        <a:solidFill>
                          <a:schemeClr val="tx1"/>
                        </a:solidFill>
                        <a:effectLst/>
                        <a:latin typeface="Cambria Math" panose="02040503050406030204" pitchFamily="18" charset="0"/>
                        <a:ea typeface="+mn-ea"/>
                        <a:cs typeface="+mn-cs"/>
                      </a:rPr>
                      <m:t>𝐾𝑊</m:t>
                    </m:r>
                    <m:r>
                      <a:rPr lang="es-EC" sz="1200" i="1" kern="1200">
                        <a:solidFill>
                          <a:schemeClr val="tx1"/>
                        </a:solidFill>
                        <a:effectLst/>
                        <a:latin typeface="Cambria Math" panose="02040503050406030204" pitchFamily="18" charset="0"/>
                        <a:ea typeface="+mn-ea"/>
                        <a:cs typeface="+mn-cs"/>
                      </a:rPr>
                      <m:t>/</m:t>
                    </m:r>
                    <m:sSup>
                      <m:sSupPr>
                        <m:ctrlPr>
                          <a:rPr lang="es-EC" sz="1200" i="1" kern="1200">
                            <a:solidFill>
                              <a:schemeClr val="tx1"/>
                            </a:solidFill>
                            <a:effectLst/>
                            <a:latin typeface="Cambria Math" panose="02040503050406030204" pitchFamily="18" charset="0"/>
                            <a:ea typeface="+mn-ea"/>
                            <a:cs typeface="+mn-cs"/>
                          </a:rPr>
                        </m:ctrlPr>
                      </m:sSupPr>
                      <m:e>
                        <m:r>
                          <a:rPr lang="es-EC" sz="1200" i="1" kern="1200">
                            <a:solidFill>
                              <a:schemeClr val="tx1"/>
                            </a:solidFill>
                            <a:effectLst/>
                            <a:latin typeface="Cambria Math" panose="02040503050406030204" pitchFamily="18" charset="0"/>
                            <a:ea typeface="+mn-ea"/>
                            <a:cs typeface="+mn-cs"/>
                          </a:rPr>
                          <m:t>𝑚</m:t>
                        </m:r>
                      </m:e>
                      <m:sup>
                        <m:r>
                          <a:rPr lang="es-EC" sz="1200" i="1" kern="1200">
                            <a:solidFill>
                              <a:schemeClr val="tx1"/>
                            </a:solidFill>
                            <a:effectLst/>
                            <a:latin typeface="Cambria Math" panose="02040503050406030204" pitchFamily="18" charset="0"/>
                            <a:ea typeface="+mn-ea"/>
                            <a:cs typeface="+mn-cs"/>
                          </a:rPr>
                          <m:t>2</m:t>
                        </m:r>
                      </m:sup>
                    </m:sSup>
                  </m:oMath>
                </a14:m>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Condiciones de iluminación constantes</a:t>
                </a:r>
              </a:p>
              <a:p>
                <a:r>
                  <a:rPr lang="es-EC" sz="1200" kern="1200" dirty="0">
                    <a:solidFill>
                      <a:schemeClr val="tx1"/>
                    </a:solidFill>
                    <a:effectLst/>
                    <a:latin typeface="+mn-lt"/>
                    <a:ea typeface="+mn-ea"/>
                    <a:cs typeface="+mn-cs"/>
                  </a:rPr>
                  <a:t>Control de temperatura </a:t>
                </a:r>
              </a:p>
              <a:p>
                <a:r>
                  <a:rPr lang="es-EC" sz="1200" kern="1200" dirty="0">
                    <a:solidFill>
                      <a:schemeClr val="tx1"/>
                    </a:solidFill>
                    <a:effectLst/>
                    <a:latin typeface="+mn-lt"/>
                    <a:ea typeface="+mn-ea"/>
                    <a:cs typeface="+mn-cs"/>
                  </a:rPr>
                  <a:t>Temperatura no es importante</a:t>
                </a:r>
              </a:p>
              <a:p>
                <a:endParaRPr lang="es-EC" dirty="0"/>
              </a:p>
            </p:txBody>
          </p:sp>
        </mc:Choice>
        <mc:Fallback xmlns="">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densidad de potencia y el espectro estándar </a:t>
                </a:r>
                <a:r>
                  <a:rPr lang="es-EC" sz="1200" kern="1200" dirty="0" err="1">
                    <a:solidFill>
                      <a:schemeClr val="tx1"/>
                    </a:solidFill>
                    <a:effectLst/>
                    <a:latin typeface="+mn-lt"/>
                    <a:ea typeface="+mn-ea"/>
                    <a:cs typeface="+mn-cs"/>
                  </a:rPr>
                  <a:t>llamdo</a:t>
                </a:r>
                <a:r>
                  <a:rPr lang="es-EC" sz="1200" kern="1200" dirty="0">
                    <a:solidFill>
                      <a:schemeClr val="tx1"/>
                    </a:solidFill>
                    <a:effectLst/>
                    <a:latin typeface="+mn-lt"/>
                    <a:ea typeface="+mn-ea"/>
                    <a:cs typeface="+mn-cs"/>
                  </a:rPr>
                  <a:t> AM1.5G normalizado a 1 </a:t>
                </a:r>
                <a:r>
                  <a:rPr lang="es-EC" sz="1200" i="0" kern="1200">
                    <a:solidFill>
                      <a:schemeClr val="tx1"/>
                    </a:solidFill>
                    <a:effectLst/>
                    <a:latin typeface="+mn-lt"/>
                    <a:ea typeface="+mn-ea"/>
                    <a:cs typeface="+mn-cs"/>
                  </a:rPr>
                  <a:t>𝐾𝑊/𝑚^2</a:t>
                </a:r>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Temperatura no es importante</a:t>
                </a:r>
              </a:p>
              <a:p>
                <a:endParaRPr lang="es-EC" dirty="0"/>
              </a:p>
            </p:txBody>
          </p:sp>
        </mc:Fallback>
      </mc:AlternateContent>
      <p:sp>
        <p:nvSpPr>
          <p:cNvPr id="4" name="Marcador de número de diapositiva 3"/>
          <p:cNvSpPr>
            <a:spLocks noGrp="1"/>
          </p:cNvSpPr>
          <p:nvPr>
            <p:ph type="sldNum" sz="quarter" idx="5"/>
          </p:nvPr>
        </p:nvSpPr>
        <p:spPr/>
        <p:txBody>
          <a:bodyPr/>
          <a:lstStyle/>
          <a:p>
            <a:fld id="{A73FCB60-0B10-4EEE-91ED-6B18DB0E0144}" type="slidenum">
              <a:rPr lang="es-EC" smtClean="0"/>
              <a:t>33</a:t>
            </a:fld>
            <a:endParaRPr lang="es-EC"/>
          </a:p>
        </p:txBody>
      </p:sp>
    </p:spTree>
    <p:extLst>
      <p:ext uri="{BB962C8B-B14F-4D97-AF65-F5344CB8AC3E}">
        <p14:creationId xmlns:p14="http://schemas.microsoft.com/office/powerpoint/2010/main" val="4001393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a:t>
            </a:fld>
            <a:endParaRPr lang="es-EC"/>
          </a:p>
        </p:txBody>
      </p:sp>
    </p:spTree>
    <p:extLst>
      <p:ext uri="{BB962C8B-B14F-4D97-AF65-F5344CB8AC3E}">
        <p14:creationId xmlns:p14="http://schemas.microsoft.com/office/powerpoint/2010/main" val="1328303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34</a:t>
            </a:fld>
            <a:endParaRPr lang="es-EC"/>
          </a:p>
        </p:txBody>
      </p:sp>
    </p:spTree>
    <p:extLst>
      <p:ext uri="{BB962C8B-B14F-4D97-AF65-F5344CB8AC3E}">
        <p14:creationId xmlns:p14="http://schemas.microsoft.com/office/powerpoint/2010/main" val="3268049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40</a:t>
            </a:fld>
            <a:endParaRPr lang="es-EC"/>
          </a:p>
        </p:txBody>
      </p:sp>
    </p:spTree>
    <p:extLst>
      <p:ext uri="{BB962C8B-B14F-4D97-AF65-F5344CB8AC3E}">
        <p14:creationId xmlns:p14="http://schemas.microsoft.com/office/powerpoint/2010/main" val="3701408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41</a:t>
            </a:fld>
            <a:endParaRPr lang="es-EC"/>
          </a:p>
        </p:txBody>
      </p:sp>
    </p:spTree>
    <p:extLst>
      <p:ext uri="{BB962C8B-B14F-4D97-AF65-F5344CB8AC3E}">
        <p14:creationId xmlns:p14="http://schemas.microsoft.com/office/powerpoint/2010/main" val="4279266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42</a:t>
            </a:fld>
            <a:endParaRPr lang="es-EC"/>
          </a:p>
        </p:txBody>
      </p:sp>
    </p:spTree>
    <p:extLst>
      <p:ext uri="{BB962C8B-B14F-4D97-AF65-F5344CB8AC3E}">
        <p14:creationId xmlns:p14="http://schemas.microsoft.com/office/powerpoint/2010/main" val="4257812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43</a:t>
            </a:fld>
            <a:endParaRPr lang="es-EC"/>
          </a:p>
        </p:txBody>
      </p:sp>
    </p:spTree>
    <p:extLst>
      <p:ext uri="{BB962C8B-B14F-4D97-AF65-F5344CB8AC3E}">
        <p14:creationId xmlns:p14="http://schemas.microsoft.com/office/powerpoint/2010/main" val="4118561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47</a:t>
            </a:fld>
            <a:endParaRPr lang="es-EC"/>
          </a:p>
        </p:txBody>
      </p:sp>
    </p:spTree>
    <p:extLst>
      <p:ext uri="{BB962C8B-B14F-4D97-AF65-F5344CB8AC3E}">
        <p14:creationId xmlns:p14="http://schemas.microsoft.com/office/powerpoint/2010/main" val="2224357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48</a:t>
            </a:fld>
            <a:endParaRPr lang="es-EC"/>
          </a:p>
        </p:txBody>
      </p:sp>
    </p:spTree>
    <p:extLst>
      <p:ext uri="{BB962C8B-B14F-4D97-AF65-F5344CB8AC3E}">
        <p14:creationId xmlns:p14="http://schemas.microsoft.com/office/powerpoint/2010/main" val="705951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49</a:t>
            </a:fld>
            <a:endParaRPr lang="es-EC"/>
          </a:p>
        </p:txBody>
      </p:sp>
    </p:spTree>
    <p:extLst>
      <p:ext uri="{BB962C8B-B14F-4D97-AF65-F5344CB8AC3E}">
        <p14:creationId xmlns:p14="http://schemas.microsoft.com/office/powerpoint/2010/main" val="3009518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51</a:t>
            </a:fld>
            <a:endParaRPr lang="es-EC"/>
          </a:p>
        </p:txBody>
      </p:sp>
    </p:spTree>
    <p:extLst>
      <p:ext uri="{BB962C8B-B14F-4D97-AF65-F5344CB8AC3E}">
        <p14:creationId xmlns:p14="http://schemas.microsoft.com/office/powerpoint/2010/main" val="101873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52</a:t>
            </a:fld>
            <a:endParaRPr lang="es-EC"/>
          </a:p>
        </p:txBody>
      </p:sp>
    </p:spTree>
    <p:extLst>
      <p:ext uri="{BB962C8B-B14F-4D97-AF65-F5344CB8AC3E}">
        <p14:creationId xmlns:p14="http://schemas.microsoft.com/office/powerpoint/2010/main" val="340786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sz="1200" kern="1200" dirty="0">
                <a:solidFill>
                  <a:schemeClr val="tx1"/>
                </a:solidFill>
                <a:effectLst/>
                <a:latin typeface="+mn-lt"/>
                <a:ea typeface="+mn-ea"/>
                <a:cs typeface="+mn-cs"/>
              </a:rPr>
              <a:t>Son biodegradables.</a:t>
            </a:r>
          </a:p>
          <a:p>
            <a:pPr lvl="0"/>
            <a:r>
              <a:rPr lang="es-EC" sz="1200" kern="1200" dirty="0">
                <a:solidFill>
                  <a:schemeClr val="tx1"/>
                </a:solidFill>
                <a:effectLst/>
                <a:latin typeface="+mn-lt"/>
                <a:ea typeface="+mn-ea"/>
                <a:cs typeface="+mn-cs"/>
              </a:rPr>
              <a:t>La materia prima requerida y el proceso de fabricación es económico.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a:t>
            </a:fld>
            <a:endParaRPr lang="es-EC"/>
          </a:p>
        </p:txBody>
      </p:sp>
    </p:spTree>
    <p:extLst>
      <p:ext uri="{BB962C8B-B14F-4D97-AF65-F5344CB8AC3E}">
        <p14:creationId xmlns:p14="http://schemas.microsoft.com/office/powerpoint/2010/main" val="1988975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54</a:t>
            </a:fld>
            <a:endParaRPr lang="es-EC"/>
          </a:p>
        </p:txBody>
      </p:sp>
    </p:spTree>
    <p:extLst>
      <p:ext uri="{BB962C8B-B14F-4D97-AF65-F5344CB8AC3E}">
        <p14:creationId xmlns:p14="http://schemas.microsoft.com/office/powerpoint/2010/main" val="1877956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55</a:t>
            </a:fld>
            <a:endParaRPr lang="es-EC"/>
          </a:p>
        </p:txBody>
      </p:sp>
    </p:spTree>
    <p:extLst>
      <p:ext uri="{BB962C8B-B14F-4D97-AF65-F5344CB8AC3E}">
        <p14:creationId xmlns:p14="http://schemas.microsoft.com/office/powerpoint/2010/main" val="2863920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56</a:t>
            </a:fld>
            <a:endParaRPr lang="es-EC"/>
          </a:p>
        </p:txBody>
      </p:sp>
    </p:spTree>
    <p:extLst>
      <p:ext uri="{BB962C8B-B14F-4D97-AF65-F5344CB8AC3E}">
        <p14:creationId xmlns:p14="http://schemas.microsoft.com/office/powerpoint/2010/main" val="1267914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57</a:t>
            </a:fld>
            <a:endParaRPr lang="es-EC"/>
          </a:p>
        </p:txBody>
      </p:sp>
    </p:spTree>
    <p:extLst>
      <p:ext uri="{BB962C8B-B14F-4D97-AF65-F5344CB8AC3E}">
        <p14:creationId xmlns:p14="http://schemas.microsoft.com/office/powerpoint/2010/main" val="586795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58</a:t>
            </a:fld>
            <a:endParaRPr lang="es-EC"/>
          </a:p>
        </p:txBody>
      </p:sp>
    </p:spTree>
    <p:extLst>
      <p:ext uri="{BB962C8B-B14F-4D97-AF65-F5344CB8AC3E}">
        <p14:creationId xmlns:p14="http://schemas.microsoft.com/office/powerpoint/2010/main" val="1341784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59</a:t>
            </a:fld>
            <a:endParaRPr lang="es-EC"/>
          </a:p>
        </p:txBody>
      </p:sp>
    </p:spTree>
    <p:extLst>
      <p:ext uri="{BB962C8B-B14F-4D97-AF65-F5344CB8AC3E}">
        <p14:creationId xmlns:p14="http://schemas.microsoft.com/office/powerpoint/2010/main" val="108558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7</a:t>
            </a:fld>
            <a:endParaRPr lang="es-EC"/>
          </a:p>
        </p:txBody>
      </p:sp>
    </p:spTree>
    <p:extLst>
      <p:ext uri="{BB962C8B-B14F-4D97-AF65-F5344CB8AC3E}">
        <p14:creationId xmlns:p14="http://schemas.microsoft.com/office/powerpoint/2010/main" val="119439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8</a:t>
            </a:fld>
            <a:endParaRPr lang="es-EC"/>
          </a:p>
        </p:txBody>
      </p:sp>
    </p:spTree>
    <p:extLst>
      <p:ext uri="{BB962C8B-B14F-4D97-AF65-F5344CB8AC3E}">
        <p14:creationId xmlns:p14="http://schemas.microsoft.com/office/powerpoint/2010/main" val="2247888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10</a:t>
            </a:fld>
            <a:endParaRPr lang="es-EC"/>
          </a:p>
        </p:txBody>
      </p:sp>
    </p:spTree>
    <p:extLst>
      <p:ext uri="{BB962C8B-B14F-4D97-AF65-F5344CB8AC3E}">
        <p14:creationId xmlns:p14="http://schemas.microsoft.com/office/powerpoint/2010/main" val="5199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11</a:t>
            </a:fld>
            <a:endParaRPr lang="es-EC"/>
          </a:p>
        </p:txBody>
      </p:sp>
    </p:spTree>
    <p:extLst>
      <p:ext uri="{BB962C8B-B14F-4D97-AF65-F5344CB8AC3E}">
        <p14:creationId xmlns:p14="http://schemas.microsoft.com/office/powerpoint/2010/main" val="293562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fld id="{A73FCB60-0B10-4EEE-91ED-6B18DB0E0144}" type="slidenum">
              <a:rPr lang="es-EC" smtClean="0"/>
              <a:t>12</a:t>
            </a:fld>
            <a:endParaRPr lang="es-EC"/>
          </a:p>
        </p:txBody>
      </p:sp>
    </p:spTree>
    <p:extLst>
      <p:ext uri="{BB962C8B-B14F-4D97-AF65-F5344CB8AC3E}">
        <p14:creationId xmlns:p14="http://schemas.microsoft.com/office/powerpoint/2010/main" val="410186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63A1EE2D-D4CE-48B3-AA8A-0A9290A36056}" type="datetimeFigureOut">
              <a:rPr lang="es-CO" smtClean="0"/>
              <a:t>16/01/2020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85907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3A1EE2D-D4CE-48B3-AA8A-0A9290A36056}" type="datetimeFigureOut">
              <a:rPr lang="es-CO" smtClean="0"/>
              <a:t>16/01/2020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2949033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3A1EE2D-D4CE-48B3-AA8A-0A9290A36056}" type="datetimeFigureOut">
              <a:rPr lang="es-CO" smtClean="0"/>
              <a:t>16/01/2020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375955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3A1EE2D-D4CE-48B3-AA8A-0A9290A36056}" type="datetimeFigureOut">
              <a:rPr lang="es-CO" smtClean="0"/>
              <a:t>16/01/2020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610632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3A1EE2D-D4CE-48B3-AA8A-0A9290A36056}" type="datetimeFigureOut">
              <a:rPr lang="es-CO" smtClean="0"/>
              <a:t>16/01/2020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31876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63A1EE2D-D4CE-48B3-AA8A-0A9290A36056}" type="datetimeFigureOut">
              <a:rPr lang="es-CO" smtClean="0"/>
              <a:t>16/01/2020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33068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63A1EE2D-D4CE-48B3-AA8A-0A9290A36056}" type="datetimeFigureOut">
              <a:rPr lang="es-CO" smtClean="0"/>
              <a:t>16/01/2020</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330976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63A1EE2D-D4CE-48B3-AA8A-0A9290A36056}" type="datetimeFigureOut">
              <a:rPr lang="es-CO" smtClean="0"/>
              <a:t>16/01/2020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294574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3A1EE2D-D4CE-48B3-AA8A-0A9290A36056}" type="datetimeFigureOut">
              <a:rPr lang="es-CO" smtClean="0"/>
              <a:t>16/01/2020</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2985165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3A1EE2D-D4CE-48B3-AA8A-0A9290A36056}" type="datetimeFigureOut">
              <a:rPr lang="es-CO" smtClean="0"/>
              <a:t>16/01/2020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247297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3A1EE2D-D4CE-48B3-AA8A-0A9290A36056}" type="datetimeFigureOut">
              <a:rPr lang="es-CO" smtClean="0"/>
              <a:t>16/01/2020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173EA2B-9175-43F5-89A1-721232E39E2E}" type="slidenum">
              <a:rPr lang="es-CO" smtClean="0"/>
              <a:t>‹Nº›</a:t>
            </a:fld>
            <a:endParaRPr lang="es-CO"/>
          </a:p>
        </p:txBody>
      </p:sp>
    </p:spTree>
    <p:extLst>
      <p:ext uri="{BB962C8B-B14F-4D97-AF65-F5344CB8AC3E}">
        <p14:creationId xmlns:p14="http://schemas.microsoft.com/office/powerpoint/2010/main" val="181185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EE2D-D4CE-48B3-AA8A-0A9290A36056}" type="datetimeFigureOut">
              <a:rPr lang="es-CO" smtClean="0"/>
              <a:t>16/01/2020</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3EA2B-9175-43F5-89A1-721232E39E2E}" type="slidenum">
              <a:rPr lang="es-CO" smtClean="0"/>
              <a:t>‹Nº›</a:t>
            </a:fld>
            <a:endParaRPr lang="es-CO"/>
          </a:p>
        </p:txBody>
      </p:sp>
    </p:spTree>
    <p:extLst>
      <p:ext uri="{BB962C8B-B14F-4D97-AF65-F5344CB8AC3E}">
        <p14:creationId xmlns:p14="http://schemas.microsoft.com/office/powerpoint/2010/main" val="3328778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png"/><Relationship Id="rId7" Type="http://schemas.openxmlformats.org/officeDocument/2006/relationships/diagramQuickStyle" Target="../diagrams/quickStyle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9.jpeg"/><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3.wdp"/><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5.wdp"/><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1906902" y="3850612"/>
            <a:ext cx="9574696" cy="769441"/>
          </a:xfrm>
          <a:prstGeom prst="rect">
            <a:avLst/>
          </a:prstGeom>
        </p:spPr>
        <p:txBody>
          <a:bodyPr wrap="square">
            <a:spAutoFit/>
          </a:bodyPr>
          <a:lstStyle/>
          <a:p>
            <a:pPr algn="ctr"/>
            <a:r>
              <a:rPr lang="es-EC" sz="2200" b="1" dirty="0">
                <a:ea typeface="Times New Roman" panose="02020603050405020304" pitchFamily="18" charset="0"/>
              </a:rPr>
              <a:t>TEMA: </a:t>
            </a:r>
            <a:r>
              <a:rPr lang="es-EC" sz="2200" b="1" dirty="0" smtClean="0">
                <a:ea typeface="Times New Roman" panose="02020603050405020304" pitchFamily="18" charset="0"/>
              </a:rPr>
              <a:t>“</a:t>
            </a:r>
            <a:r>
              <a:rPr lang="es-EC" sz="2200" b="1" dirty="0" smtClean="0"/>
              <a:t>IMPLEMENTACIÓN DE UN PROTOTIPO DE JAMMING MÓVIL PARA DRONES EN LA BANDA DE 2.4 GHz.”</a:t>
            </a:r>
            <a:endParaRPr lang="es-CO" sz="2200" b="1" dirty="0"/>
          </a:p>
        </p:txBody>
      </p:sp>
      <p:sp>
        <p:nvSpPr>
          <p:cNvPr id="6" name="Subtítulo 2"/>
          <p:cNvSpPr>
            <a:spLocks noGrp="1"/>
          </p:cNvSpPr>
          <p:nvPr/>
        </p:nvSpPr>
        <p:spPr>
          <a:xfrm>
            <a:off x="2064613" y="1280849"/>
            <a:ext cx="9259274" cy="4914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b="1" dirty="0">
                <a:latin typeface="+mn-lt"/>
              </a:rPr>
              <a:t>DEPARTAMENTO DE ELÉCTRICA, ELECTRÓNICA Y TELECOMUNICACIONES</a:t>
            </a:r>
            <a:endParaRPr lang="es-ES" b="1" dirty="0">
              <a:latin typeface="+mn-lt"/>
            </a:endParaRPr>
          </a:p>
        </p:txBody>
      </p:sp>
      <p:sp>
        <p:nvSpPr>
          <p:cNvPr id="7" name="Subtítulo 2">
            <a:extLst>
              <a:ext uri="{FF2B5EF4-FFF2-40B4-BE49-F238E27FC236}">
                <a16:creationId xmlns:a16="http://schemas.microsoft.com/office/drawing/2014/main" id="{255D3533-22E3-400B-B72A-3840F0B8DF4C}"/>
              </a:ext>
            </a:extLst>
          </p:cNvPr>
          <p:cNvSpPr txBox="1">
            <a:spLocks/>
          </p:cNvSpPr>
          <p:nvPr/>
        </p:nvSpPr>
        <p:spPr>
          <a:xfrm>
            <a:off x="1624075" y="2018875"/>
            <a:ext cx="10005394" cy="65416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C" sz="2200" dirty="0">
                <a:effectLst/>
              </a:rPr>
              <a:t>CARRERA DE INGENIERÍA EN ELECTRÓNICA</a:t>
            </a:r>
            <a:r>
              <a:rPr lang="es-EC" sz="2200" dirty="0"/>
              <a:t>  Y </a:t>
            </a:r>
            <a:r>
              <a:rPr lang="es-EC" sz="2200" dirty="0" smtClean="0"/>
              <a:t>TELECOMUNICACIONES – CARRERA DE INGENIERÍA EN ELECTRÓNICA, AUTOMATIZACIÓN Y CONTROL</a:t>
            </a:r>
            <a:endParaRPr lang="es-ES" sz="2200" dirty="0">
              <a:effectLst/>
            </a:endParaRPr>
          </a:p>
        </p:txBody>
      </p:sp>
      <p:sp>
        <p:nvSpPr>
          <p:cNvPr id="8" name="CuadroTexto 9">
            <a:extLst>
              <a:ext uri="{FF2B5EF4-FFF2-40B4-BE49-F238E27FC236}">
                <a16:creationId xmlns:a16="http://schemas.microsoft.com/office/drawing/2014/main" id="{A42F3B2A-A2CC-4EC3-9163-3EB28833DE2B}"/>
              </a:ext>
            </a:extLst>
          </p:cNvPr>
          <p:cNvSpPr txBox="1"/>
          <p:nvPr/>
        </p:nvSpPr>
        <p:spPr>
          <a:xfrm>
            <a:off x="3482502" y="4582838"/>
            <a:ext cx="6423496"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S" dirty="0" smtClean="0"/>
              <a:t>AUTORES: DOMÍNGUEZ REYES, DANIEL GEOVANNY</a:t>
            </a:r>
          </a:p>
          <a:p>
            <a:pPr algn="ctr"/>
            <a:r>
              <a:rPr lang="es-ES" dirty="0" smtClean="0"/>
              <a:t>                        VISCARRA ESCOBAR, JONATHAN VISCARRA</a:t>
            </a:r>
            <a:endParaRPr lang="es-ES" dirty="0"/>
          </a:p>
          <a:p>
            <a:pPr algn="ctr"/>
            <a:r>
              <a:rPr lang="es-ES" dirty="0"/>
              <a:t>DIRECTOR: ING. </a:t>
            </a:r>
            <a:r>
              <a:rPr lang="es-ES" dirty="0" smtClean="0"/>
              <a:t>AGUILAR SALAZAR, DARWIN </a:t>
            </a:r>
            <a:r>
              <a:rPr lang="es-ES" dirty="0" smtClean="0"/>
              <a:t>LEÓNIDAS</a:t>
            </a:r>
            <a:r>
              <a:rPr lang="es-ES" dirty="0" smtClean="0"/>
              <a:t>, M.Sc</a:t>
            </a:r>
            <a:r>
              <a:rPr lang="es-ES" dirty="0"/>
              <a:t>.</a:t>
            </a:r>
          </a:p>
          <a:p>
            <a:pPr algn="ctr"/>
            <a:endParaRPr lang="es-ES" dirty="0"/>
          </a:p>
          <a:p>
            <a:pPr algn="ctr"/>
            <a:r>
              <a:rPr lang="es-ES" dirty="0" smtClean="0"/>
              <a:t>SANGOLQUÍ, ECUADOR</a:t>
            </a:r>
            <a:endParaRPr lang="es-ES" dirty="0"/>
          </a:p>
          <a:p>
            <a:pPr algn="ctr"/>
            <a:r>
              <a:rPr lang="es-ES" dirty="0" smtClean="0"/>
              <a:t>2020</a:t>
            </a:r>
            <a:endParaRPr lang="es-ES" dirty="0"/>
          </a:p>
        </p:txBody>
      </p:sp>
      <p:sp>
        <p:nvSpPr>
          <p:cNvPr id="9" name="Subtítulo 2"/>
          <p:cNvSpPr>
            <a:spLocks noGrp="1"/>
          </p:cNvSpPr>
          <p:nvPr/>
        </p:nvSpPr>
        <p:spPr>
          <a:xfrm>
            <a:off x="2054772" y="2861525"/>
            <a:ext cx="9144000" cy="741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2200" dirty="0"/>
              <a:t>TRABAJO DE TITULACIÓN PREVIO A LA OBTENCIÓN DEL TITULO DE </a:t>
            </a:r>
            <a:r>
              <a:rPr lang="es-EC" sz="2200" dirty="0" smtClean="0"/>
              <a:t>INGENIERO </a:t>
            </a:r>
            <a:r>
              <a:rPr lang="es-EC" sz="2200" dirty="0"/>
              <a:t>EN ELECTRÓNICA Y </a:t>
            </a:r>
            <a:r>
              <a:rPr lang="es-EC" sz="2200" dirty="0" smtClean="0"/>
              <a:t>TELECOMUNICACIONES E INGENIERO EN ELECTRÓNICA, AUTOMATIZACIÓN Y CONTROL</a:t>
            </a:r>
            <a:endParaRPr lang="es-ES" sz="2200" dirty="0"/>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351" y="398711"/>
            <a:ext cx="1263756" cy="1254979"/>
          </a:xfrm>
          <a:prstGeom prst="rect">
            <a:avLst/>
          </a:prstGeom>
        </p:spPr>
      </p:pic>
      <p:pic>
        <p:nvPicPr>
          <p:cNvPr id="1026" name="Picture 2" descr="Image result for logo electronica y telecomunicaciones espe">
            <a:extLst>
              <a:ext uri="{FF2B5EF4-FFF2-40B4-BE49-F238E27FC236}">
                <a16:creationId xmlns:a16="http://schemas.microsoft.com/office/drawing/2014/main" id="{CF86B2B9-9E07-48F2-A6CF-62F215DD6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618" y="4869961"/>
            <a:ext cx="1125489" cy="112548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2669" y="4869961"/>
            <a:ext cx="1126800" cy="1082515"/>
          </a:xfrm>
          <a:prstGeom prst="rect">
            <a:avLst/>
          </a:prstGeom>
        </p:spPr>
      </p:pic>
    </p:spTree>
    <p:extLst>
      <p:ext uri="{BB962C8B-B14F-4D97-AF65-F5344CB8AC3E}">
        <p14:creationId xmlns:p14="http://schemas.microsoft.com/office/powerpoint/2010/main" val="4256192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42">
            <a:extLst>
              <a:ext uri="{FF2B5EF4-FFF2-40B4-BE49-F238E27FC236}">
                <a16:creationId xmlns:a16="http://schemas.microsoft.com/office/drawing/2014/main" id="{4C523119-1DE6-4D7C-812B-DE2632B2AA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50">
            <a:extLst>
              <a:ext uri="{FF2B5EF4-FFF2-40B4-BE49-F238E27FC236}">
                <a16:creationId xmlns:a16="http://schemas.microsoft.com/office/drawing/2014/main" id="{00566F2C-7B6A-48C2-A52F-8FFFEC2928C0}"/>
              </a:ext>
            </a:extLst>
          </p:cNvPr>
          <p:cNvSpPr>
            <a:spLocks noChangeArrowheads="1"/>
          </p:cNvSpPr>
          <p:nvPr/>
        </p:nvSpPr>
        <p:spPr bwMode="auto">
          <a:xfrm>
            <a:off x="0" y="4467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8">
            <a:extLst>
              <a:ext uri="{FF2B5EF4-FFF2-40B4-BE49-F238E27FC236}">
                <a16:creationId xmlns:a16="http://schemas.microsoft.com/office/drawing/2014/main" id="{52B62352-9593-4651-95F9-ADB0EB6D932C}"/>
              </a:ext>
            </a:extLst>
          </p:cNvPr>
          <p:cNvSpPr/>
          <p:nvPr/>
        </p:nvSpPr>
        <p:spPr>
          <a:xfrm>
            <a:off x="4251157" y="675644"/>
            <a:ext cx="3689685" cy="671851"/>
          </a:xfrm>
          <a:prstGeom prst="rect">
            <a:avLst/>
          </a:prstGeom>
        </p:spPr>
        <p:txBody>
          <a:bodyPr wrap="square">
            <a:spAutoFit/>
          </a:bodyPr>
          <a:lstStyle/>
          <a:p>
            <a:pPr lvl="0" algn="ctr">
              <a:lnSpc>
                <a:spcPct val="150000"/>
              </a:lnSpc>
              <a:spcAft>
                <a:spcPts val="0"/>
              </a:spcAft>
            </a:pPr>
            <a:r>
              <a:rPr lang="es-EC" sz="2800" b="1" dirty="0" smtClean="0">
                <a:ea typeface="Calibri" panose="020F0502020204030204" pitchFamily="34" charset="0"/>
              </a:rPr>
              <a:t>Antenas </a:t>
            </a:r>
            <a:r>
              <a:rPr lang="es-EC" sz="2800" b="1" dirty="0" err="1" smtClean="0">
                <a:ea typeface="Calibri" panose="020F0502020204030204" pitchFamily="34" charset="0"/>
              </a:rPr>
              <a:t>Microstrip</a:t>
            </a:r>
            <a:endParaRPr lang="es-EC" sz="2800" b="1" dirty="0">
              <a:ea typeface="Calibri" panose="020F0502020204030204" pitchFamily="34" charset="0"/>
            </a:endParaRPr>
          </a:p>
        </p:txBody>
      </p:sp>
      <p:sp>
        <p:nvSpPr>
          <p:cNvPr id="11" name="Rectangle 10">
            <a:extLst>
              <a:ext uri="{FF2B5EF4-FFF2-40B4-BE49-F238E27FC236}">
                <a16:creationId xmlns:a16="http://schemas.microsoft.com/office/drawing/2014/main" id="{87F2319A-BB94-4857-A9E8-14808053A789}"/>
              </a:ext>
            </a:extLst>
          </p:cNvPr>
          <p:cNvSpPr/>
          <p:nvPr/>
        </p:nvSpPr>
        <p:spPr>
          <a:xfrm>
            <a:off x="802105" y="1377300"/>
            <a:ext cx="5184907" cy="1754326"/>
          </a:xfrm>
          <a:prstGeom prst="rect">
            <a:avLst/>
          </a:prstGeom>
        </p:spPr>
        <p:txBody>
          <a:bodyPr wrap="square">
            <a:spAutoFit/>
          </a:bodyPr>
          <a:lstStyle/>
          <a:p>
            <a:pPr lvl="0" algn="just">
              <a:lnSpc>
                <a:spcPct val="150000"/>
              </a:lnSpc>
              <a:spcAft>
                <a:spcPts val="0"/>
              </a:spcAft>
            </a:pPr>
            <a:r>
              <a:rPr lang="es-EC" dirty="0" smtClean="0"/>
              <a:t>Dispositivo diseñado para emitir </a:t>
            </a:r>
            <a:r>
              <a:rPr lang="es-EC" dirty="0"/>
              <a:t>o recibir ondas electromagnéticas hacia el espacio libre. </a:t>
            </a:r>
            <a:r>
              <a:rPr lang="es-EC" dirty="0" smtClean="0"/>
              <a:t>Puede transformar </a:t>
            </a:r>
            <a:r>
              <a:rPr lang="es-EC" dirty="0"/>
              <a:t>la energía eléctrica en ondas </a:t>
            </a:r>
            <a:r>
              <a:rPr lang="es-EC" dirty="0" smtClean="0"/>
              <a:t>electromagnéticas (</a:t>
            </a:r>
            <a:r>
              <a:rPr lang="es-EC" dirty="0" err="1" smtClean="0"/>
              <a:t>Tx</a:t>
            </a:r>
            <a:r>
              <a:rPr lang="es-EC" dirty="0" smtClean="0"/>
              <a:t>) o su función inversa (</a:t>
            </a:r>
            <a:r>
              <a:rPr lang="es-EC" dirty="0" err="1" smtClean="0"/>
              <a:t>Rx</a:t>
            </a:r>
            <a:r>
              <a:rPr lang="es-EC" dirty="0" smtClean="0"/>
              <a:t>).</a:t>
            </a:r>
            <a:endParaRPr lang="es-EC" sz="2800" dirty="0">
              <a:ea typeface="Calibri" panose="020F0502020204030204" pitchFamily="34" charset="0"/>
            </a:endParaRPr>
          </a:p>
        </p:txBody>
      </p:sp>
      <p:sp>
        <p:nvSpPr>
          <p:cNvPr id="12" name="Arrow: Right 11">
            <a:extLst>
              <a:ext uri="{FF2B5EF4-FFF2-40B4-BE49-F238E27FC236}">
                <a16:creationId xmlns:a16="http://schemas.microsoft.com/office/drawing/2014/main" id="{209FAC05-9DC2-4C88-8C0E-E6C5D4E3101B}"/>
              </a:ext>
            </a:extLst>
          </p:cNvPr>
          <p:cNvSpPr/>
          <p:nvPr/>
        </p:nvSpPr>
        <p:spPr>
          <a:xfrm>
            <a:off x="6153554" y="2924807"/>
            <a:ext cx="680383" cy="48126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3937" y="1565939"/>
            <a:ext cx="5128791" cy="3962442"/>
          </a:xfrm>
          <a:prstGeom prst="rect">
            <a:avLst/>
          </a:prstGeom>
        </p:spPr>
      </p:pic>
      <p:graphicFrame>
        <p:nvGraphicFramePr>
          <p:cNvPr id="5" name="Diagrama 4"/>
          <p:cNvGraphicFramePr/>
          <p:nvPr>
            <p:extLst>
              <p:ext uri="{D42A27DB-BD31-4B8C-83A1-F6EECF244321}">
                <p14:modId xmlns:p14="http://schemas.microsoft.com/office/powerpoint/2010/main" val="2837143449"/>
              </p:ext>
            </p:extLst>
          </p:nvPr>
        </p:nvGraphicFramePr>
        <p:xfrm>
          <a:off x="723098" y="3128896"/>
          <a:ext cx="5263914" cy="31183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08732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9446A-AB34-4FF5-BDAC-E1228E59C718}"/>
              </a:ext>
            </a:extLst>
          </p:cNvPr>
          <p:cNvSpPr/>
          <p:nvPr/>
        </p:nvSpPr>
        <p:spPr>
          <a:xfrm>
            <a:off x="2493345" y="416917"/>
            <a:ext cx="7205310" cy="738664"/>
          </a:xfrm>
          <a:prstGeom prst="rect">
            <a:avLst/>
          </a:prstGeom>
        </p:spPr>
        <p:txBody>
          <a:bodyPr wrap="square">
            <a:spAutoFit/>
          </a:bodyPr>
          <a:lstStyle/>
          <a:p>
            <a:pPr lvl="0" algn="ctr">
              <a:lnSpc>
                <a:spcPct val="150000"/>
              </a:lnSpc>
              <a:spcAft>
                <a:spcPts val="0"/>
              </a:spcAft>
            </a:pPr>
            <a:r>
              <a:rPr lang="es-EC" sz="2800" b="1" dirty="0" smtClean="0">
                <a:ea typeface="Calibri" panose="020F0502020204030204" pitchFamily="34" charset="0"/>
              </a:rPr>
              <a:t>Antena </a:t>
            </a:r>
            <a:r>
              <a:rPr lang="es-EC" sz="2800" b="1" dirty="0" err="1" smtClean="0">
                <a:ea typeface="Calibri" panose="020F0502020204030204" pitchFamily="34" charset="0"/>
              </a:rPr>
              <a:t>microstrip</a:t>
            </a:r>
            <a:r>
              <a:rPr lang="es-EC" sz="2800" b="1" dirty="0" smtClean="0">
                <a:ea typeface="Calibri" panose="020F0502020204030204" pitchFamily="34" charset="0"/>
              </a:rPr>
              <a:t> linealmente polarizada</a:t>
            </a:r>
            <a:endParaRPr lang="es-EC" sz="2800" b="1" dirty="0">
              <a:ea typeface="Calibri" panose="020F0502020204030204" pitchFamily="34" charset="0"/>
            </a:endParaRPr>
          </a:p>
        </p:txBody>
      </p:sp>
      <p:sp>
        <p:nvSpPr>
          <p:cNvPr id="6" name="Rectangle 5">
            <a:extLst>
              <a:ext uri="{FF2B5EF4-FFF2-40B4-BE49-F238E27FC236}">
                <a16:creationId xmlns:a16="http://schemas.microsoft.com/office/drawing/2014/main" id="{625E1979-7E27-4F10-BF4F-CAFDF96626FB}"/>
              </a:ext>
            </a:extLst>
          </p:cNvPr>
          <p:cNvSpPr/>
          <p:nvPr/>
        </p:nvSpPr>
        <p:spPr>
          <a:xfrm>
            <a:off x="914400" y="1203356"/>
            <a:ext cx="10826749" cy="646331"/>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Aft>
                <a:spcPts val="0"/>
              </a:spcAft>
            </a:pPr>
            <a:r>
              <a:rPr lang="es-EC" dirty="0"/>
              <a:t>Su </a:t>
            </a:r>
            <a:r>
              <a:rPr lang="es-EC" dirty="0" smtClean="0"/>
              <a:t>geometría se compone </a:t>
            </a:r>
            <a:r>
              <a:rPr lang="es-EC" dirty="0"/>
              <a:t>por un plano de tierra y un sustrato dieléctrico que soporta una línea </a:t>
            </a:r>
            <a:r>
              <a:rPr lang="es-EC" dirty="0" smtClean="0"/>
              <a:t>conductora, alimentada por una punta de prueba coaxial</a:t>
            </a:r>
            <a:endParaRPr lang="es-EC" sz="4400" dirty="0">
              <a:ea typeface="Calibri" panose="020F0502020204030204" pitchFamily="34" charset="0"/>
            </a:endParaRPr>
          </a:p>
        </p:txBody>
      </p:sp>
      <p:sp>
        <p:nvSpPr>
          <p:cNvPr id="7" name="Rectangle 6">
            <a:extLst>
              <a:ext uri="{FF2B5EF4-FFF2-40B4-BE49-F238E27FC236}">
                <a16:creationId xmlns:a16="http://schemas.microsoft.com/office/drawing/2014/main" id="{7DD00659-3E81-4E71-85EA-07C1EA4646C0}"/>
              </a:ext>
            </a:extLst>
          </p:cNvPr>
          <p:cNvSpPr/>
          <p:nvPr/>
        </p:nvSpPr>
        <p:spPr>
          <a:xfrm>
            <a:off x="914400" y="2343933"/>
            <a:ext cx="5686575" cy="646331"/>
          </a:xfrm>
          <a:prstGeom prst="rect">
            <a:avLst/>
          </a:prstGeom>
          <a:ln w="38100">
            <a:solidFill>
              <a:schemeClr val="accent6">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C" dirty="0" smtClean="0"/>
              <a:t>Utiliza una antena rectangular </a:t>
            </a:r>
            <a:r>
              <a:rPr lang="es-EC" dirty="0"/>
              <a:t>linealmente </a:t>
            </a:r>
            <a:r>
              <a:rPr lang="es-EC" dirty="0" smtClean="0"/>
              <a:t>polarizada, con ranuras de excitación.</a:t>
            </a:r>
            <a:endParaRPr lang="es-EC" sz="2400"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1A7CBB3-1549-44C9-AD50-E350574B5884}"/>
                  </a:ext>
                </a:extLst>
              </p:cNvPr>
              <p:cNvSpPr/>
              <p:nvPr/>
            </p:nvSpPr>
            <p:spPr>
              <a:xfrm>
                <a:off x="914401" y="3526588"/>
                <a:ext cx="5686574" cy="646331"/>
              </a:xfrm>
              <a:prstGeom prst="rect">
                <a:avLst/>
              </a:prstGeom>
              <a:ln w="38100">
                <a:solidFill>
                  <a:schemeClr val="accent6">
                    <a:lumMod val="75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C" dirty="0" smtClean="0">
                    <a:cs typeface="Times New Roman" panose="02020603050405020304" pitchFamily="18" charset="0"/>
                  </a:rPr>
                  <a:t>Sustrato utilizado es FR4, por su bajo costo, baja tangente de pérdidas (</a:t>
                </a:r>
                <a14:m>
                  <m:oMath xmlns:m="http://schemas.openxmlformats.org/officeDocument/2006/math">
                    <m:r>
                      <a:rPr lang="es-EC" b="1" i="1">
                        <a:latin typeface="Cambria Math" panose="02040503050406030204" pitchFamily="18" charset="0"/>
                        <a:ea typeface="Calibri" panose="020F0502020204030204" pitchFamily="34" charset="0"/>
                        <a:cs typeface="Times New Roman" panose="02020603050405020304" pitchFamily="18" charset="0"/>
                      </a:rPr>
                      <m:t>𝜹</m:t>
                    </m:r>
                    <m:r>
                      <a:rPr lang="es-EC" b="1" i="1" smtClean="0">
                        <a:latin typeface="Cambria Math" panose="02040503050406030204" pitchFamily="18" charset="0"/>
                        <a:ea typeface="Calibri" panose="020F0502020204030204" pitchFamily="34" charset="0"/>
                        <a:cs typeface="Times New Roman" panose="02020603050405020304" pitchFamily="18" charset="0"/>
                      </a:rPr>
                      <m:t>)</m:t>
                    </m:r>
                  </m:oMath>
                </a14:m>
                <a:r>
                  <a:rPr lang="es-EC" dirty="0" smtClean="0"/>
                  <a:t> y constante dieléctrica </a:t>
                </a:r>
                <a14:m>
                  <m:oMath xmlns:m="http://schemas.openxmlformats.org/officeDocument/2006/math">
                    <m:r>
                      <a:rPr lang="es-EC">
                        <a:latin typeface="Cambria Math" panose="02040503050406030204" pitchFamily="18" charset="0"/>
                        <a:cs typeface="Times New Roman" panose="02020603050405020304" pitchFamily="18" charset="0"/>
                      </a:rPr>
                      <m:t>(</m:t>
                    </m:r>
                    <m:sSub>
                      <m:sSubPr>
                        <m:ctrlPr>
                          <a:rPr lang="es-EC" i="1">
                            <a:latin typeface="Cambria Math" panose="02040503050406030204" pitchFamily="18"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𝜺</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𝒓</m:t>
                        </m:r>
                      </m:sub>
                    </m:sSub>
                  </m:oMath>
                </a14:m>
                <a:r>
                  <a:rPr lang="es-EC" dirty="0"/>
                  <a:t>) de 4,2 a 4,7 </a:t>
                </a:r>
              </a:p>
            </p:txBody>
          </p:sp>
        </mc:Choice>
        <mc:Fallback xmlns="">
          <p:sp>
            <p:nvSpPr>
              <p:cNvPr id="3" name="Rectangle 2">
                <a:extLst>
                  <a:ext uri="{FF2B5EF4-FFF2-40B4-BE49-F238E27FC236}">
                    <a16:creationId xmlns:a16="http://schemas.microsoft.com/office/drawing/2014/main" id="{D1A7CBB3-1549-44C9-AD50-E350574B5884}"/>
                  </a:ext>
                </a:extLst>
              </p:cNvPr>
              <p:cNvSpPr>
                <a:spLocks noRot="1" noChangeAspect="1" noMove="1" noResize="1" noEditPoints="1" noAdjustHandles="1" noChangeArrowheads="1" noChangeShapeType="1" noTextEdit="1"/>
              </p:cNvSpPr>
              <p:nvPr/>
            </p:nvSpPr>
            <p:spPr>
              <a:xfrm>
                <a:off x="914401" y="3526588"/>
                <a:ext cx="5686574" cy="646331"/>
              </a:xfrm>
              <a:prstGeom prst="rect">
                <a:avLst/>
              </a:prstGeom>
              <a:blipFill>
                <a:blip r:embed="rId4"/>
                <a:stretch>
                  <a:fillRect l="-532" t="-2679" r="-532" b="-10714"/>
                </a:stretch>
              </a:blipFill>
              <a:ln w="38100">
                <a:solidFill>
                  <a:schemeClr val="accent6">
                    <a:lumMod val="75000"/>
                  </a:schemeClr>
                </a:solidFill>
                <a:headEnd type="none" w="med" len="med"/>
                <a:tailEnd type="none" w="med" len="med"/>
              </a:ln>
            </p:spPr>
            <p:txBody>
              <a:bodyPr/>
              <a:lstStyle/>
              <a:p>
                <a:r>
                  <a:rPr lang="es-EC">
                    <a:noFill/>
                  </a:rPr>
                  <a:t> </a:t>
                </a:r>
              </a:p>
            </p:txBody>
          </p:sp>
        </mc:Fallback>
      </mc:AlternateContent>
      <p:sp>
        <p:nvSpPr>
          <p:cNvPr id="5" name="Arrow: Down 4">
            <a:extLst>
              <a:ext uri="{FF2B5EF4-FFF2-40B4-BE49-F238E27FC236}">
                <a16:creationId xmlns:a16="http://schemas.microsoft.com/office/drawing/2014/main" id="{E8B431DF-7919-472E-8B9B-7C19E574762A}"/>
              </a:ext>
            </a:extLst>
          </p:cNvPr>
          <p:cNvSpPr/>
          <p:nvPr/>
        </p:nvSpPr>
        <p:spPr>
          <a:xfrm>
            <a:off x="3474454" y="1875175"/>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1" name="Arrow: Down 20">
            <a:extLst>
              <a:ext uri="{FF2B5EF4-FFF2-40B4-BE49-F238E27FC236}">
                <a16:creationId xmlns:a16="http://schemas.microsoft.com/office/drawing/2014/main" id="{1000E42B-60A4-407D-B62C-8B3858164AC3}"/>
              </a:ext>
            </a:extLst>
          </p:cNvPr>
          <p:cNvSpPr/>
          <p:nvPr/>
        </p:nvSpPr>
        <p:spPr>
          <a:xfrm>
            <a:off x="3474454" y="3018112"/>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9" name="Imagen 8"/>
          <p:cNvPicPr/>
          <p:nvPr/>
        </p:nvPicPr>
        <p:blipFill>
          <a:blip r:embed="rId5">
            <a:extLst>
              <a:ext uri="{28A0092B-C50C-407E-A947-70E740481C1C}">
                <a14:useLocalDpi xmlns:a14="http://schemas.microsoft.com/office/drawing/2010/main" val="0"/>
              </a:ext>
            </a:extLst>
          </a:blip>
          <a:stretch>
            <a:fillRect/>
          </a:stretch>
        </p:blipFill>
        <p:spPr>
          <a:xfrm>
            <a:off x="6627062" y="2380515"/>
            <a:ext cx="5564938" cy="3229771"/>
          </a:xfrm>
          <a:prstGeom prst="rect">
            <a:avLst/>
          </a:prstGeom>
        </p:spPr>
      </p:pic>
      <p:sp>
        <p:nvSpPr>
          <p:cNvPr id="11" name="Rectangle 2">
            <a:extLst>
              <a:ext uri="{FF2B5EF4-FFF2-40B4-BE49-F238E27FC236}">
                <a16:creationId xmlns:a16="http://schemas.microsoft.com/office/drawing/2014/main" id="{D1A7CBB3-1549-44C9-AD50-E350574B5884}"/>
              </a:ext>
            </a:extLst>
          </p:cNvPr>
          <p:cNvSpPr/>
          <p:nvPr/>
        </p:nvSpPr>
        <p:spPr>
          <a:xfrm>
            <a:off x="914400" y="4721726"/>
            <a:ext cx="5686575" cy="1477328"/>
          </a:xfrm>
          <a:prstGeom prst="rect">
            <a:avLst/>
          </a:prstGeom>
          <a:ln w="38100">
            <a:solidFill>
              <a:schemeClr val="accent6">
                <a:lumMod val="75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C" dirty="0" smtClean="0"/>
              <a:t>La impedancia </a:t>
            </a:r>
            <a:r>
              <a:rPr lang="es-EC" dirty="0"/>
              <a:t>de entrada </a:t>
            </a:r>
            <a:r>
              <a:rPr lang="es-EC" dirty="0" smtClean="0"/>
              <a:t>tiene un </a:t>
            </a:r>
            <a:r>
              <a:rPr lang="es-EC" dirty="0"/>
              <a:t>efecto oscilante producido por la inductancia de la punta de prueba coaxial, y una reactancia nula en frecuencia de máxima </a:t>
            </a:r>
            <a:r>
              <a:rPr lang="es-EC" dirty="0" smtClean="0"/>
              <a:t>resistencia, logrando el mejor acoplamiento con una </a:t>
            </a:r>
            <a:r>
              <a:rPr lang="es-EC" dirty="0"/>
              <a:t>impedancia </a:t>
            </a:r>
            <a:r>
              <a:rPr lang="es-EC" dirty="0" smtClean="0"/>
              <a:t>característica </a:t>
            </a:r>
            <a:r>
              <a:rPr lang="es-EC" dirty="0"/>
              <a:t>de 50 </a:t>
            </a:r>
            <a:r>
              <a:rPr lang="es-EC" dirty="0" err="1" smtClean="0"/>
              <a:t>Ohms</a:t>
            </a:r>
            <a:r>
              <a:rPr lang="es-EC" dirty="0" smtClean="0"/>
              <a:t>,</a:t>
            </a:r>
            <a:endParaRPr lang="es-EC" dirty="0"/>
          </a:p>
        </p:txBody>
      </p:sp>
      <p:sp>
        <p:nvSpPr>
          <p:cNvPr id="12" name="Arrow: Down 20">
            <a:extLst>
              <a:ext uri="{FF2B5EF4-FFF2-40B4-BE49-F238E27FC236}">
                <a16:creationId xmlns:a16="http://schemas.microsoft.com/office/drawing/2014/main" id="{1000E42B-60A4-407D-B62C-8B3858164AC3}"/>
              </a:ext>
            </a:extLst>
          </p:cNvPr>
          <p:cNvSpPr/>
          <p:nvPr/>
        </p:nvSpPr>
        <p:spPr>
          <a:xfrm>
            <a:off x="3474453" y="4243170"/>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7969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9446A-AB34-4FF5-BDAC-E1228E59C718}"/>
              </a:ext>
            </a:extLst>
          </p:cNvPr>
          <p:cNvSpPr/>
          <p:nvPr/>
        </p:nvSpPr>
        <p:spPr>
          <a:xfrm>
            <a:off x="2493345" y="416917"/>
            <a:ext cx="7205310" cy="671851"/>
          </a:xfrm>
          <a:prstGeom prst="rect">
            <a:avLst/>
          </a:prstGeom>
        </p:spPr>
        <p:txBody>
          <a:bodyPr wrap="square">
            <a:spAutoFit/>
          </a:bodyPr>
          <a:lstStyle/>
          <a:p>
            <a:pPr lvl="0" algn="ctr">
              <a:lnSpc>
                <a:spcPct val="150000"/>
              </a:lnSpc>
              <a:spcAft>
                <a:spcPts val="0"/>
              </a:spcAft>
            </a:pPr>
            <a:r>
              <a:rPr lang="es-EC" sz="2800" b="1" dirty="0" smtClean="0">
                <a:ea typeface="Calibri" panose="020F0502020204030204" pitchFamily="34" charset="0"/>
              </a:rPr>
              <a:t>Modelo de Van de </a:t>
            </a:r>
            <a:r>
              <a:rPr lang="es-EC" sz="2800" b="1" dirty="0" err="1" smtClean="0">
                <a:ea typeface="Calibri" panose="020F0502020204030204" pitchFamily="34" charset="0"/>
              </a:rPr>
              <a:t>Capelle</a:t>
            </a:r>
            <a:endParaRPr lang="es-EC" sz="2800" b="1" dirty="0">
              <a:ea typeface="Calibri" panose="020F0502020204030204" pitchFamily="34" charset="0"/>
            </a:endParaRPr>
          </a:p>
        </p:txBody>
      </p:sp>
      <p:sp>
        <p:nvSpPr>
          <p:cNvPr id="6" name="Rectangle 5">
            <a:extLst>
              <a:ext uri="{FF2B5EF4-FFF2-40B4-BE49-F238E27FC236}">
                <a16:creationId xmlns:a16="http://schemas.microsoft.com/office/drawing/2014/main" id="{625E1979-7E27-4F10-BF4F-CAFDF96626FB}"/>
              </a:ext>
            </a:extLst>
          </p:cNvPr>
          <p:cNvSpPr/>
          <p:nvPr/>
        </p:nvSpPr>
        <p:spPr>
          <a:xfrm>
            <a:off x="1107880" y="1443986"/>
            <a:ext cx="10633269" cy="646331"/>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pPr lvl="0" algn="just">
              <a:spcAft>
                <a:spcPts val="0"/>
              </a:spcAft>
            </a:pPr>
            <a:r>
              <a:rPr lang="es-EC" dirty="0" smtClean="0"/>
              <a:t>Su modelo se diseña en función de los parámetros de construcción de la antena hasta obtener una impedancia de entrada con buen acoplamiento y reactancia nula.</a:t>
            </a:r>
            <a:endParaRPr lang="es-EC" sz="4400" dirty="0">
              <a:ea typeface="Calibri" panose="020F0502020204030204" pitchFamily="34" charset="0"/>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DD00659-3E81-4E71-85EA-07C1EA4646C0}"/>
                  </a:ext>
                </a:extLst>
              </p:cNvPr>
              <p:cNvSpPr/>
              <p:nvPr/>
            </p:nvSpPr>
            <p:spPr>
              <a:xfrm>
                <a:off x="1096600" y="2863839"/>
                <a:ext cx="2272629" cy="394147"/>
              </a:xfrm>
              <a:prstGeom prst="rect">
                <a:avLst/>
              </a:prstGeom>
              <a:ln w="38100">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Z</m:t>
                          </m:r>
                        </m:e>
                        <m:sub>
                          <m:r>
                            <a:rPr lang="es-EC" i="1">
                              <a:latin typeface="Cambria Math" panose="02040503050406030204" pitchFamily="18" charset="0"/>
                            </a:rPr>
                            <m:t>𝑖𝑛</m:t>
                          </m:r>
                        </m:sub>
                      </m:sSub>
                      <m:r>
                        <a:rPr lang="es-EC" i="1">
                          <a:latin typeface="Cambria Math" panose="02040503050406030204" pitchFamily="18" charset="0"/>
                        </a:rPr>
                        <m:t>=</m:t>
                      </m:r>
                      <m:f>
                        <m:fPr>
                          <m:type m:val="lin"/>
                          <m:ctrlPr>
                            <a:rPr lang="es-EC" i="1">
                              <a:latin typeface="Cambria Math" panose="02040503050406030204" pitchFamily="18" charset="0"/>
                            </a:rPr>
                          </m:ctrlPr>
                        </m:fPr>
                        <m:num>
                          <m:r>
                            <a:rPr lang="es-EC" i="1">
                              <a:latin typeface="Cambria Math" panose="02040503050406030204" pitchFamily="18" charset="0"/>
                            </a:rPr>
                            <m:t>1</m:t>
                          </m:r>
                        </m:num>
                        <m:den>
                          <m:sSub>
                            <m:sSubPr>
                              <m:ctrlPr>
                                <a:rPr lang="es-EC" i="1">
                                  <a:latin typeface="Cambria Math" panose="02040503050406030204" pitchFamily="18" charset="0"/>
                                </a:rPr>
                              </m:ctrlPr>
                            </m:sSubPr>
                            <m:e>
                              <m:r>
                                <m:rPr>
                                  <m:sty m:val="p"/>
                                </m:rPr>
                                <a:rPr lang="es-EC">
                                  <a:latin typeface="Cambria Math" panose="02040503050406030204" pitchFamily="18" charset="0"/>
                                </a:rPr>
                                <m:t>Y</m:t>
                              </m:r>
                            </m:e>
                            <m:sub>
                              <m:r>
                                <a:rPr lang="es-EC" i="1">
                                  <a:latin typeface="Cambria Math" panose="02040503050406030204" pitchFamily="18" charset="0"/>
                                </a:rPr>
                                <m:t>𝑖𝑛</m:t>
                              </m:r>
                            </m:sub>
                          </m:sSub>
                        </m:den>
                      </m:f>
                      <m:r>
                        <a:rPr lang="es-EC" i="1">
                          <a:latin typeface="Cambria Math" panose="02040503050406030204" pitchFamily="18" charset="0"/>
                        </a:rPr>
                        <m:t>+</m:t>
                      </m:r>
                      <m:sSub>
                        <m:sSubPr>
                          <m:ctrlPr>
                            <a:rPr lang="es-EC" i="1">
                              <a:latin typeface="Cambria Math" panose="02040503050406030204" pitchFamily="18" charset="0"/>
                            </a:rPr>
                          </m:ctrlPr>
                        </m:sSubPr>
                        <m:e>
                          <m:r>
                            <m:rPr>
                              <m:sty m:val="p"/>
                            </m:rPr>
                            <a:rPr lang="es-EC">
                              <a:latin typeface="Cambria Math" panose="02040503050406030204" pitchFamily="18" charset="0"/>
                            </a:rPr>
                            <m:t>Z</m:t>
                          </m:r>
                        </m:e>
                        <m:sub>
                          <m:r>
                            <a:rPr lang="es-EC" i="1">
                              <a:latin typeface="Cambria Math" panose="02040503050406030204" pitchFamily="18" charset="0"/>
                            </a:rPr>
                            <m:t>𝑝𝑟𝑢𝑒𝑏𝑎</m:t>
                          </m:r>
                        </m:sub>
                      </m:sSub>
                    </m:oMath>
                  </m:oMathPara>
                </a14:m>
                <a:endParaRPr lang="es-EC" sz="2400" dirty="0">
                  <a:solidFill>
                    <a:schemeClr val="accent2">
                      <a:lumMod val="75000"/>
                    </a:schemeClr>
                  </a:solidFill>
                </a:endParaRPr>
              </a:p>
            </p:txBody>
          </p:sp>
        </mc:Choice>
        <mc:Fallback xmlns="">
          <p:sp>
            <p:nvSpPr>
              <p:cNvPr id="7" name="Rectangle 6">
                <a:extLst>
                  <a:ext uri="{FF2B5EF4-FFF2-40B4-BE49-F238E27FC236}">
                    <a16:creationId xmlns:a16="http://schemas.microsoft.com/office/drawing/2014/main" id="{7DD00659-3E81-4E71-85EA-07C1EA4646C0}"/>
                  </a:ext>
                </a:extLst>
              </p:cNvPr>
              <p:cNvSpPr>
                <a:spLocks noRot="1" noChangeAspect="1" noMove="1" noResize="1" noEditPoints="1" noAdjustHandles="1" noChangeArrowheads="1" noChangeShapeType="1" noTextEdit="1"/>
              </p:cNvSpPr>
              <p:nvPr/>
            </p:nvSpPr>
            <p:spPr>
              <a:xfrm>
                <a:off x="1096600" y="2863839"/>
                <a:ext cx="2272629" cy="394147"/>
              </a:xfrm>
              <a:prstGeom prst="rect">
                <a:avLst/>
              </a:prstGeom>
              <a:blipFill>
                <a:blip r:embed="rId4"/>
                <a:stretch>
                  <a:fillRect t="-95714" b="-145714"/>
                </a:stretch>
              </a:blipFill>
              <a:ln w="38100">
                <a:solidFill>
                  <a:schemeClr val="accent6">
                    <a:lumMod val="75000"/>
                  </a:schemeClr>
                </a:solidFill>
              </a:ln>
            </p:spPr>
            <p:txBody>
              <a:bodyPr/>
              <a:lstStyle/>
              <a:p>
                <a:r>
                  <a:rPr lang="es-EC">
                    <a:noFill/>
                  </a:rPr>
                  <a:t> </a:t>
                </a:r>
              </a:p>
            </p:txBody>
          </p:sp>
        </mc:Fallback>
      </mc:AlternateContent>
      <p:sp>
        <p:nvSpPr>
          <p:cNvPr id="5" name="Arrow: Down 4">
            <a:extLst>
              <a:ext uri="{FF2B5EF4-FFF2-40B4-BE49-F238E27FC236}">
                <a16:creationId xmlns:a16="http://schemas.microsoft.com/office/drawing/2014/main" id="{E8B431DF-7919-472E-8B9B-7C19E574762A}"/>
              </a:ext>
            </a:extLst>
          </p:cNvPr>
          <p:cNvSpPr/>
          <p:nvPr/>
        </p:nvSpPr>
        <p:spPr>
          <a:xfrm>
            <a:off x="2239864" y="2215390"/>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1" name="Arrow: Down 20">
            <a:extLst>
              <a:ext uri="{FF2B5EF4-FFF2-40B4-BE49-F238E27FC236}">
                <a16:creationId xmlns:a16="http://schemas.microsoft.com/office/drawing/2014/main" id="{1000E42B-60A4-407D-B62C-8B3858164AC3}"/>
              </a:ext>
            </a:extLst>
          </p:cNvPr>
          <p:cNvSpPr/>
          <p:nvPr/>
        </p:nvSpPr>
        <p:spPr>
          <a:xfrm rot="16200000">
            <a:off x="3512846" y="2830079"/>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9" name="Imagen 8"/>
          <p:cNvPicPr/>
          <p:nvPr/>
        </p:nvPicPr>
        <p:blipFill>
          <a:blip r:embed="rId5">
            <a:extLst>
              <a:ext uri="{28A0092B-C50C-407E-A947-70E740481C1C}">
                <a14:useLocalDpi xmlns:a14="http://schemas.microsoft.com/office/drawing/2010/main" val="0"/>
              </a:ext>
            </a:extLst>
          </a:blip>
          <a:srcRect/>
          <a:stretch>
            <a:fillRect/>
          </a:stretch>
        </p:blipFill>
        <p:spPr bwMode="auto">
          <a:xfrm>
            <a:off x="6607675" y="2215390"/>
            <a:ext cx="5133474" cy="2286259"/>
          </a:xfrm>
          <a:prstGeom prst="rect">
            <a:avLst/>
          </a:prstGeom>
          <a:noFill/>
          <a:ln>
            <a:noFill/>
          </a:ln>
        </p:spPr>
      </p:pic>
      <mc:AlternateContent xmlns:mc="http://schemas.openxmlformats.org/markup-compatibility/2006" xmlns:a14="http://schemas.microsoft.com/office/drawing/2010/main">
        <mc:Choice Requires="a14">
          <p:sp>
            <p:nvSpPr>
              <p:cNvPr id="10" name="Rectangle 6">
                <a:extLst>
                  <a:ext uri="{FF2B5EF4-FFF2-40B4-BE49-F238E27FC236}">
                    <a16:creationId xmlns:a16="http://schemas.microsoft.com/office/drawing/2014/main" id="{7DD00659-3E81-4E71-85EA-07C1EA4646C0}"/>
                  </a:ext>
                </a:extLst>
              </p:cNvPr>
              <p:cNvSpPr/>
              <p:nvPr/>
            </p:nvSpPr>
            <p:spPr>
              <a:xfrm>
                <a:off x="6607675" y="4963314"/>
                <a:ext cx="5139260" cy="1181285"/>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14:m>
                  <m:oMathPara xmlns:m="http://schemas.openxmlformats.org/officeDocument/2006/math">
                    <m:oMathParaPr>
                      <m:jc m:val="centerGroup"/>
                    </m:oMathParaPr>
                    <m:oMath xmlns:m="http://schemas.openxmlformats.org/officeDocument/2006/math">
                      <m:r>
                        <m:rPr>
                          <m:nor/>
                        </m:rPr>
                        <a:rPr lang="es-EC" smtClean="0"/>
                        <m:t>De</m:t>
                      </m:r>
                      <m:r>
                        <m:rPr>
                          <m:nor/>
                        </m:rPr>
                        <a:rPr lang="es-EC" smtClean="0"/>
                        <m:t> </m:t>
                      </m:r>
                      <m:r>
                        <m:rPr>
                          <m:nor/>
                        </m:rPr>
                        <a:rPr lang="es-EC" smtClean="0"/>
                        <m:t>acuerdo</m:t>
                      </m:r>
                      <m:r>
                        <m:rPr>
                          <m:nor/>
                        </m:rPr>
                        <a:rPr lang="es-EC" smtClean="0"/>
                        <m:t> </m:t>
                      </m:r>
                      <m:r>
                        <m:rPr>
                          <m:nor/>
                        </m:rPr>
                        <a:rPr lang="es-EC" smtClean="0"/>
                        <m:t>con</m:t>
                      </m:r>
                      <m:r>
                        <m:rPr>
                          <m:nor/>
                        </m:rPr>
                        <a:rPr lang="es-EC" smtClean="0"/>
                        <m:t> </m:t>
                      </m:r>
                      <m:r>
                        <m:rPr>
                          <m:nor/>
                        </m:rPr>
                        <a:rPr lang="es-EC" smtClean="0"/>
                        <m:t>la</m:t>
                      </m:r>
                      <m:r>
                        <m:rPr>
                          <m:nor/>
                        </m:rPr>
                        <a:rPr lang="es-EC" smtClean="0"/>
                        <m:t> </m:t>
                      </m:r>
                      <m:r>
                        <m:rPr>
                          <m:nor/>
                        </m:rPr>
                        <a:rPr lang="es-EC" smtClean="0"/>
                        <m:t>geometr</m:t>
                      </m:r>
                      <m:r>
                        <m:rPr>
                          <m:nor/>
                        </m:rPr>
                        <a:rPr lang="es-EC" smtClean="0"/>
                        <m:t>í</m:t>
                      </m:r>
                      <m:r>
                        <m:rPr>
                          <m:nor/>
                        </m:rPr>
                        <a:rPr lang="es-EC" smtClean="0"/>
                        <m:t>a</m:t>
                      </m:r>
                      <m:r>
                        <m:rPr>
                          <m:nor/>
                        </m:rPr>
                        <a:rPr lang="es-EC" smtClean="0"/>
                        <m:t>, </m:t>
                      </m:r>
                      <m:r>
                        <m:rPr>
                          <m:nor/>
                        </m:rPr>
                        <a:rPr lang="es-EC" smtClean="0"/>
                        <m:t>a</m:t>
                      </m:r>
                      <m:r>
                        <m:rPr>
                          <m:nor/>
                        </m:rPr>
                        <a:rPr lang="es-EC" smtClean="0"/>
                        <m:t> </m:t>
                      </m:r>
                      <m:r>
                        <m:rPr>
                          <m:nor/>
                        </m:rPr>
                        <a:rPr lang="es-EC" smtClean="0"/>
                        <m:t>y</m:t>
                      </m:r>
                      <m:r>
                        <m:rPr>
                          <m:nor/>
                        </m:rPr>
                        <a:rPr lang="es-EC" smtClean="0"/>
                        <m:t> </m:t>
                      </m:r>
                      <m:r>
                        <m:rPr>
                          <m:nor/>
                        </m:rPr>
                        <a:rPr lang="es-EC" smtClean="0"/>
                        <m:t>b</m:t>
                      </m:r>
                      <m:r>
                        <m:rPr>
                          <m:nor/>
                        </m:rPr>
                        <a:rPr lang="es-EC" smtClean="0"/>
                        <m:t> </m:t>
                      </m:r>
                      <m:r>
                        <m:rPr>
                          <m:nor/>
                        </m:rPr>
                        <a:rPr lang="es-EC" smtClean="0"/>
                        <m:t>son</m:t>
                      </m:r>
                      <m:r>
                        <m:rPr>
                          <m:nor/>
                        </m:rPr>
                        <a:rPr lang="es-EC" smtClean="0"/>
                        <m:t> </m:t>
                      </m:r>
                      <m:r>
                        <m:rPr>
                          <m:nor/>
                        </m:rPr>
                        <a:rPr lang="es-EC" smtClean="0"/>
                        <m:t>las</m:t>
                      </m:r>
                      <m:r>
                        <m:rPr>
                          <m:nor/>
                        </m:rPr>
                        <a:rPr lang="es-EC" smtClean="0"/>
                        <m:t> </m:t>
                      </m:r>
                      <m:r>
                        <m:rPr>
                          <m:nor/>
                        </m:rPr>
                        <a:rPr lang="es-EC" smtClean="0"/>
                        <m:t>dimensiones</m:t>
                      </m:r>
                      <m:r>
                        <m:rPr>
                          <m:nor/>
                        </m:rPr>
                        <a:rPr lang="es-EC" smtClean="0"/>
                        <m:t> </m:t>
                      </m:r>
                      <m:r>
                        <m:rPr>
                          <m:nor/>
                        </m:rPr>
                        <a:rPr lang="es-EC" smtClean="0"/>
                        <m:t>del</m:t>
                      </m:r>
                      <m:r>
                        <m:rPr>
                          <m:nor/>
                        </m:rPr>
                        <a:rPr lang="es-EC" smtClean="0"/>
                        <m:t> </m:t>
                      </m:r>
                      <m:r>
                        <m:rPr>
                          <m:nor/>
                        </m:rPr>
                        <a:rPr lang="es-EC" smtClean="0"/>
                        <m:t>elemento</m:t>
                      </m:r>
                      <m:r>
                        <m:rPr>
                          <m:nor/>
                        </m:rPr>
                        <a:rPr lang="es-EC" smtClean="0"/>
                        <m:t> </m:t>
                      </m:r>
                      <m:r>
                        <m:rPr>
                          <m:nor/>
                        </m:rPr>
                        <a:rPr lang="es-EC" smtClean="0"/>
                        <m:t>irradiador</m:t>
                      </m:r>
                      <m:r>
                        <m:rPr>
                          <m:nor/>
                        </m:rPr>
                        <a:rPr lang="es-EC" smtClean="0"/>
                        <m:t>, </m:t>
                      </m:r>
                      <m:r>
                        <m:rPr>
                          <m:nor/>
                        </m:rPr>
                        <a:rPr lang="es-EC" smtClean="0"/>
                        <m:t>h</m:t>
                      </m:r>
                      <m:r>
                        <m:rPr>
                          <m:nor/>
                        </m:rPr>
                        <a:rPr lang="es-EC" smtClean="0"/>
                        <m:t> </m:t>
                      </m:r>
                      <m:r>
                        <m:rPr>
                          <m:nor/>
                        </m:rPr>
                        <a:rPr lang="es-EC" smtClean="0"/>
                        <m:t>la</m:t>
                      </m:r>
                      <m:r>
                        <m:rPr>
                          <m:nor/>
                        </m:rPr>
                        <a:rPr lang="es-EC" smtClean="0"/>
                        <m:t> </m:t>
                      </m:r>
                      <m:r>
                        <m:rPr>
                          <m:nor/>
                        </m:rPr>
                        <a:rPr lang="es-EC" smtClean="0"/>
                        <m:t>espesura</m:t>
                      </m:r>
                      <m:r>
                        <m:rPr>
                          <m:nor/>
                        </m:rPr>
                        <a:rPr lang="es-EC" smtClean="0"/>
                        <m:t> </m:t>
                      </m:r>
                      <m:r>
                        <m:rPr>
                          <m:nor/>
                        </m:rPr>
                        <a:rPr lang="es-EC" smtClean="0"/>
                        <m:t>del</m:t>
                      </m:r>
                      <m:r>
                        <m:rPr>
                          <m:nor/>
                        </m:rPr>
                        <a:rPr lang="es-EC" smtClean="0"/>
                        <m:t> </m:t>
                      </m:r>
                      <m:r>
                        <m:rPr>
                          <m:nor/>
                        </m:rPr>
                        <a:rPr lang="es-EC" smtClean="0"/>
                        <m:t>sustrato</m:t>
                      </m:r>
                      <m:r>
                        <m:rPr>
                          <m:nor/>
                        </m:rPr>
                        <a:rPr lang="es-EC" smtClean="0"/>
                        <m:t>, </m:t>
                      </m:r>
                      <m:r>
                        <m:rPr>
                          <m:nor/>
                        </m:rPr>
                        <a:rPr lang="es-EC" smtClean="0"/>
                        <m:t>p</m:t>
                      </m:r>
                      <m:r>
                        <m:rPr>
                          <m:nor/>
                        </m:rPr>
                        <a:rPr lang="es-EC" smtClean="0"/>
                        <m:t> </m:t>
                      </m:r>
                      <m:r>
                        <m:rPr>
                          <m:nor/>
                        </m:rPr>
                        <a:rPr lang="es-EC" b="0" i="0" smtClean="0"/>
                        <m:t>es</m:t>
                      </m:r>
                      <m:r>
                        <m:rPr>
                          <m:nor/>
                        </m:rPr>
                        <a:rPr lang="es-EC" b="0" i="0" smtClean="0"/>
                        <m:t> </m:t>
                      </m:r>
                      <m:r>
                        <m:rPr>
                          <m:nor/>
                        </m:rPr>
                        <a:rPr lang="es-EC" smtClean="0"/>
                        <m:t>la</m:t>
                      </m:r>
                      <m:r>
                        <m:rPr>
                          <m:nor/>
                        </m:rPr>
                        <a:rPr lang="es-EC" smtClean="0"/>
                        <m:t> </m:t>
                      </m:r>
                      <m:r>
                        <m:rPr>
                          <m:nor/>
                        </m:rPr>
                        <a:rPr lang="es-EC" smtClean="0"/>
                        <m:t>localizaci</m:t>
                      </m:r>
                      <m:r>
                        <m:rPr>
                          <m:nor/>
                        </m:rPr>
                        <a:rPr lang="es-EC" smtClean="0"/>
                        <m:t>ó</m:t>
                      </m:r>
                      <m:r>
                        <m:rPr>
                          <m:nor/>
                        </m:rPr>
                        <a:rPr lang="es-EC" smtClean="0"/>
                        <m:t>n</m:t>
                      </m:r>
                      <m:r>
                        <m:rPr>
                          <m:nor/>
                        </m:rPr>
                        <a:rPr lang="es-EC" smtClean="0"/>
                        <m:t> </m:t>
                      </m:r>
                      <m:r>
                        <m:rPr>
                          <m:nor/>
                        </m:rPr>
                        <a:rPr lang="es-EC" smtClean="0"/>
                        <m:t>de</m:t>
                      </m:r>
                      <m:r>
                        <m:rPr>
                          <m:nor/>
                        </m:rPr>
                        <a:rPr lang="es-EC" smtClean="0"/>
                        <m:t> </m:t>
                      </m:r>
                      <m:r>
                        <m:rPr>
                          <m:nor/>
                        </m:rPr>
                        <a:rPr lang="es-EC" smtClean="0"/>
                        <m:t>la</m:t>
                      </m:r>
                      <m:r>
                        <m:rPr>
                          <m:nor/>
                        </m:rPr>
                        <a:rPr lang="es-EC" smtClean="0"/>
                        <m:t> </m:t>
                      </m:r>
                      <m:r>
                        <m:rPr>
                          <m:nor/>
                        </m:rPr>
                        <a:rPr lang="es-EC" smtClean="0"/>
                        <m:t>punta</m:t>
                      </m:r>
                      <m:r>
                        <m:rPr>
                          <m:nor/>
                        </m:rPr>
                        <a:rPr lang="es-EC" smtClean="0"/>
                        <m:t> </m:t>
                      </m:r>
                      <m:r>
                        <m:rPr>
                          <m:nor/>
                        </m:rPr>
                        <a:rPr lang="es-EC" smtClean="0"/>
                        <m:t>de</m:t>
                      </m:r>
                      <m:r>
                        <m:rPr>
                          <m:nor/>
                        </m:rPr>
                        <a:rPr lang="es-EC" smtClean="0"/>
                        <m:t> </m:t>
                      </m:r>
                      <m:r>
                        <m:rPr>
                          <m:nor/>
                        </m:rPr>
                        <a:rPr lang="es-EC" smtClean="0"/>
                        <m:t>prueba</m:t>
                      </m:r>
                      <m:r>
                        <m:rPr>
                          <m:nor/>
                        </m:rPr>
                        <a:rPr lang="es-EC" smtClean="0"/>
                        <m:t> </m:t>
                      </m:r>
                      <m:r>
                        <m:rPr>
                          <m:nor/>
                        </m:rPr>
                        <a:rPr lang="es-EC" smtClean="0"/>
                        <m:t>coaxial</m:t>
                      </m:r>
                      <m:r>
                        <m:rPr>
                          <m:nor/>
                        </m:rPr>
                        <a:rPr lang="es-EC" smtClean="0"/>
                        <m:t> </m:t>
                      </m:r>
                      <m:r>
                        <m:rPr>
                          <m:nor/>
                        </m:rPr>
                        <a:rPr lang="es-EC" smtClean="0"/>
                        <m:t>y</m:t>
                      </m:r>
                      <m:r>
                        <m:rPr>
                          <m:nor/>
                        </m:rPr>
                        <a:rPr lang="es-EC" smtClean="0"/>
                        <m:t>  </m:t>
                      </m:r>
                      <m:r>
                        <a:rPr lang="es-EC" b="0" i="1" smtClean="0">
                          <a:latin typeface="Cambria Math" panose="02040503050406030204" pitchFamily="18" charset="0"/>
                        </a:rPr>
                        <m:t>𝑤</m:t>
                      </m:r>
                      <m:r>
                        <m:rPr>
                          <m:nor/>
                        </m:rPr>
                        <a:rPr lang="es-EC"/>
                        <m:t> </m:t>
                      </m:r>
                      <m:r>
                        <m:rPr>
                          <m:nor/>
                        </m:rPr>
                        <a:rPr lang="es-EC"/>
                        <m:t>el</m:t>
                      </m:r>
                      <m:r>
                        <m:rPr>
                          <m:nor/>
                        </m:rPr>
                        <a:rPr lang="es-EC" b="0" i="0" smtClean="0"/>
                        <m:t> </m:t>
                      </m:r>
                      <m:r>
                        <m:rPr>
                          <m:nor/>
                        </m:rPr>
                        <a:rPr lang="es-EC" b="0" i="0" smtClean="0"/>
                        <m:t>ancho</m:t>
                      </m:r>
                      <m:r>
                        <m:rPr>
                          <m:nor/>
                        </m:rPr>
                        <a:rPr lang="es-EC" b="0" i="0" smtClean="0"/>
                        <m:t> </m:t>
                      </m:r>
                      <m:r>
                        <m:rPr>
                          <m:nor/>
                        </m:rPr>
                        <a:rPr lang="es-EC" b="0" i="0" smtClean="0"/>
                        <m:t>de</m:t>
                      </m:r>
                      <m:r>
                        <m:rPr>
                          <m:nor/>
                        </m:rPr>
                        <a:rPr lang="es-EC" b="0" i="0" smtClean="0"/>
                        <m:t> </m:t>
                      </m:r>
                      <m:r>
                        <m:rPr>
                          <m:nor/>
                        </m:rPr>
                        <a:rPr lang="es-EC" b="0" i="0" smtClean="0"/>
                        <m:t>la</m:t>
                      </m:r>
                      <m:r>
                        <m:rPr>
                          <m:nor/>
                        </m:rPr>
                        <a:rPr lang="es-EC" b="0" i="0" smtClean="0"/>
                        <m:t> </m:t>
                      </m:r>
                      <m:r>
                        <m:rPr>
                          <m:nor/>
                        </m:rPr>
                        <a:rPr lang="es-EC" b="0" i="0" smtClean="0"/>
                        <m:t>ranura</m:t>
                      </m:r>
                      <m:r>
                        <m:rPr>
                          <m:nor/>
                        </m:rPr>
                        <a:rPr lang="es-EC"/>
                        <m:t>.</m:t>
                      </m:r>
                    </m:oMath>
                  </m:oMathPara>
                </a14:m>
                <a:endParaRPr lang="es-EC" sz="2400" dirty="0">
                  <a:solidFill>
                    <a:schemeClr val="accent2">
                      <a:lumMod val="75000"/>
                    </a:schemeClr>
                  </a:solidFill>
                </a:endParaRPr>
              </a:p>
            </p:txBody>
          </p:sp>
        </mc:Choice>
        <mc:Fallback xmlns="">
          <p:sp>
            <p:nvSpPr>
              <p:cNvPr id="10" name="Rectangle 6">
                <a:extLst>
                  <a:ext uri="{FF2B5EF4-FFF2-40B4-BE49-F238E27FC236}">
                    <a16:creationId xmlns:a16="http://schemas.microsoft.com/office/drawing/2014/main" id="{7DD00659-3E81-4E71-85EA-07C1EA4646C0}"/>
                  </a:ext>
                </a:extLst>
              </p:cNvPr>
              <p:cNvSpPr>
                <a:spLocks noRot="1" noChangeAspect="1" noMove="1" noResize="1" noEditPoints="1" noAdjustHandles="1" noChangeArrowheads="1" noChangeShapeType="1" noTextEdit="1"/>
              </p:cNvSpPr>
              <p:nvPr/>
            </p:nvSpPr>
            <p:spPr>
              <a:xfrm>
                <a:off x="6607675" y="4963314"/>
                <a:ext cx="5139260" cy="1181285"/>
              </a:xfrm>
              <a:prstGeom prst="rect">
                <a:avLst/>
              </a:prstGeom>
              <a:blipFill>
                <a:blip r:embed="rId6"/>
                <a:stretch>
                  <a:fillRect b="-1000"/>
                </a:stretch>
              </a:blipFill>
              <a:ln w="38100">
                <a:solidFill>
                  <a:srgbClr val="00B050"/>
                </a:solidFill>
              </a:ln>
            </p:spPr>
            <p:txBody>
              <a:bodyPr/>
              <a:lstStyle/>
              <a:p>
                <a:r>
                  <a:rPr lang="es-EC">
                    <a:noFill/>
                  </a:rPr>
                  <a:t> </a:t>
                </a:r>
              </a:p>
            </p:txBody>
          </p:sp>
        </mc:Fallback>
      </mc:AlternateContent>
      <p:sp>
        <p:nvSpPr>
          <p:cNvPr id="11" name="Arrow: Down 4">
            <a:extLst>
              <a:ext uri="{FF2B5EF4-FFF2-40B4-BE49-F238E27FC236}">
                <a16:creationId xmlns:a16="http://schemas.microsoft.com/office/drawing/2014/main" id="{E8B431DF-7919-472E-8B9B-7C19E574762A}"/>
              </a:ext>
            </a:extLst>
          </p:cNvPr>
          <p:cNvSpPr/>
          <p:nvPr/>
        </p:nvSpPr>
        <p:spPr>
          <a:xfrm>
            <a:off x="9249199" y="4501649"/>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2" name="Rectangle 6">
                <a:extLst>
                  <a:ext uri="{FF2B5EF4-FFF2-40B4-BE49-F238E27FC236}">
                    <a16:creationId xmlns:a16="http://schemas.microsoft.com/office/drawing/2014/main" id="{7DD00659-3E81-4E71-85EA-07C1EA4646C0}"/>
                  </a:ext>
                </a:extLst>
              </p:cNvPr>
              <p:cNvSpPr/>
              <p:nvPr/>
            </p:nvSpPr>
            <p:spPr>
              <a:xfrm>
                <a:off x="3932807" y="2266850"/>
                <a:ext cx="2547450" cy="1588127"/>
              </a:xfrm>
              <a:prstGeom prst="rect">
                <a:avLst/>
              </a:prstGeom>
              <a:ln w="38100">
                <a:solidFill>
                  <a:srgbClr val="92D050"/>
                </a:solidFill>
              </a:ln>
            </p:spPr>
            <p:style>
              <a:lnRef idx="2">
                <a:schemeClr val="accent4"/>
              </a:lnRef>
              <a:fillRef idx="1">
                <a:schemeClr val="lt1"/>
              </a:fillRef>
              <a:effectRef idx="0">
                <a:schemeClr val="accent4"/>
              </a:effectRef>
              <a:fontRef idx="minor">
                <a:schemeClr val="dk1"/>
              </a:fontRef>
            </p:style>
            <p:txBody>
              <a:bodyPr wrap="square">
                <a:spAutoFit/>
              </a:bodyPr>
              <a:lstStyle/>
              <a:p>
                <a14:m>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Z</m:t>
                        </m:r>
                      </m:e>
                      <m:sub>
                        <m:r>
                          <a:rPr lang="es-EC" i="1">
                            <a:latin typeface="Cambria Math" panose="02040503050406030204" pitchFamily="18" charset="0"/>
                          </a:rPr>
                          <m:t>𝑝𝑟𝑢𝑒𝑏𝑎</m:t>
                        </m:r>
                      </m:sub>
                    </m:sSub>
                    <m:r>
                      <m:rPr>
                        <m:nor/>
                      </m:rPr>
                      <a:rPr lang="es-EC"/>
                      <m:t> </m:t>
                    </m:r>
                    <m:r>
                      <m:rPr>
                        <m:nor/>
                      </m:rPr>
                      <a:rPr lang="es-EC"/>
                      <m:t>es</m:t>
                    </m:r>
                    <m:r>
                      <m:rPr>
                        <m:nor/>
                      </m:rPr>
                      <a:rPr lang="es-EC"/>
                      <m:t> </m:t>
                    </m:r>
                    <m:r>
                      <m:rPr>
                        <m:nor/>
                      </m:rPr>
                      <a:rPr lang="es-EC"/>
                      <m:t>la</m:t>
                    </m:r>
                    <m:r>
                      <m:rPr>
                        <m:nor/>
                      </m:rPr>
                      <a:rPr lang="es-EC"/>
                      <m:t> </m:t>
                    </m:r>
                    <m:r>
                      <m:rPr>
                        <m:nor/>
                      </m:rPr>
                      <a:rPr lang="es-EC"/>
                      <m:t>impedancia</m:t>
                    </m:r>
                    <m:r>
                      <m:rPr>
                        <m:nor/>
                      </m:rPr>
                      <a:rPr lang="es-EC"/>
                      <m:t> </m:t>
                    </m:r>
                    <m:r>
                      <m:rPr>
                        <m:nor/>
                      </m:rPr>
                      <a:rPr lang="es-EC"/>
                      <m:t>de</m:t>
                    </m:r>
                    <m:r>
                      <m:rPr>
                        <m:nor/>
                      </m:rPr>
                      <a:rPr lang="es-EC"/>
                      <m:t> </m:t>
                    </m:r>
                    <m:r>
                      <m:rPr>
                        <m:nor/>
                      </m:rPr>
                      <a:rPr lang="es-EC"/>
                      <m:t>la</m:t>
                    </m:r>
                    <m:r>
                      <m:rPr>
                        <m:nor/>
                      </m:rPr>
                      <a:rPr lang="es-EC"/>
                      <m:t> </m:t>
                    </m:r>
                    <m:r>
                      <m:rPr>
                        <m:nor/>
                      </m:rPr>
                      <a:rPr lang="es-EC"/>
                      <m:t>punta</m:t>
                    </m:r>
                    <m:r>
                      <m:rPr>
                        <m:nor/>
                      </m:rPr>
                      <a:rPr lang="es-EC"/>
                      <m:t> </m:t>
                    </m:r>
                    <m:r>
                      <m:rPr>
                        <m:nor/>
                      </m:rPr>
                      <a:rPr lang="es-EC"/>
                      <m:t>de</m:t>
                    </m:r>
                    <m:r>
                      <m:rPr>
                        <m:nor/>
                      </m:rPr>
                      <a:rPr lang="es-EC"/>
                      <m:t> </m:t>
                    </m:r>
                    <m:r>
                      <m:rPr>
                        <m:nor/>
                      </m:rPr>
                      <a:rPr lang="es-EC"/>
                      <m:t>prueba</m:t>
                    </m:r>
                    <m:r>
                      <m:rPr>
                        <m:nor/>
                      </m:rPr>
                      <a:rPr lang="es-EC"/>
                      <m:t> </m:t>
                    </m:r>
                    <m:r>
                      <m:rPr>
                        <m:nor/>
                      </m:rPr>
                      <a:rPr lang="es-EC"/>
                      <m:t>coaxial</m:t>
                    </m:r>
                  </m:oMath>
                </a14:m>
                <a:r>
                  <a:rPr lang="es-EC" sz="2400" dirty="0" smtClean="0">
                    <a:solidFill>
                      <a:schemeClr val="accent2">
                        <a:lumMod val="75000"/>
                      </a:schemeClr>
                    </a:solidFill>
                  </a:rPr>
                  <a:t> </a:t>
                </a:r>
              </a:p>
              <a:p>
                <a14:m>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Y</m:t>
                        </m:r>
                      </m:e>
                      <m:sub>
                        <m:r>
                          <a:rPr lang="es-EC" i="1">
                            <a:latin typeface="Cambria Math" panose="02040503050406030204" pitchFamily="18" charset="0"/>
                          </a:rPr>
                          <m:t>𝑖𝑛</m:t>
                        </m:r>
                      </m:sub>
                    </m:sSub>
                  </m:oMath>
                </a14:m>
                <a:r>
                  <a:rPr lang="es-EC" dirty="0"/>
                  <a:t> es la admitancia de entrada de la </a:t>
                </a:r>
                <a:r>
                  <a:rPr lang="es-EC" dirty="0" smtClean="0"/>
                  <a:t>antena</a:t>
                </a:r>
                <a:endParaRPr lang="es-EC" sz="2400" dirty="0">
                  <a:solidFill>
                    <a:schemeClr val="accent2">
                      <a:lumMod val="75000"/>
                    </a:schemeClr>
                  </a:solidFill>
                </a:endParaRPr>
              </a:p>
            </p:txBody>
          </p:sp>
        </mc:Choice>
        <mc:Fallback xmlns="">
          <p:sp>
            <p:nvSpPr>
              <p:cNvPr id="12" name="Rectangle 6">
                <a:extLst>
                  <a:ext uri="{FF2B5EF4-FFF2-40B4-BE49-F238E27FC236}">
                    <a16:creationId xmlns:a16="http://schemas.microsoft.com/office/drawing/2014/main" id="{7DD00659-3E81-4E71-85EA-07C1EA4646C0}"/>
                  </a:ext>
                </a:extLst>
              </p:cNvPr>
              <p:cNvSpPr>
                <a:spLocks noRot="1" noChangeAspect="1" noMove="1" noResize="1" noEditPoints="1" noAdjustHandles="1" noChangeArrowheads="1" noChangeShapeType="1" noTextEdit="1"/>
              </p:cNvSpPr>
              <p:nvPr/>
            </p:nvSpPr>
            <p:spPr>
              <a:xfrm>
                <a:off x="3932807" y="2266850"/>
                <a:ext cx="2547450" cy="1588127"/>
              </a:xfrm>
              <a:prstGeom prst="rect">
                <a:avLst/>
              </a:prstGeom>
              <a:blipFill>
                <a:blip r:embed="rId7"/>
                <a:stretch>
                  <a:fillRect l="-1179" b="-4135"/>
                </a:stretch>
              </a:blipFill>
              <a:ln w="38100">
                <a:solidFill>
                  <a:srgbClr val="92D050"/>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angle 6">
                <a:extLst>
                  <a:ext uri="{FF2B5EF4-FFF2-40B4-BE49-F238E27FC236}">
                    <a16:creationId xmlns:a16="http://schemas.microsoft.com/office/drawing/2014/main" id="{7DD00659-3E81-4E71-85EA-07C1EA4646C0}"/>
                  </a:ext>
                </a:extLst>
              </p:cNvPr>
              <p:cNvSpPr/>
              <p:nvPr/>
            </p:nvSpPr>
            <p:spPr>
              <a:xfrm>
                <a:off x="1096600" y="4838531"/>
                <a:ext cx="2272629" cy="665439"/>
              </a:xfrm>
              <a:prstGeom prst="rect">
                <a:avLst/>
              </a:prstGeom>
              <a:ln w="38100">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𝑤</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h</m:t>
                          </m:r>
                          <m:r>
                            <a:rPr lang="es-EC" i="1">
                              <a:latin typeface="Cambria Math" panose="02040503050406030204" pitchFamily="18" charset="0"/>
                            </a:rPr>
                            <m:t>×</m:t>
                          </m:r>
                          <m:sSub>
                            <m:sSubPr>
                              <m:ctrlPr>
                                <a:rPr lang="es-EC" i="1">
                                  <a:latin typeface="Cambria Math" panose="02040503050406030204" pitchFamily="18" charset="0"/>
                                </a:rPr>
                              </m:ctrlPr>
                            </m:sSubPr>
                            <m:e>
                              <m:r>
                                <m:rPr>
                                  <m:sty m:val="p"/>
                                </m:rPr>
                                <a:rPr lang="es-EC">
                                  <a:latin typeface="Cambria Math" panose="02040503050406030204" pitchFamily="18" charset="0"/>
                                </a:rPr>
                                <m:t>ξ</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m:rPr>
                                  <m:sty m:val="p"/>
                                </m:rPr>
                                <a:rPr lang="es-EC">
                                  <a:latin typeface="Cambria Math" panose="02040503050406030204" pitchFamily="18" charset="0"/>
                                </a:rPr>
                                <m:t>ξ</m:t>
                              </m:r>
                            </m:e>
                            <m:sub>
                              <m:r>
                                <a:rPr lang="es-EC" i="1">
                                  <a:latin typeface="Cambria Math" panose="02040503050406030204" pitchFamily="18" charset="0"/>
                                </a:rPr>
                                <m:t>2</m:t>
                              </m:r>
                            </m:sub>
                          </m:sSub>
                          <m:r>
                            <a:rPr lang="es-EC" i="1">
                              <a:latin typeface="Cambria Math" panose="02040503050406030204" pitchFamily="18" charset="0"/>
                            </a:rPr>
                            <m:t>×</m:t>
                          </m:r>
                          <m:sSub>
                            <m:sSubPr>
                              <m:ctrlPr>
                                <a:rPr lang="es-EC" i="1">
                                  <a:latin typeface="Cambria Math" panose="02040503050406030204" pitchFamily="18" charset="0"/>
                                </a:rPr>
                              </m:ctrlPr>
                            </m:sSubPr>
                            <m:e>
                              <m:r>
                                <m:rPr>
                                  <m:sty m:val="p"/>
                                </m:rPr>
                                <a:rPr lang="es-EC">
                                  <a:latin typeface="Cambria Math" panose="02040503050406030204" pitchFamily="18" charset="0"/>
                                </a:rPr>
                                <m:t>ξ</m:t>
                              </m:r>
                            </m:e>
                            <m:sub>
                              <m:r>
                                <a:rPr lang="es-EC" i="1">
                                  <a:latin typeface="Cambria Math" panose="02040503050406030204" pitchFamily="18" charset="0"/>
                                </a:rPr>
                                <m:t>5</m:t>
                              </m:r>
                            </m:sub>
                          </m:sSub>
                        </m:num>
                        <m:den>
                          <m:sSub>
                            <m:sSubPr>
                              <m:ctrlPr>
                                <a:rPr lang="es-EC" i="1">
                                  <a:latin typeface="Cambria Math" panose="02040503050406030204" pitchFamily="18" charset="0"/>
                                </a:rPr>
                              </m:ctrlPr>
                            </m:sSubPr>
                            <m:e>
                              <m:r>
                                <m:rPr>
                                  <m:sty m:val="p"/>
                                </m:rPr>
                                <a:rPr lang="es-EC">
                                  <a:latin typeface="Cambria Math" panose="02040503050406030204" pitchFamily="18" charset="0"/>
                                </a:rPr>
                                <m:t>ξ</m:t>
                              </m:r>
                            </m:e>
                            <m:sub>
                              <m:r>
                                <a:rPr lang="es-EC" i="1">
                                  <a:latin typeface="Cambria Math" panose="02040503050406030204" pitchFamily="18" charset="0"/>
                                </a:rPr>
                                <m:t>4</m:t>
                              </m:r>
                            </m:sub>
                          </m:sSub>
                        </m:den>
                      </m:f>
                    </m:oMath>
                  </m:oMathPara>
                </a14:m>
                <a:endParaRPr lang="es-EC" sz="2400" dirty="0">
                  <a:solidFill>
                    <a:schemeClr val="accent2">
                      <a:lumMod val="75000"/>
                    </a:schemeClr>
                  </a:solidFill>
                </a:endParaRPr>
              </a:p>
            </p:txBody>
          </p:sp>
        </mc:Choice>
        <mc:Fallback xmlns="">
          <p:sp>
            <p:nvSpPr>
              <p:cNvPr id="14" name="Rectangle 6">
                <a:extLst>
                  <a:ext uri="{FF2B5EF4-FFF2-40B4-BE49-F238E27FC236}">
                    <a16:creationId xmlns:a16="http://schemas.microsoft.com/office/drawing/2014/main" id="{7DD00659-3E81-4E71-85EA-07C1EA4646C0}"/>
                  </a:ext>
                </a:extLst>
              </p:cNvPr>
              <p:cNvSpPr>
                <a:spLocks noRot="1" noChangeAspect="1" noMove="1" noResize="1" noEditPoints="1" noAdjustHandles="1" noChangeArrowheads="1" noChangeShapeType="1" noTextEdit="1"/>
              </p:cNvSpPr>
              <p:nvPr/>
            </p:nvSpPr>
            <p:spPr>
              <a:xfrm>
                <a:off x="1096600" y="4838531"/>
                <a:ext cx="2272629" cy="665439"/>
              </a:xfrm>
              <a:prstGeom prst="rect">
                <a:avLst/>
              </a:prstGeom>
              <a:blipFill>
                <a:blip r:embed="rId8"/>
                <a:stretch>
                  <a:fillRect/>
                </a:stretch>
              </a:blipFill>
              <a:ln w="38100">
                <a:solidFill>
                  <a:schemeClr val="accent6">
                    <a:lumMod val="75000"/>
                  </a:schemeClr>
                </a:solidFill>
              </a:ln>
            </p:spPr>
            <p:txBody>
              <a:bodyPr/>
              <a:lstStyle/>
              <a:p>
                <a:r>
                  <a:rPr lang="es-EC">
                    <a:noFill/>
                  </a:rPr>
                  <a:t> </a:t>
                </a:r>
              </a:p>
            </p:txBody>
          </p:sp>
        </mc:Fallback>
      </mc:AlternateContent>
      <p:sp>
        <p:nvSpPr>
          <p:cNvPr id="15" name="Arrow: Down 20">
            <a:extLst>
              <a:ext uri="{FF2B5EF4-FFF2-40B4-BE49-F238E27FC236}">
                <a16:creationId xmlns:a16="http://schemas.microsoft.com/office/drawing/2014/main" id="{1000E42B-60A4-407D-B62C-8B3858164AC3}"/>
              </a:ext>
            </a:extLst>
          </p:cNvPr>
          <p:cNvSpPr/>
          <p:nvPr/>
        </p:nvSpPr>
        <p:spPr>
          <a:xfrm rot="16200000">
            <a:off x="3519508" y="4940417"/>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6" name="Rectangle 6">
                <a:extLst>
                  <a:ext uri="{FF2B5EF4-FFF2-40B4-BE49-F238E27FC236}">
                    <a16:creationId xmlns:a16="http://schemas.microsoft.com/office/drawing/2014/main" id="{7DD00659-3E81-4E71-85EA-07C1EA4646C0}"/>
                  </a:ext>
                </a:extLst>
              </p:cNvPr>
              <p:cNvSpPr/>
              <p:nvPr/>
            </p:nvSpPr>
            <p:spPr>
              <a:xfrm>
                <a:off x="3932807" y="4241542"/>
                <a:ext cx="2547450" cy="1754326"/>
              </a:xfrm>
              <a:prstGeom prst="rect">
                <a:avLst/>
              </a:prstGeom>
              <a:ln w="38100">
                <a:solidFill>
                  <a:srgbClr val="92D050"/>
                </a:solidFill>
              </a:ln>
            </p:spPr>
            <p:style>
              <a:lnRef idx="2">
                <a:schemeClr val="accent4"/>
              </a:lnRef>
              <a:fillRef idx="1">
                <a:schemeClr val="lt1"/>
              </a:fillRef>
              <a:effectRef idx="0">
                <a:schemeClr val="accent4"/>
              </a:effectRef>
              <a:fontRef idx="minor">
                <a:schemeClr val="dk1"/>
              </a:fontRef>
            </p:style>
            <p:txBody>
              <a:bodyPr wrap="square">
                <a:spAutoFit/>
              </a:bodyPr>
              <a:lstStyle/>
              <a:p>
                <a14:m>
                  <m:oMath xmlns:m="http://schemas.openxmlformats.org/officeDocument/2006/math">
                    <m:sSub>
                      <m:sSubPr>
                        <m:ctrlPr>
                          <a:rPr lang="es-EC" i="1" smtClean="0">
                            <a:solidFill>
                              <a:schemeClr val="tx1"/>
                            </a:solidFill>
                            <a:latin typeface="Cambria Math" panose="02040503050406030204" pitchFamily="18" charset="0"/>
                          </a:rPr>
                        </m:ctrlPr>
                      </m:sSubPr>
                      <m:e>
                        <m:r>
                          <m:rPr>
                            <m:sty m:val="p"/>
                          </m:rPr>
                          <a:rPr lang="es-EC">
                            <a:solidFill>
                              <a:schemeClr val="tx1"/>
                            </a:solidFill>
                            <a:latin typeface="Cambria Math" panose="02040503050406030204" pitchFamily="18" charset="0"/>
                          </a:rPr>
                          <m:t>ξ</m:t>
                        </m:r>
                      </m:e>
                      <m:sub>
                        <m:r>
                          <a:rPr lang="es-EC" i="1">
                            <a:solidFill>
                              <a:schemeClr val="tx1"/>
                            </a:solidFill>
                            <a:latin typeface="Cambria Math" panose="02040503050406030204" pitchFamily="18" charset="0"/>
                          </a:rPr>
                          <m:t>1</m:t>
                        </m:r>
                      </m:sub>
                    </m:sSub>
                  </m:oMath>
                </a14:m>
                <a:r>
                  <a:rPr lang="es-EC" dirty="0" smtClean="0">
                    <a:solidFill>
                      <a:schemeClr val="tx1"/>
                    </a:solidFill>
                  </a:rPr>
                  <a:t>, </a:t>
                </a:r>
                <a14:m>
                  <m:oMath xmlns:m="http://schemas.openxmlformats.org/officeDocument/2006/math">
                    <m:sSub>
                      <m:sSubPr>
                        <m:ctrlPr>
                          <a:rPr lang="es-EC" i="1">
                            <a:solidFill>
                              <a:schemeClr val="tx1"/>
                            </a:solidFill>
                            <a:latin typeface="Cambria Math" panose="02040503050406030204" pitchFamily="18" charset="0"/>
                          </a:rPr>
                        </m:ctrlPr>
                      </m:sSubPr>
                      <m:e>
                        <m:r>
                          <m:rPr>
                            <m:sty m:val="p"/>
                          </m:rPr>
                          <a:rPr lang="es-EC">
                            <a:solidFill>
                              <a:schemeClr val="tx1"/>
                            </a:solidFill>
                            <a:latin typeface="Cambria Math" panose="02040503050406030204" pitchFamily="18" charset="0"/>
                          </a:rPr>
                          <m:t>ξ</m:t>
                        </m:r>
                      </m:e>
                      <m:sub>
                        <m:r>
                          <a:rPr lang="es-EC" b="0" i="1" smtClean="0">
                            <a:solidFill>
                              <a:schemeClr val="tx1"/>
                            </a:solidFill>
                            <a:latin typeface="Cambria Math" panose="02040503050406030204" pitchFamily="18" charset="0"/>
                          </a:rPr>
                          <m:t>2</m:t>
                        </m:r>
                      </m:sub>
                    </m:sSub>
                  </m:oMath>
                </a14:m>
                <a:r>
                  <a:rPr lang="es-EC" dirty="0" smtClean="0">
                    <a:solidFill>
                      <a:schemeClr val="tx1"/>
                    </a:solidFill>
                  </a:rPr>
                  <a:t>, </a:t>
                </a:r>
                <a14:m>
                  <m:oMath xmlns:m="http://schemas.openxmlformats.org/officeDocument/2006/math">
                    <m:sSub>
                      <m:sSubPr>
                        <m:ctrlPr>
                          <a:rPr lang="es-EC" i="1">
                            <a:solidFill>
                              <a:schemeClr val="tx1"/>
                            </a:solidFill>
                            <a:latin typeface="Cambria Math" panose="02040503050406030204" pitchFamily="18" charset="0"/>
                          </a:rPr>
                        </m:ctrlPr>
                      </m:sSubPr>
                      <m:e>
                        <m:r>
                          <m:rPr>
                            <m:sty m:val="p"/>
                          </m:rPr>
                          <a:rPr lang="es-EC">
                            <a:solidFill>
                              <a:schemeClr val="tx1"/>
                            </a:solidFill>
                            <a:latin typeface="Cambria Math" panose="02040503050406030204" pitchFamily="18" charset="0"/>
                          </a:rPr>
                          <m:t>ξ</m:t>
                        </m:r>
                      </m:e>
                      <m:sub>
                        <m:r>
                          <a:rPr lang="es-EC" b="0" i="1" smtClean="0">
                            <a:solidFill>
                              <a:schemeClr val="tx1"/>
                            </a:solidFill>
                            <a:latin typeface="Cambria Math" panose="02040503050406030204" pitchFamily="18" charset="0"/>
                          </a:rPr>
                          <m:t>3</m:t>
                        </m:r>
                      </m:sub>
                    </m:sSub>
                  </m:oMath>
                </a14:m>
                <a:r>
                  <a:rPr lang="es-EC" dirty="0" smtClean="0">
                    <a:solidFill>
                      <a:schemeClr val="tx1"/>
                    </a:solidFill>
                  </a:rPr>
                  <a:t> y </a:t>
                </a:r>
                <a14:m>
                  <m:oMath xmlns:m="http://schemas.openxmlformats.org/officeDocument/2006/math">
                    <m:sSub>
                      <m:sSubPr>
                        <m:ctrlPr>
                          <a:rPr lang="es-EC" i="1">
                            <a:solidFill>
                              <a:schemeClr val="tx1"/>
                            </a:solidFill>
                            <a:latin typeface="Cambria Math" panose="02040503050406030204" pitchFamily="18" charset="0"/>
                          </a:rPr>
                        </m:ctrlPr>
                      </m:sSubPr>
                      <m:e>
                        <m:r>
                          <m:rPr>
                            <m:sty m:val="p"/>
                          </m:rPr>
                          <a:rPr lang="es-EC">
                            <a:solidFill>
                              <a:schemeClr val="tx1"/>
                            </a:solidFill>
                            <a:latin typeface="Cambria Math" panose="02040503050406030204" pitchFamily="18" charset="0"/>
                          </a:rPr>
                          <m:t>ξ</m:t>
                        </m:r>
                      </m:e>
                      <m:sub>
                        <m:r>
                          <a:rPr lang="es-EC" b="0" i="1" smtClean="0">
                            <a:solidFill>
                              <a:schemeClr val="tx1"/>
                            </a:solidFill>
                            <a:latin typeface="Cambria Math" panose="02040503050406030204" pitchFamily="18" charset="0"/>
                          </a:rPr>
                          <m:t>4</m:t>
                        </m:r>
                      </m:sub>
                    </m:sSub>
                  </m:oMath>
                </a14:m>
                <a:r>
                  <a:rPr lang="es-EC" dirty="0" smtClean="0">
                    <a:solidFill>
                      <a:schemeClr val="tx1"/>
                    </a:solidFill>
                  </a:rPr>
                  <a:t> son constantes relativas generadas por el sustrato, dependen de la espesura del sustrato y de la permisividad.</a:t>
                </a:r>
                <a:endParaRPr lang="es-EC" dirty="0">
                  <a:solidFill>
                    <a:schemeClr val="tx1"/>
                  </a:solidFill>
                </a:endParaRPr>
              </a:p>
            </p:txBody>
          </p:sp>
        </mc:Choice>
        <mc:Fallback xmlns="">
          <p:sp>
            <p:nvSpPr>
              <p:cNvPr id="16" name="Rectangle 6">
                <a:extLst>
                  <a:ext uri="{FF2B5EF4-FFF2-40B4-BE49-F238E27FC236}">
                    <a16:creationId xmlns:a16="http://schemas.microsoft.com/office/drawing/2014/main" id="{7DD00659-3E81-4E71-85EA-07C1EA4646C0}"/>
                  </a:ext>
                </a:extLst>
              </p:cNvPr>
              <p:cNvSpPr>
                <a:spLocks noRot="1" noChangeAspect="1" noMove="1" noResize="1" noEditPoints="1" noAdjustHandles="1" noChangeArrowheads="1" noChangeShapeType="1" noTextEdit="1"/>
              </p:cNvSpPr>
              <p:nvPr/>
            </p:nvSpPr>
            <p:spPr>
              <a:xfrm>
                <a:off x="3932807" y="4241542"/>
                <a:ext cx="2547450" cy="1754326"/>
              </a:xfrm>
              <a:prstGeom prst="rect">
                <a:avLst/>
              </a:prstGeom>
              <a:blipFill>
                <a:blip r:embed="rId9"/>
                <a:stretch>
                  <a:fillRect l="-1179" t="-1020" r="-943" b="-3401"/>
                </a:stretch>
              </a:blipFill>
              <a:ln w="38100">
                <a:solidFill>
                  <a:srgbClr val="92D050"/>
                </a:solidFill>
              </a:ln>
            </p:spPr>
            <p:txBody>
              <a:bodyPr/>
              <a:lstStyle/>
              <a:p>
                <a:r>
                  <a:rPr lang="es-EC">
                    <a:noFill/>
                  </a:rPr>
                  <a:t> </a:t>
                </a:r>
              </a:p>
            </p:txBody>
          </p:sp>
        </mc:Fallback>
      </mc:AlternateContent>
    </p:spTree>
    <p:extLst>
      <p:ext uri="{BB962C8B-B14F-4D97-AF65-F5344CB8AC3E}">
        <p14:creationId xmlns:p14="http://schemas.microsoft.com/office/powerpoint/2010/main" val="842897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9446A-AB34-4FF5-BDAC-E1228E59C718}"/>
              </a:ext>
            </a:extLst>
          </p:cNvPr>
          <p:cNvSpPr/>
          <p:nvPr/>
        </p:nvSpPr>
        <p:spPr>
          <a:xfrm>
            <a:off x="2493345" y="416917"/>
            <a:ext cx="7205310" cy="671851"/>
          </a:xfrm>
          <a:prstGeom prst="rect">
            <a:avLst/>
          </a:prstGeom>
        </p:spPr>
        <p:txBody>
          <a:bodyPr wrap="square">
            <a:spAutoFit/>
          </a:bodyPr>
          <a:lstStyle/>
          <a:p>
            <a:pPr lvl="0" algn="ctr">
              <a:lnSpc>
                <a:spcPct val="150000"/>
              </a:lnSpc>
              <a:spcAft>
                <a:spcPts val="0"/>
              </a:spcAft>
            </a:pPr>
            <a:r>
              <a:rPr lang="es-EC" sz="2800" b="1" dirty="0" smtClean="0">
                <a:ea typeface="Calibri" panose="020F0502020204030204" pitchFamily="34" charset="0"/>
              </a:rPr>
              <a:t>Sensores</a:t>
            </a:r>
            <a:endParaRPr lang="es-EC" sz="2800" b="1" dirty="0">
              <a:ea typeface="Calibri" panose="020F0502020204030204" pitchFamily="34" charset="0"/>
            </a:endParaRPr>
          </a:p>
        </p:txBody>
      </p:sp>
      <p:sp>
        <p:nvSpPr>
          <p:cNvPr id="6" name="Rectangle 5">
            <a:extLst>
              <a:ext uri="{FF2B5EF4-FFF2-40B4-BE49-F238E27FC236}">
                <a16:creationId xmlns:a16="http://schemas.microsoft.com/office/drawing/2014/main" id="{625E1979-7E27-4F10-BF4F-CAFDF96626FB}"/>
              </a:ext>
            </a:extLst>
          </p:cNvPr>
          <p:cNvSpPr/>
          <p:nvPr/>
        </p:nvSpPr>
        <p:spPr>
          <a:xfrm>
            <a:off x="1107880" y="1299608"/>
            <a:ext cx="10633269" cy="923330"/>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Aft>
                <a:spcPts val="0"/>
              </a:spcAft>
            </a:pPr>
            <a:r>
              <a:rPr lang="es-EC" dirty="0" smtClean="0"/>
              <a:t>Dispositivo </a:t>
            </a:r>
            <a:r>
              <a:rPr lang="es-EC" dirty="0"/>
              <a:t>diseñado </a:t>
            </a:r>
            <a:r>
              <a:rPr lang="es-EC" dirty="0" smtClean="0"/>
              <a:t>para </a:t>
            </a:r>
            <a:r>
              <a:rPr lang="es-EC" dirty="0"/>
              <a:t>recibir magnitudes del medio, sean físicas o </a:t>
            </a:r>
            <a:r>
              <a:rPr lang="es-EC" dirty="0" smtClean="0"/>
              <a:t>químicas, denominadas variables, </a:t>
            </a:r>
            <a:r>
              <a:rPr lang="es-EC" dirty="0"/>
              <a:t>para ser transformadas en otra magnitud mediante un </a:t>
            </a:r>
            <a:r>
              <a:rPr lang="es-EC" dirty="0" smtClean="0"/>
              <a:t>transductor, </a:t>
            </a:r>
            <a:r>
              <a:rPr lang="es-EC" dirty="0"/>
              <a:t>las cuales puedan ser manipuladas y cuantificadas.</a:t>
            </a:r>
            <a:endParaRPr lang="es-EC" sz="4400" dirty="0">
              <a:ea typeface="Calibri" panose="020F0502020204030204" pitchFamily="34" charset="0"/>
            </a:endParaRPr>
          </a:p>
        </p:txBody>
      </p:sp>
      <p:sp>
        <p:nvSpPr>
          <p:cNvPr id="5" name="Arrow: Down 4">
            <a:extLst>
              <a:ext uri="{FF2B5EF4-FFF2-40B4-BE49-F238E27FC236}">
                <a16:creationId xmlns:a16="http://schemas.microsoft.com/office/drawing/2014/main" id="{E8B431DF-7919-472E-8B9B-7C19E574762A}"/>
              </a:ext>
            </a:extLst>
          </p:cNvPr>
          <p:cNvSpPr/>
          <p:nvPr/>
        </p:nvSpPr>
        <p:spPr>
          <a:xfrm>
            <a:off x="2870068" y="2327717"/>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1" name="Arrow: Down 20">
            <a:extLst>
              <a:ext uri="{FF2B5EF4-FFF2-40B4-BE49-F238E27FC236}">
                <a16:creationId xmlns:a16="http://schemas.microsoft.com/office/drawing/2014/main" id="{1000E42B-60A4-407D-B62C-8B3858164AC3}"/>
              </a:ext>
            </a:extLst>
          </p:cNvPr>
          <p:cNvSpPr/>
          <p:nvPr/>
        </p:nvSpPr>
        <p:spPr>
          <a:xfrm>
            <a:off x="9698655" y="2275327"/>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graphicFrame>
        <p:nvGraphicFramePr>
          <p:cNvPr id="2" name="Diagrama 1"/>
          <p:cNvGraphicFramePr/>
          <p:nvPr>
            <p:extLst>
              <p:ext uri="{D42A27DB-BD31-4B8C-83A1-F6EECF244321}">
                <p14:modId xmlns:p14="http://schemas.microsoft.com/office/powerpoint/2010/main" val="816141733"/>
              </p:ext>
            </p:extLst>
          </p:nvPr>
        </p:nvGraphicFramePr>
        <p:xfrm>
          <a:off x="906469" y="2789382"/>
          <a:ext cx="3988804" cy="3188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p:cNvGraphicFramePr/>
          <p:nvPr>
            <p:extLst>
              <p:ext uri="{D42A27DB-BD31-4B8C-83A1-F6EECF244321}">
                <p14:modId xmlns:p14="http://schemas.microsoft.com/office/powerpoint/2010/main" val="2510296060"/>
              </p:ext>
            </p:extLst>
          </p:nvPr>
        </p:nvGraphicFramePr>
        <p:xfrm>
          <a:off x="7848645" y="2736992"/>
          <a:ext cx="3892504" cy="34947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050" name="Picture 2" descr="Resultado de imagen para tipos de sensor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75013" y="2946942"/>
            <a:ext cx="2873632" cy="287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140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9446A-AB34-4FF5-BDAC-E1228E59C718}"/>
              </a:ext>
            </a:extLst>
          </p:cNvPr>
          <p:cNvSpPr/>
          <p:nvPr/>
        </p:nvSpPr>
        <p:spPr>
          <a:xfrm>
            <a:off x="2493345" y="416917"/>
            <a:ext cx="7205310" cy="671851"/>
          </a:xfrm>
          <a:prstGeom prst="rect">
            <a:avLst/>
          </a:prstGeom>
        </p:spPr>
        <p:txBody>
          <a:bodyPr wrap="square">
            <a:spAutoFit/>
          </a:bodyPr>
          <a:lstStyle/>
          <a:p>
            <a:pPr lvl="0" algn="ctr">
              <a:lnSpc>
                <a:spcPct val="150000"/>
              </a:lnSpc>
              <a:spcAft>
                <a:spcPts val="0"/>
              </a:spcAft>
            </a:pPr>
            <a:r>
              <a:rPr lang="es-EC" sz="2800" b="1" dirty="0" smtClean="0">
                <a:ea typeface="Calibri" panose="020F0502020204030204" pitchFamily="34" charset="0"/>
              </a:rPr>
              <a:t>Sensores fotoeléctricos</a:t>
            </a:r>
            <a:endParaRPr lang="es-EC" sz="2800" b="1" dirty="0">
              <a:ea typeface="Calibri" panose="020F0502020204030204" pitchFamily="34" charset="0"/>
            </a:endParaRPr>
          </a:p>
        </p:txBody>
      </p:sp>
      <p:sp>
        <p:nvSpPr>
          <p:cNvPr id="6" name="Rectangle 5">
            <a:extLst>
              <a:ext uri="{FF2B5EF4-FFF2-40B4-BE49-F238E27FC236}">
                <a16:creationId xmlns:a16="http://schemas.microsoft.com/office/drawing/2014/main" id="{625E1979-7E27-4F10-BF4F-CAFDF96626FB}"/>
              </a:ext>
            </a:extLst>
          </p:cNvPr>
          <p:cNvSpPr/>
          <p:nvPr/>
        </p:nvSpPr>
        <p:spPr>
          <a:xfrm>
            <a:off x="1107879" y="1247971"/>
            <a:ext cx="10633269" cy="923330"/>
          </a:xfrm>
          <a:prstGeom prst="rect">
            <a:avLst/>
          </a:prstGeom>
          <a:ln w="38100">
            <a:solidFill>
              <a:srgbClr val="C0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Aft>
                <a:spcPts val="0"/>
              </a:spcAft>
            </a:pPr>
            <a:r>
              <a:rPr lang="es-ES" dirty="0"/>
              <a:t>D</a:t>
            </a:r>
            <a:r>
              <a:rPr lang="es-ES" dirty="0" smtClean="0"/>
              <a:t>ispositivo </a:t>
            </a:r>
            <a:r>
              <a:rPr lang="es-ES" dirty="0"/>
              <a:t>de </a:t>
            </a:r>
            <a:r>
              <a:rPr lang="es-ES" dirty="0" smtClean="0"/>
              <a:t>contacto</a:t>
            </a:r>
            <a:r>
              <a:rPr lang="es-ES" dirty="0"/>
              <a:t>, en donde, se realiza una función accionante </a:t>
            </a:r>
            <a:r>
              <a:rPr lang="es-ES" dirty="0" smtClean="0"/>
              <a:t>bajo </a:t>
            </a:r>
            <a:r>
              <a:rPr lang="es-ES" dirty="0"/>
              <a:t>la presencia de un haz de </a:t>
            </a:r>
            <a:r>
              <a:rPr lang="es-ES" dirty="0" smtClean="0"/>
              <a:t>luz. Se </a:t>
            </a:r>
            <a:r>
              <a:rPr lang="es-ES" dirty="0"/>
              <a:t>enfocan a aplicaciones de proximidad, ya que </a:t>
            </a:r>
            <a:r>
              <a:rPr lang="es-ES" dirty="0" smtClean="0"/>
              <a:t>perciben cambios </a:t>
            </a:r>
            <a:r>
              <a:rPr lang="es-ES" dirty="0"/>
              <a:t>de la reflexión o bloqueo del haz de luz que se emite bajo un </a:t>
            </a:r>
            <a:r>
              <a:rPr lang="es-ES" dirty="0" smtClean="0"/>
              <a:t>objeto.</a:t>
            </a:r>
            <a:endParaRPr lang="es-EC" sz="4400" dirty="0">
              <a:ea typeface="Calibri" panose="020F0502020204030204" pitchFamily="34" charset="0"/>
            </a:endParaRPr>
          </a:p>
        </p:txBody>
      </p:sp>
      <p:graphicFrame>
        <p:nvGraphicFramePr>
          <p:cNvPr id="2" name="Diagrama 1"/>
          <p:cNvGraphicFramePr/>
          <p:nvPr>
            <p:extLst>
              <p:ext uri="{D42A27DB-BD31-4B8C-83A1-F6EECF244321}">
                <p14:modId xmlns:p14="http://schemas.microsoft.com/office/powerpoint/2010/main" val="2481349277"/>
              </p:ext>
            </p:extLst>
          </p:nvPr>
        </p:nvGraphicFramePr>
        <p:xfrm>
          <a:off x="1107879" y="2330504"/>
          <a:ext cx="10633269" cy="3699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3570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9446A-AB34-4FF5-BDAC-E1228E59C718}"/>
              </a:ext>
            </a:extLst>
          </p:cNvPr>
          <p:cNvSpPr/>
          <p:nvPr/>
        </p:nvSpPr>
        <p:spPr>
          <a:xfrm>
            <a:off x="2493345" y="416917"/>
            <a:ext cx="7205310" cy="671851"/>
          </a:xfrm>
          <a:prstGeom prst="rect">
            <a:avLst/>
          </a:prstGeom>
        </p:spPr>
        <p:txBody>
          <a:bodyPr wrap="square">
            <a:spAutoFit/>
          </a:bodyPr>
          <a:lstStyle/>
          <a:p>
            <a:pPr lvl="0" algn="ctr">
              <a:lnSpc>
                <a:spcPct val="150000"/>
              </a:lnSpc>
              <a:spcAft>
                <a:spcPts val="0"/>
              </a:spcAft>
            </a:pPr>
            <a:r>
              <a:rPr lang="es-EC" sz="2800" b="1" dirty="0" smtClean="0">
                <a:ea typeface="Calibri" panose="020F0502020204030204" pitchFamily="34" charset="0"/>
              </a:rPr>
              <a:t>Microcontroladores</a:t>
            </a:r>
            <a:endParaRPr lang="es-EC" sz="2800" b="1" dirty="0">
              <a:ea typeface="Calibri" panose="020F0502020204030204" pitchFamily="34" charset="0"/>
            </a:endParaRPr>
          </a:p>
        </p:txBody>
      </p:sp>
      <p:sp>
        <p:nvSpPr>
          <p:cNvPr id="6" name="Rectangle 5">
            <a:extLst>
              <a:ext uri="{FF2B5EF4-FFF2-40B4-BE49-F238E27FC236}">
                <a16:creationId xmlns:a16="http://schemas.microsoft.com/office/drawing/2014/main" id="{625E1979-7E27-4F10-BF4F-CAFDF96626FB}"/>
              </a:ext>
            </a:extLst>
          </p:cNvPr>
          <p:cNvSpPr/>
          <p:nvPr/>
        </p:nvSpPr>
        <p:spPr>
          <a:xfrm>
            <a:off x="1107880" y="1443986"/>
            <a:ext cx="10633269" cy="646331"/>
          </a:xfrm>
          <a:prstGeom prst="rect">
            <a:avLst/>
          </a:prstGeom>
          <a:ln w="38100">
            <a:solidFill>
              <a:srgbClr val="C0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Aft>
                <a:spcPts val="0"/>
              </a:spcAft>
            </a:pPr>
            <a:r>
              <a:rPr lang="es-EC" dirty="0" smtClean="0"/>
              <a:t>Circuito </a:t>
            </a:r>
            <a:r>
              <a:rPr lang="es-EC" dirty="0"/>
              <a:t>integrado embebido que incluye </a:t>
            </a:r>
            <a:r>
              <a:rPr lang="es-EC" dirty="0" smtClean="0"/>
              <a:t>3 </a:t>
            </a:r>
            <a:r>
              <a:rPr lang="es-EC" dirty="0"/>
              <a:t>unidades funcionales de proceso: CPU, Memoria y Unidades de E/S, es decir, realiza </a:t>
            </a:r>
            <a:r>
              <a:rPr lang="es-EC" dirty="0" smtClean="0"/>
              <a:t>funciones específicas </a:t>
            </a:r>
            <a:r>
              <a:rPr lang="es-EC" dirty="0"/>
              <a:t>en un solo circuito </a:t>
            </a:r>
            <a:r>
              <a:rPr lang="es-EC" dirty="0" smtClean="0"/>
              <a:t>programable </a:t>
            </a:r>
            <a:r>
              <a:rPr lang="es-EC" dirty="0"/>
              <a:t>que realiza una o varias </a:t>
            </a:r>
            <a:r>
              <a:rPr lang="es-EC" dirty="0" smtClean="0"/>
              <a:t>tareas.</a:t>
            </a:r>
            <a:endParaRPr lang="es-EC" sz="4400" dirty="0">
              <a:ea typeface="Calibri" panose="020F0502020204030204" pitchFamily="34" charset="0"/>
            </a:endParaRPr>
          </a:p>
        </p:txBody>
      </p:sp>
      <p:sp>
        <p:nvSpPr>
          <p:cNvPr id="5" name="Arrow: Down 4">
            <a:extLst>
              <a:ext uri="{FF2B5EF4-FFF2-40B4-BE49-F238E27FC236}">
                <a16:creationId xmlns:a16="http://schemas.microsoft.com/office/drawing/2014/main" id="{E8B431DF-7919-472E-8B9B-7C19E574762A}"/>
              </a:ext>
            </a:extLst>
          </p:cNvPr>
          <p:cNvSpPr/>
          <p:nvPr/>
        </p:nvSpPr>
        <p:spPr>
          <a:xfrm>
            <a:off x="3066917" y="2214702"/>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3074"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7357" y="2676367"/>
            <a:ext cx="4833792" cy="30211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a 9"/>
          <p:cNvGraphicFramePr/>
          <p:nvPr>
            <p:extLst>
              <p:ext uri="{D42A27DB-BD31-4B8C-83A1-F6EECF244321}">
                <p14:modId xmlns:p14="http://schemas.microsoft.com/office/powerpoint/2010/main" val="2664477382"/>
              </p:ext>
            </p:extLst>
          </p:nvPr>
        </p:nvGraphicFramePr>
        <p:xfrm>
          <a:off x="1107880" y="2800752"/>
          <a:ext cx="5486400" cy="304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0040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9446A-AB34-4FF5-BDAC-E1228E59C718}"/>
              </a:ext>
            </a:extLst>
          </p:cNvPr>
          <p:cNvSpPr/>
          <p:nvPr/>
        </p:nvSpPr>
        <p:spPr>
          <a:xfrm>
            <a:off x="2493345" y="416917"/>
            <a:ext cx="7205310" cy="671851"/>
          </a:xfrm>
          <a:prstGeom prst="rect">
            <a:avLst/>
          </a:prstGeom>
        </p:spPr>
        <p:txBody>
          <a:bodyPr wrap="square">
            <a:spAutoFit/>
          </a:bodyPr>
          <a:lstStyle/>
          <a:p>
            <a:pPr lvl="0" algn="ctr">
              <a:lnSpc>
                <a:spcPct val="150000"/>
              </a:lnSpc>
              <a:spcAft>
                <a:spcPts val="0"/>
              </a:spcAft>
            </a:pPr>
            <a:r>
              <a:rPr lang="es-EC" sz="2800" b="1" dirty="0" smtClean="0">
                <a:ea typeface="Calibri" panose="020F0502020204030204" pitchFamily="34" charset="0"/>
              </a:rPr>
              <a:t>Módulos de comunicación</a:t>
            </a:r>
            <a:endParaRPr lang="es-EC" sz="2800" b="1" dirty="0">
              <a:ea typeface="Calibri" panose="020F0502020204030204" pitchFamily="34" charset="0"/>
            </a:endParaRPr>
          </a:p>
        </p:txBody>
      </p:sp>
      <p:sp>
        <p:nvSpPr>
          <p:cNvPr id="6" name="Rectangle 5">
            <a:extLst>
              <a:ext uri="{FF2B5EF4-FFF2-40B4-BE49-F238E27FC236}">
                <a16:creationId xmlns:a16="http://schemas.microsoft.com/office/drawing/2014/main" id="{625E1979-7E27-4F10-BF4F-CAFDF96626FB}"/>
              </a:ext>
            </a:extLst>
          </p:cNvPr>
          <p:cNvSpPr/>
          <p:nvPr/>
        </p:nvSpPr>
        <p:spPr>
          <a:xfrm>
            <a:off x="1107880" y="1443986"/>
            <a:ext cx="10633269" cy="646331"/>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pPr lvl="0" algn="just">
              <a:spcAft>
                <a:spcPts val="0"/>
              </a:spcAft>
            </a:pPr>
            <a:r>
              <a:rPr lang="es-ES" dirty="0" smtClean="0"/>
              <a:t>Son </a:t>
            </a:r>
            <a:r>
              <a:rPr lang="es-ES" dirty="0"/>
              <a:t>tarjetas integradas que </a:t>
            </a:r>
            <a:r>
              <a:rPr lang="es-ES" dirty="0" smtClean="0"/>
              <a:t>posibilitan un </a:t>
            </a:r>
            <a:r>
              <a:rPr lang="es-ES" dirty="0"/>
              <a:t>medio inalámbrico para la interconexión entre distintos tipos de dispositivos. </a:t>
            </a:r>
            <a:r>
              <a:rPr lang="es-EC" dirty="0"/>
              <a:t>Estos módulos programables normalmente utilizan el protocolo de red IEEE </a:t>
            </a:r>
            <a:r>
              <a:rPr lang="es-EC" dirty="0" smtClean="0"/>
              <a:t>802.15.4.</a:t>
            </a:r>
            <a:endParaRPr lang="es-EC" sz="4400" dirty="0">
              <a:ea typeface="Calibri" panose="020F0502020204030204" pitchFamily="34" charset="0"/>
            </a:endParaRPr>
          </a:p>
        </p:txBody>
      </p:sp>
      <p:sp>
        <p:nvSpPr>
          <p:cNvPr id="7" name="Rectangle 6">
            <a:extLst>
              <a:ext uri="{FF2B5EF4-FFF2-40B4-BE49-F238E27FC236}">
                <a16:creationId xmlns:a16="http://schemas.microsoft.com/office/drawing/2014/main" id="{7DD00659-3E81-4E71-85EA-07C1EA4646C0}"/>
              </a:ext>
            </a:extLst>
          </p:cNvPr>
          <p:cNvSpPr/>
          <p:nvPr/>
        </p:nvSpPr>
        <p:spPr>
          <a:xfrm>
            <a:off x="1107880" y="2584563"/>
            <a:ext cx="3723165" cy="147732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Aft>
                <a:spcPts val="0"/>
              </a:spcAft>
            </a:pPr>
            <a:r>
              <a:rPr lang="es-ES" dirty="0" smtClean="0"/>
              <a:t>Tienen </a:t>
            </a:r>
            <a:r>
              <a:rPr lang="es-ES" dirty="0"/>
              <a:t>la capacidad de crear redes </a:t>
            </a:r>
            <a:r>
              <a:rPr lang="es-ES" dirty="0" smtClean="0"/>
              <a:t>POINT-TO-MULTIPOINT (punto </a:t>
            </a:r>
            <a:r>
              <a:rPr lang="es-ES" dirty="0"/>
              <a:t>a multipunto) o PEER-TO-PEER (punto a punto), </a:t>
            </a:r>
            <a:r>
              <a:rPr lang="es-ES" dirty="0" smtClean="0"/>
              <a:t>según el rango de frecuencia del diseño de la tarjeta</a:t>
            </a:r>
            <a:endParaRPr lang="es-EC" dirty="0">
              <a:ea typeface="Calibri" panose="020F0502020204030204" pitchFamily="34" charset="0"/>
            </a:endParaRPr>
          </a:p>
        </p:txBody>
      </p:sp>
      <p:sp>
        <p:nvSpPr>
          <p:cNvPr id="3" name="Rectangle 2">
            <a:extLst>
              <a:ext uri="{FF2B5EF4-FFF2-40B4-BE49-F238E27FC236}">
                <a16:creationId xmlns:a16="http://schemas.microsoft.com/office/drawing/2014/main" id="{D1A7CBB3-1549-44C9-AD50-E350574B5884}"/>
              </a:ext>
            </a:extLst>
          </p:cNvPr>
          <p:cNvSpPr/>
          <p:nvPr/>
        </p:nvSpPr>
        <p:spPr>
          <a:xfrm>
            <a:off x="1107880" y="4715411"/>
            <a:ext cx="3723165" cy="1477328"/>
          </a:xfrm>
          <a:prstGeom prst="rect">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dirty="0" smtClean="0"/>
              <a:t>Realizan </a:t>
            </a:r>
            <a:r>
              <a:rPr lang="es-ES" dirty="0"/>
              <a:t>aplicaciones que </a:t>
            </a:r>
            <a:r>
              <a:rPr lang="es-ES" dirty="0" smtClean="0"/>
              <a:t>requieren </a:t>
            </a:r>
            <a:r>
              <a:rPr lang="es-ES" dirty="0"/>
              <a:t>un amplio tráfico de datos, baja latencia y sincronización de comunicación entre los agentes de </a:t>
            </a:r>
            <a:r>
              <a:rPr lang="es-ES" dirty="0" smtClean="0"/>
              <a:t>red,</a:t>
            </a:r>
            <a:endParaRPr lang="es-EC" sz="2400" dirty="0"/>
          </a:p>
        </p:txBody>
      </p:sp>
      <p:sp>
        <p:nvSpPr>
          <p:cNvPr id="5" name="Arrow: Down 4">
            <a:extLst>
              <a:ext uri="{FF2B5EF4-FFF2-40B4-BE49-F238E27FC236}">
                <a16:creationId xmlns:a16="http://schemas.microsoft.com/office/drawing/2014/main" id="{E8B431DF-7919-472E-8B9B-7C19E574762A}"/>
              </a:ext>
            </a:extLst>
          </p:cNvPr>
          <p:cNvSpPr/>
          <p:nvPr/>
        </p:nvSpPr>
        <p:spPr>
          <a:xfrm>
            <a:off x="2810242" y="2122898"/>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1" name="Arrow: Down 20">
            <a:extLst>
              <a:ext uri="{FF2B5EF4-FFF2-40B4-BE49-F238E27FC236}">
                <a16:creationId xmlns:a16="http://schemas.microsoft.com/office/drawing/2014/main" id="{1000E42B-60A4-407D-B62C-8B3858164AC3}"/>
              </a:ext>
            </a:extLst>
          </p:cNvPr>
          <p:cNvSpPr/>
          <p:nvPr/>
        </p:nvSpPr>
        <p:spPr>
          <a:xfrm>
            <a:off x="2810241" y="4094472"/>
            <a:ext cx="318435" cy="4616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4098"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105" y="2353730"/>
            <a:ext cx="6367044" cy="37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157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1478869" y="956130"/>
            <a:ext cx="7168588" cy="4247317"/>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400" dirty="0"/>
              <a:t>Introducción</a:t>
            </a:r>
            <a:r>
              <a:rPr lang="es-EC" sz="2800" b="1" dirty="0"/>
              <a:t> </a:t>
            </a:r>
          </a:p>
          <a:p>
            <a:pPr marL="285750" indent="-285750">
              <a:buFont typeface="Arial" panose="020B0604020202020204" pitchFamily="34" charset="0"/>
              <a:buChar char="•"/>
            </a:pPr>
            <a:r>
              <a:rPr lang="es-EC" sz="2400" dirty="0"/>
              <a:t>Objetivos</a:t>
            </a:r>
          </a:p>
          <a:p>
            <a:pPr marL="285750" indent="-285750">
              <a:buFont typeface="Arial" panose="020B0604020202020204" pitchFamily="34" charset="0"/>
              <a:buChar char="•"/>
            </a:pPr>
            <a:r>
              <a:rPr lang="es-EC" sz="2400" dirty="0"/>
              <a:t>Marco Teórico</a:t>
            </a:r>
          </a:p>
          <a:p>
            <a:pPr marL="285750" indent="-285750">
              <a:buFont typeface="Arial" panose="020B0604020202020204" pitchFamily="34" charset="0"/>
              <a:buChar char="•"/>
            </a:pPr>
            <a:r>
              <a:rPr lang="es-EC" sz="2800" b="1" dirty="0" smtClean="0"/>
              <a:t>Diseño</a:t>
            </a:r>
            <a:endParaRPr lang="es-EC" sz="2800" b="1" dirty="0"/>
          </a:p>
          <a:p>
            <a:pPr marL="285750" indent="-285750">
              <a:buFont typeface="Arial" panose="020B0604020202020204" pitchFamily="34" charset="0"/>
              <a:buChar char="•"/>
            </a:pPr>
            <a:r>
              <a:rPr lang="es-EC" sz="2400" dirty="0"/>
              <a:t>Resultados </a:t>
            </a:r>
          </a:p>
          <a:p>
            <a:pPr marL="285750" indent="-285750">
              <a:buFont typeface="Arial" panose="020B0604020202020204" pitchFamily="34" charset="0"/>
              <a:buChar char="•"/>
            </a:pPr>
            <a:r>
              <a:rPr lang="es-EC" sz="2400" dirty="0"/>
              <a:t>Discusión</a:t>
            </a:r>
          </a:p>
          <a:p>
            <a:pPr marL="285750" indent="-285750">
              <a:buFont typeface="Arial" panose="020B0604020202020204" pitchFamily="34" charset="0"/>
              <a:buChar char="•"/>
            </a:pPr>
            <a:r>
              <a:rPr lang="es-EC" sz="2400" dirty="0"/>
              <a:t>Trabajos futuros</a:t>
            </a:r>
          </a:p>
          <a:p>
            <a:pPr marL="285750" indent="-285750">
              <a:buFont typeface="Arial" panose="020B0604020202020204" pitchFamily="34" charset="0"/>
              <a:buChar char="•"/>
            </a:pPr>
            <a:r>
              <a:rPr lang="es-EC" sz="2400" dirty="0"/>
              <a:t>Conclusiones</a:t>
            </a:r>
          </a:p>
          <a:p>
            <a:endParaRPr lang="es-EC" dirty="0"/>
          </a:p>
        </p:txBody>
      </p:sp>
    </p:spTree>
    <p:extLst>
      <p:ext uri="{BB962C8B-B14F-4D97-AF65-F5344CB8AC3E}">
        <p14:creationId xmlns:p14="http://schemas.microsoft.com/office/powerpoint/2010/main" val="3993463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863" y="449179"/>
            <a:ext cx="7122695" cy="5374105"/>
          </a:xfrm>
          <a:prstGeom prst="rect">
            <a:avLst/>
          </a:prstGeom>
        </p:spPr>
      </p:pic>
    </p:spTree>
    <p:extLst>
      <p:ext uri="{BB962C8B-B14F-4D97-AF65-F5344CB8AC3E}">
        <p14:creationId xmlns:p14="http://schemas.microsoft.com/office/powerpoint/2010/main" val="914796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t="1063"/>
          <a:stretch/>
        </p:blipFill>
        <p:spPr>
          <a:xfrm>
            <a:off x="2647198" y="513347"/>
            <a:ext cx="7058025" cy="5343274"/>
          </a:xfrm>
          <a:prstGeom prst="rect">
            <a:avLst/>
          </a:prstGeom>
        </p:spPr>
      </p:pic>
    </p:spTree>
    <p:extLst>
      <p:ext uri="{BB962C8B-B14F-4D97-AF65-F5344CB8AC3E}">
        <p14:creationId xmlns:p14="http://schemas.microsoft.com/office/powerpoint/2010/main" val="342251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1478869" y="956130"/>
            <a:ext cx="7168588" cy="4185761"/>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800" b="1" dirty="0"/>
              <a:t>Introducción </a:t>
            </a:r>
          </a:p>
          <a:p>
            <a:pPr marL="285750" indent="-285750">
              <a:buFont typeface="Arial" panose="020B0604020202020204" pitchFamily="34" charset="0"/>
              <a:buChar char="•"/>
            </a:pPr>
            <a:r>
              <a:rPr lang="es-EC" sz="2400" dirty="0"/>
              <a:t>Objetivos</a:t>
            </a:r>
          </a:p>
          <a:p>
            <a:pPr marL="285750" indent="-285750">
              <a:buFont typeface="Arial" panose="020B0604020202020204" pitchFamily="34" charset="0"/>
              <a:buChar char="•"/>
            </a:pPr>
            <a:r>
              <a:rPr lang="es-EC" sz="2400" dirty="0"/>
              <a:t>Marco Teórico</a:t>
            </a:r>
          </a:p>
          <a:p>
            <a:pPr marL="285750" indent="-285750">
              <a:buFont typeface="Arial" panose="020B0604020202020204" pitchFamily="34" charset="0"/>
              <a:buChar char="•"/>
            </a:pPr>
            <a:r>
              <a:rPr lang="es-EC" sz="2400" dirty="0"/>
              <a:t>Diseño</a:t>
            </a:r>
          </a:p>
          <a:p>
            <a:pPr marL="285750" indent="-285750">
              <a:buFont typeface="Arial" panose="020B0604020202020204" pitchFamily="34" charset="0"/>
              <a:buChar char="•"/>
            </a:pPr>
            <a:r>
              <a:rPr lang="es-EC" sz="2400" dirty="0" smtClean="0"/>
              <a:t>Resultados </a:t>
            </a:r>
            <a:endParaRPr lang="es-EC" sz="2400" dirty="0"/>
          </a:p>
          <a:p>
            <a:pPr marL="285750" indent="-285750">
              <a:buFont typeface="Arial" panose="020B0604020202020204" pitchFamily="34" charset="0"/>
              <a:buChar char="•"/>
            </a:pPr>
            <a:r>
              <a:rPr lang="es-EC" sz="2400" dirty="0"/>
              <a:t>Discusión</a:t>
            </a:r>
          </a:p>
          <a:p>
            <a:pPr marL="285750" indent="-285750">
              <a:buFont typeface="Arial" panose="020B0604020202020204" pitchFamily="34" charset="0"/>
              <a:buChar char="•"/>
            </a:pPr>
            <a:r>
              <a:rPr lang="es-EC" sz="2400" dirty="0"/>
              <a:t>Trabajos futuros</a:t>
            </a:r>
          </a:p>
          <a:p>
            <a:pPr marL="285750" indent="-285750">
              <a:buFont typeface="Arial" panose="020B0604020202020204" pitchFamily="34" charset="0"/>
              <a:buChar char="•"/>
            </a:pPr>
            <a:r>
              <a:rPr lang="es-EC" sz="2400" dirty="0"/>
              <a:t>Conclusiones</a:t>
            </a:r>
          </a:p>
          <a:p>
            <a:endParaRPr lang="es-EC" dirty="0"/>
          </a:p>
        </p:txBody>
      </p:sp>
    </p:spTree>
    <p:extLst>
      <p:ext uri="{BB962C8B-B14F-4D97-AF65-F5344CB8AC3E}">
        <p14:creationId xmlns:p14="http://schemas.microsoft.com/office/powerpoint/2010/main" val="2615262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CuadroTexto 8">
            <a:extLst>
              <a:ext uri="{FF2B5EF4-FFF2-40B4-BE49-F238E27FC236}">
                <a16:creationId xmlns:a16="http://schemas.microsoft.com/office/drawing/2014/main" id="{46F8D67B-595F-4EE0-98E1-94B1ACFDDE81}"/>
              </a:ext>
            </a:extLst>
          </p:cNvPr>
          <p:cNvSpPr txBox="1"/>
          <p:nvPr/>
        </p:nvSpPr>
        <p:spPr>
          <a:xfrm>
            <a:off x="1484697" y="679415"/>
            <a:ext cx="4884821" cy="523220"/>
          </a:xfrm>
          <a:prstGeom prst="rect">
            <a:avLst/>
          </a:prstGeom>
          <a:noFill/>
        </p:spPr>
        <p:txBody>
          <a:bodyPr wrap="square" rtlCol="0">
            <a:spAutoFit/>
          </a:bodyPr>
          <a:lstStyle/>
          <a:p>
            <a:r>
              <a:rPr lang="es-EC" sz="2800" b="1" dirty="0" smtClean="0"/>
              <a:t>Módulo de comunicación </a:t>
            </a:r>
            <a:r>
              <a:rPr lang="es-EC" sz="2800" b="1" dirty="0" err="1" smtClean="0"/>
              <a:t>XBee</a:t>
            </a:r>
            <a:endParaRPr lang="es-EC" sz="2800" b="1" dirty="0"/>
          </a:p>
        </p:txBody>
      </p:sp>
      <p:sp>
        <p:nvSpPr>
          <p:cNvPr id="18" name="CuadroTexto 8">
            <a:extLst>
              <a:ext uri="{FF2B5EF4-FFF2-40B4-BE49-F238E27FC236}">
                <a16:creationId xmlns:a16="http://schemas.microsoft.com/office/drawing/2014/main" id="{C710F677-ADC1-4DCB-9759-14510B34B5C9}"/>
              </a:ext>
            </a:extLst>
          </p:cNvPr>
          <p:cNvSpPr txBox="1"/>
          <p:nvPr/>
        </p:nvSpPr>
        <p:spPr>
          <a:xfrm>
            <a:off x="1484697" y="1831667"/>
            <a:ext cx="4386714"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Permite la comunicación con el mando en tierra para enviar datos de detección por parte de los sensores</a:t>
            </a:r>
            <a:endParaRPr lang="es-EC" sz="2400" dirty="0"/>
          </a:p>
        </p:txBody>
      </p:sp>
      <p:sp>
        <p:nvSpPr>
          <p:cNvPr id="21" name="CuadroTexto 8">
            <a:extLst>
              <a:ext uri="{FF2B5EF4-FFF2-40B4-BE49-F238E27FC236}">
                <a16:creationId xmlns:a16="http://schemas.microsoft.com/office/drawing/2014/main" id="{668683A9-98F9-4C8C-B11E-29CB2A14A166}"/>
              </a:ext>
            </a:extLst>
          </p:cNvPr>
          <p:cNvSpPr txBox="1"/>
          <p:nvPr/>
        </p:nvSpPr>
        <p:spPr>
          <a:xfrm>
            <a:off x="1925580" y="4094431"/>
            <a:ext cx="3095423" cy="461665"/>
          </a:xfrm>
          <a:prstGeom prst="rect">
            <a:avLst/>
          </a:prstGeom>
          <a:ln w="38100">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Trabaja a 900 MHz</a:t>
            </a:r>
            <a:endParaRPr lang="es-EC" sz="2400" dirty="0"/>
          </a:p>
        </p:txBody>
      </p:sp>
      <p:sp>
        <p:nvSpPr>
          <p:cNvPr id="23" name="Arrow: Down 22">
            <a:extLst>
              <a:ext uri="{FF2B5EF4-FFF2-40B4-BE49-F238E27FC236}">
                <a16:creationId xmlns:a16="http://schemas.microsoft.com/office/drawing/2014/main" id="{1DC25D59-A084-4995-9F0B-3F5941E0183E}"/>
              </a:ext>
            </a:extLst>
          </p:cNvPr>
          <p:cNvSpPr/>
          <p:nvPr/>
        </p:nvSpPr>
        <p:spPr>
          <a:xfrm>
            <a:off x="3518034" y="1421481"/>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4" name="Arrow: Down 23">
            <a:extLst>
              <a:ext uri="{FF2B5EF4-FFF2-40B4-BE49-F238E27FC236}">
                <a16:creationId xmlns:a16="http://schemas.microsoft.com/office/drawing/2014/main" id="{E5042522-8E11-4DB6-8EED-DC4F7327507C}"/>
              </a:ext>
            </a:extLst>
          </p:cNvPr>
          <p:cNvSpPr/>
          <p:nvPr/>
        </p:nvSpPr>
        <p:spPr>
          <a:xfrm>
            <a:off x="3473292" y="3656742"/>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6" name="CuadroTexto 8">
            <a:extLst>
              <a:ext uri="{FF2B5EF4-FFF2-40B4-BE49-F238E27FC236}">
                <a16:creationId xmlns:a16="http://schemas.microsoft.com/office/drawing/2014/main" id="{F32485CB-AE9E-4917-97B4-541A0941532E}"/>
              </a:ext>
            </a:extLst>
          </p:cNvPr>
          <p:cNvSpPr txBox="1"/>
          <p:nvPr/>
        </p:nvSpPr>
        <p:spPr>
          <a:xfrm>
            <a:off x="6800674" y="4957011"/>
            <a:ext cx="4638525"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Comunicación inmediata entre tarjetas</a:t>
            </a:r>
            <a:endParaRPr lang="es-EC" sz="2400" dirty="0"/>
          </a:p>
        </p:txBody>
      </p:sp>
      <p:pic>
        <p:nvPicPr>
          <p:cNvPr id="20" name="Imagen 19" descr="Módulos XBee-PRO SX (1W) U.FL soldados en placa de desarrollo"/>
          <p:cNvPicPr/>
          <p:nvPr/>
        </p:nvPicPr>
        <p:blipFill rotWithShape="1">
          <a:blip r:embed="rId4" cstate="print">
            <a:extLst>
              <a:ext uri="{28A0092B-C50C-407E-A947-70E740481C1C}">
                <a14:useLocalDpi xmlns:a14="http://schemas.microsoft.com/office/drawing/2010/main" val="0"/>
              </a:ext>
            </a:extLst>
          </a:blip>
          <a:srcRect/>
          <a:stretch/>
        </p:blipFill>
        <p:spPr bwMode="auto">
          <a:xfrm>
            <a:off x="6689558" y="539223"/>
            <a:ext cx="4860758" cy="44177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1093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543" y="237373"/>
            <a:ext cx="7931068" cy="5999279"/>
          </a:xfrm>
          <a:prstGeom prst="rect">
            <a:avLst/>
          </a:prstGeom>
        </p:spPr>
      </p:pic>
    </p:spTree>
    <p:extLst>
      <p:ext uri="{BB962C8B-B14F-4D97-AF65-F5344CB8AC3E}">
        <p14:creationId xmlns:p14="http://schemas.microsoft.com/office/powerpoint/2010/main" val="501310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36813C1-024F-4C20-B8FA-54CE221C1B36}"/>
              </a:ext>
            </a:extLst>
          </p:cNvPr>
          <p:cNvSpPr>
            <a:spLocks noGrp="1"/>
          </p:cNvSpPr>
          <p:nvPr>
            <p:ph type="title"/>
          </p:nvPr>
        </p:nvSpPr>
        <p:spPr>
          <a:xfrm>
            <a:off x="4732553" y="413803"/>
            <a:ext cx="4331235" cy="725625"/>
          </a:xfrm>
        </p:spPr>
        <p:txBody>
          <a:bodyPr>
            <a:normAutofit fontScale="90000"/>
          </a:bodyPr>
          <a:lstStyle/>
          <a:p>
            <a:r>
              <a:rPr lang="es-EC" sz="3200" b="1" dirty="0" smtClean="0">
                <a:latin typeface="+mn-lt"/>
              </a:rPr>
              <a:t>Sistema de Control en Aire</a:t>
            </a:r>
            <a:endParaRPr lang="es-EC" sz="3200" b="1" dirty="0">
              <a:latin typeface="+mn-lt"/>
            </a:endParaRPr>
          </a:p>
        </p:txBody>
      </p:sp>
      <p:sp>
        <p:nvSpPr>
          <p:cNvPr id="2" name="Rectangle 1">
            <a:extLst>
              <a:ext uri="{FF2B5EF4-FFF2-40B4-BE49-F238E27FC236}">
                <a16:creationId xmlns:a16="http://schemas.microsoft.com/office/drawing/2014/main" id="{8C388806-BC9E-47EB-A46F-C99E7CC6BBCF}"/>
              </a:ext>
            </a:extLst>
          </p:cNvPr>
          <p:cNvSpPr/>
          <p:nvPr/>
        </p:nvSpPr>
        <p:spPr>
          <a:xfrm>
            <a:off x="3004217" y="1139428"/>
            <a:ext cx="7309052" cy="461665"/>
          </a:xfrm>
          <a:prstGeom prst="rect">
            <a:avLst/>
          </a:prstGeom>
        </p:spPr>
        <p:txBody>
          <a:bodyPr wrap="none">
            <a:spAutoFit/>
          </a:bodyPr>
          <a:lstStyle/>
          <a:p>
            <a:r>
              <a:rPr lang="es-EC" sz="2400" dirty="0" smtClean="0"/>
              <a:t>Se compone de 3 bloques de funcionamiento especiales</a:t>
            </a:r>
            <a:endParaRPr lang="es-EC" sz="2400" dirty="0"/>
          </a:p>
        </p:txBody>
      </p:sp>
      <p:sp>
        <p:nvSpPr>
          <p:cNvPr id="5" name="CuadroTexto 8">
            <a:extLst>
              <a:ext uri="{FF2B5EF4-FFF2-40B4-BE49-F238E27FC236}">
                <a16:creationId xmlns:a16="http://schemas.microsoft.com/office/drawing/2014/main" id="{C710F677-ADC1-4DCB-9759-14510B34B5C9}"/>
              </a:ext>
            </a:extLst>
          </p:cNvPr>
          <p:cNvSpPr txBox="1"/>
          <p:nvPr/>
        </p:nvSpPr>
        <p:spPr>
          <a:xfrm>
            <a:off x="955841" y="3216370"/>
            <a:ext cx="3776712"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Detección de objetos mediante sensores </a:t>
            </a:r>
            <a:r>
              <a:rPr lang="es-EC" sz="2400" dirty="0" err="1" smtClean="0"/>
              <a:t>Lidar</a:t>
            </a:r>
            <a:r>
              <a:rPr lang="es-EC" sz="2400" dirty="0" smtClean="0"/>
              <a:t> v3 de tipo fotoeléctrico con un alcance de hasta 40 metros.</a:t>
            </a:r>
            <a:endParaRPr lang="es-EC" sz="2400" dirty="0"/>
          </a:p>
        </p:txBody>
      </p:sp>
      <p:sp>
        <p:nvSpPr>
          <p:cNvPr id="6" name="Arrow: Down 22">
            <a:extLst>
              <a:ext uri="{FF2B5EF4-FFF2-40B4-BE49-F238E27FC236}">
                <a16:creationId xmlns:a16="http://schemas.microsoft.com/office/drawing/2014/main" id="{1DC25D59-A084-4995-9F0B-3F5941E0183E}"/>
              </a:ext>
            </a:extLst>
          </p:cNvPr>
          <p:cNvSpPr/>
          <p:nvPr/>
        </p:nvSpPr>
        <p:spPr>
          <a:xfrm>
            <a:off x="2684177" y="2767258"/>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7" name="CuadroTexto 8">
            <a:extLst>
              <a:ext uri="{FF2B5EF4-FFF2-40B4-BE49-F238E27FC236}">
                <a16:creationId xmlns:a16="http://schemas.microsoft.com/office/drawing/2014/main" id="{668683A9-98F9-4C8C-B11E-29CB2A14A166}"/>
              </a:ext>
            </a:extLst>
          </p:cNvPr>
          <p:cNvSpPr txBox="1"/>
          <p:nvPr/>
        </p:nvSpPr>
        <p:spPr>
          <a:xfrm>
            <a:off x="1296486" y="2100510"/>
            <a:ext cx="3095423" cy="461665"/>
          </a:xfrm>
          <a:prstGeom prst="rect">
            <a:avLst/>
          </a:prstGeom>
          <a:ln w="38100">
            <a:solidFill>
              <a:schemeClr val="accent6">
                <a:lumMod val="75000"/>
              </a:schemeClr>
            </a:solidFill>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Sistema de detección</a:t>
            </a:r>
            <a:endParaRPr lang="es-EC" sz="2400" dirty="0"/>
          </a:p>
        </p:txBody>
      </p:sp>
      <p:pic>
        <p:nvPicPr>
          <p:cNvPr id="8" name="Imagen 7" descr="Cableado PWR_EN multisensor: Arduino"/>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a:off x="6676961" y="521138"/>
            <a:ext cx="3352977" cy="6040806"/>
          </a:xfrm>
          <a:prstGeom prst="rect">
            <a:avLst/>
          </a:prstGeom>
          <a:noFill/>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F32485CB-AE9E-4917-97B4-541A0941532E}"/>
              </a:ext>
            </a:extLst>
          </p:cNvPr>
          <p:cNvSpPr txBox="1"/>
          <p:nvPr/>
        </p:nvSpPr>
        <p:spPr>
          <a:xfrm>
            <a:off x="955841" y="5218030"/>
            <a:ext cx="10418012"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Envío de datos de detección en tiempo real y procesamiento de información mediante Arduino</a:t>
            </a:r>
            <a:endParaRPr lang="es-EC" sz="2400" dirty="0"/>
          </a:p>
        </p:txBody>
      </p:sp>
    </p:spTree>
    <p:extLst>
      <p:ext uri="{BB962C8B-B14F-4D97-AF65-F5344CB8AC3E}">
        <p14:creationId xmlns:p14="http://schemas.microsoft.com/office/powerpoint/2010/main" val="3630541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36813C1-024F-4C20-B8FA-54CE221C1B36}"/>
              </a:ext>
            </a:extLst>
          </p:cNvPr>
          <p:cNvSpPr>
            <a:spLocks noGrp="1"/>
          </p:cNvSpPr>
          <p:nvPr>
            <p:ph type="title"/>
          </p:nvPr>
        </p:nvSpPr>
        <p:spPr>
          <a:xfrm>
            <a:off x="4477241" y="300416"/>
            <a:ext cx="4170814" cy="725625"/>
          </a:xfrm>
        </p:spPr>
        <p:txBody>
          <a:bodyPr>
            <a:normAutofit fontScale="90000"/>
          </a:bodyPr>
          <a:lstStyle/>
          <a:p>
            <a:r>
              <a:rPr lang="es-EC" sz="3200" b="1" dirty="0"/>
              <a:t>Sistema de Control en Aire</a:t>
            </a:r>
            <a:endParaRPr lang="es-EC" sz="3200" b="1" dirty="0">
              <a:latin typeface="+mn-lt"/>
            </a:endParaRPr>
          </a:p>
        </p:txBody>
      </p:sp>
      <p:sp>
        <p:nvSpPr>
          <p:cNvPr id="10" name="CuadroTexto 8">
            <a:extLst>
              <a:ext uri="{FF2B5EF4-FFF2-40B4-BE49-F238E27FC236}">
                <a16:creationId xmlns:a16="http://schemas.microsoft.com/office/drawing/2014/main" id="{C710F677-ADC1-4DCB-9759-14510B34B5C9}"/>
              </a:ext>
            </a:extLst>
          </p:cNvPr>
          <p:cNvSpPr txBox="1"/>
          <p:nvPr/>
        </p:nvSpPr>
        <p:spPr>
          <a:xfrm>
            <a:off x="955841" y="2719068"/>
            <a:ext cx="3776712"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Decisión del operador si los datos de detección son hábiles para el jamming, recepta activación en tierra</a:t>
            </a:r>
            <a:endParaRPr lang="es-EC" sz="2400" dirty="0"/>
          </a:p>
        </p:txBody>
      </p:sp>
      <p:sp>
        <p:nvSpPr>
          <p:cNvPr id="11" name="Arrow: Down 22">
            <a:extLst>
              <a:ext uri="{FF2B5EF4-FFF2-40B4-BE49-F238E27FC236}">
                <a16:creationId xmlns:a16="http://schemas.microsoft.com/office/drawing/2014/main" id="{1DC25D59-A084-4995-9F0B-3F5941E0183E}"/>
              </a:ext>
            </a:extLst>
          </p:cNvPr>
          <p:cNvSpPr/>
          <p:nvPr/>
        </p:nvSpPr>
        <p:spPr>
          <a:xfrm>
            <a:off x="2684177" y="2269956"/>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CuadroTexto 8">
            <a:extLst>
              <a:ext uri="{FF2B5EF4-FFF2-40B4-BE49-F238E27FC236}">
                <a16:creationId xmlns:a16="http://schemas.microsoft.com/office/drawing/2014/main" id="{668683A9-98F9-4C8C-B11E-29CB2A14A166}"/>
              </a:ext>
            </a:extLst>
          </p:cNvPr>
          <p:cNvSpPr txBox="1"/>
          <p:nvPr/>
        </p:nvSpPr>
        <p:spPr>
          <a:xfrm>
            <a:off x="1296486" y="1603208"/>
            <a:ext cx="3095423" cy="461665"/>
          </a:xfrm>
          <a:prstGeom prst="rect">
            <a:avLst/>
          </a:prstGeom>
          <a:ln w="38100">
            <a:solidFill>
              <a:schemeClr val="accent6">
                <a:lumMod val="75000"/>
              </a:schemeClr>
            </a:solidFill>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Sistema de inhibición</a:t>
            </a:r>
            <a:endParaRPr lang="es-EC" sz="2400" dirty="0"/>
          </a:p>
        </p:txBody>
      </p:sp>
      <p:sp>
        <p:nvSpPr>
          <p:cNvPr id="15" name="CuadroTexto 14">
            <a:extLst>
              <a:ext uri="{FF2B5EF4-FFF2-40B4-BE49-F238E27FC236}">
                <a16:creationId xmlns:a16="http://schemas.microsoft.com/office/drawing/2014/main" id="{F32485CB-AE9E-4917-97B4-541A0941532E}"/>
              </a:ext>
            </a:extLst>
          </p:cNvPr>
          <p:cNvSpPr txBox="1"/>
          <p:nvPr/>
        </p:nvSpPr>
        <p:spPr>
          <a:xfrm>
            <a:off x="955841" y="4720728"/>
            <a:ext cx="10418012"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Procede a realizar la activación del sistema inhibidor conjuntamente con la generación de la señal de interferencia</a:t>
            </a:r>
            <a:endParaRPr lang="es-EC" sz="2400" dirty="0"/>
          </a:p>
        </p:txBody>
      </p:sp>
      <p:pic>
        <p:nvPicPr>
          <p:cNvPr id="1026" name="Picture 2" descr="Resultado de imagen para comunicacion rf ardui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430"/>
          <a:stretch/>
        </p:blipFill>
        <p:spPr bwMode="auto">
          <a:xfrm>
            <a:off x="5459163" y="1155305"/>
            <a:ext cx="5914690" cy="312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216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36813C1-024F-4C20-B8FA-54CE221C1B36}"/>
              </a:ext>
            </a:extLst>
          </p:cNvPr>
          <p:cNvSpPr>
            <a:spLocks noGrp="1"/>
          </p:cNvSpPr>
          <p:nvPr>
            <p:ph type="title"/>
          </p:nvPr>
        </p:nvSpPr>
        <p:spPr>
          <a:xfrm>
            <a:off x="4477241" y="300416"/>
            <a:ext cx="4170814" cy="725625"/>
          </a:xfrm>
        </p:spPr>
        <p:txBody>
          <a:bodyPr>
            <a:normAutofit fontScale="90000"/>
          </a:bodyPr>
          <a:lstStyle/>
          <a:p>
            <a:r>
              <a:rPr lang="es-EC" sz="3200" b="1" dirty="0"/>
              <a:t>Sistema de Control en Aire</a:t>
            </a:r>
            <a:endParaRPr lang="es-EC" sz="3200" b="1" dirty="0">
              <a:latin typeface="+mn-lt"/>
            </a:endParaRPr>
          </a:p>
        </p:txBody>
      </p:sp>
      <p:sp>
        <p:nvSpPr>
          <p:cNvPr id="10" name="CuadroTexto 8">
            <a:extLst>
              <a:ext uri="{FF2B5EF4-FFF2-40B4-BE49-F238E27FC236}">
                <a16:creationId xmlns:a16="http://schemas.microsoft.com/office/drawing/2014/main" id="{C710F677-ADC1-4DCB-9759-14510B34B5C9}"/>
              </a:ext>
            </a:extLst>
          </p:cNvPr>
          <p:cNvSpPr txBox="1"/>
          <p:nvPr/>
        </p:nvSpPr>
        <p:spPr>
          <a:xfrm>
            <a:off x="955841" y="2719068"/>
            <a:ext cx="3776712" cy="193899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Generación de una señal aleatoria que genere voltajes entre 2 a 3 Voltios, rango de operación de video del dispositivo inhibido</a:t>
            </a:r>
            <a:endParaRPr lang="es-EC" sz="2400" dirty="0"/>
          </a:p>
        </p:txBody>
      </p:sp>
      <p:sp>
        <p:nvSpPr>
          <p:cNvPr id="11" name="Arrow: Down 22">
            <a:extLst>
              <a:ext uri="{FF2B5EF4-FFF2-40B4-BE49-F238E27FC236}">
                <a16:creationId xmlns:a16="http://schemas.microsoft.com/office/drawing/2014/main" id="{1DC25D59-A084-4995-9F0B-3F5941E0183E}"/>
              </a:ext>
            </a:extLst>
          </p:cNvPr>
          <p:cNvSpPr/>
          <p:nvPr/>
        </p:nvSpPr>
        <p:spPr>
          <a:xfrm>
            <a:off x="2684177" y="2269956"/>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CuadroTexto 8">
            <a:extLst>
              <a:ext uri="{FF2B5EF4-FFF2-40B4-BE49-F238E27FC236}">
                <a16:creationId xmlns:a16="http://schemas.microsoft.com/office/drawing/2014/main" id="{668683A9-98F9-4C8C-B11E-29CB2A14A166}"/>
              </a:ext>
            </a:extLst>
          </p:cNvPr>
          <p:cNvSpPr txBox="1"/>
          <p:nvPr/>
        </p:nvSpPr>
        <p:spPr>
          <a:xfrm>
            <a:off x="955841" y="1438959"/>
            <a:ext cx="3776712" cy="830997"/>
          </a:xfrm>
          <a:prstGeom prst="rect">
            <a:avLst/>
          </a:prstGeom>
          <a:ln w="38100">
            <a:solidFill>
              <a:schemeClr val="accent6">
                <a:lumMod val="75000"/>
              </a:schemeClr>
            </a:solidFill>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Sistema de generación de la señal de Jamming</a:t>
            </a:r>
            <a:endParaRPr lang="es-EC" sz="2400" dirty="0"/>
          </a:p>
        </p:txBody>
      </p:sp>
      <p:sp>
        <p:nvSpPr>
          <p:cNvPr id="15" name="CuadroTexto 14">
            <a:extLst>
              <a:ext uri="{FF2B5EF4-FFF2-40B4-BE49-F238E27FC236}">
                <a16:creationId xmlns:a16="http://schemas.microsoft.com/office/drawing/2014/main" id="{F32485CB-AE9E-4917-97B4-541A0941532E}"/>
              </a:ext>
            </a:extLst>
          </p:cNvPr>
          <p:cNvSpPr txBox="1"/>
          <p:nvPr/>
        </p:nvSpPr>
        <p:spPr>
          <a:xfrm>
            <a:off x="955841" y="4929276"/>
            <a:ext cx="10418012"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Se utiliza un conversor digital análogo de 12 bits para dicho funcionamiento</a:t>
            </a:r>
            <a:endParaRPr lang="es-EC" sz="2400" dirty="0"/>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017" y="1297257"/>
            <a:ext cx="6194119" cy="3441177"/>
          </a:xfrm>
          <a:prstGeom prst="rect">
            <a:avLst/>
          </a:prstGeom>
        </p:spPr>
      </p:pic>
    </p:spTree>
    <p:extLst>
      <p:ext uri="{BB962C8B-B14F-4D97-AF65-F5344CB8AC3E}">
        <p14:creationId xmlns:p14="http://schemas.microsoft.com/office/powerpoint/2010/main" val="4144523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t="1274"/>
          <a:stretch/>
        </p:blipFill>
        <p:spPr>
          <a:xfrm>
            <a:off x="2634665" y="224589"/>
            <a:ext cx="7824788" cy="5853292"/>
          </a:xfrm>
          <a:prstGeom prst="rect">
            <a:avLst/>
          </a:prstGeom>
        </p:spPr>
      </p:pic>
    </p:spTree>
    <p:extLst>
      <p:ext uri="{BB962C8B-B14F-4D97-AF65-F5344CB8AC3E}">
        <p14:creationId xmlns:p14="http://schemas.microsoft.com/office/powerpoint/2010/main" val="77615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836813C1-024F-4C20-B8FA-54CE221C1B36}"/>
              </a:ext>
            </a:extLst>
          </p:cNvPr>
          <p:cNvSpPr>
            <a:spLocks noGrp="1"/>
          </p:cNvSpPr>
          <p:nvPr>
            <p:ph type="title"/>
          </p:nvPr>
        </p:nvSpPr>
        <p:spPr>
          <a:xfrm>
            <a:off x="4732553" y="413803"/>
            <a:ext cx="4331235" cy="725625"/>
          </a:xfrm>
        </p:spPr>
        <p:txBody>
          <a:bodyPr>
            <a:normAutofit/>
          </a:bodyPr>
          <a:lstStyle/>
          <a:p>
            <a:r>
              <a:rPr lang="es-EC" sz="3200" b="1" dirty="0" smtClean="0">
                <a:latin typeface="+mn-lt"/>
              </a:rPr>
              <a:t>VCO y Amplificación</a:t>
            </a:r>
            <a:endParaRPr lang="es-EC" sz="3200" b="1" dirty="0">
              <a:latin typeface="+mn-lt"/>
            </a:endParaRPr>
          </a:p>
        </p:txBody>
      </p:sp>
      <p:sp>
        <p:nvSpPr>
          <p:cNvPr id="19" name="CuadroTexto 8">
            <a:extLst>
              <a:ext uri="{FF2B5EF4-FFF2-40B4-BE49-F238E27FC236}">
                <a16:creationId xmlns:a16="http://schemas.microsoft.com/office/drawing/2014/main" id="{C710F677-ADC1-4DCB-9759-14510B34B5C9}"/>
              </a:ext>
            </a:extLst>
          </p:cNvPr>
          <p:cNvSpPr txBox="1"/>
          <p:nvPr/>
        </p:nvSpPr>
        <p:spPr>
          <a:xfrm>
            <a:off x="1132305" y="1139428"/>
            <a:ext cx="4498475"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Oscilador controlado por Voltaje (VCO), que admite la señal de salida del sistema de control y genera una frecuencia establecida</a:t>
            </a:r>
            <a:endParaRPr lang="es-EC" sz="2400" dirty="0"/>
          </a:p>
        </p:txBody>
      </p:sp>
      <p:sp>
        <p:nvSpPr>
          <p:cNvPr id="20" name="Arrow: Down 22">
            <a:extLst>
              <a:ext uri="{FF2B5EF4-FFF2-40B4-BE49-F238E27FC236}">
                <a16:creationId xmlns:a16="http://schemas.microsoft.com/office/drawing/2014/main" id="{1DC25D59-A084-4995-9F0B-3F5941E0183E}"/>
              </a:ext>
            </a:extLst>
          </p:cNvPr>
          <p:cNvSpPr/>
          <p:nvPr/>
        </p:nvSpPr>
        <p:spPr>
          <a:xfrm>
            <a:off x="3221522" y="2743828"/>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id="{F32485CB-AE9E-4917-97B4-541A0941532E}"/>
              </a:ext>
            </a:extLst>
          </p:cNvPr>
          <p:cNvSpPr txBox="1"/>
          <p:nvPr/>
        </p:nvSpPr>
        <p:spPr>
          <a:xfrm>
            <a:off x="1132306" y="3327987"/>
            <a:ext cx="4498474" cy="1107996"/>
          </a:xfrm>
          <a:prstGeom prst="rect">
            <a:avLst/>
          </a:prstGeom>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a:t>ZX95-2536C+ </a:t>
            </a:r>
            <a:r>
              <a:rPr lang="es-EC" sz="2200" dirty="0" smtClean="0"/>
              <a:t>trabaja </a:t>
            </a:r>
            <a:r>
              <a:rPr lang="es-EC" sz="2200" dirty="0"/>
              <a:t>en el rango de frecuencias entre 2315 hasta 2536 </a:t>
            </a:r>
            <a:r>
              <a:rPr lang="es-EC" sz="2200" dirty="0" smtClean="0"/>
              <a:t>MHz (implementación). </a:t>
            </a:r>
            <a:endParaRPr lang="es-EC" sz="2200" dirty="0"/>
          </a:p>
        </p:txBody>
      </p:sp>
      <p:sp>
        <p:nvSpPr>
          <p:cNvPr id="22" name="CuadroTexto 21">
            <a:extLst>
              <a:ext uri="{FF2B5EF4-FFF2-40B4-BE49-F238E27FC236}">
                <a16:creationId xmlns:a16="http://schemas.microsoft.com/office/drawing/2014/main" id="{F32485CB-AE9E-4917-97B4-541A0941532E}"/>
              </a:ext>
            </a:extLst>
          </p:cNvPr>
          <p:cNvSpPr txBox="1"/>
          <p:nvPr/>
        </p:nvSpPr>
        <p:spPr>
          <a:xfrm>
            <a:off x="1132306" y="4741663"/>
            <a:ext cx="4498474" cy="1107996"/>
          </a:xfrm>
          <a:prstGeom prst="rect">
            <a:avLst/>
          </a:prstGeom>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a:t>ZX95-5776+ </a:t>
            </a:r>
            <a:r>
              <a:rPr lang="es-EC" sz="2200" dirty="0" smtClean="0"/>
              <a:t>trabaja </a:t>
            </a:r>
            <a:r>
              <a:rPr lang="es-EC" sz="2200" dirty="0"/>
              <a:t>en el rango de frecuencias entre 5726 hasta 5826 </a:t>
            </a:r>
            <a:r>
              <a:rPr lang="es-EC" sz="2200" dirty="0" smtClean="0"/>
              <a:t>MHz(Análisis).</a:t>
            </a:r>
            <a:endParaRPr lang="es-EC" sz="2200" dirty="0"/>
          </a:p>
        </p:txBody>
      </p:sp>
      <p:sp>
        <p:nvSpPr>
          <p:cNvPr id="23" name="CuadroTexto 8">
            <a:extLst>
              <a:ext uri="{FF2B5EF4-FFF2-40B4-BE49-F238E27FC236}">
                <a16:creationId xmlns:a16="http://schemas.microsoft.com/office/drawing/2014/main" id="{C710F677-ADC1-4DCB-9759-14510B34B5C9}"/>
              </a:ext>
            </a:extLst>
          </p:cNvPr>
          <p:cNvSpPr txBox="1"/>
          <p:nvPr/>
        </p:nvSpPr>
        <p:spPr>
          <a:xfrm>
            <a:off x="6589873" y="1174168"/>
            <a:ext cx="4723151"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Amplificador de potencia, incrementa la señal de salida a partir de fuentes de voltaje independientes</a:t>
            </a:r>
            <a:endParaRPr lang="es-EC" sz="2400" dirty="0"/>
          </a:p>
        </p:txBody>
      </p:sp>
      <p:sp>
        <p:nvSpPr>
          <p:cNvPr id="24" name="Arrow: Down 22">
            <a:extLst>
              <a:ext uri="{FF2B5EF4-FFF2-40B4-BE49-F238E27FC236}">
                <a16:creationId xmlns:a16="http://schemas.microsoft.com/office/drawing/2014/main" id="{1DC25D59-A084-4995-9F0B-3F5941E0183E}"/>
              </a:ext>
            </a:extLst>
          </p:cNvPr>
          <p:cNvSpPr/>
          <p:nvPr/>
        </p:nvSpPr>
        <p:spPr>
          <a:xfrm>
            <a:off x="9005253" y="2778568"/>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5" name="CuadroTexto 24">
            <a:extLst>
              <a:ext uri="{FF2B5EF4-FFF2-40B4-BE49-F238E27FC236}">
                <a16:creationId xmlns:a16="http://schemas.microsoft.com/office/drawing/2014/main" id="{F32485CB-AE9E-4917-97B4-541A0941532E}"/>
              </a:ext>
            </a:extLst>
          </p:cNvPr>
          <p:cNvSpPr txBox="1"/>
          <p:nvPr/>
        </p:nvSpPr>
        <p:spPr>
          <a:xfrm>
            <a:off x="6589873" y="3211424"/>
            <a:ext cx="4723152" cy="1446550"/>
          </a:xfrm>
          <a:prstGeom prst="rect">
            <a:avLst/>
          </a:prstGeom>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smtClean="0"/>
              <a:t>ZVE-3W-83+ </a:t>
            </a:r>
            <a:r>
              <a:rPr lang="es-ES" sz="2200" dirty="0"/>
              <a:t>trabaja </a:t>
            </a:r>
            <a:r>
              <a:rPr lang="es-ES" sz="2200" dirty="0" smtClean="0"/>
              <a:t>entre </a:t>
            </a:r>
            <a:r>
              <a:rPr lang="es-ES" sz="2200" dirty="0"/>
              <a:t>2000 a 8000 </a:t>
            </a:r>
            <a:r>
              <a:rPr lang="es-ES" sz="2200" dirty="0" smtClean="0"/>
              <a:t>MHz, con una máxima potencia de salida de hasta 3 </a:t>
            </a:r>
            <a:r>
              <a:rPr lang="es-ES" sz="2200" dirty="0" err="1" smtClean="0"/>
              <a:t>Wtts</a:t>
            </a:r>
            <a:r>
              <a:rPr lang="es-ES" sz="2200" dirty="0" smtClean="0"/>
              <a:t> (pruebas de funcionamiento).</a:t>
            </a:r>
            <a:endParaRPr lang="es-EC" sz="2200" dirty="0"/>
          </a:p>
        </p:txBody>
      </p:sp>
      <p:sp>
        <p:nvSpPr>
          <p:cNvPr id="26" name="CuadroTexto 25">
            <a:extLst>
              <a:ext uri="{FF2B5EF4-FFF2-40B4-BE49-F238E27FC236}">
                <a16:creationId xmlns:a16="http://schemas.microsoft.com/office/drawing/2014/main" id="{F32485CB-AE9E-4917-97B4-541A0941532E}"/>
              </a:ext>
            </a:extLst>
          </p:cNvPr>
          <p:cNvSpPr txBox="1"/>
          <p:nvPr/>
        </p:nvSpPr>
        <p:spPr>
          <a:xfrm>
            <a:off x="6589873" y="4741662"/>
            <a:ext cx="4723152" cy="1446550"/>
          </a:xfrm>
          <a:prstGeom prst="rect">
            <a:avLst/>
          </a:prstGeom>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200" dirty="0" smtClean="0"/>
              <a:t>ZVA-213-S+ </a:t>
            </a:r>
            <a:r>
              <a:rPr lang="es-EC" sz="2200" dirty="0"/>
              <a:t>trabaja </a:t>
            </a:r>
            <a:r>
              <a:rPr lang="es-EC" sz="2200" dirty="0" smtClean="0"/>
              <a:t>entre </a:t>
            </a:r>
            <a:r>
              <a:rPr lang="es-EC" sz="2200" dirty="0"/>
              <a:t>800 a 21000 </a:t>
            </a:r>
            <a:r>
              <a:rPr lang="es-EC" sz="2200" dirty="0" smtClean="0"/>
              <a:t>MHz, con una máxima potencia de salida de 26 dB (diseño dispositivo móvil).</a:t>
            </a:r>
            <a:endParaRPr lang="es-EC" sz="2200" dirty="0"/>
          </a:p>
        </p:txBody>
      </p:sp>
    </p:spTree>
    <p:extLst>
      <p:ext uri="{BB962C8B-B14F-4D97-AF65-F5344CB8AC3E}">
        <p14:creationId xmlns:p14="http://schemas.microsoft.com/office/powerpoint/2010/main" val="215997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562" y="192755"/>
            <a:ext cx="7607217" cy="5847725"/>
          </a:xfrm>
          <a:prstGeom prst="rect">
            <a:avLst/>
          </a:prstGeom>
        </p:spPr>
      </p:pic>
    </p:spTree>
    <p:extLst>
      <p:ext uri="{BB962C8B-B14F-4D97-AF65-F5344CB8AC3E}">
        <p14:creationId xmlns:p14="http://schemas.microsoft.com/office/powerpoint/2010/main" val="584952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836813C1-024F-4C20-B8FA-54CE221C1B36}"/>
              </a:ext>
            </a:extLst>
          </p:cNvPr>
          <p:cNvSpPr>
            <a:spLocks noGrp="1"/>
          </p:cNvSpPr>
          <p:nvPr>
            <p:ph type="title"/>
          </p:nvPr>
        </p:nvSpPr>
        <p:spPr>
          <a:xfrm>
            <a:off x="4732553" y="413803"/>
            <a:ext cx="4331235" cy="725625"/>
          </a:xfrm>
        </p:spPr>
        <p:txBody>
          <a:bodyPr>
            <a:normAutofit/>
          </a:bodyPr>
          <a:lstStyle/>
          <a:p>
            <a:r>
              <a:rPr lang="es-EC" sz="3200" b="1" dirty="0" smtClean="0">
                <a:latin typeface="+mn-lt"/>
              </a:rPr>
              <a:t>Antena Reconfigurable</a:t>
            </a:r>
            <a:endParaRPr lang="es-EC" sz="3200" b="1" dirty="0">
              <a:latin typeface="+mn-lt"/>
            </a:endParaRPr>
          </a:p>
        </p:txBody>
      </p:sp>
      <p:sp>
        <p:nvSpPr>
          <p:cNvPr id="11" name="CuadroTexto 8">
            <a:extLst>
              <a:ext uri="{FF2B5EF4-FFF2-40B4-BE49-F238E27FC236}">
                <a16:creationId xmlns:a16="http://schemas.microsoft.com/office/drawing/2014/main" id="{C710F677-ADC1-4DCB-9759-14510B34B5C9}"/>
              </a:ext>
            </a:extLst>
          </p:cNvPr>
          <p:cNvSpPr txBox="1"/>
          <p:nvPr/>
        </p:nvSpPr>
        <p:spPr>
          <a:xfrm>
            <a:off x="1194888" y="2492437"/>
            <a:ext cx="2975350" cy="2677656"/>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Desarrollo de antena </a:t>
            </a:r>
            <a:r>
              <a:rPr lang="es-EC" sz="2400" dirty="0" err="1" smtClean="0"/>
              <a:t>microstrip</a:t>
            </a:r>
            <a:r>
              <a:rPr lang="es-EC" sz="2400" dirty="0" smtClean="0"/>
              <a:t> rectangular con cortes de ranuras simétricas con punto de tierra común que genera oscilaciones en 2,4 GHz y 5,8 GHz</a:t>
            </a:r>
            <a:endParaRPr lang="es-EC" sz="2400" dirty="0"/>
          </a:p>
        </p:txBody>
      </p:sp>
      <p:sp>
        <p:nvSpPr>
          <p:cNvPr id="12" name="Arrow: Down 22">
            <a:extLst>
              <a:ext uri="{FF2B5EF4-FFF2-40B4-BE49-F238E27FC236}">
                <a16:creationId xmlns:a16="http://schemas.microsoft.com/office/drawing/2014/main" id="{1DC25D59-A084-4995-9F0B-3F5941E0183E}"/>
              </a:ext>
            </a:extLst>
          </p:cNvPr>
          <p:cNvSpPr/>
          <p:nvPr/>
        </p:nvSpPr>
        <p:spPr>
          <a:xfrm>
            <a:off x="2582578" y="1877168"/>
            <a:ext cx="307625"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CuadroTexto 8">
            <a:extLst>
              <a:ext uri="{FF2B5EF4-FFF2-40B4-BE49-F238E27FC236}">
                <a16:creationId xmlns:a16="http://schemas.microsoft.com/office/drawing/2014/main" id="{668683A9-98F9-4C8C-B11E-29CB2A14A166}"/>
              </a:ext>
            </a:extLst>
          </p:cNvPr>
          <p:cNvSpPr txBox="1"/>
          <p:nvPr/>
        </p:nvSpPr>
        <p:spPr>
          <a:xfrm>
            <a:off x="1194888" y="1210420"/>
            <a:ext cx="2975350" cy="461665"/>
          </a:xfrm>
          <a:prstGeom prst="rect">
            <a:avLst/>
          </a:prstGeom>
          <a:ln w="38100">
            <a:solidFill>
              <a:schemeClr val="accent6">
                <a:lumMod val="75000"/>
              </a:schemeClr>
            </a:solidFill>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Tipo E</a:t>
            </a:r>
            <a:endParaRPr lang="es-EC" sz="2400" dirty="0"/>
          </a:p>
        </p:txBody>
      </p:sp>
      <p:sp>
        <p:nvSpPr>
          <p:cNvPr id="15" name="CuadroTexto 14">
            <a:extLst>
              <a:ext uri="{FF2B5EF4-FFF2-40B4-BE49-F238E27FC236}">
                <a16:creationId xmlns:a16="http://schemas.microsoft.com/office/drawing/2014/main" id="{F32485CB-AE9E-4917-97B4-541A0941532E}"/>
              </a:ext>
            </a:extLst>
          </p:cNvPr>
          <p:cNvSpPr txBox="1"/>
          <p:nvPr/>
        </p:nvSpPr>
        <p:spPr>
          <a:xfrm>
            <a:off x="8164945" y="1210420"/>
            <a:ext cx="3814619" cy="2308324"/>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Desarrollo de implementación sobre </a:t>
            </a:r>
            <a:r>
              <a:rPr lang="es-EC" sz="2400" dirty="0" err="1" smtClean="0"/>
              <a:t>Cadfeko</a:t>
            </a:r>
            <a:r>
              <a:rPr lang="es-EC" sz="2400" dirty="0" smtClean="0"/>
              <a:t> y </a:t>
            </a:r>
            <a:r>
              <a:rPr lang="es-EC" sz="2400" dirty="0" err="1" smtClean="0"/>
              <a:t>Ansys</a:t>
            </a:r>
            <a:r>
              <a:rPr lang="es-EC" sz="2400" dirty="0" smtClean="0"/>
              <a:t>. Potencia del diseño de la antena de 7,25 </a:t>
            </a:r>
            <a:r>
              <a:rPr lang="es-EC" sz="2400" dirty="0" err="1" smtClean="0"/>
              <a:t>dBi</a:t>
            </a:r>
            <a:r>
              <a:rPr lang="es-EC" sz="2400" dirty="0" smtClean="0"/>
              <a:t> en su máxima resistencia de acoplamiento.</a:t>
            </a:r>
            <a:endParaRPr lang="es-EC" sz="2400" dirty="0"/>
          </a:p>
        </p:txBody>
      </p:sp>
      <p:pic>
        <p:nvPicPr>
          <p:cNvPr id="16" name="Imagen 15"/>
          <p:cNvPicPr/>
          <p:nvPr/>
        </p:nvPicPr>
        <p:blipFill rotWithShape="1">
          <a:blip r:embed="rId4" cstate="print">
            <a:extLst>
              <a:ext uri="{28A0092B-C50C-407E-A947-70E740481C1C}">
                <a14:useLocalDpi xmlns:a14="http://schemas.microsoft.com/office/drawing/2010/main" val="0"/>
              </a:ext>
            </a:extLst>
          </a:blip>
          <a:srcRect/>
          <a:stretch/>
        </p:blipFill>
        <p:spPr>
          <a:xfrm>
            <a:off x="4732553" y="1210420"/>
            <a:ext cx="3122078" cy="2308324"/>
          </a:xfrm>
          <a:prstGeom prst="rect">
            <a:avLst/>
          </a:prstGeom>
        </p:spPr>
      </p:pic>
      <p:pic>
        <p:nvPicPr>
          <p:cNvPr id="18" name="Imagen 17"/>
          <p:cNvPicPr/>
          <p:nvPr/>
        </p:nvPicPr>
        <p:blipFill rotWithShape="1">
          <a:blip r:embed="rId5" cstate="print">
            <a:extLst>
              <a:ext uri="{28A0092B-C50C-407E-A947-70E740481C1C}">
                <a14:useLocalDpi xmlns:a14="http://schemas.microsoft.com/office/drawing/2010/main" val="0"/>
              </a:ext>
            </a:extLst>
          </a:blip>
          <a:srcRect/>
          <a:stretch/>
        </p:blipFill>
        <p:spPr bwMode="auto">
          <a:xfrm>
            <a:off x="5588000" y="3685309"/>
            <a:ext cx="4943799" cy="25554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523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982" y="579271"/>
            <a:ext cx="6883818" cy="5057775"/>
          </a:xfrm>
          <a:prstGeom prst="rect">
            <a:avLst/>
          </a:prstGeom>
        </p:spPr>
      </p:pic>
    </p:spTree>
    <p:extLst>
      <p:ext uri="{BB962C8B-B14F-4D97-AF65-F5344CB8AC3E}">
        <p14:creationId xmlns:p14="http://schemas.microsoft.com/office/powerpoint/2010/main" val="421550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3" name="Grupo 2"/>
          <p:cNvGrpSpPr/>
          <p:nvPr/>
        </p:nvGrpSpPr>
        <p:grpSpPr>
          <a:xfrm>
            <a:off x="1690592" y="184773"/>
            <a:ext cx="9506799" cy="5974638"/>
            <a:chOff x="1899138" y="184773"/>
            <a:chExt cx="9506799" cy="5974638"/>
          </a:xfrm>
        </p:grpSpPr>
        <p:pic>
          <p:nvPicPr>
            <p:cNvPr id="2050" name="Picture 2"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
            <a:stretch/>
          </p:blipFill>
          <p:spPr bwMode="auto">
            <a:xfrm>
              <a:off x="3464519" y="184773"/>
              <a:ext cx="6986405" cy="59746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drones guerrill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a:stretch/>
          </p:blipFill>
          <p:spPr bwMode="auto">
            <a:xfrm>
              <a:off x="6671195" y="224287"/>
              <a:ext cx="3746252" cy="310095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138" y="224287"/>
              <a:ext cx="4738580" cy="2834835"/>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058" name="Picture 10" descr="Resultado de imagen para drone vision noctur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194" y="3371725"/>
              <a:ext cx="4734743" cy="27337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2" descr="Imagen relacio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029201" y="2233351"/>
              <a:ext cx="3086100" cy="15245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8432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948" y="715385"/>
            <a:ext cx="6886575" cy="5057775"/>
          </a:xfrm>
          <a:prstGeom prst="rect">
            <a:avLst/>
          </a:prstGeom>
        </p:spPr>
      </p:pic>
    </p:spTree>
    <p:extLst>
      <p:ext uri="{BB962C8B-B14F-4D97-AF65-F5344CB8AC3E}">
        <p14:creationId xmlns:p14="http://schemas.microsoft.com/office/powerpoint/2010/main" val="250959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CuadroTexto 8">
            <a:extLst>
              <a:ext uri="{FF2B5EF4-FFF2-40B4-BE49-F238E27FC236}">
                <a16:creationId xmlns:a16="http://schemas.microsoft.com/office/drawing/2014/main" id="{46F8D67B-595F-4EE0-98E1-94B1ACFDDE81}"/>
              </a:ext>
            </a:extLst>
          </p:cNvPr>
          <p:cNvSpPr txBox="1"/>
          <p:nvPr/>
        </p:nvSpPr>
        <p:spPr>
          <a:xfrm>
            <a:off x="1484697" y="679415"/>
            <a:ext cx="4884821" cy="523220"/>
          </a:xfrm>
          <a:prstGeom prst="rect">
            <a:avLst/>
          </a:prstGeom>
          <a:noFill/>
        </p:spPr>
        <p:txBody>
          <a:bodyPr wrap="square" rtlCol="0">
            <a:spAutoFit/>
          </a:bodyPr>
          <a:lstStyle/>
          <a:p>
            <a:r>
              <a:rPr lang="es-EC" sz="2800" b="1" dirty="0" smtClean="0"/>
              <a:t>Módulo de comunicación </a:t>
            </a:r>
            <a:r>
              <a:rPr lang="es-EC" sz="2800" b="1" dirty="0" err="1" smtClean="0"/>
              <a:t>XBee</a:t>
            </a:r>
            <a:endParaRPr lang="es-EC" sz="2800" b="1" dirty="0"/>
          </a:p>
        </p:txBody>
      </p:sp>
      <p:sp>
        <p:nvSpPr>
          <p:cNvPr id="18" name="CuadroTexto 8">
            <a:extLst>
              <a:ext uri="{FF2B5EF4-FFF2-40B4-BE49-F238E27FC236}">
                <a16:creationId xmlns:a16="http://schemas.microsoft.com/office/drawing/2014/main" id="{C710F677-ADC1-4DCB-9759-14510B34B5C9}"/>
              </a:ext>
            </a:extLst>
          </p:cNvPr>
          <p:cNvSpPr txBox="1"/>
          <p:nvPr/>
        </p:nvSpPr>
        <p:spPr>
          <a:xfrm>
            <a:off x="1484697" y="1868611"/>
            <a:ext cx="4386714"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Permite la comunicación con el sistema de control en aire para enviar confirmación de activación de jamming</a:t>
            </a:r>
            <a:endParaRPr lang="es-EC" sz="2400" dirty="0"/>
          </a:p>
        </p:txBody>
      </p:sp>
      <p:sp>
        <p:nvSpPr>
          <p:cNvPr id="21" name="CuadroTexto 8">
            <a:extLst>
              <a:ext uri="{FF2B5EF4-FFF2-40B4-BE49-F238E27FC236}">
                <a16:creationId xmlns:a16="http://schemas.microsoft.com/office/drawing/2014/main" id="{668683A9-98F9-4C8C-B11E-29CB2A14A166}"/>
              </a:ext>
            </a:extLst>
          </p:cNvPr>
          <p:cNvSpPr txBox="1"/>
          <p:nvPr/>
        </p:nvSpPr>
        <p:spPr>
          <a:xfrm>
            <a:off x="1925580" y="4094431"/>
            <a:ext cx="3095423" cy="461665"/>
          </a:xfrm>
          <a:prstGeom prst="rect">
            <a:avLst/>
          </a:prstGeom>
          <a:ln w="38100">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Trabaja a 900 MHz</a:t>
            </a:r>
            <a:endParaRPr lang="es-EC" sz="2400" dirty="0"/>
          </a:p>
        </p:txBody>
      </p:sp>
      <p:sp>
        <p:nvSpPr>
          <p:cNvPr id="23" name="Arrow: Down 22">
            <a:extLst>
              <a:ext uri="{FF2B5EF4-FFF2-40B4-BE49-F238E27FC236}">
                <a16:creationId xmlns:a16="http://schemas.microsoft.com/office/drawing/2014/main" id="{1DC25D59-A084-4995-9F0B-3F5941E0183E}"/>
              </a:ext>
            </a:extLst>
          </p:cNvPr>
          <p:cNvSpPr/>
          <p:nvPr/>
        </p:nvSpPr>
        <p:spPr>
          <a:xfrm>
            <a:off x="3518034" y="1421481"/>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4" name="Arrow: Down 23">
            <a:extLst>
              <a:ext uri="{FF2B5EF4-FFF2-40B4-BE49-F238E27FC236}">
                <a16:creationId xmlns:a16="http://schemas.microsoft.com/office/drawing/2014/main" id="{E5042522-8E11-4DB6-8EED-DC4F7327507C}"/>
              </a:ext>
            </a:extLst>
          </p:cNvPr>
          <p:cNvSpPr/>
          <p:nvPr/>
        </p:nvSpPr>
        <p:spPr>
          <a:xfrm>
            <a:off x="3473292" y="3656742"/>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6" name="CuadroTexto 8">
            <a:extLst>
              <a:ext uri="{FF2B5EF4-FFF2-40B4-BE49-F238E27FC236}">
                <a16:creationId xmlns:a16="http://schemas.microsoft.com/office/drawing/2014/main" id="{F32485CB-AE9E-4917-97B4-541A0941532E}"/>
              </a:ext>
            </a:extLst>
          </p:cNvPr>
          <p:cNvSpPr txBox="1"/>
          <p:nvPr/>
        </p:nvSpPr>
        <p:spPr>
          <a:xfrm>
            <a:off x="6800674" y="4957011"/>
            <a:ext cx="4638525"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Posee un alcance de varios </a:t>
            </a:r>
            <a:r>
              <a:rPr lang="es-EC" sz="2400" dirty="0" err="1" smtClean="0"/>
              <a:t>Kms</a:t>
            </a:r>
            <a:r>
              <a:rPr lang="es-EC" sz="2400" dirty="0" smtClean="0"/>
              <a:t> sin interferencia</a:t>
            </a:r>
            <a:endParaRPr lang="es-EC" sz="2400" dirty="0"/>
          </a:p>
        </p:txBody>
      </p:sp>
      <p:pic>
        <p:nvPicPr>
          <p:cNvPr id="20" name="Imagen 19" descr="Módulos XBee-PRO SX (1W) U.FL soldados en placa de desarrollo"/>
          <p:cNvPicPr/>
          <p:nvPr/>
        </p:nvPicPr>
        <p:blipFill rotWithShape="1">
          <a:blip r:embed="rId4" cstate="print">
            <a:extLst>
              <a:ext uri="{28A0092B-C50C-407E-A947-70E740481C1C}">
                <a14:useLocalDpi xmlns:a14="http://schemas.microsoft.com/office/drawing/2010/main" val="0"/>
              </a:ext>
            </a:extLst>
          </a:blip>
          <a:srcRect/>
          <a:stretch/>
        </p:blipFill>
        <p:spPr bwMode="auto">
          <a:xfrm>
            <a:off x="6689558" y="539223"/>
            <a:ext cx="4860758" cy="44177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5593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821" y="401349"/>
            <a:ext cx="7488815" cy="5500084"/>
          </a:xfrm>
          <a:prstGeom prst="rect">
            <a:avLst/>
          </a:prstGeom>
        </p:spPr>
      </p:pic>
    </p:spTree>
    <p:extLst>
      <p:ext uri="{BB962C8B-B14F-4D97-AF65-F5344CB8AC3E}">
        <p14:creationId xmlns:p14="http://schemas.microsoft.com/office/powerpoint/2010/main" val="23757615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836813C1-024F-4C20-B8FA-54CE221C1B36}"/>
              </a:ext>
            </a:extLst>
          </p:cNvPr>
          <p:cNvSpPr>
            <a:spLocks noGrp="1"/>
          </p:cNvSpPr>
          <p:nvPr>
            <p:ph type="title"/>
          </p:nvPr>
        </p:nvSpPr>
        <p:spPr>
          <a:xfrm>
            <a:off x="3978443" y="413803"/>
            <a:ext cx="5085346" cy="725625"/>
          </a:xfrm>
        </p:spPr>
        <p:txBody>
          <a:bodyPr>
            <a:normAutofit/>
          </a:bodyPr>
          <a:lstStyle/>
          <a:p>
            <a:r>
              <a:rPr lang="es-EC" sz="3200" b="1" dirty="0" smtClean="0">
                <a:latin typeface="+mn-lt"/>
              </a:rPr>
              <a:t>Sistema de Control en Tierra</a:t>
            </a:r>
            <a:endParaRPr lang="es-EC" sz="3200" b="1" dirty="0">
              <a:latin typeface="+mn-lt"/>
            </a:endParaRPr>
          </a:p>
        </p:txBody>
      </p:sp>
      <p:sp>
        <p:nvSpPr>
          <p:cNvPr id="2" name="Rectangle 1">
            <a:extLst>
              <a:ext uri="{FF2B5EF4-FFF2-40B4-BE49-F238E27FC236}">
                <a16:creationId xmlns:a16="http://schemas.microsoft.com/office/drawing/2014/main" id="{8C388806-BC9E-47EB-A46F-C99E7CC6BBCF}"/>
              </a:ext>
            </a:extLst>
          </p:cNvPr>
          <p:cNvSpPr/>
          <p:nvPr/>
        </p:nvSpPr>
        <p:spPr>
          <a:xfrm>
            <a:off x="3004217" y="1139428"/>
            <a:ext cx="7178119" cy="461665"/>
          </a:xfrm>
          <a:prstGeom prst="rect">
            <a:avLst/>
          </a:prstGeom>
        </p:spPr>
        <p:txBody>
          <a:bodyPr wrap="none">
            <a:spAutoFit/>
          </a:bodyPr>
          <a:lstStyle/>
          <a:p>
            <a:r>
              <a:rPr lang="es-EC" sz="2400" dirty="0" smtClean="0"/>
              <a:t>Se compone de 2 bloques de funcionamiento especiales</a:t>
            </a:r>
            <a:endParaRPr lang="es-EC" sz="2400" dirty="0"/>
          </a:p>
        </p:txBody>
      </p:sp>
      <p:sp>
        <p:nvSpPr>
          <p:cNvPr id="5" name="CuadroTexto 8">
            <a:extLst>
              <a:ext uri="{FF2B5EF4-FFF2-40B4-BE49-F238E27FC236}">
                <a16:creationId xmlns:a16="http://schemas.microsoft.com/office/drawing/2014/main" id="{C710F677-ADC1-4DCB-9759-14510B34B5C9}"/>
              </a:ext>
            </a:extLst>
          </p:cNvPr>
          <p:cNvSpPr txBox="1"/>
          <p:nvPr/>
        </p:nvSpPr>
        <p:spPr>
          <a:xfrm>
            <a:off x="1870241" y="3158597"/>
            <a:ext cx="3776712"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Procesa la información recibida y alerta que sensor detecta con mayor proximidad el obstáculo</a:t>
            </a:r>
            <a:endParaRPr lang="es-EC" sz="2400" dirty="0"/>
          </a:p>
        </p:txBody>
      </p:sp>
      <p:sp>
        <p:nvSpPr>
          <p:cNvPr id="6" name="Arrow: Down 22">
            <a:extLst>
              <a:ext uri="{FF2B5EF4-FFF2-40B4-BE49-F238E27FC236}">
                <a16:creationId xmlns:a16="http://schemas.microsoft.com/office/drawing/2014/main" id="{1DC25D59-A084-4995-9F0B-3F5941E0183E}"/>
              </a:ext>
            </a:extLst>
          </p:cNvPr>
          <p:cNvSpPr/>
          <p:nvPr/>
        </p:nvSpPr>
        <p:spPr>
          <a:xfrm>
            <a:off x="3598577" y="270948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7" name="CuadroTexto 8">
            <a:extLst>
              <a:ext uri="{FF2B5EF4-FFF2-40B4-BE49-F238E27FC236}">
                <a16:creationId xmlns:a16="http://schemas.microsoft.com/office/drawing/2014/main" id="{668683A9-98F9-4C8C-B11E-29CB2A14A166}"/>
              </a:ext>
            </a:extLst>
          </p:cNvPr>
          <p:cNvSpPr txBox="1"/>
          <p:nvPr/>
        </p:nvSpPr>
        <p:spPr>
          <a:xfrm>
            <a:off x="2210886" y="1834191"/>
            <a:ext cx="3095423" cy="830997"/>
          </a:xfrm>
          <a:prstGeom prst="rect">
            <a:avLst/>
          </a:prstGeom>
          <a:ln w="38100">
            <a:solidFill>
              <a:schemeClr val="accent6">
                <a:lumMod val="75000"/>
              </a:schemeClr>
            </a:solidFill>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Análisis de datos de detección</a:t>
            </a:r>
            <a:endParaRPr lang="es-EC" sz="2400" dirty="0"/>
          </a:p>
        </p:txBody>
      </p:sp>
      <p:sp>
        <p:nvSpPr>
          <p:cNvPr id="9" name="CuadroTexto 8">
            <a:extLst>
              <a:ext uri="{FF2B5EF4-FFF2-40B4-BE49-F238E27FC236}">
                <a16:creationId xmlns:a16="http://schemas.microsoft.com/office/drawing/2014/main" id="{F32485CB-AE9E-4917-97B4-541A0941532E}"/>
              </a:ext>
            </a:extLst>
          </p:cNvPr>
          <p:cNvSpPr txBox="1"/>
          <p:nvPr/>
        </p:nvSpPr>
        <p:spPr>
          <a:xfrm>
            <a:off x="955841" y="4857812"/>
            <a:ext cx="10418012"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Operador decide si el obstáculo detectado es un objetivo de ataque </a:t>
            </a:r>
            <a:endParaRPr lang="es-EC" sz="2400" dirty="0"/>
          </a:p>
        </p:txBody>
      </p:sp>
      <p:sp>
        <p:nvSpPr>
          <p:cNvPr id="10" name="CuadroTexto 8">
            <a:extLst>
              <a:ext uri="{FF2B5EF4-FFF2-40B4-BE49-F238E27FC236}">
                <a16:creationId xmlns:a16="http://schemas.microsoft.com/office/drawing/2014/main" id="{C710F677-ADC1-4DCB-9759-14510B34B5C9}"/>
              </a:ext>
            </a:extLst>
          </p:cNvPr>
          <p:cNvSpPr txBox="1"/>
          <p:nvPr/>
        </p:nvSpPr>
        <p:spPr>
          <a:xfrm>
            <a:off x="6610680" y="3158597"/>
            <a:ext cx="3776712"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Operador debe pulsar control en tierra para activar la señal de inhibición y comunicarse con el dron</a:t>
            </a:r>
            <a:endParaRPr lang="es-EC" sz="2400" dirty="0"/>
          </a:p>
        </p:txBody>
      </p:sp>
      <p:sp>
        <p:nvSpPr>
          <p:cNvPr id="11" name="Arrow: Down 22">
            <a:extLst>
              <a:ext uri="{FF2B5EF4-FFF2-40B4-BE49-F238E27FC236}">
                <a16:creationId xmlns:a16="http://schemas.microsoft.com/office/drawing/2014/main" id="{1DC25D59-A084-4995-9F0B-3F5941E0183E}"/>
              </a:ext>
            </a:extLst>
          </p:cNvPr>
          <p:cNvSpPr/>
          <p:nvPr/>
        </p:nvSpPr>
        <p:spPr>
          <a:xfrm>
            <a:off x="8339016" y="270948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CuadroTexto 8">
            <a:extLst>
              <a:ext uri="{FF2B5EF4-FFF2-40B4-BE49-F238E27FC236}">
                <a16:creationId xmlns:a16="http://schemas.microsoft.com/office/drawing/2014/main" id="{668683A9-98F9-4C8C-B11E-29CB2A14A166}"/>
              </a:ext>
            </a:extLst>
          </p:cNvPr>
          <p:cNvSpPr txBox="1"/>
          <p:nvPr/>
        </p:nvSpPr>
        <p:spPr>
          <a:xfrm>
            <a:off x="6951325" y="1834191"/>
            <a:ext cx="3095423" cy="461665"/>
          </a:xfrm>
          <a:prstGeom prst="rect">
            <a:avLst/>
          </a:prstGeom>
          <a:ln w="38100">
            <a:solidFill>
              <a:schemeClr val="accent6">
                <a:lumMod val="75000"/>
              </a:schemeClr>
            </a:solidFill>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C" sz="2400" dirty="0" smtClean="0"/>
              <a:t>Activador de jamming</a:t>
            </a:r>
            <a:endParaRPr lang="es-EC" sz="2400" dirty="0"/>
          </a:p>
        </p:txBody>
      </p:sp>
      <p:sp>
        <p:nvSpPr>
          <p:cNvPr id="14" name="CuadroTexto 13">
            <a:extLst>
              <a:ext uri="{FF2B5EF4-FFF2-40B4-BE49-F238E27FC236}">
                <a16:creationId xmlns:a16="http://schemas.microsoft.com/office/drawing/2014/main" id="{F32485CB-AE9E-4917-97B4-541A0941532E}"/>
              </a:ext>
            </a:extLst>
          </p:cNvPr>
          <p:cNvSpPr txBox="1"/>
          <p:nvPr/>
        </p:nvSpPr>
        <p:spPr>
          <a:xfrm>
            <a:off x="955841" y="5449032"/>
            <a:ext cx="10418012"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La detección y activación generan alertas lumínicas  y sonoras (leds y </a:t>
            </a:r>
            <a:r>
              <a:rPr lang="es-EC" sz="2400" dirty="0" err="1" smtClean="0"/>
              <a:t>buzzer</a:t>
            </a:r>
            <a:r>
              <a:rPr lang="es-EC" sz="2400" dirty="0" smtClean="0"/>
              <a:t>)</a:t>
            </a:r>
            <a:endParaRPr lang="es-EC" sz="2400" dirty="0"/>
          </a:p>
        </p:txBody>
      </p:sp>
    </p:spTree>
    <p:extLst>
      <p:ext uri="{BB962C8B-B14F-4D97-AF65-F5344CB8AC3E}">
        <p14:creationId xmlns:p14="http://schemas.microsoft.com/office/powerpoint/2010/main" val="2086425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36813C1-024F-4C20-B8FA-54CE221C1B36}"/>
              </a:ext>
            </a:extLst>
          </p:cNvPr>
          <p:cNvSpPr>
            <a:spLocks noGrp="1"/>
          </p:cNvSpPr>
          <p:nvPr>
            <p:ph type="title"/>
          </p:nvPr>
        </p:nvSpPr>
        <p:spPr>
          <a:xfrm>
            <a:off x="3978443" y="413803"/>
            <a:ext cx="5085346" cy="725625"/>
          </a:xfrm>
        </p:spPr>
        <p:txBody>
          <a:bodyPr>
            <a:normAutofit/>
          </a:bodyPr>
          <a:lstStyle/>
          <a:p>
            <a:r>
              <a:rPr lang="es-EC" sz="3200" b="1" dirty="0" smtClean="0">
                <a:latin typeface="+mn-lt"/>
              </a:rPr>
              <a:t>Sistema de Control en Tierra</a:t>
            </a:r>
            <a:endParaRPr lang="es-EC" sz="3200" b="1" dirty="0">
              <a:latin typeface="+mn-lt"/>
            </a:endParaRPr>
          </a:p>
        </p:txBody>
      </p:sp>
      <p:pic>
        <p:nvPicPr>
          <p:cNvPr id="5" name="Imagen 4"/>
          <p:cNvPicPr/>
          <p:nvPr/>
        </p:nvPicPr>
        <p:blipFill rotWithShape="1">
          <a:blip r:embed="rId4" cstate="print">
            <a:extLst>
              <a:ext uri="{28A0092B-C50C-407E-A947-70E740481C1C}">
                <a14:useLocalDpi xmlns:a14="http://schemas.microsoft.com/office/drawing/2010/main" val="0"/>
              </a:ext>
            </a:extLst>
          </a:blip>
          <a:srcRect/>
          <a:stretch/>
        </p:blipFill>
        <p:spPr bwMode="auto">
          <a:xfrm>
            <a:off x="2453524" y="1219200"/>
            <a:ext cx="8122112" cy="43318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2189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1478869" y="956130"/>
            <a:ext cx="7168588" cy="4247317"/>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400" dirty="0"/>
              <a:t>Introducción</a:t>
            </a:r>
            <a:r>
              <a:rPr lang="es-EC" sz="2800" b="1" dirty="0"/>
              <a:t> </a:t>
            </a:r>
          </a:p>
          <a:p>
            <a:pPr marL="285750" indent="-285750">
              <a:buFont typeface="Arial" panose="020B0604020202020204" pitchFamily="34" charset="0"/>
              <a:buChar char="•"/>
            </a:pPr>
            <a:r>
              <a:rPr lang="es-EC" sz="2400" dirty="0"/>
              <a:t>Objetivos</a:t>
            </a:r>
          </a:p>
          <a:p>
            <a:pPr marL="285750" indent="-285750">
              <a:buFont typeface="Arial" panose="020B0604020202020204" pitchFamily="34" charset="0"/>
              <a:buChar char="•"/>
            </a:pPr>
            <a:r>
              <a:rPr lang="es-EC" sz="2400" dirty="0"/>
              <a:t>Marco Teórico</a:t>
            </a:r>
          </a:p>
          <a:p>
            <a:pPr marL="285750" indent="-285750">
              <a:buFont typeface="Arial" panose="020B0604020202020204" pitchFamily="34" charset="0"/>
              <a:buChar char="•"/>
            </a:pPr>
            <a:r>
              <a:rPr lang="es-EC" sz="2400" dirty="0"/>
              <a:t>Diseño</a:t>
            </a:r>
          </a:p>
          <a:p>
            <a:pPr marL="285750" indent="-285750">
              <a:buFont typeface="Arial" panose="020B0604020202020204" pitchFamily="34" charset="0"/>
              <a:buChar char="•"/>
            </a:pPr>
            <a:r>
              <a:rPr lang="es-EC" sz="2800" b="1" dirty="0" smtClean="0"/>
              <a:t>Resultados </a:t>
            </a:r>
            <a:endParaRPr lang="es-EC" sz="2800" b="1" dirty="0"/>
          </a:p>
          <a:p>
            <a:pPr marL="285750" indent="-285750">
              <a:buFont typeface="Arial" panose="020B0604020202020204" pitchFamily="34" charset="0"/>
              <a:buChar char="•"/>
            </a:pPr>
            <a:r>
              <a:rPr lang="es-EC" sz="2400" dirty="0"/>
              <a:t>Discusión</a:t>
            </a:r>
          </a:p>
          <a:p>
            <a:pPr marL="285750" indent="-285750">
              <a:buFont typeface="Arial" panose="020B0604020202020204" pitchFamily="34" charset="0"/>
              <a:buChar char="•"/>
            </a:pPr>
            <a:r>
              <a:rPr lang="es-EC" sz="2400" dirty="0"/>
              <a:t>Trabajos futuros</a:t>
            </a:r>
          </a:p>
          <a:p>
            <a:pPr marL="285750" indent="-285750">
              <a:buFont typeface="Arial" panose="020B0604020202020204" pitchFamily="34" charset="0"/>
              <a:buChar char="•"/>
            </a:pPr>
            <a:r>
              <a:rPr lang="es-EC" sz="2400" dirty="0"/>
              <a:t>Conclusiones</a:t>
            </a:r>
          </a:p>
          <a:p>
            <a:endParaRPr lang="es-EC" dirty="0"/>
          </a:p>
        </p:txBody>
      </p:sp>
    </p:spTree>
    <p:extLst>
      <p:ext uri="{BB962C8B-B14F-4D97-AF65-F5344CB8AC3E}">
        <p14:creationId xmlns:p14="http://schemas.microsoft.com/office/powerpoint/2010/main" val="2461640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2CEC0B-767D-4561-ABBE-F148C5CED09B}"/>
              </a:ext>
            </a:extLst>
          </p:cNvPr>
          <p:cNvSpPr>
            <a:spLocks noChangeArrowheads="1"/>
          </p:cNvSpPr>
          <p:nvPr/>
        </p:nvSpPr>
        <p:spPr bwMode="auto">
          <a:xfrm>
            <a:off x="0" y="6932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8" name="CuadroTexto 8">
            <a:extLst>
              <a:ext uri="{FF2B5EF4-FFF2-40B4-BE49-F238E27FC236}">
                <a16:creationId xmlns:a16="http://schemas.microsoft.com/office/drawing/2014/main" id="{46F8D67B-595F-4EE0-98E1-94B1ACFDDE81}"/>
              </a:ext>
            </a:extLst>
          </p:cNvPr>
          <p:cNvSpPr txBox="1"/>
          <p:nvPr/>
        </p:nvSpPr>
        <p:spPr>
          <a:xfrm>
            <a:off x="1190901" y="601487"/>
            <a:ext cx="4884821" cy="523220"/>
          </a:xfrm>
          <a:prstGeom prst="rect">
            <a:avLst/>
          </a:prstGeom>
          <a:noFill/>
        </p:spPr>
        <p:txBody>
          <a:bodyPr wrap="square" rtlCol="0">
            <a:spAutoFit/>
          </a:bodyPr>
          <a:lstStyle/>
          <a:p>
            <a:r>
              <a:rPr lang="es-EC" sz="2800" b="1" dirty="0" smtClean="0"/>
              <a:t>Anclaje implementado al dron</a:t>
            </a:r>
            <a:endParaRPr lang="es-EC" sz="2800" b="1" dirty="0"/>
          </a:p>
        </p:txBody>
      </p:sp>
      <p:sp>
        <p:nvSpPr>
          <p:cNvPr id="9" name="CuadroTexto 8">
            <a:extLst>
              <a:ext uri="{FF2B5EF4-FFF2-40B4-BE49-F238E27FC236}">
                <a16:creationId xmlns:a16="http://schemas.microsoft.com/office/drawing/2014/main" id="{C710F677-ADC1-4DCB-9759-14510B34B5C9}"/>
              </a:ext>
            </a:extLst>
          </p:cNvPr>
          <p:cNvSpPr txBox="1"/>
          <p:nvPr/>
        </p:nvSpPr>
        <p:spPr>
          <a:xfrm>
            <a:off x="1279935" y="1650693"/>
            <a:ext cx="4386714"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Diseño de estructura que montará a todo el sistema en el dron inhibidor</a:t>
            </a:r>
            <a:endParaRPr lang="es-EC" sz="2400" dirty="0"/>
          </a:p>
        </p:txBody>
      </p:sp>
      <p:sp>
        <p:nvSpPr>
          <p:cNvPr id="12"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Arrow: Down 23">
            <a:extLst>
              <a:ext uri="{FF2B5EF4-FFF2-40B4-BE49-F238E27FC236}">
                <a16:creationId xmlns:a16="http://schemas.microsoft.com/office/drawing/2014/main" id="{E5042522-8E11-4DB6-8EED-DC4F7327507C}"/>
              </a:ext>
            </a:extLst>
          </p:cNvPr>
          <p:cNvSpPr/>
          <p:nvPr/>
        </p:nvSpPr>
        <p:spPr>
          <a:xfrm>
            <a:off x="3313272" y="2965631"/>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4" name="CuadroTexto 8">
            <a:extLst>
              <a:ext uri="{FF2B5EF4-FFF2-40B4-BE49-F238E27FC236}">
                <a16:creationId xmlns:a16="http://schemas.microsoft.com/office/drawing/2014/main" id="{F32485CB-AE9E-4917-97B4-541A0941532E}"/>
              </a:ext>
            </a:extLst>
          </p:cNvPr>
          <p:cNvSpPr txBox="1"/>
          <p:nvPr/>
        </p:nvSpPr>
        <p:spPr>
          <a:xfrm>
            <a:off x="6412314" y="1789192"/>
            <a:ext cx="5172739"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Anclaje de sensores sobre la estructura</a:t>
            </a:r>
            <a:endParaRPr lang="es-EC" sz="2400" dirty="0"/>
          </a:p>
        </p:txBody>
      </p:sp>
      <p:pic>
        <p:nvPicPr>
          <p:cNvPr id="18" name="Imagen 17"/>
          <p:cNvPicPr/>
          <p:nvPr/>
        </p:nvPicPr>
        <p:blipFill>
          <a:blip r:embed="rId3" cstate="print">
            <a:extLst>
              <a:ext uri="{28A0092B-C50C-407E-A947-70E740481C1C}">
                <a14:useLocalDpi xmlns:a14="http://schemas.microsoft.com/office/drawing/2010/main" val="0"/>
              </a:ext>
            </a:extLst>
          </a:blip>
          <a:stretch>
            <a:fillRect/>
          </a:stretch>
        </p:blipFill>
        <p:spPr>
          <a:xfrm>
            <a:off x="1279935" y="3574473"/>
            <a:ext cx="4086952" cy="2677208"/>
          </a:xfrm>
          <a:prstGeom prst="rect">
            <a:avLst/>
          </a:prstGeom>
        </p:spPr>
      </p:pic>
      <p:pic>
        <p:nvPicPr>
          <p:cNvPr id="19" name="Imagen 18"/>
          <p:cNvPicPr/>
          <p:nvPr/>
        </p:nvPicPr>
        <p:blipFill rotWithShape="1">
          <a:blip r:embed="rId4" cstate="print">
            <a:extLst>
              <a:ext uri="{28A0092B-C50C-407E-A947-70E740481C1C}">
                <a14:useLocalDpi xmlns:a14="http://schemas.microsoft.com/office/drawing/2010/main" val="0"/>
              </a:ext>
            </a:extLst>
          </a:blip>
          <a:srcRect b="13474"/>
          <a:stretch/>
        </p:blipFill>
        <p:spPr bwMode="auto">
          <a:xfrm>
            <a:off x="6840702" y="475308"/>
            <a:ext cx="4230370" cy="1175385"/>
          </a:xfrm>
          <a:prstGeom prst="rect">
            <a:avLst/>
          </a:prstGeom>
          <a:ln>
            <a:noFill/>
          </a:ln>
          <a:extLst>
            <a:ext uri="{53640926-AAD7-44D8-BBD7-CCE9431645EC}">
              <a14:shadowObscured xmlns:a14="http://schemas.microsoft.com/office/drawing/2010/main"/>
            </a:ext>
          </a:extLst>
        </p:spPr>
      </p:pic>
      <p:sp>
        <p:nvSpPr>
          <p:cNvPr id="20" name="CuadroTexto 8">
            <a:extLst>
              <a:ext uri="{FF2B5EF4-FFF2-40B4-BE49-F238E27FC236}">
                <a16:creationId xmlns:a16="http://schemas.microsoft.com/office/drawing/2014/main" id="{F32485CB-AE9E-4917-97B4-541A0941532E}"/>
              </a:ext>
            </a:extLst>
          </p:cNvPr>
          <p:cNvSpPr txBox="1"/>
          <p:nvPr/>
        </p:nvSpPr>
        <p:spPr>
          <a:xfrm>
            <a:off x="6412314" y="5501451"/>
            <a:ext cx="5172739"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Sistema implementado</a:t>
            </a:r>
            <a:endParaRPr lang="es-EC" sz="2400" dirty="0"/>
          </a:p>
        </p:txBody>
      </p:sp>
      <p:pic>
        <p:nvPicPr>
          <p:cNvPr id="4" name="Imagen 3"/>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918779" y="2331625"/>
            <a:ext cx="4159807" cy="3114234"/>
          </a:xfrm>
          <a:prstGeom prst="rect">
            <a:avLst/>
          </a:prstGeom>
        </p:spPr>
      </p:pic>
    </p:spTree>
    <p:extLst>
      <p:ext uri="{BB962C8B-B14F-4D97-AF65-F5344CB8AC3E}">
        <p14:creationId xmlns:p14="http://schemas.microsoft.com/office/powerpoint/2010/main" val="3271244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2CEC0B-767D-4561-ABBE-F148C5CED09B}"/>
              </a:ext>
            </a:extLst>
          </p:cNvPr>
          <p:cNvSpPr>
            <a:spLocks noChangeArrowheads="1"/>
          </p:cNvSpPr>
          <p:nvPr/>
        </p:nvSpPr>
        <p:spPr bwMode="auto">
          <a:xfrm>
            <a:off x="0" y="6932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8" name="CuadroTexto 8">
            <a:extLst>
              <a:ext uri="{FF2B5EF4-FFF2-40B4-BE49-F238E27FC236}">
                <a16:creationId xmlns:a16="http://schemas.microsoft.com/office/drawing/2014/main" id="{46F8D67B-595F-4EE0-98E1-94B1ACFDDE81}"/>
              </a:ext>
            </a:extLst>
          </p:cNvPr>
          <p:cNvSpPr txBox="1"/>
          <p:nvPr/>
        </p:nvSpPr>
        <p:spPr>
          <a:xfrm>
            <a:off x="1484697" y="679415"/>
            <a:ext cx="4884821" cy="523220"/>
          </a:xfrm>
          <a:prstGeom prst="rect">
            <a:avLst/>
          </a:prstGeom>
          <a:noFill/>
        </p:spPr>
        <p:txBody>
          <a:bodyPr wrap="square" rtlCol="0">
            <a:spAutoFit/>
          </a:bodyPr>
          <a:lstStyle/>
          <a:p>
            <a:r>
              <a:rPr lang="es-EC" sz="2800" b="1" dirty="0" smtClean="0"/>
              <a:t>Anclaje implementado al dron</a:t>
            </a:r>
            <a:endParaRPr lang="es-EC" sz="2800" b="1" dirty="0"/>
          </a:p>
        </p:txBody>
      </p:sp>
      <p:sp>
        <p:nvSpPr>
          <p:cNvPr id="9" name="CuadroTexto 8">
            <a:extLst>
              <a:ext uri="{FF2B5EF4-FFF2-40B4-BE49-F238E27FC236}">
                <a16:creationId xmlns:a16="http://schemas.microsoft.com/office/drawing/2014/main" id="{C710F677-ADC1-4DCB-9759-14510B34B5C9}"/>
              </a:ext>
            </a:extLst>
          </p:cNvPr>
          <p:cNvSpPr txBox="1"/>
          <p:nvPr/>
        </p:nvSpPr>
        <p:spPr>
          <a:xfrm>
            <a:off x="1279935" y="1650693"/>
            <a:ext cx="4094170" cy="830997"/>
          </a:xfrm>
          <a:prstGeom prst="rect">
            <a:avLst/>
          </a:prstGeom>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Sistema de control en aire implementado en baquelita</a:t>
            </a:r>
            <a:endParaRPr lang="es-EC" sz="2400" dirty="0"/>
          </a:p>
        </p:txBody>
      </p:sp>
      <p:sp>
        <p:nvSpPr>
          <p:cNvPr id="12"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Arrow: Down 23">
            <a:extLst>
              <a:ext uri="{FF2B5EF4-FFF2-40B4-BE49-F238E27FC236}">
                <a16:creationId xmlns:a16="http://schemas.microsoft.com/office/drawing/2014/main" id="{E5042522-8E11-4DB6-8EED-DC4F7327507C}"/>
              </a:ext>
            </a:extLst>
          </p:cNvPr>
          <p:cNvSpPr/>
          <p:nvPr/>
        </p:nvSpPr>
        <p:spPr>
          <a:xfrm>
            <a:off x="3313272" y="272465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4" name="CuadroTexto 8">
            <a:extLst>
              <a:ext uri="{FF2B5EF4-FFF2-40B4-BE49-F238E27FC236}">
                <a16:creationId xmlns:a16="http://schemas.microsoft.com/office/drawing/2014/main" id="{F32485CB-AE9E-4917-97B4-541A0941532E}"/>
              </a:ext>
            </a:extLst>
          </p:cNvPr>
          <p:cNvSpPr txBox="1"/>
          <p:nvPr/>
        </p:nvSpPr>
        <p:spPr>
          <a:xfrm>
            <a:off x="6096000" y="5630294"/>
            <a:ext cx="5677858" cy="461665"/>
          </a:xfrm>
          <a:prstGeom prst="rect">
            <a:avLst/>
          </a:prstGeom>
          <a:ln w="38100">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Análisis de peso que soporta la estructura</a:t>
            </a:r>
            <a:endParaRPr lang="es-EC" sz="2400" dirty="0"/>
          </a:p>
        </p:txBody>
      </p:sp>
      <p:pic>
        <p:nvPicPr>
          <p:cNvPr id="15" name="Imagen 14"/>
          <p:cNvPicPr/>
          <p:nvPr/>
        </p:nvPicPr>
        <p:blipFill>
          <a:blip r:embed="rId3">
            <a:extLst>
              <a:ext uri="{28A0092B-C50C-407E-A947-70E740481C1C}">
                <a14:useLocalDpi xmlns:a14="http://schemas.microsoft.com/office/drawing/2010/main" val="0"/>
              </a:ext>
            </a:extLst>
          </a:blip>
          <a:stretch>
            <a:fillRect/>
          </a:stretch>
        </p:blipFill>
        <p:spPr>
          <a:xfrm>
            <a:off x="1279935" y="3205019"/>
            <a:ext cx="4094170" cy="2758098"/>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993156642"/>
              </p:ext>
            </p:extLst>
          </p:nvPr>
        </p:nvGraphicFramePr>
        <p:xfrm>
          <a:off x="6573410" y="432966"/>
          <a:ext cx="5172739" cy="5125980"/>
        </p:xfrm>
        <a:graphic>
          <a:graphicData uri="http://schemas.openxmlformats.org/drawingml/2006/table">
            <a:tbl>
              <a:tblPr firstRow="1" firstCol="1" bandRow="1">
                <a:tableStyleId>{93296810-A885-4BE3-A3E7-6D5BEEA58F35}</a:tableStyleId>
              </a:tblPr>
              <a:tblGrid>
                <a:gridCol w="1888313">
                  <a:extLst>
                    <a:ext uri="{9D8B030D-6E8A-4147-A177-3AD203B41FA5}">
                      <a16:colId xmlns:a16="http://schemas.microsoft.com/office/drawing/2014/main" val="1947150439"/>
                    </a:ext>
                  </a:extLst>
                </a:gridCol>
                <a:gridCol w="1887734">
                  <a:extLst>
                    <a:ext uri="{9D8B030D-6E8A-4147-A177-3AD203B41FA5}">
                      <a16:colId xmlns:a16="http://schemas.microsoft.com/office/drawing/2014/main" val="2414653153"/>
                    </a:ext>
                  </a:extLst>
                </a:gridCol>
                <a:gridCol w="1396692">
                  <a:extLst>
                    <a:ext uri="{9D8B030D-6E8A-4147-A177-3AD203B41FA5}">
                      <a16:colId xmlns:a16="http://schemas.microsoft.com/office/drawing/2014/main" val="1988101073"/>
                    </a:ext>
                  </a:extLst>
                </a:gridCol>
              </a:tblGrid>
              <a:tr h="0">
                <a:tc>
                  <a:txBody>
                    <a:bodyPr/>
                    <a:lstStyle/>
                    <a:p>
                      <a:pPr indent="161925" algn="l">
                        <a:lnSpc>
                          <a:spcPct val="200000"/>
                        </a:lnSpc>
                        <a:spcAft>
                          <a:spcPts val="0"/>
                        </a:spcAft>
                      </a:pPr>
                      <a:r>
                        <a:rPr lang="es-EC" sz="1100">
                          <a:effectLst/>
                        </a:rPr>
                        <a:t>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Peso aproximado (g)</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Dimensiones (cm)</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1664944016"/>
                  </a:ext>
                </a:extLst>
              </a:tr>
              <a:tr h="271857">
                <a:tc>
                  <a:txBody>
                    <a:bodyPr/>
                    <a:lstStyle/>
                    <a:p>
                      <a:pPr indent="23495" algn="l">
                        <a:lnSpc>
                          <a:spcPct val="200000"/>
                        </a:lnSpc>
                        <a:spcAft>
                          <a:spcPts val="0"/>
                        </a:spcAft>
                      </a:pPr>
                      <a:r>
                        <a:rPr lang="es-EC" sz="1100">
                          <a:effectLst/>
                        </a:rPr>
                        <a:t>Tarjeta XBee-Pro SX (1W)</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22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10.5 x 11 x 1.5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2112311724"/>
                  </a:ext>
                </a:extLst>
              </a:tr>
              <a:tr h="271857">
                <a:tc>
                  <a:txBody>
                    <a:bodyPr/>
                    <a:lstStyle/>
                    <a:p>
                      <a:pPr indent="23495" algn="l">
                        <a:lnSpc>
                          <a:spcPct val="200000"/>
                        </a:lnSpc>
                        <a:spcAft>
                          <a:spcPts val="0"/>
                        </a:spcAft>
                      </a:pPr>
                      <a:r>
                        <a:rPr lang="es-EC" sz="1100">
                          <a:effectLst/>
                        </a:rPr>
                        <a:t>Arduino Nano</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21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2 x 4.5 x 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4165087505"/>
                  </a:ext>
                </a:extLst>
              </a:tr>
              <a:tr h="543713">
                <a:tc>
                  <a:txBody>
                    <a:bodyPr/>
                    <a:lstStyle/>
                    <a:p>
                      <a:pPr indent="23495" algn="l">
                        <a:lnSpc>
                          <a:spcPct val="200000"/>
                        </a:lnSpc>
                        <a:spcAft>
                          <a:spcPts val="0"/>
                        </a:spcAft>
                      </a:pPr>
                      <a:r>
                        <a:rPr lang="es-EC" sz="1100">
                          <a:effectLst/>
                        </a:rPr>
                        <a:t>3 sensores Lidar-LITE v3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dirty="0">
                          <a:effectLst/>
                        </a:rPr>
                        <a:t>66 g (22 g cada uno)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2 x 4.8 x 4 (cada uno)</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2783188047"/>
                  </a:ext>
                </a:extLst>
              </a:tr>
              <a:tr h="271857">
                <a:tc>
                  <a:txBody>
                    <a:bodyPr/>
                    <a:lstStyle/>
                    <a:p>
                      <a:pPr indent="23495" algn="l">
                        <a:lnSpc>
                          <a:spcPct val="200000"/>
                        </a:lnSpc>
                        <a:spcAft>
                          <a:spcPts val="0"/>
                        </a:spcAft>
                      </a:pPr>
                      <a:r>
                        <a:rPr lang="es-EC" sz="1100">
                          <a:effectLst/>
                        </a:rPr>
                        <a:t>VCO ZX95-2536C+</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22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4.5 x 7 x 1.8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407853370"/>
                  </a:ext>
                </a:extLst>
              </a:tr>
              <a:tr h="543713">
                <a:tc>
                  <a:txBody>
                    <a:bodyPr/>
                    <a:lstStyle/>
                    <a:p>
                      <a:pPr indent="23495" algn="l">
                        <a:lnSpc>
                          <a:spcPct val="200000"/>
                        </a:lnSpc>
                        <a:spcAft>
                          <a:spcPts val="0"/>
                        </a:spcAft>
                      </a:pPr>
                      <a:r>
                        <a:rPr lang="es-EC" sz="1100">
                          <a:effectLst/>
                        </a:rPr>
                        <a:t>Amplificador de Potencia ZVA-213-S+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242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3 x 4.5 x 4.5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3888857290"/>
                  </a:ext>
                </a:extLst>
              </a:tr>
              <a:tr h="271857">
                <a:tc>
                  <a:txBody>
                    <a:bodyPr/>
                    <a:lstStyle/>
                    <a:p>
                      <a:pPr indent="23495" algn="l">
                        <a:lnSpc>
                          <a:spcPct val="200000"/>
                        </a:lnSpc>
                        <a:spcAft>
                          <a:spcPts val="0"/>
                        </a:spcAft>
                      </a:pPr>
                      <a:r>
                        <a:rPr lang="es-EC" sz="1100">
                          <a:effectLst/>
                        </a:rPr>
                        <a:t>Módulo DAC MCP4725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12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1.5 x 1.7 x 0.4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1217412987"/>
                  </a:ext>
                </a:extLst>
              </a:tr>
              <a:tr h="543713">
                <a:tc>
                  <a:txBody>
                    <a:bodyPr/>
                    <a:lstStyle/>
                    <a:p>
                      <a:pPr indent="23495" algn="l">
                        <a:lnSpc>
                          <a:spcPct val="200000"/>
                        </a:lnSpc>
                        <a:spcAft>
                          <a:spcPts val="0"/>
                        </a:spcAft>
                      </a:pPr>
                      <a:r>
                        <a:rPr lang="es-EC" sz="1100">
                          <a:effectLst/>
                        </a:rPr>
                        <a:t>Módulo regulador de Voltaje MP-1584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44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2.2 x 1.7 x 0.4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268754437"/>
                  </a:ext>
                </a:extLst>
              </a:tr>
              <a:tr h="543713">
                <a:tc>
                  <a:txBody>
                    <a:bodyPr/>
                    <a:lstStyle/>
                    <a:p>
                      <a:pPr indent="23495" algn="l">
                        <a:lnSpc>
                          <a:spcPct val="200000"/>
                        </a:lnSpc>
                        <a:spcAft>
                          <a:spcPts val="0"/>
                        </a:spcAft>
                      </a:pPr>
                      <a:r>
                        <a:rPr lang="es-EC" sz="1100">
                          <a:effectLst/>
                        </a:rPr>
                        <a:t>Módulo Multiplexor TCA-9548A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48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3 x 1.8 x 0.5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3313079808"/>
                  </a:ext>
                </a:extLst>
              </a:tr>
              <a:tr h="271857">
                <a:tc>
                  <a:txBody>
                    <a:bodyPr/>
                    <a:lstStyle/>
                    <a:p>
                      <a:pPr indent="23495" algn="l">
                        <a:lnSpc>
                          <a:spcPct val="200000"/>
                        </a:lnSpc>
                        <a:spcAft>
                          <a:spcPts val="0"/>
                        </a:spcAft>
                      </a:pPr>
                      <a:r>
                        <a:rPr lang="es-EC" sz="1100">
                          <a:effectLst/>
                        </a:rPr>
                        <a:t>Antena Tipo 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20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5 x 6.5 x 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4169713145"/>
                  </a:ext>
                </a:extLst>
              </a:tr>
              <a:tr h="543713">
                <a:tc>
                  <a:txBody>
                    <a:bodyPr/>
                    <a:lstStyle/>
                    <a:p>
                      <a:pPr indent="23495" algn="l">
                        <a:lnSpc>
                          <a:spcPct val="200000"/>
                        </a:lnSpc>
                        <a:spcAft>
                          <a:spcPts val="0"/>
                        </a:spcAft>
                      </a:pPr>
                      <a:r>
                        <a:rPr lang="es-EC" sz="1100">
                          <a:effectLst/>
                        </a:rPr>
                        <a:t>Baterías Lipo de DC</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260-360 (150 g aprox. cada uno)</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l">
                        <a:lnSpc>
                          <a:spcPct val="200000"/>
                        </a:lnSpc>
                        <a:spcAft>
                          <a:spcPts val="0"/>
                        </a:spcAft>
                      </a:pPr>
                      <a:r>
                        <a:rPr lang="es-EC" sz="1100">
                          <a:effectLst/>
                        </a:rPr>
                        <a:t>3.5 x 7.5 x 3 (cada uno)</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extLst>
                  <a:ext uri="{0D108BD9-81ED-4DB2-BD59-A6C34878D82A}">
                    <a16:rowId xmlns:a16="http://schemas.microsoft.com/office/drawing/2014/main" val="1835595777"/>
                  </a:ext>
                </a:extLst>
              </a:tr>
              <a:tr h="271857">
                <a:tc>
                  <a:txBody>
                    <a:bodyPr/>
                    <a:lstStyle/>
                    <a:p>
                      <a:pPr indent="23495" algn="l">
                        <a:lnSpc>
                          <a:spcPct val="200000"/>
                        </a:lnSpc>
                        <a:spcAft>
                          <a:spcPts val="0"/>
                        </a:spcAft>
                      </a:pPr>
                      <a:r>
                        <a:rPr lang="es-EC" sz="1100" dirty="0">
                          <a:effectLst/>
                        </a:rPr>
                        <a:t>Total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7145" algn="l">
                        <a:lnSpc>
                          <a:spcPct val="200000"/>
                        </a:lnSpc>
                        <a:spcAft>
                          <a:spcPts val="0"/>
                        </a:spcAft>
                      </a:pPr>
                      <a:r>
                        <a:rPr lang="es-EC" sz="1100">
                          <a:effectLst/>
                        </a:rPr>
                        <a:t>800 g aprox.</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7993" marR="47993" marT="0" marB="0" anchor="ctr"/>
                </a:tc>
                <a:tc>
                  <a:txBody>
                    <a:bodyPr/>
                    <a:lstStyle/>
                    <a:p>
                      <a:pPr indent="161925" algn="just">
                        <a:lnSpc>
                          <a:spcPct val="200000"/>
                        </a:lnSpc>
                        <a:spcAft>
                          <a:spcPts val="0"/>
                        </a:spcAft>
                      </a:pPr>
                      <a:r>
                        <a:rPr lang="es-EC" sz="1100" dirty="0">
                          <a:effectLst/>
                        </a:rPr>
                        <a:t>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0881427"/>
                  </a:ext>
                </a:extLst>
              </a:tr>
            </a:tbl>
          </a:graphicData>
        </a:graphic>
      </p:graphicFrame>
    </p:spTree>
    <p:extLst>
      <p:ext uri="{BB962C8B-B14F-4D97-AF65-F5344CB8AC3E}">
        <p14:creationId xmlns:p14="http://schemas.microsoft.com/office/powerpoint/2010/main" val="1041637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2CEC0B-767D-4561-ABBE-F148C5CED09B}"/>
              </a:ext>
            </a:extLst>
          </p:cNvPr>
          <p:cNvSpPr>
            <a:spLocks noChangeArrowheads="1"/>
          </p:cNvSpPr>
          <p:nvPr/>
        </p:nvSpPr>
        <p:spPr bwMode="auto">
          <a:xfrm>
            <a:off x="0" y="6932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8" name="CuadroTexto 8">
            <a:extLst>
              <a:ext uri="{FF2B5EF4-FFF2-40B4-BE49-F238E27FC236}">
                <a16:creationId xmlns:a16="http://schemas.microsoft.com/office/drawing/2014/main" id="{46F8D67B-595F-4EE0-98E1-94B1ACFDDE81}"/>
              </a:ext>
            </a:extLst>
          </p:cNvPr>
          <p:cNvSpPr txBox="1"/>
          <p:nvPr/>
        </p:nvSpPr>
        <p:spPr>
          <a:xfrm>
            <a:off x="1484697" y="679415"/>
            <a:ext cx="4884821" cy="523220"/>
          </a:xfrm>
          <a:prstGeom prst="rect">
            <a:avLst/>
          </a:prstGeom>
          <a:noFill/>
        </p:spPr>
        <p:txBody>
          <a:bodyPr wrap="square" rtlCol="0">
            <a:spAutoFit/>
          </a:bodyPr>
          <a:lstStyle/>
          <a:p>
            <a:r>
              <a:rPr lang="es-EC" sz="2800" b="1" dirty="0" smtClean="0"/>
              <a:t>Antena Reconfigurable </a:t>
            </a:r>
            <a:endParaRPr lang="es-EC" sz="2800" b="1" dirty="0"/>
          </a:p>
        </p:txBody>
      </p:sp>
      <p:sp>
        <p:nvSpPr>
          <p:cNvPr id="9" name="CuadroTexto 8">
            <a:extLst>
              <a:ext uri="{FF2B5EF4-FFF2-40B4-BE49-F238E27FC236}">
                <a16:creationId xmlns:a16="http://schemas.microsoft.com/office/drawing/2014/main" id="{C710F677-ADC1-4DCB-9759-14510B34B5C9}"/>
              </a:ext>
            </a:extLst>
          </p:cNvPr>
          <p:cNvSpPr txBox="1"/>
          <p:nvPr/>
        </p:nvSpPr>
        <p:spPr>
          <a:xfrm>
            <a:off x="1279935" y="1650693"/>
            <a:ext cx="4386714"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Diseño implementado con sustrato FR-4</a:t>
            </a:r>
            <a:endParaRPr lang="es-EC" sz="2400" dirty="0"/>
          </a:p>
        </p:txBody>
      </p:sp>
      <p:sp>
        <p:nvSpPr>
          <p:cNvPr id="12"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Arrow: Down 23">
            <a:extLst>
              <a:ext uri="{FF2B5EF4-FFF2-40B4-BE49-F238E27FC236}">
                <a16:creationId xmlns:a16="http://schemas.microsoft.com/office/drawing/2014/main" id="{E5042522-8E11-4DB6-8EED-DC4F7327507C}"/>
              </a:ext>
            </a:extLst>
          </p:cNvPr>
          <p:cNvSpPr/>
          <p:nvPr/>
        </p:nvSpPr>
        <p:spPr>
          <a:xfrm>
            <a:off x="3313272" y="272465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4" name="CuadroTexto 8">
            <a:extLst>
              <a:ext uri="{FF2B5EF4-FFF2-40B4-BE49-F238E27FC236}">
                <a16:creationId xmlns:a16="http://schemas.microsoft.com/office/drawing/2014/main" id="{F32485CB-AE9E-4917-97B4-541A0941532E}"/>
              </a:ext>
            </a:extLst>
          </p:cNvPr>
          <p:cNvSpPr txBox="1"/>
          <p:nvPr/>
        </p:nvSpPr>
        <p:spPr>
          <a:xfrm>
            <a:off x="6369518" y="5212286"/>
            <a:ext cx="5172739"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Resultados obtenidos de las mediciones de funcionamiento del dispositivo</a:t>
            </a:r>
            <a:endParaRPr lang="es-EC" sz="2400" dirty="0"/>
          </a:p>
        </p:txBody>
      </p:sp>
      <p:pic>
        <p:nvPicPr>
          <p:cNvPr id="15" name="Imagen 14" descr="WhatsApp Image 2019-11-11 at 15"/>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34052" y="2903843"/>
            <a:ext cx="2758440" cy="3520440"/>
          </a:xfrm>
          <a:prstGeom prst="rect">
            <a:avLst/>
          </a:prstGeom>
          <a:noFill/>
          <a:ln>
            <a:noFill/>
          </a:ln>
        </p:spPr>
      </p:pic>
      <p:pic>
        <p:nvPicPr>
          <p:cNvPr id="16" name="Imagen 15" descr="C:\Users\USUARIO\Documents\Tesis\JAMMING\WhatsApp Image 2019-11-15 at 17.26.59 (1).jpeg"/>
          <p:cNvPicPr/>
          <p:nvPr/>
        </p:nvPicPr>
        <p:blipFill>
          <a:blip r:embed="rId4">
            <a:extLst>
              <a:ext uri="{28A0092B-C50C-407E-A947-70E740481C1C}">
                <a14:useLocalDpi xmlns:a14="http://schemas.microsoft.com/office/drawing/2010/main" val="0"/>
              </a:ext>
            </a:extLst>
          </a:blip>
          <a:srcRect/>
          <a:stretch>
            <a:fillRect/>
          </a:stretch>
        </p:blipFill>
        <p:spPr bwMode="auto">
          <a:xfrm>
            <a:off x="5989369" y="1052946"/>
            <a:ext cx="5759286" cy="4085868"/>
          </a:xfrm>
          <a:prstGeom prst="rect">
            <a:avLst/>
          </a:prstGeom>
          <a:noFill/>
          <a:ln>
            <a:noFill/>
          </a:ln>
        </p:spPr>
      </p:pic>
    </p:spTree>
    <p:extLst>
      <p:ext uri="{BB962C8B-B14F-4D97-AF65-F5344CB8AC3E}">
        <p14:creationId xmlns:p14="http://schemas.microsoft.com/office/powerpoint/2010/main" val="382487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2CEC0B-767D-4561-ABBE-F148C5CED09B}"/>
              </a:ext>
            </a:extLst>
          </p:cNvPr>
          <p:cNvSpPr>
            <a:spLocks noChangeArrowheads="1"/>
          </p:cNvSpPr>
          <p:nvPr/>
        </p:nvSpPr>
        <p:spPr bwMode="auto">
          <a:xfrm>
            <a:off x="0" y="6932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17" name="CuadroTexto 8">
            <a:extLst>
              <a:ext uri="{FF2B5EF4-FFF2-40B4-BE49-F238E27FC236}">
                <a16:creationId xmlns:a16="http://schemas.microsoft.com/office/drawing/2014/main" id="{46F8D67B-595F-4EE0-98E1-94B1ACFDDE81}"/>
              </a:ext>
            </a:extLst>
          </p:cNvPr>
          <p:cNvSpPr txBox="1"/>
          <p:nvPr/>
        </p:nvSpPr>
        <p:spPr>
          <a:xfrm>
            <a:off x="1484697" y="679415"/>
            <a:ext cx="4884821" cy="523220"/>
          </a:xfrm>
          <a:prstGeom prst="rect">
            <a:avLst/>
          </a:prstGeom>
          <a:noFill/>
        </p:spPr>
        <p:txBody>
          <a:bodyPr wrap="square" rtlCol="0">
            <a:spAutoFit/>
          </a:bodyPr>
          <a:lstStyle/>
          <a:p>
            <a:r>
              <a:rPr lang="es-EC" sz="2800" b="1" dirty="0" smtClean="0"/>
              <a:t>Sistema de comunicación </a:t>
            </a:r>
            <a:endParaRPr lang="es-EC" sz="2800" b="1" dirty="0"/>
          </a:p>
        </p:txBody>
      </p:sp>
      <p:sp>
        <p:nvSpPr>
          <p:cNvPr id="18" name="CuadroTexto 17">
            <a:extLst>
              <a:ext uri="{FF2B5EF4-FFF2-40B4-BE49-F238E27FC236}">
                <a16:creationId xmlns:a16="http://schemas.microsoft.com/office/drawing/2014/main" id="{C710F677-ADC1-4DCB-9759-14510B34B5C9}"/>
              </a:ext>
            </a:extLst>
          </p:cNvPr>
          <p:cNvSpPr txBox="1"/>
          <p:nvPr/>
        </p:nvSpPr>
        <p:spPr>
          <a:xfrm>
            <a:off x="1279935" y="1650693"/>
            <a:ext cx="4386714"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Pruebas de envío de datos entre tarjetas de comunicación </a:t>
            </a:r>
            <a:r>
              <a:rPr lang="es-EC" sz="2400" dirty="0" err="1" smtClean="0"/>
              <a:t>XBee</a:t>
            </a:r>
            <a:endParaRPr lang="es-EC" sz="2400" dirty="0"/>
          </a:p>
        </p:txBody>
      </p:sp>
      <p:sp>
        <p:nvSpPr>
          <p:cNvPr id="19"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0" name="Arrow: Down 23">
            <a:extLst>
              <a:ext uri="{FF2B5EF4-FFF2-40B4-BE49-F238E27FC236}">
                <a16:creationId xmlns:a16="http://schemas.microsoft.com/office/drawing/2014/main" id="{E5042522-8E11-4DB6-8EED-DC4F7327507C}"/>
              </a:ext>
            </a:extLst>
          </p:cNvPr>
          <p:cNvSpPr/>
          <p:nvPr/>
        </p:nvSpPr>
        <p:spPr>
          <a:xfrm>
            <a:off x="3313272" y="272465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1" name="CuadroTexto 8">
            <a:extLst>
              <a:ext uri="{FF2B5EF4-FFF2-40B4-BE49-F238E27FC236}">
                <a16:creationId xmlns:a16="http://schemas.microsoft.com/office/drawing/2014/main" id="{F32485CB-AE9E-4917-97B4-541A0941532E}"/>
              </a:ext>
            </a:extLst>
          </p:cNvPr>
          <p:cNvSpPr txBox="1"/>
          <p:nvPr/>
        </p:nvSpPr>
        <p:spPr>
          <a:xfrm>
            <a:off x="6472719" y="3995702"/>
            <a:ext cx="5172739"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Pruebas en transmisión/ Recepción a 479 metros de distancia</a:t>
            </a:r>
            <a:endParaRPr lang="es-EC" sz="2400" dirty="0"/>
          </a:p>
        </p:txBody>
      </p:sp>
      <p:pic>
        <p:nvPicPr>
          <p:cNvPr id="24" name="Imagen 23"/>
          <p:cNvPicPr/>
          <p:nvPr/>
        </p:nvPicPr>
        <p:blipFill rotWithShape="1">
          <a:blip r:embed="rId3" cstate="print">
            <a:extLst>
              <a:ext uri="{28A0092B-C50C-407E-A947-70E740481C1C}">
                <a14:useLocalDpi xmlns:a14="http://schemas.microsoft.com/office/drawing/2010/main" val="0"/>
              </a:ext>
            </a:extLst>
          </a:blip>
          <a:srcRect/>
          <a:stretch/>
        </p:blipFill>
        <p:spPr bwMode="auto">
          <a:xfrm>
            <a:off x="1025367" y="3134841"/>
            <a:ext cx="4895850" cy="2810815"/>
          </a:xfrm>
          <a:prstGeom prst="rect">
            <a:avLst/>
          </a:prstGeom>
          <a:ln>
            <a:noFill/>
          </a:ln>
          <a:extLst>
            <a:ext uri="{53640926-AAD7-44D8-BBD7-CCE9431645EC}">
              <a14:shadowObscured xmlns:a14="http://schemas.microsoft.com/office/drawing/2010/main"/>
            </a:ext>
          </a:extLst>
        </p:spPr>
      </p:pic>
      <p:pic>
        <p:nvPicPr>
          <p:cNvPr id="25" name="Imagen 24" descr="C:\Users\DanyD\Desktop\Screenshot_20200109-011334_Maps.jpg"/>
          <p:cNvPicPr/>
          <p:nvPr/>
        </p:nvPicPr>
        <p:blipFill rotWithShape="1">
          <a:blip r:embed="rId4" cstate="print">
            <a:extLst>
              <a:ext uri="{28A0092B-C50C-407E-A947-70E740481C1C}">
                <a14:useLocalDpi xmlns:a14="http://schemas.microsoft.com/office/drawing/2010/main" val="0"/>
              </a:ext>
            </a:extLst>
          </a:blip>
          <a:srcRect/>
          <a:stretch/>
        </p:blipFill>
        <p:spPr bwMode="auto">
          <a:xfrm>
            <a:off x="6575922" y="1599446"/>
            <a:ext cx="4966335" cy="2019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5413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7F3E63-02C4-4724-95DC-F728A45150F3}"/>
              </a:ext>
            </a:extLst>
          </p:cNvPr>
          <p:cNvSpPr/>
          <p:nvPr/>
        </p:nvSpPr>
        <p:spPr>
          <a:xfrm>
            <a:off x="899226" y="4497052"/>
            <a:ext cx="5952984" cy="1569660"/>
          </a:xfrm>
          <a:prstGeom prst="rect">
            <a:avLst/>
          </a:prstGeom>
        </p:spPr>
        <p:txBody>
          <a:bodyPr wrap="square">
            <a:spAutoFit/>
          </a:bodyPr>
          <a:lstStyle/>
          <a:p>
            <a:pPr marL="342900" indent="-342900">
              <a:buFont typeface="Arial" panose="020B0604020202020204" pitchFamily="34" charset="0"/>
              <a:buChar char="•"/>
            </a:pPr>
            <a:r>
              <a:rPr lang="es-EC" sz="2400" dirty="0" smtClean="0"/>
              <a:t>Fortalecimiento militar en guerra electrónica</a:t>
            </a:r>
          </a:p>
          <a:p>
            <a:pPr marL="342900" indent="-342900">
              <a:buFont typeface="Arial" panose="020B0604020202020204" pitchFamily="34" charset="0"/>
              <a:buChar char="•"/>
            </a:pPr>
            <a:r>
              <a:rPr lang="es-EC" sz="2400" dirty="0" smtClean="0"/>
              <a:t>Desarrollo de equipamiento especializado de Jamming</a:t>
            </a:r>
            <a:endParaRPr lang="es-EC" sz="2400" dirty="0"/>
          </a:p>
        </p:txBody>
      </p:sp>
      <p:sp>
        <p:nvSpPr>
          <p:cNvPr id="3" name="Rectangle 2">
            <a:extLst>
              <a:ext uri="{FF2B5EF4-FFF2-40B4-BE49-F238E27FC236}">
                <a16:creationId xmlns:a16="http://schemas.microsoft.com/office/drawing/2014/main" id="{AC881A24-C21F-4E8C-9911-D6B0B09778CF}"/>
              </a:ext>
            </a:extLst>
          </p:cNvPr>
          <p:cNvSpPr/>
          <p:nvPr/>
        </p:nvSpPr>
        <p:spPr>
          <a:xfrm>
            <a:off x="7620000" y="733424"/>
            <a:ext cx="4367274" cy="1938992"/>
          </a:xfrm>
          <a:prstGeom prst="rect">
            <a:avLst/>
          </a:prstGeom>
        </p:spPr>
        <p:txBody>
          <a:bodyPr wrap="square">
            <a:spAutoFit/>
          </a:bodyPr>
          <a:lstStyle/>
          <a:p>
            <a:pPr marL="285750" indent="-285750">
              <a:buFont typeface="Arial" panose="020B0604020202020204" pitchFamily="34" charset="0"/>
              <a:buChar char="•"/>
            </a:pPr>
            <a:r>
              <a:rPr lang="es-EC" sz="2400" dirty="0" smtClean="0"/>
              <a:t>Inhibición en Tierra</a:t>
            </a:r>
            <a:endParaRPr lang="es-EC" sz="2400" dirty="0"/>
          </a:p>
          <a:p>
            <a:pPr marL="285750" indent="-285750">
              <a:buFont typeface="Arial" panose="020B0604020202020204" pitchFamily="34" charset="0"/>
              <a:buChar char="•"/>
            </a:pPr>
            <a:r>
              <a:rPr lang="es-EC" sz="2400" dirty="0" smtClean="0"/>
              <a:t>Defensa contra ataques de uso inapropiado de drones</a:t>
            </a:r>
            <a:endParaRPr lang="es-EC" sz="2400" dirty="0"/>
          </a:p>
          <a:p>
            <a:pPr marL="285750" indent="-285750">
              <a:buFont typeface="Arial" panose="020B0604020202020204" pitchFamily="34" charset="0"/>
              <a:buChar char="•"/>
            </a:pPr>
            <a:r>
              <a:rPr lang="es-EC" sz="2400" dirty="0" smtClean="0"/>
              <a:t>Sistemas de ataque con detección de objetivos</a:t>
            </a:r>
            <a:endParaRPr lang="es-EC" sz="2400" dirty="0"/>
          </a:p>
        </p:txBody>
      </p:sp>
      <p:sp>
        <p:nvSpPr>
          <p:cNvPr id="7" name="Arrow: Right 6">
            <a:extLst>
              <a:ext uri="{FF2B5EF4-FFF2-40B4-BE49-F238E27FC236}">
                <a16:creationId xmlns:a16="http://schemas.microsoft.com/office/drawing/2014/main" id="{98B294B9-C288-494C-8835-F834CEC45F48}"/>
              </a:ext>
            </a:extLst>
          </p:cNvPr>
          <p:cNvSpPr/>
          <p:nvPr/>
        </p:nvSpPr>
        <p:spPr>
          <a:xfrm>
            <a:off x="6975995" y="1597429"/>
            <a:ext cx="518615" cy="29015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4" name="Arrow: Right 13">
            <a:extLst>
              <a:ext uri="{FF2B5EF4-FFF2-40B4-BE49-F238E27FC236}">
                <a16:creationId xmlns:a16="http://schemas.microsoft.com/office/drawing/2014/main" id="{2A2D609D-2E1F-4115-9DA2-4656CC52D08F}"/>
              </a:ext>
            </a:extLst>
          </p:cNvPr>
          <p:cNvSpPr/>
          <p:nvPr/>
        </p:nvSpPr>
        <p:spPr>
          <a:xfrm>
            <a:off x="6716688" y="4991725"/>
            <a:ext cx="518615" cy="29015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1026" name="Picture 2" descr="https://www.jammer-mart.com/images/EO00009US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03158" y="288758"/>
            <a:ext cx="5345120" cy="417094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3920"/>
          <a:stretch/>
        </p:blipFill>
        <p:spPr>
          <a:xfrm>
            <a:off x="7389780" y="2979288"/>
            <a:ext cx="4597494" cy="3157157"/>
          </a:xfrm>
          <a:prstGeom prst="rect">
            <a:avLst/>
          </a:prstGeom>
        </p:spPr>
      </p:pic>
    </p:spTree>
    <p:extLst>
      <p:ext uri="{BB962C8B-B14F-4D97-AF65-F5344CB8AC3E}">
        <p14:creationId xmlns:p14="http://schemas.microsoft.com/office/powerpoint/2010/main" val="3171114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8">
            <a:extLst>
              <a:ext uri="{FF2B5EF4-FFF2-40B4-BE49-F238E27FC236}">
                <a16:creationId xmlns:a16="http://schemas.microsoft.com/office/drawing/2014/main" id="{46F8D67B-595F-4EE0-98E1-94B1ACFDDE81}"/>
              </a:ext>
            </a:extLst>
          </p:cNvPr>
          <p:cNvSpPr txBox="1"/>
          <p:nvPr/>
        </p:nvSpPr>
        <p:spPr>
          <a:xfrm>
            <a:off x="1138989" y="679415"/>
            <a:ext cx="5230529" cy="523220"/>
          </a:xfrm>
          <a:prstGeom prst="rect">
            <a:avLst/>
          </a:prstGeom>
          <a:noFill/>
        </p:spPr>
        <p:txBody>
          <a:bodyPr wrap="square" rtlCol="0">
            <a:spAutoFit/>
          </a:bodyPr>
          <a:lstStyle/>
          <a:p>
            <a:r>
              <a:rPr lang="es-EC" sz="2800" b="1" dirty="0" smtClean="0"/>
              <a:t>Sistema de detección de objetos</a:t>
            </a:r>
            <a:endParaRPr lang="es-EC" sz="2800" b="1" dirty="0"/>
          </a:p>
        </p:txBody>
      </p:sp>
      <p:sp>
        <p:nvSpPr>
          <p:cNvPr id="4" name="CuadroTexto 3">
            <a:extLst>
              <a:ext uri="{FF2B5EF4-FFF2-40B4-BE49-F238E27FC236}">
                <a16:creationId xmlns:a16="http://schemas.microsoft.com/office/drawing/2014/main" id="{C710F677-ADC1-4DCB-9759-14510B34B5C9}"/>
              </a:ext>
            </a:extLst>
          </p:cNvPr>
          <p:cNvSpPr txBox="1"/>
          <p:nvPr/>
        </p:nvSpPr>
        <p:spPr>
          <a:xfrm>
            <a:off x="1138989" y="1650693"/>
            <a:ext cx="4527660"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Pruebas de funcionamiento en consola</a:t>
            </a:r>
            <a:endParaRPr lang="es-EC" sz="2400" dirty="0"/>
          </a:p>
        </p:txBody>
      </p:sp>
      <p:sp>
        <p:nvSpPr>
          <p:cNvPr id="5"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6" name="Arrow: Down 23">
            <a:extLst>
              <a:ext uri="{FF2B5EF4-FFF2-40B4-BE49-F238E27FC236}">
                <a16:creationId xmlns:a16="http://schemas.microsoft.com/office/drawing/2014/main" id="{E5042522-8E11-4DB6-8EED-DC4F7327507C}"/>
              </a:ext>
            </a:extLst>
          </p:cNvPr>
          <p:cNvSpPr/>
          <p:nvPr/>
        </p:nvSpPr>
        <p:spPr>
          <a:xfrm>
            <a:off x="3313272" y="272465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8" name="CuadroTexto 8">
            <a:extLst>
              <a:ext uri="{FF2B5EF4-FFF2-40B4-BE49-F238E27FC236}">
                <a16:creationId xmlns:a16="http://schemas.microsoft.com/office/drawing/2014/main" id="{F32485CB-AE9E-4917-97B4-541A0941532E}"/>
              </a:ext>
            </a:extLst>
          </p:cNvPr>
          <p:cNvSpPr txBox="1"/>
          <p:nvPr/>
        </p:nvSpPr>
        <p:spPr>
          <a:xfrm>
            <a:off x="6369518" y="3513365"/>
            <a:ext cx="5172739"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Implementación sobre la estructura del dron inhibidor</a:t>
            </a:r>
            <a:endParaRPr lang="es-EC" sz="2400" dirty="0"/>
          </a:p>
        </p:txBody>
      </p:sp>
      <p:pic>
        <p:nvPicPr>
          <p:cNvPr id="11" name="Imagen 10"/>
          <p:cNvPicPr/>
          <p:nvPr/>
        </p:nvPicPr>
        <p:blipFill rotWithShape="1">
          <a:blip r:embed="rId4" cstate="print">
            <a:extLst>
              <a:ext uri="{28A0092B-C50C-407E-A947-70E740481C1C}">
                <a14:useLocalDpi xmlns:a14="http://schemas.microsoft.com/office/drawing/2010/main" val="0"/>
              </a:ext>
            </a:extLst>
          </a:blip>
          <a:srcRect/>
          <a:stretch/>
        </p:blipFill>
        <p:spPr bwMode="auto">
          <a:xfrm>
            <a:off x="1138989" y="3189189"/>
            <a:ext cx="4527660" cy="2698264"/>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93432" y="432614"/>
            <a:ext cx="3724910" cy="2933700"/>
          </a:xfrm>
          <a:prstGeom prst="rect">
            <a:avLst/>
          </a:prstGeom>
          <a:ln>
            <a:noFill/>
          </a:ln>
          <a:extLst>
            <a:ext uri="{53640926-AAD7-44D8-BBD7-CCE9431645EC}">
              <a14:shadowObscured xmlns:a14="http://schemas.microsoft.com/office/drawing/2010/main"/>
            </a:ext>
          </a:extLst>
        </p:spPr>
      </p:pic>
      <p:pic>
        <p:nvPicPr>
          <p:cNvPr id="13" name="Imagen 12"/>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659418" y="4476717"/>
            <a:ext cx="4682837" cy="1564958"/>
          </a:xfrm>
          <a:prstGeom prst="rect">
            <a:avLst/>
          </a:prstGeom>
        </p:spPr>
      </p:pic>
    </p:spTree>
    <p:extLst>
      <p:ext uri="{BB962C8B-B14F-4D97-AF65-F5344CB8AC3E}">
        <p14:creationId xmlns:p14="http://schemas.microsoft.com/office/powerpoint/2010/main" val="2640454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6F8D67B-595F-4EE0-98E1-94B1ACFDDE81}"/>
              </a:ext>
            </a:extLst>
          </p:cNvPr>
          <p:cNvSpPr txBox="1"/>
          <p:nvPr/>
        </p:nvSpPr>
        <p:spPr>
          <a:xfrm>
            <a:off x="1484697" y="679415"/>
            <a:ext cx="4884821" cy="523220"/>
          </a:xfrm>
          <a:prstGeom prst="rect">
            <a:avLst/>
          </a:prstGeom>
          <a:noFill/>
        </p:spPr>
        <p:txBody>
          <a:bodyPr wrap="square" rtlCol="0">
            <a:spAutoFit/>
          </a:bodyPr>
          <a:lstStyle/>
          <a:p>
            <a:r>
              <a:rPr lang="es-EC" sz="2800" b="1" dirty="0" smtClean="0"/>
              <a:t>Sistema de inhibición</a:t>
            </a:r>
            <a:endParaRPr lang="es-EC" sz="2800" b="1" dirty="0"/>
          </a:p>
        </p:txBody>
      </p:sp>
      <p:sp>
        <p:nvSpPr>
          <p:cNvPr id="10"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1" name="Arrow: Down 23">
            <a:extLst>
              <a:ext uri="{FF2B5EF4-FFF2-40B4-BE49-F238E27FC236}">
                <a16:creationId xmlns:a16="http://schemas.microsoft.com/office/drawing/2014/main" id="{E5042522-8E11-4DB6-8EED-DC4F7327507C}"/>
              </a:ext>
            </a:extLst>
          </p:cNvPr>
          <p:cNvSpPr/>
          <p:nvPr/>
        </p:nvSpPr>
        <p:spPr>
          <a:xfrm>
            <a:off x="3313272" y="272465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2" name="CuadroTexto 8">
            <a:extLst>
              <a:ext uri="{FF2B5EF4-FFF2-40B4-BE49-F238E27FC236}">
                <a16:creationId xmlns:a16="http://schemas.microsoft.com/office/drawing/2014/main" id="{F32485CB-AE9E-4917-97B4-541A0941532E}"/>
              </a:ext>
            </a:extLst>
          </p:cNvPr>
          <p:cNvSpPr txBox="1"/>
          <p:nvPr/>
        </p:nvSpPr>
        <p:spPr>
          <a:xfrm>
            <a:off x="6172526" y="5012819"/>
            <a:ext cx="5172739"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Pruebas de funcionamiento con amplificador ZVE-3W-83+</a:t>
            </a:r>
            <a:endParaRPr lang="es-EC" sz="2400" dirty="0"/>
          </a:p>
        </p:txBody>
      </p:sp>
      <p:sp>
        <p:nvSpPr>
          <p:cNvPr id="15" name="CuadroTexto 14">
            <a:extLst>
              <a:ext uri="{FF2B5EF4-FFF2-40B4-BE49-F238E27FC236}">
                <a16:creationId xmlns:a16="http://schemas.microsoft.com/office/drawing/2014/main" id="{C710F677-ADC1-4DCB-9759-14510B34B5C9}"/>
              </a:ext>
            </a:extLst>
          </p:cNvPr>
          <p:cNvSpPr txBox="1"/>
          <p:nvPr/>
        </p:nvSpPr>
        <p:spPr>
          <a:xfrm>
            <a:off x="1279935" y="1650693"/>
            <a:ext cx="4386714"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Corresponde a la generación de la señal e inhibición de salida del sistema</a:t>
            </a:r>
            <a:endParaRPr lang="es-EC" sz="2400" dirty="0"/>
          </a:p>
        </p:txBody>
      </p:sp>
      <p:pic>
        <p:nvPicPr>
          <p:cNvPr id="17" name="Imagen 16" descr="WhatsApp Image 2019-11-15 at 17"/>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6817" y="3299080"/>
            <a:ext cx="4469832" cy="2513877"/>
          </a:xfrm>
          <a:prstGeom prst="rect">
            <a:avLst/>
          </a:prstGeom>
          <a:noFill/>
          <a:ln>
            <a:noFill/>
          </a:ln>
          <a:extLst>
            <a:ext uri="{53640926-AAD7-44D8-BBD7-CCE9431645EC}">
              <a14:shadowObscured xmlns:a14="http://schemas.microsoft.com/office/drawing/2010/main"/>
            </a:ext>
          </a:extLst>
        </p:spPr>
      </p:pic>
      <p:pic>
        <p:nvPicPr>
          <p:cNvPr id="18" name="Imagen 17" descr="WhatsApp Image 2019-11-15 at 17"/>
          <p:cNvPicPr/>
          <p:nvPr/>
        </p:nvPicPr>
        <p:blipFill rotWithShape="1">
          <a:blip r:embed="rId5" cstate="print">
            <a:extLst>
              <a:ext uri="{28A0092B-C50C-407E-A947-70E740481C1C}">
                <a14:useLocalDpi xmlns:a14="http://schemas.microsoft.com/office/drawing/2010/main" val="0"/>
              </a:ext>
            </a:extLst>
          </a:blip>
          <a:srcRect/>
          <a:stretch/>
        </p:blipFill>
        <p:spPr bwMode="auto">
          <a:xfrm>
            <a:off x="6172526" y="1644852"/>
            <a:ext cx="5369731" cy="29592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8195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6F8D67B-595F-4EE0-98E1-94B1ACFDDE81}"/>
              </a:ext>
            </a:extLst>
          </p:cNvPr>
          <p:cNvSpPr txBox="1"/>
          <p:nvPr/>
        </p:nvSpPr>
        <p:spPr>
          <a:xfrm>
            <a:off x="1484697" y="631289"/>
            <a:ext cx="4884821" cy="523220"/>
          </a:xfrm>
          <a:prstGeom prst="rect">
            <a:avLst/>
          </a:prstGeom>
          <a:noFill/>
        </p:spPr>
        <p:txBody>
          <a:bodyPr wrap="square" rtlCol="0">
            <a:spAutoFit/>
          </a:bodyPr>
          <a:lstStyle/>
          <a:p>
            <a:r>
              <a:rPr lang="es-EC" sz="2800" b="1" dirty="0" smtClean="0"/>
              <a:t>Sistema de inhibición</a:t>
            </a:r>
            <a:endParaRPr lang="es-EC" sz="2800" b="1" dirty="0"/>
          </a:p>
        </p:txBody>
      </p:sp>
      <p:sp>
        <p:nvSpPr>
          <p:cNvPr id="10"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1" name="Arrow: Down 23">
            <a:extLst>
              <a:ext uri="{FF2B5EF4-FFF2-40B4-BE49-F238E27FC236}">
                <a16:creationId xmlns:a16="http://schemas.microsoft.com/office/drawing/2014/main" id="{E5042522-8E11-4DB6-8EED-DC4F7327507C}"/>
              </a:ext>
            </a:extLst>
          </p:cNvPr>
          <p:cNvSpPr/>
          <p:nvPr/>
        </p:nvSpPr>
        <p:spPr>
          <a:xfrm>
            <a:off x="3313272" y="246838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2" name="CuadroTexto 8">
            <a:extLst>
              <a:ext uri="{FF2B5EF4-FFF2-40B4-BE49-F238E27FC236}">
                <a16:creationId xmlns:a16="http://schemas.microsoft.com/office/drawing/2014/main" id="{F32485CB-AE9E-4917-97B4-541A0941532E}"/>
              </a:ext>
            </a:extLst>
          </p:cNvPr>
          <p:cNvSpPr txBox="1"/>
          <p:nvPr/>
        </p:nvSpPr>
        <p:spPr>
          <a:xfrm>
            <a:off x="6369518" y="2975961"/>
            <a:ext cx="5030998"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Perturbación producida a la señal de video</a:t>
            </a:r>
            <a:endParaRPr lang="es-EC" sz="2400" dirty="0"/>
          </a:p>
        </p:txBody>
      </p:sp>
      <p:sp>
        <p:nvSpPr>
          <p:cNvPr id="15" name="CuadroTexto 14">
            <a:extLst>
              <a:ext uri="{FF2B5EF4-FFF2-40B4-BE49-F238E27FC236}">
                <a16:creationId xmlns:a16="http://schemas.microsoft.com/office/drawing/2014/main" id="{C710F677-ADC1-4DCB-9759-14510B34B5C9}"/>
              </a:ext>
            </a:extLst>
          </p:cNvPr>
          <p:cNvSpPr txBox="1"/>
          <p:nvPr/>
        </p:nvSpPr>
        <p:spPr>
          <a:xfrm>
            <a:off x="1279935" y="1650693"/>
            <a:ext cx="4386714"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Interferencia de la señal de video del dron inhibido. </a:t>
            </a:r>
            <a:endParaRPr lang="es-EC" sz="2400" dirty="0"/>
          </a:p>
        </p:txBody>
      </p:sp>
      <p:graphicFrame>
        <p:nvGraphicFramePr>
          <p:cNvPr id="2" name="Tabla 1"/>
          <p:cNvGraphicFramePr>
            <a:graphicFrameLocks noGrp="1"/>
          </p:cNvGraphicFramePr>
          <p:nvPr>
            <p:extLst>
              <p:ext uri="{D42A27DB-BD31-4B8C-83A1-F6EECF244321}">
                <p14:modId xmlns:p14="http://schemas.microsoft.com/office/powerpoint/2010/main" val="2090956851"/>
              </p:ext>
            </p:extLst>
          </p:nvPr>
        </p:nvGraphicFramePr>
        <p:xfrm>
          <a:off x="1231809" y="2905226"/>
          <a:ext cx="4386714" cy="3292416"/>
        </p:xfrm>
        <a:graphic>
          <a:graphicData uri="http://schemas.openxmlformats.org/drawingml/2006/table">
            <a:tbl>
              <a:tblPr firstRow="1" firstCol="1" bandRow="1">
                <a:tableStyleId>{5C22544A-7EE6-4342-B048-85BDC9FD1C3A}</a:tableStyleId>
              </a:tblPr>
              <a:tblGrid>
                <a:gridCol w="1924479">
                  <a:extLst>
                    <a:ext uri="{9D8B030D-6E8A-4147-A177-3AD203B41FA5}">
                      <a16:colId xmlns:a16="http://schemas.microsoft.com/office/drawing/2014/main" val="4189852760"/>
                    </a:ext>
                  </a:extLst>
                </a:gridCol>
                <a:gridCol w="1418067">
                  <a:extLst>
                    <a:ext uri="{9D8B030D-6E8A-4147-A177-3AD203B41FA5}">
                      <a16:colId xmlns:a16="http://schemas.microsoft.com/office/drawing/2014/main" val="346636733"/>
                    </a:ext>
                  </a:extLst>
                </a:gridCol>
                <a:gridCol w="1044168">
                  <a:extLst>
                    <a:ext uri="{9D8B030D-6E8A-4147-A177-3AD203B41FA5}">
                      <a16:colId xmlns:a16="http://schemas.microsoft.com/office/drawing/2014/main" val="3314507082"/>
                    </a:ext>
                  </a:extLst>
                </a:gridCol>
              </a:tblGrid>
              <a:tr h="352748">
                <a:tc>
                  <a:txBody>
                    <a:bodyPr/>
                    <a:lstStyle/>
                    <a:p>
                      <a:pPr indent="161925" algn="l">
                        <a:lnSpc>
                          <a:spcPct val="200000"/>
                        </a:lnSpc>
                        <a:spcAft>
                          <a:spcPts val="0"/>
                        </a:spcAft>
                      </a:pPr>
                      <a:r>
                        <a:rPr lang="es-EC" sz="1400">
                          <a:effectLst/>
                        </a:rPr>
                        <a:t>VOLTAJE V</a:t>
                      </a:r>
                      <a:r>
                        <a:rPr lang="es-EC" sz="1400" baseline="-25000">
                          <a:effectLst/>
                        </a:rPr>
                        <a:t>TUNE</a:t>
                      </a:r>
                      <a:r>
                        <a:rPr lang="es-EC" sz="1400">
                          <a:effectLst/>
                        </a:rPr>
                        <a:t> VCO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dirty="0">
                          <a:effectLst/>
                        </a:rPr>
                        <a:t>FRECUENCIA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dirty="0">
                          <a:effectLst/>
                        </a:rPr>
                        <a:t>CANAL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2851846"/>
                  </a:ext>
                </a:extLst>
              </a:tr>
              <a:tr h="352748">
                <a:tc>
                  <a:txBody>
                    <a:bodyPr/>
                    <a:lstStyle/>
                    <a:p>
                      <a:pPr indent="161925" algn="l">
                        <a:lnSpc>
                          <a:spcPct val="200000"/>
                        </a:lnSpc>
                        <a:spcAft>
                          <a:spcPts val="0"/>
                        </a:spcAft>
                      </a:pPr>
                      <a:r>
                        <a:rPr lang="es-EC" sz="1400">
                          <a:effectLst/>
                        </a:rPr>
                        <a:t>2,13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2,407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3885582"/>
                  </a:ext>
                </a:extLst>
              </a:tr>
              <a:tr h="352748">
                <a:tc>
                  <a:txBody>
                    <a:bodyPr/>
                    <a:lstStyle/>
                    <a:p>
                      <a:pPr indent="161925" algn="l">
                        <a:lnSpc>
                          <a:spcPct val="200000"/>
                        </a:lnSpc>
                        <a:spcAft>
                          <a:spcPts val="0"/>
                        </a:spcAft>
                      </a:pPr>
                      <a:r>
                        <a:rPr lang="es-EC" sz="1400">
                          <a:effectLst/>
                        </a:rPr>
                        <a:t>2,25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2,415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14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0767740"/>
                  </a:ext>
                </a:extLst>
              </a:tr>
              <a:tr h="352748">
                <a:tc>
                  <a:txBody>
                    <a:bodyPr/>
                    <a:lstStyle/>
                    <a:p>
                      <a:pPr indent="161925" algn="l">
                        <a:lnSpc>
                          <a:spcPct val="200000"/>
                        </a:lnSpc>
                        <a:spcAft>
                          <a:spcPts val="0"/>
                        </a:spcAft>
                      </a:pPr>
                      <a:r>
                        <a:rPr lang="es-EC" sz="1400">
                          <a:effectLst/>
                        </a:rPr>
                        <a:t>2,35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2,422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15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4450461"/>
                  </a:ext>
                </a:extLst>
              </a:tr>
              <a:tr h="352748">
                <a:tc>
                  <a:txBody>
                    <a:bodyPr/>
                    <a:lstStyle/>
                    <a:p>
                      <a:pPr indent="161925" algn="l">
                        <a:lnSpc>
                          <a:spcPct val="200000"/>
                        </a:lnSpc>
                        <a:spcAft>
                          <a:spcPts val="0"/>
                        </a:spcAft>
                      </a:pPr>
                      <a:r>
                        <a:rPr lang="es-EC" sz="1400">
                          <a:effectLst/>
                        </a:rPr>
                        <a:t>2,45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2,431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16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3342678"/>
                  </a:ext>
                </a:extLst>
              </a:tr>
              <a:tr h="352748">
                <a:tc>
                  <a:txBody>
                    <a:bodyPr/>
                    <a:lstStyle/>
                    <a:p>
                      <a:pPr indent="161925" algn="l">
                        <a:lnSpc>
                          <a:spcPct val="200000"/>
                        </a:lnSpc>
                        <a:spcAft>
                          <a:spcPts val="0"/>
                        </a:spcAft>
                      </a:pPr>
                      <a:r>
                        <a:rPr lang="es-EC" sz="1400">
                          <a:effectLst/>
                        </a:rPr>
                        <a:t>2,57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2,444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17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3306596"/>
                  </a:ext>
                </a:extLst>
              </a:tr>
              <a:tr h="352748">
                <a:tc>
                  <a:txBody>
                    <a:bodyPr/>
                    <a:lstStyle/>
                    <a:p>
                      <a:pPr indent="161925" algn="l">
                        <a:lnSpc>
                          <a:spcPct val="200000"/>
                        </a:lnSpc>
                        <a:spcAft>
                          <a:spcPts val="0"/>
                        </a:spcAft>
                      </a:pPr>
                      <a:r>
                        <a:rPr lang="es-EC" sz="1400">
                          <a:effectLst/>
                        </a:rPr>
                        <a:t>2,67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2,451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18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1500886"/>
                  </a:ext>
                </a:extLst>
              </a:tr>
              <a:tr h="352748">
                <a:tc>
                  <a:txBody>
                    <a:bodyPr/>
                    <a:lstStyle/>
                    <a:p>
                      <a:pPr indent="161925" algn="l">
                        <a:lnSpc>
                          <a:spcPct val="200000"/>
                        </a:lnSpc>
                        <a:spcAft>
                          <a:spcPts val="0"/>
                        </a:spcAft>
                      </a:pPr>
                      <a:r>
                        <a:rPr lang="es-EC" sz="1400">
                          <a:effectLst/>
                        </a:rPr>
                        <a:t>2,82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2,467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a:effectLst/>
                        </a:rPr>
                        <a:t>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0955068"/>
                  </a:ext>
                </a:extLst>
              </a:tr>
              <a:tr h="352748">
                <a:tc>
                  <a:txBody>
                    <a:bodyPr/>
                    <a:lstStyle/>
                    <a:p>
                      <a:pPr indent="161925" algn="l">
                        <a:lnSpc>
                          <a:spcPct val="200000"/>
                        </a:lnSpc>
                        <a:spcAft>
                          <a:spcPts val="0"/>
                        </a:spcAft>
                      </a:pPr>
                      <a:r>
                        <a:rPr lang="es-EC" sz="1400">
                          <a:effectLst/>
                        </a:rPr>
                        <a:t>2.99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dirty="0">
                          <a:effectLst/>
                        </a:rPr>
                        <a:t>2,474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1925" algn="l">
                        <a:lnSpc>
                          <a:spcPct val="200000"/>
                        </a:lnSpc>
                        <a:spcAft>
                          <a:spcPts val="0"/>
                        </a:spcAft>
                      </a:pPr>
                      <a:r>
                        <a:rPr lang="es-EC" sz="1400" dirty="0">
                          <a:effectLst/>
                        </a:rPr>
                        <a:t>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8605553"/>
                  </a:ext>
                </a:extLst>
              </a:tr>
            </a:tbl>
          </a:graphicData>
        </a:graphic>
      </p:graphicFrame>
      <p:pic>
        <p:nvPicPr>
          <p:cNvPr id="13" name="Imagen 12" descr="C:\Users\USUARIO\Documents\Tesis\JAMMING\resultadosfinales\ABvideo2.jpg"/>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5699" t="4224"/>
          <a:stretch/>
        </p:blipFill>
        <p:spPr bwMode="auto">
          <a:xfrm>
            <a:off x="6862619" y="373636"/>
            <a:ext cx="4242334" cy="2504935"/>
          </a:xfrm>
          <a:prstGeom prst="rect">
            <a:avLst/>
          </a:prstGeom>
          <a:noFill/>
          <a:ln>
            <a:noFill/>
          </a:ln>
          <a:extLst>
            <a:ext uri="{53640926-AAD7-44D8-BBD7-CCE9431645EC}">
              <a14:shadowObscured xmlns:a14="http://schemas.microsoft.com/office/drawing/2010/main"/>
            </a:ext>
          </a:extLst>
        </p:spPr>
      </p:pic>
      <p:pic>
        <p:nvPicPr>
          <p:cNvPr id="14" name="Imagen 13" descr="C:\Users\USUARIO\Documents\Tesis\JAMMING\resultadosfinales\r1-video.jpg"/>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728" t="8237" r="22831" b="14348"/>
          <a:stretch/>
        </p:blipFill>
        <p:spPr bwMode="auto">
          <a:xfrm>
            <a:off x="6850187" y="3904348"/>
            <a:ext cx="4254766" cy="22932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27255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6F8D67B-595F-4EE0-98E1-94B1ACFDDE81}"/>
              </a:ext>
            </a:extLst>
          </p:cNvPr>
          <p:cNvSpPr txBox="1"/>
          <p:nvPr/>
        </p:nvSpPr>
        <p:spPr>
          <a:xfrm>
            <a:off x="1484697" y="631289"/>
            <a:ext cx="4884821" cy="523220"/>
          </a:xfrm>
          <a:prstGeom prst="rect">
            <a:avLst/>
          </a:prstGeom>
          <a:noFill/>
        </p:spPr>
        <p:txBody>
          <a:bodyPr wrap="square" rtlCol="0">
            <a:spAutoFit/>
          </a:bodyPr>
          <a:lstStyle/>
          <a:p>
            <a:r>
              <a:rPr lang="es-EC" sz="2800" b="1" dirty="0" smtClean="0"/>
              <a:t>Mando remoto en tierra</a:t>
            </a:r>
            <a:endParaRPr lang="es-EC" sz="2800" b="1" dirty="0"/>
          </a:p>
        </p:txBody>
      </p:sp>
      <p:sp>
        <p:nvSpPr>
          <p:cNvPr id="10"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1" name="Arrow: Down 23">
            <a:extLst>
              <a:ext uri="{FF2B5EF4-FFF2-40B4-BE49-F238E27FC236}">
                <a16:creationId xmlns:a16="http://schemas.microsoft.com/office/drawing/2014/main" id="{E5042522-8E11-4DB6-8EED-DC4F7327507C}"/>
              </a:ext>
            </a:extLst>
          </p:cNvPr>
          <p:cNvSpPr/>
          <p:nvPr/>
        </p:nvSpPr>
        <p:spPr>
          <a:xfrm>
            <a:off x="3313272" y="2468385"/>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2" name="CuadroTexto 8">
            <a:extLst>
              <a:ext uri="{FF2B5EF4-FFF2-40B4-BE49-F238E27FC236}">
                <a16:creationId xmlns:a16="http://schemas.microsoft.com/office/drawing/2014/main" id="{F32485CB-AE9E-4917-97B4-541A0941532E}"/>
              </a:ext>
            </a:extLst>
          </p:cNvPr>
          <p:cNvSpPr txBox="1"/>
          <p:nvPr/>
        </p:nvSpPr>
        <p:spPr>
          <a:xfrm>
            <a:off x="6369518" y="1637388"/>
            <a:ext cx="5573101"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Diseño optimizado para que sea un mando muy compacto y amigable con el operador</a:t>
            </a:r>
            <a:endParaRPr lang="es-EC" sz="2400" dirty="0"/>
          </a:p>
        </p:txBody>
      </p:sp>
      <p:sp>
        <p:nvSpPr>
          <p:cNvPr id="15" name="CuadroTexto 14">
            <a:extLst>
              <a:ext uri="{FF2B5EF4-FFF2-40B4-BE49-F238E27FC236}">
                <a16:creationId xmlns:a16="http://schemas.microsoft.com/office/drawing/2014/main" id="{C710F677-ADC1-4DCB-9759-14510B34B5C9}"/>
              </a:ext>
            </a:extLst>
          </p:cNvPr>
          <p:cNvSpPr txBox="1"/>
          <p:nvPr/>
        </p:nvSpPr>
        <p:spPr>
          <a:xfrm>
            <a:off x="1279935" y="1650693"/>
            <a:ext cx="4386714"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Diseñado e implementado para corte láser</a:t>
            </a:r>
            <a:endParaRPr lang="es-EC" sz="2400" dirty="0"/>
          </a:p>
        </p:txBody>
      </p:sp>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9935" y="3049720"/>
            <a:ext cx="4386714" cy="3147922"/>
          </a:xfrm>
          <a:prstGeom prst="rect">
            <a:avLst/>
          </a:prstGeom>
        </p:spPr>
      </p:pic>
      <p:pic>
        <p:nvPicPr>
          <p:cNvPr id="16" name="Imagen 15"/>
          <p:cNvPicPr/>
          <p:nvPr/>
        </p:nvPicPr>
        <p:blipFill>
          <a:blip r:embed="rId6">
            <a:extLst>
              <a:ext uri="{28A0092B-C50C-407E-A947-70E740481C1C}">
                <a14:useLocalDpi xmlns:a14="http://schemas.microsoft.com/office/drawing/2010/main" val="0"/>
              </a:ext>
            </a:extLst>
          </a:blip>
          <a:stretch>
            <a:fillRect/>
          </a:stretch>
        </p:blipFill>
        <p:spPr>
          <a:xfrm>
            <a:off x="6662564" y="2673477"/>
            <a:ext cx="4892127" cy="2526595"/>
          </a:xfrm>
          <a:prstGeom prst="rect">
            <a:avLst/>
          </a:prstGeom>
        </p:spPr>
      </p:pic>
      <p:sp>
        <p:nvSpPr>
          <p:cNvPr id="17" name="CuadroTexto 8">
            <a:extLst>
              <a:ext uri="{FF2B5EF4-FFF2-40B4-BE49-F238E27FC236}">
                <a16:creationId xmlns:a16="http://schemas.microsoft.com/office/drawing/2014/main" id="{F32485CB-AE9E-4917-97B4-541A0941532E}"/>
              </a:ext>
            </a:extLst>
          </p:cNvPr>
          <p:cNvSpPr txBox="1"/>
          <p:nvPr/>
        </p:nvSpPr>
        <p:spPr>
          <a:xfrm>
            <a:off x="6369518" y="5312802"/>
            <a:ext cx="5457647" cy="83099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El sistema de control está implementado en baquelita</a:t>
            </a:r>
            <a:endParaRPr lang="es-EC" sz="2400" dirty="0"/>
          </a:p>
        </p:txBody>
      </p:sp>
    </p:spTree>
    <p:extLst>
      <p:ext uri="{BB962C8B-B14F-4D97-AF65-F5344CB8AC3E}">
        <p14:creationId xmlns:p14="http://schemas.microsoft.com/office/powerpoint/2010/main" val="274612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2CEC0B-767D-4561-ABBE-F148C5CED09B}"/>
              </a:ext>
            </a:extLst>
          </p:cNvPr>
          <p:cNvSpPr>
            <a:spLocks noChangeArrowheads="1"/>
          </p:cNvSpPr>
          <p:nvPr/>
        </p:nvSpPr>
        <p:spPr bwMode="auto">
          <a:xfrm>
            <a:off x="0" y="6932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8" name="CuadroTexto 8">
            <a:extLst>
              <a:ext uri="{FF2B5EF4-FFF2-40B4-BE49-F238E27FC236}">
                <a16:creationId xmlns:a16="http://schemas.microsoft.com/office/drawing/2014/main" id="{46F8D67B-595F-4EE0-98E1-94B1ACFDDE81}"/>
              </a:ext>
            </a:extLst>
          </p:cNvPr>
          <p:cNvSpPr txBox="1"/>
          <p:nvPr/>
        </p:nvSpPr>
        <p:spPr>
          <a:xfrm>
            <a:off x="1279935" y="563189"/>
            <a:ext cx="6837370" cy="523220"/>
          </a:xfrm>
          <a:prstGeom prst="rect">
            <a:avLst/>
          </a:prstGeom>
          <a:noFill/>
        </p:spPr>
        <p:txBody>
          <a:bodyPr wrap="square" rtlCol="0">
            <a:spAutoFit/>
          </a:bodyPr>
          <a:lstStyle/>
          <a:p>
            <a:r>
              <a:rPr lang="es-EC" sz="2800" b="1" dirty="0" smtClean="0"/>
              <a:t>Resultados de activación de jamming</a:t>
            </a:r>
            <a:endParaRPr lang="es-EC" sz="2800" b="1" dirty="0"/>
          </a:p>
        </p:txBody>
      </p:sp>
      <p:sp>
        <p:nvSpPr>
          <p:cNvPr id="9" name="CuadroTexto 8">
            <a:extLst>
              <a:ext uri="{FF2B5EF4-FFF2-40B4-BE49-F238E27FC236}">
                <a16:creationId xmlns:a16="http://schemas.microsoft.com/office/drawing/2014/main" id="{C710F677-ADC1-4DCB-9759-14510B34B5C9}"/>
              </a:ext>
            </a:extLst>
          </p:cNvPr>
          <p:cNvSpPr txBox="1"/>
          <p:nvPr/>
        </p:nvSpPr>
        <p:spPr>
          <a:xfrm>
            <a:off x="1279935" y="1650693"/>
            <a:ext cx="4386714"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Detecta si hay alerta a la distancia definida por el operador por parte de todos los sensores</a:t>
            </a:r>
            <a:endParaRPr lang="es-EC" sz="2400" dirty="0"/>
          </a:p>
        </p:txBody>
      </p:sp>
      <p:sp>
        <p:nvSpPr>
          <p:cNvPr id="12"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Arrow: Down 23">
            <a:extLst>
              <a:ext uri="{FF2B5EF4-FFF2-40B4-BE49-F238E27FC236}">
                <a16:creationId xmlns:a16="http://schemas.microsoft.com/office/drawing/2014/main" id="{E5042522-8E11-4DB6-8EED-DC4F7327507C}"/>
              </a:ext>
            </a:extLst>
          </p:cNvPr>
          <p:cNvSpPr/>
          <p:nvPr/>
        </p:nvSpPr>
        <p:spPr>
          <a:xfrm>
            <a:off x="3313272" y="2974930"/>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4" name="CuadroTexto 8">
            <a:extLst>
              <a:ext uri="{FF2B5EF4-FFF2-40B4-BE49-F238E27FC236}">
                <a16:creationId xmlns:a16="http://schemas.microsoft.com/office/drawing/2014/main" id="{F32485CB-AE9E-4917-97B4-541A0941532E}"/>
              </a:ext>
            </a:extLst>
          </p:cNvPr>
          <p:cNvSpPr txBox="1"/>
          <p:nvPr/>
        </p:nvSpPr>
        <p:spPr>
          <a:xfrm>
            <a:off x="1279935" y="3734268"/>
            <a:ext cx="4386714"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Solo hay detección si no se activa el jamming remoto mediante el pulsador del control</a:t>
            </a:r>
            <a:endParaRPr lang="es-EC" sz="2400" dirty="0"/>
          </a:p>
        </p:txBody>
      </p:sp>
      <p:sp>
        <p:nvSpPr>
          <p:cNvPr id="20" name="CuadroTexto 8">
            <a:extLst>
              <a:ext uri="{FF2B5EF4-FFF2-40B4-BE49-F238E27FC236}">
                <a16:creationId xmlns:a16="http://schemas.microsoft.com/office/drawing/2014/main" id="{F32485CB-AE9E-4917-97B4-541A0941532E}"/>
              </a:ext>
            </a:extLst>
          </p:cNvPr>
          <p:cNvSpPr txBox="1"/>
          <p:nvPr/>
        </p:nvSpPr>
        <p:spPr>
          <a:xfrm>
            <a:off x="5903495" y="5471940"/>
            <a:ext cx="5681558"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Control remoto con jamming desactivado</a:t>
            </a:r>
            <a:endParaRPr lang="es-EC" sz="2400" dirty="0"/>
          </a:p>
        </p:txBody>
      </p:sp>
      <p:pic>
        <p:nvPicPr>
          <p:cNvPr id="16" name="Imagen 15" descr="C:\Users\USUARIO\Documents\Tesis\JAMMING\resultadosfinales\resul-jammingOFF.jpg"/>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6059055" y="1613749"/>
            <a:ext cx="5796061" cy="35542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9840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2B2CEC0B-767D-4561-ABBE-F148C5CED09B}"/>
              </a:ext>
            </a:extLst>
          </p:cNvPr>
          <p:cNvSpPr>
            <a:spLocks noChangeArrowheads="1"/>
          </p:cNvSpPr>
          <p:nvPr/>
        </p:nvSpPr>
        <p:spPr bwMode="auto">
          <a:xfrm>
            <a:off x="0" y="6932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8" name="CuadroTexto 8">
            <a:extLst>
              <a:ext uri="{FF2B5EF4-FFF2-40B4-BE49-F238E27FC236}">
                <a16:creationId xmlns:a16="http://schemas.microsoft.com/office/drawing/2014/main" id="{46F8D67B-595F-4EE0-98E1-94B1ACFDDE81}"/>
              </a:ext>
            </a:extLst>
          </p:cNvPr>
          <p:cNvSpPr txBox="1"/>
          <p:nvPr/>
        </p:nvSpPr>
        <p:spPr>
          <a:xfrm>
            <a:off x="1279935" y="563189"/>
            <a:ext cx="6837370" cy="523220"/>
          </a:xfrm>
          <a:prstGeom prst="rect">
            <a:avLst/>
          </a:prstGeom>
          <a:noFill/>
        </p:spPr>
        <p:txBody>
          <a:bodyPr wrap="square" rtlCol="0">
            <a:spAutoFit/>
          </a:bodyPr>
          <a:lstStyle/>
          <a:p>
            <a:r>
              <a:rPr lang="es-EC" sz="2800" b="1" dirty="0" smtClean="0"/>
              <a:t>Resultados de activación de jamming</a:t>
            </a:r>
            <a:endParaRPr lang="es-EC" sz="2800" b="1" dirty="0"/>
          </a:p>
        </p:txBody>
      </p:sp>
      <p:sp>
        <p:nvSpPr>
          <p:cNvPr id="9" name="CuadroTexto 8">
            <a:extLst>
              <a:ext uri="{FF2B5EF4-FFF2-40B4-BE49-F238E27FC236}">
                <a16:creationId xmlns:a16="http://schemas.microsoft.com/office/drawing/2014/main" id="{C710F677-ADC1-4DCB-9759-14510B34B5C9}"/>
              </a:ext>
            </a:extLst>
          </p:cNvPr>
          <p:cNvSpPr txBox="1"/>
          <p:nvPr/>
        </p:nvSpPr>
        <p:spPr>
          <a:xfrm>
            <a:off x="1279935" y="1650693"/>
            <a:ext cx="4386714" cy="120032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El resultado de la inhibición es inmediata cuando se activa el pulsador de activación</a:t>
            </a:r>
            <a:endParaRPr lang="es-EC" sz="2400" dirty="0"/>
          </a:p>
        </p:txBody>
      </p:sp>
      <p:sp>
        <p:nvSpPr>
          <p:cNvPr id="12" name="Arrow: Down 22">
            <a:extLst>
              <a:ext uri="{FF2B5EF4-FFF2-40B4-BE49-F238E27FC236}">
                <a16:creationId xmlns:a16="http://schemas.microsoft.com/office/drawing/2014/main" id="{1DC25D59-A084-4995-9F0B-3F5941E0183E}"/>
              </a:ext>
            </a:extLst>
          </p:cNvPr>
          <p:cNvSpPr/>
          <p:nvPr/>
        </p:nvSpPr>
        <p:spPr>
          <a:xfrm>
            <a:off x="3313272" y="1203563"/>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Arrow: Down 23">
            <a:extLst>
              <a:ext uri="{FF2B5EF4-FFF2-40B4-BE49-F238E27FC236}">
                <a16:creationId xmlns:a16="http://schemas.microsoft.com/office/drawing/2014/main" id="{E5042522-8E11-4DB6-8EED-DC4F7327507C}"/>
              </a:ext>
            </a:extLst>
          </p:cNvPr>
          <p:cNvSpPr/>
          <p:nvPr/>
        </p:nvSpPr>
        <p:spPr>
          <a:xfrm>
            <a:off x="3313272" y="2974930"/>
            <a:ext cx="320040" cy="4101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0" name="CuadroTexto 8">
            <a:extLst>
              <a:ext uri="{FF2B5EF4-FFF2-40B4-BE49-F238E27FC236}">
                <a16:creationId xmlns:a16="http://schemas.microsoft.com/office/drawing/2014/main" id="{F32485CB-AE9E-4917-97B4-541A0941532E}"/>
              </a:ext>
            </a:extLst>
          </p:cNvPr>
          <p:cNvSpPr txBox="1"/>
          <p:nvPr/>
        </p:nvSpPr>
        <p:spPr>
          <a:xfrm>
            <a:off x="5994399" y="5153129"/>
            <a:ext cx="5599889"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2400" dirty="0" smtClean="0"/>
              <a:t>Control remoto con jamming activado</a:t>
            </a:r>
            <a:endParaRPr lang="es-EC" sz="2400" dirty="0"/>
          </a:p>
        </p:txBody>
      </p:sp>
      <p:pic>
        <p:nvPicPr>
          <p:cNvPr id="10" name="Imagen 9" descr="C:\Users\DanyD\Desktop\VideoCapture_20200106-23434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404" y="3509024"/>
            <a:ext cx="4500245" cy="2185035"/>
          </a:xfrm>
          <a:prstGeom prst="rect">
            <a:avLst/>
          </a:prstGeom>
          <a:noFill/>
          <a:ln>
            <a:noFill/>
          </a:ln>
        </p:spPr>
      </p:pic>
      <p:pic>
        <p:nvPicPr>
          <p:cNvPr id="11" name="Imagen 10" descr="C:\Users\USUARIO\Documents\Tesis\JAMMING\resultadosfinales\pruebas4.jpg"/>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759" r="5889"/>
          <a:stretch/>
        </p:blipFill>
        <p:spPr bwMode="auto">
          <a:xfrm>
            <a:off x="5985164" y="1844679"/>
            <a:ext cx="5599889" cy="2868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715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1478869" y="956130"/>
            <a:ext cx="7168588" cy="4308872"/>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400" dirty="0"/>
              <a:t>Introducción</a:t>
            </a:r>
            <a:r>
              <a:rPr lang="es-EC" sz="2800" b="1" dirty="0"/>
              <a:t> </a:t>
            </a:r>
          </a:p>
          <a:p>
            <a:pPr marL="285750" indent="-285750">
              <a:buFont typeface="Arial" panose="020B0604020202020204" pitchFamily="34" charset="0"/>
              <a:buChar char="•"/>
            </a:pPr>
            <a:r>
              <a:rPr lang="es-EC" sz="2400" dirty="0"/>
              <a:t>Objetivos</a:t>
            </a:r>
          </a:p>
          <a:p>
            <a:pPr marL="285750" indent="-285750">
              <a:buFont typeface="Arial" panose="020B0604020202020204" pitchFamily="34" charset="0"/>
              <a:buChar char="•"/>
            </a:pPr>
            <a:r>
              <a:rPr lang="es-EC" sz="2400" dirty="0"/>
              <a:t>Marco Teórico</a:t>
            </a:r>
          </a:p>
          <a:p>
            <a:pPr marL="285750" indent="-285750">
              <a:buFont typeface="Arial" panose="020B0604020202020204" pitchFamily="34" charset="0"/>
              <a:buChar char="•"/>
            </a:pPr>
            <a:r>
              <a:rPr lang="es-EC" sz="2400" dirty="0"/>
              <a:t>Diseño</a:t>
            </a:r>
          </a:p>
          <a:p>
            <a:pPr marL="285750" indent="-285750">
              <a:buFont typeface="Arial" panose="020B0604020202020204" pitchFamily="34" charset="0"/>
              <a:buChar char="•"/>
            </a:pPr>
            <a:r>
              <a:rPr lang="es-EC" sz="2400" dirty="0" smtClean="0"/>
              <a:t>Resultados</a:t>
            </a:r>
            <a:r>
              <a:rPr lang="es-EC" sz="2800" b="1" dirty="0" smtClean="0"/>
              <a:t> </a:t>
            </a:r>
            <a:endParaRPr lang="es-EC" sz="2800" b="1" dirty="0"/>
          </a:p>
          <a:p>
            <a:pPr marL="285750" indent="-285750">
              <a:buFont typeface="Arial" panose="020B0604020202020204" pitchFamily="34" charset="0"/>
              <a:buChar char="•"/>
            </a:pPr>
            <a:r>
              <a:rPr lang="es-EC" sz="2800" b="1" dirty="0"/>
              <a:t>Discusión</a:t>
            </a:r>
          </a:p>
          <a:p>
            <a:pPr marL="285750" indent="-285750">
              <a:buFont typeface="Arial" panose="020B0604020202020204" pitchFamily="34" charset="0"/>
              <a:buChar char="•"/>
            </a:pPr>
            <a:r>
              <a:rPr lang="es-EC" sz="2400" dirty="0"/>
              <a:t>Trabajos futuros</a:t>
            </a:r>
          </a:p>
          <a:p>
            <a:pPr marL="285750" indent="-285750">
              <a:buFont typeface="Arial" panose="020B0604020202020204" pitchFamily="34" charset="0"/>
              <a:buChar char="•"/>
            </a:pPr>
            <a:r>
              <a:rPr lang="es-EC" sz="2400" dirty="0"/>
              <a:t>Conclusiones</a:t>
            </a:r>
          </a:p>
          <a:p>
            <a:endParaRPr lang="es-EC" dirty="0"/>
          </a:p>
        </p:txBody>
      </p:sp>
    </p:spTree>
    <p:extLst>
      <p:ext uri="{BB962C8B-B14F-4D97-AF65-F5344CB8AC3E}">
        <p14:creationId xmlns:p14="http://schemas.microsoft.com/office/powerpoint/2010/main" val="15404727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Discusión</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1755067" y="1696955"/>
            <a:ext cx="7709773" cy="37315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50000"/>
              </a:lnSpc>
              <a:buFont typeface="Arial" panose="020B0604020202020204" pitchFamily="34" charset="0"/>
              <a:buChar char="•"/>
            </a:pPr>
            <a:r>
              <a:rPr lang="es-EC" sz="2400" dirty="0" smtClean="0">
                <a:latin typeface="+mn-lt"/>
              </a:rPr>
              <a:t>Control remoto (activación, sensado)</a:t>
            </a:r>
            <a:endParaRPr lang="es-EC" sz="2400" dirty="0">
              <a:latin typeface="+mn-lt"/>
            </a:endParaRPr>
          </a:p>
          <a:p>
            <a:pPr marL="342900" indent="-342900" algn="just">
              <a:lnSpc>
                <a:spcPct val="150000"/>
              </a:lnSpc>
              <a:buFont typeface="Arial" panose="020B0604020202020204" pitchFamily="34" charset="0"/>
              <a:buChar char="•"/>
            </a:pPr>
            <a:r>
              <a:rPr lang="es-EC" sz="2400" dirty="0" smtClean="0">
                <a:latin typeface="+mn-lt"/>
              </a:rPr>
              <a:t>Comunicación</a:t>
            </a:r>
            <a:endParaRPr lang="es-EC" sz="2400" dirty="0">
              <a:latin typeface="+mn-lt"/>
            </a:endParaRPr>
          </a:p>
          <a:p>
            <a:pPr marL="342900" indent="-342900" algn="just">
              <a:lnSpc>
                <a:spcPct val="150000"/>
              </a:lnSpc>
              <a:buFont typeface="Arial" panose="020B0604020202020204" pitchFamily="34" charset="0"/>
              <a:buChar char="•"/>
            </a:pPr>
            <a:r>
              <a:rPr lang="es-EC" sz="2400" dirty="0" smtClean="0">
                <a:latin typeface="+mn-lt"/>
              </a:rPr>
              <a:t>Detección de objetivos u obstáculos</a:t>
            </a:r>
            <a:endParaRPr lang="es-EC" sz="2400" dirty="0">
              <a:latin typeface="+mn-lt"/>
            </a:endParaRPr>
          </a:p>
          <a:p>
            <a:pPr marL="342900" indent="-342900" algn="just">
              <a:lnSpc>
                <a:spcPct val="150000"/>
              </a:lnSpc>
              <a:buFont typeface="Arial" panose="020B0604020202020204" pitchFamily="34" charset="0"/>
              <a:buChar char="•"/>
            </a:pPr>
            <a:r>
              <a:rPr lang="es-EC" sz="2400" dirty="0" smtClean="0">
                <a:latin typeface="+mn-lt"/>
              </a:rPr>
              <a:t>Sistema de inhibición móvil</a:t>
            </a:r>
            <a:endParaRPr lang="es-EC" sz="2400" dirty="0">
              <a:latin typeface="+mn-lt"/>
            </a:endParaRPr>
          </a:p>
          <a:p>
            <a:pPr marL="342900" indent="-342900" algn="just">
              <a:lnSpc>
                <a:spcPct val="150000"/>
              </a:lnSpc>
              <a:buFont typeface="Arial" panose="020B0604020202020204" pitchFamily="34" charset="0"/>
              <a:buChar char="•"/>
            </a:pPr>
            <a:r>
              <a:rPr lang="es-EC" sz="2400" dirty="0">
                <a:latin typeface="+mn-lt"/>
              </a:rPr>
              <a:t>Etapa de </a:t>
            </a:r>
            <a:r>
              <a:rPr lang="es-EC" sz="2400" dirty="0" smtClean="0">
                <a:latin typeface="+mn-lt"/>
              </a:rPr>
              <a:t>experimentación</a:t>
            </a:r>
            <a:endParaRPr lang="es-EC" sz="2400" dirty="0">
              <a:latin typeface="+mn-lt"/>
            </a:endParaRPr>
          </a:p>
        </p:txBody>
      </p:sp>
    </p:spTree>
    <p:extLst>
      <p:ext uri="{BB962C8B-B14F-4D97-AF65-F5344CB8AC3E}">
        <p14:creationId xmlns:p14="http://schemas.microsoft.com/office/powerpoint/2010/main" val="2832418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Discusión</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1225677" y="1563228"/>
            <a:ext cx="10468575" cy="3923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s-EC" sz="2400" dirty="0">
                <a:latin typeface="+mn-lt"/>
              </a:rPr>
              <a:t>El presente trabajo de </a:t>
            </a:r>
            <a:r>
              <a:rPr lang="es-EC" sz="2400" dirty="0" smtClean="0">
                <a:latin typeface="+mn-lt"/>
              </a:rPr>
              <a:t>investigación desarrolla el diseño y la implementación de un sistema de inhibición móvil, cuyo desenvolvimiento se establece en sistemas independientes que unidos generan un prototipo de inhibición remota comparable con estudios semejantes de jamming desarrollado en el centro de investigaciones científicas y tecnológicas del ejercito.</a:t>
            </a:r>
          </a:p>
        </p:txBody>
      </p:sp>
    </p:spTree>
    <p:extLst>
      <p:ext uri="{BB962C8B-B14F-4D97-AF65-F5344CB8AC3E}">
        <p14:creationId xmlns:p14="http://schemas.microsoft.com/office/powerpoint/2010/main" val="40954734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Discusión</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425" y="1305824"/>
            <a:ext cx="8737600" cy="4840975"/>
          </a:xfrm>
          <a:prstGeom prst="rect">
            <a:avLst/>
          </a:prstGeom>
        </p:spPr>
      </p:pic>
    </p:spTree>
    <p:extLst>
      <p:ext uri="{BB962C8B-B14F-4D97-AF65-F5344CB8AC3E}">
        <p14:creationId xmlns:p14="http://schemas.microsoft.com/office/powerpoint/2010/main" val="266570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271814FC-C3EC-41CA-A472-EC243C8A3DD3}"/>
              </a:ext>
            </a:extLst>
          </p:cNvPr>
          <p:cNvSpPr/>
          <p:nvPr/>
        </p:nvSpPr>
        <p:spPr>
          <a:xfrm>
            <a:off x="3184347" y="2536596"/>
            <a:ext cx="489284" cy="770022"/>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13" name="Rectangle 12">
            <a:extLst>
              <a:ext uri="{FF2B5EF4-FFF2-40B4-BE49-F238E27FC236}">
                <a16:creationId xmlns:a16="http://schemas.microsoft.com/office/drawing/2014/main" id="{8F3A433C-54E7-490B-B671-6942362584FD}"/>
              </a:ext>
            </a:extLst>
          </p:cNvPr>
          <p:cNvSpPr/>
          <p:nvPr/>
        </p:nvSpPr>
        <p:spPr>
          <a:xfrm>
            <a:off x="1119323" y="931432"/>
            <a:ext cx="1942959" cy="830997"/>
          </a:xfrm>
          <a:prstGeom prst="rect">
            <a:avLst/>
          </a:prstGeom>
        </p:spPr>
        <p:txBody>
          <a:bodyPr wrap="square">
            <a:spAutoFit/>
          </a:bodyPr>
          <a:lstStyle/>
          <a:p>
            <a:pPr algn="ctr"/>
            <a:r>
              <a:rPr lang="es-EC" sz="2400" dirty="0" smtClean="0"/>
              <a:t>Detección de objetos </a:t>
            </a:r>
            <a:endParaRPr lang="es-EC" sz="2400" dirty="0"/>
          </a:p>
        </p:txBody>
      </p:sp>
      <p:sp>
        <p:nvSpPr>
          <p:cNvPr id="14" name="Rectangle 13">
            <a:extLst>
              <a:ext uri="{FF2B5EF4-FFF2-40B4-BE49-F238E27FC236}">
                <a16:creationId xmlns:a16="http://schemas.microsoft.com/office/drawing/2014/main" id="{2C9D85AE-7A53-421B-B614-3D8F63F8698D}"/>
              </a:ext>
            </a:extLst>
          </p:cNvPr>
          <p:cNvSpPr/>
          <p:nvPr/>
        </p:nvSpPr>
        <p:spPr>
          <a:xfrm>
            <a:off x="4342241" y="3798596"/>
            <a:ext cx="1821144" cy="1569660"/>
          </a:xfrm>
          <a:prstGeom prst="rect">
            <a:avLst/>
          </a:prstGeom>
        </p:spPr>
        <p:txBody>
          <a:bodyPr wrap="square">
            <a:spAutoFit/>
          </a:bodyPr>
          <a:lstStyle/>
          <a:p>
            <a:pPr algn="ctr"/>
            <a:r>
              <a:rPr lang="es-EC" sz="2400" dirty="0" smtClean="0"/>
              <a:t>Decisión del operador si es o no un objetivo</a:t>
            </a:r>
            <a:endParaRPr lang="es-EC" sz="2400" dirty="0"/>
          </a:p>
        </p:txBody>
      </p:sp>
      <p:sp>
        <p:nvSpPr>
          <p:cNvPr id="15" name="Rectangle 14">
            <a:extLst>
              <a:ext uri="{FF2B5EF4-FFF2-40B4-BE49-F238E27FC236}">
                <a16:creationId xmlns:a16="http://schemas.microsoft.com/office/drawing/2014/main" id="{6500309C-D23A-4E61-B964-A804DF4BF530}"/>
              </a:ext>
            </a:extLst>
          </p:cNvPr>
          <p:cNvSpPr/>
          <p:nvPr/>
        </p:nvSpPr>
        <p:spPr>
          <a:xfrm>
            <a:off x="7647070" y="4412140"/>
            <a:ext cx="3518235" cy="1200329"/>
          </a:xfrm>
          <a:prstGeom prst="rect">
            <a:avLst/>
          </a:prstGeom>
        </p:spPr>
        <p:txBody>
          <a:bodyPr wrap="square">
            <a:spAutoFit/>
          </a:bodyPr>
          <a:lstStyle/>
          <a:p>
            <a:pPr algn="ctr"/>
            <a:r>
              <a:rPr lang="es-EC" sz="2400" dirty="0" smtClean="0"/>
              <a:t>Sistema de Jamming remoto de dron a dron controlado por operador</a:t>
            </a:r>
            <a:endParaRPr lang="es-EC" sz="2400" dirty="0"/>
          </a:p>
        </p:txBody>
      </p:sp>
      <p:cxnSp>
        <p:nvCxnSpPr>
          <p:cNvPr id="9" name="Straight Connector 8">
            <a:extLst>
              <a:ext uri="{FF2B5EF4-FFF2-40B4-BE49-F238E27FC236}">
                <a16:creationId xmlns:a16="http://schemas.microsoft.com/office/drawing/2014/main" id="{D0DFC2BA-22AB-4FD8-BC5D-5F3150E87138}"/>
              </a:ext>
            </a:extLst>
          </p:cNvPr>
          <p:cNvCxnSpPr>
            <a:cxnSpLocks/>
          </p:cNvCxnSpPr>
          <p:nvPr/>
        </p:nvCxnSpPr>
        <p:spPr>
          <a:xfrm>
            <a:off x="6958871" y="398843"/>
            <a:ext cx="0" cy="5363677"/>
          </a:xfrm>
          <a:prstGeom prst="line">
            <a:avLst/>
          </a:prstGeom>
          <a:ln w="76200"/>
        </p:spPr>
        <p:style>
          <a:lnRef idx="3">
            <a:schemeClr val="accent6"/>
          </a:lnRef>
          <a:fillRef idx="0">
            <a:schemeClr val="accent6"/>
          </a:fillRef>
          <a:effectRef idx="2">
            <a:schemeClr val="accent6"/>
          </a:effectRef>
          <a:fontRef idx="minor">
            <a:schemeClr val="tx1"/>
          </a:fontRef>
        </p:style>
      </p:cxnSp>
      <p:pic>
        <p:nvPicPr>
          <p:cNvPr id="10"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755" y="1065632"/>
            <a:ext cx="4441478" cy="294489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8165" y="398843"/>
            <a:ext cx="2915219" cy="2074494"/>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889" y="3553302"/>
            <a:ext cx="3048469" cy="1814954"/>
          </a:xfrm>
          <a:prstGeom prst="rect">
            <a:avLst/>
          </a:prstGeom>
        </p:spPr>
      </p:pic>
    </p:spTree>
    <p:extLst>
      <p:ext uri="{BB962C8B-B14F-4D97-AF65-F5344CB8AC3E}">
        <p14:creationId xmlns:p14="http://schemas.microsoft.com/office/powerpoint/2010/main" val="28057518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1478869" y="956130"/>
            <a:ext cx="7168588" cy="4247317"/>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400" dirty="0"/>
              <a:t>Introducción</a:t>
            </a:r>
            <a:r>
              <a:rPr lang="es-EC" sz="2800" b="1" dirty="0"/>
              <a:t> </a:t>
            </a:r>
          </a:p>
          <a:p>
            <a:pPr marL="285750" indent="-285750">
              <a:buFont typeface="Arial" panose="020B0604020202020204" pitchFamily="34" charset="0"/>
              <a:buChar char="•"/>
            </a:pPr>
            <a:r>
              <a:rPr lang="es-EC" sz="2400" dirty="0"/>
              <a:t>Objetivos</a:t>
            </a:r>
          </a:p>
          <a:p>
            <a:pPr marL="285750" indent="-285750">
              <a:buFont typeface="Arial" panose="020B0604020202020204" pitchFamily="34" charset="0"/>
              <a:buChar char="•"/>
            </a:pPr>
            <a:r>
              <a:rPr lang="es-EC" sz="2400" dirty="0"/>
              <a:t>Marco Teórico</a:t>
            </a:r>
          </a:p>
          <a:p>
            <a:pPr marL="285750" indent="-285750">
              <a:buFont typeface="Arial" panose="020B0604020202020204" pitchFamily="34" charset="0"/>
              <a:buChar char="•"/>
            </a:pPr>
            <a:r>
              <a:rPr lang="es-EC" sz="2400" dirty="0"/>
              <a:t>Diseño</a:t>
            </a:r>
          </a:p>
          <a:p>
            <a:pPr marL="285750" indent="-285750">
              <a:buFont typeface="Arial" panose="020B0604020202020204" pitchFamily="34" charset="0"/>
              <a:buChar char="•"/>
            </a:pPr>
            <a:r>
              <a:rPr lang="es-EC" sz="2400" dirty="0" smtClean="0"/>
              <a:t>Resultados </a:t>
            </a:r>
            <a:endParaRPr lang="es-EC" sz="2400" dirty="0"/>
          </a:p>
          <a:p>
            <a:pPr marL="285750" indent="-285750">
              <a:buFont typeface="Arial" panose="020B0604020202020204" pitchFamily="34" charset="0"/>
              <a:buChar char="•"/>
            </a:pPr>
            <a:r>
              <a:rPr lang="es-EC" sz="2400" dirty="0"/>
              <a:t>Discusión</a:t>
            </a:r>
          </a:p>
          <a:p>
            <a:pPr marL="285750" indent="-285750">
              <a:buFont typeface="Arial" panose="020B0604020202020204" pitchFamily="34" charset="0"/>
              <a:buChar char="•"/>
            </a:pPr>
            <a:r>
              <a:rPr lang="es-EC" sz="2800" b="1" dirty="0"/>
              <a:t>Trabajos futuros</a:t>
            </a:r>
          </a:p>
          <a:p>
            <a:pPr marL="285750" indent="-285750">
              <a:buFont typeface="Arial" panose="020B0604020202020204" pitchFamily="34" charset="0"/>
              <a:buChar char="•"/>
            </a:pPr>
            <a:r>
              <a:rPr lang="es-EC" sz="2400" dirty="0"/>
              <a:t>Conclusiones</a:t>
            </a:r>
          </a:p>
          <a:p>
            <a:endParaRPr lang="es-EC" dirty="0"/>
          </a:p>
        </p:txBody>
      </p:sp>
    </p:spTree>
    <p:extLst>
      <p:ext uri="{BB962C8B-B14F-4D97-AF65-F5344CB8AC3E}">
        <p14:creationId xmlns:p14="http://schemas.microsoft.com/office/powerpoint/2010/main" val="2915056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Trabajos Futuros</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1079273" y="1371600"/>
            <a:ext cx="10856053" cy="4668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50000"/>
              </a:lnSpc>
              <a:buFont typeface="Arial" panose="020B0604020202020204" pitchFamily="34" charset="0"/>
              <a:buChar char="•"/>
            </a:pPr>
            <a:r>
              <a:rPr lang="es-EC" sz="2400" dirty="0" smtClean="0">
                <a:latin typeface="+mn-lt"/>
              </a:rPr>
              <a:t>Montaje de todos los elementos en la aeronave atacante para probar la inhibición en aire del dron objetivo.</a:t>
            </a:r>
            <a:endParaRPr lang="es-EC" sz="2400" dirty="0">
              <a:latin typeface="+mn-lt"/>
            </a:endParaRPr>
          </a:p>
          <a:p>
            <a:pPr marL="342900" indent="-342900" algn="just">
              <a:lnSpc>
                <a:spcPct val="150000"/>
              </a:lnSpc>
              <a:buFont typeface="Arial" panose="020B0604020202020204" pitchFamily="34" charset="0"/>
              <a:buChar char="•"/>
            </a:pPr>
            <a:r>
              <a:rPr lang="es-EC" sz="2400" dirty="0" smtClean="0">
                <a:latin typeface="+mn-lt"/>
              </a:rPr>
              <a:t>Realizar las pruebas de funcionamiento del sistema inhibidor con selección de frecuencia entre 2.4 GHz y 5.8 GHz en tierra y en aire.</a:t>
            </a:r>
            <a:endParaRPr lang="es-EC" sz="2400" dirty="0">
              <a:latin typeface="+mn-lt"/>
            </a:endParaRPr>
          </a:p>
          <a:p>
            <a:pPr marL="342900" indent="-342900" algn="just">
              <a:lnSpc>
                <a:spcPct val="150000"/>
              </a:lnSpc>
              <a:buFont typeface="Arial" panose="020B0604020202020204" pitchFamily="34" charset="0"/>
              <a:buChar char="•"/>
            </a:pPr>
            <a:r>
              <a:rPr lang="es-EC" sz="2400" dirty="0" smtClean="0">
                <a:latin typeface="+mn-lt"/>
              </a:rPr>
              <a:t>Análisis de autonomía de vuelo del dron inhibidor sujeto a cambios en el diseño de anclaje del sistema en la aeronave.</a:t>
            </a:r>
            <a:endParaRPr lang="es-EC" sz="2400" dirty="0">
              <a:latin typeface="+mn-lt"/>
            </a:endParaRPr>
          </a:p>
          <a:p>
            <a:pPr marL="342900" indent="-342900" algn="just">
              <a:lnSpc>
                <a:spcPct val="150000"/>
              </a:lnSpc>
              <a:buFont typeface="Arial" panose="020B0604020202020204" pitchFamily="34" charset="0"/>
              <a:buChar char="•"/>
            </a:pPr>
            <a:r>
              <a:rPr lang="es-EC" sz="2400" dirty="0" smtClean="0">
                <a:latin typeface="+mn-lt"/>
              </a:rPr>
              <a:t>Análisis del sistema de montaje y fuente de alimentación para un cambio de amplificador del sistema propuesto.</a:t>
            </a:r>
          </a:p>
        </p:txBody>
      </p:sp>
    </p:spTree>
    <p:extLst>
      <p:ext uri="{BB962C8B-B14F-4D97-AF65-F5344CB8AC3E}">
        <p14:creationId xmlns:p14="http://schemas.microsoft.com/office/powerpoint/2010/main" val="2755250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Trabajos Futuros</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1079273" y="1371600"/>
            <a:ext cx="10856053" cy="4668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50000"/>
              </a:lnSpc>
              <a:buFont typeface="Arial" panose="020B0604020202020204" pitchFamily="34" charset="0"/>
              <a:buChar char="•"/>
            </a:pPr>
            <a:r>
              <a:rPr lang="es-EC" sz="2400" dirty="0"/>
              <a:t>Diseño del sistema con tecnología SMD (Surface Mount </a:t>
            </a:r>
            <a:r>
              <a:rPr lang="es-EC" sz="2400" dirty="0" err="1"/>
              <a:t>Device</a:t>
            </a:r>
            <a:r>
              <a:rPr lang="es-EC" sz="2400" dirty="0"/>
              <a:t>) para reducir el tamaño de las placas de control con el objetivo de aumentar la autonomía de vuelo</a:t>
            </a:r>
            <a:r>
              <a:rPr lang="es-EC" sz="2400" dirty="0" smtClean="0"/>
              <a:t>.</a:t>
            </a:r>
          </a:p>
          <a:p>
            <a:pPr marL="342900" indent="-342900" algn="just">
              <a:lnSpc>
                <a:spcPct val="150000"/>
              </a:lnSpc>
              <a:buFont typeface="Arial" panose="020B0604020202020204" pitchFamily="34" charset="0"/>
              <a:buChar char="•"/>
            </a:pPr>
            <a:r>
              <a:rPr lang="es-EC" sz="2400" dirty="0" smtClean="0"/>
              <a:t>Investigar la implementación con microcontroladores más robustos para aumentar los datos de análisis del sistema de detección de objetivos.</a:t>
            </a:r>
          </a:p>
          <a:p>
            <a:pPr marL="342900" indent="-342900" algn="just">
              <a:lnSpc>
                <a:spcPct val="150000"/>
              </a:lnSpc>
              <a:buFont typeface="Arial" panose="020B0604020202020204" pitchFamily="34" charset="0"/>
              <a:buChar char="•"/>
            </a:pPr>
            <a:r>
              <a:rPr lang="es-EC" sz="2400" dirty="0" smtClean="0"/>
              <a:t>Se propone obtener información de la señal del dron inhibido en la frecuencia intervenida para verificar la afección en este.</a:t>
            </a:r>
            <a:endParaRPr lang="es-EC" sz="2400" dirty="0"/>
          </a:p>
        </p:txBody>
      </p:sp>
    </p:spTree>
    <p:extLst>
      <p:ext uri="{BB962C8B-B14F-4D97-AF65-F5344CB8AC3E}">
        <p14:creationId xmlns:p14="http://schemas.microsoft.com/office/powerpoint/2010/main" val="1394665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1478869" y="956130"/>
            <a:ext cx="7168588" cy="4308872"/>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400" dirty="0"/>
              <a:t>Introducción</a:t>
            </a:r>
            <a:r>
              <a:rPr lang="es-EC" sz="2800" b="1" dirty="0"/>
              <a:t> </a:t>
            </a:r>
          </a:p>
          <a:p>
            <a:pPr marL="285750" indent="-285750">
              <a:buFont typeface="Arial" panose="020B0604020202020204" pitchFamily="34" charset="0"/>
              <a:buChar char="•"/>
            </a:pPr>
            <a:r>
              <a:rPr lang="es-EC" sz="2400" dirty="0"/>
              <a:t>Objetivos</a:t>
            </a:r>
          </a:p>
          <a:p>
            <a:pPr marL="285750" indent="-285750">
              <a:buFont typeface="Arial" panose="020B0604020202020204" pitchFamily="34" charset="0"/>
              <a:buChar char="•"/>
            </a:pPr>
            <a:r>
              <a:rPr lang="es-EC" sz="2400" dirty="0"/>
              <a:t>Marco Teórico</a:t>
            </a:r>
          </a:p>
          <a:p>
            <a:pPr marL="285750" indent="-285750">
              <a:buFont typeface="Arial" panose="020B0604020202020204" pitchFamily="34" charset="0"/>
              <a:buChar char="•"/>
            </a:pPr>
            <a:r>
              <a:rPr lang="es-EC" sz="2400" dirty="0"/>
              <a:t>Diseño</a:t>
            </a:r>
          </a:p>
          <a:p>
            <a:pPr marL="285750" indent="-285750">
              <a:buFont typeface="Arial" panose="020B0604020202020204" pitchFamily="34" charset="0"/>
              <a:buChar char="•"/>
            </a:pPr>
            <a:r>
              <a:rPr lang="es-EC" sz="2400" dirty="0" smtClean="0"/>
              <a:t>Resultados</a:t>
            </a:r>
            <a:r>
              <a:rPr lang="es-EC" sz="2800" b="1" dirty="0" smtClean="0"/>
              <a:t> </a:t>
            </a:r>
            <a:endParaRPr lang="es-EC" sz="2800" b="1" dirty="0"/>
          </a:p>
          <a:p>
            <a:pPr marL="285750" indent="-285750">
              <a:buFont typeface="Arial" panose="020B0604020202020204" pitchFamily="34" charset="0"/>
              <a:buChar char="•"/>
            </a:pPr>
            <a:r>
              <a:rPr lang="es-EC" sz="2400" dirty="0"/>
              <a:t>Discusión</a:t>
            </a:r>
          </a:p>
          <a:p>
            <a:pPr marL="285750" indent="-285750">
              <a:buFont typeface="Arial" panose="020B0604020202020204" pitchFamily="34" charset="0"/>
              <a:buChar char="•"/>
            </a:pPr>
            <a:r>
              <a:rPr lang="es-EC" sz="2400" dirty="0"/>
              <a:t>Trabajos futuros</a:t>
            </a:r>
          </a:p>
          <a:p>
            <a:pPr marL="285750" indent="-285750">
              <a:buFont typeface="Arial" panose="020B0604020202020204" pitchFamily="34" charset="0"/>
              <a:buChar char="•"/>
            </a:pPr>
            <a:r>
              <a:rPr lang="es-EC" sz="2800" b="1" dirty="0"/>
              <a:t>Conclusiones</a:t>
            </a:r>
          </a:p>
          <a:p>
            <a:endParaRPr lang="es-EC" dirty="0"/>
          </a:p>
        </p:txBody>
      </p:sp>
    </p:spTree>
    <p:extLst>
      <p:ext uri="{BB962C8B-B14F-4D97-AF65-F5344CB8AC3E}">
        <p14:creationId xmlns:p14="http://schemas.microsoft.com/office/powerpoint/2010/main" val="3713430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Conclusiones</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838199" y="1347538"/>
            <a:ext cx="11121190" cy="5011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2200" dirty="0" smtClean="0"/>
              <a:t>En el desarrollo del presente proyecto se ha planteado, programado, diseñado e implementado un prototipo de inhibición, preparado para realizar un ataque a la señal de video de un dron en vuelo en la banda de 2.4 GHz y de este modo, se inhibe su señal dentro de la red que genera este dispositivo ya que su comunicación con el control en tierra pierde estabilidad causando incertidumbre en su operador; además, hay que añadir que el dron atacado pierde total enlace de GPS, por tanto, la información provista por la aeronave se presenta muy susceptible, consiguiéndose así resultados efectivos con el proceso de inhibición planteado. Siendo un sistema robusto, se compone también de sensores montados en la estructura del dron inhibidor, cuya disponibilidad tiene la capacidad para detectar obstáculos, drones enemigos o cualquier tipo de objetos que pudiesen encontrarse en el rango de acción del dron atacante mientras se encuentre en vuelo hasta una distancia de 40 metros sujeto a todo el rango de acción ciego del dron, es decir, sea a la izquierda, derecha o la parte posterior del dispositivo e incluso trabajando en tiempo real cuando haya sido activado el circuito de jamming.</a:t>
            </a:r>
            <a:endParaRPr lang="en-US" sz="2200" dirty="0" smtClean="0"/>
          </a:p>
          <a:p>
            <a:pPr algn="just"/>
            <a:endParaRPr lang="es-EC" sz="2200" dirty="0"/>
          </a:p>
        </p:txBody>
      </p:sp>
    </p:spTree>
    <p:extLst>
      <p:ext uri="{BB962C8B-B14F-4D97-AF65-F5344CB8AC3E}">
        <p14:creationId xmlns:p14="http://schemas.microsoft.com/office/powerpoint/2010/main" val="3138149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Conclusiones</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838199" y="1347538"/>
            <a:ext cx="11121190" cy="5011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2200" dirty="0" smtClean="0"/>
              <a:t>El </a:t>
            </a:r>
            <a:r>
              <a:rPr lang="es-MX" sz="2200" dirty="0"/>
              <a:t>sistema inhibidor tiene un alcance aproximado de 80 metros sin línea de vista (NLOS) y con presencia de obstáculos, información obtenida mediante las pruebas desde el interior del CICTE, donde se encontraban todos los equipos involucrados hasta el exterior del hangar, moviendo tanto al dron inhibido como al control del mismo, evidenciando así, la perturbación exitosa de la señal de video</a:t>
            </a:r>
            <a:r>
              <a:rPr lang="es-MX" sz="2200" dirty="0" smtClean="0"/>
              <a:t>.</a:t>
            </a:r>
          </a:p>
          <a:p>
            <a:pPr algn="just"/>
            <a:endParaRPr lang="es-MX" sz="2200" dirty="0"/>
          </a:p>
          <a:p>
            <a:pPr algn="just"/>
            <a:r>
              <a:rPr lang="es-MX" sz="2200" dirty="0"/>
              <a:t>Mediante los resultados obtenidos de las pruebas realizadas del funcionamiento del sistema, se comprueba que  hay una pérdida completa de la señal de video y GPS del dron inhibido y su correspondiente mando de control, cabe mencionar que la aeronave no tripulada atacada corresponde al Dron DJI Phantom 3 Professional, en el cual, se puede visualizar que el dispositivo cambia a su modo Atti sin obtener conexión con satélite de posicionamiento GPS, es decir, al momento de ser inhibido, el dispositivo se mantiene a la altura que se encontraba al iniciar el ataque, quedando a la deriva de las corrientes de viento que puedan provocar una colisión del mismo</a:t>
            </a:r>
            <a:r>
              <a:rPr lang="es-MX" sz="2200" dirty="0" smtClean="0"/>
              <a:t>.</a:t>
            </a:r>
            <a:endParaRPr lang="es-MX" sz="2200" dirty="0"/>
          </a:p>
        </p:txBody>
      </p:sp>
    </p:spTree>
    <p:extLst>
      <p:ext uri="{BB962C8B-B14F-4D97-AF65-F5344CB8AC3E}">
        <p14:creationId xmlns:p14="http://schemas.microsoft.com/office/powerpoint/2010/main" val="2158858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Conclusiones</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838199" y="1235244"/>
            <a:ext cx="11121190" cy="4973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2200" dirty="0" smtClean="0"/>
              <a:t>Al </a:t>
            </a:r>
            <a:r>
              <a:rPr lang="es-MX" sz="2200" dirty="0"/>
              <a:t>momento de realizarse la inhibición por parte del sistema, el dron atacante no presenta afectaciones en la disponibilidad ni de video ni de maniobrabilidad por parte de su mando de control, ya que la antena fabricada para el presente proyecto de investigación posee una directividad en dirección frontal a la estructura del dron que lo alberga, es decir, su lóbulo de radiación se encuentra en sentido horizontal, </a:t>
            </a:r>
            <a:r>
              <a:rPr lang="es-MX" sz="2200" dirty="0" smtClean="0"/>
              <a:t>por </a:t>
            </a:r>
            <a:r>
              <a:rPr lang="es-MX" sz="2200" dirty="0"/>
              <a:t>lo cual, no hay gran posibilidad de interferir con la señal del dron inhibidor ya que sus antenas de posicionamiento y de comunicación se encuentran en dirección contraria a la antena perturbadora</a:t>
            </a:r>
            <a:r>
              <a:rPr lang="es-MX" sz="2200" dirty="0" smtClean="0"/>
              <a:t>.</a:t>
            </a:r>
          </a:p>
          <a:p>
            <a:pPr algn="just"/>
            <a:endParaRPr lang="es-MX" sz="1100" dirty="0"/>
          </a:p>
          <a:p>
            <a:pPr algn="just"/>
            <a:r>
              <a:rPr lang="es-MX" sz="2200" dirty="0"/>
              <a:t>Debido a las pruebas realizadas, se ha analizado que tipo de amplificador cumple con las características necesarias para obtener resultados favorables al momento de utilizar este sistema de Jamming, es por ello que hay la necesidad de obtener una ganancia de 24 y 28 dB, que sumada a la ganancia propia de la antena construida, se logra obtener una potencia de inhibición de 1W hasta 2W, de este modo, el amplificador ZVA-213-S+ es propuesto para la implementación adecuada del prototipo; esta afirmación se sustenta en los ensayos de funcionamiento del sistema utilizando el amplificador ZVE-3W-83+, que por averías del mismo presentaba a su salida una potencia aproximada de 1W</a:t>
            </a:r>
            <a:r>
              <a:rPr lang="es-MX" sz="2200" dirty="0" smtClean="0"/>
              <a:t>.</a:t>
            </a:r>
            <a:endParaRPr lang="es-MX" sz="2200" dirty="0"/>
          </a:p>
        </p:txBody>
      </p:sp>
    </p:spTree>
    <p:extLst>
      <p:ext uri="{BB962C8B-B14F-4D97-AF65-F5344CB8AC3E}">
        <p14:creationId xmlns:p14="http://schemas.microsoft.com/office/powerpoint/2010/main" val="1319455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Conclusiones</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838199" y="1235244"/>
            <a:ext cx="11121190" cy="4973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2200" dirty="0" smtClean="0"/>
              <a:t>La </a:t>
            </a:r>
            <a:r>
              <a:rPr lang="es-MX" sz="2200" dirty="0"/>
              <a:t>activación y desactivación del Jamming se realiza de forma manual, mediante un pulsador en el control remoto en tierra; está implementación manual es favorable para las necesidades del sistema, ya que el tiempo de respuesta a la acción de inhibición responde a la decisión del operador, mientras que el tiempo máximo de operación del inhibidor dependerá de la carga de alimentación que posee la batería, destinada para el amplificador de potencia colocada en el dron con una capacidad de 2200 mAH</a:t>
            </a:r>
            <a:r>
              <a:rPr lang="es-MX" sz="2200" dirty="0" smtClean="0"/>
              <a:t>.</a:t>
            </a:r>
          </a:p>
          <a:p>
            <a:pPr algn="just"/>
            <a:endParaRPr lang="es-MX" sz="2200" dirty="0"/>
          </a:p>
          <a:p>
            <a:pPr algn="just"/>
            <a:r>
              <a:rPr lang="es-MX" sz="2200" dirty="0"/>
              <a:t>El tiempo de respuesta que se percibe de la pérdida de video con respecto a la generación de la perturbación sobre el dron atacado una vez activado el Jamming desde tierra, es de aproximadamente 6 segundos, tiempo justificado por el procesamiento de la petición, comunicación, activación del inhibidor en aire y acción del jamming en la aeronave afectada</a:t>
            </a:r>
            <a:r>
              <a:rPr lang="es-MX" sz="2200" dirty="0" smtClean="0"/>
              <a:t>.</a:t>
            </a:r>
            <a:endParaRPr lang="es-MX" sz="2200" dirty="0"/>
          </a:p>
        </p:txBody>
      </p:sp>
    </p:spTree>
    <p:extLst>
      <p:ext uri="{BB962C8B-B14F-4D97-AF65-F5344CB8AC3E}">
        <p14:creationId xmlns:p14="http://schemas.microsoft.com/office/powerpoint/2010/main" val="35700590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365125"/>
            <a:ext cx="10856053" cy="1325563"/>
          </a:xfrm>
        </p:spPr>
        <p:txBody>
          <a:bodyPr>
            <a:normAutofit/>
          </a:bodyPr>
          <a:lstStyle/>
          <a:p>
            <a:pPr algn="ctr"/>
            <a:r>
              <a:rPr lang="es-EC" sz="3600" dirty="0">
                <a:latin typeface="+mn-lt"/>
              </a:rPr>
              <a:t>Conclusiones</a:t>
            </a:r>
          </a:p>
        </p:txBody>
      </p:sp>
      <p:sp>
        <p:nvSpPr>
          <p:cNvPr id="17" name="Título 1">
            <a:extLst>
              <a:ext uri="{FF2B5EF4-FFF2-40B4-BE49-F238E27FC236}">
                <a16:creationId xmlns:a16="http://schemas.microsoft.com/office/drawing/2014/main" id="{FE0A620F-E5F2-4468-9F5C-138FE84FF785}"/>
              </a:ext>
            </a:extLst>
          </p:cNvPr>
          <p:cNvSpPr txBox="1">
            <a:spLocks/>
          </p:cNvSpPr>
          <p:nvPr/>
        </p:nvSpPr>
        <p:spPr>
          <a:xfrm>
            <a:off x="838199" y="1235244"/>
            <a:ext cx="11121190" cy="4973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2200" dirty="0" smtClean="0"/>
              <a:t>La </a:t>
            </a:r>
            <a:r>
              <a:rPr lang="es-MX" sz="2200" dirty="0"/>
              <a:t>información de los sensores dispuestos en la estructura del dron para la detección de objetivos son datos de distancia procesados en el controlador en aire, el cual comunica al control remoto en tierra una alerta del lugar de detección en caso de haberla, no son vectores resultantes de un escaneo por el costo computacional que esto representa.</a:t>
            </a:r>
          </a:p>
        </p:txBody>
      </p:sp>
    </p:spTree>
    <p:extLst>
      <p:ext uri="{BB962C8B-B14F-4D97-AF65-F5344CB8AC3E}">
        <p14:creationId xmlns:p14="http://schemas.microsoft.com/office/powerpoint/2010/main" val="2588892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47F3722-B825-4B67-872B-40A79E58F27E}"/>
              </a:ext>
            </a:extLst>
          </p:cNvPr>
          <p:cNvSpPr>
            <a:spLocks noGrp="1"/>
          </p:cNvSpPr>
          <p:nvPr>
            <p:ph type="title"/>
          </p:nvPr>
        </p:nvSpPr>
        <p:spPr>
          <a:xfrm>
            <a:off x="838199" y="2386431"/>
            <a:ext cx="10856053" cy="1325563"/>
          </a:xfrm>
        </p:spPr>
        <p:txBody>
          <a:bodyPr>
            <a:normAutofit/>
          </a:bodyPr>
          <a:lstStyle/>
          <a:p>
            <a:pPr algn="ctr"/>
            <a:r>
              <a:rPr lang="es-EC" dirty="0">
                <a:latin typeface="+mn-lt"/>
              </a:rPr>
              <a:t>Gracias </a:t>
            </a:r>
          </a:p>
        </p:txBody>
      </p:sp>
    </p:spTree>
    <p:extLst>
      <p:ext uri="{BB962C8B-B14F-4D97-AF65-F5344CB8AC3E}">
        <p14:creationId xmlns:p14="http://schemas.microsoft.com/office/powerpoint/2010/main" val="334087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1478869" y="956130"/>
            <a:ext cx="7168588" cy="4185761"/>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400" dirty="0"/>
              <a:t>Introducción </a:t>
            </a:r>
          </a:p>
          <a:p>
            <a:pPr marL="285750" indent="-285750">
              <a:buFont typeface="Arial" panose="020B0604020202020204" pitchFamily="34" charset="0"/>
              <a:buChar char="•"/>
            </a:pPr>
            <a:r>
              <a:rPr lang="es-EC" sz="2800" b="1" dirty="0"/>
              <a:t>Objetivos</a:t>
            </a:r>
          </a:p>
          <a:p>
            <a:pPr marL="285750" indent="-285750">
              <a:buFont typeface="Arial" panose="020B0604020202020204" pitchFamily="34" charset="0"/>
              <a:buChar char="•"/>
            </a:pPr>
            <a:r>
              <a:rPr lang="es-EC" sz="2400" dirty="0"/>
              <a:t>Marco Teórico</a:t>
            </a:r>
          </a:p>
          <a:p>
            <a:pPr marL="285750" indent="-285750">
              <a:buFont typeface="Arial" panose="020B0604020202020204" pitchFamily="34" charset="0"/>
              <a:buChar char="•"/>
            </a:pPr>
            <a:r>
              <a:rPr lang="es-EC" sz="2400" dirty="0"/>
              <a:t>Diseño</a:t>
            </a:r>
          </a:p>
          <a:p>
            <a:pPr marL="285750" indent="-285750">
              <a:buFont typeface="Arial" panose="020B0604020202020204" pitchFamily="34" charset="0"/>
              <a:buChar char="•"/>
            </a:pPr>
            <a:r>
              <a:rPr lang="es-EC" sz="2400" dirty="0" smtClean="0"/>
              <a:t>Resultados </a:t>
            </a:r>
            <a:endParaRPr lang="es-EC" sz="2400" dirty="0"/>
          </a:p>
          <a:p>
            <a:pPr marL="285750" indent="-285750">
              <a:buFont typeface="Arial" panose="020B0604020202020204" pitchFamily="34" charset="0"/>
              <a:buChar char="•"/>
            </a:pPr>
            <a:r>
              <a:rPr lang="es-EC" sz="2400" dirty="0"/>
              <a:t>Discusión</a:t>
            </a:r>
          </a:p>
          <a:p>
            <a:pPr marL="285750" indent="-285750">
              <a:buFont typeface="Arial" panose="020B0604020202020204" pitchFamily="34" charset="0"/>
              <a:buChar char="•"/>
            </a:pPr>
            <a:r>
              <a:rPr lang="es-EC" sz="2400" dirty="0"/>
              <a:t>Trabajos futuros</a:t>
            </a:r>
          </a:p>
          <a:p>
            <a:pPr marL="285750" indent="-285750">
              <a:buFont typeface="Arial" panose="020B0604020202020204" pitchFamily="34" charset="0"/>
              <a:buChar char="•"/>
            </a:pPr>
            <a:r>
              <a:rPr lang="es-EC" sz="2400" dirty="0"/>
              <a:t>Conclusiones</a:t>
            </a:r>
          </a:p>
          <a:p>
            <a:endParaRPr lang="es-EC" dirty="0"/>
          </a:p>
        </p:txBody>
      </p:sp>
    </p:spTree>
    <p:extLst>
      <p:ext uri="{BB962C8B-B14F-4D97-AF65-F5344CB8AC3E}">
        <p14:creationId xmlns:p14="http://schemas.microsoft.com/office/powerpoint/2010/main" val="51100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1DAB38-400B-4538-804F-06FBD4D33DCB}"/>
              </a:ext>
            </a:extLst>
          </p:cNvPr>
          <p:cNvSpPr/>
          <p:nvPr/>
        </p:nvSpPr>
        <p:spPr>
          <a:xfrm>
            <a:off x="1219199" y="216568"/>
            <a:ext cx="10451433" cy="6027291"/>
          </a:xfrm>
          <a:prstGeom prst="rect">
            <a:avLst/>
          </a:prstGeom>
        </p:spPr>
        <p:txBody>
          <a:bodyPr wrap="square">
            <a:spAutoFit/>
          </a:bodyPr>
          <a:lstStyle/>
          <a:p>
            <a:pPr lvl="2" algn="just">
              <a:lnSpc>
                <a:spcPct val="150000"/>
              </a:lnSpc>
              <a:spcBef>
                <a:spcPts val="200"/>
              </a:spcBef>
              <a:spcAft>
                <a:spcPts val="0"/>
              </a:spcAft>
            </a:pPr>
            <a:r>
              <a:rPr lang="es-EC" sz="2800" b="1" dirty="0">
                <a:ea typeface="Times New Roman" panose="02020603050405020304" pitchFamily="18" charset="0"/>
                <a:cs typeface="Times New Roman" panose="02020603050405020304" pitchFamily="18" charset="0"/>
              </a:rPr>
              <a:t>General</a:t>
            </a:r>
          </a:p>
          <a:p>
            <a:pPr indent="180340" algn="just">
              <a:lnSpc>
                <a:spcPct val="150000"/>
              </a:lnSpc>
              <a:spcAft>
                <a:spcPts val="0"/>
              </a:spcAft>
            </a:pPr>
            <a:r>
              <a:rPr lang="es-EC" sz="2800" dirty="0" smtClean="0">
                <a:ea typeface="Calibri" panose="020F0502020204030204" pitchFamily="34" charset="0"/>
                <a:cs typeface="Times New Roman" panose="02020603050405020304" pitchFamily="18" charset="0"/>
              </a:rPr>
              <a:t>Implementar un dispositivo (prototipo) inhibidor móvil de señal inalámbrica mediante una red de antenas Microstrip y conceptos de jamming para el ataque aéreo a drones en banda de 2.4 GHz.</a:t>
            </a:r>
            <a:endParaRPr lang="es-EC" sz="2800" dirty="0">
              <a:ea typeface="Calibri" panose="020F0502020204030204" pitchFamily="34" charset="0"/>
              <a:cs typeface="Times New Roman" panose="02020603050405020304" pitchFamily="18" charset="0"/>
            </a:endParaRPr>
          </a:p>
          <a:p>
            <a:pPr lvl="2" algn="just">
              <a:lnSpc>
                <a:spcPct val="150000"/>
              </a:lnSpc>
              <a:spcBef>
                <a:spcPts val="200"/>
              </a:spcBef>
              <a:spcAft>
                <a:spcPts val="0"/>
              </a:spcAft>
            </a:pPr>
            <a:r>
              <a:rPr lang="es-EC" sz="2400" b="1" dirty="0" smtClean="0">
                <a:ea typeface="Times New Roman" panose="02020603050405020304" pitchFamily="18" charset="0"/>
                <a:cs typeface="Times New Roman" panose="02020603050405020304" pitchFamily="18" charset="0"/>
              </a:rPr>
              <a:t>Específicos</a:t>
            </a:r>
            <a:endParaRPr lang="es-EC" sz="2400" b="1" dirty="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2400" dirty="0" smtClean="0">
                <a:ea typeface="Calibri" panose="020F0502020204030204" pitchFamily="34" charset="0"/>
              </a:rPr>
              <a:t>Establecer la línea base de los componentes necesarios para realizar jamming, conocimiento sobre drones, manera de detección de dispositivos aéreos mediante sensores y manera de controlar el dispositivo inhibidor desde el suelo.</a:t>
            </a:r>
          </a:p>
          <a:p>
            <a:pPr marL="342900" lvl="0" indent="-342900" algn="just">
              <a:lnSpc>
                <a:spcPct val="150000"/>
              </a:lnSpc>
              <a:spcAft>
                <a:spcPts val="0"/>
              </a:spcAft>
              <a:buFont typeface="Symbol" panose="05050102010706020507" pitchFamily="18" charset="2"/>
              <a:buChar char=""/>
            </a:pPr>
            <a:r>
              <a:rPr lang="es-MX" sz="2400" dirty="0" smtClean="0">
                <a:ea typeface="Calibri" panose="020F0502020204030204" pitchFamily="34" charset="0"/>
              </a:rPr>
              <a:t>Diseñar </a:t>
            </a:r>
            <a:r>
              <a:rPr lang="es-MX" sz="2400" dirty="0">
                <a:ea typeface="Calibri" panose="020F0502020204030204" pitchFamily="34" charset="0"/>
              </a:rPr>
              <a:t>e implementar un prototipo de antenas Microstrip que trabajen en la banda de 2.4 GHz para la emisión de la señal inhibidora.</a:t>
            </a:r>
            <a:endParaRPr lang="es-EC" sz="2400" dirty="0">
              <a:ea typeface="Calibri" panose="020F0502020204030204" pitchFamily="34" charset="0"/>
            </a:endParaRPr>
          </a:p>
        </p:txBody>
      </p:sp>
    </p:spTree>
    <p:extLst>
      <p:ext uri="{BB962C8B-B14F-4D97-AF65-F5344CB8AC3E}">
        <p14:creationId xmlns:p14="http://schemas.microsoft.com/office/powerpoint/2010/main" val="327243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1DAB38-400B-4538-804F-06FBD4D33DCB}"/>
              </a:ext>
            </a:extLst>
          </p:cNvPr>
          <p:cNvSpPr/>
          <p:nvPr/>
        </p:nvSpPr>
        <p:spPr>
          <a:xfrm>
            <a:off x="1191490" y="127994"/>
            <a:ext cx="10418481" cy="6186309"/>
          </a:xfrm>
          <a:prstGeom prst="rect">
            <a:avLst/>
          </a:prstGeom>
        </p:spPr>
        <p:txBody>
          <a:bodyPr wrap="square">
            <a:spAutoFit/>
          </a:bodyPr>
          <a:lstStyle/>
          <a:p>
            <a:pPr algn="just">
              <a:lnSpc>
                <a:spcPct val="150000"/>
              </a:lnSpc>
            </a:pPr>
            <a:r>
              <a:rPr lang="es-EC" sz="2400" b="1" dirty="0">
                <a:ea typeface="Times New Roman" panose="02020603050405020304" pitchFamily="18" charset="0"/>
                <a:cs typeface="Times New Roman" panose="02020603050405020304" pitchFamily="18" charset="0"/>
              </a:rPr>
              <a:t>	Específicos</a:t>
            </a:r>
          </a:p>
          <a:p>
            <a:pPr marL="342900" lvl="0" indent="-342900" algn="just">
              <a:lnSpc>
                <a:spcPct val="150000"/>
              </a:lnSpc>
              <a:spcAft>
                <a:spcPts val="0"/>
              </a:spcAft>
              <a:buFont typeface="Symbol" panose="05050102010706020507" pitchFamily="18" charset="2"/>
              <a:buChar char=""/>
            </a:pPr>
            <a:r>
              <a:rPr lang="es-MX" sz="2400" dirty="0" smtClean="0">
                <a:ea typeface="Calibri" panose="020F0502020204030204" pitchFamily="34" charset="0"/>
              </a:rPr>
              <a:t>Diseñar </a:t>
            </a:r>
            <a:r>
              <a:rPr lang="es-MX" sz="2400" dirty="0">
                <a:ea typeface="Calibri" panose="020F0502020204030204" pitchFamily="34" charset="0"/>
              </a:rPr>
              <a:t>el operador remoto del jammer implementado en el dron, para la activación del prototipo sólo en detección del oponente.</a:t>
            </a:r>
          </a:p>
          <a:p>
            <a:pPr marL="342900" lvl="0" indent="-342900" algn="just">
              <a:lnSpc>
                <a:spcPct val="150000"/>
              </a:lnSpc>
              <a:spcAft>
                <a:spcPts val="0"/>
              </a:spcAft>
              <a:buFont typeface="Symbol" panose="05050102010706020507" pitchFamily="18" charset="2"/>
              <a:buChar char=""/>
            </a:pPr>
            <a:r>
              <a:rPr lang="es-MX" sz="2400" dirty="0" smtClean="0">
                <a:ea typeface="Calibri" panose="020F0502020204030204" pitchFamily="34" charset="0"/>
              </a:rPr>
              <a:t>Establecer </a:t>
            </a:r>
            <a:r>
              <a:rPr lang="es-MX" sz="2400" dirty="0">
                <a:ea typeface="Calibri" panose="020F0502020204030204" pitchFamily="34" charset="0"/>
              </a:rPr>
              <a:t>la ubicación de sensores en el dron para la detección de otros dispositivos aéreos u obstáculos en el campo y la comunicación con el operador remoto.</a:t>
            </a:r>
          </a:p>
          <a:p>
            <a:pPr marL="342900" lvl="0" indent="-342900" algn="just">
              <a:lnSpc>
                <a:spcPct val="150000"/>
              </a:lnSpc>
              <a:spcAft>
                <a:spcPts val="0"/>
              </a:spcAft>
              <a:buFont typeface="Symbol" panose="05050102010706020507" pitchFamily="18" charset="2"/>
              <a:buChar char=""/>
            </a:pPr>
            <a:r>
              <a:rPr lang="es-MX" sz="2400" dirty="0" smtClean="0">
                <a:ea typeface="Calibri" panose="020F0502020204030204" pitchFamily="34" charset="0"/>
              </a:rPr>
              <a:t>Realizar </a:t>
            </a:r>
            <a:r>
              <a:rPr lang="es-MX" sz="2400" dirty="0">
                <a:ea typeface="Calibri" panose="020F0502020204030204" pitchFamily="34" charset="0"/>
              </a:rPr>
              <a:t>pruebas de control, ganancia, tensión, directividad, alcance de los sensores y medición de las características de cada prueba, con las respectivas pruebas de campo con el dispositivo inhibidor ya implementado en el dron.</a:t>
            </a:r>
          </a:p>
          <a:p>
            <a:pPr marL="342900" lvl="0" indent="-342900" algn="just">
              <a:lnSpc>
                <a:spcPct val="150000"/>
              </a:lnSpc>
              <a:spcAft>
                <a:spcPts val="0"/>
              </a:spcAft>
              <a:buFont typeface="Symbol" panose="05050102010706020507" pitchFamily="18" charset="2"/>
              <a:buChar char=""/>
            </a:pPr>
            <a:r>
              <a:rPr lang="es-MX" sz="2400" dirty="0" smtClean="0">
                <a:ea typeface="Calibri" panose="020F0502020204030204" pitchFamily="34" charset="0"/>
              </a:rPr>
              <a:t>Analizar </a:t>
            </a:r>
            <a:r>
              <a:rPr lang="es-MX" sz="2400" dirty="0">
                <a:ea typeface="Calibri" panose="020F0502020204030204" pitchFamily="34" charset="0"/>
              </a:rPr>
              <a:t>y verificar los resultados obtenidos de la implementación del prototipo inhibidor y establecer directrices para proyectos similares o futuros.</a:t>
            </a:r>
          </a:p>
        </p:txBody>
      </p:sp>
    </p:spTree>
    <p:extLst>
      <p:ext uri="{BB962C8B-B14F-4D97-AF65-F5344CB8AC3E}">
        <p14:creationId xmlns:p14="http://schemas.microsoft.com/office/powerpoint/2010/main" val="818707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1"/>
            <a:ext cx="12192000" cy="6858000"/>
          </a:xfrm>
          <a:prstGeom prst="rect">
            <a:avLst/>
          </a:prstGeom>
        </p:spPr>
      </p:pic>
      <p:sp>
        <p:nvSpPr>
          <p:cNvPr id="3" name="CuadroTexto 2">
            <a:extLst>
              <a:ext uri="{FF2B5EF4-FFF2-40B4-BE49-F238E27FC236}">
                <a16:creationId xmlns:a16="http://schemas.microsoft.com/office/drawing/2014/main" id="{0F1CEA59-4372-4049-80ED-00E1B4C03DE1}"/>
              </a:ext>
            </a:extLst>
          </p:cNvPr>
          <p:cNvSpPr txBox="1"/>
          <p:nvPr/>
        </p:nvSpPr>
        <p:spPr>
          <a:xfrm>
            <a:off x="3353851" y="1399476"/>
            <a:ext cx="7168588" cy="4247317"/>
          </a:xfrm>
          <a:prstGeom prst="rect">
            <a:avLst/>
          </a:prstGeom>
          <a:noFill/>
        </p:spPr>
        <p:txBody>
          <a:bodyPr wrap="square" rtlCol="0">
            <a:spAutoFit/>
          </a:bodyPr>
          <a:lstStyle/>
          <a:p>
            <a:r>
              <a:rPr lang="es-EC" sz="2800" dirty="0">
                <a:latin typeface="+mj-lt"/>
              </a:rPr>
              <a:t>Agenda </a:t>
            </a:r>
          </a:p>
          <a:p>
            <a:endParaRPr lang="es-EC" sz="2400" dirty="0"/>
          </a:p>
          <a:p>
            <a:pPr marL="285750" indent="-285750">
              <a:buFont typeface="Arial" panose="020B0604020202020204" pitchFamily="34" charset="0"/>
              <a:buChar char="•"/>
            </a:pPr>
            <a:r>
              <a:rPr lang="es-EC" sz="2400" dirty="0"/>
              <a:t>Introducción</a:t>
            </a:r>
            <a:r>
              <a:rPr lang="es-EC" sz="2800" b="1" dirty="0"/>
              <a:t> </a:t>
            </a:r>
          </a:p>
          <a:p>
            <a:pPr marL="285750" indent="-285750">
              <a:buFont typeface="Arial" panose="020B0604020202020204" pitchFamily="34" charset="0"/>
              <a:buChar char="•"/>
            </a:pPr>
            <a:r>
              <a:rPr lang="es-EC" sz="2400" dirty="0"/>
              <a:t>Objetivos</a:t>
            </a:r>
          </a:p>
          <a:p>
            <a:pPr marL="285750" indent="-285750">
              <a:buFont typeface="Arial" panose="020B0604020202020204" pitchFamily="34" charset="0"/>
              <a:buChar char="•"/>
            </a:pPr>
            <a:r>
              <a:rPr lang="es-EC" sz="2800" b="1" dirty="0"/>
              <a:t>Marco Teórico</a:t>
            </a:r>
          </a:p>
          <a:p>
            <a:pPr marL="285750" indent="-285750">
              <a:buFont typeface="Arial" panose="020B0604020202020204" pitchFamily="34" charset="0"/>
              <a:buChar char="•"/>
            </a:pPr>
            <a:r>
              <a:rPr lang="es-EC" sz="2400" dirty="0" smtClean="0"/>
              <a:t>Diseño</a:t>
            </a:r>
            <a:endParaRPr lang="es-EC" sz="2400" dirty="0"/>
          </a:p>
          <a:p>
            <a:pPr marL="285750" indent="-285750">
              <a:buFont typeface="Arial" panose="020B0604020202020204" pitchFamily="34" charset="0"/>
              <a:buChar char="•"/>
            </a:pPr>
            <a:r>
              <a:rPr lang="es-EC" sz="2400" dirty="0"/>
              <a:t>Resultados </a:t>
            </a:r>
          </a:p>
          <a:p>
            <a:pPr marL="285750" indent="-285750">
              <a:buFont typeface="Arial" panose="020B0604020202020204" pitchFamily="34" charset="0"/>
              <a:buChar char="•"/>
            </a:pPr>
            <a:r>
              <a:rPr lang="es-EC" sz="2400" dirty="0"/>
              <a:t>Discusión</a:t>
            </a:r>
          </a:p>
          <a:p>
            <a:pPr marL="285750" indent="-285750">
              <a:buFont typeface="Arial" panose="020B0604020202020204" pitchFamily="34" charset="0"/>
              <a:buChar char="•"/>
            </a:pPr>
            <a:r>
              <a:rPr lang="es-EC" sz="2400" dirty="0"/>
              <a:t>Trabajos futuros</a:t>
            </a:r>
          </a:p>
          <a:p>
            <a:pPr marL="285750" indent="-285750">
              <a:buFont typeface="Arial" panose="020B0604020202020204" pitchFamily="34" charset="0"/>
              <a:buChar char="•"/>
            </a:pPr>
            <a:r>
              <a:rPr lang="es-EC" sz="2400" dirty="0"/>
              <a:t>Conclusiones</a:t>
            </a:r>
          </a:p>
          <a:p>
            <a:endParaRPr lang="es-EC" dirty="0"/>
          </a:p>
        </p:txBody>
      </p:sp>
    </p:spTree>
    <p:extLst>
      <p:ext uri="{BB962C8B-B14F-4D97-AF65-F5344CB8AC3E}">
        <p14:creationId xmlns:p14="http://schemas.microsoft.com/office/powerpoint/2010/main" val="141652182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2439</TotalTime>
  <Words>3026</Words>
  <Application>Microsoft Office PowerPoint</Application>
  <PresentationFormat>Panorámica</PresentationFormat>
  <Paragraphs>435</Paragraphs>
  <Slides>59</Slides>
  <Notes>45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59</vt:i4>
      </vt:variant>
    </vt:vector>
  </HeadingPairs>
  <TitlesOfParts>
    <vt:vector size="66" baseType="lpstr">
      <vt:lpstr>Arial</vt:lpstr>
      <vt:lpstr>Calibri</vt:lpstr>
      <vt:lpstr>Calibri Light</vt:lpstr>
      <vt:lpstr>Cambria Math</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de Control en Aire</vt:lpstr>
      <vt:lpstr>Sistema de Control en Aire</vt:lpstr>
      <vt:lpstr>Sistema de Control en Aire</vt:lpstr>
      <vt:lpstr>Presentación de PowerPoint</vt:lpstr>
      <vt:lpstr>VCO y Amplificación</vt:lpstr>
      <vt:lpstr>Presentación de PowerPoint</vt:lpstr>
      <vt:lpstr>Antena Reconfigurable</vt:lpstr>
      <vt:lpstr>Presentación de PowerPoint</vt:lpstr>
      <vt:lpstr>Presentación de PowerPoint</vt:lpstr>
      <vt:lpstr>Presentación de PowerPoint</vt:lpstr>
      <vt:lpstr>Presentación de PowerPoint</vt:lpstr>
      <vt:lpstr>Sistema de Control en Tierra</vt:lpstr>
      <vt:lpstr>Sistema de Control en Tierra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Discusión</vt:lpstr>
      <vt:lpstr>Discusión</vt:lpstr>
      <vt:lpstr>Discusión</vt:lpstr>
      <vt:lpstr>Presentación de PowerPoint</vt:lpstr>
      <vt:lpstr>Trabajos Futuros</vt:lpstr>
      <vt:lpstr>Trabajos Futuros</vt:lpstr>
      <vt:lpstr>Presentación de PowerPoint</vt:lpstr>
      <vt:lpstr>Conclusiones</vt:lpstr>
      <vt:lpstr>Conclusiones</vt:lpstr>
      <vt:lpstr>Conclusiones</vt:lpstr>
      <vt:lpstr>Conclusiones</vt:lpstr>
      <vt:lpstr>Conclusiones</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Domínguez</dc:creator>
  <cp:lastModifiedBy>jonathan viscarra</cp:lastModifiedBy>
  <cp:revision>152</cp:revision>
  <dcterms:created xsi:type="dcterms:W3CDTF">2019-12-11T22:58:31Z</dcterms:created>
  <dcterms:modified xsi:type="dcterms:W3CDTF">2020-01-17T01:53:32Z</dcterms:modified>
</cp:coreProperties>
</file>