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2" r:id="rId15"/>
    <p:sldId id="274" r:id="rId16"/>
    <p:sldId id="275" r:id="rId17"/>
    <p:sldId id="286" r:id="rId18"/>
    <p:sldId id="276" r:id="rId19"/>
    <p:sldId id="279" r:id="rId20"/>
    <p:sldId id="280" r:id="rId21"/>
    <p:sldId id="284" r:id="rId22"/>
    <p:sldId id="285" r:id="rId23"/>
    <p:sldId id="281" r:id="rId24"/>
    <p:sldId id="282" r:id="rId25"/>
    <p:sldId id="283"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5817" autoAdjust="0"/>
  </p:normalViewPr>
  <p:slideViewPr>
    <p:cSldViewPr snapToGrid="0">
      <p:cViewPr varScale="1">
        <p:scale>
          <a:sx n="63" d="100"/>
          <a:sy n="63" d="100"/>
        </p:scale>
        <p:origin x="10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POBLAC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POBL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POBL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POBLA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grafico%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empresas%202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82E-4F9F-A1FA-BB2910469D3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82E-4F9F-A1FA-BB2910469D3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82E-4F9F-A1FA-BB2910469D3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82E-4F9F-A1FA-BB2910469D3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82E-4F9F-A1FA-BB2910469D3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Hoja1!$F$347:$F$351</c:f>
              <c:strCache>
                <c:ptCount val="5"/>
                <c:pt idx="0">
                  <c:v>MANGOS </c:v>
                </c:pt>
                <c:pt idx="1">
                  <c:v>PIÑAS</c:v>
                </c:pt>
                <c:pt idx="2">
                  <c:v>PITAHAYAS</c:v>
                </c:pt>
                <c:pt idx="3">
                  <c:v>GRANADILLA</c:v>
                </c:pt>
                <c:pt idx="4">
                  <c:v>UCHUVAS</c:v>
                </c:pt>
              </c:strCache>
            </c:strRef>
          </c:cat>
          <c:val>
            <c:numRef>
              <c:f>Hoja1!$G$347:$G$351</c:f>
              <c:numCache>
                <c:formatCode>#,##0</c:formatCode>
                <c:ptCount val="5"/>
                <c:pt idx="0">
                  <c:v>66670</c:v>
                </c:pt>
                <c:pt idx="1">
                  <c:v>29842</c:v>
                </c:pt>
                <c:pt idx="2">
                  <c:v>32240</c:v>
                </c:pt>
                <c:pt idx="3">
                  <c:v>1345</c:v>
                </c:pt>
                <c:pt idx="4">
                  <c:v>1064</c:v>
                </c:pt>
              </c:numCache>
            </c:numRef>
          </c:val>
          <c:extLst>
            <c:ext xmlns:c16="http://schemas.microsoft.com/office/drawing/2014/chart" uri="{C3380CC4-5D6E-409C-BE32-E72D297353CC}">
              <c16:uniqueId val="{0000000A-582E-4F9F-A1FA-BB2910469D3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F3A-47F9-A043-6428BC53C3A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F3A-47F9-A043-6428BC53C3A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F3A-47F9-A043-6428BC53C3A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F3A-47F9-A043-6428BC53C3A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F3A-47F9-A043-6428BC53C3A1}"/>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CF3A-47F9-A043-6428BC53C3A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CF3A-47F9-A043-6428BC53C3A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CF3A-47F9-A043-6428BC53C3A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CF3A-47F9-A043-6428BC53C3A1}"/>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CF3A-47F9-A043-6428BC53C3A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Hoja1!$B$463:$B$472</c:f>
              <c:strCache>
                <c:ptCount val="10"/>
                <c:pt idx="0">
                  <c:v>ESTADOS UNIDOS</c:v>
                </c:pt>
                <c:pt idx="1">
                  <c:v>ESPAÑA</c:v>
                </c:pt>
                <c:pt idx="2">
                  <c:v>PAÍSES BAJOS</c:v>
                </c:pt>
                <c:pt idx="3">
                  <c:v>FRANCIA</c:v>
                </c:pt>
                <c:pt idx="4">
                  <c:v>MALASIA</c:v>
                </c:pt>
                <c:pt idx="5">
                  <c:v>CANADÁ</c:v>
                </c:pt>
                <c:pt idx="6">
                  <c:v>EMIRATOS ARABES UNIDOS</c:v>
                </c:pt>
                <c:pt idx="7">
                  <c:v>HONG KONG</c:v>
                </c:pt>
                <c:pt idx="8">
                  <c:v>SINGAPUR</c:v>
                </c:pt>
                <c:pt idx="9">
                  <c:v>OTROS PAISES</c:v>
                </c:pt>
              </c:strCache>
            </c:strRef>
          </c:cat>
          <c:val>
            <c:numRef>
              <c:f>Hoja1!$C$463:$C$472</c:f>
              <c:numCache>
                <c:formatCode>General</c:formatCode>
                <c:ptCount val="10"/>
                <c:pt idx="0" formatCode="#,##0">
                  <c:v>13838</c:v>
                </c:pt>
                <c:pt idx="1">
                  <c:v>545</c:v>
                </c:pt>
                <c:pt idx="2">
                  <c:v>172</c:v>
                </c:pt>
                <c:pt idx="3">
                  <c:v>591</c:v>
                </c:pt>
                <c:pt idx="4">
                  <c:v>409</c:v>
                </c:pt>
                <c:pt idx="5">
                  <c:v>842</c:v>
                </c:pt>
                <c:pt idx="6">
                  <c:v>245</c:v>
                </c:pt>
                <c:pt idx="7" formatCode="#,##0">
                  <c:v>13889</c:v>
                </c:pt>
                <c:pt idx="8" formatCode="#,##0">
                  <c:v>1625</c:v>
                </c:pt>
                <c:pt idx="9">
                  <c:v>83</c:v>
                </c:pt>
              </c:numCache>
            </c:numRef>
          </c:val>
          <c:extLst>
            <c:ext xmlns:c16="http://schemas.microsoft.com/office/drawing/2014/chart" uri="{C3380CC4-5D6E-409C-BE32-E72D297353CC}">
              <c16:uniqueId val="{00000014-CF3A-47F9-A043-6428BC53C3A1}"/>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0EB-4931-8CC8-9A91CBA0BE8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0EB-4931-8CC8-9A91CBA0BE8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0EB-4931-8CC8-9A91CBA0BE8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0EB-4931-8CC8-9A91CBA0BE8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0EB-4931-8CC8-9A91CBA0BE8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Hoja1!$B$522:$B$526</c:f>
              <c:strCache>
                <c:ptCount val="5"/>
                <c:pt idx="0">
                  <c:v>Morona Santiago</c:v>
                </c:pt>
                <c:pt idx="1">
                  <c:v>Pichincha</c:v>
                </c:pt>
                <c:pt idx="2">
                  <c:v>Santa Elena</c:v>
                </c:pt>
                <c:pt idx="3">
                  <c:v>El Oro</c:v>
                </c:pt>
                <c:pt idx="4">
                  <c:v>Otras</c:v>
                </c:pt>
              </c:strCache>
            </c:strRef>
          </c:cat>
          <c:val>
            <c:numRef>
              <c:f>Hoja1!$E$522:$E$526</c:f>
              <c:numCache>
                <c:formatCode>General</c:formatCode>
                <c:ptCount val="5"/>
                <c:pt idx="0">
                  <c:v>3019</c:v>
                </c:pt>
                <c:pt idx="1">
                  <c:v>421</c:v>
                </c:pt>
                <c:pt idx="2">
                  <c:v>322</c:v>
                </c:pt>
                <c:pt idx="3">
                  <c:v>291</c:v>
                </c:pt>
                <c:pt idx="4">
                  <c:v>230</c:v>
                </c:pt>
              </c:numCache>
            </c:numRef>
          </c:val>
          <c:extLst>
            <c:ext xmlns:c16="http://schemas.microsoft.com/office/drawing/2014/chart" uri="{C3380CC4-5D6E-409C-BE32-E72D297353CC}">
              <c16:uniqueId val="{0000000A-80EB-4931-8CC8-9A91CBA0BE81}"/>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36E-44A1-B9F9-243C5246659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36E-44A1-B9F9-243C5246659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36E-44A1-B9F9-243C5246659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36E-44A1-B9F9-243C5246659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Hoja1!$B$640:$B$643</c:f>
              <c:strCache>
                <c:ptCount val="4"/>
                <c:pt idx="0">
                  <c:v>HONG KONG</c:v>
                </c:pt>
                <c:pt idx="1">
                  <c:v>ESTADOS UNIDOS</c:v>
                </c:pt>
                <c:pt idx="2">
                  <c:v>SINGAPUR</c:v>
                </c:pt>
                <c:pt idx="3">
                  <c:v>UNION EUROPEA (28)</c:v>
                </c:pt>
              </c:strCache>
            </c:strRef>
          </c:cat>
          <c:val>
            <c:numRef>
              <c:f>Hoja1!$C$640:$C$643</c:f>
              <c:numCache>
                <c:formatCode>0.00%</c:formatCode>
                <c:ptCount val="4"/>
                <c:pt idx="0">
                  <c:v>0.56799999999999995</c:v>
                </c:pt>
                <c:pt idx="1">
                  <c:v>0.182</c:v>
                </c:pt>
                <c:pt idx="2">
                  <c:v>0.114</c:v>
                </c:pt>
                <c:pt idx="3">
                  <c:v>9.5000000000000001E-2</c:v>
                </c:pt>
              </c:numCache>
            </c:numRef>
          </c:val>
          <c:extLst>
            <c:ext xmlns:c16="http://schemas.microsoft.com/office/drawing/2014/chart" uri="{C3380CC4-5D6E-409C-BE32-E72D297353CC}">
              <c16:uniqueId val="{00000008-036E-44A1-B9F9-243C5246659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432-4B24-A686-93E782A2C0F0}"/>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432-4B24-A686-93E782A2C0F0}"/>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432-4B24-A686-93E782A2C0F0}"/>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432-4B24-A686-93E782A2C0F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Hoja1!$C$23:$C$26</c:f>
              <c:strCache>
                <c:ptCount val="4"/>
                <c:pt idx="0">
                  <c:v>Nada adecuado</c:v>
                </c:pt>
                <c:pt idx="1">
                  <c:v>Poco adecuado</c:v>
                </c:pt>
                <c:pt idx="2">
                  <c:v>Adecuadamente</c:v>
                </c:pt>
                <c:pt idx="3">
                  <c:v>Muy adecuadamente</c:v>
                </c:pt>
              </c:strCache>
            </c:strRef>
          </c:cat>
          <c:val>
            <c:numRef>
              <c:f>Hoja1!$D$23:$D$26</c:f>
              <c:numCache>
                <c:formatCode>###0</c:formatCode>
                <c:ptCount val="4"/>
                <c:pt idx="0">
                  <c:v>7</c:v>
                </c:pt>
                <c:pt idx="1">
                  <c:v>20</c:v>
                </c:pt>
                <c:pt idx="2">
                  <c:v>85</c:v>
                </c:pt>
                <c:pt idx="3">
                  <c:v>37</c:v>
                </c:pt>
              </c:numCache>
            </c:numRef>
          </c:val>
          <c:extLst>
            <c:ext xmlns:c16="http://schemas.microsoft.com/office/drawing/2014/chart" uri="{C3380CC4-5D6E-409C-BE32-E72D297353CC}">
              <c16:uniqueId val="{00000008-5432-4B24-A686-93E782A2C0F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4B3-4C76-8107-5C7937B67BFE}"/>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4B3-4C76-8107-5C7937B67BFE}"/>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4B3-4C76-8107-5C7937B67BFE}"/>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4B3-4C76-8107-5C7937B67BF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Hoja1!$C$35:$C$38</c:f>
              <c:strCache>
                <c:ptCount val="4"/>
                <c:pt idx="0">
                  <c:v>Nada</c:v>
                </c:pt>
                <c:pt idx="1">
                  <c:v>Poco</c:v>
                </c:pt>
                <c:pt idx="2">
                  <c:v>Suficiente</c:v>
                </c:pt>
                <c:pt idx="3">
                  <c:v>Mucho</c:v>
                </c:pt>
              </c:strCache>
            </c:strRef>
          </c:cat>
          <c:val>
            <c:numRef>
              <c:f>Hoja1!$D$35:$D$38</c:f>
              <c:numCache>
                <c:formatCode>###0</c:formatCode>
                <c:ptCount val="4"/>
                <c:pt idx="0">
                  <c:v>5</c:v>
                </c:pt>
                <c:pt idx="1">
                  <c:v>42</c:v>
                </c:pt>
                <c:pt idx="2">
                  <c:v>90</c:v>
                </c:pt>
                <c:pt idx="3">
                  <c:v>12</c:v>
                </c:pt>
              </c:numCache>
            </c:numRef>
          </c:val>
          <c:extLst>
            <c:ext xmlns:c16="http://schemas.microsoft.com/office/drawing/2014/chart" uri="{C3380CC4-5D6E-409C-BE32-E72D297353CC}">
              <c16:uniqueId val="{00000008-44B3-4C76-8107-5C7937B67BF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'PROMEDIO ANALISIS'!$A$21</c:f>
              <c:strCache>
                <c:ptCount val="1"/>
                <c:pt idx="0">
                  <c:v>Pitahaya para exportación</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'PROMEDIO ANALISIS'!$B$20:$C$20</c:f>
              <c:strCache>
                <c:ptCount val="2"/>
                <c:pt idx="0">
                  <c:v>0,5-3 he de producción</c:v>
                </c:pt>
                <c:pt idx="1">
                  <c:v>4 he en delante de producción</c:v>
                </c:pt>
              </c:strCache>
            </c:strRef>
          </c:cat>
          <c:val>
            <c:numRef>
              <c:f>'PROMEDIO ANALISIS'!$B$21:$C$21</c:f>
              <c:numCache>
                <c:formatCode>_(* #,##0.00_);_(* \(#,##0.00\);_(* "-"??_);_(@_)</c:formatCode>
                <c:ptCount val="2"/>
                <c:pt idx="0">
                  <c:v>9617.4</c:v>
                </c:pt>
                <c:pt idx="1">
                  <c:v>15329.601492537313</c:v>
                </c:pt>
              </c:numCache>
            </c:numRef>
          </c:val>
          <c:extLst>
            <c:ext xmlns:c16="http://schemas.microsoft.com/office/drawing/2014/chart" uri="{C3380CC4-5D6E-409C-BE32-E72D297353CC}">
              <c16:uniqueId val="{00000000-D3C6-4715-9A70-D25D7DBBC2F4}"/>
            </c:ext>
          </c:extLst>
        </c:ser>
        <c:ser>
          <c:idx val="1"/>
          <c:order val="1"/>
          <c:tx>
            <c:strRef>
              <c:f>'PROMEDIO ANALISIS'!$A$22</c:f>
              <c:strCache>
                <c:ptCount val="1"/>
                <c:pt idx="0">
                  <c:v>Pitahaya nacional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'PROMEDIO ANALISIS'!$B$20:$C$20</c:f>
              <c:strCache>
                <c:ptCount val="2"/>
                <c:pt idx="0">
                  <c:v>0,5-3 he de producción</c:v>
                </c:pt>
                <c:pt idx="1">
                  <c:v>4 he en delante de producción</c:v>
                </c:pt>
              </c:strCache>
            </c:strRef>
          </c:cat>
          <c:val>
            <c:numRef>
              <c:f>'PROMEDIO ANALISIS'!$B$22:$C$22</c:f>
              <c:numCache>
                <c:formatCode>_(* #,##0.00_);_(* \(#,##0.00\);_(* "-"??_);_(@_)</c:formatCode>
                <c:ptCount val="2"/>
                <c:pt idx="0">
                  <c:v>2793.5</c:v>
                </c:pt>
                <c:pt idx="1">
                  <c:v>2825.8701492537316</c:v>
                </c:pt>
              </c:numCache>
            </c:numRef>
          </c:val>
          <c:extLst>
            <c:ext xmlns:c16="http://schemas.microsoft.com/office/drawing/2014/chart" uri="{C3380CC4-5D6E-409C-BE32-E72D297353CC}">
              <c16:uniqueId val="{00000001-D3C6-4715-9A70-D25D7DBBC2F4}"/>
            </c:ext>
          </c:extLst>
        </c:ser>
        <c:dLbls>
          <c:showLegendKey val="0"/>
          <c:showVal val="0"/>
          <c:showCatName val="0"/>
          <c:showSerName val="0"/>
          <c:showPercent val="0"/>
          <c:showBubbleSize val="0"/>
        </c:dLbls>
        <c:gapWidth val="65"/>
        <c:shape val="box"/>
        <c:axId val="407193552"/>
        <c:axId val="407189200"/>
        <c:axId val="0"/>
      </c:bar3DChart>
      <c:catAx>
        <c:axId val="407193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S"/>
          </a:p>
        </c:txPr>
        <c:crossAx val="407189200"/>
        <c:crosses val="autoZero"/>
        <c:auto val="1"/>
        <c:lblAlgn val="ctr"/>
        <c:lblOffset val="100"/>
        <c:noMultiLvlLbl val="0"/>
      </c:catAx>
      <c:valAx>
        <c:axId val="407189200"/>
        <c:scaling>
          <c:orientation val="minMax"/>
        </c:scaling>
        <c:delete val="0"/>
        <c:axPos val="l"/>
        <c:majorGridlines>
          <c:spPr>
            <a:ln w="9525" cap="flat" cmpd="sng" algn="ctr">
              <a:solidFill>
                <a:schemeClr val="dk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crossAx val="40719355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s-E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_rels/data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748A0-7211-4A15-AD22-3422D27262D2}" type="doc">
      <dgm:prSet loTypeId="urn:microsoft.com/office/officeart/2008/layout/AlternatingPictureBlocks" loCatId="list" qsTypeId="urn:microsoft.com/office/officeart/2005/8/quickstyle/simple1" qsCatId="simple" csTypeId="urn:microsoft.com/office/officeart/2005/8/colors/colorful3" csCatId="colorful" phldr="1"/>
      <dgm:spPr/>
      <dgm:t>
        <a:bodyPr/>
        <a:lstStyle/>
        <a:p>
          <a:endParaRPr lang="es-EC"/>
        </a:p>
      </dgm:t>
    </dgm:pt>
    <dgm:pt modelId="{D12451C6-1E76-4AEF-A95F-F10BB6BDE4A9}">
      <dgm:prSet phldrT="[Texto]" custT="1"/>
      <dgm:spPr/>
      <dgm:t>
        <a:bodyPr/>
        <a:lstStyle/>
        <a:p>
          <a:r>
            <a:rPr lang="es-EC" sz="1900" dirty="0" smtClean="0">
              <a:solidFill>
                <a:schemeClr val="tx1"/>
              </a:solidFill>
            </a:rPr>
            <a:t>En consecuencia al proceso de la globalización, la actividad agrícola se ha enfrentado a fuertes cambios a nivel mundial por lo que es fundamental que estas actividades deben ser más productivas y competitivas</a:t>
          </a:r>
          <a:endParaRPr lang="es-EC" sz="1900" dirty="0">
            <a:solidFill>
              <a:schemeClr val="tx1"/>
            </a:solidFill>
          </a:endParaRPr>
        </a:p>
      </dgm:t>
    </dgm:pt>
    <dgm:pt modelId="{7BE18536-A6F9-4A8D-9BC8-41125D85D67B}" type="parTrans" cxnId="{589094B2-9EBB-43D9-B7ED-ED92502BFA82}">
      <dgm:prSet/>
      <dgm:spPr/>
      <dgm:t>
        <a:bodyPr/>
        <a:lstStyle/>
        <a:p>
          <a:endParaRPr lang="es-EC"/>
        </a:p>
      </dgm:t>
    </dgm:pt>
    <dgm:pt modelId="{D92EC102-9E8D-4039-8476-0D1FE8813799}" type="sibTrans" cxnId="{589094B2-9EBB-43D9-B7ED-ED92502BFA82}">
      <dgm:prSet/>
      <dgm:spPr/>
      <dgm:t>
        <a:bodyPr/>
        <a:lstStyle/>
        <a:p>
          <a:endParaRPr lang="es-EC"/>
        </a:p>
      </dgm:t>
    </dgm:pt>
    <dgm:pt modelId="{124DBC1B-7AF9-48BD-95D1-6CD13002A6B7}">
      <dgm:prSet phldrT="[Texto]" custT="1"/>
      <dgm:spPr/>
      <dgm:t>
        <a:bodyPr/>
        <a:lstStyle/>
        <a:p>
          <a:r>
            <a:rPr lang="es-EC" sz="1900" dirty="0" smtClean="0">
              <a:solidFill>
                <a:schemeClr val="tx1"/>
              </a:solidFill>
            </a:rPr>
            <a:t>En el cantón Palora, más de la mitad de sus habitantes se dedican a las actividades de agricultura, ganadería, pesca y silvicultura. En la producción agrícola está la siembra y cosecha de té, naranjilla, caña de azúcar, plátano, palmito, papa china y la pitahaya</a:t>
          </a:r>
          <a:endParaRPr lang="es-EC" sz="1900" dirty="0">
            <a:solidFill>
              <a:schemeClr val="tx1"/>
            </a:solidFill>
          </a:endParaRPr>
        </a:p>
      </dgm:t>
    </dgm:pt>
    <dgm:pt modelId="{FDF86959-3B47-4258-947F-F75A9623C547}" type="parTrans" cxnId="{CA119715-3454-41EF-957C-8D52095A38C8}">
      <dgm:prSet/>
      <dgm:spPr/>
      <dgm:t>
        <a:bodyPr/>
        <a:lstStyle/>
        <a:p>
          <a:endParaRPr lang="es-EC"/>
        </a:p>
      </dgm:t>
    </dgm:pt>
    <dgm:pt modelId="{FE5DC668-99D3-458B-B0BD-5778115A1929}" type="sibTrans" cxnId="{CA119715-3454-41EF-957C-8D52095A38C8}">
      <dgm:prSet/>
      <dgm:spPr/>
      <dgm:t>
        <a:bodyPr/>
        <a:lstStyle/>
        <a:p>
          <a:endParaRPr lang="es-EC"/>
        </a:p>
      </dgm:t>
    </dgm:pt>
    <dgm:pt modelId="{65E40CB8-08DB-4E59-93F2-B8A0E8A40842}">
      <dgm:prSet phldrT="[Texto]"/>
      <dgm:spPr/>
      <dgm:t>
        <a:bodyPr/>
        <a:lstStyle/>
        <a:p>
          <a:r>
            <a:rPr lang="es-EC" dirty="0" smtClean="0">
              <a:solidFill>
                <a:schemeClr val="tx1"/>
              </a:solidFill>
            </a:rPr>
            <a:t>En la actualidad las organizaciones, sin importar el tamaño y la actividad a la que se dediquen, se ven obligadas a establecer cuanto les cuesta producir sus bienes y/o servicios</a:t>
          </a:r>
          <a:endParaRPr lang="es-EC" dirty="0">
            <a:solidFill>
              <a:schemeClr val="tx1"/>
            </a:solidFill>
          </a:endParaRPr>
        </a:p>
      </dgm:t>
    </dgm:pt>
    <dgm:pt modelId="{0B2B55AF-C57D-4682-85AB-8571A831C45E}" type="sibTrans" cxnId="{1AF42D3E-0BAD-4ED4-8DD2-1477A1D59E3A}">
      <dgm:prSet/>
      <dgm:spPr/>
      <dgm:t>
        <a:bodyPr/>
        <a:lstStyle/>
        <a:p>
          <a:endParaRPr lang="es-EC"/>
        </a:p>
      </dgm:t>
    </dgm:pt>
    <dgm:pt modelId="{7E40D2A9-1ABA-4C6D-B521-02832A81D129}" type="parTrans" cxnId="{1AF42D3E-0BAD-4ED4-8DD2-1477A1D59E3A}">
      <dgm:prSet/>
      <dgm:spPr/>
      <dgm:t>
        <a:bodyPr/>
        <a:lstStyle/>
        <a:p>
          <a:endParaRPr lang="es-EC"/>
        </a:p>
      </dgm:t>
    </dgm:pt>
    <dgm:pt modelId="{274CF2E8-22A8-4A83-8F6E-30F7F6D3EFF9}" type="pres">
      <dgm:prSet presAssocID="{0CF748A0-7211-4A15-AD22-3422D27262D2}" presName="linearFlow" presStyleCnt="0">
        <dgm:presLayoutVars>
          <dgm:dir/>
          <dgm:resizeHandles val="exact"/>
        </dgm:presLayoutVars>
      </dgm:prSet>
      <dgm:spPr/>
      <dgm:t>
        <a:bodyPr/>
        <a:lstStyle/>
        <a:p>
          <a:endParaRPr lang="es-EC"/>
        </a:p>
      </dgm:t>
    </dgm:pt>
    <dgm:pt modelId="{3289B409-8E07-4056-85A6-EB37F9BAB995}" type="pres">
      <dgm:prSet presAssocID="{65E40CB8-08DB-4E59-93F2-B8A0E8A40842}" presName="comp" presStyleCnt="0"/>
      <dgm:spPr/>
    </dgm:pt>
    <dgm:pt modelId="{4AA25B82-61EC-4E04-B472-4466A7D4A77F}" type="pres">
      <dgm:prSet presAssocID="{65E40CB8-08DB-4E59-93F2-B8A0E8A40842}" presName="rect2" presStyleLbl="node1" presStyleIdx="0" presStyleCnt="3" custScaleX="184950" custLinFactNeighborX="29171" custLinFactNeighborY="3582">
        <dgm:presLayoutVars>
          <dgm:bulletEnabled val="1"/>
        </dgm:presLayoutVars>
      </dgm:prSet>
      <dgm:spPr/>
      <dgm:t>
        <a:bodyPr/>
        <a:lstStyle/>
        <a:p>
          <a:endParaRPr lang="es-EC"/>
        </a:p>
      </dgm:t>
    </dgm:pt>
    <dgm:pt modelId="{79D4F5FB-030E-4EE5-8359-A42F058B981D}" type="pres">
      <dgm:prSet presAssocID="{65E40CB8-08DB-4E59-93F2-B8A0E8A40842}" presName="rect1" presStyleLbl="lnNode1" presStyleIdx="0" presStyleCnt="3" custLinFactNeighborX="-47232" custLinFactNeighborY="358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BD78D52-6389-475F-B071-DF378E9AA1D2}" type="pres">
      <dgm:prSet presAssocID="{0B2B55AF-C57D-4682-85AB-8571A831C45E}" presName="sibTrans" presStyleCnt="0"/>
      <dgm:spPr/>
    </dgm:pt>
    <dgm:pt modelId="{2D4D5AFD-DC5E-4E5D-AE08-03DB74B6FEDE}" type="pres">
      <dgm:prSet presAssocID="{D12451C6-1E76-4AEF-A95F-F10BB6BDE4A9}" presName="comp" presStyleCnt="0"/>
      <dgm:spPr/>
    </dgm:pt>
    <dgm:pt modelId="{426446C4-8A35-4A73-80E4-0DAEF8C441A3}" type="pres">
      <dgm:prSet presAssocID="{D12451C6-1E76-4AEF-A95F-F10BB6BDE4A9}" presName="rect2" presStyleLbl="node1" presStyleIdx="1" presStyleCnt="3" custScaleX="189248" custLinFactNeighborX="-12754" custLinFactNeighborY="0">
        <dgm:presLayoutVars>
          <dgm:bulletEnabled val="1"/>
        </dgm:presLayoutVars>
      </dgm:prSet>
      <dgm:spPr/>
      <dgm:t>
        <a:bodyPr/>
        <a:lstStyle/>
        <a:p>
          <a:endParaRPr lang="es-EC"/>
        </a:p>
      </dgm:t>
    </dgm:pt>
    <dgm:pt modelId="{6CD3D289-1422-43BA-BD93-8781206CE4B5}" type="pres">
      <dgm:prSet presAssocID="{D12451C6-1E76-4AEF-A95F-F10BB6BDE4A9}" presName="rect1" presStyleLbl="lnNode1" presStyleIdx="1" presStyleCnt="3" custLinFactNeighborX="62930"/>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t>
        <a:bodyPr/>
        <a:lstStyle/>
        <a:p>
          <a:endParaRPr lang="es-EC"/>
        </a:p>
      </dgm:t>
    </dgm:pt>
    <dgm:pt modelId="{B6C02424-D601-406E-8976-527848257083}" type="pres">
      <dgm:prSet presAssocID="{D92EC102-9E8D-4039-8476-0D1FE8813799}" presName="sibTrans" presStyleCnt="0"/>
      <dgm:spPr/>
    </dgm:pt>
    <dgm:pt modelId="{DBF453B5-BDAE-4697-B073-1C677EAC847D}" type="pres">
      <dgm:prSet presAssocID="{124DBC1B-7AF9-48BD-95D1-6CD13002A6B7}" presName="comp" presStyleCnt="0"/>
      <dgm:spPr/>
    </dgm:pt>
    <dgm:pt modelId="{E889347D-037D-4C71-8EAB-D0CFCD477E7D}" type="pres">
      <dgm:prSet presAssocID="{124DBC1B-7AF9-48BD-95D1-6CD13002A6B7}" presName="rect2" presStyleLbl="node1" presStyleIdx="2" presStyleCnt="3" custScaleX="189264" custScaleY="101233" custLinFactNeighborX="28569" custLinFactNeighborY="147">
        <dgm:presLayoutVars>
          <dgm:bulletEnabled val="1"/>
        </dgm:presLayoutVars>
      </dgm:prSet>
      <dgm:spPr/>
      <dgm:t>
        <a:bodyPr/>
        <a:lstStyle/>
        <a:p>
          <a:endParaRPr lang="es-EC"/>
        </a:p>
      </dgm:t>
    </dgm:pt>
    <dgm:pt modelId="{D840DB27-4898-43EF-BAEA-40DD95783711}" type="pres">
      <dgm:prSet presAssocID="{124DBC1B-7AF9-48BD-95D1-6CD13002A6B7}" presName="rect1" presStyleLbl="lnNode1" presStyleIdx="2" presStyleCnt="3" custLinFactNeighborX="-2796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1000" r="-31000"/>
          </a:stretch>
        </a:blipFill>
      </dgm:spPr>
      <dgm:t>
        <a:bodyPr/>
        <a:lstStyle/>
        <a:p>
          <a:endParaRPr lang="es-EC"/>
        </a:p>
      </dgm:t>
    </dgm:pt>
  </dgm:ptLst>
  <dgm:cxnLst>
    <dgm:cxn modelId="{5D27C837-F399-4C47-9390-7245844D7EC8}" type="presOf" srcId="{124DBC1B-7AF9-48BD-95D1-6CD13002A6B7}" destId="{E889347D-037D-4C71-8EAB-D0CFCD477E7D}" srcOrd="0" destOrd="0" presId="urn:microsoft.com/office/officeart/2008/layout/AlternatingPictureBlocks"/>
    <dgm:cxn modelId="{C4AC74A9-0E52-4CC0-BAD4-D398D1FEBE2C}" type="presOf" srcId="{0CF748A0-7211-4A15-AD22-3422D27262D2}" destId="{274CF2E8-22A8-4A83-8F6E-30F7F6D3EFF9}" srcOrd="0" destOrd="0" presId="urn:microsoft.com/office/officeart/2008/layout/AlternatingPictureBlocks"/>
    <dgm:cxn modelId="{589094B2-9EBB-43D9-B7ED-ED92502BFA82}" srcId="{0CF748A0-7211-4A15-AD22-3422D27262D2}" destId="{D12451C6-1E76-4AEF-A95F-F10BB6BDE4A9}" srcOrd="1" destOrd="0" parTransId="{7BE18536-A6F9-4A8D-9BC8-41125D85D67B}" sibTransId="{D92EC102-9E8D-4039-8476-0D1FE8813799}"/>
    <dgm:cxn modelId="{CA119715-3454-41EF-957C-8D52095A38C8}" srcId="{0CF748A0-7211-4A15-AD22-3422D27262D2}" destId="{124DBC1B-7AF9-48BD-95D1-6CD13002A6B7}" srcOrd="2" destOrd="0" parTransId="{FDF86959-3B47-4258-947F-F75A9623C547}" sibTransId="{FE5DC668-99D3-458B-B0BD-5778115A1929}"/>
    <dgm:cxn modelId="{1AF42D3E-0BAD-4ED4-8DD2-1477A1D59E3A}" srcId="{0CF748A0-7211-4A15-AD22-3422D27262D2}" destId="{65E40CB8-08DB-4E59-93F2-B8A0E8A40842}" srcOrd="0" destOrd="0" parTransId="{7E40D2A9-1ABA-4C6D-B521-02832A81D129}" sibTransId="{0B2B55AF-C57D-4682-85AB-8571A831C45E}"/>
    <dgm:cxn modelId="{39E30F25-7312-4603-A5DB-7B77D0F2F5BF}" type="presOf" srcId="{65E40CB8-08DB-4E59-93F2-B8A0E8A40842}" destId="{4AA25B82-61EC-4E04-B472-4466A7D4A77F}" srcOrd="0" destOrd="0" presId="urn:microsoft.com/office/officeart/2008/layout/AlternatingPictureBlocks"/>
    <dgm:cxn modelId="{75A1FB33-EA7F-44BB-81F3-D5287292D59D}" type="presOf" srcId="{D12451C6-1E76-4AEF-A95F-F10BB6BDE4A9}" destId="{426446C4-8A35-4A73-80E4-0DAEF8C441A3}" srcOrd="0" destOrd="0" presId="urn:microsoft.com/office/officeart/2008/layout/AlternatingPictureBlocks"/>
    <dgm:cxn modelId="{D3BECE4D-ECCD-4191-87DB-F7CAEE0563B6}" type="presParOf" srcId="{274CF2E8-22A8-4A83-8F6E-30F7F6D3EFF9}" destId="{3289B409-8E07-4056-85A6-EB37F9BAB995}" srcOrd="0" destOrd="0" presId="urn:microsoft.com/office/officeart/2008/layout/AlternatingPictureBlocks"/>
    <dgm:cxn modelId="{40AE258E-7956-42BC-86DC-4151A16DA2A5}" type="presParOf" srcId="{3289B409-8E07-4056-85A6-EB37F9BAB995}" destId="{4AA25B82-61EC-4E04-B472-4466A7D4A77F}" srcOrd="0" destOrd="0" presId="urn:microsoft.com/office/officeart/2008/layout/AlternatingPictureBlocks"/>
    <dgm:cxn modelId="{6339BBD6-908A-41E6-A037-AF473AFA25C5}" type="presParOf" srcId="{3289B409-8E07-4056-85A6-EB37F9BAB995}" destId="{79D4F5FB-030E-4EE5-8359-A42F058B981D}" srcOrd="1" destOrd="0" presId="urn:microsoft.com/office/officeart/2008/layout/AlternatingPictureBlocks"/>
    <dgm:cxn modelId="{A76E8D6E-284A-47A3-972D-FD9723513577}" type="presParOf" srcId="{274CF2E8-22A8-4A83-8F6E-30F7F6D3EFF9}" destId="{1BD78D52-6389-475F-B071-DF378E9AA1D2}" srcOrd="1" destOrd="0" presId="urn:microsoft.com/office/officeart/2008/layout/AlternatingPictureBlocks"/>
    <dgm:cxn modelId="{D744EEB5-C6F0-4D9D-ABA8-D67D163CEEE7}" type="presParOf" srcId="{274CF2E8-22A8-4A83-8F6E-30F7F6D3EFF9}" destId="{2D4D5AFD-DC5E-4E5D-AE08-03DB74B6FEDE}" srcOrd="2" destOrd="0" presId="urn:microsoft.com/office/officeart/2008/layout/AlternatingPictureBlocks"/>
    <dgm:cxn modelId="{063FA9E5-A1F6-4E60-92AB-F844E3E11535}" type="presParOf" srcId="{2D4D5AFD-DC5E-4E5D-AE08-03DB74B6FEDE}" destId="{426446C4-8A35-4A73-80E4-0DAEF8C441A3}" srcOrd="0" destOrd="0" presId="urn:microsoft.com/office/officeart/2008/layout/AlternatingPictureBlocks"/>
    <dgm:cxn modelId="{42150F45-BE86-4A5B-8ACB-588AD1930209}" type="presParOf" srcId="{2D4D5AFD-DC5E-4E5D-AE08-03DB74B6FEDE}" destId="{6CD3D289-1422-43BA-BD93-8781206CE4B5}" srcOrd="1" destOrd="0" presId="urn:microsoft.com/office/officeart/2008/layout/AlternatingPictureBlocks"/>
    <dgm:cxn modelId="{B893D250-1D38-44D5-9CA6-FE9DBD47FD12}" type="presParOf" srcId="{274CF2E8-22A8-4A83-8F6E-30F7F6D3EFF9}" destId="{B6C02424-D601-406E-8976-527848257083}" srcOrd="3" destOrd="0" presId="urn:microsoft.com/office/officeart/2008/layout/AlternatingPictureBlocks"/>
    <dgm:cxn modelId="{AFC6DDE4-EA40-4818-B2FA-0A8CD68CE1B7}" type="presParOf" srcId="{274CF2E8-22A8-4A83-8F6E-30F7F6D3EFF9}" destId="{DBF453B5-BDAE-4697-B073-1C677EAC847D}" srcOrd="4" destOrd="0" presId="urn:microsoft.com/office/officeart/2008/layout/AlternatingPictureBlocks"/>
    <dgm:cxn modelId="{15D09ACE-751E-40FD-9EF5-DED17AA81D62}" type="presParOf" srcId="{DBF453B5-BDAE-4697-B073-1C677EAC847D}" destId="{E889347D-037D-4C71-8EAB-D0CFCD477E7D}" srcOrd="0" destOrd="0" presId="urn:microsoft.com/office/officeart/2008/layout/AlternatingPictureBlocks"/>
    <dgm:cxn modelId="{E9647EAE-50BE-4929-A6E6-CCA72B0A6ECA}" type="presParOf" srcId="{DBF453B5-BDAE-4697-B073-1C677EAC847D}" destId="{D840DB27-4898-43EF-BAEA-40DD9578371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2637A1-E245-416B-9BCF-D775072130E1}"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C"/>
        </a:p>
      </dgm:t>
    </dgm:pt>
    <dgm:pt modelId="{3978D9EA-8A6A-45BC-A104-67FB8EE6C75B}">
      <dgm:prSet phldrT="[Texto]"/>
      <dgm:spPr/>
      <dgm:t>
        <a:bodyPr/>
        <a:lstStyle/>
        <a:p>
          <a:r>
            <a:rPr lang="es-EC" dirty="0" smtClean="0">
              <a:solidFill>
                <a:schemeClr val="tx1"/>
              </a:solidFill>
            </a:rPr>
            <a:t>21 t/ha</a:t>
          </a:r>
          <a:endParaRPr lang="es-EC" dirty="0">
            <a:solidFill>
              <a:schemeClr val="tx1"/>
            </a:solidFill>
          </a:endParaRPr>
        </a:p>
      </dgm:t>
    </dgm:pt>
    <dgm:pt modelId="{87311E66-8358-4D2E-A15B-71D379D69B8B}" type="parTrans" cxnId="{71A91FF7-1274-4690-A511-C1F921C4D4D1}">
      <dgm:prSet/>
      <dgm:spPr/>
      <dgm:t>
        <a:bodyPr/>
        <a:lstStyle/>
        <a:p>
          <a:endParaRPr lang="es-EC">
            <a:solidFill>
              <a:schemeClr val="tx1"/>
            </a:solidFill>
          </a:endParaRPr>
        </a:p>
      </dgm:t>
    </dgm:pt>
    <dgm:pt modelId="{154CCC45-2167-45F5-8F86-B3C7EBDE2FFA}" type="sibTrans" cxnId="{71A91FF7-1274-4690-A511-C1F921C4D4D1}">
      <dgm:prSet/>
      <dgm:spPr/>
      <dgm:t>
        <a:bodyPr/>
        <a:lstStyle/>
        <a:p>
          <a:endParaRPr lang="es-EC">
            <a:solidFill>
              <a:schemeClr val="tx1"/>
            </a:solidFill>
          </a:endParaRPr>
        </a:p>
      </dgm:t>
    </dgm:pt>
    <dgm:pt modelId="{49AF4D41-BF86-4C6D-B13B-D7C5BEFA5748}">
      <dgm:prSet phldrT="[Texto]"/>
      <dgm:spPr/>
      <dgm:t>
        <a:bodyPr/>
        <a:lstStyle/>
        <a:p>
          <a:r>
            <a:rPr lang="es-EC" dirty="0" smtClean="0">
              <a:solidFill>
                <a:schemeClr val="tx1"/>
              </a:solidFill>
            </a:rPr>
            <a:t>Caña de azúcar</a:t>
          </a:r>
          <a:endParaRPr lang="es-EC" dirty="0">
            <a:solidFill>
              <a:schemeClr val="tx1"/>
            </a:solidFill>
          </a:endParaRPr>
        </a:p>
      </dgm:t>
    </dgm:pt>
    <dgm:pt modelId="{E7B1164E-17FC-4AE1-861D-B7E1D0D2F2B4}" type="parTrans" cxnId="{BE681BFE-DA6B-4C05-9B26-0DFA00C3E757}">
      <dgm:prSet/>
      <dgm:spPr/>
      <dgm:t>
        <a:bodyPr/>
        <a:lstStyle/>
        <a:p>
          <a:endParaRPr lang="es-EC">
            <a:solidFill>
              <a:schemeClr val="tx1"/>
            </a:solidFill>
          </a:endParaRPr>
        </a:p>
      </dgm:t>
    </dgm:pt>
    <dgm:pt modelId="{098023A3-DB50-484A-9477-4DF7823BD938}" type="sibTrans" cxnId="{BE681BFE-DA6B-4C05-9B26-0DFA00C3E757}">
      <dgm:prSet/>
      <dgm:spPr/>
      <dgm:t>
        <a:bodyPr/>
        <a:lstStyle/>
        <a:p>
          <a:endParaRPr lang="es-EC">
            <a:solidFill>
              <a:schemeClr val="tx1"/>
            </a:solidFill>
          </a:endParaRPr>
        </a:p>
      </dgm:t>
    </dgm:pt>
    <dgm:pt modelId="{3B7818F3-A7F2-499E-B3A4-B95206E9F6FF}">
      <dgm:prSet phldrT="[Texto]"/>
      <dgm:spPr/>
      <dgm:t>
        <a:bodyPr/>
        <a:lstStyle/>
        <a:p>
          <a:r>
            <a:rPr lang="es-EC" dirty="0" smtClean="0">
              <a:solidFill>
                <a:schemeClr val="tx1"/>
              </a:solidFill>
            </a:rPr>
            <a:t>4,76 t/ha</a:t>
          </a:r>
          <a:endParaRPr lang="es-EC" dirty="0">
            <a:solidFill>
              <a:schemeClr val="tx1"/>
            </a:solidFill>
          </a:endParaRPr>
        </a:p>
      </dgm:t>
    </dgm:pt>
    <dgm:pt modelId="{785A33C9-FA2F-425E-B07B-6700A2992EF5}" type="parTrans" cxnId="{40DA8701-F47D-48EC-901F-6E61DCAD6F4B}">
      <dgm:prSet/>
      <dgm:spPr/>
      <dgm:t>
        <a:bodyPr/>
        <a:lstStyle/>
        <a:p>
          <a:endParaRPr lang="es-EC">
            <a:solidFill>
              <a:schemeClr val="tx1"/>
            </a:solidFill>
          </a:endParaRPr>
        </a:p>
      </dgm:t>
    </dgm:pt>
    <dgm:pt modelId="{CDAF66B2-8070-4E0C-87AA-62F4F419CB7D}" type="sibTrans" cxnId="{40DA8701-F47D-48EC-901F-6E61DCAD6F4B}">
      <dgm:prSet/>
      <dgm:spPr/>
      <dgm:t>
        <a:bodyPr/>
        <a:lstStyle/>
        <a:p>
          <a:endParaRPr lang="es-EC">
            <a:solidFill>
              <a:schemeClr val="tx1"/>
            </a:solidFill>
          </a:endParaRPr>
        </a:p>
      </dgm:t>
    </dgm:pt>
    <dgm:pt modelId="{C99560CB-F034-436E-BFBC-A83B954A7677}">
      <dgm:prSet phldrT="[Texto]"/>
      <dgm:spPr/>
      <dgm:t>
        <a:bodyPr/>
        <a:lstStyle/>
        <a:p>
          <a:r>
            <a:rPr lang="es-EC" dirty="0" smtClean="0">
              <a:solidFill>
                <a:schemeClr val="tx1"/>
              </a:solidFill>
            </a:rPr>
            <a:t>Plátano</a:t>
          </a:r>
          <a:endParaRPr lang="es-EC" dirty="0">
            <a:solidFill>
              <a:schemeClr val="tx1"/>
            </a:solidFill>
          </a:endParaRPr>
        </a:p>
      </dgm:t>
    </dgm:pt>
    <dgm:pt modelId="{AD198E91-5E1C-4B3F-86FF-B6135FF764F3}" type="parTrans" cxnId="{9975252F-97AF-4AF2-92AD-22934E3EA00E}">
      <dgm:prSet/>
      <dgm:spPr/>
      <dgm:t>
        <a:bodyPr/>
        <a:lstStyle/>
        <a:p>
          <a:endParaRPr lang="es-EC">
            <a:solidFill>
              <a:schemeClr val="tx1"/>
            </a:solidFill>
          </a:endParaRPr>
        </a:p>
      </dgm:t>
    </dgm:pt>
    <dgm:pt modelId="{3B691D7D-96EA-49B9-9B9B-A2FA0C2A287E}" type="sibTrans" cxnId="{9975252F-97AF-4AF2-92AD-22934E3EA00E}">
      <dgm:prSet/>
      <dgm:spPr/>
      <dgm:t>
        <a:bodyPr/>
        <a:lstStyle/>
        <a:p>
          <a:endParaRPr lang="es-EC">
            <a:solidFill>
              <a:schemeClr val="tx1"/>
            </a:solidFill>
          </a:endParaRPr>
        </a:p>
      </dgm:t>
    </dgm:pt>
    <dgm:pt modelId="{52E21C48-E9C2-4A1E-8051-9B7AE71D7734}">
      <dgm:prSet phldrT="[Texto]"/>
      <dgm:spPr/>
      <dgm:t>
        <a:bodyPr/>
        <a:lstStyle/>
        <a:p>
          <a:r>
            <a:rPr lang="es-EC" dirty="0" smtClean="0">
              <a:solidFill>
                <a:schemeClr val="tx1"/>
              </a:solidFill>
            </a:rPr>
            <a:t>2.08 t/ha</a:t>
          </a:r>
          <a:endParaRPr lang="es-EC" dirty="0">
            <a:solidFill>
              <a:schemeClr val="tx1"/>
            </a:solidFill>
          </a:endParaRPr>
        </a:p>
      </dgm:t>
    </dgm:pt>
    <dgm:pt modelId="{BA1A5F47-9E6F-4C43-AAC2-06E285320E6E}" type="parTrans" cxnId="{B0A57D03-4A99-4F61-ABC4-17A1549A92F2}">
      <dgm:prSet/>
      <dgm:spPr/>
      <dgm:t>
        <a:bodyPr/>
        <a:lstStyle/>
        <a:p>
          <a:endParaRPr lang="es-EC">
            <a:solidFill>
              <a:schemeClr val="tx1"/>
            </a:solidFill>
          </a:endParaRPr>
        </a:p>
      </dgm:t>
    </dgm:pt>
    <dgm:pt modelId="{3AF42929-7F6E-4AF9-9C5F-A5E2C9099E73}" type="sibTrans" cxnId="{B0A57D03-4A99-4F61-ABC4-17A1549A92F2}">
      <dgm:prSet/>
      <dgm:spPr/>
      <dgm:t>
        <a:bodyPr/>
        <a:lstStyle/>
        <a:p>
          <a:endParaRPr lang="es-EC">
            <a:solidFill>
              <a:schemeClr val="tx1"/>
            </a:solidFill>
          </a:endParaRPr>
        </a:p>
      </dgm:t>
    </dgm:pt>
    <dgm:pt modelId="{9AD6985F-5838-44E3-B406-ACFE056FC3CC}">
      <dgm:prSet phldrT="[Texto]"/>
      <dgm:spPr/>
      <dgm:t>
        <a:bodyPr/>
        <a:lstStyle/>
        <a:p>
          <a:r>
            <a:rPr lang="es-EC" dirty="0" smtClean="0">
              <a:solidFill>
                <a:schemeClr val="tx1"/>
              </a:solidFill>
            </a:rPr>
            <a:t>Yuca</a:t>
          </a:r>
          <a:endParaRPr lang="es-EC" dirty="0">
            <a:solidFill>
              <a:schemeClr val="tx1"/>
            </a:solidFill>
          </a:endParaRPr>
        </a:p>
      </dgm:t>
    </dgm:pt>
    <dgm:pt modelId="{2EADF4EB-7EAB-44DB-8307-1FBA079AE6FB}" type="parTrans" cxnId="{6EB193DE-B59D-4F50-8228-1237A88D6E7A}">
      <dgm:prSet/>
      <dgm:spPr/>
      <dgm:t>
        <a:bodyPr/>
        <a:lstStyle/>
        <a:p>
          <a:endParaRPr lang="es-EC">
            <a:solidFill>
              <a:schemeClr val="tx1"/>
            </a:solidFill>
          </a:endParaRPr>
        </a:p>
      </dgm:t>
    </dgm:pt>
    <dgm:pt modelId="{F2A63370-A6EE-41B9-A8CF-F6B5D5E03AD7}" type="sibTrans" cxnId="{6EB193DE-B59D-4F50-8228-1237A88D6E7A}">
      <dgm:prSet/>
      <dgm:spPr/>
      <dgm:t>
        <a:bodyPr/>
        <a:lstStyle/>
        <a:p>
          <a:endParaRPr lang="es-EC">
            <a:solidFill>
              <a:schemeClr val="tx1"/>
            </a:solidFill>
          </a:endParaRPr>
        </a:p>
      </dgm:t>
    </dgm:pt>
    <dgm:pt modelId="{E63A91FD-FE72-42BB-A9F8-DDAE76A6B210}">
      <dgm:prSet phldrT="[Texto]"/>
      <dgm:spPr/>
      <dgm:t>
        <a:bodyPr/>
        <a:lstStyle/>
        <a:p>
          <a:r>
            <a:rPr lang="es-EC" dirty="0" smtClean="0">
              <a:solidFill>
                <a:schemeClr val="tx1"/>
              </a:solidFill>
            </a:rPr>
            <a:t>Banano</a:t>
          </a:r>
          <a:endParaRPr lang="es-EC" dirty="0">
            <a:solidFill>
              <a:schemeClr val="tx1"/>
            </a:solidFill>
          </a:endParaRPr>
        </a:p>
      </dgm:t>
    </dgm:pt>
    <dgm:pt modelId="{15EA1E0A-2B67-4127-A974-B5319289E0BC}" type="parTrans" cxnId="{F27E2017-6083-4B31-BB08-CB7E87F3C73F}">
      <dgm:prSet/>
      <dgm:spPr/>
      <dgm:t>
        <a:bodyPr/>
        <a:lstStyle/>
        <a:p>
          <a:endParaRPr lang="es-EC">
            <a:solidFill>
              <a:schemeClr val="tx1"/>
            </a:solidFill>
          </a:endParaRPr>
        </a:p>
      </dgm:t>
    </dgm:pt>
    <dgm:pt modelId="{CF6F7D52-C630-42D2-A8A0-AC83E398D4B2}" type="sibTrans" cxnId="{F27E2017-6083-4B31-BB08-CB7E87F3C73F}">
      <dgm:prSet/>
      <dgm:spPr/>
      <dgm:t>
        <a:bodyPr/>
        <a:lstStyle/>
        <a:p>
          <a:endParaRPr lang="es-EC">
            <a:solidFill>
              <a:schemeClr val="tx1"/>
            </a:solidFill>
          </a:endParaRPr>
        </a:p>
      </dgm:t>
    </dgm:pt>
    <dgm:pt modelId="{1BCE306D-9506-4422-96AC-C30FD14719EE}">
      <dgm:prSet phldrT="[Texto]"/>
      <dgm:spPr/>
      <dgm:t>
        <a:bodyPr/>
        <a:lstStyle/>
        <a:p>
          <a:r>
            <a:rPr lang="es-EC" dirty="0" smtClean="0">
              <a:solidFill>
                <a:schemeClr val="tx1"/>
              </a:solidFill>
            </a:rPr>
            <a:t>0, 27 t/ha</a:t>
          </a:r>
          <a:endParaRPr lang="es-EC" dirty="0">
            <a:solidFill>
              <a:schemeClr val="tx1"/>
            </a:solidFill>
          </a:endParaRPr>
        </a:p>
      </dgm:t>
    </dgm:pt>
    <dgm:pt modelId="{FE922DB7-6AF1-4B2E-B5AB-ADE07330B925}" type="parTrans" cxnId="{4842C7DA-33F0-40C8-BEE5-2A00B0C5D358}">
      <dgm:prSet/>
      <dgm:spPr/>
      <dgm:t>
        <a:bodyPr/>
        <a:lstStyle/>
        <a:p>
          <a:endParaRPr lang="es-EC">
            <a:solidFill>
              <a:schemeClr val="tx1"/>
            </a:solidFill>
          </a:endParaRPr>
        </a:p>
      </dgm:t>
    </dgm:pt>
    <dgm:pt modelId="{E120855A-4299-4538-9F5F-77B26C9AD498}" type="sibTrans" cxnId="{4842C7DA-33F0-40C8-BEE5-2A00B0C5D358}">
      <dgm:prSet/>
      <dgm:spPr/>
      <dgm:t>
        <a:bodyPr/>
        <a:lstStyle/>
        <a:p>
          <a:endParaRPr lang="es-EC">
            <a:solidFill>
              <a:schemeClr val="tx1"/>
            </a:solidFill>
          </a:endParaRPr>
        </a:p>
      </dgm:t>
    </dgm:pt>
    <dgm:pt modelId="{19769F65-F9A3-4A98-BF90-D29BBB2266B2}">
      <dgm:prSet phldrT="[Texto]"/>
      <dgm:spPr/>
      <dgm:t>
        <a:bodyPr/>
        <a:lstStyle/>
        <a:p>
          <a:r>
            <a:rPr lang="es-EC" dirty="0" smtClean="0">
              <a:solidFill>
                <a:schemeClr val="tx1"/>
              </a:solidFill>
            </a:rPr>
            <a:t>Café</a:t>
          </a:r>
          <a:endParaRPr lang="es-EC" dirty="0">
            <a:solidFill>
              <a:schemeClr val="tx1"/>
            </a:solidFill>
          </a:endParaRPr>
        </a:p>
      </dgm:t>
    </dgm:pt>
    <dgm:pt modelId="{E86194E2-4164-447F-A065-7A3E3287CE5A}" type="parTrans" cxnId="{EF3B7A24-6A4E-480A-A688-483DF8E8FDD8}">
      <dgm:prSet/>
      <dgm:spPr/>
      <dgm:t>
        <a:bodyPr/>
        <a:lstStyle/>
        <a:p>
          <a:endParaRPr lang="es-EC">
            <a:solidFill>
              <a:schemeClr val="tx1"/>
            </a:solidFill>
          </a:endParaRPr>
        </a:p>
      </dgm:t>
    </dgm:pt>
    <dgm:pt modelId="{94C572A6-0F30-45A2-8E9D-0415268E71EB}" type="sibTrans" cxnId="{EF3B7A24-6A4E-480A-A688-483DF8E8FDD8}">
      <dgm:prSet/>
      <dgm:spPr/>
      <dgm:t>
        <a:bodyPr/>
        <a:lstStyle/>
        <a:p>
          <a:endParaRPr lang="es-EC">
            <a:solidFill>
              <a:schemeClr val="tx1"/>
            </a:solidFill>
          </a:endParaRPr>
        </a:p>
      </dgm:t>
    </dgm:pt>
    <dgm:pt modelId="{9CD2C53F-F04B-4146-8F7F-230C7C0EEC49}">
      <dgm:prSet phldrT="[Texto]"/>
      <dgm:spPr/>
      <dgm:t>
        <a:bodyPr/>
        <a:lstStyle/>
        <a:p>
          <a:r>
            <a:rPr lang="es-EC" dirty="0" smtClean="0">
              <a:solidFill>
                <a:schemeClr val="tx1"/>
              </a:solidFill>
            </a:rPr>
            <a:t>Pitahaya</a:t>
          </a:r>
          <a:endParaRPr lang="es-EC" dirty="0">
            <a:solidFill>
              <a:schemeClr val="tx1"/>
            </a:solidFill>
          </a:endParaRPr>
        </a:p>
      </dgm:t>
    </dgm:pt>
    <dgm:pt modelId="{9720A17B-E8EA-4AFF-AF0C-90F08699B0DC}" type="parTrans" cxnId="{47DF8D0C-EDEF-452B-BF96-C17DF60B4073}">
      <dgm:prSet/>
      <dgm:spPr/>
      <dgm:t>
        <a:bodyPr/>
        <a:lstStyle/>
        <a:p>
          <a:endParaRPr lang="es-EC">
            <a:solidFill>
              <a:schemeClr val="tx1"/>
            </a:solidFill>
          </a:endParaRPr>
        </a:p>
      </dgm:t>
    </dgm:pt>
    <dgm:pt modelId="{EF73E3A1-9157-400D-BB73-59BE649E0734}" type="sibTrans" cxnId="{47DF8D0C-EDEF-452B-BF96-C17DF60B4073}">
      <dgm:prSet/>
      <dgm:spPr/>
      <dgm:t>
        <a:bodyPr/>
        <a:lstStyle/>
        <a:p>
          <a:endParaRPr lang="es-EC">
            <a:solidFill>
              <a:schemeClr val="tx1"/>
            </a:solidFill>
          </a:endParaRPr>
        </a:p>
      </dgm:t>
    </dgm:pt>
    <dgm:pt modelId="{4130C6EF-0F7D-4BE5-9408-20B7864E14F9}">
      <dgm:prSet phldrT="[Texto]"/>
      <dgm:spPr/>
      <dgm:t>
        <a:bodyPr/>
        <a:lstStyle/>
        <a:p>
          <a:r>
            <a:rPr lang="es-EC" dirty="0" smtClean="0">
              <a:solidFill>
                <a:schemeClr val="tx1"/>
              </a:solidFill>
            </a:rPr>
            <a:t>0,97 t/ha</a:t>
          </a:r>
          <a:endParaRPr lang="es-EC" dirty="0">
            <a:solidFill>
              <a:schemeClr val="tx1"/>
            </a:solidFill>
          </a:endParaRPr>
        </a:p>
      </dgm:t>
    </dgm:pt>
    <dgm:pt modelId="{518FEC8E-E9C5-4C9E-8DFE-3D69C70E466D}" type="parTrans" cxnId="{62BE5BD3-D05C-4282-9478-F992294D86ED}">
      <dgm:prSet/>
      <dgm:spPr/>
      <dgm:t>
        <a:bodyPr/>
        <a:lstStyle/>
        <a:p>
          <a:endParaRPr lang="es-EC">
            <a:solidFill>
              <a:schemeClr val="tx1"/>
            </a:solidFill>
          </a:endParaRPr>
        </a:p>
      </dgm:t>
    </dgm:pt>
    <dgm:pt modelId="{6AB53DEB-0385-4680-B70A-A07770B8A6D7}" type="sibTrans" cxnId="{62BE5BD3-D05C-4282-9478-F992294D86ED}">
      <dgm:prSet/>
      <dgm:spPr/>
      <dgm:t>
        <a:bodyPr/>
        <a:lstStyle/>
        <a:p>
          <a:endParaRPr lang="es-EC">
            <a:solidFill>
              <a:schemeClr val="tx1"/>
            </a:solidFill>
          </a:endParaRPr>
        </a:p>
      </dgm:t>
    </dgm:pt>
    <dgm:pt modelId="{59B984AE-1F1C-44CC-87F7-008893B6BEC9}">
      <dgm:prSet phldrT="[Texto]"/>
      <dgm:spPr/>
      <dgm:t>
        <a:bodyPr/>
        <a:lstStyle/>
        <a:p>
          <a:r>
            <a:rPr lang="es-EC" dirty="0" smtClean="0">
              <a:solidFill>
                <a:schemeClr val="tx1"/>
              </a:solidFill>
            </a:rPr>
            <a:t>Cacao</a:t>
          </a:r>
          <a:endParaRPr lang="es-EC" dirty="0">
            <a:solidFill>
              <a:schemeClr val="tx1"/>
            </a:solidFill>
          </a:endParaRPr>
        </a:p>
      </dgm:t>
    </dgm:pt>
    <dgm:pt modelId="{5CB64306-A891-4575-AFB0-BBA9A94FB574}" type="parTrans" cxnId="{45B46A47-02B9-43AB-BDE3-E5CAC7795D29}">
      <dgm:prSet/>
      <dgm:spPr/>
      <dgm:t>
        <a:bodyPr/>
        <a:lstStyle/>
        <a:p>
          <a:endParaRPr lang="es-EC">
            <a:solidFill>
              <a:schemeClr val="tx1"/>
            </a:solidFill>
          </a:endParaRPr>
        </a:p>
      </dgm:t>
    </dgm:pt>
    <dgm:pt modelId="{C00A1DC6-4FF1-4725-AC5C-45CC4CC4F4B4}" type="sibTrans" cxnId="{45B46A47-02B9-43AB-BDE3-E5CAC7795D29}">
      <dgm:prSet/>
      <dgm:spPr/>
      <dgm:t>
        <a:bodyPr/>
        <a:lstStyle/>
        <a:p>
          <a:endParaRPr lang="es-EC">
            <a:solidFill>
              <a:schemeClr val="tx1"/>
            </a:solidFill>
          </a:endParaRPr>
        </a:p>
      </dgm:t>
    </dgm:pt>
    <dgm:pt modelId="{B2DC7E38-7A10-466E-8741-A6A788C3B773}">
      <dgm:prSet phldrT="[Texto]"/>
      <dgm:spPr/>
      <dgm:t>
        <a:bodyPr/>
        <a:lstStyle/>
        <a:p>
          <a:r>
            <a:rPr lang="es-EC" dirty="0" smtClean="0">
              <a:solidFill>
                <a:schemeClr val="tx1"/>
              </a:solidFill>
            </a:rPr>
            <a:t>4,99 t/ha</a:t>
          </a:r>
          <a:endParaRPr lang="es-EC" dirty="0">
            <a:solidFill>
              <a:schemeClr val="tx1"/>
            </a:solidFill>
          </a:endParaRPr>
        </a:p>
      </dgm:t>
    </dgm:pt>
    <dgm:pt modelId="{A17C04CF-5C2E-4C58-8110-20E01841338C}" type="parTrans" cxnId="{85F816CB-5E90-459B-B125-A9126A8D1F2A}">
      <dgm:prSet/>
      <dgm:spPr/>
      <dgm:t>
        <a:bodyPr/>
        <a:lstStyle/>
        <a:p>
          <a:endParaRPr lang="es-EC">
            <a:solidFill>
              <a:schemeClr val="tx1"/>
            </a:solidFill>
          </a:endParaRPr>
        </a:p>
      </dgm:t>
    </dgm:pt>
    <dgm:pt modelId="{2DB36527-C340-4FE8-95DD-EAE34F03E9EA}" type="sibTrans" cxnId="{85F816CB-5E90-459B-B125-A9126A8D1F2A}">
      <dgm:prSet/>
      <dgm:spPr/>
      <dgm:t>
        <a:bodyPr/>
        <a:lstStyle/>
        <a:p>
          <a:endParaRPr lang="es-EC">
            <a:solidFill>
              <a:schemeClr val="tx1"/>
            </a:solidFill>
          </a:endParaRPr>
        </a:p>
      </dgm:t>
    </dgm:pt>
    <dgm:pt modelId="{4D55D9A1-4EF8-4530-B3EC-1659FB9066CC}">
      <dgm:prSet phldrT="[Texto]"/>
      <dgm:spPr/>
      <dgm:t>
        <a:bodyPr/>
        <a:lstStyle/>
        <a:p>
          <a:r>
            <a:rPr lang="es-EC" dirty="0" smtClean="0">
              <a:solidFill>
                <a:schemeClr val="tx1"/>
              </a:solidFill>
            </a:rPr>
            <a:t>Orito</a:t>
          </a:r>
          <a:endParaRPr lang="es-EC" dirty="0">
            <a:solidFill>
              <a:schemeClr val="tx1"/>
            </a:solidFill>
          </a:endParaRPr>
        </a:p>
      </dgm:t>
    </dgm:pt>
    <dgm:pt modelId="{319D66C8-8D8A-400C-8E8E-9C3F2655F7FE}" type="parTrans" cxnId="{771F4ECA-7FA8-41C0-B19C-2113F184E69A}">
      <dgm:prSet/>
      <dgm:spPr/>
      <dgm:t>
        <a:bodyPr/>
        <a:lstStyle/>
        <a:p>
          <a:endParaRPr lang="es-EC">
            <a:solidFill>
              <a:schemeClr val="tx1"/>
            </a:solidFill>
          </a:endParaRPr>
        </a:p>
      </dgm:t>
    </dgm:pt>
    <dgm:pt modelId="{A6353D6A-916F-4BB2-BE89-D06111B2DAD7}" type="sibTrans" cxnId="{771F4ECA-7FA8-41C0-B19C-2113F184E69A}">
      <dgm:prSet/>
      <dgm:spPr/>
      <dgm:t>
        <a:bodyPr/>
        <a:lstStyle/>
        <a:p>
          <a:endParaRPr lang="es-EC">
            <a:solidFill>
              <a:schemeClr val="tx1"/>
            </a:solidFill>
          </a:endParaRPr>
        </a:p>
      </dgm:t>
    </dgm:pt>
    <dgm:pt modelId="{10092F6A-6519-4A11-ACEB-025B23200F69}">
      <dgm:prSet phldrT="[Texto]"/>
      <dgm:spPr/>
      <dgm:t>
        <a:bodyPr/>
        <a:lstStyle/>
        <a:p>
          <a:r>
            <a:rPr lang="es-EC" dirty="0" smtClean="0">
              <a:solidFill>
                <a:schemeClr val="tx1"/>
              </a:solidFill>
            </a:rPr>
            <a:t>8,51 t/ha</a:t>
          </a:r>
          <a:endParaRPr lang="es-EC" dirty="0">
            <a:solidFill>
              <a:schemeClr val="tx1"/>
            </a:solidFill>
          </a:endParaRPr>
        </a:p>
      </dgm:t>
    </dgm:pt>
    <dgm:pt modelId="{2358CD72-BB7B-4EEE-A1D2-E6232CD2DA35}" type="parTrans" cxnId="{C7F3FCCA-AB9A-454C-A9E2-72564A215684}">
      <dgm:prSet/>
      <dgm:spPr/>
      <dgm:t>
        <a:bodyPr/>
        <a:lstStyle/>
        <a:p>
          <a:endParaRPr lang="es-EC">
            <a:solidFill>
              <a:schemeClr val="tx1"/>
            </a:solidFill>
          </a:endParaRPr>
        </a:p>
      </dgm:t>
    </dgm:pt>
    <dgm:pt modelId="{E42AC901-050D-4E9E-BEB9-A4F247E2B1BB}" type="sibTrans" cxnId="{C7F3FCCA-AB9A-454C-A9E2-72564A215684}">
      <dgm:prSet/>
      <dgm:spPr/>
      <dgm:t>
        <a:bodyPr/>
        <a:lstStyle/>
        <a:p>
          <a:endParaRPr lang="es-EC">
            <a:solidFill>
              <a:schemeClr val="tx1"/>
            </a:solidFill>
          </a:endParaRPr>
        </a:p>
      </dgm:t>
    </dgm:pt>
    <dgm:pt modelId="{580A80D5-A2A6-45F7-9886-CB89F73E7725}">
      <dgm:prSet phldrT="[Texto]"/>
      <dgm:spPr/>
      <dgm:t>
        <a:bodyPr/>
        <a:lstStyle/>
        <a:p>
          <a:r>
            <a:rPr lang="es-EC" dirty="0" smtClean="0">
              <a:solidFill>
                <a:schemeClr val="tx1"/>
              </a:solidFill>
            </a:rPr>
            <a:t>7,6 t/ha</a:t>
          </a:r>
          <a:endParaRPr lang="es-EC" dirty="0">
            <a:solidFill>
              <a:schemeClr val="tx1"/>
            </a:solidFill>
          </a:endParaRPr>
        </a:p>
      </dgm:t>
    </dgm:pt>
    <dgm:pt modelId="{05782A91-2C92-4E84-8EF4-F4A2934817CD}" type="sibTrans" cxnId="{D1AF2551-F5E8-4F31-B986-0F9C909234CF}">
      <dgm:prSet/>
      <dgm:spPr/>
      <dgm:t>
        <a:bodyPr/>
        <a:lstStyle/>
        <a:p>
          <a:endParaRPr lang="es-EC">
            <a:solidFill>
              <a:schemeClr val="tx1"/>
            </a:solidFill>
          </a:endParaRPr>
        </a:p>
      </dgm:t>
    </dgm:pt>
    <dgm:pt modelId="{9DB612DE-2B6A-4580-BBED-AEBE48C096E4}" type="parTrans" cxnId="{D1AF2551-F5E8-4F31-B986-0F9C909234CF}">
      <dgm:prSet/>
      <dgm:spPr/>
      <dgm:t>
        <a:bodyPr/>
        <a:lstStyle/>
        <a:p>
          <a:endParaRPr lang="es-EC">
            <a:solidFill>
              <a:schemeClr val="tx1"/>
            </a:solidFill>
          </a:endParaRPr>
        </a:p>
      </dgm:t>
    </dgm:pt>
    <dgm:pt modelId="{0C5162E1-A126-4AAC-AA4E-0AAAC7E3A95C}" type="pres">
      <dgm:prSet presAssocID="{972637A1-E245-416B-9BCF-D775072130E1}" presName="list" presStyleCnt="0">
        <dgm:presLayoutVars>
          <dgm:dir/>
          <dgm:animLvl val="lvl"/>
        </dgm:presLayoutVars>
      </dgm:prSet>
      <dgm:spPr/>
      <dgm:t>
        <a:bodyPr/>
        <a:lstStyle/>
        <a:p>
          <a:endParaRPr lang="es-EC"/>
        </a:p>
      </dgm:t>
    </dgm:pt>
    <dgm:pt modelId="{08359C1F-8199-48D7-8CBF-7D5915FACCFE}" type="pres">
      <dgm:prSet presAssocID="{3978D9EA-8A6A-45BC-A104-67FB8EE6C75B}" presName="posSpace" presStyleCnt="0"/>
      <dgm:spPr/>
    </dgm:pt>
    <dgm:pt modelId="{86B09C36-426E-4384-AA43-151B0F92AEE4}" type="pres">
      <dgm:prSet presAssocID="{3978D9EA-8A6A-45BC-A104-67FB8EE6C75B}" presName="vertFlow" presStyleCnt="0"/>
      <dgm:spPr/>
    </dgm:pt>
    <dgm:pt modelId="{E4826916-63DE-4E6F-9B01-DC98AB5D1775}" type="pres">
      <dgm:prSet presAssocID="{3978D9EA-8A6A-45BC-A104-67FB8EE6C75B}" presName="topSpace" presStyleCnt="0"/>
      <dgm:spPr/>
    </dgm:pt>
    <dgm:pt modelId="{2DDE458C-902C-4C6F-9584-8A5C4DAEBBAA}" type="pres">
      <dgm:prSet presAssocID="{3978D9EA-8A6A-45BC-A104-67FB8EE6C75B}" presName="firstComp" presStyleCnt="0"/>
      <dgm:spPr/>
    </dgm:pt>
    <dgm:pt modelId="{75F6E75F-18A1-4E04-BEED-C4295AD2BB2A}" type="pres">
      <dgm:prSet presAssocID="{3978D9EA-8A6A-45BC-A104-67FB8EE6C75B}" presName="firstChild" presStyleLbl="bgAccFollowNode1" presStyleIdx="0" presStyleCnt="8"/>
      <dgm:spPr/>
      <dgm:t>
        <a:bodyPr/>
        <a:lstStyle/>
        <a:p>
          <a:endParaRPr lang="es-EC"/>
        </a:p>
      </dgm:t>
    </dgm:pt>
    <dgm:pt modelId="{D77A4303-E094-48DB-B1C9-1C7022379ECB}" type="pres">
      <dgm:prSet presAssocID="{3978D9EA-8A6A-45BC-A104-67FB8EE6C75B}" presName="firstChildTx" presStyleLbl="bgAccFollowNode1" presStyleIdx="0" presStyleCnt="8">
        <dgm:presLayoutVars>
          <dgm:bulletEnabled val="1"/>
        </dgm:presLayoutVars>
      </dgm:prSet>
      <dgm:spPr/>
      <dgm:t>
        <a:bodyPr/>
        <a:lstStyle/>
        <a:p>
          <a:endParaRPr lang="es-EC"/>
        </a:p>
      </dgm:t>
    </dgm:pt>
    <dgm:pt modelId="{BE44C963-74F8-4348-A496-397E9D66B694}" type="pres">
      <dgm:prSet presAssocID="{3978D9EA-8A6A-45BC-A104-67FB8EE6C75B}" presName="negSpace" presStyleCnt="0"/>
      <dgm:spPr/>
    </dgm:pt>
    <dgm:pt modelId="{72BDC206-D048-4BFD-B75A-653FEDDE40E3}" type="pres">
      <dgm:prSet presAssocID="{3978D9EA-8A6A-45BC-A104-67FB8EE6C75B}" presName="circle" presStyleLbl="node1" presStyleIdx="0" presStyleCnt="8"/>
      <dgm:spPr/>
      <dgm:t>
        <a:bodyPr/>
        <a:lstStyle/>
        <a:p>
          <a:endParaRPr lang="es-EC"/>
        </a:p>
      </dgm:t>
    </dgm:pt>
    <dgm:pt modelId="{D7DB3854-FCDF-4488-BF4C-345F3D1F423A}" type="pres">
      <dgm:prSet presAssocID="{154CCC45-2167-45F5-8F86-B3C7EBDE2FFA}" presName="transSpace" presStyleCnt="0"/>
      <dgm:spPr/>
    </dgm:pt>
    <dgm:pt modelId="{89F0C32E-AC57-4BE8-B2A8-987D954F56A7}" type="pres">
      <dgm:prSet presAssocID="{3B7818F3-A7F2-499E-B3A4-B95206E9F6FF}" presName="posSpace" presStyleCnt="0"/>
      <dgm:spPr/>
    </dgm:pt>
    <dgm:pt modelId="{B0950DED-261C-444E-A062-7360AC960FE8}" type="pres">
      <dgm:prSet presAssocID="{3B7818F3-A7F2-499E-B3A4-B95206E9F6FF}" presName="vertFlow" presStyleCnt="0"/>
      <dgm:spPr/>
    </dgm:pt>
    <dgm:pt modelId="{8B305B7E-32F2-424B-8DCF-9B8A50140938}" type="pres">
      <dgm:prSet presAssocID="{3B7818F3-A7F2-499E-B3A4-B95206E9F6FF}" presName="topSpace" presStyleCnt="0"/>
      <dgm:spPr/>
    </dgm:pt>
    <dgm:pt modelId="{24743BBE-7FB9-455E-9B8C-48727B017004}" type="pres">
      <dgm:prSet presAssocID="{3B7818F3-A7F2-499E-B3A4-B95206E9F6FF}" presName="firstComp" presStyleCnt="0"/>
      <dgm:spPr/>
    </dgm:pt>
    <dgm:pt modelId="{EC8EA7DA-22F3-45E8-93E3-43235324C073}" type="pres">
      <dgm:prSet presAssocID="{3B7818F3-A7F2-499E-B3A4-B95206E9F6FF}" presName="firstChild" presStyleLbl="bgAccFollowNode1" presStyleIdx="1" presStyleCnt="8"/>
      <dgm:spPr/>
      <dgm:t>
        <a:bodyPr/>
        <a:lstStyle/>
        <a:p>
          <a:endParaRPr lang="es-EC"/>
        </a:p>
      </dgm:t>
    </dgm:pt>
    <dgm:pt modelId="{A765C308-CFB7-466F-8CD9-0F531034A1B5}" type="pres">
      <dgm:prSet presAssocID="{3B7818F3-A7F2-499E-B3A4-B95206E9F6FF}" presName="firstChildTx" presStyleLbl="bgAccFollowNode1" presStyleIdx="1" presStyleCnt="8">
        <dgm:presLayoutVars>
          <dgm:bulletEnabled val="1"/>
        </dgm:presLayoutVars>
      </dgm:prSet>
      <dgm:spPr/>
      <dgm:t>
        <a:bodyPr/>
        <a:lstStyle/>
        <a:p>
          <a:endParaRPr lang="es-EC"/>
        </a:p>
      </dgm:t>
    </dgm:pt>
    <dgm:pt modelId="{428D9C78-1B90-4185-BB97-48AC3A71CA39}" type="pres">
      <dgm:prSet presAssocID="{3B7818F3-A7F2-499E-B3A4-B95206E9F6FF}" presName="negSpace" presStyleCnt="0"/>
      <dgm:spPr/>
    </dgm:pt>
    <dgm:pt modelId="{CBEEDCFC-A535-4C60-94B2-AB747F645D24}" type="pres">
      <dgm:prSet presAssocID="{3B7818F3-A7F2-499E-B3A4-B95206E9F6FF}" presName="circle" presStyleLbl="node1" presStyleIdx="1" presStyleCnt="8"/>
      <dgm:spPr/>
      <dgm:t>
        <a:bodyPr/>
        <a:lstStyle/>
        <a:p>
          <a:endParaRPr lang="es-EC"/>
        </a:p>
      </dgm:t>
    </dgm:pt>
    <dgm:pt modelId="{9F833986-65BD-448D-8F7A-72DB96D114A1}" type="pres">
      <dgm:prSet presAssocID="{CDAF66B2-8070-4E0C-87AA-62F4F419CB7D}" presName="transSpace" presStyleCnt="0"/>
      <dgm:spPr/>
    </dgm:pt>
    <dgm:pt modelId="{4559545D-535D-4966-B9EC-13D71B9E3D20}" type="pres">
      <dgm:prSet presAssocID="{52E21C48-E9C2-4A1E-8051-9B7AE71D7734}" presName="posSpace" presStyleCnt="0"/>
      <dgm:spPr/>
    </dgm:pt>
    <dgm:pt modelId="{7BCDF787-5232-4D89-9EFA-CA931483E53D}" type="pres">
      <dgm:prSet presAssocID="{52E21C48-E9C2-4A1E-8051-9B7AE71D7734}" presName="vertFlow" presStyleCnt="0"/>
      <dgm:spPr/>
    </dgm:pt>
    <dgm:pt modelId="{787FB97F-48FE-4315-B1E8-4700802DED9E}" type="pres">
      <dgm:prSet presAssocID="{52E21C48-E9C2-4A1E-8051-9B7AE71D7734}" presName="topSpace" presStyleCnt="0"/>
      <dgm:spPr/>
    </dgm:pt>
    <dgm:pt modelId="{E2CC6108-4133-4AA3-80CD-523F2C75DABD}" type="pres">
      <dgm:prSet presAssocID="{52E21C48-E9C2-4A1E-8051-9B7AE71D7734}" presName="firstComp" presStyleCnt="0"/>
      <dgm:spPr/>
    </dgm:pt>
    <dgm:pt modelId="{75E404E1-D714-49BA-BA5C-622DA3EEE154}" type="pres">
      <dgm:prSet presAssocID="{52E21C48-E9C2-4A1E-8051-9B7AE71D7734}" presName="firstChild" presStyleLbl="bgAccFollowNode1" presStyleIdx="2" presStyleCnt="8"/>
      <dgm:spPr/>
      <dgm:t>
        <a:bodyPr/>
        <a:lstStyle/>
        <a:p>
          <a:endParaRPr lang="es-EC"/>
        </a:p>
      </dgm:t>
    </dgm:pt>
    <dgm:pt modelId="{41B631CE-EED9-413E-B65E-FC495570AF20}" type="pres">
      <dgm:prSet presAssocID="{52E21C48-E9C2-4A1E-8051-9B7AE71D7734}" presName="firstChildTx" presStyleLbl="bgAccFollowNode1" presStyleIdx="2" presStyleCnt="8">
        <dgm:presLayoutVars>
          <dgm:bulletEnabled val="1"/>
        </dgm:presLayoutVars>
      </dgm:prSet>
      <dgm:spPr/>
      <dgm:t>
        <a:bodyPr/>
        <a:lstStyle/>
        <a:p>
          <a:endParaRPr lang="es-EC"/>
        </a:p>
      </dgm:t>
    </dgm:pt>
    <dgm:pt modelId="{68E4A739-E857-4204-86A0-03E6227FBEF1}" type="pres">
      <dgm:prSet presAssocID="{52E21C48-E9C2-4A1E-8051-9B7AE71D7734}" presName="negSpace" presStyleCnt="0"/>
      <dgm:spPr/>
    </dgm:pt>
    <dgm:pt modelId="{C174C371-E8A7-482D-B57C-49AB5DDA842D}" type="pres">
      <dgm:prSet presAssocID="{52E21C48-E9C2-4A1E-8051-9B7AE71D7734}" presName="circle" presStyleLbl="node1" presStyleIdx="2" presStyleCnt="8"/>
      <dgm:spPr/>
      <dgm:t>
        <a:bodyPr/>
        <a:lstStyle/>
        <a:p>
          <a:endParaRPr lang="es-EC"/>
        </a:p>
      </dgm:t>
    </dgm:pt>
    <dgm:pt modelId="{CE33B70F-1179-4266-854C-C825E9B6D690}" type="pres">
      <dgm:prSet presAssocID="{3AF42929-7F6E-4AF9-9C5F-A5E2C9099E73}" presName="transSpace" presStyleCnt="0"/>
      <dgm:spPr/>
    </dgm:pt>
    <dgm:pt modelId="{529450F7-B41B-4961-955E-339DEB6F5483}" type="pres">
      <dgm:prSet presAssocID="{1BCE306D-9506-4422-96AC-C30FD14719EE}" presName="posSpace" presStyleCnt="0"/>
      <dgm:spPr/>
    </dgm:pt>
    <dgm:pt modelId="{34D26C29-AE50-44FD-8662-7E630E115876}" type="pres">
      <dgm:prSet presAssocID="{1BCE306D-9506-4422-96AC-C30FD14719EE}" presName="vertFlow" presStyleCnt="0"/>
      <dgm:spPr/>
    </dgm:pt>
    <dgm:pt modelId="{7E153CD7-0601-4D31-9394-9E151DA05BA1}" type="pres">
      <dgm:prSet presAssocID="{1BCE306D-9506-4422-96AC-C30FD14719EE}" presName="topSpace" presStyleCnt="0"/>
      <dgm:spPr/>
    </dgm:pt>
    <dgm:pt modelId="{ABB433D1-11A9-4CB3-BD60-FA56F762CA1D}" type="pres">
      <dgm:prSet presAssocID="{1BCE306D-9506-4422-96AC-C30FD14719EE}" presName="firstComp" presStyleCnt="0"/>
      <dgm:spPr/>
    </dgm:pt>
    <dgm:pt modelId="{7EF6C38B-C389-4BB4-8EA2-1A562CED57D3}" type="pres">
      <dgm:prSet presAssocID="{1BCE306D-9506-4422-96AC-C30FD14719EE}" presName="firstChild" presStyleLbl="bgAccFollowNode1" presStyleIdx="3" presStyleCnt="8"/>
      <dgm:spPr/>
      <dgm:t>
        <a:bodyPr/>
        <a:lstStyle/>
        <a:p>
          <a:endParaRPr lang="es-EC"/>
        </a:p>
      </dgm:t>
    </dgm:pt>
    <dgm:pt modelId="{2A3C8882-E708-471E-BAC2-77A18E8C87D7}" type="pres">
      <dgm:prSet presAssocID="{1BCE306D-9506-4422-96AC-C30FD14719EE}" presName="firstChildTx" presStyleLbl="bgAccFollowNode1" presStyleIdx="3" presStyleCnt="8">
        <dgm:presLayoutVars>
          <dgm:bulletEnabled val="1"/>
        </dgm:presLayoutVars>
      </dgm:prSet>
      <dgm:spPr/>
      <dgm:t>
        <a:bodyPr/>
        <a:lstStyle/>
        <a:p>
          <a:endParaRPr lang="es-EC"/>
        </a:p>
      </dgm:t>
    </dgm:pt>
    <dgm:pt modelId="{27E73980-6F54-4215-8CBA-5147EB4E4FF4}" type="pres">
      <dgm:prSet presAssocID="{1BCE306D-9506-4422-96AC-C30FD14719EE}" presName="negSpace" presStyleCnt="0"/>
      <dgm:spPr/>
    </dgm:pt>
    <dgm:pt modelId="{90F43997-821B-461A-BE52-3969D9AD2DAF}" type="pres">
      <dgm:prSet presAssocID="{1BCE306D-9506-4422-96AC-C30FD14719EE}" presName="circle" presStyleLbl="node1" presStyleIdx="3" presStyleCnt="8"/>
      <dgm:spPr/>
      <dgm:t>
        <a:bodyPr/>
        <a:lstStyle/>
        <a:p>
          <a:endParaRPr lang="es-EC"/>
        </a:p>
      </dgm:t>
    </dgm:pt>
    <dgm:pt modelId="{CF76EFB1-420D-45A2-9EC8-5DD7B7B80334}" type="pres">
      <dgm:prSet presAssocID="{E120855A-4299-4538-9F5F-77B26C9AD498}" presName="transSpace" presStyleCnt="0"/>
      <dgm:spPr/>
    </dgm:pt>
    <dgm:pt modelId="{EFE729A6-C9C7-44AF-9E61-6F241514654E}" type="pres">
      <dgm:prSet presAssocID="{580A80D5-A2A6-45F7-9886-CB89F73E7725}" presName="posSpace" presStyleCnt="0"/>
      <dgm:spPr/>
    </dgm:pt>
    <dgm:pt modelId="{1BCB36D2-24AE-4F7D-AD69-2931B64FDDA7}" type="pres">
      <dgm:prSet presAssocID="{580A80D5-A2A6-45F7-9886-CB89F73E7725}" presName="vertFlow" presStyleCnt="0"/>
      <dgm:spPr/>
    </dgm:pt>
    <dgm:pt modelId="{88005917-5F28-4BC2-B441-CE370C7B648D}" type="pres">
      <dgm:prSet presAssocID="{580A80D5-A2A6-45F7-9886-CB89F73E7725}" presName="topSpace" presStyleCnt="0"/>
      <dgm:spPr/>
    </dgm:pt>
    <dgm:pt modelId="{04D6687E-3658-44E2-A210-80FEFD8F8E13}" type="pres">
      <dgm:prSet presAssocID="{580A80D5-A2A6-45F7-9886-CB89F73E7725}" presName="firstComp" presStyleCnt="0"/>
      <dgm:spPr/>
    </dgm:pt>
    <dgm:pt modelId="{B55D07E2-2E7A-409B-BF49-DE7DB2D3D479}" type="pres">
      <dgm:prSet presAssocID="{580A80D5-A2A6-45F7-9886-CB89F73E7725}" presName="firstChild" presStyleLbl="bgAccFollowNode1" presStyleIdx="4" presStyleCnt="8"/>
      <dgm:spPr/>
      <dgm:t>
        <a:bodyPr/>
        <a:lstStyle/>
        <a:p>
          <a:endParaRPr lang="es-EC"/>
        </a:p>
      </dgm:t>
    </dgm:pt>
    <dgm:pt modelId="{48755730-731D-4C85-BCBE-F6918A542395}" type="pres">
      <dgm:prSet presAssocID="{580A80D5-A2A6-45F7-9886-CB89F73E7725}" presName="firstChildTx" presStyleLbl="bgAccFollowNode1" presStyleIdx="4" presStyleCnt="8">
        <dgm:presLayoutVars>
          <dgm:bulletEnabled val="1"/>
        </dgm:presLayoutVars>
      </dgm:prSet>
      <dgm:spPr/>
      <dgm:t>
        <a:bodyPr/>
        <a:lstStyle/>
        <a:p>
          <a:endParaRPr lang="es-EC"/>
        </a:p>
      </dgm:t>
    </dgm:pt>
    <dgm:pt modelId="{3E05CAAD-FD51-4AAF-B5E9-D8E368C44EDC}" type="pres">
      <dgm:prSet presAssocID="{580A80D5-A2A6-45F7-9886-CB89F73E7725}" presName="negSpace" presStyleCnt="0"/>
      <dgm:spPr/>
    </dgm:pt>
    <dgm:pt modelId="{8BB2C585-48FD-42BA-8F27-07ED1E29AB23}" type="pres">
      <dgm:prSet presAssocID="{580A80D5-A2A6-45F7-9886-CB89F73E7725}" presName="circle" presStyleLbl="node1" presStyleIdx="4" presStyleCnt="8"/>
      <dgm:spPr/>
      <dgm:t>
        <a:bodyPr/>
        <a:lstStyle/>
        <a:p>
          <a:endParaRPr lang="es-EC"/>
        </a:p>
      </dgm:t>
    </dgm:pt>
    <dgm:pt modelId="{22BA4E95-B666-43A6-9374-52266E98A520}" type="pres">
      <dgm:prSet presAssocID="{05782A91-2C92-4E84-8EF4-F4A2934817CD}" presName="transSpace" presStyleCnt="0"/>
      <dgm:spPr/>
    </dgm:pt>
    <dgm:pt modelId="{66E0D82C-3C8B-41DC-B242-D4BC8CC610BE}" type="pres">
      <dgm:prSet presAssocID="{4130C6EF-0F7D-4BE5-9408-20B7864E14F9}" presName="posSpace" presStyleCnt="0"/>
      <dgm:spPr/>
    </dgm:pt>
    <dgm:pt modelId="{D93D7522-7B01-4F28-B2B2-59003407B80C}" type="pres">
      <dgm:prSet presAssocID="{4130C6EF-0F7D-4BE5-9408-20B7864E14F9}" presName="vertFlow" presStyleCnt="0"/>
      <dgm:spPr/>
    </dgm:pt>
    <dgm:pt modelId="{76946C4E-054C-4F0E-B839-B70FDE13985E}" type="pres">
      <dgm:prSet presAssocID="{4130C6EF-0F7D-4BE5-9408-20B7864E14F9}" presName="topSpace" presStyleCnt="0"/>
      <dgm:spPr/>
    </dgm:pt>
    <dgm:pt modelId="{3D7C3214-9BA6-481B-84D7-2BBF60B62C11}" type="pres">
      <dgm:prSet presAssocID="{4130C6EF-0F7D-4BE5-9408-20B7864E14F9}" presName="firstComp" presStyleCnt="0"/>
      <dgm:spPr/>
    </dgm:pt>
    <dgm:pt modelId="{5F6BA6E1-E602-447D-92C5-2AB278F1AF3F}" type="pres">
      <dgm:prSet presAssocID="{4130C6EF-0F7D-4BE5-9408-20B7864E14F9}" presName="firstChild" presStyleLbl="bgAccFollowNode1" presStyleIdx="5" presStyleCnt="8"/>
      <dgm:spPr/>
      <dgm:t>
        <a:bodyPr/>
        <a:lstStyle/>
        <a:p>
          <a:endParaRPr lang="es-EC"/>
        </a:p>
      </dgm:t>
    </dgm:pt>
    <dgm:pt modelId="{0F9EE147-8FE9-4FEE-9BE7-D63D54BADFE6}" type="pres">
      <dgm:prSet presAssocID="{4130C6EF-0F7D-4BE5-9408-20B7864E14F9}" presName="firstChildTx" presStyleLbl="bgAccFollowNode1" presStyleIdx="5" presStyleCnt="8">
        <dgm:presLayoutVars>
          <dgm:bulletEnabled val="1"/>
        </dgm:presLayoutVars>
      </dgm:prSet>
      <dgm:spPr/>
      <dgm:t>
        <a:bodyPr/>
        <a:lstStyle/>
        <a:p>
          <a:endParaRPr lang="es-EC"/>
        </a:p>
      </dgm:t>
    </dgm:pt>
    <dgm:pt modelId="{60A4C2FF-AEF0-411E-9AD4-F18A409628F6}" type="pres">
      <dgm:prSet presAssocID="{4130C6EF-0F7D-4BE5-9408-20B7864E14F9}" presName="negSpace" presStyleCnt="0"/>
      <dgm:spPr/>
    </dgm:pt>
    <dgm:pt modelId="{BA30311C-E3E4-41C0-91DB-767B2376C03F}" type="pres">
      <dgm:prSet presAssocID="{4130C6EF-0F7D-4BE5-9408-20B7864E14F9}" presName="circle" presStyleLbl="node1" presStyleIdx="5" presStyleCnt="8"/>
      <dgm:spPr/>
      <dgm:t>
        <a:bodyPr/>
        <a:lstStyle/>
        <a:p>
          <a:endParaRPr lang="es-EC"/>
        </a:p>
      </dgm:t>
    </dgm:pt>
    <dgm:pt modelId="{FB759E84-E293-4665-BAC1-8037B749F0BC}" type="pres">
      <dgm:prSet presAssocID="{6AB53DEB-0385-4680-B70A-A07770B8A6D7}" presName="transSpace" presStyleCnt="0"/>
      <dgm:spPr/>
    </dgm:pt>
    <dgm:pt modelId="{F081908B-4EE9-4F44-93B1-9CBF4CD272E8}" type="pres">
      <dgm:prSet presAssocID="{B2DC7E38-7A10-466E-8741-A6A788C3B773}" presName="posSpace" presStyleCnt="0"/>
      <dgm:spPr/>
    </dgm:pt>
    <dgm:pt modelId="{1255B61E-5EA7-48EC-A52B-F63A62551755}" type="pres">
      <dgm:prSet presAssocID="{B2DC7E38-7A10-466E-8741-A6A788C3B773}" presName="vertFlow" presStyleCnt="0"/>
      <dgm:spPr/>
    </dgm:pt>
    <dgm:pt modelId="{07190A75-D175-4C04-915A-B621F5BFF367}" type="pres">
      <dgm:prSet presAssocID="{B2DC7E38-7A10-466E-8741-A6A788C3B773}" presName="topSpace" presStyleCnt="0"/>
      <dgm:spPr/>
    </dgm:pt>
    <dgm:pt modelId="{0BBE353B-31A9-4E12-9DDB-44EC11CE14D7}" type="pres">
      <dgm:prSet presAssocID="{B2DC7E38-7A10-466E-8741-A6A788C3B773}" presName="firstComp" presStyleCnt="0"/>
      <dgm:spPr/>
    </dgm:pt>
    <dgm:pt modelId="{93D898AC-EC50-42E2-95B5-002A4D5593E1}" type="pres">
      <dgm:prSet presAssocID="{B2DC7E38-7A10-466E-8741-A6A788C3B773}" presName="firstChild" presStyleLbl="bgAccFollowNode1" presStyleIdx="6" presStyleCnt="8"/>
      <dgm:spPr/>
      <dgm:t>
        <a:bodyPr/>
        <a:lstStyle/>
        <a:p>
          <a:endParaRPr lang="es-EC"/>
        </a:p>
      </dgm:t>
    </dgm:pt>
    <dgm:pt modelId="{0F17C257-6BAB-423A-A471-62C15A46FDA1}" type="pres">
      <dgm:prSet presAssocID="{B2DC7E38-7A10-466E-8741-A6A788C3B773}" presName="firstChildTx" presStyleLbl="bgAccFollowNode1" presStyleIdx="6" presStyleCnt="8">
        <dgm:presLayoutVars>
          <dgm:bulletEnabled val="1"/>
        </dgm:presLayoutVars>
      </dgm:prSet>
      <dgm:spPr/>
      <dgm:t>
        <a:bodyPr/>
        <a:lstStyle/>
        <a:p>
          <a:endParaRPr lang="es-EC"/>
        </a:p>
      </dgm:t>
    </dgm:pt>
    <dgm:pt modelId="{FD535BFE-AF3E-4CF0-AF0D-F2FA86A06AFA}" type="pres">
      <dgm:prSet presAssocID="{B2DC7E38-7A10-466E-8741-A6A788C3B773}" presName="negSpace" presStyleCnt="0"/>
      <dgm:spPr/>
    </dgm:pt>
    <dgm:pt modelId="{ECA6A68C-C8F2-43FB-BC31-DCB80FE49CD4}" type="pres">
      <dgm:prSet presAssocID="{B2DC7E38-7A10-466E-8741-A6A788C3B773}" presName="circle" presStyleLbl="node1" presStyleIdx="6" presStyleCnt="8"/>
      <dgm:spPr/>
      <dgm:t>
        <a:bodyPr/>
        <a:lstStyle/>
        <a:p>
          <a:endParaRPr lang="es-EC"/>
        </a:p>
      </dgm:t>
    </dgm:pt>
    <dgm:pt modelId="{2B0C2C66-F021-43CA-B19A-03808721C51B}" type="pres">
      <dgm:prSet presAssocID="{2DB36527-C340-4FE8-95DD-EAE34F03E9EA}" presName="transSpace" presStyleCnt="0"/>
      <dgm:spPr/>
    </dgm:pt>
    <dgm:pt modelId="{19BF42C2-15D0-402B-B014-DA01C732BA75}" type="pres">
      <dgm:prSet presAssocID="{10092F6A-6519-4A11-ACEB-025B23200F69}" presName="posSpace" presStyleCnt="0"/>
      <dgm:spPr/>
    </dgm:pt>
    <dgm:pt modelId="{8789F0A3-7FB6-4B35-B777-5B0CF3BE32F7}" type="pres">
      <dgm:prSet presAssocID="{10092F6A-6519-4A11-ACEB-025B23200F69}" presName="vertFlow" presStyleCnt="0"/>
      <dgm:spPr/>
    </dgm:pt>
    <dgm:pt modelId="{65B16A40-3DC9-435A-AFA9-11C49FFE48D3}" type="pres">
      <dgm:prSet presAssocID="{10092F6A-6519-4A11-ACEB-025B23200F69}" presName="topSpace" presStyleCnt="0"/>
      <dgm:spPr/>
    </dgm:pt>
    <dgm:pt modelId="{AEFD1A2B-5888-43E6-B4D1-4AE640E19931}" type="pres">
      <dgm:prSet presAssocID="{10092F6A-6519-4A11-ACEB-025B23200F69}" presName="firstComp" presStyleCnt="0"/>
      <dgm:spPr/>
    </dgm:pt>
    <dgm:pt modelId="{95318519-3836-4813-9EB2-2BAF9EAFA06D}" type="pres">
      <dgm:prSet presAssocID="{10092F6A-6519-4A11-ACEB-025B23200F69}" presName="firstChild" presStyleLbl="bgAccFollowNode1" presStyleIdx="7" presStyleCnt="8"/>
      <dgm:spPr/>
      <dgm:t>
        <a:bodyPr/>
        <a:lstStyle/>
        <a:p>
          <a:endParaRPr lang="es-EC"/>
        </a:p>
      </dgm:t>
    </dgm:pt>
    <dgm:pt modelId="{09B00E42-2C69-4A6B-A28C-5238523D816A}" type="pres">
      <dgm:prSet presAssocID="{10092F6A-6519-4A11-ACEB-025B23200F69}" presName="firstChildTx" presStyleLbl="bgAccFollowNode1" presStyleIdx="7" presStyleCnt="8">
        <dgm:presLayoutVars>
          <dgm:bulletEnabled val="1"/>
        </dgm:presLayoutVars>
      </dgm:prSet>
      <dgm:spPr/>
      <dgm:t>
        <a:bodyPr/>
        <a:lstStyle/>
        <a:p>
          <a:endParaRPr lang="es-EC"/>
        </a:p>
      </dgm:t>
    </dgm:pt>
    <dgm:pt modelId="{013FF897-3868-4C8E-8116-822249BBDCC0}" type="pres">
      <dgm:prSet presAssocID="{10092F6A-6519-4A11-ACEB-025B23200F69}" presName="negSpace" presStyleCnt="0"/>
      <dgm:spPr/>
    </dgm:pt>
    <dgm:pt modelId="{472FD6A9-4AD0-44AB-8DE4-3D2E544BD605}" type="pres">
      <dgm:prSet presAssocID="{10092F6A-6519-4A11-ACEB-025B23200F69}" presName="circle" presStyleLbl="node1" presStyleIdx="7" presStyleCnt="8"/>
      <dgm:spPr/>
      <dgm:t>
        <a:bodyPr/>
        <a:lstStyle/>
        <a:p>
          <a:endParaRPr lang="es-EC"/>
        </a:p>
      </dgm:t>
    </dgm:pt>
  </dgm:ptLst>
  <dgm:cxnLst>
    <dgm:cxn modelId="{6EB193DE-B59D-4F50-8228-1237A88D6E7A}" srcId="{52E21C48-E9C2-4A1E-8051-9B7AE71D7734}" destId="{9AD6985F-5838-44E3-B406-ACFE056FC3CC}" srcOrd="0" destOrd="0" parTransId="{2EADF4EB-7EAB-44DB-8307-1FBA079AE6FB}" sibTransId="{F2A63370-A6EE-41B9-A8CF-F6B5D5E03AD7}"/>
    <dgm:cxn modelId="{675994FE-781D-4EAB-84EA-F558A522723A}" type="presOf" srcId="{59B984AE-1F1C-44CC-87F7-008893B6BEC9}" destId="{5F6BA6E1-E602-447D-92C5-2AB278F1AF3F}" srcOrd="0" destOrd="0" presId="urn:microsoft.com/office/officeart/2005/8/layout/hList9"/>
    <dgm:cxn modelId="{A8697564-DBD6-4C5C-B933-E0EA119BBF6D}" type="presOf" srcId="{E63A91FD-FE72-42BB-A9F8-DDAE76A6B210}" destId="{09B00E42-2C69-4A6B-A28C-5238523D816A}" srcOrd="1" destOrd="0" presId="urn:microsoft.com/office/officeart/2005/8/layout/hList9"/>
    <dgm:cxn modelId="{26D6CFD9-4727-4AD2-A756-0793BB774AB0}" type="presOf" srcId="{19769F65-F9A3-4A98-BF90-D29BBB2266B2}" destId="{2A3C8882-E708-471E-BAC2-77A18E8C87D7}" srcOrd="1" destOrd="0" presId="urn:microsoft.com/office/officeart/2005/8/layout/hList9"/>
    <dgm:cxn modelId="{BE681BFE-DA6B-4C05-9B26-0DFA00C3E757}" srcId="{3978D9EA-8A6A-45BC-A104-67FB8EE6C75B}" destId="{49AF4D41-BF86-4C6D-B13B-D7C5BEFA5748}" srcOrd="0" destOrd="0" parTransId="{E7B1164E-17FC-4AE1-861D-B7E1D0D2F2B4}" sibTransId="{098023A3-DB50-484A-9477-4DF7823BD938}"/>
    <dgm:cxn modelId="{17BACE3A-D6CD-42D6-B057-8AAB767B8AFA}" type="presOf" srcId="{4130C6EF-0F7D-4BE5-9408-20B7864E14F9}" destId="{BA30311C-E3E4-41C0-91DB-767B2376C03F}" srcOrd="0" destOrd="0" presId="urn:microsoft.com/office/officeart/2005/8/layout/hList9"/>
    <dgm:cxn modelId="{4E484F6F-9572-4F3D-9FDD-D58DBE39E8C1}" type="presOf" srcId="{C99560CB-F034-436E-BFBC-A83B954A7677}" destId="{A765C308-CFB7-466F-8CD9-0F531034A1B5}" srcOrd="1" destOrd="0" presId="urn:microsoft.com/office/officeart/2005/8/layout/hList9"/>
    <dgm:cxn modelId="{C082AD19-0386-4B8F-8430-7EF82F7A61D9}" type="presOf" srcId="{10092F6A-6519-4A11-ACEB-025B23200F69}" destId="{472FD6A9-4AD0-44AB-8DE4-3D2E544BD605}" srcOrd="0" destOrd="0" presId="urn:microsoft.com/office/officeart/2005/8/layout/hList9"/>
    <dgm:cxn modelId="{CA65713B-A461-4990-AB50-B85B4993372D}" type="presOf" srcId="{B2DC7E38-7A10-466E-8741-A6A788C3B773}" destId="{ECA6A68C-C8F2-43FB-BC31-DCB80FE49CD4}" srcOrd="0" destOrd="0" presId="urn:microsoft.com/office/officeart/2005/8/layout/hList9"/>
    <dgm:cxn modelId="{EF3B7A24-6A4E-480A-A688-483DF8E8FDD8}" srcId="{1BCE306D-9506-4422-96AC-C30FD14719EE}" destId="{19769F65-F9A3-4A98-BF90-D29BBB2266B2}" srcOrd="0" destOrd="0" parTransId="{E86194E2-4164-447F-A065-7A3E3287CE5A}" sibTransId="{94C572A6-0F30-45A2-8E9D-0415268E71EB}"/>
    <dgm:cxn modelId="{D1AF2551-F5E8-4F31-B986-0F9C909234CF}" srcId="{972637A1-E245-416B-9BCF-D775072130E1}" destId="{580A80D5-A2A6-45F7-9886-CB89F73E7725}" srcOrd="4" destOrd="0" parTransId="{9DB612DE-2B6A-4580-BBED-AEBE48C096E4}" sibTransId="{05782A91-2C92-4E84-8EF4-F4A2934817CD}"/>
    <dgm:cxn modelId="{4B1010F4-8B33-4B4D-804A-91747E808B1C}" type="presOf" srcId="{580A80D5-A2A6-45F7-9886-CB89F73E7725}" destId="{8BB2C585-48FD-42BA-8F27-07ED1E29AB23}" srcOrd="0" destOrd="0" presId="urn:microsoft.com/office/officeart/2005/8/layout/hList9"/>
    <dgm:cxn modelId="{2D1B634F-ECE9-46D0-BD61-7019806D9073}" type="presOf" srcId="{52E21C48-E9C2-4A1E-8051-9B7AE71D7734}" destId="{C174C371-E8A7-482D-B57C-49AB5DDA842D}" srcOrd="0" destOrd="0" presId="urn:microsoft.com/office/officeart/2005/8/layout/hList9"/>
    <dgm:cxn modelId="{F8BA7980-837D-4A8B-846F-B91FC6122FDC}" type="presOf" srcId="{972637A1-E245-416B-9BCF-D775072130E1}" destId="{0C5162E1-A126-4AAC-AA4E-0AAAC7E3A95C}" srcOrd="0" destOrd="0" presId="urn:microsoft.com/office/officeart/2005/8/layout/hList9"/>
    <dgm:cxn modelId="{BC6706CF-7856-4FA7-8823-88E34C40D0D1}" type="presOf" srcId="{E63A91FD-FE72-42BB-A9F8-DDAE76A6B210}" destId="{95318519-3836-4813-9EB2-2BAF9EAFA06D}" srcOrd="0" destOrd="0" presId="urn:microsoft.com/office/officeart/2005/8/layout/hList9"/>
    <dgm:cxn modelId="{9975252F-97AF-4AF2-92AD-22934E3EA00E}" srcId="{3B7818F3-A7F2-499E-B3A4-B95206E9F6FF}" destId="{C99560CB-F034-436E-BFBC-A83B954A7677}" srcOrd="0" destOrd="0" parTransId="{AD198E91-5E1C-4B3F-86FF-B6135FF764F3}" sibTransId="{3B691D7D-96EA-49B9-9B9B-A2FA0C2A287E}"/>
    <dgm:cxn modelId="{3FB3A56B-E65C-488E-94F5-0E1FCDB2895D}" type="presOf" srcId="{59B984AE-1F1C-44CC-87F7-008893B6BEC9}" destId="{0F9EE147-8FE9-4FEE-9BE7-D63D54BADFE6}" srcOrd="1" destOrd="0" presId="urn:microsoft.com/office/officeart/2005/8/layout/hList9"/>
    <dgm:cxn modelId="{62BE5BD3-D05C-4282-9478-F992294D86ED}" srcId="{972637A1-E245-416B-9BCF-D775072130E1}" destId="{4130C6EF-0F7D-4BE5-9408-20B7864E14F9}" srcOrd="5" destOrd="0" parTransId="{518FEC8E-E9C5-4C9E-8DFE-3D69C70E466D}" sibTransId="{6AB53DEB-0385-4680-B70A-A07770B8A6D7}"/>
    <dgm:cxn modelId="{771F4ECA-7FA8-41C0-B19C-2113F184E69A}" srcId="{B2DC7E38-7A10-466E-8741-A6A788C3B773}" destId="{4D55D9A1-4EF8-4530-B3EC-1659FB9066CC}" srcOrd="0" destOrd="0" parTransId="{319D66C8-8D8A-400C-8E8E-9C3F2655F7FE}" sibTransId="{A6353D6A-916F-4BB2-BE89-D06111B2DAD7}"/>
    <dgm:cxn modelId="{F398BE41-49C4-4F91-B306-61CD1EFE6326}" type="presOf" srcId="{9CD2C53F-F04B-4146-8F7F-230C7C0EEC49}" destId="{48755730-731D-4C85-BCBE-F6918A542395}" srcOrd="1" destOrd="0" presId="urn:microsoft.com/office/officeart/2005/8/layout/hList9"/>
    <dgm:cxn modelId="{45B46A47-02B9-43AB-BDE3-E5CAC7795D29}" srcId="{4130C6EF-0F7D-4BE5-9408-20B7864E14F9}" destId="{59B984AE-1F1C-44CC-87F7-008893B6BEC9}" srcOrd="0" destOrd="0" parTransId="{5CB64306-A891-4575-AFB0-BBA9A94FB574}" sibTransId="{C00A1DC6-4FF1-4725-AC5C-45CC4CC4F4B4}"/>
    <dgm:cxn modelId="{9B1E5D88-2C2D-4457-A340-132F528BDCAD}" type="presOf" srcId="{1BCE306D-9506-4422-96AC-C30FD14719EE}" destId="{90F43997-821B-461A-BE52-3969D9AD2DAF}" srcOrd="0" destOrd="0" presId="urn:microsoft.com/office/officeart/2005/8/layout/hList9"/>
    <dgm:cxn modelId="{C7F3FCCA-AB9A-454C-A9E2-72564A215684}" srcId="{972637A1-E245-416B-9BCF-D775072130E1}" destId="{10092F6A-6519-4A11-ACEB-025B23200F69}" srcOrd="7" destOrd="0" parTransId="{2358CD72-BB7B-4EEE-A1D2-E6232CD2DA35}" sibTransId="{E42AC901-050D-4E9E-BEB9-A4F247E2B1BB}"/>
    <dgm:cxn modelId="{037534FF-1566-45A1-AF26-8F1B0D420C34}" type="presOf" srcId="{49AF4D41-BF86-4C6D-B13B-D7C5BEFA5748}" destId="{75F6E75F-18A1-4E04-BEED-C4295AD2BB2A}" srcOrd="0" destOrd="0" presId="urn:microsoft.com/office/officeart/2005/8/layout/hList9"/>
    <dgm:cxn modelId="{855AC089-D066-496F-9573-4B13BC40E89D}" type="presOf" srcId="{3B7818F3-A7F2-499E-B3A4-B95206E9F6FF}" destId="{CBEEDCFC-A535-4C60-94B2-AB747F645D24}" srcOrd="0" destOrd="0" presId="urn:microsoft.com/office/officeart/2005/8/layout/hList9"/>
    <dgm:cxn modelId="{71A91FF7-1274-4690-A511-C1F921C4D4D1}" srcId="{972637A1-E245-416B-9BCF-D775072130E1}" destId="{3978D9EA-8A6A-45BC-A104-67FB8EE6C75B}" srcOrd="0" destOrd="0" parTransId="{87311E66-8358-4D2E-A15B-71D379D69B8B}" sibTransId="{154CCC45-2167-45F5-8F86-B3C7EBDE2FFA}"/>
    <dgm:cxn modelId="{F27E2017-6083-4B31-BB08-CB7E87F3C73F}" srcId="{10092F6A-6519-4A11-ACEB-025B23200F69}" destId="{E63A91FD-FE72-42BB-A9F8-DDAE76A6B210}" srcOrd="0" destOrd="0" parTransId="{15EA1E0A-2B67-4127-A974-B5319289E0BC}" sibTransId="{CF6F7D52-C630-42D2-A8A0-AC83E398D4B2}"/>
    <dgm:cxn modelId="{89F04041-04B2-4535-B8F1-8C46A87B80FC}" type="presOf" srcId="{C99560CB-F034-436E-BFBC-A83B954A7677}" destId="{EC8EA7DA-22F3-45E8-93E3-43235324C073}" srcOrd="0" destOrd="0" presId="urn:microsoft.com/office/officeart/2005/8/layout/hList9"/>
    <dgm:cxn modelId="{3726A0D3-CDAC-425D-BD7A-42546736E937}" type="presOf" srcId="{9AD6985F-5838-44E3-B406-ACFE056FC3CC}" destId="{41B631CE-EED9-413E-B65E-FC495570AF20}" srcOrd="1" destOrd="0" presId="urn:microsoft.com/office/officeart/2005/8/layout/hList9"/>
    <dgm:cxn modelId="{9F0D5E07-8D6E-4286-AB51-BF166BD0A308}" type="presOf" srcId="{4D55D9A1-4EF8-4530-B3EC-1659FB9066CC}" destId="{93D898AC-EC50-42E2-95B5-002A4D5593E1}" srcOrd="0" destOrd="0" presId="urn:microsoft.com/office/officeart/2005/8/layout/hList9"/>
    <dgm:cxn modelId="{C343C56A-8BC9-4F3D-91FA-E3D31BAB056B}" type="presOf" srcId="{19769F65-F9A3-4A98-BF90-D29BBB2266B2}" destId="{7EF6C38B-C389-4BB4-8EA2-1A562CED57D3}" srcOrd="0" destOrd="0" presId="urn:microsoft.com/office/officeart/2005/8/layout/hList9"/>
    <dgm:cxn modelId="{40DA8701-F47D-48EC-901F-6E61DCAD6F4B}" srcId="{972637A1-E245-416B-9BCF-D775072130E1}" destId="{3B7818F3-A7F2-499E-B3A4-B95206E9F6FF}" srcOrd="1" destOrd="0" parTransId="{785A33C9-FA2F-425E-B07B-6700A2992EF5}" sibTransId="{CDAF66B2-8070-4E0C-87AA-62F4F419CB7D}"/>
    <dgm:cxn modelId="{1F932A4D-A751-44BA-841C-BC682D4DBD62}" type="presOf" srcId="{9CD2C53F-F04B-4146-8F7F-230C7C0EEC49}" destId="{B55D07E2-2E7A-409B-BF49-DE7DB2D3D479}" srcOrd="0" destOrd="0" presId="urn:microsoft.com/office/officeart/2005/8/layout/hList9"/>
    <dgm:cxn modelId="{47DF8D0C-EDEF-452B-BF96-C17DF60B4073}" srcId="{580A80D5-A2A6-45F7-9886-CB89F73E7725}" destId="{9CD2C53F-F04B-4146-8F7F-230C7C0EEC49}" srcOrd="0" destOrd="0" parTransId="{9720A17B-E8EA-4AFF-AF0C-90F08699B0DC}" sibTransId="{EF73E3A1-9157-400D-BB73-59BE649E0734}"/>
    <dgm:cxn modelId="{4842C7DA-33F0-40C8-BEE5-2A00B0C5D358}" srcId="{972637A1-E245-416B-9BCF-D775072130E1}" destId="{1BCE306D-9506-4422-96AC-C30FD14719EE}" srcOrd="3" destOrd="0" parTransId="{FE922DB7-6AF1-4B2E-B5AB-ADE07330B925}" sibTransId="{E120855A-4299-4538-9F5F-77B26C9AD498}"/>
    <dgm:cxn modelId="{993B7B6F-99CB-4370-A9DC-E6178D22B342}" type="presOf" srcId="{4D55D9A1-4EF8-4530-B3EC-1659FB9066CC}" destId="{0F17C257-6BAB-423A-A471-62C15A46FDA1}" srcOrd="1" destOrd="0" presId="urn:microsoft.com/office/officeart/2005/8/layout/hList9"/>
    <dgm:cxn modelId="{85F816CB-5E90-459B-B125-A9126A8D1F2A}" srcId="{972637A1-E245-416B-9BCF-D775072130E1}" destId="{B2DC7E38-7A10-466E-8741-A6A788C3B773}" srcOrd="6" destOrd="0" parTransId="{A17C04CF-5C2E-4C58-8110-20E01841338C}" sibTransId="{2DB36527-C340-4FE8-95DD-EAE34F03E9EA}"/>
    <dgm:cxn modelId="{B0A57D03-4A99-4F61-ABC4-17A1549A92F2}" srcId="{972637A1-E245-416B-9BCF-D775072130E1}" destId="{52E21C48-E9C2-4A1E-8051-9B7AE71D7734}" srcOrd="2" destOrd="0" parTransId="{BA1A5F47-9E6F-4C43-AAC2-06E285320E6E}" sibTransId="{3AF42929-7F6E-4AF9-9C5F-A5E2C9099E73}"/>
    <dgm:cxn modelId="{83B83FE1-9F1B-477D-899A-90362CDD1F6E}" type="presOf" srcId="{49AF4D41-BF86-4C6D-B13B-D7C5BEFA5748}" destId="{D77A4303-E094-48DB-B1C9-1C7022379ECB}" srcOrd="1" destOrd="0" presId="urn:microsoft.com/office/officeart/2005/8/layout/hList9"/>
    <dgm:cxn modelId="{A7987A7D-1765-4206-B764-A3E45F0302C5}" type="presOf" srcId="{9AD6985F-5838-44E3-B406-ACFE056FC3CC}" destId="{75E404E1-D714-49BA-BA5C-622DA3EEE154}" srcOrd="0" destOrd="0" presId="urn:microsoft.com/office/officeart/2005/8/layout/hList9"/>
    <dgm:cxn modelId="{B267A823-F98B-470A-BB60-A4AA23D564A1}" type="presOf" srcId="{3978D9EA-8A6A-45BC-A104-67FB8EE6C75B}" destId="{72BDC206-D048-4BFD-B75A-653FEDDE40E3}" srcOrd="0" destOrd="0" presId="urn:microsoft.com/office/officeart/2005/8/layout/hList9"/>
    <dgm:cxn modelId="{6162A3E4-63F8-4541-9A7F-0111826A615C}" type="presParOf" srcId="{0C5162E1-A126-4AAC-AA4E-0AAAC7E3A95C}" destId="{08359C1F-8199-48D7-8CBF-7D5915FACCFE}" srcOrd="0" destOrd="0" presId="urn:microsoft.com/office/officeart/2005/8/layout/hList9"/>
    <dgm:cxn modelId="{2B6665E6-01DB-451D-92E6-C7C2E18F107F}" type="presParOf" srcId="{0C5162E1-A126-4AAC-AA4E-0AAAC7E3A95C}" destId="{86B09C36-426E-4384-AA43-151B0F92AEE4}" srcOrd="1" destOrd="0" presId="urn:microsoft.com/office/officeart/2005/8/layout/hList9"/>
    <dgm:cxn modelId="{7E7DCAF0-8264-4E56-A322-C363FCED02A9}" type="presParOf" srcId="{86B09C36-426E-4384-AA43-151B0F92AEE4}" destId="{E4826916-63DE-4E6F-9B01-DC98AB5D1775}" srcOrd="0" destOrd="0" presId="urn:microsoft.com/office/officeart/2005/8/layout/hList9"/>
    <dgm:cxn modelId="{7FFC9C80-ECEF-4193-9352-9357E389F4F0}" type="presParOf" srcId="{86B09C36-426E-4384-AA43-151B0F92AEE4}" destId="{2DDE458C-902C-4C6F-9584-8A5C4DAEBBAA}" srcOrd="1" destOrd="0" presId="urn:microsoft.com/office/officeart/2005/8/layout/hList9"/>
    <dgm:cxn modelId="{F10BB23F-3375-4673-BBCA-D409FB69221B}" type="presParOf" srcId="{2DDE458C-902C-4C6F-9584-8A5C4DAEBBAA}" destId="{75F6E75F-18A1-4E04-BEED-C4295AD2BB2A}" srcOrd="0" destOrd="0" presId="urn:microsoft.com/office/officeart/2005/8/layout/hList9"/>
    <dgm:cxn modelId="{E7BE7692-AD7E-429F-A767-86BA0FE2CAD6}" type="presParOf" srcId="{2DDE458C-902C-4C6F-9584-8A5C4DAEBBAA}" destId="{D77A4303-E094-48DB-B1C9-1C7022379ECB}" srcOrd="1" destOrd="0" presId="urn:microsoft.com/office/officeart/2005/8/layout/hList9"/>
    <dgm:cxn modelId="{1FBEE5B0-B041-49B8-BA12-ABDD1832F63D}" type="presParOf" srcId="{0C5162E1-A126-4AAC-AA4E-0AAAC7E3A95C}" destId="{BE44C963-74F8-4348-A496-397E9D66B694}" srcOrd="2" destOrd="0" presId="urn:microsoft.com/office/officeart/2005/8/layout/hList9"/>
    <dgm:cxn modelId="{B3B51B1B-FCD0-4642-9764-634813B15987}" type="presParOf" srcId="{0C5162E1-A126-4AAC-AA4E-0AAAC7E3A95C}" destId="{72BDC206-D048-4BFD-B75A-653FEDDE40E3}" srcOrd="3" destOrd="0" presId="urn:microsoft.com/office/officeart/2005/8/layout/hList9"/>
    <dgm:cxn modelId="{C0804576-76D9-4EC7-8E5F-AF2D13516575}" type="presParOf" srcId="{0C5162E1-A126-4AAC-AA4E-0AAAC7E3A95C}" destId="{D7DB3854-FCDF-4488-BF4C-345F3D1F423A}" srcOrd="4" destOrd="0" presId="urn:microsoft.com/office/officeart/2005/8/layout/hList9"/>
    <dgm:cxn modelId="{F81A6738-2029-4574-A14A-C68808728795}" type="presParOf" srcId="{0C5162E1-A126-4AAC-AA4E-0AAAC7E3A95C}" destId="{89F0C32E-AC57-4BE8-B2A8-987D954F56A7}" srcOrd="5" destOrd="0" presId="urn:microsoft.com/office/officeart/2005/8/layout/hList9"/>
    <dgm:cxn modelId="{3E7718A4-E76C-41CE-80C4-028FF313011D}" type="presParOf" srcId="{0C5162E1-A126-4AAC-AA4E-0AAAC7E3A95C}" destId="{B0950DED-261C-444E-A062-7360AC960FE8}" srcOrd="6" destOrd="0" presId="urn:microsoft.com/office/officeart/2005/8/layout/hList9"/>
    <dgm:cxn modelId="{9F9BA837-748F-4334-BD95-20847D9AC24C}" type="presParOf" srcId="{B0950DED-261C-444E-A062-7360AC960FE8}" destId="{8B305B7E-32F2-424B-8DCF-9B8A50140938}" srcOrd="0" destOrd="0" presId="urn:microsoft.com/office/officeart/2005/8/layout/hList9"/>
    <dgm:cxn modelId="{355E78D1-F08A-4712-9DE1-640E8AD175D2}" type="presParOf" srcId="{B0950DED-261C-444E-A062-7360AC960FE8}" destId="{24743BBE-7FB9-455E-9B8C-48727B017004}" srcOrd="1" destOrd="0" presId="urn:microsoft.com/office/officeart/2005/8/layout/hList9"/>
    <dgm:cxn modelId="{7B6107FF-F86A-446D-9D92-EFA617D482A7}" type="presParOf" srcId="{24743BBE-7FB9-455E-9B8C-48727B017004}" destId="{EC8EA7DA-22F3-45E8-93E3-43235324C073}" srcOrd="0" destOrd="0" presId="urn:microsoft.com/office/officeart/2005/8/layout/hList9"/>
    <dgm:cxn modelId="{065DB995-DE68-4840-836C-2F3EDF742D88}" type="presParOf" srcId="{24743BBE-7FB9-455E-9B8C-48727B017004}" destId="{A765C308-CFB7-466F-8CD9-0F531034A1B5}" srcOrd="1" destOrd="0" presId="urn:microsoft.com/office/officeart/2005/8/layout/hList9"/>
    <dgm:cxn modelId="{33ED9BC9-55AD-4FE0-8EC7-3B2062EF49CE}" type="presParOf" srcId="{0C5162E1-A126-4AAC-AA4E-0AAAC7E3A95C}" destId="{428D9C78-1B90-4185-BB97-48AC3A71CA39}" srcOrd="7" destOrd="0" presId="urn:microsoft.com/office/officeart/2005/8/layout/hList9"/>
    <dgm:cxn modelId="{31F1BA15-5E06-4AB0-AD0C-B92F84A4A4F3}" type="presParOf" srcId="{0C5162E1-A126-4AAC-AA4E-0AAAC7E3A95C}" destId="{CBEEDCFC-A535-4C60-94B2-AB747F645D24}" srcOrd="8" destOrd="0" presId="urn:microsoft.com/office/officeart/2005/8/layout/hList9"/>
    <dgm:cxn modelId="{7FCEF3EB-DA9D-4D90-B208-7DD474567BF3}" type="presParOf" srcId="{0C5162E1-A126-4AAC-AA4E-0AAAC7E3A95C}" destId="{9F833986-65BD-448D-8F7A-72DB96D114A1}" srcOrd="9" destOrd="0" presId="urn:microsoft.com/office/officeart/2005/8/layout/hList9"/>
    <dgm:cxn modelId="{2384ACC9-FA30-48CE-B4A3-01E53F950C16}" type="presParOf" srcId="{0C5162E1-A126-4AAC-AA4E-0AAAC7E3A95C}" destId="{4559545D-535D-4966-B9EC-13D71B9E3D20}" srcOrd="10" destOrd="0" presId="urn:microsoft.com/office/officeart/2005/8/layout/hList9"/>
    <dgm:cxn modelId="{F200AE7D-22B4-4C9B-BE4E-FB202DC48B22}" type="presParOf" srcId="{0C5162E1-A126-4AAC-AA4E-0AAAC7E3A95C}" destId="{7BCDF787-5232-4D89-9EFA-CA931483E53D}" srcOrd="11" destOrd="0" presId="urn:microsoft.com/office/officeart/2005/8/layout/hList9"/>
    <dgm:cxn modelId="{B7593E2A-9EE5-453F-B787-0412E2001359}" type="presParOf" srcId="{7BCDF787-5232-4D89-9EFA-CA931483E53D}" destId="{787FB97F-48FE-4315-B1E8-4700802DED9E}" srcOrd="0" destOrd="0" presId="urn:microsoft.com/office/officeart/2005/8/layout/hList9"/>
    <dgm:cxn modelId="{8AE453E5-227C-4EBF-A74C-8A8CA9ADDFEA}" type="presParOf" srcId="{7BCDF787-5232-4D89-9EFA-CA931483E53D}" destId="{E2CC6108-4133-4AA3-80CD-523F2C75DABD}" srcOrd="1" destOrd="0" presId="urn:microsoft.com/office/officeart/2005/8/layout/hList9"/>
    <dgm:cxn modelId="{98546CCA-BBA2-4283-9A5D-B73651E99E5E}" type="presParOf" srcId="{E2CC6108-4133-4AA3-80CD-523F2C75DABD}" destId="{75E404E1-D714-49BA-BA5C-622DA3EEE154}" srcOrd="0" destOrd="0" presId="urn:microsoft.com/office/officeart/2005/8/layout/hList9"/>
    <dgm:cxn modelId="{DE8EC174-7197-4C22-B4C2-5FABC700B598}" type="presParOf" srcId="{E2CC6108-4133-4AA3-80CD-523F2C75DABD}" destId="{41B631CE-EED9-413E-B65E-FC495570AF20}" srcOrd="1" destOrd="0" presId="urn:microsoft.com/office/officeart/2005/8/layout/hList9"/>
    <dgm:cxn modelId="{E1D1280B-8B1C-406F-A91A-46D4E8C7EF8B}" type="presParOf" srcId="{0C5162E1-A126-4AAC-AA4E-0AAAC7E3A95C}" destId="{68E4A739-E857-4204-86A0-03E6227FBEF1}" srcOrd="12" destOrd="0" presId="urn:microsoft.com/office/officeart/2005/8/layout/hList9"/>
    <dgm:cxn modelId="{77B24D56-7239-491D-8005-BAA52A0ABEDD}" type="presParOf" srcId="{0C5162E1-A126-4AAC-AA4E-0AAAC7E3A95C}" destId="{C174C371-E8A7-482D-B57C-49AB5DDA842D}" srcOrd="13" destOrd="0" presId="urn:microsoft.com/office/officeart/2005/8/layout/hList9"/>
    <dgm:cxn modelId="{C031567A-A04F-4213-8815-B4BA503742F0}" type="presParOf" srcId="{0C5162E1-A126-4AAC-AA4E-0AAAC7E3A95C}" destId="{CE33B70F-1179-4266-854C-C825E9B6D690}" srcOrd="14" destOrd="0" presId="urn:microsoft.com/office/officeart/2005/8/layout/hList9"/>
    <dgm:cxn modelId="{7D86AFFE-2619-4A8E-89E3-EDB298F9E23C}" type="presParOf" srcId="{0C5162E1-A126-4AAC-AA4E-0AAAC7E3A95C}" destId="{529450F7-B41B-4961-955E-339DEB6F5483}" srcOrd="15" destOrd="0" presId="urn:microsoft.com/office/officeart/2005/8/layout/hList9"/>
    <dgm:cxn modelId="{39F183B7-9C2A-432F-AAD1-A97E14D39303}" type="presParOf" srcId="{0C5162E1-A126-4AAC-AA4E-0AAAC7E3A95C}" destId="{34D26C29-AE50-44FD-8662-7E630E115876}" srcOrd="16" destOrd="0" presId="urn:microsoft.com/office/officeart/2005/8/layout/hList9"/>
    <dgm:cxn modelId="{9F5CAAD0-91E8-4529-9538-D68FD25C0D6B}" type="presParOf" srcId="{34D26C29-AE50-44FD-8662-7E630E115876}" destId="{7E153CD7-0601-4D31-9394-9E151DA05BA1}" srcOrd="0" destOrd="0" presId="urn:microsoft.com/office/officeart/2005/8/layout/hList9"/>
    <dgm:cxn modelId="{396C090E-F37A-4729-B020-0698387F9AB9}" type="presParOf" srcId="{34D26C29-AE50-44FD-8662-7E630E115876}" destId="{ABB433D1-11A9-4CB3-BD60-FA56F762CA1D}" srcOrd="1" destOrd="0" presId="urn:microsoft.com/office/officeart/2005/8/layout/hList9"/>
    <dgm:cxn modelId="{154EDCE4-3174-431D-B53F-1BC13A3722F9}" type="presParOf" srcId="{ABB433D1-11A9-4CB3-BD60-FA56F762CA1D}" destId="{7EF6C38B-C389-4BB4-8EA2-1A562CED57D3}" srcOrd="0" destOrd="0" presId="urn:microsoft.com/office/officeart/2005/8/layout/hList9"/>
    <dgm:cxn modelId="{D5BF6D62-A181-4706-9CC0-71FEE649D1C4}" type="presParOf" srcId="{ABB433D1-11A9-4CB3-BD60-FA56F762CA1D}" destId="{2A3C8882-E708-471E-BAC2-77A18E8C87D7}" srcOrd="1" destOrd="0" presId="urn:microsoft.com/office/officeart/2005/8/layout/hList9"/>
    <dgm:cxn modelId="{E6DA9DFC-B99F-4770-A633-585E12199053}" type="presParOf" srcId="{0C5162E1-A126-4AAC-AA4E-0AAAC7E3A95C}" destId="{27E73980-6F54-4215-8CBA-5147EB4E4FF4}" srcOrd="17" destOrd="0" presId="urn:microsoft.com/office/officeart/2005/8/layout/hList9"/>
    <dgm:cxn modelId="{00E07C2C-2FC2-42A6-AC01-1DD2DCCAE205}" type="presParOf" srcId="{0C5162E1-A126-4AAC-AA4E-0AAAC7E3A95C}" destId="{90F43997-821B-461A-BE52-3969D9AD2DAF}" srcOrd="18" destOrd="0" presId="urn:microsoft.com/office/officeart/2005/8/layout/hList9"/>
    <dgm:cxn modelId="{C901C2ED-F17B-408B-B57D-33EB336A491B}" type="presParOf" srcId="{0C5162E1-A126-4AAC-AA4E-0AAAC7E3A95C}" destId="{CF76EFB1-420D-45A2-9EC8-5DD7B7B80334}" srcOrd="19" destOrd="0" presId="urn:microsoft.com/office/officeart/2005/8/layout/hList9"/>
    <dgm:cxn modelId="{1B2CB740-3EF9-40D6-8E7B-4FAA6B02E8A3}" type="presParOf" srcId="{0C5162E1-A126-4AAC-AA4E-0AAAC7E3A95C}" destId="{EFE729A6-C9C7-44AF-9E61-6F241514654E}" srcOrd="20" destOrd="0" presId="urn:microsoft.com/office/officeart/2005/8/layout/hList9"/>
    <dgm:cxn modelId="{BC284D3C-B24A-4F0D-B191-3030B5221831}" type="presParOf" srcId="{0C5162E1-A126-4AAC-AA4E-0AAAC7E3A95C}" destId="{1BCB36D2-24AE-4F7D-AD69-2931B64FDDA7}" srcOrd="21" destOrd="0" presId="urn:microsoft.com/office/officeart/2005/8/layout/hList9"/>
    <dgm:cxn modelId="{59A58938-BE43-4B79-8924-D060F782A589}" type="presParOf" srcId="{1BCB36D2-24AE-4F7D-AD69-2931B64FDDA7}" destId="{88005917-5F28-4BC2-B441-CE370C7B648D}" srcOrd="0" destOrd="0" presId="urn:microsoft.com/office/officeart/2005/8/layout/hList9"/>
    <dgm:cxn modelId="{59BCE718-1FA0-4195-8198-848DD9A25C0F}" type="presParOf" srcId="{1BCB36D2-24AE-4F7D-AD69-2931B64FDDA7}" destId="{04D6687E-3658-44E2-A210-80FEFD8F8E13}" srcOrd="1" destOrd="0" presId="urn:microsoft.com/office/officeart/2005/8/layout/hList9"/>
    <dgm:cxn modelId="{AD198F97-3AE1-478D-8651-3BE22A7F1679}" type="presParOf" srcId="{04D6687E-3658-44E2-A210-80FEFD8F8E13}" destId="{B55D07E2-2E7A-409B-BF49-DE7DB2D3D479}" srcOrd="0" destOrd="0" presId="urn:microsoft.com/office/officeart/2005/8/layout/hList9"/>
    <dgm:cxn modelId="{39203485-5C67-429C-811B-797F03072BA8}" type="presParOf" srcId="{04D6687E-3658-44E2-A210-80FEFD8F8E13}" destId="{48755730-731D-4C85-BCBE-F6918A542395}" srcOrd="1" destOrd="0" presId="urn:microsoft.com/office/officeart/2005/8/layout/hList9"/>
    <dgm:cxn modelId="{802BEB35-47C0-415A-ACA5-7511DBF9D91D}" type="presParOf" srcId="{0C5162E1-A126-4AAC-AA4E-0AAAC7E3A95C}" destId="{3E05CAAD-FD51-4AAF-B5E9-D8E368C44EDC}" srcOrd="22" destOrd="0" presId="urn:microsoft.com/office/officeart/2005/8/layout/hList9"/>
    <dgm:cxn modelId="{19C42AF0-7585-4558-AF67-D8F8771F59FB}" type="presParOf" srcId="{0C5162E1-A126-4AAC-AA4E-0AAAC7E3A95C}" destId="{8BB2C585-48FD-42BA-8F27-07ED1E29AB23}" srcOrd="23" destOrd="0" presId="urn:microsoft.com/office/officeart/2005/8/layout/hList9"/>
    <dgm:cxn modelId="{31E6C716-E27D-4493-8A62-A02748BEFA3C}" type="presParOf" srcId="{0C5162E1-A126-4AAC-AA4E-0AAAC7E3A95C}" destId="{22BA4E95-B666-43A6-9374-52266E98A520}" srcOrd="24" destOrd="0" presId="urn:microsoft.com/office/officeart/2005/8/layout/hList9"/>
    <dgm:cxn modelId="{91692B60-84AA-4017-9BC4-9EEFEF2EC618}" type="presParOf" srcId="{0C5162E1-A126-4AAC-AA4E-0AAAC7E3A95C}" destId="{66E0D82C-3C8B-41DC-B242-D4BC8CC610BE}" srcOrd="25" destOrd="0" presId="urn:microsoft.com/office/officeart/2005/8/layout/hList9"/>
    <dgm:cxn modelId="{982B5D87-1015-4D4C-82A9-E03784736068}" type="presParOf" srcId="{0C5162E1-A126-4AAC-AA4E-0AAAC7E3A95C}" destId="{D93D7522-7B01-4F28-B2B2-59003407B80C}" srcOrd="26" destOrd="0" presId="urn:microsoft.com/office/officeart/2005/8/layout/hList9"/>
    <dgm:cxn modelId="{A18B118B-2CEA-466E-9BAE-E86B18D1728E}" type="presParOf" srcId="{D93D7522-7B01-4F28-B2B2-59003407B80C}" destId="{76946C4E-054C-4F0E-B839-B70FDE13985E}" srcOrd="0" destOrd="0" presId="urn:microsoft.com/office/officeart/2005/8/layout/hList9"/>
    <dgm:cxn modelId="{3EC21576-3780-47A1-A27E-687228AEAEA1}" type="presParOf" srcId="{D93D7522-7B01-4F28-B2B2-59003407B80C}" destId="{3D7C3214-9BA6-481B-84D7-2BBF60B62C11}" srcOrd="1" destOrd="0" presId="urn:microsoft.com/office/officeart/2005/8/layout/hList9"/>
    <dgm:cxn modelId="{8CFE8C48-07FC-4E0F-B52A-74F5F535A568}" type="presParOf" srcId="{3D7C3214-9BA6-481B-84D7-2BBF60B62C11}" destId="{5F6BA6E1-E602-447D-92C5-2AB278F1AF3F}" srcOrd="0" destOrd="0" presId="urn:microsoft.com/office/officeart/2005/8/layout/hList9"/>
    <dgm:cxn modelId="{B6082872-3B68-48A4-9DA2-B273B098FE7D}" type="presParOf" srcId="{3D7C3214-9BA6-481B-84D7-2BBF60B62C11}" destId="{0F9EE147-8FE9-4FEE-9BE7-D63D54BADFE6}" srcOrd="1" destOrd="0" presId="urn:microsoft.com/office/officeart/2005/8/layout/hList9"/>
    <dgm:cxn modelId="{9FD2C199-0358-4443-9D0C-3130D71B4752}" type="presParOf" srcId="{0C5162E1-A126-4AAC-AA4E-0AAAC7E3A95C}" destId="{60A4C2FF-AEF0-411E-9AD4-F18A409628F6}" srcOrd="27" destOrd="0" presId="urn:microsoft.com/office/officeart/2005/8/layout/hList9"/>
    <dgm:cxn modelId="{AA6D19E4-8FA5-4BC6-9699-DE07DAE607D0}" type="presParOf" srcId="{0C5162E1-A126-4AAC-AA4E-0AAAC7E3A95C}" destId="{BA30311C-E3E4-41C0-91DB-767B2376C03F}" srcOrd="28" destOrd="0" presId="urn:microsoft.com/office/officeart/2005/8/layout/hList9"/>
    <dgm:cxn modelId="{C782976F-FF19-407C-AD19-37CCF69D2E81}" type="presParOf" srcId="{0C5162E1-A126-4AAC-AA4E-0AAAC7E3A95C}" destId="{FB759E84-E293-4665-BAC1-8037B749F0BC}" srcOrd="29" destOrd="0" presId="urn:microsoft.com/office/officeart/2005/8/layout/hList9"/>
    <dgm:cxn modelId="{930D93DC-0FD7-4094-9148-A5AD23F80A87}" type="presParOf" srcId="{0C5162E1-A126-4AAC-AA4E-0AAAC7E3A95C}" destId="{F081908B-4EE9-4F44-93B1-9CBF4CD272E8}" srcOrd="30" destOrd="0" presId="urn:microsoft.com/office/officeart/2005/8/layout/hList9"/>
    <dgm:cxn modelId="{FB1AA9BA-FD5C-4C8A-B9BE-60668C1B0A95}" type="presParOf" srcId="{0C5162E1-A126-4AAC-AA4E-0AAAC7E3A95C}" destId="{1255B61E-5EA7-48EC-A52B-F63A62551755}" srcOrd="31" destOrd="0" presId="urn:microsoft.com/office/officeart/2005/8/layout/hList9"/>
    <dgm:cxn modelId="{44EA4FF6-AB3D-4702-BBB9-F5FC2DC5AEA3}" type="presParOf" srcId="{1255B61E-5EA7-48EC-A52B-F63A62551755}" destId="{07190A75-D175-4C04-915A-B621F5BFF367}" srcOrd="0" destOrd="0" presId="urn:microsoft.com/office/officeart/2005/8/layout/hList9"/>
    <dgm:cxn modelId="{BBB0BDC4-C391-41B9-B4DD-27724D5C1971}" type="presParOf" srcId="{1255B61E-5EA7-48EC-A52B-F63A62551755}" destId="{0BBE353B-31A9-4E12-9DDB-44EC11CE14D7}" srcOrd="1" destOrd="0" presId="urn:microsoft.com/office/officeart/2005/8/layout/hList9"/>
    <dgm:cxn modelId="{DFB5FDE5-2B14-451A-9D40-AEB81EC29E0B}" type="presParOf" srcId="{0BBE353B-31A9-4E12-9DDB-44EC11CE14D7}" destId="{93D898AC-EC50-42E2-95B5-002A4D5593E1}" srcOrd="0" destOrd="0" presId="urn:microsoft.com/office/officeart/2005/8/layout/hList9"/>
    <dgm:cxn modelId="{BAA492EC-8BBF-4C9E-A559-720F49B293AE}" type="presParOf" srcId="{0BBE353B-31A9-4E12-9DDB-44EC11CE14D7}" destId="{0F17C257-6BAB-423A-A471-62C15A46FDA1}" srcOrd="1" destOrd="0" presId="urn:microsoft.com/office/officeart/2005/8/layout/hList9"/>
    <dgm:cxn modelId="{BB0CF178-7DF8-4905-B305-F0566354DE20}" type="presParOf" srcId="{0C5162E1-A126-4AAC-AA4E-0AAAC7E3A95C}" destId="{FD535BFE-AF3E-4CF0-AF0D-F2FA86A06AFA}" srcOrd="32" destOrd="0" presId="urn:microsoft.com/office/officeart/2005/8/layout/hList9"/>
    <dgm:cxn modelId="{B7AAE331-F065-4EA9-A966-9F86E4C9BFBE}" type="presParOf" srcId="{0C5162E1-A126-4AAC-AA4E-0AAAC7E3A95C}" destId="{ECA6A68C-C8F2-43FB-BC31-DCB80FE49CD4}" srcOrd="33" destOrd="0" presId="urn:microsoft.com/office/officeart/2005/8/layout/hList9"/>
    <dgm:cxn modelId="{7749176A-8904-4226-8EBC-30815F319AD8}" type="presParOf" srcId="{0C5162E1-A126-4AAC-AA4E-0AAAC7E3A95C}" destId="{2B0C2C66-F021-43CA-B19A-03808721C51B}" srcOrd="34" destOrd="0" presId="urn:microsoft.com/office/officeart/2005/8/layout/hList9"/>
    <dgm:cxn modelId="{0412A086-1E7A-4E72-A452-B74EDAA319DB}" type="presParOf" srcId="{0C5162E1-A126-4AAC-AA4E-0AAAC7E3A95C}" destId="{19BF42C2-15D0-402B-B014-DA01C732BA75}" srcOrd="35" destOrd="0" presId="urn:microsoft.com/office/officeart/2005/8/layout/hList9"/>
    <dgm:cxn modelId="{A9ED5265-C718-451B-9C67-9331154158C1}" type="presParOf" srcId="{0C5162E1-A126-4AAC-AA4E-0AAAC7E3A95C}" destId="{8789F0A3-7FB6-4B35-B777-5B0CF3BE32F7}" srcOrd="36" destOrd="0" presId="urn:microsoft.com/office/officeart/2005/8/layout/hList9"/>
    <dgm:cxn modelId="{880FFF28-2F7B-4DBA-BB4D-8AA45ECA6F7F}" type="presParOf" srcId="{8789F0A3-7FB6-4B35-B777-5B0CF3BE32F7}" destId="{65B16A40-3DC9-435A-AFA9-11C49FFE48D3}" srcOrd="0" destOrd="0" presId="urn:microsoft.com/office/officeart/2005/8/layout/hList9"/>
    <dgm:cxn modelId="{B3B001E9-CBC4-4517-A964-D519B91ABAB6}" type="presParOf" srcId="{8789F0A3-7FB6-4B35-B777-5B0CF3BE32F7}" destId="{AEFD1A2B-5888-43E6-B4D1-4AE640E19931}" srcOrd="1" destOrd="0" presId="urn:microsoft.com/office/officeart/2005/8/layout/hList9"/>
    <dgm:cxn modelId="{6A738852-600F-4E2F-9FD6-FCF08E9F414B}" type="presParOf" srcId="{AEFD1A2B-5888-43E6-B4D1-4AE640E19931}" destId="{95318519-3836-4813-9EB2-2BAF9EAFA06D}" srcOrd="0" destOrd="0" presId="urn:microsoft.com/office/officeart/2005/8/layout/hList9"/>
    <dgm:cxn modelId="{A6506FEA-6DA1-40CA-AB23-03C610F4E06A}" type="presParOf" srcId="{AEFD1A2B-5888-43E6-B4D1-4AE640E19931}" destId="{09B00E42-2C69-4A6B-A28C-5238523D816A}" srcOrd="1" destOrd="0" presId="urn:microsoft.com/office/officeart/2005/8/layout/hList9"/>
    <dgm:cxn modelId="{6F466008-E93C-45D8-8481-B47A4BA4683F}" type="presParOf" srcId="{0C5162E1-A126-4AAC-AA4E-0AAAC7E3A95C}" destId="{013FF897-3868-4C8E-8116-822249BBDCC0}" srcOrd="37" destOrd="0" presId="urn:microsoft.com/office/officeart/2005/8/layout/hList9"/>
    <dgm:cxn modelId="{4FE14F3F-8F09-4441-890F-B26FD36D975E}" type="presParOf" srcId="{0C5162E1-A126-4AAC-AA4E-0AAAC7E3A95C}" destId="{472FD6A9-4AD0-44AB-8DE4-3D2E544BD605}" srcOrd="3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BCEEB-C056-40E0-B2B0-0F91D230E2B8}" type="doc">
      <dgm:prSet loTypeId="urn:microsoft.com/office/officeart/2005/8/layout/chevron1" loCatId="process" qsTypeId="urn:microsoft.com/office/officeart/2005/8/quickstyle/simple1" qsCatId="simple" csTypeId="urn:microsoft.com/office/officeart/2005/8/colors/accent1_1" csCatId="accent1" phldr="1"/>
      <dgm:spPr/>
    </dgm:pt>
    <dgm:pt modelId="{89A90C91-2E04-489C-94BE-18805A707BD3}">
      <dgm:prSet phldrT="[Texto]"/>
      <dgm:spPr/>
      <dgm:t>
        <a:bodyPr/>
        <a:lstStyle/>
        <a:p>
          <a:r>
            <a:rPr lang="es-EC" smtClean="0"/>
            <a:t>Palora</a:t>
          </a:r>
          <a:endParaRPr lang="es-EC" dirty="0"/>
        </a:p>
      </dgm:t>
    </dgm:pt>
    <dgm:pt modelId="{6A46003C-FA15-47BA-B456-72421B941A39}" type="parTrans" cxnId="{720CE550-722C-4472-A2E1-62EA92249B88}">
      <dgm:prSet/>
      <dgm:spPr/>
      <dgm:t>
        <a:bodyPr/>
        <a:lstStyle/>
        <a:p>
          <a:endParaRPr lang="es-EC">
            <a:solidFill>
              <a:schemeClr val="tx1"/>
            </a:solidFill>
          </a:endParaRPr>
        </a:p>
      </dgm:t>
    </dgm:pt>
    <dgm:pt modelId="{EBC65F39-5652-4CF3-8EB4-EC06EBB7FF01}" type="sibTrans" cxnId="{720CE550-722C-4472-A2E1-62EA92249B88}">
      <dgm:prSet/>
      <dgm:spPr/>
      <dgm:t>
        <a:bodyPr/>
        <a:lstStyle/>
        <a:p>
          <a:endParaRPr lang="es-EC">
            <a:solidFill>
              <a:schemeClr val="tx1"/>
            </a:solidFill>
          </a:endParaRPr>
        </a:p>
      </dgm:t>
    </dgm:pt>
    <dgm:pt modelId="{AE3656E8-802D-4EAD-A799-018B359DB884}">
      <dgm:prSet phldrT="[Texto]"/>
      <dgm:spPr/>
      <dgm:t>
        <a:bodyPr/>
        <a:lstStyle/>
        <a:p>
          <a:r>
            <a:rPr lang="es-EC" smtClean="0"/>
            <a:t>Huamboya</a:t>
          </a:r>
          <a:endParaRPr lang="es-EC" dirty="0"/>
        </a:p>
      </dgm:t>
    </dgm:pt>
    <dgm:pt modelId="{B5978B8A-906D-4574-9D51-7CF16B566938}" type="parTrans" cxnId="{0919F3CE-26EF-4890-A801-36BE07BC2007}">
      <dgm:prSet/>
      <dgm:spPr/>
      <dgm:t>
        <a:bodyPr/>
        <a:lstStyle/>
        <a:p>
          <a:endParaRPr lang="es-EC">
            <a:solidFill>
              <a:schemeClr val="tx1"/>
            </a:solidFill>
          </a:endParaRPr>
        </a:p>
      </dgm:t>
    </dgm:pt>
    <dgm:pt modelId="{3EE84D3D-F9C1-4EDA-A599-B4F138212738}" type="sibTrans" cxnId="{0919F3CE-26EF-4890-A801-36BE07BC2007}">
      <dgm:prSet/>
      <dgm:spPr/>
      <dgm:t>
        <a:bodyPr/>
        <a:lstStyle/>
        <a:p>
          <a:endParaRPr lang="es-EC">
            <a:solidFill>
              <a:schemeClr val="tx1"/>
            </a:solidFill>
          </a:endParaRPr>
        </a:p>
      </dgm:t>
    </dgm:pt>
    <dgm:pt modelId="{D676532D-016D-498F-86A2-95C676183E34}">
      <dgm:prSet phldrT="[Texto]"/>
      <dgm:spPr/>
      <dgm:t>
        <a:bodyPr/>
        <a:lstStyle/>
        <a:p>
          <a:r>
            <a:rPr lang="es-EC" smtClean="0"/>
            <a:t>Pablo sexto</a:t>
          </a:r>
          <a:endParaRPr lang="es-EC" dirty="0"/>
        </a:p>
      </dgm:t>
    </dgm:pt>
    <dgm:pt modelId="{82C6C7AE-44DA-4CA6-89A7-F83997BDC6B8}" type="parTrans" cxnId="{AAFB5239-A303-48E8-BDD7-D8CAC0BAE16B}">
      <dgm:prSet/>
      <dgm:spPr/>
      <dgm:t>
        <a:bodyPr/>
        <a:lstStyle/>
        <a:p>
          <a:endParaRPr lang="es-EC">
            <a:solidFill>
              <a:schemeClr val="tx1"/>
            </a:solidFill>
          </a:endParaRPr>
        </a:p>
      </dgm:t>
    </dgm:pt>
    <dgm:pt modelId="{E84ADBDA-B0F8-46B4-B4A0-7AE37B8AF465}" type="sibTrans" cxnId="{AAFB5239-A303-48E8-BDD7-D8CAC0BAE16B}">
      <dgm:prSet/>
      <dgm:spPr/>
      <dgm:t>
        <a:bodyPr/>
        <a:lstStyle/>
        <a:p>
          <a:endParaRPr lang="es-EC">
            <a:solidFill>
              <a:schemeClr val="tx1"/>
            </a:solidFill>
          </a:endParaRPr>
        </a:p>
      </dgm:t>
    </dgm:pt>
    <dgm:pt modelId="{D36B2118-5199-47FF-87F9-5BAAE53EA606}">
      <dgm:prSet phldrT="[Texto]"/>
      <dgm:spPr/>
      <dgm:t>
        <a:bodyPr/>
        <a:lstStyle/>
        <a:p>
          <a:r>
            <a:rPr lang="es-EC" dirty="0" smtClean="0"/>
            <a:t>Logroño</a:t>
          </a:r>
          <a:endParaRPr lang="es-EC" dirty="0"/>
        </a:p>
      </dgm:t>
    </dgm:pt>
    <dgm:pt modelId="{C2CE3FC9-FA2F-4D75-A34B-0942D4B00110}" type="parTrans" cxnId="{93A99B1E-CDFE-471D-9D11-49A138A3F389}">
      <dgm:prSet/>
      <dgm:spPr/>
      <dgm:t>
        <a:bodyPr/>
        <a:lstStyle/>
        <a:p>
          <a:endParaRPr lang="es-EC">
            <a:solidFill>
              <a:schemeClr val="tx1"/>
            </a:solidFill>
          </a:endParaRPr>
        </a:p>
      </dgm:t>
    </dgm:pt>
    <dgm:pt modelId="{0C58BB02-9926-4C34-A925-9ADE8E3F89C4}" type="sibTrans" cxnId="{93A99B1E-CDFE-471D-9D11-49A138A3F389}">
      <dgm:prSet/>
      <dgm:spPr/>
      <dgm:t>
        <a:bodyPr/>
        <a:lstStyle/>
        <a:p>
          <a:endParaRPr lang="es-EC">
            <a:solidFill>
              <a:schemeClr val="tx1"/>
            </a:solidFill>
          </a:endParaRPr>
        </a:p>
      </dgm:t>
    </dgm:pt>
    <dgm:pt modelId="{55A51C3E-F33B-4A63-B13D-A1831DCFB738}">
      <dgm:prSet phldrT="[Texto]"/>
      <dgm:spPr/>
      <dgm:t>
        <a:bodyPr/>
        <a:lstStyle/>
        <a:p>
          <a:r>
            <a:rPr lang="es-EC" smtClean="0"/>
            <a:t>Morona</a:t>
          </a:r>
          <a:endParaRPr lang="es-EC" dirty="0"/>
        </a:p>
      </dgm:t>
    </dgm:pt>
    <dgm:pt modelId="{5F4A14ED-DDD8-4924-83B2-1CBEF80EE075}" type="parTrans" cxnId="{799FBEC6-9584-47A7-B790-C2A07F18739D}">
      <dgm:prSet/>
      <dgm:spPr/>
      <dgm:t>
        <a:bodyPr/>
        <a:lstStyle/>
        <a:p>
          <a:endParaRPr lang="es-EC">
            <a:solidFill>
              <a:schemeClr val="tx1"/>
            </a:solidFill>
          </a:endParaRPr>
        </a:p>
      </dgm:t>
    </dgm:pt>
    <dgm:pt modelId="{A0F77B32-85B5-4D94-8216-55FC484B516E}" type="sibTrans" cxnId="{799FBEC6-9584-47A7-B790-C2A07F18739D}">
      <dgm:prSet/>
      <dgm:spPr/>
      <dgm:t>
        <a:bodyPr/>
        <a:lstStyle/>
        <a:p>
          <a:endParaRPr lang="es-EC">
            <a:solidFill>
              <a:schemeClr val="tx1"/>
            </a:solidFill>
          </a:endParaRPr>
        </a:p>
      </dgm:t>
    </dgm:pt>
    <dgm:pt modelId="{B00540CE-283F-4810-B517-EB78700BF84D}">
      <dgm:prSet phldrT="[Texto]"/>
      <dgm:spPr/>
      <dgm:t>
        <a:bodyPr/>
        <a:lstStyle/>
        <a:p>
          <a:r>
            <a:rPr lang="es-EC" smtClean="0"/>
            <a:t>Sucua</a:t>
          </a:r>
          <a:endParaRPr lang="es-EC" dirty="0"/>
        </a:p>
      </dgm:t>
    </dgm:pt>
    <dgm:pt modelId="{061F964B-E0AF-4CB2-8854-40D0924CCC90}" type="parTrans" cxnId="{605CC90C-D02D-4068-B324-BB3848E000C8}">
      <dgm:prSet/>
      <dgm:spPr/>
      <dgm:t>
        <a:bodyPr/>
        <a:lstStyle/>
        <a:p>
          <a:endParaRPr lang="es-EC">
            <a:solidFill>
              <a:schemeClr val="tx1"/>
            </a:solidFill>
          </a:endParaRPr>
        </a:p>
      </dgm:t>
    </dgm:pt>
    <dgm:pt modelId="{B16D16F1-B8B3-4D2B-9650-2314F11B09FB}" type="sibTrans" cxnId="{605CC90C-D02D-4068-B324-BB3848E000C8}">
      <dgm:prSet/>
      <dgm:spPr/>
      <dgm:t>
        <a:bodyPr/>
        <a:lstStyle/>
        <a:p>
          <a:endParaRPr lang="es-EC">
            <a:solidFill>
              <a:schemeClr val="tx1"/>
            </a:solidFill>
          </a:endParaRPr>
        </a:p>
      </dgm:t>
    </dgm:pt>
    <dgm:pt modelId="{3DAA77E1-07A2-4B4C-8D79-0874CF3B7774}" type="pres">
      <dgm:prSet presAssocID="{CE7BCEEB-C056-40E0-B2B0-0F91D230E2B8}" presName="Name0" presStyleCnt="0">
        <dgm:presLayoutVars>
          <dgm:dir/>
          <dgm:animLvl val="lvl"/>
          <dgm:resizeHandles val="exact"/>
        </dgm:presLayoutVars>
      </dgm:prSet>
      <dgm:spPr/>
    </dgm:pt>
    <dgm:pt modelId="{91275E43-AE3C-4F4F-AC22-F6570C1A3C1D}" type="pres">
      <dgm:prSet presAssocID="{89A90C91-2E04-489C-94BE-18805A707BD3}" presName="parTxOnly" presStyleLbl="node1" presStyleIdx="0" presStyleCnt="6">
        <dgm:presLayoutVars>
          <dgm:chMax val="0"/>
          <dgm:chPref val="0"/>
          <dgm:bulletEnabled val="1"/>
        </dgm:presLayoutVars>
      </dgm:prSet>
      <dgm:spPr/>
      <dgm:t>
        <a:bodyPr/>
        <a:lstStyle/>
        <a:p>
          <a:endParaRPr lang="es-EC"/>
        </a:p>
      </dgm:t>
    </dgm:pt>
    <dgm:pt modelId="{10CCCA4F-9CB8-4BBB-BF8B-D8A21D652CA5}" type="pres">
      <dgm:prSet presAssocID="{EBC65F39-5652-4CF3-8EB4-EC06EBB7FF01}" presName="parTxOnlySpace" presStyleCnt="0"/>
      <dgm:spPr/>
    </dgm:pt>
    <dgm:pt modelId="{3AA51368-F0DA-40A6-AECC-D8123B955B85}" type="pres">
      <dgm:prSet presAssocID="{AE3656E8-802D-4EAD-A799-018B359DB884}" presName="parTxOnly" presStyleLbl="node1" presStyleIdx="1" presStyleCnt="6">
        <dgm:presLayoutVars>
          <dgm:chMax val="0"/>
          <dgm:chPref val="0"/>
          <dgm:bulletEnabled val="1"/>
        </dgm:presLayoutVars>
      </dgm:prSet>
      <dgm:spPr/>
      <dgm:t>
        <a:bodyPr/>
        <a:lstStyle/>
        <a:p>
          <a:endParaRPr lang="es-EC"/>
        </a:p>
      </dgm:t>
    </dgm:pt>
    <dgm:pt modelId="{666AA055-7AF1-49C5-91DB-842D788D8443}" type="pres">
      <dgm:prSet presAssocID="{3EE84D3D-F9C1-4EDA-A599-B4F138212738}" presName="parTxOnlySpace" presStyleCnt="0"/>
      <dgm:spPr/>
    </dgm:pt>
    <dgm:pt modelId="{A6C605BD-5882-409D-98E5-52BA0FAB1FE1}" type="pres">
      <dgm:prSet presAssocID="{D676532D-016D-498F-86A2-95C676183E34}" presName="parTxOnly" presStyleLbl="node1" presStyleIdx="2" presStyleCnt="6" custLinFactNeighborX="-4439" custLinFactNeighborY="50732">
        <dgm:presLayoutVars>
          <dgm:chMax val="0"/>
          <dgm:chPref val="0"/>
          <dgm:bulletEnabled val="1"/>
        </dgm:presLayoutVars>
      </dgm:prSet>
      <dgm:spPr/>
      <dgm:t>
        <a:bodyPr/>
        <a:lstStyle/>
        <a:p>
          <a:endParaRPr lang="es-EC"/>
        </a:p>
      </dgm:t>
    </dgm:pt>
    <dgm:pt modelId="{297DA328-ED77-43E0-91D9-F36ABBABC0C2}" type="pres">
      <dgm:prSet presAssocID="{E84ADBDA-B0F8-46B4-B4A0-7AE37B8AF465}" presName="parTxOnlySpace" presStyleCnt="0"/>
      <dgm:spPr/>
    </dgm:pt>
    <dgm:pt modelId="{6B10EBAB-FF38-4CB4-80B9-D78B7F345508}" type="pres">
      <dgm:prSet presAssocID="{55A51C3E-F33B-4A63-B13D-A1831DCFB738}" presName="parTxOnly" presStyleLbl="node1" presStyleIdx="3" presStyleCnt="6">
        <dgm:presLayoutVars>
          <dgm:chMax val="0"/>
          <dgm:chPref val="0"/>
          <dgm:bulletEnabled val="1"/>
        </dgm:presLayoutVars>
      </dgm:prSet>
      <dgm:spPr/>
      <dgm:t>
        <a:bodyPr/>
        <a:lstStyle/>
        <a:p>
          <a:endParaRPr lang="es-EC"/>
        </a:p>
      </dgm:t>
    </dgm:pt>
    <dgm:pt modelId="{0340F751-2279-4B91-8D16-7730C1F32D27}" type="pres">
      <dgm:prSet presAssocID="{A0F77B32-85B5-4D94-8216-55FC484B516E}" presName="parTxOnlySpace" presStyleCnt="0"/>
      <dgm:spPr/>
    </dgm:pt>
    <dgm:pt modelId="{B74C7B16-1EB7-4A1A-9559-57BCCEA22751}" type="pres">
      <dgm:prSet presAssocID="{B00540CE-283F-4810-B517-EB78700BF84D}" presName="parTxOnly" presStyleLbl="node1" presStyleIdx="4" presStyleCnt="6">
        <dgm:presLayoutVars>
          <dgm:chMax val="0"/>
          <dgm:chPref val="0"/>
          <dgm:bulletEnabled val="1"/>
        </dgm:presLayoutVars>
      </dgm:prSet>
      <dgm:spPr/>
      <dgm:t>
        <a:bodyPr/>
        <a:lstStyle/>
        <a:p>
          <a:endParaRPr lang="es-EC"/>
        </a:p>
      </dgm:t>
    </dgm:pt>
    <dgm:pt modelId="{A5597785-F16A-46A4-BBE3-5C76A6995505}" type="pres">
      <dgm:prSet presAssocID="{B16D16F1-B8B3-4D2B-9650-2314F11B09FB}" presName="parTxOnlySpace" presStyleCnt="0"/>
      <dgm:spPr/>
    </dgm:pt>
    <dgm:pt modelId="{141603F5-1891-4167-B92D-64DF08DBB877}" type="pres">
      <dgm:prSet presAssocID="{D36B2118-5199-47FF-87F9-5BAAE53EA606}" presName="parTxOnly" presStyleLbl="node1" presStyleIdx="5" presStyleCnt="6">
        <dgm:presLayoutVars>
          <dgm:chMax val="0"/>
          <dgm:chPref val="0"/>
          <dgm:bulletEnabled val="1"/>
        </dgm:presLayoutVars>
      </dgm:prSet>
      <dgm:spPr/>
      <dgm:t>
        <a:bodyPr/>
        <a:lstStyle/>
        <a:p>
          <a:endParaRPr lang="es-EC"/>
        </a:p>
      </dgm:t>
    </dgm:pt>
  </dgm:ptLst>
  <dgm:cxnLst>
    <dgm:cxn modelId="{799FBEC6-9584-47A7-B790-C2A07F18739D}" srcId="{CE7BCEEB-C056-40E0-B2B0-0F91D230E2B8}" destId="{55A51C3E-F33B-4A63-B13D-A1831DCFB738}" srcOrd="3" destOrd="0" parTransId="{5F4A14ED-DDD8-4924-83B2-1CBEF80EE075}" sibTransId="{A0F77B32-85B5-4D94-8216-55FC484B516E}"/>
    <dgm:cxn modelId="{1DF3A165-43D2-47DB-A581-26461910AD56}" type="presOf" srcId="{B00540CE-283F-4810-B517-EB78700BF84D}" destId="{B74C7B16-1EB7-4A1A-9559-57BCCEA22751}" srcOrd="0" destOrd="0" presId="urn:microsoft.com/office/officeart/2005/8/layout/chevron1"/>
    <dgm:cxn modelId="{84104D4C-1664-4A3E-ACAA-6868CDAC4365}" type="presOf" srcId="{89A90C91-2E04-489C-94BE-18805A707BD3}" destId="{91275E43-AE3C-4F4F-AC22-F6570C1A3C1D}" srcOrd="0" destOrd="0" presId="urn:microsoft.com/office/officeart/2005/8/layout/chevron1"/>
    <dgm:cxn modelId="{720CE550-722C-4472-A2E1-62EA92249B88}" srcId="{CE7BCEEB-C056-40E0-B2B0-0F91D230E2B8}" destId="{89A90C91-2E04-489C-94BE-18805A707BD3}" srcOrd="0" destOrd="0" parTransId="{6A46003C-FA15-47BA-B456-72421B941A39}" sibTransId="{EBC65F39-5652-4CF3-8EB4-EC06EBB7FF01}"/>
    <dgm:cxn modelId="{0919F3CE-26EF-4890-A801-36BE07BC2007}" srcId="{CE7BCEEB-C056-40E0-B2B0-0F91D230E2B8}" destId="{AE3656E8-802D-4EAD-A799-018B359DB884}" srcOrd="1" destOrd="0" parTransId="{B5978B8A-906D-4574-9D51-7CF16B566938}" sibTransId="{3EE84D3D-F9C1-4EDA-A599-B4F138212738}"/>
    <dgm:cxn modelId="{EE344C5C-4B97-4C66-9107-AD3EB4853D03}" type="presOf" srcId="{55A51C3E-F33B-4A63-B13D-A1831DCFB738}" destId="{6B10EBAB-FF38-4CB4-80B9-D78B7F345508}" srcOrd="0" destOrd="0" presId="urn:microsoft.com/office/officeart/2005/8/layout/chevron1"/>
    <dgm:cxn modelId="{B956179D-8A7E-4380-A092-8F0867026410}" type="presOf" srcId="{D36B2118-5199-47FF-87F9-5BAAE53EA606}" destId="{141603F5-1891-4167-B92D-64DF08DBB877}" srcOrd="0" destOrd="0" presId="urn:microsoft.com/office/officeart/2005/8/layout/chevron1"/>
    <dgm:cxn modelId="{AAFB5239-A303-48E8-BDD7-D8CAC0BAE16B}" srcId="{CE7BCEEB-C056-40E0-B2B0-0F91D230E2B8}" destId="{D676532D-016D-498F-86A2-95C676183E34}" srcOrd="2" destOrd="0" parTransId="{82C6C7AE-44DA-4CA6-89A7-F83997BDC6B8}" sibTransId="{E84ADBDA-B0F8-46B4-B4A0-7AE37B8AF465}"/>
    <dgm:cxn modelId="{ACEC2793-A888-4868-9F7E-23BC533DC408}" type="presOf" srcId="{AE3656E8-802D-4EAD-A799-018B359DB884}" destId="{3AA51368-F0DA-40A6-AECC-D8123B955B85}" srcOrd="0" destOrd="0" presId="urn:microsoft.com/office/officeart/2005/8/layout/chevron1"/>
    <dgm:cxn modelId="{8100C21B-EC95-43D7-ACAD-845A33933590}" type="presOf" srcId="{CE7BCEEB-C056-40E0-B2B0-0F91D230E2B8}" destId="{3DAA77E1-07A2-4B4C-8D79-0874CF3B7774}" srcOrd="0" destOrd="0" presId="urn:microsoft.com/office/officeart/2005/8/layout/chevron1"/>
    <dgm:cxn modelId="{605CC90C-D02D-4068-B324-BB3848E000C8}" srcId="{CE7BCEEB-C056-40E0-B2B0-0F91D230E2B8}" destId="{B00540CE-283F-4810-B517-EB78700BF84D}" srcOrd="4" destOrd="0" parTransId="{061F964B-E0AF-4CB2-8854-40D0924CCC90}" sibTransId="{B16D16F1-B8B3-4D2B-9650-2314F11B09FB}"/>
    <dgm:cxn modelId="{93A99B1E-CDFE-471D-9D11-49A138A3F389}" srcId="{CE7BCEEB-C056-40E0-B2B0-0F91D230E2B8}" destId="{D36B2118-5199-47FF-87F9-5BAAE53EA606}" srcOrd="5" destOrd="0" parTransId="{C2CE3FC9-FA2F-4D75-A34B-0942D4B00110}" sibTransId="{0C58BB02-9926-4C34-A925-9ADE8E3F89C4}"/>
    <dgm:cxn modelId="{294E3F8C-5F5E-448A-A650-9C5B56720C57}" type="presOf" srcId="{D676532D-016D-498F-86A2-95C676183E34}" destId="{A6C605BD-5882-409D-98E5-52BA0FAB1FE1}" srcOrd="0" destOrd="0" presId="urn:microsoft.com/office/officeart/2005/8/layout/chevron1"/>
    <dgm:cxn modelId="{3841BCA0-164D-4986-BF2C-83DD0E5A7A92}" type="presParOf" srcId="{3DAA77E1-07A2-4B4C-8D79-0874CF3B7774}" destId="{91275E43-AE3C-4F4F-AC22-F6570C1A3C1D}" srcOrd="0" destOrd="0" presId="urn:microsoft.com/office/officeart/2005/8/layout/chevron1"/>
    <dgm:cxn modelId="{199A98D2-D8EE-4F08-9278-3F4112E7726E}" type="presParOf" srcId="{3DAA77E1-07A2-4B4C-8D79-0874CF3B7774}" destId="{10CCCA4F-9CB8-4BBB-BF8B-D8A21D652CA5}" srcOrd="1" destOrd="0" presId="urn:microsoft.com/office/officeart/2005/8/layout/chevron1"/>
    <dgm:cxn modelId="{D80D71CE-FC70-40CA-8889-973855F44B7F}" type="presParOf" srcId="{3DAA77E1-07A2-4B4C-8D79-0874CF3B7774}" destId="{3AA51368-F0DA-40A6-AECC-D8123B955B85}" srcOrd="2" destOrd="0" presId="urn:microsoft.com/office/officeart/2005/8/layout/chevron1"/>
    <dgm:cxn modelId="{4D0B06F0-118C-4ECC-8BCF-E15FE38EC881}" type="presParOf" srcId="{3DAA77E1-07A2-4B4C-8D79-0874CF3B7774}" destId="{666AA055-7AF1-49C5-91DB-842D788D8443}" srcOrd="3" destOrd="0" presId="urn:microsoft.com/office/officeart/2005/8/layout/chevron1"/>
    <dgm:cxn modelId="{21405E4B-0B95-4D06-BD1C-673832CDC693}" type="presParOf" srcId="{3DAA77E1-07A2-4B4C-8D79-0874CF3B7774}" destId="{A6C605BD-5882-409D-98E5-52BA0FAB1FE1}" srcOrd="4" destOrd="0" presId="urn:microsoft.com/office/officeart/2005/8/layout/chevron1"/>
    <dgm:cxn modelId="{5134B8AC-B122-4A5C-997F-0ED501180A14}" type="presParOf" srcId="{3DAA77E1-07A2-4B4C-8D79-0874CF3B7774}" destId="{297DA328-ED77-43E0-91D9-F36ABBABC0C2}" srcOrd="5" destOrd="0" presId="urn:microsoft.com/office/officeart/2005/8/layout/chevron1"/>
    <dgm:cxn modelId="{E8436BB0-B034-4CFC-B72A-C112CFAB0277}" type="presParOf" srcId="{3DAA77E1-07A2-4B4C-8D79-0874CF3B7774}" destId="{6B10EBAB-FF38-4CB4-80B9-D78B7F345508}" srcOrd="6" destOrd="0" presId="urn:microsoft.com/office/officeart/2005/8/layout/chevron1"/>
    <dgm:cxn modelId="{C189E656-05F3-47A3-BEA7-3529A085D5DE}" type="presParOf" srcId="{3DAA77E1-07A2-4B4C-8D79-0874CF3B7774}" destId="{0340F751-2279-4B91-8D16-7730C1F32D27}" srcOrd="7" destOrd="0" presId="urn:microsoft.com/office/officeart/2005/8/layout/chevron1"/>
    <dgm:cxn modelId="{2A961E9E-385D-4F2D-A6F2-2E797E350EAA}" type="presParOf" srcId="{3DAA77E1-07A2-4B4C-8D79-0874CF3B7774}" destId="{B74C7B16-1EB7-4A1A-9559-57BCCEA22751}" srcOrd="8" destOrd="0" presId="urn:microsoft.com/office/officeart/2005/8/layout/chevron1"/>
    <dgm:cxn modelId="{2221FEEF-7519-4404-8645-BF3926E1518D}" type="presParOf" srcId="{3DAA77E1-07A2-4B4C-8D79-0874CF3B7774}" destId="{A5597785-F16A-46A4-BBE3-5C76A6995505}" srcOrd="9" destOrd="0" presId="urn:microsoft.com/office/officeart/2005/8/layout/chevron1"/>
    <dgm:cxn modelId="{F5C82920-1449-45A5-96E8-37775BA894AB}" type="presParOf" srcId="{3DAA77E1-07A2-4B4C-8D79-0874CF3B7774}" destId="{141603F5-1891-4167-B92D-64DF08DBB877}"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84161E-403E-4F13-9C51-9AA702130318}"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3C5B6487-ED5E-4CE3-81F7-502DCF04052C}">
      <dgm:prSet phldrT="[Texto]" custT="1"/>
      <dgm:spPr/>
      <dgm:t>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Retiro </a:t>
          </a:r>
          <a:r>
            <a:rPr lang="es-EC" sz="1800" dirty="0">
              <a:solidFill>
                <a:schemeClr val="tx1"/>
              </a:solidFill>
              <a:latin typeface="Times New Roman" panose="02020603050405020304" pitchFamily="18" charset="0"/>
              <a:cs typeface="Times New Roman" panose="02020603050405020304" pitchFamily="18" charset="0"/>
            </a:rPr>
            <a:t>con la </a:t>
          </a:r>
          <a:r>
            <a:rPr lang="es-EC" sz="1800" dirty="0" smtClean="0">
              <a:solidFill>
                <a:schemeClr val="tx1"/>
              </a:solidFill>
              <a:latin typeface="Times New Roman" panose="02020603050405020304" pitchFamily="18" charset="0"/>
              <a:cs typeface="Times New Roman" panose="02020603050405020304" pitchFamily="18" charset="0"/>
            </a:rPr>
            <a:t>escobilla de </a:t>
          </a:r>
          <a:r>
            <a:rPr lang="es-EC" sz="1800" dirty="0">
              <a:solidFill>
                <a:schemeClr val="tx1"/>
              </a:solidFill>
              <a:latin typeface="Times New Roman" panose="02020603050405020304" pitchFamily="18" charset="0"/>
              <a:cs typeface="Times New Roman" panose="02020603050405020304" pitchFamily="18" charset="0"/>
            </a:rPr>
            <a:t>las espinas de cada una de las frutas </a:t>
          </a:r>
          <a:r>
            <a:rPr lang="es-EC" sz="1800" dirty="0" smtClean="0">
              <a:solidFill>
                <a:schemeClr val="tx1"/>
              </a:solidFill>
              <a:latin typeface="Times New Roman" panose="02020603050405020304" pitchFamily="18" charset="0"/>
              <a:cs typeface="Times New Roman" panose="02020603050405020304" pitchFamily="18" charset="0"/>
            </a:rPr>
            <a:t>dentro </a:t>
          </a:r>
          <a:r>
            <a:rPr lang="es-EC" sz="1800" dirty="0">
              <a:solidFill>
                <a:schemeClr val="tx1"/>
              </a:solidFill>
              <a:latin typeface="Times New Roman" panose="02020603050405020304" pitchFamily="18" charset="0"/>
              <a:cs typeface="Times New Roman" panose="02020603050405020304" pitchFamily="18" charset="0"/>
            </a:rPr>
            <a:t>de los parámetro de madurez y calidad requeridos.</a:t>
          </a:r>
        </a:p>
      </dgm:t>
    </dgm:pt>
    <dgm:pt modelId="{65E5D0A0-DB53-4FC1-A4B0-0794ACFF7A10}" type="parTrans" cxnId="{9F9534C5-1306-495E-A6A4-3833B2324FD0}">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38E80FDD-3CF8-4410-9D86-0D47DC67D2B1}" type="sibTrans" cxnId="{9F9534C5-1306-495E-A6A4-3833B2324FD0}">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69955BF0-06E5-4DBA-87FD-E809707F6A13}">
      <dgm:prSet phldrT="[Texto]" custT="1"/>
      <dgm:spPr/>
      <dgm:t>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Corte </a:t>
          </a:r>
          <a:r>
            <a:rPr lang="es-EC" sz="1800" dirty="0">
              <a:solidFill>
                <a:schemeClr val="tx1"/>
              </a:solidFill>
              <a:latin typeface="Times New Roman" panose="02020603050405020304" pitchFamily="18" charset="0"/>
              <a:cs typeface="Times New Roman" panose="02020603050405020304" pitchFamily="18" charset="0"/>
            </a:rPr>
            <a:t>de las frutas </a:t>
          </a:r>
          <a:r>
            <a:rPr lang="es-EC" sz="1800" dirty="0" smtClean="0">
              <a:solidFill>
                <a:schemeClr val="tx1"/>
              </a:solidFill>
              <a:latin typeface="Times New Roman" panose="02020603050405020304" pitchFamily="18" charset="0"/>
              <a:cs typeface="Times New Roman" panose="02020603050405020304" pitchFamily="18" charset="0"/>
            </a:rPr>
            <a:t>con cuidado y se </a:t>
          </a:r>
          <a:r>
            <a:rPr lang="es-EC" sz="1800" dirty="0">
              <a:solidFill>
                <a:schemeClr val="tx1"/>
              </a:solidFill>
              <a:latin typeface="Times New Roman" panose="02020603050405020304" pitchFamily="18" charset="0"/>
              <a:cs typeface="Times New Roman" panose="02020603050405020304" pitchFamily="18" charset="0"/>
            </a:rPr>
            <a:t>coloca en la gaveta plástica con su esponja protectora.  </a:t>
          </a:r>
        </a:p>
      </dgm:t>
    </dgm:pt>
    <dgm:pt modelId="{13398BF5-B970-47A2-82A7-065D57FE2F14}" type="parTrans" cxnId="{184B06B9-F055-4537-93D9-F2D3AB9F46FC}">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5AC8C4FA-95C5-4E54-9E90-FA7333F714A1}" type="sibTrans" cxnId="{184B06B9-F055-4537-93D9-F2D3AB9F46FC}">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2470BE01-C3DA-4AB6-80B4-1480691EE95D}">
      <dgm:prSet phldrT="[Texto]" custT="1"/>
      <dgm:spPr/>
      <dgm:t>
        <a:bodyPr/>
        <a:lstStyle/>
        <a:p>
          <a:pPr algn="ctr"/>
          <a:r>
            <a:rPr lang="es-EC" sz="1800" dirty="0">
              <a:solidFill>
                <a:schemeClr val="tx1"/>
              </a:solidFill>
              <a:latin typeface="Times New Roman" panose="02020603050405020304" pitchFamily="18" charset="0"/>
              <a:cs typeface="Times New Roman" panose="02020603050405020304" pitchFamily="18" charset="0"/>
            </a:rPr>
            <a:t>Las gavetas </a:t>
          </a:r>
          <a:r>
            <a:rPr lang="es-EC" sz="1800" dirty="0" smtClean="0">
              <a:solidFill>
                <a:schemeClr val="tx1"/>
              </a:solidFill>
              <a:latin typeface="Times New Roman" panose="02020603050405020304" pitchFamily="18" charset="0"/>
              <a:cs typeface="Times New Roman" panose="02020603050405020304" pitchFamily="18" charset="0"/>
            </a:rPr>
            <a:t>se llevan </a:t>
          </a:r>
          <a:r>
            <a:rPr lang="es-EC" sz="1800" dirty="0">
              <a:solidFill>
                <a:schemeClr val="tx1"/>
              </a:solidFill>
              <a:latin typeface="Times New Roman" panose="02020603050405020304" pitchFamily="18" charset="0"/>
              <a:cs typeface="Times New Roman" panose="02020603050405020304" pitchFamily="18" charset="0"/>
            </a:rPr>
            <a:t>a los centros de acopio primario para continuar con los procesos de post cosecha.</a:t>
          </a:r>
        </a:p>
      </dgm:t>
    </dgm:pt>
    <dgm:pt modelId="{6F6B43BC-84DB-4B19-9137-1E7C3319054B}" type="parTrans" cxnId="{AEFD7274-895E-422C-BC13-1F6486B99EB1}">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7E5DFE7D-7743-49FA-BC56-5ACAAA48C553}" type="sibTrans" cxnId="{AEFD7274-895E-422C-BC13-1F6486B99EB1}">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8AD52732-9BE7-4804-988C-F9D1E897637E}">
      <dgm:prSet phldrT="[Texto]" custT="1"/>
      <dgm:spPr/>
      <dgm:t>
        <a:bodyPr/>
        <a:lstStyle/>
        <a:p>
          <a:pPr algn="ctr"/>
          <a:r>
            <a:rPr lang="es-EC" sz="1600" dirty="0" smtClean="0">
              <a:solidFill>
                <a:schemeClr val="tx1"/>
              </a:solidFill>
              <a:latin typeface="Times New Roman" panose="02020603050405020304" pitchFamily="18" charset="0"/>
              <a:cs typeface="Times New Roman" panose="02020603050405020304" pitchFamily="18" charset="0"/>
            </a:rPr>
            <a:t>Lavado </a:t>
          </a:r>
          <a:r>
            <a:rPr lang="es-EC" sz="1600" dirty="0">
              <a:solidFill>
                <a:schemeClr val="tx1"/>
              </a:solidFill>
              <a:latin typeface="Times New Roman" panose="02020603050405020304" pitchFamily="18" charset="0"/>
              <a:cs typeface="Times New Roman" panose="02020603050405020304" pitchFamily="18" charset="0"/>
            </a:rPr>
            <a:t>en tinas de acero inoxidable </a:t>
          </a:r>
          <a:r>
            <a:rPr lang="es-EC" sz="1600" dirty="0" smtClean="0">
              <a:solidFill>
                <a:schemeClr val="tx1"/>
              </a:solidFill>
              <a:latin typeface="Times New Roman" panose="02020603050405020304" pitchFamily="18" charset="0"/>
              <a:cs typeface="Times New Roman" panose="02020603050405020304" pitchFamily="18" charset="0"/>
            </a:rPr>
            <a:t>de toda </a:t>
          </a:r>
          <a:r>
            <a:rPr lang="es-EC" sz="1600" dirty="0">
              <a:solidFill>
                <a:schemeClr val="tx1"/>
              </a:solidFill>
              <a:latin typeface="Times New Roman" panose="02020603050405020304" pitchFamily="18" charset="0"/>
              <a:cs typeface="Times New Roman" panose="02020603050405020304" pitchFamily="18" charset="0"/>
            </a:rPr>
            <a:t>la </a:t>
          </a:r>
          <a:r>
            <a:rPr lang="es-EC" sz="1600" dirty="0" smtClean="0">
              <a:solidFill>
                <a:schemeClr val="tx1"/>
              </a:solidFill>
              <a:latin typeface="Times New Roman" panose="02020603050405020304" pitchFamily="18" charset="0"/>
              <a:cs typeface="Times New Roman" panose="02020603050405020304" pitchFamily="18" charset="0"/>
            </a:rPr>
            <a:t>fruta, </a:t>
          </a:r>
          <a:r>
            <a:rPr lang="es-EC" sz="1600" dirty="0">
              <a:solidFill>
                <a:schemeClr val="tx1"/>
              </a:solidFill>
              <a:latin typeface="Times New Roman" panose="02020603050405020304" pitchFamily="18" charset="0"/>
              <a:cs typeface="Times New Roman" panose="02020603050405020304" pitchFamily="18" charset="0"/>
            </a:rPr>
            <a:t>cuidando de no maltratar ni lacerar ninguna parte de la misma.</a:t>
          </a:r>
        </a:p>
      </dgm:t>
    </dgm:pt>
    <dgm:pt modelId="{B000C7E5-F31E-4C4D-8AA3-7F505870185B}" type="parTrans" cxnId="{00787E27-AF0A-4C61-8580-FB8014E2FF38}">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BD4739B1-F9E6-4186-805C-DD47BCAFB3BD}" type="sibTrans" cxnId="{00787E27-AF0A-4C61-8580-FB8014E2FF38}">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6B3AF348-F491-4AB3-9B29-F16FAF2ECA63}">
      <dgm:prSet phldrT="[Texto]" custT="1"/>
      <dgm:spPr/>
      <dgm:t>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Clasificación </a:t>
          </a:r>
          <a:r>
            <a:rPr lang="es-EC" sz="1800" dirty="0">
              <a:solidFill>
                <a:schemeClr val="tx1"/>
              </a:solidFill>
              <a:latin typeface="Times New Roman" panose="02020603050405020304" pitchFamily="18" charset="0"/>
              <a:cs typeface="Times New Roman" panose="02020603050405020304" pitchFamily="18" charset="0"/>
            </a:rPr>
            <a:t>en función de calibres y calidad</a:t>
          </a:r>
          <a:r>
            <a:rPr lang="es-EC" sz="1200" dirty="0">
              <a:solidFill>
                <a:schemeClr val="tx1"/>
              </a:solidFill>
              <a:latin typeface="Times New Roman" panose="02020603050405020304" pitchFamily="18" charset="0"/>
              <a:cs typeface="Times New Roman" panose="02020603050405020304" pitchFamily="18" charset="0"/>
            </a:rPr>
            <a:t>.</a:t>
          </a:r>
        </a:p>
      </dgm:t>
    </dgm:pt>
    <dgm:pt modelId="{7FCD6E65-9FB2-46B7-B1FA-8DC034B6304E}" type="parTrans" cxnId="{7773F07A-9695-4597-9178-1B7C60FFF940}">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42ECEE86-3F59-49C2-97EF-3A4115F572DD}" type="sibTrans" cxnId="{7773F07A-9695-4597-9178-1B7C60FFF940}">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5073D62D-3EBE-4FF0-BC82-436B79FDCD9E}">
      <dgm:prSet phldrT="[Texto]" custT="1"/>
      <dgm:spPr/>
      <dgm:t>
        <a:bodyPr/>
        <a:lstStyle/>
        <a:p>
          <a:pPr algn="ctr"/>
          <a:r>
            <a:rPr lang="es-EC" sz="1600" dirty="0">
              <a:solidFill>
                <a:schemeClr val="tx1"/>
              </a:solidFill>
              <a:latin typeface="Times New Roman" panose="02020603050405020304" pitchFamily="18" charset="0"/>
              <a:cs typeface="Times New Roman" panose="02020603050405020304" pitchFamily="18" charset="0"/>
            </a:rPr>
            <a:t>Una vez clasificada, la pitahaya pasa a ser empacada considerando si la fruta es para mercado nacional o internacional.</a:t>
          </a:r>
        </a:p>
        <a:p>
          <a:pPr algn="ctr"/>
          <a:endParaRPr lang="es-EC" sz="1200" dirty="0">
            <a:solidFill>
              <a:schemeClr val="tx1"/>
            </a:solidFill>
            <a:latin typeface="Times New Roman" panose="02020603050405020304" pitchFamily="18" charset="0"/>
            <a:cs typeface="Times New Roman" panose="02020603050405020304" pitchFamily="18" charset="0"/>
          </a:endParaRPr>
        </a:p>
      </dgm:t>
    </dgm:pt>
    <dgm:pt modelId="{5814A4E6-03B4-4DFF-A728-1CF3D1F854B0}" type="parTrans" cxnId="{D4C7245D-C411-495C-A13A-852166F2ADE9}">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E121452D-F053-4A3F-B474-CB35057D5E66}" type="sibTrans" cxnId="{D4C7245D-C411-495C-A13A-852166F2ADE9}">
      <dgm:prSet/>
      <dgm:spPr/>
      <dgm:t>
        <a:bodyPr/>
        <a:lstStyle/>
        <a:p>
          <a:pPr algn="ctr"/>
          <a:endParaRPr lang="es-EC" sz="1200">
            <a:solidFill>
              <a:schemeClr val="tx1"/>
            </a:solidFill>
            <a:latin typeface="Times New Roman" panose="02020603050405020304" pitchFamily="18" charset="0"/>
            <a:cs typeface="Times New Roman" panose="02020603050405020304" pitchFamily="18" charset="0"/>
          </a:endParaRPr>
        </a:p>
      </dgm:t>
    </dgm:pt>
    <dgm:pt modelId="{9EFD186E-5628-4AFA-A8DC-2E41095F0A32}" type="pres">
      <dgm:prSet presAssocID="{E184161E-403E-4F13-9C51-9AA702130318}" presName="Name0" presStyleCnt="0">
        <dgm:presLayoutVars>
          <dgm:dir/>
          <dgm:animLvl val="lvl"/>
          <dgm:resizeHandles val="exact"/>
        </dgm:presLayoutVars>
      </dgm:prSet>
      <dgm:spPr/>
      <dgm:t>
        <a:bodyPr/>
        <a:lstStyle/>
        <a:p>
          <a:endParaRPr lang="es-EC"/>
        </a:p>
      </dgm:t>
    </dgm:pt>
    <dgm:pt modelId="{BB26BCBE-88CE-4E2C-B64F-4F81705B44E8}" type="pres">
      <dgm:prSet presAssocID="{5073D62D-3EBE-4FF0-BC82-436B79FDCD9E}" presName="boxAndChildren" presStyleCnt="0"/>
      <dgm:spPr/>
      <dgm:t>
        <a:bodyPr/>
        <a:lstStyle/>
        <a:p>
          <a:endParaRPr lang="es-EC"/>
        </a:p>
      </dgm:t>
    </dgm:pt>
    <dgm:pt modelId="{25E35319-A482-4171-A0F6-519A32D8BEAD}" type="pres">
      <dgm:prSet presAssocID="{5073D62D-3EBE-4FF0-BC82-436B79FDCD9E}" presName="parentTextBox" presStyleLbl="node1" presStyleIdx="0" presStyleCnt="6"/>
      <dgm:spPr/>
      <dgm:t>
        <a:bodyPr/>
        <a:lstStyle/>
        <a:p>
          <a:endParaRPr lang="es-EC"/>
        </a:p>
      </dgm:t>
    </dgm:pt>
    <dgm:pt modelId="{C8200532-8216-4439-B0BC-0CB6CDC5CE3E}" type="pres">
      <dgm:prSet presAssocID="{42ECEE86-3F59-49C2-97EF-3A4115F572DD}" presName="sp" presStyleCnt="0"/>
      <dgm:spPr/>
      <dgm:t>
        <a:bodyPr/>
        <a:lstStyle/>
        <a:p>
          <a:endParaRPr lang="es-EC"/>
        </a:p>
      </dgm:t>
    </dgm:pt>
    <dgm:pt modelId="{A3273CD4-91B2-443B-B64D-8B1260E989BE}" type="pres">
      <dgm:prSet presAssocID="{6B3AF348-F491-4AB3-9B29-F16FAF2ECA63}" presName="arrowAndChildren" presStyleCnt="0"/>
      <dgm:spPr/>
      <dgm:t>
        <a:bodyPr/>
        <a:lstStyle/>
        <a:p>
          <a:endParaRPr lang="es-EC"/>
        </a:p>
      </dgm:t>
    </dgm:pt>
    <dgm:pt modelId="{94541B27-4447-4D79-B30F-503D122BA3A1}" type="pres">
      <dgm:prSet presAssocID="{6B3AF348-F491-4AB3-9B29-F16FAF2ECA63}" presName="parentTextArrow" presStyleLbl="node1" presStyleIdx="1" presStyleCnt="6"/>
      <dgm:spPr/>
      <dgm:t>
        <a:bodyPr/>
        <a:lstStyle/>
        <a:p>
          <a:endParaRPr lang="es-EC"/>
        </a:p>
      </dgm:t>
    </dgm:pt>
    <dgm:pt modelId="{27D0984E-ED61-475E-92BF-070D938E309A}" type="pres">
      <dgm:prSet presAssocID="{BD4739B1-F9E6-4186-805C-DD47BCAFB3BD}" presName="sp" presStyleCnt="0"/>
      <dgm:spPr/>
      <dgm:t>
        <a:bodyPr/>
        <a:lstStyle/>
        <a:p>
          <a:endParaRPr lang="es-EC"/>
        </a:p>
      </dgm:t>
    </dgm:pt>
    <dgm:pt modelId="{791251FC-1943-415D-803A-36FE2E1BCB4D}" type="pres">
      <dgm:prSet presAssocID="{8AD52732-9BE7-4804-988C-F9D1E897637E}" presName="arrowAndChildren" presStyleCnt="0"/>
      <dgm:spPr/>
      <dgm:t>
        <a:bodyPr/>
        <a:lstStyle/>
        <a:p>
          <a:endParaRPr lang="es-EC"/>
        </a:p>
      </dgm:t>
    </dgm:pt>
    <dgm:pt modelId="{AFC5D8CE-BE21-4FFA-8FA3-33085A437B51}" type="pres">
      <dgm:prSet presAssocID="{8AD52732-9BE7-4804-988C-F9D1E897637E}" presName="parentTextArrow" presStyleLbl="node1" presStyleIdx="2" presStyleCnt="6"/>
      <dgm:spPr/>
      <dgm:t>
        <a:bodyPr/>
        <a:lstStyle/>
        <a:p>
          <a:endParaRPr lang="es-EC"/>
        </a:p>
      </dgm:t>
    </dgm:pt>
    <dgm:pt modelId="{F0CAA7BA-CFC4-41D3-99A7-7507B3C7A988}" type="pres">
      <dgm:prSet presAssocID="{7E5DFE7D-7743-49FA-BC56-5ACAAA48C553}" presName="sp" presStyleCnt="0"/>
      <dgm:spPr/>
      <dgm:t>
        <a:bodyPr/>
        <a:lstStyle/>
        <a:p>
          <a:endParaRPr lang="es-EC"/>
        </a:p>
      </dgm:t>
    </dgm:pt>
    <dgm:pt modelId="{D5F9E85F-F2B9-4D92-9834-F617BB0DF65D}" type="pres">
      <dgm:prSet presAssocID="{2470BE01-C3DA-4AB6-80B4-1480691EE95D}" presName="arrowAndChildren" presStyleCnt="0"/>
      <dgm:spPr/>
      <dgm:t>
        <a:bodyPr/>
        <a:lstStyle/>
        <a:p>
          <a:endParaRPr lang="es-EC"/>
        </a:p>
      </dgm:t>
    </dgm:pt>
    <dgm:pt modelId="{E46E4A38-9BED-454E-A472-3D724406DCE1}" type="pres">
      <dgm:prSet presAssocID="{2470BE01-C3DA-4AB6-80B4-1480691EE95D}" presName="parentTextArrow" presStyleLbl="node1" presStyleIdx="3" presStyleCnt="6"/>
      <dgm:spPr/>
      <dgm:t>
        <a:bodyPr/>
        <a:lstStyle/>
        <a:p>
          <a:endParaRPr lang="es-EC"/>
        </a:p>
      </dgm:t>
    </dgm:pt>
    <dgm:pt modelId="{92F115DF-D2F6-49B2-B97D-F1D265C47FC8}" type="pres">
      <dgm:prSet presAssocID="{5AC8C4FA-95C5-4E54-9E90-FA7333F714A1}" presName="sp" presStyleCnt="0"/>
      <dgm:spPr/>
      <dgm:t>
        <a:bodyPr/>
        <a:lstStyle/>
        <a:p>
          <a:endParaRPr lang="es-EC"/>
        </a:p>
      </dgm:t>
    </dgm:pt>
    <dgm:pt modelId="{2BC11CEF-078B-4707-A5BD-1F1CDF9AF829}" type="pres">
      <dgm:prSet presAssocID="{69955BF0-06E5-4DBA-87FD-E809707F6A13}" presName="arrowAndChildren" presStyleCnt="0"/>
      <dgm:spPr/>
      <dgm:t>
        <a:bodyPr/>
        <a:lstStyle/>
        <a:p>
          <a:endParaRPr lang="es-EC"/>
        </a:p>
      </dgm:t>
    </dgm:pt>
    <dgm:pt modelId="{4D8460E8-BB0B-4EF6-8D70-37013203D5F4}" type="pres">
      <dgm:prSet presAssocID="{69955BF0-06E5-4DBA-87FD-E809707F6A13}" presName="parentTextArrow" presStyleLbl="node1" presStyleIdx="4" presStyleCnt="6"/>
      <dgm:spPr/>
      <dgm:t>
        <a:bodyPr/>
        <a:lstStyle/>
        <a:p>
          <a:endParaRPr lang="es-EC"/>
        </a:p>
      </dgm:t>
    </dgm:pt>
    <dgm:pt modelId="{D85186A9-5B02-4703-BFA7-388C5507797C}" type="pres">
      <dgm:prSet presAssocID="{38E80FDD-3CF8-4410-9D86-0D47DC67D2B1}" presName="sp" presStyleCnt="0"/>
      <dgm:spPr/>
      <dgm:t>
        <a:bodyPr/>
        <a:lstStyle/>
        <a:p>
          <a:endParaRPr lang="es-EC"/>
        </a:p>
      </dgm:t>
    </dgm:pt>
    <dgm:pt modelId="{00871A8D-9C71-4833-866F-27A7A46818A4}" type="pres">
      <dgm:prSet presAssocID="{3C5B6487-ED5E-4CE3-81F7-502DCF04052C}" presName="arrowAndChildren" presStyleCnt="0"/>
      <dgm:spPr/>
      <dgm:t>
        <a:bodyPr/>
        <a:lstStyle/>
        <a:p>
          <a:endParaRPr lang="es-EC"/>
        </a:p>
      </dgm:t>
    </dgm:pt>
    <dgm:pt modelId="{ADDC6B18-8188-4CB0-95D7-97661ACDB005}" type="pres">
      <dgm:prSet presAssocID="{3C5B6487-ED5E-4CE3-81F7-502DCF04052C}" presName="parentTextArrow" presStyleLbl="node1" presStyleIdx="5" presStyleCnt="6"/>
      <dgm:spPr/>
      <dgm:t>
        <a:bodyPr/>
        <a:lstStyle/>
        <a:p>
          <a:endParaRPr lang="es-EC"/>
        </a:p>
      </dgm:t>
    </dgm:pt>
  </dgm:ptLst>
  <dgm:cxnLst>
    <dgm:cxn modelId="{B8594AC2-2051-4AE9-8F29-8287DC5B3C95}" type="presOf" srcId="{8AD52732-9BE7-4804-988C-F9D1E897637E}" destId="{AFC5D8CE-BE21-4FFA-8FA3-33085A437B51}" srcOrd="0" destOrd="0" presId="urn:microsoft.com/office/officeart/2005/8/layout/process4"/>
    <dgm:cxn modelId="{00787E27-AF0A-4C61-8580-FB8014E2FF38}" srcId="{E184161E-403E-4F13-9C51-9AA702130318}" destId="{8AD52732-9BE7-4804-988C-F9D1E897637E}" srcOrd="3" destOrd="0" parTransId="{B000C7E5-F31E-4C4D-8AA3-7F505870185B}" sibTransId="{BD4739B1-F9E6-4186-805C-DD47BCAFB3BD}"/>
    <dgm:cxn modelId="{7773F07A-9695-4597-9178-1B7C60FFF940}" srcId="{E184161E-403E-4F13-9C51-9AA702130318}" destId="{6B3AF348-F491-4AB3-9B29-F16FAF2ECA63}" srcOrd="4" destOrd="0" parTransId="{7FCD6E65-9FB2-46B7-B1FA-8DC034B6304E}" sibTransId="{42ECEE86-3F59-49C2-97EF-3A4115F572DD}"/>
    <dgm:cxn modelId="{78086FB0-BDC6-48EE-BE45-2D71D0486D5A}" type="presOf" srcId="{6B3AF348-F491-4AB3-9B29-F16FAF2ECA63}" destId="{94541B27-4447-4D79-B30F-503D122BA3A1}" srcOrd="0" destOrd="0" presId="urn:microsoft.com/office/officeart/2005/8/layout/process4"/>
    <dgm:cxn modelId="{9F9534C5-1306-495E-A6A4-3833B2324FD0}" srcId="{E184161E-403E-4F13-9C51-9AA702130318}" destId="{3C5B6487-ED5E-4CE3-81F7-502DCF04052C}" srcOrd="0" destOrd="0" parTransId="{65E5D0A0-DB53-4FC1-A4B0-0794ACFF7A10}" sibTransId="{38E80FDD-3CF8-4410-9D86-0D47DC67D2B1}"/>
    <dgm:cxn modelId="{6244BA83-46BB-4E89-BC68-478FB2AB4A4C}" type="presOf" srcId="{5073D62D-3EBE-4FF0-BC82-436B79FDCD9E}" destId="{25E35319-A482-4171-A0F6-519A32D8BEAD}" srcOrd="0" destOrd="0" presId="urn:microsoft.com/office/officeart/2005/8/layout/process4"/>
    <dgm:cxn modelId="{53D444BC-7DAE-4F95-8034-F7A94E75DF43}" type="presOf" srcId="{3C5B6487-ED5E-4CE3-81F7-502DCF04052C}" destId="{ADDC6B18-8188-4CB0-95D7-97661ACDB005}" srcOrd="0" destOrd="0" presId="urn:microsoft.com/office/officeart/2005/8/layout/process4"/>
    <dgm:cxn modelId="{184B06B9-F055-4537-93D9-F2D3AB9F46FC}" srcId="{E184161E-403E-4F13-9C51-9AA702130318}" destId="{69955BF0-06E5-4DBA-87FD-E809707F6A13}" srcOrd="1" destOrd="0" parTransId="{13398BF5-B970-47A2-82A7-065D57FE2F14}" sibTransId="{5AC8C4FA-95C5-4E54-9E90-FA7333F714A1}"/>
    <dgm:cxn modelId="{AEFD7274-895E-422C-BC13-1F6486B99EB1}" srcId="{E184161E-403E-4F13-9C51-9AA702130318}" destId="{2470BE01-C3DA-4AB6-80B4-1480691EE95D}" srcOrd="2" destOrd="0" parTransId="{6F6B43BC-84DB-4B19-9137-1E7C3319054B}" sibTransId="{7E5DFE7D-7743-49FA-BC56-5ACAAA48C553}"/>
    <dgm:cxn modelId="{D4C7245D-C411-495C-A13A-852166F2ADE9}" srcId="{E184161E-403E-4F13-9C51-9AA702130318}" destId="{5073D62D-3EBE-4FF0-BC82-436B79FDCD9E}" srcOrd="5" destOrd="0" parTransId="{5814A4E6-03B4-4DFF-A728-1CF3D1F854B0}" sibTransId="{E121452D-F053-4A3F-B474-CB35057D5E66}"/>
    <dgm:cxn modelId="{B9C544D3-AC7E-4C39-A090-094EC9DD2017}" type="presOf" srcId="{69955BF0-06E5-4DBA-87FD-E809707F6A13}" destId="{4D8460E8-BB0B-4EF6-8D70-37013203D5F4}" srcOrd="0" destOrd="0" presId="urn:microsoft.com/office/officeart/2005/8/layout/process4"/>
    <dgm:cxn modelId="{5BC80D47-3CA6-49FF-8CB2-0A93B69CE2D6}" type="presOf" srcId="{E184161E-403E-4F13-9C51-9AA702130318}" destId="{9EFD186E-5628-4AFA-A8DC-2E41095F0A32}" srcOrd="0" destOrd="0" presId="urn:microsoft.com/office/officeart/2005/8/layout/process4"/>
    <dgm:cxn modelId="{8B88CE9C-9CF1-48CD-A39E-669673FFADA7}" type="presOf" srcId="{2470BE01-C3DA-4AB6-80B4-1480691EE95D}" destId="{E46E4A38-9BED-454E-A472-3D724406DCE1}" srcOrd="0" destOrd="0" presId="urn:microsoft.com/office/officeart/2005/8/layout/process4"/>
    <dgm:cxn modelId="{2E0E38CE-17FB-4380-BEE8-A7B3B8D92DC9}" type="presParOf" srcId="{9EFD186E-5628-4AFA-A8DC-2E41095F0A32}" destId="{BB26BCBE-88CE-4E2C-B64F-4F81705B44E8}" srcOrd="0" destOrd="0" presId="urn:microsoft.com/office/officeart/2005/8/layout/process4"/>
    <dgm:cxn modelId="{C9B34399-9977-438F-ABD0-1D65FB67BF34}" type="presParOf" srcId="{BB26BCBE-88CE-4E2C-B64F-4F81705B44E8}" destId="{25E35319-A482-4171-A0F6-519A32D8BEAD}" srcOrd="0" destOrd="0" presId="urn:microsoft.com/office/officeart/2005/8/layout/process4"/>
    <dgm:cxn modelId="{A28C46CE-8914-4461-887C-433686F7E9E7}" type="presParOf" srcId="{9EFD186E-5628-4AFA-A8DC-2E41095F0A32}" destId="{C8200532-8216-4439-B0BC-0CB6CDC5CE3E}" srcOrd="1" destOrd="0" presId="urn:microsoft.com/office/officeart/2005/8/layout/process4"/>
    <dgm:cxn modelId="{2FDEE441-6201-4618-B3C0-97CFC5FE4794}" type="presParOf" srcId="{9EFD186E-5628-4AFA-A8DC-2E41095F0A32}" destId="{A3273CD4-91B2-443B-B64D-8B1260E989BE}" srcOrd="2" destOrd="0" presId="urn:microsoft.com/office/officeart/2005/8/layout/process4"/>
    <dgm:cxn modelId="{BB681696-9434-4708-BA06-0751877A84B1}" type="presParOf" srcId="{A3273CD4-91B2-443B-B64D-8B1260E989BE}" destId="{94541B27-4447-4D79-B30F-503D122BA3A1}" srcOrd="0" destOrd="0" presId="urn:microsoft.com/office/officeart/2005/8/layout/process4"/>
    <dgm:cxn modelId="{874AD810-4571-4BF4-A241-B32318CEF983}" type="presParOf" srcId="{9EFD186E-5628-4AFA-A8DC-2E41095F0A32}" destId="{27D0984E-ED61-475E-92BF-070D938E309A}" srcOrd="3" destOrd="0" presId="urn:microsoft.com/office/officeart/2005/8/layout/process4"/>
    <dgm:cxn modelId="{4B306790-48B4-49B7-9AAC-B30DBBF502A6}" type="presParOf" srcId="{9EFD186E-5628-4AFA-A8DC-2E41095F0A32}" destId="{791251FC-1943-415D-803A-36FE2E1BCB4D}" srcOrd="4" destOrd="0" presId="urn:microsoft.com/office/officeart/2005/8/layout/process4"/>
    <dgm:cxn modelId="{8212A0FD-35D5-4779-A9E1-411CA271E8F4}" type="presParOf" srcId="{791251FC-1943-415D-803A-36FE2E1BCB4D}" destId="{AFC5D8CE-BE21-4FFA-8FA3-33085A437B51}" srcOrd="0" destOrd="0" presId="urn:microsoft.com/office/officeart/2005/8/layout/process4"/>
    <dgm:cxn modelId="{114C0835-B9A4-45D8-9946-99879978471B}" type="presParOf" srcId="{9EFD186E-5628-4AFA-A8DC-2E41095F0A32}" destId="{F0CAA7BA-CFC4-41D3-99A7-7507B3C7A988}" srcOrd="5" destOrd="0" presId="urn:microsoft.com/office/officeart/2005/8/layout/process4"/>
    <dgm:cxn modelId="{2204D8B3-946F-439D-829B-F96CA4A5EDA9}" type="presParOf" srcId="{9EFD186E-5628-4AFA-A8DC-2E41095F0A32}" destId="{D5F9E85F-F2B9-4D92-9834-F617BB0DF65D}" srcOrd="6" destOrd="0" presId="urn:microsoft.com/office/officeart/2005/8/layout/process4"/>
    <dgm:cxn modelId="{2952641F-C3F7-49E7-B9E4-C3CE5BCFF1F3}" type="presParOf" srcId="{D5F9E85F-F2B9-4D92-9834-F617BB0DF65D}" destId="{E46E4A38-9BED-454E-A472-3D724406DCE1}" srcOrd="0" destOrd="0" presId="urn:microsoft.com/office/officeart/2005/8/layout/process4"/>
    <dgm:cxn modelId="{3A5F111D-57C9-4E24-8D17-BB528FE686ED}" type="presParOf" srcId="{9EFD186E-5628-4AFA-A8DC-2E41095F0A32}" destId="{92F115DF-D2F6-49B2-B97D-F1D265C47FC8}" srcOrd="7" destOrd="0" presId="urn:microsoft.com/office/officeart/2005/8/layout/process4"/>
    <dgm:cxn modelId="{78450CEE-4453-475C-8FD6-63A201C17F7C}" type="presParOf" srcId="{9EFD186E-5628-4AFA-A8DC-2E41095F0A32}" destId="{2BC11CEF-078B-4707-A5BD-1F1CDF9AF829}" srcOrd="8" destOrd="0" presId="urn:microsoft.com/office/officeart/2005/8/layout/process4"/>
    <dgm:cxn modelId="{FCCB13A9-8F3F-4718-B871-7A8CB9F47771}" type="presParOf" srcId="{2BC11CEF-078B-4707-A5BD-1F1CDF9AF829}" destId="{4D8460E8-BB0B-4EF6-8D70-37013203D5F4}" srcOrd="0" destOrd="0" presId="urn:microsoft.com/office/officeart/2005/8/layout/process4"/>
    <dgm:cxn modelId="{D8AEBC48-C0BE-46CD-88D5-C4564567025C}" type="presParOf" srcId="{9EFD186E-5628-4AFA-A8DC-2E41095F0A32}" destId="{D85186A9-5B02-4703-BFA7-388C5507797C}" srcOrd="9" destOrd="0" presId="urn:microsoft.com/office/officeart/2005/8/layout/process4"/>
    <dgm:cxn modelId="{F6AFAF2C-7F35-47E3-A747-4A94991C8026}" type="presParOf" srcId="{9EFD186E-5628-4AFA-A8DC-2E41095F0A32}" destId="{00871A8D-9C71-4833-866F-27A7A46818A4}" srcOrd="10" destOrd="0" presId="urn:microsoft.com/office/officeart/2005/8/layout/process4"/>
    <dgm:cxn modelId="{0C533ADB-536B-4939-B700-A9312B9D6D93}" type="presParOf" srcId="{00871A8D-9C71-4833-866F-27A7A46818A4}" destId="{ADDC6B18-8188-4CB0-95D7-97661ACDB0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E2C7FE-896A-4318-B78F-A8938C2BB7A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D044D1F4-0F06-4E6D-88D6-01C05D2D94A1}">
      <dgm:prSet phldrT="[Texto]"/>
      <dgm:spPr/>
      <dgm:t>
        <a:bodyPr/>
        <a:lstStyle/>
        <a:p>
          <a:r>
            <a:rPr lang="es-EC" dirty="0" smtClean="0">
              <a:solidFill>
                <a:schemeClr val="tx1"/>
              </a:solidFill>
            </a:rPr>
            <a:t>El 82% de los productores son mestizos, y la producción de pitahaya en Palora se da desde hace mas de 14 años</a:t>
          </a:r>
          <a:endParaRPr lang="es-EC" dirty="0">
            <a:solidFill>
              <a:schemeClr val="tx1"/>
            </a:solidFill>
          </a:endParaRPr>
        </a:p>
      </dgm:t>
    </dgm:pt>
    <dgm:pt modelId="{B9242AAA-9D36-42D1-B2E8-39F8E5AF730F}" type="parTrans" cxnId="{353AFCA6-A7B2-48F5-8B54-7D70C8A2DE2A}">
      <dgm:prSet/>
      <dgm:spPr/>
      <dgm:t>
        <a:bodyPr/>
        <a:lstStyle/>
        <a:p>
          <a:endParaRPr lang="es-EC">
            <a:solidFill>
              <a:schemeClr val="tx1"/>
            </a:solidFill>
          </a:endParaRPr>
        </a:p>
      </dgm:t>
    </dgm:pt>
    <dgm:pt modelId="{A6A96A44-2C80-451B-9686-428A9C2EB05E}" type="sibTrans" cxnId="{353AFCA6-A7B2-48F5-8B54-7D70C8A2DE2A}">
      <dgm:prSet/>
      <dgm:spPr/>
      <dgm:t>
        <a:bodyPr/>
        <a:lstStyle/>
        <a:p>
          <a:endParaRPr lang="es-EC">
            <a:solidFill>
              <a:schemeClr val="tx1"/>
            </a:solidFill>
          </a:endParaRPr>
        </a:p>
      </dgm:t>
    </dgm:pt>
    <dgm:pt modelId="{B7718F07-FC36-4D31-8960-A7D3036C9052}">
      <dgm:prSet phldrT="[Texto]"/>
      <dgm:spPr/>
      <dgm:t>
        <a:bodyPr/>
        <a:lstStyle/>
        <a:p>
          <a:r>
            <a:rPr lang="es-EC" dirty="0" smtClean="0">
              <a:solidFill>
                <a:schemeClr val="tx1"/>
              </a:solidFill>
            </a:rPr>
            <a:t>El 84% de los productores tienen pitahaya en producción de 0,5 a 3 ha, el 14% de 4 a 7 ha y el 2% de 8 ha en adelante   </a:t>
          </a:r>
          <a:endParaRPr lang="es-EC" dirty="0">
            <a:solidFill>
              <a:schemeClr val="tx1"/>
            </a:solidFill>
          </a:endParaRPr>
        </a:p>
      </dgm:t>
    </dgm:pt>
    <dgm:pt modelId="{A534E610-A0B7-45C7-BAFE-FB4192F86D05}" type="parTrans" cxnId="{412CE79A-21B9-42DF-B386-476E8CD1A03B}">
      <dgm:prSet/>
      <dgm:spPr/>
      <dgm:t>
        <a:bodyPr/>
        <a:lstStyle/>
        <a:p>
          <a:endParaRPr lang="es-EC">
            <a:solidFill>
              <a:schemeClr val="tx1"/>
            </a:solidFill>
          </a:endParaRPr>
        </a:p>
      </dgm:t>
    </dgm:pt>
    <dgm:pt modelId="{D28E8C4C-E32F-4150-AE1B-33732073C207}" type="sibTrans" cxnId="{412CE79A-21B9-42DF-B386-476E8CD1A03B}">
      <dgm:prSet/>
      <dgm:spPr/>
      <dgm:t>
        <a:bodyPr/>
        <a:lstStyle/>
        <a:p>
          <a:endParaRPr lang="es-EC">
            <a:solidFill>
              <a:schemeClr val="tx1"/>
            </a:solidFill>
          </a:endParaRPr>
        </a:p>
      </dgm:t>
    </dgm:pt>
    <dgm:pt modelId="{F803CFE8-E86A-4897-A8B4-85C7DEABE9AE}">
      <dgm:prSet phldrT="[Texto]"/>
      <dgm:spPr/>
      <dgm:t>
        <a:bodyPr/>
        <a:lstStyle/>
        <a:p>
          <a:r>
            <a:rPr lang="es-EC" dirty="0" smtClean="0">
              <a:solidFill>
                <a:schemeClr val="tx1"/>
              </a:solidFill>
            </a:rPr>
            <a:t>La principal fuente de financiamiento es </a:t>
          </a:r>
          <a:r>
            <a:rPr lang="es-EC" dirty="0" err="1" smtClean="0">
              <a:solidFill>
                <a:schemeClr val="tx1"/>
              </a:solidFill>
            </a:rPr>
            <a:t>Banecuador</a:t>
          </a:r>
          <a:r>
            <a:rPr lang="es-EC" dirty="0" smtClean="0">
              <a:solidFill>
                <a:schemeClr val="tx1"/>
              </a:solidFill>
            </a:rPr>
            <a:t>, los créditos  lo usan para capital de trabajo e inversión y solicitan los créditos para 3 y 4 años.</a:t>
          </a:r>
          <a:endParaRPr lang="es-EC" dirty="0">
            <a:solidFill>
              <a:schemeClr val="tx1"/>
            </a:solidFill>
          </a:endParaRPr>
        </a:p>
      </dgm:t>
    </dgm:pt>
    <dgm:pt modelId="{9B1739ED-74B8-4084-B259-756C301D437A}" type="parTrans" cxnId="{CC3B87C1-70B7-4EC2-A52B-BFE5353E2882}">
      <dgm:prSet/>
      <dgm:spPr/>
      <dgm:t>
        <a:bodyPr/>
        <a:lstStyle/>
        <a:p>
          <a:endParaRPr lang="es-EC">
            <a:solidFill>
              <a:schemeClr val="tx1"/>
            </a:solidFill>
          </a:endParaRPr>
        </a:p>
      </dgm:t>
    </dgm:pt>
    <dgm:pt modelId="{B1D1C125-E103-47FC-A1FF-BB2BB44BC9F9}" type="sibTrans" cxnId="{CC3B87C1-70B7-4EC2-A52B-BFE5353E2882}">
      <dgm:prSet/>
      <dgm:spPr/>
      <dgm:t>
        <a:bodyPr/>
        <a:lstStyle/>
        <a:p>
          <a:endParaRPr lang="es-EC">
            <a:solidFill>
              <a:schemeClr val="tx1"/>
            </a:solidFill>
          </a:endParaRPr>
        </a:p>
      </dgm:t>
    </dgm:pt>
    <dgm:pt modelId="{AB87B615-7C82-4471-9FB1-CDFAE0DA92CA}">
      <dgm:prSet phldrT="[Texto]"/>
      <dgm:spPr/>
      <dgm:t>
        <a:bodyPr/>
        <a:lstStyle/>
        <a:p>
          <a:r>
            <a:rPr lang="es-ES" dirty="0" smtClean="0">
              <a:solidFill>
                <a:schemeClr val="tx1"/>
              </a:solidFill>
            </a:rPr>
            <a:t>La mayoría de los productores creen que la variación del precio en la pitahaya es por la falta de mercados y la sobreoferta estacional</a:t>
          </a:r>
          <a:endParaRPr lang="es-EC" dirty="0">
            <a:solidFill>
              <a:schemeClr val="tx1"/>
            </a:solidFill>
          </a:endParaRPr>
        </a:p>
      </dgm:t>
    </dgm:pt>
    <dgm:pt modelId="{9816D6D0-F1C7-473A-86F1-7C302CDA1642}" type="parTrans" cxnId="{7438DA73-6D9E-439B-9FBC-47D8B852C2F4}">
      <dgm:prSet/>
      <dgm:spPr/>
      <dgm:t>
        <a:bodyPr/>
        <a:lstStyle/>
        <a:p>
          <a:endParaRPr lang="es-EC">
            <a:solidFill>
              <a:schemeClr val="tx1"/>
            </a:solidFill>
          </a:endParaRPr>
        </a:p>
      </dgm:t>
    </dgm:pt>
    <dgm:pt modelId="{36A97CFA-19A8-46B9-8D72-19D317EED0AA}" type="sibTrans" cxnId="{7438DA73-6D9E-439B-9FBC-47D8B852C2F4}">
      <dgm:prSet/>
      <dgm:spPr/>
      <dgm:t>
        <a:bodyPr/>
        <a:lstStyle/>
        <a:p>
          <a:endParaRPr lang="es-EC">
            <a:solidFill>
              <a:schemeClr val="tx1"/>
            </a:solidFill>
          </a:endParaRPr>
        </a:p>
      </dgm:t>
    </dgm:pt>
    <dgm:pt modelId="{8E0E1D25-B2BC-4974-B34A-64C1534EB011}">
      <dgm:prSet phldrT="[Texto]"/>
      <dgm:spPr/>
      <dgm:t>
        <a:bodyPr/>
        <a:lstStyle/>
        <a:p>
          <a:r>
            <a:rPr lang="es-EC" dirty="0" smtClean="0">
              <a:solidFill>
                <a:schemeClr val="tx1"/>
              </a:solidFill>
            </a:rPr>
            <a:t>El 53% de los productores cuentan con un certificado de buenas practicas agrícolas.</a:t>
          </a:r>
          <a:endParaRPr lang="es-EC" dirty="0">
            <a:solidFill>
              <a:schemeClr val="tx1"/>
            </a:solidFill>
          </a:endParaRPr>
        </a:p>
      </dgm:t>
    </dgm:pt>
    <dgm:pt modelId="{BC43F1C4-EBDD-4C04-B46C-A45D0052230A}" type="parTrans" cxnId="{8BDC3B03-3A16-4628-886E-C92C0B701CB5}">
      <dgm:prSet/>
      <dgm:spPr/>
      <dgm:t>
        <a:bodyPr/>
        <a:lstStyle/>
        <a:p>
          <a:endParaRPr lang="es-EC">
            <a:solidFill>
              <a:schemeClr val="tx1"/>
            </a:solidFill>
          </a:endParaRPr>
        </a:p>
      </dgm:t>
    </dgm:pt>
    <dgm:pt modelId="{CE92F30B-DD19-4B47-A4A1-DF5B952245BE}" type="sibTrans" cxnId="{8BDC3B03-3A16-4628-886E-C92C0B701CB5}">
      <dgm:prSet/>
      <dgm:spPr/>
      <dgm:t>
        <a:bodyPr/>
        <a:lstStyle/>
        <a:p>
          <a:endParaRPr lang="es-EC">
            <a:solidFill>
              <a:schemeClr val="tx1"/>
            </a:solidFill>
          </a:endParaRPr>
        </a:p>
      </dgm:t>
    </dgm:pt>
    <dgm:pt modelId="{BB71630A-46C0-40D4-A1D8-622606BFB03D}">
      <dgm:prSet phldrT="[Texto]"/>
      <dgm:spPr/>
      <dgm:t>
        <a:bodyPr/>
        <a:lstStyle/>
        <a:p>
          <a:r>
            <a:rPr lang="es-EC" dirty="0" smtClean="0">
              <a:solidFill>
                <a:schemeClr val="tx1"/>
              </a:solidFill>
            </a:rPr>
            <a:t>El factor que mas influye en el proceso productivo es la parte económica y el cambio climático</a:t>
          </a:r>
          <a:endParaRPr lang="es-EC" dirty="0">
            <a:solidFill>
              <a:schemeClr val="tx1"/>
            </a:solidFill>
          </a:endParaRPr>
        </a:p>
      </dgm:t>
    </dgm:pt>
    <dgm:pt modelId="{F8321631-29AC-4504-90EC-9907523DF802}" type="parTrans" cxnId="{F1F2B448-4AEE-44C4-905C-44B88960D5BF}">
      <dgm:prSet/>
      <dgm:spPr/>
      <dgm:t>
        <a:bodyPr/>
        <a:lstStyle/>
        <a:p>
          <a:endParaRPr lang="es-EC">
            <a:solidFill>
              <a:schemeClr val="tx1"/>
            </a:solidFill>
          </a:endParaRPr>
        </a:p>
      </dgm:t>
    </dgm:pt>
    <dgm:pt modelId="{3833E123-AC96-4F2E-A493-39CDBF47DDB2}" type="sibTrans" cxnId="{F1F2B448-4AEE-44C4-905C-44B88960D5BF}">
      <dgm:prSet/>
      <dgm:spPr/>
      <dgm:t>
        <a:bodyPr/>
        <a:lstStyle/>
        <a:p>
          <a:endParaRPr lang="es-EC">
            <a:solidFill>
              <a:schemeClr val="tx1"/>
            </a:solidFill>
          </a:endParaRPr>
        </a:p>
      </dgm:t>
    </dgm:pt>
    <dgm:pt modelId="{FB7380B7-B764-4C71-94B2-8D12021DF648}" type="pres">
      <dgm:prSet presAssocID="{D5E2C7FE-896A-4318-B78F-A8938C2BB7AB}" presName="diagram" presStyleCnt="0">
        <dgm:presLayoutVars>
          <dgm:dir/>
          <dgm:resizeHandles val="exact"/>
        </dgm:presLayoutVars>
      </dgm:prSet>
      <dgm:spPr/>
      <dgm:t>
        <a:bodyPr/>
        <a:lstStyle/>
        <a:p>
          <a:endParaRPr lang="es-EC"/>
        </a:p>
      </dgm:t>
    </dgm:pt>
    <dgm:pt modelId="{0949D2B7-CEF9-4449-A1A3-5E32336911A9}" type="pres">
      <dgm:prSet presAssocID="{D044D1F4-0F06-4E6D-88D6-01C05D2D94A1}" presName="node" presStyleLbl="node1" presStyleIdx="0" presStyleCnt="6">
        <dgm:presLayoutVars>
          <dgm:bulletEnabled val="1"/>
        </dgm:presLayoutVars>
      </dgm:prSet>
      <dgm:spPr/>
      <dgm:t>
        <a:bodyPr/>
        <a:lstStyle/>
        <a:p>
          <a:endParaRPr lang="es-EC"/>
        </a:p>
      </dgm:t>
    </dgm:pt>
    <dgm:pt modelId="{76D1659B-2321-474B-9F2B-95977A7DE49B}" type="pres">
      <dgm:prSet presAssocID="{A6A96A44-2C80-451B-9686-428A9C2EB05E}" presName="sibTrans" presStyleCnt="0"/>
      <dgm:spPr/>
    </dgm:pt>
    <dgm:pt modelId="{C6B89924-AB18-43E0-9EE6-0D3BFD221DB2}" type="pres">
      <dgm:prSet presAssocID="{B7718F07-FC36-4D31-8960-A7D3036C9052}" presName="node" presStyleLbl="node1" presStyleIdx="1" presStyleCnt="6">
        <dgm:presLayoutVars>
          <dgm:bulletEnabled val="1"/>
        </dgm:presLayoutVars>
      </dgm:prSet>
      <dgm:spPr/>
      <dgm:t>
        <a:bodyPr/>
        <a:lstStyle/>
        <a:p>
          <a:endParaRPr lang="es-EC"/>
        </a:p>
      </dgm:t>
    </dgm:pt>
    <dgm:pt modelId="{7DD76624-A4FF-4352-8CF0-46EA43A0C605}" type="pres">
      <dgm:prSet presAssocID="{D28E8C4C-E32F-4150-AE1B-33732073C207}" presName="sibTrans" presStyleCnt="0"/>
      <dgm:spPr/>
    </dgm:pt>
    <dgm:pt modelId="{C62ABE5D-3531-43AE-85E7-63F70CF1F7B0}" type="pres">
      <dgm:prSet presAssocID="{AB87B615-7C82-4471-9FB1-CDFAE0DA92CA}" presName="node" presStyleLbl="node1" presStyleIdx="2" presStyleCnt="6">
        <dgm:presLayoutVars>
          <dgm:bulletEnabled val="1"/>
        </dgm:presLayoutVars>
      </dgm:prSet>
      <dgm:spPr/>
      <dgm:t>
        <a:bodyPr/>
        <a:lstStyle/>
        <a:p>
          <a:endParaRPr lang="es-EC"/>
        </a:p>
      </dgm:t>
    </dgm:pt>
    <dgm:pt modelId="{3EA92BCE-9EE4-4CAE-A41C-FD6D34A3EE5F}" type="pres">
      <dgm:prSet presAssocID="{36A97CFA-19A8-46B9-8D72-19D317EED0AA}" presName="sibTrans" presStyleCnt="0"/>
      <dgm:spPr/>
    </dgm:pt>
    <dgm:pt modelId="{A31728B2-DF05-40AB-B476-EF4FE8E22143}" type="pres">
      <dgm:prSet presAssocID="{8E0E1D25-B2BC-4974-B34A-64C1534EB011}" presName="node" presStyleLbl="node1" presStyleIdx="3" presStyleCnt="6">
        <dgm:presLayoutVars>
          <dgm:bulletEnabled val="1"/>
        </dgm:presLayoutVars>
      </dgm:prSet>
      <dgm:spPr/>
      <dgm:t>
        <a:bodyPr/>
        <a:lstStyle/>
        <a:p>
          <a:endParaRPr lang="es-EC"/>
        </a:p>
      </dgm:t>
    </dgm:pt>
    <dgm:pt modelId="{248E0C67-A63C-4746-9456-B90D434948FF}" type="pres">
      <dgm:prSet presAssocID="{CE92F30B-DD19-4B47-A4A1-DF5B952245BE}" presName="sibTrans" presStyleCnt="0"/>
      <dgm:spPr/>
    </dgm:pt>
    <dgm:pt modelId="{36F9A6B7-326D-448E-8092-8550EF663638}" type="pres">
      <dgm:prSet presAssocID="{BB71630A-46C0-40D4-A1D8-622606BFB03D}" presName="node" presStyleLbl="node1" presStyleIdx="4" presStyleCnt="6">
        <dgm:presLayoutVars>
          <dgm:bulletEnabled val="1"/>
        </dgm:presLayoutVars>
      </dgm:prSet>
      <dgm:spPr/>
      <dgm:t>
        <a:bodyPr/>
        <a:lstStyle/>
        <a:p>
          <a:endParaRPr lang="es-EC"/>
        </a:p>
      </dgm:t>
    </dgm:pt>
    <dgm:pt modelId="{2A3096C5-784D-493C-890D-2476F54C320A}" type="pres">
      <dgm:prSet presAssocID="{3833E123-AC96-4F2E-A493-39CDBF47DDB2}" presName="sibTrans" presStyleCnt="0"/>
      <dgm:spPr/>
    </dgm:pt>
    <dgm:pt modelId="{A2F4D645-DBAD-4662-AF2A-7ADE4DEE1D78}" type="pres">
      <dgm:prSet presAssocID="{F803CFE8-E86A-4897-A8B4-85C7DEABE9AE}" presName="node" presStyleLbl="node1" presStyleIdx="5" presStyleCnt="6">
        <dgm:presLayoutVars>
          <dgm:bulletEnabled val="1"/>
        </dgm:presLayoutVars>
      </dgm:prSet>
      <dgm:spPr/>
      <dgm:t>
        <a:bodyPr/>
        <a:lstStyle/>
        <a:p>
          <a:endParaRPr lang="es-EC"/>
        </a:p>
      </dgm:t>
    </dgm:pt>
  </dgm:ptLst>
  <dgm:cxnLst>
    <dgm:cxn modelId="{97B6C53E-C7A6-435C-8D8A-D0A4F23C915A}" type="presOf" srcId="{D5E2C7FE-896A-4318-B78F-A8938C2BB7AB}" destId="{FB7380B7-B764-4C71-94B2-8D12021DF648}" srcOrd="0" destOrd="0" presId="urn:microsoft.com/office/officeart/2005/8/layout/default"/>
    <dgm:cxn modelId="{7438DA73-6D9E-439B-9FBC-47D8B852C2F4}" srcId="{D5E2C7FE-896A-4318-B78F-A8938C2BB7AB}" destId="{AB87B615-7C82-4471-9FB1-CDFAE0DA92CA}" srcOrd="2" destOrd="0" parTransId="{9816D6D0-F1C7-473A-86F1-7C302CDA1642}" sibTransId="{36A97CFA-19A8-46B9-8D72-19D317EED0AA}"/>
    <dgm:cxn modelId="{2C4B31F7-5605-4C1C-8278-BE1D3506E10A}" type="presOf" srcId="{8E0E1D25-B2BC-4974-B34A-64C1534EB011}" destId="{A31728B2-DF05-40AB-B476-EF4FE8E22143}" srcOrd="0" destOrd="0" presId="urn:microsoft.com/office/officeart/2005/8/layout/default"/>
    <dgm:cxn modelId="{F2E37749-03DC-48F5-AFEA-EB3A58313B58}" type="presOf" srcId="{D044D1F4-0F06-4E6D-88D6-01C05D2D94A1}" destId="{0949D2B7-CEF9-4449-A1A3-5E32336911A9}" srcOrd="0" destOrd="0" presId="urn:microsoft.com/office/officeart/2005/8/layout/default"/>
    <dgm:cxn modelId="{CD4A7E91-6D34-46F1-8131-1C299221EB2D}" type="presOf" srcId="{BB71630A-46C0-40D4-A1D8-622606BFB03D}" destId="{36F9A6B7-326D-448E-8092-8550EF663638}" srcOrd="0" destOrd="0" presId="urn:microsoft.com/office/officeart/2005/8/layout/default"/>
    <dgm:cxn modelId="{45B4FE39-EFFC-4902-A398-785D101CA576}" type="presOf" srcId="{F803CFE8-E86A-4897-A8B4-85C7DEABE9AE}" destId="{A2F4D645-DBAD-4662-AF2A-7ADE4DEE1D78}" srcOrd="0" destOrd="0" presId="urn:microsoft.com/office/officeart/2005/8/layout/default"/>
    <dgm:cxn modelId="{4C9381DD-D20C-4BE4-B5DF-A174A95A2F72}" type="presOf" srcId="{B7718F07-FC36-4D31-8960-A7D3036C9052}" destId="{C6B89924-AB18-43E0-9EE6-0D3BFD221DB2}" srcOrd="0" destOrd="0" presId="urn:microsoft.com/office/officeart/2005/8/layout/default"/>
    <dgm:cxn modelId="{353AFCA6-A7B2-48F5-8B54-7D70C8A2DE2A}" srcId="{D5E2C7FE-896A-4318-B78F-A8938C2BB7AB}" destId="{D044D1F4-0F06-4E6D-88D6-01C05D2D94A1}" srcOrd="0" destOrd="0" parTransId="{B9242AAA-9D36-42D1-B2E8-39F8E5AF730F}" sibTransId="{A6A96A44-2C80-451B-9686-428A9C2EB05E}"/>
    <dgm:cxn modelId="{CC3B87C1-70B7-4EC2-A52B-BFE5353E2882}" srcId="{D5E2C7FE-896A-4318-B78F-A8938C2BB7AB}" destId="{F803CFE8-E86A-4897-A8B4-85C7DEABE9AE}" srcOrd="5" destOrd="0" parTransId="{9B1739ED-74B8-4084-B259-756C301D437A}" sibTransId="{B1D1C125-E103-47FC-A1FF-BB2BB44BC9F9}"/>
    <dgm:cxn modelId="{412CE79A-21B9-42DF-B386-476E8CD1A03B}" srcId="{D5E2C7FE-896A-4318-B78F-A8938C2BB7AB}" destId="{B7718F07-FC36-4D31-8960-A7D3036C9052}" srcOrd="1" destOrd="0" parTransId="{A534E610-A0B7-45C7-BAFE-FB4192F86D05}" sibTransId="{D28E8C4C-E32F-4150-AE1B-33732073C207}"/>
    <dgm:cxn modelId="{8BDC3B03-3A16-4628-886E-C92C0B701CB5}" srcId="{D5E2C7FE-896A-4318-B78F-A8938C2BB7AB}" destId="{8E0E1D25-B2BC-4974-B34A-64C1534EB011}" srcOrd="3" destOrd="0" parTransId="{BC43F1C4-EBDD-4C04-B46C-A45D0052230A}" sibTransId="{CE92F30B-DD19-4B47-A4A1-DF5B952245BE}"/>
    <dgm:cxn modelId="{F4A33CD5-D155-4081-A59B-16CE26184B6D}" type="presOf" srcId="{AB87B615-7C82-4471-9FB1-CDFAE0DA92CA}" destId="{C62ABE5D-3531-43AE-85E7-63F70CF1F7B0}" srcOrd="0" destOrd="0" presId="urn:microsoft.com/office/officeart/2005/8/layout/default"/>
    <dgm:cxn modelId="{F1F2B448-4AEE-44C4-905C-44B88960D5BF}" srcId="{D5E2C7FE-896A-4318-B78F-A8938C2BB7AB}" destId="{BB71630A-46C0-40D4-A1D8-622606BFB03D}" srcOrd="4" destOrd="0" parTransId="{F8321631-29AC-4504-90EC-9907523DF802}" sibTransId="{3833E123-AC96-4F2E-A493-39CDBF47DDB2}"/>
    <dgm:cxn modelId="{B4F6B8EE-37BA-4B6A-959B-D1AC6C018D95}" type="presParOf" srcId="{FB7380B7-B764-4C71-94B2-8D12021DF648}" destId="{0949D2B7-CEF9-4449-A1A3-5E32336911A9}" srcOrd="0" destOrd="0" presId="urn:microsoft.com/office/officeart/2005/8/layout/default"/>
    <dgm:cxn modelId="{D1251272-36A3-4F02-8885-78B59C9C9EB6}" type="presParOf" srcId="{FB7380B7-B764-4C71-94B2-8D12021DF648}" destId="{76D1659B-2321-474B-9F2B-95977A7DE49B}" srcOrd="1" destOrd="0" presId="urn:microsoft.com/office/officeart/2005/8/layout/default"/>
    <dgm:cxn modelId="{5CFB5206-1E82-41B9-BCB3-AD9E29520198}" type="presParOf" srcId="{FB7380B7-B764-4C71-94B2-8D12021DF648}" destId="{C6B89924-AB18-43E0-9EE6-0D3BFD221DB2}" srcOrd="2" destOrd="0" presId="urn:microsoft.com/office/officeart/2005/8/layout/default"/>
    <dgm:cxn modelId="{113AA80D-6603-4A98-8281-66202A8EEA75}" type="presParOf" srcId="{FB7380B7-B764-4C71-94B2-8D12021DF648}" destId="{7DD76624-A4FF-4352-8CF0-46EA43A0C605}" srcOrd="3" destOrd="0" presId="urn:microsoft.com/office/officeart/2005/8/layout/default"/>
    <dgm:cxn modelId="{D99BD713-901F-4C0F-B572-7123B61D7DA0}" type="presParOf" srcId="{FB7380B7-B764-4C71-94B2-8D12021DF648}" destId="{C62ABE5D-3531-43AE-85E7-63F70CF1F7B0}" srcOrd="4" destOrd="0" presId="urn:microsoft.com/office/officeart/2005/8/layout/default"/>
    <dgm:cxn modelId="{DB8EB157-C1C3-4DE8-9DD8-87BC56C975EB}" type="presParOf" srcId="{FB7380B7-B764-4C71-94B2-8D12021DF648}" destId="{3EA92BCE-9EE4-4CAE-A41C-FD6D34A3EE5F}" srcOrd="5" destOrd="0" presId="urn:microsoft.com/office/officeart/2005/8/layout/default"/>
    <dgm:cxn modelId="{BA3B24B6-2198-470D-B97D-F1B19AAA3ACD}" type="presParOf" srcId="{FB7380B7-B764-4C71-94B2-8D12021DF648}" destId="{A31728B2-DF05-40AB-B476-EF4FE8E22143}" srcOrd="6" destOrd="0" presId="urn:microsoft.com/office/officeart/2005/8/layout/default"/>
    <dgm:cxn modelId="{64506CD5-5426-4D64-B596-03837058E21B}" type="presParOf" srcId="{FB7380B7-B764-4C71-94B2-8D12021DF648}" destId="{248E0C67-A63C-4746-9456-B90D434948FF}" srcOrd="7" destOrd="0" presId="urn:microsoft.com/office/officeart/2005/8/layout/default"/>
    <dgm:cxn modelId="{8C7396B5-6D47-425E-83A4-79FB84B6D085}" type="presParOf" srcId="{FB7380B7-B764-4C71-94B2-8D12021DF648}" destId="{36F9A6B7-326D-448E-8092-8550EF663638}" srcOrd="8" destOrd="0" presId="urn:microsoft.com/office/officeart/2005/8/layout/default"/>
    <dgm:cxn modelId="{E2190259-C350-40F2-9993-F0086029761C}" type="presParOf" srcId="{FB7380B7-B764-4C71-94B2-8D12021DF648}" destId="{2A3096C5-784D-493C-890D-2476F54C320A}" srcOrd="9" destOrd="0" presId="urn:microsoft.com/office/officeart/2005/8/layout/default"/>
    <dgm:cxn modelId="{D8253EFF-2806-419B-A897-DAF67B067B0C}" type="presParOf" srcId="{FB7380B7-B764-4C71-94B2-8D12021DF648}" destId="{A2F4D645-DBAD-4662-AF2A-7ADE4DEE1D7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EB1573-4874-4333-AAB3-7226D07EC892}" type="doc">
      <dgm:prSet loTypeId="urn:microsoft.com/office/officeart/2005/8/layout/arrow6" loCatId="relationship" qsTypeId="urn:microsoft.com/office/officeart/2005/8/quickstyle/simple1" qsCatId="simple" csTypeId="urn:microsoft.com/office/officeart/2005/8/colors/accent3_1" csCatId="accent3" phldr="1"/>
      <dgm:spPr/>
      <dgm:t>
        <a:bodyPr/>
        <a:lstStyle/>
        <a:p>
          <a:endParaRPr lang="es-EC"/>
        </a:p>
      </dgm:t>
    </dgm:pt>
    <dgm:pt modelId="{78B37E4B-AEF9-42A2-8401-CA898AFAF0BF}">
      <dgm:prSet phldrT="[Texto]"/>
      <dgm:spPr/>
      <dgm:t>
        <a:bodyPr/>
        <a:lstStyle/>
        <a:p>
          <a:r>
            <a:rPr lang="es-EC" dirty="0" smtClean="0"/>
            <a:t>Costos de producción</a:t>
          </a:r>
          <a:endParaRPr lang="es-EC" dirty="0"/>
        </a:p>
      </dgm:t>
    </dgm:pt>
    <dgm:pt modelId="{234A6D48-9F03-46B2-AA92-403211DA7425}" type="parTrans" cxnId="{BE0990D7-700B-47DA-8DB8-36F9A0577D86}">
      <dgm:prSet/>
      <dgm:spPr/>
      <dgm:t>
        <a:bodyPr/>
        <a:lstStyle/>
        <a:p>
          <a:endParaRPr lang="es-EC"/>
        </a:p>
      </dgm:t>
    </dgm:pt>
    <dgm:pt modelId="{4C0A5925-CD0D-496E-9432-6D54A3BFFA91}" type="sibTrans" cxnId="{BE0990D7-700B-47DA-8DB8-36F9A0577D86}">
      <dgm:prSet/>
      <dgm:spPr/>
      <dgm:t>
        <a:bodyPr/>
        <a:lstStyle/>
        <a:p>
          <a:endParaRPr lang="es-EC"/>
        </a:p>
      </dgm:t>
    </dgm:pt>
    <dgm:pt modelId="{C5C2B859-FC80-4B9F-92F1-02850CAABFD3}">
      <dgm:prSet phldrT="[Texto]"/>
      <dgm:spPr/>
      <dgm:t>
        <a:bodyPr/>
        <a:lstStyle/>
        <a:p>
          <a:r>
            <a:rPr lang="es-EC" dirty="0" smtClean="0"/>
            <a:t>Rentabilidad en los productores</a:t>
          </a:r>
          <a:endParaRPr lang="es-EC" dirty="0"/>
        </a:p>
      </dgm:t>
    </dgm:pt>
    <dgm:pt modelId="{6B04E6D3-90F9-4C43-B019-553F583B64D7}" type="parTrans" cxnId="{C232EE47-871E-47BC-8835-7BFC66F27019}">
      <dgm:prSet/>
      <dgm:spPr/>
      <dgm:t>
        <a:bodyPr/>
        <a:lstStyle/>
        <a:p>
          <a:endParaRPr lang="es-EC"/>
        </a:p>
      </dgm:t>
    </dgm:pt>
    <dgm:pt modelId="{161737E2-696D-43FE-88EE-21CC471AAA02}" type="sibTrans" cxnId="{C232EE47-871E-47BC-8835-7BFC66F27019}">
      <dgm:prSet/>
      <dgm:spPr/>
      <dgm:t>
        <a:bodyPr/>
        <a:lstStyle/>
        <a:p>
          <a:endParaRPr lang="es-EC"/>
        </a:p>
      </dgm:t>
    </dgm:pt>
    <dgm:pt modelId="{87382960-D052-46E5-89D2-9A267C33AE44}" type="pres">
      <dgm:prSet presAssocID="{1AEB1573-4874-4333-AAB3-7226D07EC892}" presName="compositeShape" presStyleCnt="0">
        <dgm:presLayoutVars>
          <dgm:chMax val="2"/>
          <dgm:dir/>
          <dgm:resizeHandles val="exact"/>
        </dgm:presLayoutVars>
      </dgm:prSet>
      <dgm:spPr/>
      <dgm:t>
        <a:bodyPr/>
        <a:lstStyle/>
        <a:p>
          <a:endParaRPr lang="es-EC"/>
        </a:p>
      </dgm:t>
    </dgm:pt>
    <dgm:pt modelId="{606065E2-178C-40F4-A473-C7C27C5DA900}" type="pres">
      <dgm:prSet presAssocID="{1AEB1573-4874-4333-AAB3-7226D07EC892}" presName="ribbon" presStyleLbl="node1" presStyleIdx="0" presStyleCnt="1"/>
      <dgm:spPr/>
    </dgm:pt>
    <dgm:pt modelId="{B3F22CD2-8BBD-41F6-93FA-23143D206CA1}" type="pres">
      <dgm:prSet presAssocID="{1AEB1573-4874-4333-AAB3-7226D07EC892}" presName="leftArrowText" presStyleLbl="node1" presStyleIdx="0" presStyleCnt="1">
        <dgm:presLayoutVars>
          <dgm:chMax val="0"/>
          <dgm:bulletEnabled val="1"/>
        </dgm:presLayoutVars>
      </dgm:prSet>
      <dgm:spPr/>
      <dgm:t>
        <a:bodyPr/>
        <a:lstStyle/>
        <a:p>
          <a:endParaRPr lang="es-EC"/>
        </a:p>
      </dgm:t>
    </dgm:pt>
    <dgm:pt modelId="{D0D85C30-8142-4038-A311-30E4A5E813C2}" type="pres">
      <dgm:prSet presAssocID="{1AEB1573-4874-4333-AAB3-7226D07EC892}" presName="rightArrowText" presStyleLbl="node1" presStyleIdx="0" presStyleCnt="1">
        <dgm:presLayoutVars>
          <dgm:chMax val="0"/>
          <dgm:bulletEnabled val="1"/>
        </dgm:presLayoutVars>
      </dgm:prSet>
      <dgm:spPr/>
      <dgm:t>
        <a:bodyPr/>
        <a:lstStyle/>
        <a:p>
          <a:endParaRPr lang="es-EC"/>
        </a:p>
      </dgm:t>
    </dgm:pt>
  </dgm:ptLst>
  <dgm:cxnLst>
    <dgm:cxn modelId="{324C05D4-C949-4406-971C-FFEF0B87D91F}" type="presOf" srcId="{78B37E4B-AEF9-42A2-8401-CA898AFAF0BF}" destId="{B3F22CD2-8BBD-41F6-93FA-23143D206CA1}" srcOrd="0" destOrd="0" presId="urn:microsoft.com/office/officeart/2005/8/layout/arrow6"/>
    <dgm:cxn modelId="{984FFDDA-75B5-4024-A6E5-34C8511FF328}" type="presOf" srcId="{C5C2B859-FC80-4B9F-92F1-02850CAABFD3}" destId="{D0D85C30-8142-4038-A311-30E4A5E813C2}" srcOrd="0" destOrd="0" presId="urn:microsoft.com/office/officeart/2005/8/layout/arrow6"/>
    <dgm:cxn modelId="{C232EE47-871E-47BC-8835-7BFC66F27019}" srcId="{1AEB1573-4874-4333-AAB3-7226D07EC892}" destId="{C5C2B859-FC80-4B9F-92F1-02850CAABFD3}" srcOrd="1" destOrd="0" parTransId="{6B04E6D3-90F9-4C43-B019-553F583B64D7}" sibTransId="{161737E2-696D-43FE-88EE-21CC471AAA02}"/>
    <dgm:cxn modelId="{BE0990D7-700B-47DA-8DB8-36F9A0577D86}" srcId="{1AEB1573-4874-4333-AAB3-7226D07EC892}" destId="{78B37E4B-AEF9-42A2-8401-CA898AFAF0BF}" srcOrd="0" destOrd="0" parTransId="{234A6D48-9F03-46B2-AA92-403211DA7425}" sibTransId="{4C0A5925-CD0D-496E-9432-6D54A3BFFA91}"/>
    <dgm:cxn modelId="{771EC199-75E5-421D-B380-BF1B98CED13A}" type="presOf" srcId="{1AEB1573-4874-4333-AAB3-7226D07EC892}" destId="{87382960-D052-46E5-89D2-9A267C33AE44}" srcOrd="0" destOrd="0" presId="urn:microsoft.com/office/officeart/2005/8/layout/arrow6"/>
    <dgm:cxn modelId="{906BD447-4B62-438C-B92B-4DB2D0318DA1}" type="presParOf" srcId="{87382960-D052-46E5-89D2-9A267C33AE44}" destId="{606065E2-178C-40F4-A473-C7C27C5DA900}" srcOrd="0" destOrd="0" presId="urn:microsoft.com/office/officeart/2005/8/layout/arrow6"/>
    <dgm:cxn modelId="{3DEDF6A5-DB8C-4B60-8371-49296EB70A1E}" type="presParOf" srcId="{87382960-D052-46E5-89D2-9A267C33AE44}" destId="{B3F22CD2-8BBD-41F6-93FA-23143D206CA1}" srcOrd="1" destOrd="0" presId="urn:microsoft.com/office/officeart/2005/8/layout/arrow6"/>
    <dgm:cxn modelId="{A381E0B4-4420-4B8D-A96A-5B70EEF05988}" type="presParOf" srcId="{87382960-D052-46E5-89D2-9A267C33AE44}" destId="{D0D85C30-8142-4038-A311-30E4A5E813C2}"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AEEBD9-206D-4DD5-B148-82DCB66B0C56}" type="doc">
      <dgm:prSet loTypeId="urn:microsoft.com/office/officeart/2005/8/layout/chart3" loCatId="cycle" qsTypeId="urn:microsoft.com/office/officeart/2005/8/quickstyle/simple1" qsCatId="simple" csTypeId="urn:microsoft.com/office/officeart/2005/8/colors/colorful3" csCatId="colorful" phldr="1"/>
      <dgm:spPr/>
    </dgm:pt>
    <dgm:pt modelId="{F0040912-EA4D-4F22-91A0-26BCC48BB553}">
      <dgm:prSet phldrT="[Texto]" custT="1"/>
      <dgm:spPr/>
      <dgm:t>
        <a:bodyPr/>
        <a:lstStyle/>
        <a:p>
          <a:r>
            <a:rPr lang="es-EC" sz="1600" dirty="0" smtClean="0">
              <a:solidFill>
                <a:schemeClr val="tx1"/>
              </a:solidFill>
            </a:rPr>
            <a:t>1 Trabajador de 1 a 1,5 ha</a:t>
          </a:r>
          <a:endParaRPr lang="es-EC" sz="1600" dirty="0">
            <a:solidFill>
              <a:schemeClr val="tx1"/>
            </a:solidFill>
          </a:endParaRPr>
        </a:p>
      </dgm:t>
    </dgm:pt>
    <dgm:pt modelId="{E7027B4F-2547-4B9C-B304-4888CE106285}" type="parTrans" cxnId="{95F02D28-A2C6-417B-8448-F04946854682}">
      <dgm:prSet/>
      <dgm:spPr/>
      <dgm:t>
        <a:bodyPr/>
        <a:lstStyle/>
        <a:p>
          <a:endParaRPr lang="es-EC" sz="2000">
            <a:solidFill>
              <a:schemeClr val="tx1"/>
            </a:solidFill>
          </a:endParaRPr>
        </a:p>
      </dgm:t>
    </dgm:pt>
    <dgm:pt modelId="{9A4432F8-5684-43F5-B1F6-A385F7DEEA28}" type="sibTrans" cxnId="{95F02D28-A2C6-417B-8448-F04946854682}">
      <dgm:prSet/>
      <dgm:spPr/>
      <dgm:t>
        <a:bodyPr/>
        <a:lstStyle/>
        <a:p>
          <a:endParaRPr lang="es-EC" sz="2000">
            <a:solidFill>
              <a:schemeClr val="tx1"/>
            </a:solidFill>
          </a:endParaRPr>
        </a:p>
      </dgm:t>
    </dgm:pt>
    <dgm:pt modelId="{4B564F36-FE66-461C-B09F-96106BA347AC}">
      <dgm:prSet phldrT="[Texto]" custT="1"/>
      <dgm:spPr/>
      <dgm:t>
        <a:bodyPr/>
        <a:lstStyle/>
        <a:p>
          <a:r>
            <a:rPr lang="es-EC" sz="1600" dirty="0" smtClean="0">
              <a:solidFill>
                <a:schemeClr val="tx1"/>
              </a:solidFill>
            </a:rPr>
            <a:t>Acudir a instituciones publicas para accesoria técnica</a:t>
          </a:r>
          <a:endParaRPr lang="es-EC" sz="1600" dirty="0">
            <a:solidFill>
              <a:schemeClr val="tx1"/>
            </a:solidFill>
          </a:endParaRPr>
        </a:p>
      </dgm:t>
    </dgm:pt>
    <dgm:pt modelId="{6DA13D8F-E1FF-4843-82B5-BC48B6789EC5}" type="parTrans" cxnId="{348DA5DA-3DBF-4431-8F3C-874DBE49A2A5}">
      <dgm:prSet/>
      <dgm:spPr/>
      <dgm:t>
        <a:bodyPr/>
        <a:lstStyle/>
        <a:p>
          <a:endParaRPr lang="es-EC" sz="2000">
            <a:solidFill>
              <a:schemeClr val="tx1"/>
            </a:solidFill>
          </a:endParaRPr>
        </a:p>
      </dgm:t>
    </dgm:pt>
    <dgm:pt modelId="{97F47B5A-C256-441B-8346-B618E2C647B5}" type="sibTrans" cxnId="{348DA5DA-3DBF-4431-8F3C-874DBE49A2A5}">
      <dgm:prSet/>
      <dgm:spPr/>
      <dgm:t>
        <a:bodyPr/>
        <a:lstStyle/>
        <a:p>
          <a:endParaRPr lang="es-EC" sz="2000">
            <a:solidFill>
              <a:schemeClr val="tx1"/>
            </a:solidFill>
          </a:endParaRPr>
        </a:p>
      </dgm:t>
    </dgm:pt>
    <dgm:pt modelId="{2AC25F58-0DCF-455E-AD93-666CF512DD91}">
      <dgm:prSet phldrT="[Texto]" custT="1"/>
      <dgm:spPr/>
      <dgm:t>
        <a:bodyPr/>
        <a:lstStyle/>
        <a:p>
          <a:r>
            <a:rPr lang="es-EC" sz="1600" dirty="0" smtClean="0">
              <a:solidFill>
                <a:schemeClr val="tx1"/>
              </a:solidFill>
            </a:rPr>
            <a:t>Unión de </a:t>
          </a:r>
          <a:r>
            <a:rPr lang="es-EC" sz="1600" smtClean="0">
              <a:solidFill>
                <a:schemeClr val="tx1"/>
              </a:solidFill>
            </a:rPr>
            <a:t>los productores </a:t>
          </a:r>
          <a:r>
            <a:rPr lang="es-EC" sz="1600" dirty="0" smtClean="0">
              <a:solidFill>
                <a:schemeClr val="tx1"/>
              </a:solidFill>
            </a:rPr>
            <a:t>de un lugar para contratar un técnico</a:t>
          </a:r>
          <a:endParaRPr lang="es-EC" sz="1600" dirty="0">
            <a:solidFill>
              <a:schemeClr val="tx1"/>
            </a:solidFill>
          </a:endParaRPr>
        </a:p>
      </dgm:t>
    </dgm:pt>
    <dgm:pt modelId="{CB3018D0-E74E-4B9D-9833-8105EFA5809B}" type="parTrans" cxnId="{D7F4A18D-D01E-4D67-B22E-2C6D69FBFF83}">
      <dgm:prSet/>
      <dgm:spPr/>
      <dgm:t>
        <a:bodyPr/>
        <a:lstStyle/>
        <a:p>
          <a:endParaRPr lang="es-EC" sz="2000">
            <a:solidFill>
              <a:schemeClr val="tx1"/>
            </a:solidFill>
          </a:endParaRPr>
        </a:p>
      </dgm:t>
    </dgm:pt>
    <dgm:pt modelId="{2A1D3A21-D15D-4398-98F0-4CBD999A101D}" type="sibTrans" cxnId="{D7F4A18D-D01E-4D67-B22E-2C6D69FBFF83}">
      <dgm:prSet/>
      <dgm:spPr/>
      <dgm:t>
        <a:bodyPr/>
        <a:lstStyle/>
        <a:p>
          <a:endParaRPr lang="es-EC" sz="2000">
            <a:solidFill>
              <a:schemeClr val="tx1"/>
            </a:solidFill>
          </a:endParaRPr>
        </a:p>
      </dgm:t>
    </dgm:pt>
    <dgm:pt modelId="{D10B62C1-E5BA-453F-9B0F-BF7A44F57431}">
      <dgm:prSet phldrT="[Texto]" custT="1"/>
      <dgm:spPr/>
      <dgm:t>
        <a:bodyPr/>
        <a:lstStyle/>
        <a:p>
          <a:r>
            <a:rPr lang="es-EC" sz="1600" dirty="0" smtClean="0">
              <a:solidFill>
                <a:schemeClr val="tx1"/>
              </a:solidFill>
            </a:rPr>
            <a:t>Capacitar a los trabajadores</a:t>
          </a:r>
          <a:endParaRPr lang="es-EC" sz="1600" dirty="0">
            <a:solidFill>
              <a:schemeClr val="tx1"/>
            </a:solidFill>
          </a:endParaRPr>
        </a:p>
      </dgm:t>
    </dgm:pt>
    <dgm:pt modelId="{2AA71D8F-D929-47D1-88A5-A656214508E3}" type="parTrans" cxnId="{1F848C03-F35C-4009-9CB2-92480B517C94}">
      <dgm:prSet/>
      <dgm:spPr/>
      <dgm:t>
        <a:bodyPr/>
        <a:lstStyle/>
        <a:p>
          <a:endParaRPr lang="es-EC" sz="2000">
            <a:solidFill>
              <a:schemeClr val="tx1"/>
            </a:solidFill>
          </a:endParaRPr>
        </a:p>
      </dgm:t>
    </dgm:pt>
    <dgm:pt modelId="{402C53BD-59BD-45DC-BC2A-B6CDE4D11BAB}" type="sibTrans" cxnId="{1F848C03-F35C-4009-9CB2-92480B517C94}">
      <dgm:prSet/>
      <dgm:spPr/>
      <dgm:t>
        <a:bodyPr/>
        <a:lstStyle/>
        <a:p>
          <a:endParaRPr lang="es-EC" sz="2000">
            <a:solidFill>
              <a:schemeClr val="tx1"/>
            </a:solidFill>
          </a:endParaRPr>
        </a:p>
      </dgm:t>
    </dgm:pt>
    <dgm:pt modelId="{AC5CD437-AAFF-492B-9208-6DCE09F008C5}" type="pres">
      <dgm:prSet presAssocID="{FAAEEBD9-206D-4DD5-B148-82DCB66B0C56}" presName="compositeShape" presStyleCnt="0">
        <dgm:presLayoutVars>
          <dgm:chMax val="7"/>
          <dgm:dir/>
          <dgm:resizeHandles val="exact"/>
        </dgm:presLayoutVars>
      </dgm:prSet>
      <dgm:spPr/>
    </dgm:pt>
    <dgm:pt modelId="{150A9CEA-751A-4AB2-BE53-EAB946DC297B}" type="pres">
      <dgm:prSet presAssocID="{FAAEEBD9-206D-4DD5-B148-82DCB66B0C56}" presName="wedge1" presStyleLbl="node1" presStyleIdx="0" presStyleCnt="4"/>
      <dgm:spPr/>
      <dgm:t>
        <a:bodyPr/>
        <a:lstStyle/>
        <a:p>
          <a:endParaRPr lang="es-EC"/>
        </a:p>
      </dgm:t>
    </dgm:pt>
    <dgm:pt modelId="{BEA4A158-B5DA-4E12-A735-5330F8B711EA}" type="pres">
      <dgm:prSet presAssocID="{FAAEEBD9-206D-4DD5-B148-82DCB66B0C56}" presName="wedge1Tx" presStyleLbl="node1" presStyleIdx="0" presStyleCnt="4">
        <dgm:presLayoutVars>
          <dgm:chMax val="0"/>
          <dgm:chPref val="0"/>
          <dgm:bulletEnabled val="1"/>
        </dgm:presLayoutVars>
      </dgm:prSet>
      <dgm:spPr/>
      <dgm:t>
        <a:bodyPr/>
        <a:lstStyle/>
        <a:p>
          <a:endParaRPr lang="es-EC"/>
        </a:p>
      </dgm:t>
    </dgm:pt>
    <dgm:pt modelId="{D2191665-716F-49C5-880C-5EB2888CAF93}" type="pres">
      <dgm:prSet presAssocID="{FAAEEBD9-206D-4DD5-B148-82DCB66B0C56}" presName="wedge2" presStyleLbl="node1" presStyleIdx="1" presStyleCnt="4"/>
      <dgm:spPr/>
      <dgm:t>
        <a:bodyPr/>
        <a:lstStyle/>
        <a:p>
          <a:endParaRPr lang="es-EC"/>
        </a:p>
      </dgm:t>
    </dgm:pt>
    <dgm:pt modelId="{339434FF-1848-4970-82C5-536892A18726}" type="pres">
      <dgm:prSet presAssocID="{FAAEEBD9-206D-4DD5-B148-82DCB66B0C56}" presName="wedge2Tx" presStyleLbl="node1" presStyleIdx="1" presStyleCnt="4">
        <dgm:presLayoutVars>
          <dgm:chMax val="0"/>
          <dgm:chPref val="0"/>
          <dgm:bulletEnabled val="1"/>
        </dgm:presLayoutVars>
      </dgm:prSet>
      <dgm:spPr/>
      <dgm:t>
        <a:bodyPr/>
        <a:lstStyle/>
        <a:p>
          <a:endParaRPr lang="es-EC"/>
        </a:p>
      </dgm:t>
    </dgm:pt>
    <dgm:pt modelId="{0B22472C-0497-4139-998E-661D88867127}" type="pres">
      <dgm:prSet presAssocID="{FAAEEBD9-206D-4DD5-B148-82DCB66B0C56}" presName="wedge3" presStyleLbl="node1" presStyleIdx="2" presStyleCnt="4"/>
      <dgm:spPr/>
      <dgm:t>
        <a:bodyPr/>
        <a:lstStyle/>
        <a:p>
          <a:endParaRPr lang="es-EC"/>
        </a:p>
      </dgm:t>
    </dgm:pt>
    <dgm:pt modelId="{B404AF23-BCB2-42D6-ABA6-00ACFBD9C17E}" type="pres">
      <dgm:prSet presAssocID="{FAAEEBD9-206D-4DD5-B148-82DCB66B0C56}" presName="wedge3Tx" presStyleLbl="node1" presStyleIdx="2" presStyleCnt="4">
        <dgm:presLayoutVars>
          <dgm:chMax val="0"/>
          <dgm:chPref val="0"/>
          <dgm:bulletEnabled val="1"/>
        </dgm:presLayoutVars>
      </dgm:prSet>
      <dgm:spPr/>
      <dgm:t>
        <a:bodyPr/>
        <a:lstStyle/>
        <a:p>
          <a:endParaRPr lang="es-EC"/>
        </a:p>
      </dgm:t>
    </dgm:pt>
    <dgm:pt modelId="{A971A7A6-5FF0-4839-AC97-52CBB8423CC2}" type="pres">
      <dgm:prSet presAssocID="{FAAEEBD9-206D-4DD5-B148-82DCB66B0C56}" presName="wedge4" presStyleLbl="node1" presStyleIdx="3" presStyleCnt="4"/>
      <dgm:spPr/>
      <dgm:t>
        <a:bodyPr/>
        <a:lstStyle/>
        <a:p>
          <a:endParaRPr lang="es-EC"/>
        </a:p>
      </dgm:t>
    </dgm:pt>
    <dgm:pt modelId="{71F6A332-536B-4B5C-AD97-A551CE27B270}" type="pres">
      <dgm:prSet presAssocID="{FAAEEBD9-206D-4DD5-B148-82DCB66B0C56}" presName="wedge4Tx" presStyleLbl="node1" presStyleIdx="3" presStyleCnt="4">
        <dgm:presLayoutVars>
          <dgm:chMax val="0"/>
          <dgm:chPref val="0"/>
          <dgm:bulletEnabled val="1"/>
        </dgm:presLayoutVars>
      </dgm:prSet>
      <dgm:spPr/>
      <dgm:t>
        <a:bodyPr/>
        <a:lstStyle/>
        <a:p>
          <a:endParaRPr lang="es-EC"/>
        </a:p>
      </dgm:t>
    </dgm:pt>
  </dgm:ptLst>
  <dgm:cxnLst>
    <dgm:cxn modelId="{1F848C03-F35C-4009-9CB2-92480B517C94}" srcId="{FAAEEBD9-206D-4DD5-B148-82DCB66B0C56}" destId="{D10B62C1-E5BA-453F-9B0F-BF7A44F57431}" srcOrd="3" destOrd="0" parTransId="{2AA71D8F-D929-47D1-88A5-A656214508E3}" sibTransId="{402C53BD-59BD-45DC-BC2A-B6CDE4D11BAB}"/>
    <dgm:cxn modelId="{E9804478-85D5-4F40-844A-6B23DCBD76FB}" type="presOf" srcId="{2AC25F58-0DCF-455E-AD93-666CF512DD91}" destId="{B404AF23-BCB2-42D6-ABA6-00ACFBD9C17E}" srcOrd="1" destOrd="0" presId="urn:microsoft.com/office/officeart/2005/8/layout/chart3"/>
    <dgm:cxn modelId="{BF50AAE5-D342-4F7A-857C-B363E476560F}" type="presOf" srcId="{FAAEEBD9-206D-4DD5-B148-82DCB66B0C56}" destId="{AC5CD437-AAFF-492B-9208-6DCE09F008C5}" srcOrd="0" destOrd="0" presId="urn:microsoft.com/office/officeart/2005/8/layout/chart3"/>
    <dgm:cxn modelId="{1734750C-9A05-439B-B5AF-8A543B031AE6}" type="presOf" srcId="{2AC25F58-0DCF-455E-AD93-666CF512DD91}" destId="{0B22472C-0497-4139-998E-661D88867127}" srcOrd="0" destOrd="0" presId="urn:microsoft.com/office/officeart/2005/8/layout/chart3"/>
    <dgm:cxn modelId="{95F02D28-A2C6-417B-8448-F04946854682}" srcId="{FAAEEBD9-206D-4DD5-B148-82DCB66B0C56}" destId="{F0040912-EA4D-4F22-91A0-26BCC48BB553}" srcOrd="0" destOrd="0" parTransId="{E7027B4F-2547-4B9C-B304-4888CE106285}" sibTransId="{9A4432F8-5684-43F5-B1F6-A385F7DEEA28}"/>
    <dgm:cxn modelId="{D7F4A18D-D01E-4D67-B22E-2C6D69FBFF83}" srcId="{FAAEEBD9-206D-4DD5-B148-82DCB66B0C56}" destId="{2AC25F58-0DCF-455E-AD93-666CF512DD91}" srcOrd="2" destOrd="0" parTransId="{CB3018D0-E74E-4B9D-9833-8105EFA5809B}" sibTransId="{2A1D3A21-D15D-4398-98F0-4CBD999A101D}"/>
    <dgm:cxn modelId="{0D8CC6E0-C7BA-4967-9AE1-74736D206105}" type="presOf" srcId="{4B564F36-FE66-461C-B09F-96106BA347AC}" destId="{339434FF-1848-4970-82C5-536892A18726}" srcOrd="1" destOrd="0" presId="urn:microsoft.com/office/officeart/2005/8/layout/chart3"/>
    <dgm:cxn modelId="{ECDB0B1E-F2EF-4AF2-BCB0-02AC15D0B146}" type="presOf" srcId="{F0040912-EA4D-4F22-91A0-26BCC48BB553}" destId="{BEA4A158-B5DA-4E12-A735-5330F8B711EA}" srcOrd="1" destOrd="0" presId="urn:microsoft.com/office/officeart/2005/8/layout/chart3"/>
    <dgm:cxn modelId="{10FD3269-B365-49FE-9636-CCD65A05B831}" type="presOf" srcId="{F0040912-EA4D-4F22-91A0-26BCC48BB553}" destId="{150A9CEA-751A-4AB2-BE53-EAB946DC297B}" srcOrd="0" destOrd="0" presId="urn:microsoft.com/office/officeart/2005/8/layout/chart3"/>
    <dgm:cxn modelId="{177B5E54-CF2C-4650-9F3D-EFB3297B19E7}" type="presOf" srcId="{D10B62C1-E5BA-453F-9B0F-BF7A44F57431}" destId="{A971A7A6-5FF0-4839-AC97-52CBB8423CC2}" srcOrd="0" destOrd="0" presId="urn:microsoft.com/office/officeart/2005/8/layout/chart3"/>
    <dgm:cxn modelId="{83817B7D-B277-410C-AD31-CD53F7A6E616}" type="presOf" srcId="{4B564F36-FE66-461C-B09F-96106BA347AC}" destId="{D2191665-716F-49C5-880C-5EB2888CAF93}" srcOrd="0" destOrd="0" presId="urn:microsoft.com/office/officeart/2005/8/layout/chart3"/>
    <dgm:cxn modelId="{348DA5DA-3DBF-4431-8F3C-874DBE49A2A5}" srcId="{FAAEEBD9-206D-4DD5-B148-82DCB66B0C56}" destId="{4B564F36-FE66-461C-B09F-96106BA347AC}" srcOrd="1" destOrd="0" parTransId="{6DA13D8F-E1FF-4843-82B5-BC48B6789EC5}" sibTransId="{97F47B5A-C256-441B-8346-B618E2C647B5}"/>
    <dgm:cxn modelId="{D329B74F-928B-4BFA-99DC-86B21BD7383D}" type="presOf" srcId="{D10B62C1-E5BA-453F-9B0F-BF7A44F57431}" destId="{71F6A332-536B-4B5C-AD97-A551CE27B270}" srcOrd="1" destOrd="0" presId="urn:microsoft.com/office/officeart/2005/8/layout/chart3"/>
    <dgm:cxn modelId="{897A11E8-A975-4D46-B86F-89F3FF713256}" type="presParOf" srcId="{AC5CD437-AAFF-492B-9208-6DCE09F008C5}" destId="{150A9CEA-751A-4AB2-BE53-EAB946DC297B}" srcOrd="0" destOrd="0" presId="urn:microsoft.com/office/officeart/2005/8/layout/chart3"/>
    <dgm:cxn modelId="{DF318C42-C393-49A8-ACB5-4CED9971C4ED}" type="presParOf" srcId="{AC5CD437-AAFF-492B-9208-6DCE09F008C5}" destId="{BEA4A158-B5DA-4E12-A735-5330F8B711EA}" srcOrd="1" destOrd="0" presId="urn:microsoft.com/office/officeart/2005/8/layout/chart3"/>
    <dgm:cxn modelId="{CF87D7C4-49D6-4560-BA9E-44AC014524C9}" type="presParOf" srcId="{AC5CD437-AAFF-492B-9208-6DCE09F008C5}" destId="{D2191665-716F-49C5-880C-5EB2888CAF93}" srcOrd="2" destOrd="0" presId="urn:microsoft.com/office/officeart/2005/8/layout/chart3"/>
    <dgm:cxn modelId="{B6648411-703F-4743-9C12-C542F8A4BB9B}" type="presParOf" srcId="{AC5CD437-AAFF-492B-9208-6DCE09F008C5}" destId="{339434FF-1848-4970-82C5-536892A18726}" srcOrd="3" destOrd="0" presId="urn:microsoft.com/office/officeart/2005/8/layout/chart3"/>
    <dgm:cxn modelId="{608CA77B-86EF-4292-BC27-C4ECAB81C89D}" type="presParOf" srcId="{AC5CD437-AAFF-492B-9208-6DCE09F008C5}" destId="{0B22472C-0497-4139-998E-661D88867127}" srcOrd="4" destOrd="0" presId="urn:microsoft.com/office/officeart/2005/8/layout/chart3"/>
    <dgm:cxn modelId="{55C8ACBE-EBDF-4801-A7C3-95488E2838B3}" type="presParOf" srcId="{AC5CD437-AAFF-492B-9208-6DCE09F008C5}" destId="{B404AF23-BCB2-42D6-ABA6-00ACFBD9C17E}" srcOrd="5" destOrd="0" presId="urn:microsoft.com/office/officeart/2005/8/layout/chart3"/>
    <dgm:cxn modelId="{DFEF05E8-41E4-4088-A51F-C99AD7279C84}" type="presParOf" srcId="{AC5CD437-AAFF-492B-9208-6DCE09F008C5}" destId="{A971A7A6-5FF0-4839-AC97-52CBB8423CC2}" srcOrd="6" destOrd="0" presId="urn:microsoft.com/office/officeart/2005/8/layout/chart3"/>
    <dgm:cxn modelId="{05DD069C-E9F5-4EDC-A982-572CA03EF0B9}" type="presParOf" srcId="{AC5CD437-AAFF-492B-9208-6DCE09F008C5}" destId="{71F6A332-536B-4B5C-AD97-A551CE27B270}"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1F6EF1D-B557-4CE0-93C9-5AFF11F0899B}"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1B2088D9-4C70-4258-8B3F-83CB90FDBC5A}">
      <dgm:prSet phldrT="[Texto]"/>
      <dgm:spPr/>
      <dgm:t>
        <a:bodyPr/>
        <a:lstStyle/>
        <a:p>
          <a:r>
            <a:rPr lang="es-EC" dirty="0" smtClean="0"/>
            <a:t>Realizar presupuestos</a:t>
          </a:r>
          <a:endParaRPr lang="es-EC" dirty="0"/>
        </a:p>
      </dgm:t>
    </dgm:pt>
    <dgm:pt modelId="{4DC7E353-95CE-4AB5-8AB5-00F197CAAD5F}" type="parTrans" cxnId="{8629C31E-80C9-440B-AAA1-56AF9A325ED8}">
      <dgm:prSet/>
      <dgm:spPr/>
      <dgm:t>
        <a:bodyPr/>
        <a:lstStyle/>
        <a:p>
          <a:endParaRPr lang="es-EC"/>
        </a:p>
      </dgm:t>
    </dgm:pt>
    <dgm:pt modelId="{00975D5E-7F08-4D3C-9564-62512AAF0047}" type="sibTrans" cxnId="{8629C31E-80C9-440B-AAA1-56AF9A325ED8}">
      <dgm:prSet/>
      <dgm:spPr/>
      <dgm:t>
        <a:bodyPr/>
        <a:lstStyle/>
        <a:p>
          <a:endParaRPr lang="es-EC"/>
        </a:p>
      </dgm:t>
    </dgm:pt>
    <dgm:pt modelId="{A3B6DC57-E5CE-4BB9-A358-CA952C8452F8}">
      <dgm:prSet phldrT="[Texto]"/>
      <dgm:spPr/>
      <dgm:t>
        <a:bodyPr/>
        <a:lstStyle/>
        <a:p>
          <a:r>
            <a:rPr lang="es-EC" dirty="0" smtClean="0"/>
            <a:t>Realizar compras al por mayor, se pueden conseguir descuentos y promociones</a:t>
          </a:r>
          <a:endParaRPr lang="es-EC" dirty="0"/>
        </a:p>
      </dgm:t>
    </dgm:pt>
    <dgm:pt modelId="{2AEF85A5-09BF-4A3D-9F69-1F490CCD5E0A}" type="parTrans" cxnId="{B4B9FD11-8A50-4A25-BCEE-64DECAD2E4EB}">
      <dgm:prSet/>
      <dgm:spPr/>
      <dgm:t>
        <a:bodyPr/>
        <a:lstStyle/>
        <a:p>
          <a:endParaRPr lang="es-EC"/>
        </a:p>
      </dgm:t>
    </dgm:pt>
    <dgm:pt modelId="{D8E74B1A-B0BA-4110-ACB9-DEA1CE81576D}" type="sibTrans" cxnId="{B4B9FD11-8A50-4A25-BCEE-64DECAD2E4EB}">
      <dgm:prSet/>
      <dgm:spPr/>
      <dgm:t>
        <a:bodyPr/>
        <a:lstStyle/>
        <a:p>
          <a:endParaRPr lang="es-EC"/>
        </a:p>
      </dgm:t>
    </dgm:pt>
    <dgm:pt modelId="{41CBD720-09BA-479A-82B7-00A77426B1B3}">
      <dgm:prSet phldrT="[Texto]"/>
      <dgm:spPr/>
      <dgm:t>
        <a:bodyPr/>
        <a:lstStyle/>
        <a:p>
          <a:r>
            <a:rPr lang="es-EC" dirty="0" smtClean="0"/>
            <a:t>Adopción de prácticas de control periódicos de la maleza y otras hierbas</a:t>
          </a:r>
          <a:endParaRPr lang="es-EC" dirty="0"/>
        </a:p>
      </dgm:t>
    </dgm:pt>
    <dgm:pt modelId="{AEF620DA-E1CA-4AD0-BF9D-629E98D36C5B}" type="parTrans" cxnId="{E5B8055C-6A31-4207-A083-66DE0150847D}">
      <dgm:prSet/>
      <dgm:spPr/>
      <dgm:t>
        <a:bodyPr/>
        <a:lstStyle/>
        <a:p>
          <a:endParaRPr lang="es-EC"/>
        </a:p>
      </dgm:t>
    </dgm:pt>
    <dgm:pt modelId="{0A770689-B3C2-45D4-9006-B0CD3D700422}" type="sibTrans" cxnId="{E5B8055C-6A31-4207-A083-66DE0150847D}">
      <dgm:prSet/>
      <dgm:spPr/>
      <dgm:t>
        <a:bodyPr/>
        <a:lstStyle/>
        <a:p>
          <a:endParaRPr lang="es-EC"/>
        </a:p>
      </dgm:t>
    </dgm:pt>
    <dgm:pt modelId="{BD810F65-6183-464B-BAE0-E3E86D2E58E6}">
      <dgm:prSet phldrT="[Texto]"/>
      <dgm:spPr/>
      <dgm:t>
        <a:bodyPr/>
        <a:lstStyle/>
        <a:p>
          <a:r>
            <a:rPr lang="es-EC" dirty="0" smtClean="0"/>
            <a:t>Monitoreo en forma permanente de la plantación con el fin de controlar la incidencia de plagas y enfermedades</a:t>
          </a:r>
          <a:endParaRPr lang="es-EC" dirty="0"/>
        </a:p>
      </dgm:t>
    </dgm:pt>
    <dgm:pt modelId="{5F216A20-BB78-4766-8BB5-3A1C1C80EC9F}" type="parTrans" cxnId="{F4254732-1B7B-4592-99A5-E41D2EFA8C67}">
      <dgm:prSet/>
      <dgm:spPr/>
      <dgm:t>
        <a:bodyPr/>
        <a:lstStyle/>
        <a:p>
          <a:endParaRPr lang="es-EC"/>
        </a:p>
      </dgm:t>
    </dgm:pt>
    <dgm:pt modelId="{2B370EDF-FEAE-4510-9149-F7AA2B1D7A13}" type="sibTrans" cxnId="{F4254732-1B7B-4592-99A5-E41D2EFA8C67}">
      <dgm:prSet/>
      <dgm:spPr/>
      <dgm:t>
        <a:bodyPr/>
        <a:lstStyle/>
        <a:p>
          <a:endParaRPr lang="es-EC"/>
        </a:p>
      </dgm:t>
    </dgm:pt>
    <dgm:pt modelId="{AC51AD62-6431-4E44-9EF3-5DE07BFB6DD2}">
      <dgm:prSet phldrT="[Texto]"/>
      <dgm:spPr/>
      <dgm:t>
        <a:bodyPr/>
        <a:lstStyle/>
        <a:p>
          <a:r>
            <a:rPr lang="es-EC" dirty="0" smtClean="0"/>
            <a:t>Realizar análisis del suelo</a:t>
          </a:r>
          <a:endParaRPr lang="es-EC" dirty="0"/>
        </a:p>
      </dgm:t>
    </dgm:pt>
    <dgm:pt modelId="{056CF69C-65DE-4A17-9791-25F77354A363}" type="parTrans" cxnId="{A6DC1CAD-C6AB-4011-9EA1-82FDB685355E}">
      <dgm:prSet/>
      <dgm:spPr/>
      <dgm:t>
        <a:bodyPr/>
        <a:lstStyle/>
        <a:p>
          <a:endParaRPr lang="es-EC"/>
        </a:p>
      </dgm:t>
    </dgm:pt>
    <dgm:pt modelId="{D5DE23D0-9D11-4F2C-9934-B87F73CB3485}" type="sibTrans" cxnId="{A6DC1CAD-C6AB-4011-9EA1-82FDB685355E}">
      <dgm:prSet/>
      <dgm:spPr/>
      <dgm:t>
        <a:bodyPr/>
        <a:lstStyle/>
        <a:p>
          <a:endParaRPr lang="es-EC"/>
        </a:p>
      </dgm:t>
    </dgm:pt>
    <dgm:pt modelId="{928244C9-A6D4-4015-8E0E-BACE4FE9F345}">
      <dgm:prSet phldrT="[Texto]"/>
      <dgm:spPr/>
      <dgm:t>
        <a:bodyPr/>
        <a:lstStyle/>
        <a:p>
          <a:r>
            <a:rPr lang="es-EC" dirty="0" smtClean="0"/>
            <a:t>Implementación de invernaderos</a:t>
          </a:r>
          <a:endParaRPr lang="es-EC" dirty="0"/>
        </a:p>
      </dgm:t>
    </dgm:pt>
    <dgm:pt modelId="{AAA44243-CE76-4B5B-9537-40D90A581EA3}" type="parTrans" cxnId="{4778D988-C3DD-4477-A653-D44C5B69F263}">
      <dgm:prSet/>
      <dgm:spPr/>
      <dgm:t>
        <a:bodyPr/>
        <a:lstStyle/>
        <a:p>
          <a:endParaRPr lang="es-EC"/>
        </a:p>
      </dgm:t>
    </dgm:pt>
    <dgm:pt modelId="{B4863A73-2954-45AB-B5F6-A55547BC5AB4}" type="sibTrans" cxnId="{4778D988-C3DD-4477-A653-D44C5B69F263}">
      <dgm:prSet/>
      <dgm:spPr/>
      <dgm:t>
        <a:bodyPr/>
        <a:lstStyle/>
        <a:p>
          <a:endParaRPr lang="es-EC"/>
        </a:p>
      </dgm:t>
    </dgm:pt>
    <dgm:pt modelId="{144C071F-A83B-43CD-B522-256B1CDBE976}" type="pres">
      <dgm:prSet presAssocID="{31F6EF1D-B557-4CE0-93C9-5AFF11F0899B}" presName="diagram" presStyleCnt="0">
        <dgm:presLayoutVars>
          <dgm:dir/>
          <dgm:resizeHandles val="exact"/>
        </dgm:presLayoutVars>
      </dgm:prSet>
      <dgm:spPr/>
      <dgm:t>
        <a:bodyPr/>
        <a:lstStyle/>
        <a:p>
          <a:endParaRPr lang="es-EC"/>
        </a:p>
      </dgm:t>
    </dgm:pt>
    <dgm:pt modelId="{70958C42-16F1-414E-BC71-D97B7D7896EB}" type="pres">
      <dgm:prSet presAssocID="{1B2088D9-4C70-4258-8B3F-83CB90FDBC5A}" presName="node" presStyleLbl="node1" presStyleIdx="0" presStyleCnt="6">
        <dgm:presLayoutVars>
          <dgm:bulletEnabled val="1"/>
        </dgm:presLayoutVars>
      </dgm:prSet>
      <dgm:spPr/>
      <dgm:t>
        <a:bodyPr/>
        <a:lstStyle/>
        <a:p>
          <a:endParaRPr lang="es-EC"/>
        </a:p>
      </dgm:t>
    </dgm:pt>
    <dgm:pt modelId="{C2274FC4-A55B-49FC-B600-ACD02DB5F22E}" type="pres">
      <dgm:prSet presAssocID="{00975D5E-7F08-4D3C-9564-62512AAF0047}" presName="sibTrans" presStyleCnt="0"/>
      <dgm:spPr/>
    </dgm:pt>
    <dgm:pt modelId="{1E609C7A-37E6-4F8B-A417-6B69506F0477}" type="pres">
      <dgm:prSet presAssocID="{A3B6DC57-E5CE-4BB9-A358-CA952C8452F8}" presName="node" presStyleLbl="node1" presStyleIdx="1" presStyleCnt="6">
        <dgm:presLayoutVars>
          <dgm:bulletEnabled val="1"/>
        </dgm:presLayoutVars>
      </dgm:prSet>
      <dgm:spPr/>
      <dgm:t>
        <a:bodyPr/>
        <a:lstStyle/>
        <a:p>
          <a:endParaRPr lang="es-EC"/>
        </a:p>
      </dgm:t>
    </dgm:pt>
    <dgm:pt modelId="{081B4DB4-8EC1-4A62-BDB7-32833A974473}" type="pres">
      <dgm:prSet presAssocID="{D8E74B1A-B0BA-4110-ACB9-DEA1CE81576D}" presName="sibTrans" presStyleCnt="0"/>
      <dgm:spPr/>
    </dgm:pt>
    <dgm:pt modelId="{C623DEB8-C0FD-4661-BE63-61D7AD857186}" type="pres">
      <dgm:prSet presAssocID="{41CBD720-09BA-479A-82B7-00A77426B1B3}" presName="node" presStyleLbl="node1" presStyleIdx="2" presStyleCnt="6">
        <dgm:presLayoutVars>
          <dgm:bulletEnabled val="1"/>
        </dgm:presLayoutVars>
      </dgm:prSet>
      <dgm:spPr/>
      <dgm:t>
        <a:bodyPr/>
        <a:lstStyle/>
        <a:p>
          <a:endParaRPr lang="es-EC"/>
        </a:p>
      </dgm:t>
    </dgm:pt>
    <dgm:pt modelId="{89320D4F-0DA9-49BC-96CF-E6838D879A6E}" type="pres">
      <dgm:prSet presAssocID="{0A770689-B3C2-45D4-9006-B0CD3D700422}" presName="sibTrans" presStyleCnt="0"/>
      <dgm:spPr/>
    </dgm:pt>
    <dgm:pt modelId="{124A6392-6847-4A33-9BDE-D0631926BBBB}" type="pres">
      <dgm:prSet presAssocID="{BD810F65-6183-464B-BAE0-E3E86D2E58E6}" presName="node" presStyleLbl="node1" presStyleIdx="3" presStyleCnt="6">
        <dgm:presLayoutVars>
          <dgm:bulletEnabled val="1"/>
        </dgm:presLayoutVars>
      </dgm:prSet>
      <dgm:spPr/>
      <dgm:t>
        <a:bodyPr/>
        <a:lstStyle/>
        <a:p>
          <a:endParaRPr lang="es-EC"/>
        </a:p>
      </dgm:t>
    </dgm:pt>
    <dgm:pt modelId="{C65CE4C3-2194-4FC1-8022-2761064151CA}" type="pres">
      <dgm:prSet presAssocID="{2B370EDF-FEAE-4510-9149-F7AA2B1D7A13}" presName="sibTrans" presStyleCnt="0"/>
      <dgm:spPr/>
    </dgm:pt>
    <dgm:pt modelId="{1F9037C3-DA14-4A69-A828-0AAADEA40E1B}" type="pres">
      <dgm:prSet presAssocID="{AC51AD62-6431-4E44-9EF3-5DE07BFB6DD2}" presName="node" presStyleLbl="node1" presStyleIdx="4" presStyleCnt="6">
        <dgm:presLayoutVars>
          <dgm:bulletEnabled val="1"/>
        </dgm:presLayoutVars>
      </dgm:prSet>
      <dgm:spPr/>
      <dgm:t>
        <a:bodyPr/>
        <a:lstStyle/>
        <a:p>
          <a:endParaRPr lang="es-EC"/>
        </a:p>
      </dgm:t>
    </dgm:pt>
    <dgm:pt modelId="{A864D426-03E0-4620-8319-F9033D541C70}" type="pres">
      <dgm:prSet presAssocID="{D5DE23D0-9D11-4F2C-9934-B87F73CB3485}" presName="sibTrans" presStyleCnt="0"/>
      <dgm:spPr/>
    </dgm:pt>
    <dgm:pt modelId="{E8303B7B-1941-4485-8C81-7E8F5739DBC5}" type="pres">
      <dgm:prSet presAssocID="{928244C9-A6D4-4015-8E0E-BACE4FE9F345}" presName="node" presStyleLbl="node1" presStyleIdx="5" presStyleCnt="6">
        <dgm:presLayoutVars>
          <dgm:bulletEnabled val="1"/>
        </dgm:presLayoutVars>
      </dgm:prSet>
      <dgm:spPr/>
      <dgm:t>
        <a:bodyPr/>
        <a:lstStyle/>
        <a:p>
          <a:endParaRPr lang="es-EC"/>
        </a:p>
      </dgm:t>
    </dgm:pt>
  </dgm:ptLst>
  <dgm:cxnLst>
    <dgm:cxn modelId="{335D914D-F164-48E6-9E66-FD87FB4AF2E6}" type="presOf" srcId="{31F6EF1D-B557-4CE0-93C9-5AFF11F0899B}" destId="{144C071F-A83B-43CD-B522-256B1CDBE976}" srcOrd="0" destOrd="0" presId="urn:microsoft.com/office/officeart/2005/8/layout/default"/>
    <dgm:cxn modelId="{AADB87F1-7B57-4863-A4CF-8253970C967A}" type="presOf" srcId="{AC51AD62-6431-4E44-9EF3-5DE07BFB6DD2}" destId="{1F9037C3-DA14-4A69-A828-0AAADEA40E1B}" srcOrd="0" destOrd="0" presId="urn:microsoft.com/office/officeart/2005/8/layout/default"/>
    <dgm:cxn modelId="{8629C31E-80C9-440B-AAA1-56AF9A325ED8}" srcId="{31F6EF1D-B557-4CE0-93C9-5AFF11F0899B}" destId="{1B2088D9-4C70-4258-8B3F-83CB90FDBC5A}" srcOrd="0" destOrd="0" parTransId="{4DC7E353-95CE-4AB5-8AB5-00F197CAAD5F}" sibTransId="{00975D5E-7F08-4D3C-9564-62512AAF0047}"/>
    <dgm:cxn modelId="{3AFA2593-AEC9-4335-BB96-2C68AEEB9509}" type="presOf" srcId="{BD810F65-6183-464B-BAE0-E3E86D2E58E6}" destId="{124A6392-6847-4A33-9BDE-D0631926BBBB}" srcOrd="0" destOrd="0" presId="urn:microsoft.com/office/officeart/2005/8/layout/default"/>
    <dgm:cxn modelId="{A6DC1CAD-C6AB-4011-9EA1-82FDB685355E}" srcId="{31F6EF1D-B557-4CE0-93C9-5AFF11F0899B}" destId="{AC51AD62-6431-4E44-9EF3-5DE07BFB6DD2}" srcOrd="4" destOrd="0" parTransId="{056CF69C-65DE-4A17-9791-25F77354A363}" sibTransId="{D5DE23D0-9D11-4F2C-9934-B87F73CB3485}"/>
    <dgm:cxn modelId="{A0B46DDB-4C52-4D26-8C22-E8802ED69074}" type="presOf" srcId="{928244C9-A6D4-4015-8E0E-BACE4FE9F345}" destId="{E8303B7B-1941-4485-8C81-7E8F5739DBC5}" srcOrd="0" destOrd="0" presId="urn:microsoft.com/office/officeart/2005/8/layout/default"/>
    <dgm:cxn modelId="{2FAD3675-073A-44D6-A594-B96F2912C919}" type="presOf" srcId="{A3B6DC57-E5CE-4BB9-A358-CA952C8452F8}" destId="{1E609C7A-37E6-4F8B-A417-6B69506F0477}" srcOrd="0" destOrd="0" presId="urn:microsoft.com/office/officeart/2005/8/layout/default"/>
    <dgm:cxn modelId="{52ECC2FE-B4CC-42EF-AAA2-E95FFB76CBAD}" type="presOf" srcId="{41CBD720-09BA-479A-82B7-00A77426B1B3}" destId="{C623DEB8-C0FD-4661-BE63-61D7AD857186}" srcOrd="0" destOrd="0" presId="urn:microsoft.com/office/officeart/2005/8/layout/default"/>
    <dgm:cxn modelId="{4423DC46-39DE-4A02-85AD-110180B38A91}" type="presOf" srcId="{1B2088D9-4C70-4258-8B3F-83CB90FDBC5A}" destId="{70958C42-16F1-414E-BC71-D97B7D7896EB}" srcOrd="0" destOrd="0" presId="urn:microsoft.com/office/officeart/2005/8/layout/default"/>
    <dgm:cxn modelId="{B4B9FD11-8A50-4A25-BCEE-64DECAD2E4EB}" srcId="{31F6EF1D-B557-4CE0-93C9-5AFF11F0899B}" destId="{A3B6DC57-E5CE-4BB9-A358-CA952C8452F8}" srcOrd="1" destOrd="0" parTransId="{2AEF85A5-09BF-4A3D-9F69-1F490CCD5E0A}" sibTransId="{D8E74B1A-B0BA-4110-ACB9-DEA1CE81576D}"/>
    <dgm:cxn modelId="{F4254732-1B7B-4592-99A5-E41D2EFA8C67}" srcId="{31F6EF1D-B557-4CE0-93C9-5AFF11F0899B}" destId="{BD810F65-6183-464B-BAE0-E3E86D2E58E6}" srcOrd="3" destOrd="0" parTransId="{5F216A20-BB78-4766-8BB5-3A1C1C80EC9F}" sibTransId="{2B370EDF-FEAE-4510-9149-F7AA2B1D7A13}"/>
    <dgm:cxn modelId="{4778D988-C3DD-4477-A653-D44C5B69F263}" srcId="{31F6EF1D-B557-4CE0-93C9-5AFF11F0899B}" destId="{928244C9-A6D4-4015-8E0E-BACE4FE9F345}" srcOrd="5" destOrd="0" parTransId="{AAA44243-CE76-4B5B-9537-40D90A581EA3}" sibTransId="{B4863A73-2954-45AB-B5F6-A55547BC5AB4}"/>
    <dgm:cxn modelId="{E5B8055C-6A31-4207-A083-66DE0150847D}" srcId="{31F6EF1D-B557-4CE0-93C9-5AFF11F0899B}" destId="{41CBD720-09BA-479A-82B7-00A77426B1B3}" srcOrd="2" destOrd="0" parTransId="{AEF620DA-E1CA-4AD0-BF9D-629E98D36C5B}" sibTransId="{0A770689-B3C2-45D4-9006-B0CD3D700422}"/>
    <dgm:cxn modelId="{356B9C36-BB3D-494C-B597-B4A713833041}" type="presParOf" srcId="{144C071F-A83B-43CD-B522-256B1CDBE976}" destId="{70958C42-16F1-414E-BC71-D97B7D7896EB}" srcOrd="0" destOrd="0" presId="urn:microsoft.com/office/officeart/2005/8/layout/default"/>
    <dgm:cxn modelId="{81E9C37B-DE07-466D-B1BA-2C5BC3C668F5}" type="presParOf" srcId="{144C071F-A83B-43CD-B522-256B1CDBE976}" destId="{C2274FC4-A55B-49FC-B600-ACD02DB5F22E}" srcOrd="1" destOrd="0" presId="urn:microsoft.com/office/officeart/2005/8/layout/default"/>
    <dgm:cxn modelId="{5C6E9390-094C-4087-B2F1-793541EDF812}" type="presParOf" srcId="{144C071F-A83B-43CD-B522-256B1CDBE976}" destId="{1E609C7A-37E6-4F8B-A417-6B69506F0477}" srcOrd="2" destOrd="0" presId="urn:microsoft.com/office/officeart/2005/8/layout/default"/>
    <dgm:cxn modelId="{A2F7A7EE-8E09-4587-A1EF-30D24F26C060}" type="presParOf" srcId="{144C071F-A83B-43CD-B522-256B1CDBE976}" destId="{081B4DB4-8EC1-4A62-BDB7-32833A974473}" srcOrd="3" destOrd="0" presId="urn:microsoft.com/office/officeart/2005/8/layout/default"/>
    <dgm:cxn modelId="{994B25F2-5433-4860-98BC-493A5AEFB14C}" type="presParOf" srcId="{144C071F-A83B-43CD-B522-256B1CDBE976}" destId="{C623DEB8-C0FD-4661-BE63-61D7AD857186}" srcOrd="4" destOrd="0" presId="urn:microsoft.com/office/officeart/2005/8/layout/default"/>
    <dgm:cxn modelId="{D4AC7AE6-7678-43AA-B7A5-D53C2D52FCCF}" type="presParOf" srcId="{144C071F-A83B-43CD-B522-256B1CDBE976}" destId="{89320D4F-0DA9-49BC-96CF-E6838D879A6E}" srcOrd="5" destOrd="0" presId="urn:microsoft.com/office/officeart/2005/8/layout/default"/>
    <dgm:cxn modelId="{D3C1D450-BC43-49BD-8474-15A5E8E1E768}" type="presParOf" srcId="{144C071F-A83B-43CD-B522-256B1CDBE976}" destId="{124A6392-6847-4A33-9BDE-D0631926BBBB}" srcOrd="6" destOrd="0" presId="urn:microsoft.com/office/officeart/2005/8/layout/default"/>
    <dgm:cxn modelId="{FFEE9AD4-EB80-4D10-90A2-FB674E39D7CC}" type="presParOf" srcId="{144C071F-A83B-43CD-B522-256B1CDBE976}" destId="{C65CE4C3-2194-4FC1-8022-2761064151CA}" srcOrd="7" destOrd="0" presId="urn:microsoft.com/office/officeart/2005/8/layout/default"/>
    <dgm:cxn modelId="{CF1FF6D5-BFFC-4354-BBAD-EA3BF9390648}" type="presParOf" srcId="{144C071F-A83B-43CD-B522-256B1CDBE976}" destId="{1F9037C3-DA14-4A69-A828-0AAADEA40E1B}" srcOrd="8" destOrd="0" presId="urn:microsoft.com/office/officeart/2005/8/layout/default"/>
    <dgm:cxn modelId="{18F6C588-93C8-442B-866F-F1210C1B1091}" type="presParOf" srcId="{144C071F-A83B-43CD-B522-256B1CDBE976}" destId="{A864D426-03E0-4620-8319-F9033D541C70}" srcOrd="9" destOrd="0" presId="urn:microsoft.com/office/officeart/2005/8/layout/default"/>
    <dgm:cxn modelId="{27BB99F7-EDB5-4216-A58D-B0DB8720E5A3}" type="presParOf" srcId="{144C071F-A83B-43CD-B522-256B1CDBE976}" destId="{E8303B7B-1941-4485-8C81-7E8F5739DBC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F6EF1D-B557-4CE0-93C9-5AFF11F0899B}" type="doc">
      <dgm:prSet loTypeId="urn:microsoft.com/office/officeart/2005/8/layout/pList2" loCatId="list" qsTypeId="urn:microsoft.com/office/officeart/2005/8/quickstyle/simple1" qsCatId="simple" csTypeId="urn:microsoft.com/office/officeart/2005/8/colors/accent2_1" csCatId="accent2" phldr="1"/>
      <dgm:spPr/>
      <dgm:t>
        <a:bodyPr/>
        <a:lstStyle/>
        <a:p>
          <a:endParaRPr lang="es-EC"/>
        </a:p>
      </dgm:t>
    </dgm:pt>
    <dgm:pt modelId="{1B2088D9-4C70-4258-8B3F-83CB90FDBC5A}">
      <dgm:prSet phldrT="[Texto]"/>
      <dgm:spPr/>
      <dgm:t>
        <a:bodyPr/>
        <a:lstStyle/>
        <a:p>
          <a:r>
            <a:rPr lang="es-EC" dirty="0" smtClean="0"/>
            <a:t>Creación de asociaciones</a:t>
          </a:r>
          <a:endParaRPr lang="es-EC" dirty="0"/>
        </a:p>
      </dgm:t>
    </dgm:pt>
    <dgm:pt modelId="{4DC7E353-95CE-4AB5-8AB5-00F197CAAD5F}" type="parTrans" cxnId="{8629C31E-80C9-440B-AAA1-56AF9A325ED8}">
      <dgm:prSet/>
      <dgm:spPr/>
      <dgm:t>
        <a:bodyPr/>
        <a:lstStyle/>
        <a:p>
          <a:endParaRPr lang="es-EC"/>
        </a:p>
      </dgm:t>
    </dgm:pt>
    <dgm:pt modelId="{00975D5E-7F08-4D3C-9564-62512AAF0047}" type="sibTrans" cxnId="{8629C31E-80C9-440B-AAA1-56AF9A325ED8}">
      <dgm:prSet/>
      <dgm:spPr/>
      <dgm:t>
        <a:bodyPr/>
        <a:lstStyle/>
        <a:p>
          <a:endParaRPr lang="es-EC"/>
        </a:p>
      </dgm:t>
    </dgm:pt>
    <dgm:pt modelId="{A3B6DC57-E5CE-4BB9-A358-CA952C8452F8}">
      <dgm:prSet phldrT="[Texto]"/>
      <dgm:spPr/>
      <dgm:t>
        <a:bodyPr/>
        <a:lstStyle/>
        <a:p>
          <a:r>
            <a:rPr lang="es-EC" dirty="0" smtClean="0"/>
            <a:t>Mejor distribución de la rentabilidad</a:t>
          </a:r>
          <a:endParaRPr lang="es-EC" dirty="0"/>
        </a:p>
      </dgm:t>
    </dgm:pt>
    <dgm:pt modelId="{2AEF85A5-09BF-4A3D-9F69-1F490CCD5E0A}" type="parTrans" cxnId="{B4B9FD11-8A50-4A25-BCEE-64DECAD2E4EB}">
      <dgm:prSet/>
      <dgm:spPr/>
      <dgm:t>
        <a:bodyPr/>
        <a:lstStyle/>
        <a:p>
          <a:endParaRPr lang="es-EC"/>
        </a:p>
      </dgm:t>
    </dgm:pt>
    <dgm:pt modelId="{D8E74B1A-B0BA-4110-ACB9-DEA1CE81576D}" type="sibTrans" cxnId="{B4B9FD11-8A50-4A25-BCEE-64DECAD2E4EB}">
      <dgm:prSet/>
      <dgm:spPr/>
      <dgm:t>
        <a:bodyPr/>
        <a:lstStyle/>
        <a:p>
          <a:endParaRPr lang="es-EC"/>
        </a:p>
      </dgm:t>
    </dgm:pt>
    <dgm:pt modelId="{41CBD720-09BA-479A-82B7-00A77426B1B3}">
      <dgm:prSet phldrT="[Texto]"/>
      <dgm:spPr/>
      <dgm:t>
        <a:bodyPr/>
        <a:lstStyle/>
        <a:p>
          <a:r>
            <a:rPr lang="es-EC" dirty="0" smtClean="0"/>
            <a:t>Realizar compras al por mayor para evitar el uso excesivo de transporte</a:t>
          </a:r>
          <a:endParaRPr lang="es-EC" dirty="0"/>
        </a:p>
      </dgm:t>
    </dgm:pt>
    <dgm:pt modelId="{AEF620DA-E1CA-4AD0-BF9D-629E98D36C5B}" type="parTrans" cxnId="{E5B8055C-6A31-4207-A083-66DE0150847D}">
      <dgm:prSet/>
      <dgm:spPr/>
      <dgm:t>
        <a:bodyPr/>
        <a:lstStyle/>
        <a:p>
          <a:endParaRPr lang="es-EC"/>
        </a:p>
      </dgm:t>
    </dgm:pt>
    <dgm:pt modelId="{0A770689-B3C2-45D4-9006-B0CD3D700422}" type="sibTrans" cxnId="{E5B8055C-6A31-4207-A083-66DE0150847D}">
      <dgm:prSet/>
      <dgm:spPr/>
      <dgm:t>
        <a:bodyPr/>
        <a:lstStyle/>
        <a:p>
          <a:endParaRPr lang="es-EC"/>
        </a:p>
      </dgm:t>
    </dgm:pt>
    <dgm:pt modelId="{BD810F65-6183-464B-BAE0-E3E86D2E58E6}">
      <dgm:prSet phldrT="[Texto]"/>
      <dgm:spPr/>
      <dgm:t>
        <a:bodyPr/>
        <a:lstStyle/>
        <a:p>
          <a:r>
            <a:rPr lang="es-EC" dirty="0" smtClean="0"/>
            <a:t>Adquirir cobertores de gaveta y separadores de fruta con el fin de evitar que la fruta se maltrate o se contamine</a:t>
          </a:r>
          <a:endParaRPr lang="es-EC" dirty="0"/>
        </a:p>
      </dgm:t>
    </dgm:pt>
    <dgm:pt modelId="{5F216A20-BB78-4766-8BB5-3A1C1C80EC9F}" type="parTrans" cxnId="{F4254732-1B7B-4592-99A5-E41D2EFA8C67}">
      <dgm:prSet/>
      <dgm:spPr/>
      <dgm:t>
        <a:bodyPr/>
        <a:lstStyle/>
        <a:p>
          <a:endParaRPr lang="es-EC"/>
        </a:p>
      </dgm:t>
    </dgm:pt>
    <dgm:pt modelId="{2B370EDF-FEAE-4510-9149-F7AA2B1D7A13}" type="sibTrans" cxnId="{F4254732-1B7B-4592-99A5-E41D2EFA8C67}">
      <dgm:prSet/>
      <dgm:spPr/>
      <dgm:t>
        <a:bodyPr/>
        <a:lstStyle/>
        <a:p>
          <a:endParaRPr lang="es-EC"/>
        </a:p>
      </dgm:t>
    </dgm:pt>
    <dgm:pt modelId="{EF6AE063-CD01-47C2-8C68-014E498DB2ED}" type="pres">
      <dgm:prSet presAssocID="{31F6EF1D-B557-4CE0-93C9-5AFF11F0899B}" presName="Name0" presStyleCnt="0">
        <dgm:presLayoutVars>
          <dgm:dir/>
          <dgm:resizeHandles val="exact"/>
        </dgm:presLayoutVars>
      </dgm:prSet>
      <dgm:spPr/>
      <dgm:t>
        <a:bodyPr/>
        <a:lstStyle/>
        <a:p>
          <a:endParaRPr lang="es-EC"/>
        </a:p>
      </dgm:t>
    </dgm:pt>
    <dgm:pt modelId="{25856577-01C6-4F68-B2EF-156F11E232D5}" type="pres">
      <dgm:prSet presAssocID="{31F6EF1D-B557-4CE0-93C9-5AFF11F0899B}" presName="bkgdShp" presStyleLbl="alignAccFollowNode1" presStyleIdx="0" presStyleCnt="1"/>
      <dgm:spPr/>
    </dgm:pt>
    <dgm:pt modelId="{BE64EE75-C75A-48B3-AA1D-0C0366328719}" type="pres">
      <dgm:prSet presAssocID="{31F6EF1D-B557-4CE0-93C9-5AFF11F0899B}" presName="linComp" presStyleCnt="0"/>
      <dgm:spPr/>
    </dgm:pt>
    <dgm:pt modelId="{A80B3417-6272-4A99-A058-EA8BBAA7C0F9}" type="pres">
      <dgm:prSet presAssocID="{1B2088D9-4C70-4258-8B3F-83CB90FDBC5A}" presName="compNode" presStyleCnt="0"/>
      <dgm:spPr/>
    </dgm:pt>
    <dgm:pt modelId="{1C335976-E823-48A9-8622-C01B4207C782}" type="pres">
      <dgm:prSet presAssocID="{1B2088D9-4C70-4258-8B3F-83CB90FDBC5A}" presName="node" presStyleLbl="node1" presStyleIdx="0" presStyleCnt="4">
        <dgm:presLayoutVars>
          <dgm:bulletEnabled val="1"/>
        </dgm:presLayoutVars>
      </dgm:prSet>
      <dgm:spPr/>
      <dgm:t>
        <a:bodyPr/>
        <a:lstStyle/>
        <a:p>
          <a:endParaRPr lang="es-EC"/>
        </a:p>
      </dgm:t>
    </dgm:pt>
    <dgm:pt modelId="{25FA07DA-7B6C-4988-AD4C-E96626A9225F}" type="pres">
      <dgm:prSet presAssocID="{1B2088D9-4C70-4258-8B3F-83CB90FDBC5A}" presName="invisiNode" presStyleLbl="node1" presStyleIdx="0" presStyleCnt="4"/>
      <dgm:spPr/>
    </dgm:pt>
    <dgm:pt modelId="{B025768F-6348-49AB-8E5C-058EA16DF544}" type="pres">
      <dgm:prSet presAssocID="{1B2088D9-4C70-4258-8B3F-83CB90FDBC5A}"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069CDEB-5391-441A-BE6C-30D1A7F0F36A}" type="pres">
      <dgm:prSet presAssocID="{00975D5E-7F08-4D3C-9564-62512AAF0047}" presName="sibTrans" presStyleLbl="sibTrans2D1" presStyleIdx="0" presStyleCnt="0"/>
      <dgm:spPr/>
      <dgm:t>
        <a:bodyPr/>
        <a:lstStyle/>
        <a:p>
          <a:endParaRPr lang="es-EC"/>
        </a:p>
      </dgm:t>
    </dgm:pt>
    <dgm:pt modelId="{2C4DA1FF-CC2B-426B-9537-8108DE75942C}" type="pres">
      <dgm:prSet presAssocID="{A3B6DC57-E5CE-4BB9-A358-CA952C8452F8}" presName="compNode" presStyleCnt="0"/>
      <dgm:spPr/>
    </dgm:pt>
    <dgm:pt modelId="{82C5F1CF-2C8A-4824-AB43-B26346019B89}" type="pres">
      <dgm:prSet presAssocID="{A3B6DC57-E5CE-4BB9-A358-CA952C8452F8}" presName="node" presStyleLbl="node1" presStyleIdx="1" presStyleCnt="4">
        <dgm:presLayoutVars>
          <dgm:bulletEnabled val="1"/>
        </dgm:presLayoutVars>
      </dgm:prSet>
      <dgm:spPr/>
      <dgm:t>
        <a:bodyPr/>
        <a:lstStyle/>
        <a:p>
          <a:endParaRPr lang="es-EC"/>
        </a:p>
      </dgm:t>
    </dgm:pt>
    <dgm:pt modelId="{E20E701E-CBD2-4333-98CB-B9FFAF40B5D7}" type="pres">
      <dgm:prSet presAssocID="{A3B6DC57-E5CE-4BB9-A358-CA952C8452F8}" presName="invisiNode" presStyleLbl="node1" presStyleIdx="1" presStyleCnt="4"/>
      <dgm:spPr/>
    </dgm:pt>
    <dgm:pt modelId="{2602CF4F-3613-4F8B-B96E-09700E7CF84D}" type="pres">
      <dgm:prSet presAssocID="{A3B6DC57-E5CE-4BB9-A358-CA952C8452F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20F5BA26-CE63-4970-BD34-6AF884451ED3}" type="pres">
      <dgm:prSet presAssocID="{D8E74B1A-B0BA-4110-ACB9-DEA1CE81576D}" presName="sibTrans" presStyleLbl="sibTrans2D1" presStyleIdx="0" presStyleCnt="0"/>
      <dgm:spPr/>
      <dgm:t>
        <a:bodyPr/>
        <a:lstStyle/>
        <a:p>
          <a:endParaRPr lang="es-EC"/>
        </a:p>
      </dgm:t>
    </dgm:pt>
    <dgm:pt modelId="{5FA8098A-E6B0-4F1D-9380-0A5E3A01071B}" type="pres">
      <dgm:prSet presAssocID="{41CBD720-09BA-479A-82B7-00A77426B1B3}" presName="compNode" presStyleCnt="0"/>
      <dgm:spPr/>
    </dgm:pt>
    <dgm:pt modelId="{04966463-C8D2-402D-8F89-96E38500431C}" type="pres">
      <dgm:prSet presAssocID="{41CBD720-09BA-479A-82B7-00A77426B1B3}" presName="node" presStyleLbl="node1" presStyleIdx="2" presStyleCnt="4">
        <dgm:presLayoutVars>
          <dgm:bulletEnabled val="1"/>
        </dgm:presLayoutVars>
      </dgm:prSet>
      <dgm:spPr/>
      <dgm:t>
        <a:bodyPr/>
        <a:lstStyle/>
        <a:p>
          <a:endParaRPr lang="es-EC"/>
        </a:p>
      </dgm:t>
    </dgm:pt>
    <dgm:pt modelId="{A6EFFCB9-45B0-498A-9AB7-BDBCF4984C95}" type="pres">
      <dgm:prSet presAssocID="{41CBD720-09BA-479A-82B7-00A77426B1B3}" presName="invisiNode" presStyleLbl="node1" presStyleIdx="2" presStyleCnt="4"/>
      <dgm:spPr/>
    </dgm:pt>
    <dgm:pt modelId="{3ECE2334-DE7F-4895-B6DD-17173F06E207}" type="pres">
      <dgm:prSet presAssocID="{41CBD720-09BA-479A-82B7-00A77426B1B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89A96738-7690-452B-8E48-43F4621BF1CB}" type="pres">
      <dgm:prSet presAssocID="{0A770689-B3C2-45D4-9006-B0CD3D700422}" presName="sibTrans" presStyleLbl="sibTrans2D1" presStyleIdx="0" presStyleCnt="0"/>
      <dgm:spPr/>
      <dgm:t>
        <a:bodyPr/>
        <a:lstStyle/>
        <a:p>
          <a:endParaRPr lang="es-EC"/>
        </a:p>
      </dgm:t>
    </dgm:pt>
    <dgm:pt modelId="{1BF4AF2B-E799-4DCE-BE4C-0675D53CA168}" type="pres">
      <dgm:prSet presAssocID="{BD810F65-6183-464B-BAE0-E3E86D2E58E6}" presName="compNode" presStyleCnt="0"/>
      <dgm:spPr/>
    </dgm:pt>
    <dgm:pt modelId="{15969895-D0D1-437F-8101-984870BBDCAF}" type="pres">
      <dgm:prSet presAssocID="{BD810F65-6183-464B-BAE0-E3E86D2E58E6}" presName="node" presStyleLbl="node1" presStyleIdx="3" presStyleCnt="4">
        <dgm:presLayoutVars>
          <dgm:bulletEnabled val="1"/>
        </dgm:presLayoutVars>
      </dgm:prSet>
      <dgm:spPr/>
      <dgm:t>
        <a:bodyPr/>
        <a:lstStyle/>
        <a:p>
          <a:endParaRPr lang="es-EC"/>
        </a:p>
      </dgm:t>
    </dgm:pt>
    <dgm:pt modelId="{EDFC2FF2-5CE6-42D9-8859-2DD1D37AB5BC}" type="pres">
      <dgm:prSet presAssocID="{BD810F65-6183-464B-BAE0-E3E86D2E58E6}" presName="invisiNode" presStyleLbl="node1" presStyleIdx="3" presStyleCnt="4"/>
      <dgm:spPr/>
    </dgm:pt>
    <dgm:pt modelId="{193AEA4C-E702-4368-A586-805AB7CF8B5A}" type="pres">
      <dgm:prSet presAssocID="{BD810F65-6183-464B-BAE0-E3E86D2E58E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Lst>
  <dgm:cxnLst>
    <dgm:cxn modelId="{90815B62-4972-42C4-929A-6C9E21D730B7}" type="presOf" srcId="{31F6EF1D-B557-4CE0-93C9-5AFF11F0899B}" destId="{EF6AE063-CD01-47C2-8C68-014E498DB2ED}" srcOrd="0" destOrd="0" presId="urn:microsoft.com/office/officeart/2005/8/layout/pList2"/>
    <dgm:cxn modelId="{65ED6B00-A0BC-4766-83D6-DB26D925EBBF}" type="presOf" srcId="{D8E74B1A-B0BA-4110-ACB9-DEA1CE81576D}" destId="{20F5BA26-CE63-4970-BD34-6AF884451ED3}" srcOrd="0" destOrd="0" presId="urn:microsoft.com/office/officeart/2005/8/layout/pList2"/>
    <dgm:cxn modelId="{B4B9FD11-8A50-4A25-BCEE-64DECAD2E4EB}" srcId="{31F6EF1D-B557-4CE0-93C9-5AFF11F0899B}" destId="{A3B6DC57-E5CE-4BB9-A358-CA952C8452F8}" srcOrd="1" destOrd="0" parTransId="{2AEF85A5-09BF-4A3D-9F69-1F490CCD5E0A}" sibTransId="{D8E74B1A-B0BA-4110-ACB9-DEA1CE81576D}"/>
    <dgm:cxn modelId="{E5B8055C-6A31-4207-A083-66DE0150847D}" srcId="{31F6EF1D-B557-4CE0-93C9-5AFF11F0899B}" destId="{41CBD720-09BA-479A-82B7-00A77426B1B3}" srcOrd="2" destOrd="0" parTransId="{AEF620DA-E1CA-4AD0-BF9D-629E98D36C5B}" sibTransId="{0A770689-B3C2-45D4-9006-B0CD3D700422}"/>
    <dgm:cxn modelId="{8629C31E-80C9-440B-AAA1-56AF9A325ED8}" srcId="{31F6EF1D-B557-4CE0-93C9-5AFF11F0899B}" destId="{1B2088D9-4C70-4258-8B3F-83CB90FDBC5A}" srcOrd="0" destOrd="0" parTransId="{4DC7E353-95CE-4AB5-8AB5-00F197CAAD5F}" sibTransId="{00975D5E-7F08-4D3C-9564-62512AAF0047}"/>
    <dgm:cxn modelId="{7AF80E01-480F-4B15-BF70-E5CD067F118F}" type="presOf" srcId="{41CBD720-09BA-479A-82B7-00A77426B1B3}" destId="{04966463-C8D2-402D-8F89-96E38500431C}" srcOrd="0" destOrd="0" presId="urn:microsoft.com/office/officeart/2005/8/layout/pList2"/>
    <dgm:cxn modelId="{503255AA-9406-4C15-A32A-C5E3EBAB12E1}" type="presOf" srcId="{A3B6DC57-E5CE-4BB9-A358-CA952C8452F8}" destId="{82C5F1CF-2C8A-4824-AB43-B26346019B89}" srcOrd="0" destOrd="0" presId="urn:microsoft.com/office/officeart/2005/8/layout/pList2"/>
    <dgm:cxn modelId="{976C78C3-9B1E-4B95-B4A7-31AAF30B6735}" type="presOf" srcId="{00975D5E-7F08-4D3C-9564-62512AAF0047}" destId="{2069CDEB-5391-441A-BE6C-30D1A7F0F36A}" srcOrd="0" destOrd="0" presId="urn:microsoft.com/office/officeart/2005/8/layout/pList2"/>
    <dgm:cxn modelId="{F4254732-1B7B-4592-99A5-E41D2EFA8C67}" srcId="{31F6EF1D-B557-4CE0-93C9-5AFF11F0899B}" destId="{BD810F65-6183-464B-BAE0-E3E86D2E58E6}" srcOrd="3" destOrd="0" parTransId="{5F216A20-BB78-4766-8BB5-3A1C1C80EC9F}" sibTransId="{2B370EDF-FEAE-4510-9149-F7AA2B1D7A13}"/>
    <dgm:cxn modelId="{1801D2DA-7E99-4D23-A077-20823B31F1AE}" type="presOf" srcId="{1B2088D9-4C70-4258-8B3F-83CB90FDBC5A}" destId="{1C335976-E823-48A9-8622-C01B4207C782}" srcOrd="0" destOrd="0" presId="urn:microsoft.com/office/officeart/2005/8/layout/pList2"/>
    <dgm:cxn modelId="{037330D9-7870-41D8-A767-27750292A086}" type="presOf" srcId="{BD810F65-6183-464B-BAE0-E3E86D2E58E6}" destId="{15969895-D0D1-437F-8101-984870BBDCAF}" srcOrd="0" destOrd="0" presId="urn:microsoft.com/office/officeart/2005/8/layout/pList2"/>
    <dgm:cxn modelId="{7A8D61AF-9211-4C97-ADDD-22EC46FDBBD8}" type="presOf" srcId="{0A770689-B3C2-45D4-9006-B0CD3D700422}" destId="{89A96738-7690-452B-8E48-43F4621BF1CB}" srcOrd="0" destOrd="0" presId="urn:microsoft.com/office/officeart/2005/8/layout/pList2"/>
    <dgm:cxn modelId="{E30A6DF2-517D-41E9-A978-BC04DC04D4AB}" type="presParOf" srcId="{EF6AE063-CD01-47C2-8C68-014E498DB2ED}" destId="{25856577-01C6-4F68-B2EF-156F11E232D5}" srcOrd="0" destOrd="0" presId="urn:microsoft.com/office/officeart/2005/8/layout/pList2"/>
    <dgm:cxn modelId="{79215C08-C7F9-4491-B266-F7D4F8D62D02}" type="presParOf" srcId="{EF6AE063-CD01-47C2-8C68-014E498DB2ED}" destId="{BE64EE75-C75A-48B3-AA1D-0C0366328719}" srcOrd="1" destOrd="0" presId="urn:microsoft.com/office/officeart/2005/8/layout/pList2"/>
    <dgm:cxn modelId="{E778C494-8971-4B48-88BC-C4565F8CA3B0}" type="presParOf" srcId="{BE64EE75-C75A-48B3-AA1D-0C0366328719}" destId="{A80B3417-6272-4A99-A058-EA8BBAA7C0F9}" srcOrd="0" destOrd="0" presId="urn:microsoft.com/office/officeart/2005/8/layout/pList2"/>
    <dgm:cxn modelId="{8E4ED228-801B-4B5A-880C-B498420C3AFF}" type="presParOf" srcId="{A80B3417-6272-4A99-A058-EA8BBAA7C0F9}" destId="{1C335976-E823-48A9-8622-C01B4207C782}" srcOrd="0" destOrd="0" presId="urn:microsoft.com/office/officeart/2005/8/layout/pList2"/>
    <dgm:cxn modelId="{E401C455-C07C-4D17-B6B3-6B9008FCFD0C}" type="presParOf" srcId="{A80B3417-6272-4A99-A058-EA8BBAA7C0F9}" destId="{25FA07DA-7B6C-4988-AD4C-E96626A9225F}" srcOrd="1" destOrd="0" presId="urn:microsoft.com/office/officeart/2005/8/layout/pList2"/>
    <dgm:cxn modelId="{D8765D26-B37F-4C33-8717-2E9CC5991CC6}" type="presParOf" srcId="{A80B3417-6272-4A99-A058-EA8BBAA7C0F9}" destId="{B025768F-6348-49AB-8E5C-058EA16DF544}" srcOrd="2" destOrd="0" presId="urn:microsoft.com/office/officeart/2005/8/layout/pList2"/>
    <dgm:cxn modelId="{28FF19A4-929B-4CEA-9104-DEB92AA16D8F}" type="presParOf" srcId="{BE64EE75-C75A-48B3-AA1D-0C0366328719}" destId="{2069CDEB-5391-441A-BE6C-30D1A7F0F36A}" srcOrd="1" destOrd="0" presId="urn:microsoft.com/office/officeart/2005/8/layout/pList2"/>
    <dgm:cxn modelId="{D77CE105-997B-47C0-8C6F-E1EF4C94A428}" type="presParOf" srcId="{BE64EE75-C75A-48B3-AA1D-0C0366328719}" destId="{2C4DA1FF-CC2B-426B-9537-8108DE75942C}" srcOrd="2" destOrd="0" presId="urn:microsoft.com/office/officeart/2005/8/layout/pList2"/>
    <dgm:cxn modelId="{BC63C478-3C31-42F4-8921-D2BAC614AA5D}" type="presParOf" srcId="{2C4DA1FF-CC2B-426B-9537-8108DE75942C}" destId="{82C5F1CF-2C8A-4824-AB43-B26346019B89}" srcOrd="0" destOrd="0" presId="urn:microsoft.com/office/officeart/2005/8/layout/pList2"/>
    <dgm:cxn modelId="{C7FAE325-972D-4385-A62E-0BB44B685429}" type="presParOf" srcId="{2C4DA1FF-CC2B-426B-9537-8108DE75942C}" destId="{E20E701E-CBD2-4333-98CB-B9FFAF40B5D7}" srcOrd="1" destOrd="0" presId="urn:microsoft.com/office/officeart/2005/8/layout/pList2"/>
    <dgm:cxn modelId="{DEC7DD51-F7BE-4627-A0A3-D731DA44FABA}" type="presParOf" srcId="{2C4DA1FF-CC2B-426B-9537-8108DE75942C}" destId="{2602CF4F-3613-4F8B-B96E-09700E7CF84D}" srcOrd="2" destOrd="0" presId="urn:microsoft.com/office/officeart/2005/8/layout/pList2"/>
    <dgm:cxn modelId="{03BA3F6F-8163-4E21-B1A9-4DB77501D5B3}" type="presParOf" srcId="{BE64EE75-C75A-48B3-AA1D-0C0366328719}" destId="{20F5BA26-CE63-4970-BD34-6AF884451ED3}" srcOrd="3" destOrd="0" presId="urn:microsoft.com/office/officeart/2005/8/layout/pList2"/>
    <dgm:cxn modelId="{C176C792-3AE5-4892-A802-ABDC8C515A87}" type="presParOf" srcId="{BE64EE75-C75A-48B3-AA1D-0C0366328719}" destId="{5FA8098A-E6B0-4F1D-9380-0A5E3A01071B}" srcOrd="4" destOrd="0" presId="urn:microsoft.com/office/officeart/2005/8/layout/pList2"/>
    <dgm:cxn modelId="{CFC5F76C-7B7B-47A6-B29D-CF4A327C09B2}" type="presParOf" srcId="{5FA8098A-E6B0-4F1D-9380-0A5E3A01071B}" destId="{04966463-C8D2-402D-8F89-96E38500431C}" srcOrd="0" destOrd="0" presId="urn:microsoft.com/office/officeart/2005/8/layout/pList2"/>
    <dgm:cxn modelId="{A0C467C4-3074-419E-AA9B-5F7DBF1181F4}" type="presParOf" srcId="{5FA8098A-E6B0-4F1D-9380-0A5E3A01071B}" destId="{A6EFFCB9-45B0-498A-9AB7-BDBCF4984C95}" srcOrd="1" destOrd="0" presId="urn:microsoft.com/office/officeart/2005/8/layout/pList2"/>
    <dgm:cxn modelId="{7F657517-EEDC-43F6-978A-5E03D175ACD4}" type="presParOf" srcId="{5FA8098A-E6B0-4F1D-9380-0A5E3A01071B}" destId="{3ECE2334-DE7F-4895-B6DD-17173F06E207}" srcOrd="2" destOrd="0" presId="urn:microsoft.com/office/officeart/2005/8/layout/pList2"/>
    <dgm:cxn modelId="{B883FEAD-6258-4714-B2E8-FE3B798F6300}" type="presParOf" srcId="{BE64EE75-C75A-48B3-AA1D-0C0366328719}" destId="{89A96738-7690-452B-8E48-43F4621BF1CB}" srcOrd="5" destOrd="0" presId="urn:microsoft.com/office/officeart/2005/8/layout/pList2"/>
    <dgm:cxn modelId="{82A66A5D-E32A-44D3-958A-1DCC0433C4D1}" type="presParOf" srcId="{BE64EE75-C75A-48B3-AA1D-0C0366328719}" destId="{1BF4AF2B-E799-4DCE-BE4C-0675D53CA168}" srcOrd="6" destOrd="0" presId="urn:microsoft.com/office/officeart/2005/8/layout/pList2"/>
    <dgm:cxn modelId="{0A3D940F-C8AE-4C8B-A473-EA1E3005717E}" type="presParOf" srcId="{1BF4AF2B-E799-4DCE-BE4C-0675D53CA168}" destId="{15969895-D0D1-437F-8101-984870BBDCAF}" srcOrd="0" destOrd="0" presId="urn:microsoft.com/office/officeart/2005/8/layout/pList2"/>
    <dgm:cxn modelId="{25C71574-9097-4624-9385-8C7477E214B3}" type="presParOf" srcId="{1BF4AF2B-E799-4DCE-BE4C-0675D53CA168}" destId="{EDFC2FF2-5CE6-42D9-8859-2DD1D37AB5BC}" srcOrd="1" destOrd="0" presId="urn:microsoft.com/office/officeart/2005/8/layout/pList2"/>
    <dgm:cxn modelId="{273BFC00-152F-4862-9855-B192AAE6715A}" type="presParOf" srcId="{1BF4AF2B-E799-4DCE-BE4C-0675D53CA168}" destId="{193AEA4C-E702-4368-A586-805AB7CF8B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48BF5E-1969-4735-BA89-119F6A335EF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38575381-8548-4C67-BD5D-740C9BD78F3C}">
      <dgm:prSet phldrT="[Texto]" custT="1"/>
      <dgm:spPr/>
      <dgm:t>
        <a:bodyPr/>
        <a:lstStyle/>
        <a:p>
          <a:r>
            <a:rPr lang="es-EC" sz="1800" dirty="0" smtClean="0">
              <a:solidFill>
                <a:schemeClr val="tx1"/>
              </a:solidFill>
            </a:rPr>
            <a:t>La producción y la exportación de pitahaya a partir del año 2012 ha crecido constantemente, tanto que la pitahaya es considerada al año 2018 una de las frutas exóticas con mayor recaudación monetaria</a:t>
          </a:r>
          <a:endParaRPr lang="es-EC" sz="1800" dirty="0">
            <a:solidFill>
              <a:schemeClr val="tx1"/>
            </a:solidFill>
          </a:endParaRPr>
        </a:p>
      </dgm:t>
    </dgm:pt>
    <dgm:pt modelId="{9905EFFC-71BC-4BC6-BE47-A81623809EB6}" type="parTrans" cxnId="{82DAEBDA-E94B-4E91-90B3-45FC7B063AE1}">
      <dgm:prSet/>
      <dgm:spPr/>
      <dgm:t>
        <a:bodyPr/>
        <a:lstStyle/>
        <a:p>
          <a:endParaRPr lang="es-EC">
            <a:solidFill>
              <a:schemeClr val="tx1"/>
            </a:solidFill>
          </a:endParaRPr>
        </a:p>
      </dgm:t>
    </dgm:pt>
    <dgm:pt modelId="{677D3343-FE3B-412D-8397-65E8AD69F381}" type="sibTrans" cxnId="{82DAEBDA-E94B-4E91-90B3-45FC7B063AE1}">
      <dgm:prSet/>
      <dgm:spPr/>
      <dgm:t>
        <a:bodyPr/>
        <a:lstStyle/>
        <a:p>
          <a:endParaRPr lang="es-EC">
            <a:solidFill>
              <a:schemeClr val="tx1"/>
            </a:solidFill>
          </a:endParaRPr>
        </a:p>
      </dgm:t>
    </dgm:pt>
    <dgm:pt modelId="{86DD89C8-DD00-4F60-AD79-B3EA086D5AD4}">
      <dgm:prSet phldrT="[Texto]" custT="1"/>
      <dgm:spPr/>
      <dgm:t>
        <a:bodyPr/>
        <a:lstStyle/>
        <a:p>
          <a:r>
            <a:rPr lang="es-EC" sz="2000" dirty="0" smtClean="0">
              <a:solidFill>
                <a:schemeClr val="tx1"/>
              </a:solidFill>
            </a:rPr>
            <a:t>La pitahaya del cantón Palora posee características únicas a nivel nacional, siendo el 5to producto al contar con el certificado de “Denominación de Origen” </a:t>
          </a:r>
          <a:endParaRPr lang="es-EC" sz="2000" dirty="0">
            <a:solidFill>
              <a:schemeClr val="tx1"/>
            </a:solidFill>
          </a:endParaRPr>
        </a:p>
      </dgm:t>
    </dgm:pt>
    <dgm:pt modelId="{9B45568E-8848-41B8-A884-A2F1A31B50D7}" type="parTrans" cxnId="{36F23DDB-B484-4FBD-86BB-FC6FABB1B508}">
      <dgm:prSet/>
      <dgm:spPr/>
      <dgm:t>
        <a:bodyPr/>
        <a:lstStyle/>
        <a:p>
          <a:endParaRPr lang="es-EC">
            <a:solidFill>
              <a:schemeClr val="tx1"/>
            </a:solidFill>
          </a:endParaRPr>
        </a:p>
      </dgm:t>
    </dgm:pt>
    <dgm:pt modelId="{DA21A0E0-028D-4E6C-88E8-0C3DF788294C}" type="sibTrans" cxnId="{36F23DDB-B484-4FBD-86BB-FC6FABB1B508}">
      <dgm:prSet/>
      <dgm:spPr/>
      <dgm:t>
        <a:bodyPr/>
        <a:lstStyle/>
        <a:p>
          <a:endParaRPr lang="es-EC">
            <a:solidFill>
              <a:schemeClr val="tx1"/>
            </a:solidFill>
          </a:endParaRPr>
        </a:p>
      </dgm:t>
    </dgm:pt>
    <dgm:pt modelId="{5647A2BE-BAF0-4E19-B620-AC45EE045BD5}">
      <dgm:prSet phldrT="[Texto]" custT="1"/>
      <dgm:spPr/>
      <dgm:t>
        <a:bodyPr/>
        <a:lstStyle/>
        <a:p>
          <a:r>
            <a:rPr lang="es-EC" sz="1600" dirty="0" smtClean="0">
              <a:solidFill>
                <a:schemeClr val="tx1"/>
              </a:solidFill>
            </a:rPr>
            <a:t>Más de la mitad de los productores de pitahaya no calculan los costos de producción, y de los productores que si lo hacen, lo realiza a través de la acumulación de facturas, notas de venta y recibos y un registro diario de los insumos y materiales</a:t>
          </a:r>
          <a:endParaRPr lang="es-EC" sz="1600" dirty="0">
            <a:solidFill>
              <a:schemeClr val="tx1"/>
            </a:solidFill>
          </a:endParaRPr>
        </a:p>
      </dgm:t>
    </dgm:pt>
    <dgm:pt modelId="{25B04C60-0010-4C7C-A2F4-EA64264D791C}" type="parTrans" cxnId="{F14AF74D-47B6-4D2B-A498-2544793A88A1}">
      <dgm:prSet/>
      <dgm:spPr/>
      <dgm:t>
        <a:bodyPr/>
        <a:lstStyle/>
        <a:p>
          <a:endParaRPr lang="es-EC">
            <a:solidFill>
              <a:schemeClr val="tx1"/>
            </a:solidFill>
          </a:endParaRPr>
        </a:p>
      </dgm:t>
    </dgm:pt>
    <dgm:pt modelId="{64FF372C-0D56-4A06-94FB-D9506089E74F}" type="sibTrans" cxnId="{F14AF74D-47B6-4D2B-A498-2544793A88A1}">
      <dgm:prSet/>
      <dgm:spPr/>
      <dgm:t>
        <a:bodyPr/>
        <a:lstStyle/>
        <a:p>
          <a:endParaRPr lang="es-EC">
            <a:solidFill>
              <a:schemeClr val="tx1"/>
            </a:solidFill>
          </a:endParaRPr>
        </a:p>
      </dgm:t>
    </dgm:pt>
    <dgm:pt modelId="{47F2ADC5-EB64-40C0-B159-EA343947B4B8}">
      <dgm:prSet phldrT="[Texto]" custT="1"/>
      <dgm:spPr/>
      <dgm:t>
        <a:bodyPr/>
        <a:lstStyle/>
        <a:p>
          <a:r>
            <a:rPr lang="es-EC" sz="1600" dirty="0" smtClean="0">
              <a:solidFill>
                <a:schemeClr val="tx1"/>
              </a:solidFill>
            </a:rPr>
            <a:t>Variación continua en los precios por kg de la fruta, se debe principalmente a la falta de mercados cuando existe sobreproducción de pitahaya, así como también la desesperación por parte del productor de no poder vender su producción.</a:t>
          </a:r>
          <a:endParaRPr lang="es-EC" sz="1600" dirty="0">
            <a:solidFill>
              <a:schemeClr val="tx1"/>
            </a:solidFill>
          </a:endParaRPr>
        </a:p>
      </dgm:t>
    </dgm:pt>
    <dgm:pt modelId="{0596A541-9E6F-4234-8C15-80799A4881AC}" type="parTrans" cxnId="{32CD81EA-0B96-4BA2-A601-E59B8697BCBA}">
      <dgm:prSet/>
      <dgm:spPr/>
      <dgm:t>
        <a:bodyPr/>
        <a:lstStyle/>
        <a:p>
          <a:endParaRPr lang="es-EC">
            <a:solidFill>
              <a:schemeClr val="tx1"/>
            </a:solidFill>
          </a:endParaRPr>
        </a:p>
      </dgm:t>
    </dgm:pt>
    <dgm:pt modelId="{3283B12B-833D-47B4-ADF8-220A78F1A7FA}" type="sibTrans" cxnId="{32CD81EA-0B96-4BA2-A601-E59B8697BCBA}">
      <dgm:prSet/>
      <dgm:spPr/>
      <dgm:t>
        <a:bodyPr/>
        <a:lstStyle/>
        <a:p>
          <a:endParaRPr lang="es-EC">
            <a:solidFill>
              <a:schemeClr val="tx1"/>
            </a:solidFill>
          </a:endParaRPr>
        </a:p>
      </dgm:t>
    </dgm:pt>
    <dgm:pt modelId="{CE770F67-347D-43F6-9180-57A55F11830D}">
      <dgm:prSet phldrT="[Texto]"/>
      <dgm:spPr/>
      <dgm:t>
        <a:bodyPr/>
        <a:lstStyle/>
        <a:p>
          <a:r>
            <a:rPr lang="es-EC" dirty="0" smtClean="0">
              <a:solidFill>
                <a:schemeClr val="tx1"/>
              </a:solidFill>
            </a:rPr>
            <a:t>En la producción de pitahaya existe las económicas a escala y la ley de rendimientos decrecientes, así mismo los pequeños productores al manejar adecuadamente sus recursos pueden también lograr una rentabilidad más alta y por lo tanto tienen una mayor probabilidad de crecimiento empresarial.</a:t>
          </a:r>
          <a:endParaRPr lang="es-EC" dirty="0">
            <a:solidFill>
              <a:schemeClr val="tx1"/>
            </a:solidFill>
          </a:endParaRPr>
        </a:p>
      </dgm:t>
    </dgm:pt>
    <dgm:pt modelId="{9FA48F32-9574-42B4-95AE-AFB9ABF309C6}" type="parTrans" cxnId="{1FA95083-2445-4A2C-80F4-2CEA078CFEEE}">
      <dgm:prSet/>
      <dgm:spPr/>
      <dgm:t>
        <a:bodyPr/>
        <a:lstStyle/>
        <a:p>
          <a:endParaRPr lang="es-EC">
            <a:solidFill>
              <a:schemeClr val="tx1"/>
            </a:solidFill>
          </a:endParaRPr>
        </a:p>
      </dgm:t>
    </dgm:pt>
    <dgm:pt modelId="{E55AC60B-5B79-475E-94E1-53C50A7A7E85}" type="sibTrans" cxnId="{1FA95083-2445-4A2C-80F4-2CEA078CFEEE}">
      <dgm:prSet/>
      <dgm:spPr/>
      <dgm:t>
        <a:bodyPr/>
        <a:lstStyle/>
        <a:p>
          <a:endParaRPr lang="es-EC">
            <a:solidFill>
              <a:schemeClr val="tx1"/>
            </a:solidFill>
          </a:endParaRPr>
        </a:p>
      </dgm:t>
    </dgm:pt>
    <dgm:pt modelId="{22808A44-86CF-4ABC-A512-7164BEB82E72}">
      <dgm:prSet phldrT="[Texto]"/>
      <dgm:spPr/>
      <dgm:t>
        <a:bodyPr/>
        <a:lstStyle/>
        <a:p>
          <a:r>
            <a:rPr lang="es-EC" dirty="0" smtClean="0">
              <a:solidFill>
                <a:schemeClr val="tx1"/>
              </a:solidFill>
            </a:rPr>
            <a:t>Existen estudios que demuestran la importancia de la asignación eficiente de los recursos, la rentabilidad no varía únicamente por los costos de producción sino que también influye de acuerdo al mercado en donde realizan las negociaciones y la capacidad para negociar.</a:t>
          </a:r>
          <a:endParaRPr lang="es-EC" dirty="0">
            <a:solidFill>
              <a:schemeClr val="tx1"/>
            </a:solidFill>
          </a:endParaRPr>
        </a:p>
      </dgm:t>
    </dgm:pt>
    <dgm:pt modelId="{6498451C-0435-4EE1-894B-C11D8067B2BE}" type="parTrans" cxnId="{B9C55646-48B7-4B44-9B21-338C9E7CB6CF}">
      <dgm:prSet/>
      <dgm:spPr/>
      <dgm:t>
        <a:bodyPr/>
        <a:lstStyle/>
        <a:p>
          <a:endParaRPr lang="es-EC">
            <a:solidFill>
              <a:schemeClr val="tx1"/>
            </a:solidFill>
          </a:endParaRPr>
        </a:p>
      </dgm:t>
    </dgm:pt>
    <dgm:pt modelId="{F4483199-D6F4-4693-A14B-354542C163CA}" type="sibTrans" cxnId="{B9C55646-48B7-4B44-9B21-338C9E7CB6CF}">
      <dgm:prSet/>
      <dgm:spPr/>
      <dgm:t>
        <a:bodyPr/>
        <a:lstStyle/>
        <a:p>
          <a:endParaRPr lang="es-EC">
            <a:solidFill>
              <a:schemeClr val="tx1"/>
            </a:solidFill>
          </a:endParaRPr>
        </a:p>
      </dgm:t>
    </dgm:pt>
    <dgm:pt modelId="{5F7BE2A8-64F4-4505-B9DC-F7660719F86E}" type="pres">
      <dgm:prSet presAssocID="{7E48BF5E-1969-4735-BA89-119F6A335EFF}" presName="diagram" presStyleCnt="0">
        <dgm:presLayoutVars>
          <dgm:dir/>
          <dgm:resizeHandles val="exact"/>
        </dgm:presLayoutVars>
      </dgm:prSet>
      <dgm:spPr/>
      <dgm:t>
        <a:bodyPr/>
        <a:lstStyle/>
        <a:p>
          <a:endParaRPr lang="es-EC"/>
        </a:p>
      </dgm:t>
    </dgm:pt>
    <dgm:pt modelId="{4F7B74CA-97C7-476C-90A4-0FEB20AF8AB5}" type="pres">
      <dgm:prSet presAssocID="{38575381-8548-4C67-BD5D-740C9BD78F3C}" presName="node" presStyleLbl="node1" presStyleIdx="0" presStyleCnt="6">
        <dgm:presLayoutVars>
          <dgm:bulletEnabled val="1"/>
        </dgm:presLayoutVars>
      </dgm:prSet>
      <dgm:spPr/>
      <dgm:t>
        <a:bodyPr/>
        <a:lstStyle/>
        <a:p>
          <a:endParaRPr lang="es-EC"/>
        </a:p>
      </dgm:t>
    </dgm:pt>
    <dgm:pt modelId="{24F6D0C0-3E8E-4884-AA87-D1591C77A847}" type="pres">
      <dgm:prSet presAssocID="{677D3343-FE3B-412D-8397-65E8AD69F381}" presName="sibTrans" presStyleCnt="0"/>
      <dgm:spPr/>
    </dgm:pt>
    <dgm:pt modelId="{516AC740-5714-49BB-A541-F83929F804C9}" type="pres">
      <dgm:prSet presAssocID="{86DD89C8-DD00-4F60-AD79-B3EA086D5AD4}" presName="node" presStyleLbl="node1" presStyleIdx="1" presStyleCnt="6">
        <dgm:presLayoutVars>
          <dgm:bulletEnabled val="1"/>
        </dgm:presLayoutVars>
      </dgm:prSet>
      <dgm:spPr/>
      <dgm:t>
        <a:bodyPr/>
        <a:lstStyle/>
        <a:p>
          <a:endParaRPr lang="es-EC"/>
        </a:p>
      </dgm:t>
    </dgm:pt>
    <dgm:pt modelId="{A02B73EB-0BFE-47DF-9B0A-A83BE0420FA8}" type="pres">
      <dgm:prSet presAssocID="{DA21A0E0-028D-4E6C-88E8-0C3DF788294C}" presName="sibTrans" presStyleCnt="0"/>
      <dgm:spPr/>
    </dgm:pt>
    <dgm:pt modelId="{D4D5467C-61FC-4BD7-BB0E-2C31ECAF6900}" type="pres">
      <dgm:prSet presAssocID="{5647A2BE-BAF0-4E19-B620-AC45EE045BD5}" presName="node" presStyleLbl="node1" presStyleIdx="2" presStyleCnt="6">
        <dgm:presLayoutVars>
          <dgm:bulletEnabled val="1"/>
        </dgm:presLayoutVars>
      </dgm:prSet>
      <dgm:spPr/>
      <dgm:t>
        <a:bodyPr/>
        <a:lstStyle/>
        <a:p>
          <a:endParaRPr lang="es-EC"/>
        </a:p>
      </dgm:t>
    </dgm:pt>
    <dgm:pt modelId="{5F6A0B3A-9D61-40A0-81D3-0EE3F2F57F7F}" type="pres">
      <dgm:prSet presAssocID="{64FF372C-0D56-4A06-94FB-D9506089E74F}" presName="sibTrans" presStyleCnt="0"/>
      <dgm:spPr/>
    </dgm:pt>
    <dgm:pt modelId="{C4AB085F-FC22-4F00-995C-0DD57CD5FDAC}" type="pres">
      <dgm:prSet presAssocID="{47F2ADC5-EB64-40C0-B159-EA343947B4B8}" presName="node" presStyleLbl="node1" presStyleIdx="3" presStyleCnt="6">
        <dgm:presLayoutVars>
          <dgm:bulletEnabled val="1"/>
        </dgm:presLayoutVars>
      </dgm:prSet>
      <dgm:spPr/>
      <dgm:t>
        <a:bodyPr/>
        <a:lstStyle/>
        <a:p>
          <a:endParaRPr lang="es-EC"/>
        </a:p>
      </dgm:t>
    </dgm:pt>
    <dgm:pt modelId="{1EC4E09C-2B18-487E-B4C3-57C218C53740}" type="pres">
      <dgm:prSet presAssocID="{3283B12B-833D-47B4-ADF8-220A78F1A7FA}" presName="sibTrans" presStyleCnt="0"/>
      <dgm:spPr/>
    </dgm:pt>
    <dgm:pt modelId="{00BB3308-56D6-4369-97B9-F6E7C5F5C16C}" type="pres">
      <dgm:prSet presAssocID="{CE770F67-347D-43F6-9180-57A55F11830D}" presName="node" presStyleLbl="node1" presStyleIdx="4" presStyleCnt="6">
        <dgm:presLayoutVars>
          <dgm:bulletEnabled val="1"/>
        </dgm:presLayoutVars>
      </dgm:prSet>
      <dgm:spPr/>
      <dgm:t>
        <a:bodyPr/>
        <a:lstStyle/>
        <a:p>
          <a:endParaRPr lang="es-EC"/>
        </a:p>
      </dgm:t>
    </dgm:pt>
    <dgm:pt modelId="{10BBD2BE-1517-4073-8D55-B7AB3C3BF70E}" type="pres">
      <dgm:prSet presAssocID="{E55AC60B-5B79-475E-94E1-53C50A7A7E85}" presName="sibTrans" presStyleCnt="0"/>
      <dgm:spPr/>
    </dgm:pt>
    <dgm:pt modelId="{92D5415A-2439-4579-BA81-E0229E40358B}" type="pres">
      <dgm:prSet presAssocID="{22808A44-86CF-4ABC-A512-7164BEB82E72}" presName="node" presStyleLbl="node1" presStyleIdx="5" presStyleCnt="6">
        <dgm:presLayoutVars>
          <dgm:bulletEnabled val="1"/>
        </dgm:presLayoutVars>
      </dgm:prSet>
      <dgm:spPr/>
      <dgm:t>
        <a:bodyPr/>
        <a:lstStyle/>
        <a:p>
          <a:endParaRPr lang="es-EC"/>
        </a:p>
      </dgm:t>
    </dgm:pt>
  </dgm:ptLst>
  <dgm:cxnLst>
    <dgm:cxn modelId="{DE3EB2A4-CB43-44C7-B9AF-D90EB1B86A3C}" type="presOf" srcId="{86DD89C8-DD00-4F60-AD79-B3EA086D5AD4}" destId="{516AC740-5714-49BB-A541-F83929F804C9}" srcOrd="0" destOrd="0" presId="urn:microsoft.com/office/officeart/2005/8/layout/default"/>
    <dgm:cxn modelId="{1731BCEB-A74C-432F-B92E-520819E48AD6}" type="presOf" srcId="{5647A2BE-BAF0-4E19-B620-AC45EE045BD5}" destId="{D4D5467C-61FC-4BD7-BB0E-2C31ECAF6900}" srcOrd="0" destOrd="0" presId="urn:microsoft.com/office/officeart/2005/8/layout/default"/>
    <dgm:cxn modelId="{07BBFBC7-DB7A-4AD1-BD47-30E3BABD964D}" type="presOf" srcId="{38575381-8548-4C67-BD5D-740C9BD78F3C}" destId="{4F7B74CA-97C7-476C-90A4-0FEB20AF8AB5}" srcOrd="0" destOrd="0" presId="urn:microsoft.com/office/officeart/2005/8/layout/default"/>
    <dgm:cxn modelId="{32CD81EA-0B96-4BA2-A601-E59B8697BCBA}" srcId="{7E48BF5E-1969-4735-BA89-119F6A335EFF}" destId="{47F2ADC5-EB64-40C0-B159-EA343947B4B8}" srcOrd="3" destOrd="0" parTransId="{0596A541-9E6F-4234-8C15-80799A4881AC}" sibTransId="{3283B12B-833D-47B4-ADF8-220A78F1A7FA}"/>
    <dgm:cxn modelId="{E18E49B7-A0C1-4E4E-9463-FB57373A0786}" type="presOf" srcId="{47F2ADC5-EB64-40C0-B159-EA343947B4B8}" destId="{C4AB085F-FC22-4F00-995C-0DD57CD5FDAC}" srcOrd="0" destOrd="0" presId="urn:microsoft.com/office/officeart/2005/8/layout/default"/>
    <dgm:cxn modelId="{82DAEBDA-E94B-4E91-90B3-45FC7B063AE1}" srcId="{7E48BF5E-1969-4735-BA89-119F6A335EFF}" destId="{38575381-8548-4C67-BD5D-740C9BD78F3C}" srcOrd="0" destOrd="0" parTransId="{9905EFFC-71BC-4BC6-BE47-A81623809EB6}" sibTransId="{677D3343-FE3B-412D-8397-65E8AD69F381}"/>
    <dgm:cxn modelId="{1FA95083-2445-4A2C-80F4-2CEA078CFEEE}" srcId="{7E48BF5E-1969-4735-BA89-119F6A335EFF}" destId="{CE770F67-347D-43F6-9180-57A55F11830D}" srcOrd="4" destOrd="0" parTransId="{9FA48F32-9574-42B4-95AE-AFB9ABF309C6}" sibTransId="{E55AC60B-5B79-475E-94E1-53C50A7A7E85}"/>
    <dgm:cxn modelId="{F14AF74D-47B6-4D2B-A498-2544793A88A1}" srcId="{7E48BF5E-1969-4735-BA89-119F6A335EFF}" destId="{5647A2BE-BAF0-4E19-B620-AC45EE045BD5}" srcOrd="2" destOrd="0" parTransId="{25B04C60-0010-4C7C-A2F4-EA64264D791C}" sibTransId="{64FF372C-0D56-4A06-94FB-D9506089E74F}"/>
    <dgm:cxn modelId="{5FC8AC18-08C3-4BB1-9268-087A4777A6B6}" type="presOf" srcId="{22808A44-86CF-4ABC-A512-7164BEB82E72}" destId="{92D5415A-2439-4579-BA81-E0229E40358B}" srcOrd="0" destOrd="0" presId="urn:microsoft.com/office/officeart/2005/8/layout/default"/>
    <dgm:cxn modelId="{B9C55646-48B7-4B44-9B21-338C9E7CB6CF}" srcId="{7E48BF5E-1969-4735-BA89-119F6A335EFF}" destId="{22808A44-86CF-4ABC-A512-7164BEB82E72}" srcOrd="5" destOrd="0" parTransId="{6498451C-0435-4EE1-894B-C11D8067B2BE}" sibTransId="{F4483199-D6F4-4693-A14B-354542C163CA}"/>
    <dgm:cxn modelId="{462C6FF8-AB1B-4E37-81C7-16DAE3DEADF6}" type="presOf" srcId="{CE770F67-347D-43F6-9180-57A55F11830D}" destId="{00BB3308-56D6-4369-97B9-F6E7C5F5C16C}" srcOrd="0" destOrd="0" presId="urn:microsoft.com/office/officeart/2005/8/layout/default"/>
    <dgm:cxn modelId="{6D6C982C-4F5E-4F28-982E-0B1C4A9BB1D1}" type="presOf" srcId="{7E48BF5E-1969-4735-BA89-119F6A335EFF}" destId="{5F7BE2A8-64F4-4505-B9DC-F7660719F86E}" srcOrd="0" destOrd="0" presId="urn:microsoft.com/office/officeart/2005/8/layout/default"/>
    <dgm:cxn modelId="{36F23DDB-B484-4FBD-86BB-FC6FABB1B508}" srcId="{7E48BF5E-1969-4735-BA89-119F6A335EFF}" destId="{86DD89C8-DD00-4F60-AD79-B3EA086D5AD4}" srcOrd="1" destOrd="0" parTransId="{9B45568E-8848-41B8-A884-A2F1A31B50D7}" sibTransId="{DA21A0E0-028D-4E6C-88E8-0C3DF788294C}"/>
    <dgm:cxn modelId="{D3CA2E22-161C-4CA1-AF71-7FE26539218D}" type="presParOf" srcId="{5F7BE2A8-64F4-4505-B9DC-F7660719F86E}" destId="{4F7B74CA-97C7-476C-90A4-0FEB20AF8AB5}" srcOrd="0" destOrd="0" presId="urn:microsoft.com/office/officeart/2005/8/layout/default"/>
    <dgm:cxn modelId="{4B36AA21-260C-47F9-ACB7-9917DAAE7A94}" type="presParOf" srcId="{5F7BE2A8-64F4-4505-B9DC-F7660719F86E}" destId="{24F6D0C0-3E8E-4884-AA87-D1591C77A847}" srcOrd="1" destOrd="0" presId="urn:microsoft.com/office/officeart/2005/8/layout/default"/>
    <dgm:cxn modelId="{E09CE888-1B01-4090-9AA0-A4037CB08693}" type="presParOf" srcId="{5F7BE2A8-64F4-4505-B9DC-F7660719F86E}" destId="{516AC740-5714-49BB-A541-F83929F804C9}" srcOrd="2" destOrd="0" presId="urn:microsoft.com/office/officeart/2005/8/layout/default"/>
    <dgm:cxn modelId="{3EA7FC37-2AF1-4B38-9679-46C3B9A931BC}" type="presParOf" srcId="{5F7BE2A8-64F4-4505-B9DC-F7660719F86E}" destId="{A02B73EB-0BFE-47DF-9B0A-A83BE0420FA8}" srcOrd="3" destOrd="0" presId="urn:microsoft.com/office/officeart/2005/8/layout/default"/>
    <dgm:cxn modelId="{B4381735-3BCD-4B39-97C4-187B28E6BC80}" type="presParOf" srcId="{5F7BE2A8-64F4-4505-B9DC-F7660719F86E}" destId="{D4D5467C-61FC-4BD7-BB0E-2C31ECAF6900}" srcOrd="4" destOrd="0" presId="urn:microsoft.com/office/officeart/2005/8/layout/default"/>
    <dgm:cxn modelId="{BA5AEAF9-826C-42ED-BA11-2CCCA4BE1BA2}" type="presParOf" srcId="{5F7BE2A8-64F4-4505-B9DC-F7660719F86E}" destId="{5F6A0B3A-9D61-40A0-81D3-0EE3F2F57F7F}" srcOrd="5" destOrd="0" presId="urn:microsoft.com/office/officeart/2005/8/layout/default"/>
    <dgm:cxn modelId="{240BF26D-38DF-4B9F-9630-58AAC9330E53}" type="presParOf" srcId="{5F7BE2A8-64F4-4505-B9DC-F7660719F86E}" destId="{C4AB085F-FC22-4F00-995C-0DD57CD5FDAC}" srcOrd="6" destOrd="0" presId="urn:microsoft.com/office/officeart/2005/8/layout/default"/>
    <dgm:cxn modelId="{63E5988D-5D6F-46FB-9F9F-FAD743EAA09B}" type="presParOf" srcId="{5F7BE2A8-64F4-4505-B9DC-F7660719F86E}" destId="{1EC4E09C-2B18-487E-B4C3-57C218C53740}" srcOrd="7" destOrd="0" presId="urn:microsoft.com/office/officeart/2005/8/layout/default"/>
    <dgm:cxn modelId="{CC2A47DD-BAC0-4D53-B595-7269AEA2B463}" type="presParOf" srcId="{5F7BE2A8-64F4-4505-B9DC-F7660719F86E}" destId="{00BB3308-56D6-4369-97B9-F6E7C5F5C16C}" srcOrd="8" destOrd="0" presId="urn:microsoft.com/office/officeart/2005/8/layout/default"/>
    <dgm:cxn modelId="{B5AD3B79-4830-4644-ACD1-42CCD1ADC8AD}" type="presParOf" srcId="{5F7BE2A8-64F4-4505-B9DC-F7660719F86E}" destId="{10BBD2BE-1517-4073-8D55-B7AB3C3BF70E}" srcOrd="9" destOrd="0" presId="urn:microsoft.com/office/officeart/2005/8/layout/default"/>
    <dgm:cxn modelId="{1858F28B-1CC0-47C0-A528-7CF96F938510}" type="presParOf" srcId="{5F7BE2A8-64F4-4505-B9DC-F7660719F86E}" destId="{92D5415A-2439-4579-BA81-E0229E40358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B67EF1-4F13-4447-80A2-51E7D234D92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EB42CA2E-6C12-4FEC-B543-DC2BCEDAEFDE}">
      <dgm:prSet phldrT="[Texto]"/>
      <dgm:spPr/>
      <dgm:t>
        <a:bodyPr/>
        <a:lstStyle/>
        <a:p>
          <a:r>
            <a:rPr lang="es-EC" dirty="0" smtClean="0">
              <a:solidFill>
                <a:schemeClr val="tx1"/>
              </a:solidFill>
            </a:rPr>
            <a:t>ENTIDADES DEL GOBIERNO</a:t>
          </a:r>
          <a:endParaRPr lang="es-EC" dirty="0">
            <a:solidFill>
              <a:schemeClr val="tx1"/>
            </a:solidFill>
          </a:endParaRPr>
        </a:p>
      </dgm:t>
    </dgm:pt>
    <dgm:pt modelId="{9D6329AB-B29C-4E60-9C4C-0FC90EBC20AE}" type="parTrans" cxnId="{0832A568-45BD-410A-B494-874BF2A54C7B}">
      <dgm:prSet/>
      <dgm:spPr/>
      <dgm:t>
        <a:bodyPr/>
        <a:lstStyle/>
        <a:p>
          <a:endParaRPr lang="es-EC"/>
        </a:p>
      </dgm:t>
    </dgm:pt>
    <dgm:pt modelId="{1834E6DA-0F69-42F7-BAC2-1E1B225DC4BA}" type="sibTrans" cxnId="{0832A568-45BD-410A-B494-874BF2A54C7B}">
      <dgm:prSet/>
      <dgm:spPr/>
      <dgm:t>
        <a:bodyPr/>
        <a:lstStyle/>
        <a:p>
          <a:endParaRPr lang="es-EC"/>
        </a:p>
      </dgm:t>
    </dgm:pt>
    <dgm:pt modelId="{D3DC7D48-11A0-40E7-957A-80992377B9D8}">
      <dgm:prSet phldrT="[Texto]"/>
      <dgm:spPr/>
      <dgm:t>
        <a:bodyPr/>
        <a:lstStyle/>
        <a:p>
          <a:r>
            <a:rPr lang="es-EC" dirty="0" smtClean="0"/>
            <a:t>La suma de esfuerzos para la apertura de nuevos mercados, al contar la fruta con el 5to. Certificado de Denominación de Origen, la pitahaya de Palora es única e inconfundible por lo tanto una fruta de mayor calidad y tiene la posibilidad de ser posesionada en los mercados internacionales con mejores acuerdos comerciales.</a:t>
          </a:r>
          <a:endParaRPr lang="es-EC" dirty="0"/>
        </a:p>
      </dgm:t>
    </dgm:pt>
    <dgm:pt modelId="{65D7D76F-28FF-4217-A108-A8E79A1CC78E}" type="parTrans" cxnId="{99A8C3CC-C0AB-4FD8-B7FA-3F5102A6CABC}">
      <dgm:prSet/>
      <dgm:spPr/>
      <dgm:t>
        <a:bodyPr/>
        <a:lstStyle/>
        <a:p>
          <a:endParaRPr lang="es-EC"/>
        </a:p>
      </dgm:t>
    </dgm:pt>
    <dgm:pt modelId="{798926A9-64CF-4A23-8DA7-DD38E5724B51}" type="sibTrans" cxnId="{99A8C3CC-C0AB-4FD8-B7FA-3F5102A6CABC}">
      <dgm:prSet/>
      <dgm:spPr/>
      <dgm:t>
        <a:bodyPr/>
        <a:lstStyle/>
        <a:p>
          <a:endParaRPr lang="es-EC"/>
        </a:p>
      </dgm:t>
    </dgm:pt>
    <dgm:pt modelId="{6BAFD385-F7E5-4725-AA3B-B1A8FBCD4764}" type="pres">
      <dgm:prSet presAssocID="{2EB67EF1-4F13-4447-80A2-51E7D234D927}" presName="Name0" presStyleCnt="0">
        <dgm:presLayoutVars>
          <dgm:dir/>
          <dgm:animLvl val="lvl"/>
          <dgm:resizeHandles val="exact"/>
        </dgm:presLayoutVars>
      </dgm:prSet>
      <dgm:spPr/>
      <dgm:t>
        <a:bodyPr/>
        <a:lstStyle/>
        <a:p>
          <a:endParaRPr lang="es-EC"/>
        </a:p>
      </dgm:t>
    </dgm:pt>
    <dgm:pt modelId="{5C8C9A2F-36A0-4EE0-856A-DAE269985AD5}" type="pres">
      <dgm:prSet presAssocID="{EB42CA2E-6C12-4FEC-B543-DC2BCEDAEFDE}" presName="composite" presStyleCnt="0"/>
      <dgm:spPr/>
      <dgm:t>
        <a:bodyPr/>
        <a:lstStyle/>
        <a:p>
          <a:endParaRPr lang="es-EC"/>
        </a:p>
      </dgm:t>
    </dgm:pt>
    <dgm:pt modelId="{7C539FB3-A955-4793-81DB-E35C0277570B}" type="pres">
      <dgm:prSet presAssocID="{EB42CA2E-6C12-4FEC-B543-DC2BCEDAEFDE}" presName="parTx" presStyleLbl="alignNode1" presStyleIdx="0" presStyleCnt="1">
        <dgm:presLayoutVars>
          <dgm:chMax val="0"/>
          <dgm:chPref val="0"/>
          <dgm:bulletEnabled val="1"/>
        </dgm:presLayoutVars>
      </dgm:prSet>
      <dgm:spPr/>
      <dgm:t>
        <a:bodyPr/>
        <a:lstStyle/>
        <a:p>
          <a:endParaRPr lang="es-EC"/>
        </a:p>
      </dgm:t>
    </dgm:pt>
    <dgm:pt modelId="{CC3923FD-8B37-43A4-BD2F-A96F8E3082D0}" type="pres">
      <dgm:prSet presAssocID="{EB42CA2E-6C12-4FEC-B543-DC2BCEDAEFDE}" presName="desTx" presStyleLbl="alignAccFollowNode1" presStyleIdx="0" presStyleCnt="1">
        <dgm:presLayoutVars>
          <dgm:bulletEnabled val="1"/>
        </dgm:presLayoutVars>
      </dgm:prSet>
      <dgm:spPr/>
      <dgm:t>
        <a:bodyPr/>
        <a:lstStyle/>
        <a:p>
          <a:endParaRPr lang="es-EC"/>
        </a:p>
      </dgm:t>
    </dgm:pt>
  </dgm:ptLst>
  <dgm:cxnLst>
    <dgm:cxn modelId="{925F32BB-3B65-407D-8210-823A6D090F2A}" type="presOf" srcId="{2EB67EF1-4F13-4447-80A2-51E7D234D927}" destId="{6BAFD385-F7E5-4725-AA3B-B1A8FBCD4764}" srcOrd="0" destOrd="0" presId="urn:microsoft.com/office/officeart/2005/8/layout/hList1"/>
    <dgm:cxn modelId="{1442ECC3-FD47-4EAC-AF25-64BC4780CB52}" type="presOf" srcId="{D3DC7D48-11A0-40E7-957A-80992377B9D8}" destId="{CC3923FD-8B37-43A4-BD2F-A96F8E3082D0}" srcOrd="0" destOrd="0" presId="urn:microsoft.com/office/officeart/2005/8/layout/hList1"/>
    <dgm:cxn modelId="{99A8C3CC-C0AB-4FD8-B7FA-3F5102A6CABC}" srcId="{EB42CA2E-6C12-4FEC-B543-DC2BCEDAEFDE}" destId="{D3DC7D48-11A0-40E7-957A-80992377B9D8}" srcOrd="0" destOrd="0" parTransId="{65D7D76F-28FF-4217-A108-A8E79A1CC78E}" sibTransId="{798926A9-64CF-4A23-8DA7-DD38E5724B51}"/>
    <dgm:cxn modelId="{0832A568-45BD-410A-B494-874BF2A54C7B}" srcId="{2EB67EF1-4F13-4447-80A2-51E7D234D927}" destId="{EB42CA2E-6C12-4FEC-B543-DC2BCEDAEFDE}" srcOrd="0" destOrd="0" parTransId="{9D6329AB-B29C-4E60-9C4C-0FC90EBC20AE}" sibTransId="{1834E6DA-0F69-42F7-BAC2-1E1B225DC4BA}"/>
    <dgm:cxn modelId="{79666884-7E2B-405F-9387-0F021A267DCB}" type="presOf" srcId="{EB42CA2E-6C12-4FEC-B543-DC2BCEDAEFDE}" destId="{7C539FB3-A955-4793-81DB-E35C0277570B}" srcOrd="0" destOrd="0" presId="urn:microsoft.com/office/officeart/2005/8/layout/hList1"/>
    <dgm:cxn modelId="{639B12E7-6DBC-4135-A350-47A79E08040A}" type="presParOf" srcId="{6BAFD385-F7E5-4725-AA3B-B1A8FBCD4764}" destId="{5C8C9A2F-36A0-4EE0-856A-DAE269985AD5}" srcOrd="0" destOrd="0" presId="urn:microsoft.com/office/officeart/2005/8/layout/hList1"/>
    <dgm:cxn modelId="{C2EF47F6-0780-4E2C-8D50-6AEB173177E5}" type="presParOf" srcId="{5C8C9A2F-36A0-4EE0-856A-DAE269985AD5}" destId="{7C539FB3-A955-4793-81DB-E35C0277570B}" srcOrd="0" destOrd="0" presId="urn:microsoft.com/office/officeart/2005/8/layout/hList1"/>
    <dgm:cxn modelId="{E62E2BE5-923A-4B57-A8EC-1065FE6E4F2C}" type="presParOf" srcId="{5C8C9A2F-36A0-4EE0-856A-DAE269985AD5}" destId="{CC3923FD-8B37-43A4-BD2F-A96F8E3082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BAAA2-FB10-4EA9-904A-9A36744585F1}" type="doc">
      <dgm:prSet loTypeId="urn:microsoft.com/office/officeart/2005/8/layout/process1" loCatId="process" qsTypeId="urn:microsoft.com/office/officeart/2005/8/quickstyle/simple1" qsCatId="simple" csTypeId="urn:microsoft.com/office/officeart/2005/8/colors/colorful1" csCatId="colorful" phldr="1"/>
      <dgm:spPr/>
    </dgm:pt>
    <dgm:pt modelId="{A5199741-2C48-4E69-BCDD-9DE9174D915E}">
      <dgm:prSet phldrT="[Texto]"/>
      <dgm:spPr/>
      <dgm:t>
        <a:bodyPr/>
        <a:lstStyle/>
        <a:p>
          <a:r>
            <a:rPr lang="es-EC" dirty="0" smtClean="0">
              <a:solidFill>
                <a:schemeClr val="tx1"/>
              </a:solidFill>
            </a:rPr>
            <a:t>Desconocimiento del manejo de los costos</a:t>
          </a:r>
          <a:endParaRPr lang="es-EC" dirty="0">
            <a:solidFill>
              <a:schemeClr val="tx1"/>
            </a:solidFill>
          </a:endParaRPr>
        </a:p>
      </dgm:t>
    </dgm:pt>
    <dgm:pt modelId="{09EB93CC-62CF-4251-82A0-B30267B731DB}" type="parTrans" cxnId="{25B743B1-733E-459D-97CA-D93404DF9D83}">
      <dgm:prSet/>
      <dgm:spPr/>
      <dgm:t>
        <a:bodyPr/>
        <a:lstStyle/>
        <a:p>
          <a:endParaRPr lang="es-EC">
            <a:solidFill>
              <a:schemeClr val="tx1"/>
            </a:solidFill>
          </a:endParaRPr>
        </a:p>
      </dgm:t>
    </dgm:pt>
    <dgm:pt modelId="{424E411D-2C8F-4F90-BD77-B5B29F0CCEC2}" type="sibTrans" cxnId="{25B743B1-733E-459D-97CA-D93404DF9D83}">
      <dgm:prSet/>
      <dgm:spPr/>
      <dgm:t>
        <a:bodyPr/>
        <a:lstStyle/>
        <a:p>
          <a:endParaRPr lang="es-EC">
            <a:solidFill>
              <a:schemeClr val="tx1"/>
            </a:solidFill>
          </a:endParaRPr>
        </a:p>
      </dgm:t>
    </dgm:pt>
    <dgm:pt modelId="{9155B650-FB15-41E9-8E5E-D8B68AE0F62E}">
      <dgm:prSet phldrT="[Texto]"/>
      <dgm:spPr/>
      <dgm:t>
        <a:bodyPr/>
        <a:lstStyle/>
        <a:p>
          <a:r>
            <a:rPr lang="es-EC" dirty="0" smtClean="0">
              <a:solidFill>
                <a:schemeClr val="tx1"/>
              </a:solidFill>
            </a:rPr>
            <a:t>Rendimiento económico bajo </a:t>
          </a:r>
          <a:endParaRPr lang="es-EC" dirty="0">
            <a:solidFill>
              <a:schemeClr val="tx1"/>
            </a:solidFill>
          </a:endParaRPr>
        </a:p>
      </dgm:t>
    </dgm:pt>
    <dgm:pt modelId="{EA75A435-290A-4E82-B560-9E7D2D649D55}" type="parTrans" cxnId="{EE5A5EF7-C171-4DEF-BE9B-FDE19F2B2A62}">
      <dgm:prSet/>
      <dgm:spPr/>
      <dgm:t>
        <a:bodyPr/>
        <a:lstStyle/>
        <a:p>
          <a:endParaRPr lang="es-EC">
            <a:solidFill>
              <a:schemeClr val="tx1"/>
            </a:solidFill>
          </a:endParaRPr>
        </a:p>
      </dgm:t>
    </dgm:pt>
    <dgm:pt modelId="{5C1DB903-B7EE-4375-98A6-A35F447756EE}" type="sibTrans" cxnId="{EE5A5EF7-C171-4DEF-BE9B-FDE19F2B2A62}">
      <dgm:prSet/>
      <dgm:spPr/>
      <dgm:t>
        <a:bodyPr/>
        <a:lstStyle/>
        <a:p>
          <a:endParaRPr lang="es-EC">
            <a:solidFill>
              <a:schemeClr val="tx1"/>
            </a:solidFill>
          </a:endParaRPr>
        </a:p>
      </dgm:t>
    </dgm:pt>
    <dgm:pt modelId="{6B966207-3F62-4646-9991-9125CD105E4C}">
      <dgm:prSet phldrT="[Texto]"/>
      <dgm:spPr/>
      <dgm:t>
        <a:bodyPr/>
        <a:lstStyle/>
        <a:p>
          <a:r>
            <a:rPr lang="es-EC" dirty="0" smtClean="0">
              <a:solidFill>
                <a:schemeClr val="tx1"/>
              </a:solidFill>
            </a:rPr>
            <a:t>Abandono de los terrenos - emigración</a:t>
          </a:r>
          <a:endParaRPr lang="es-EC" dirty="0">
            <a:solidFill>
              <a:schemeClr val="tx1"/>
            </a:solidFill>
          </a:endParaRPr>
        </a:p>
      </dgm:t>
    </dgm:pt>
    <dgm:pt modelId="{C0D24A05-34CA-4893-84B6-6F3BFCEC7CA9}" type="parTrans" cxnId="{17163149-E240-4B62-B246-8724C9E5419E}">
      <dgm:prSet/>
      <dgm:spPr/>
      <dgm:t>
        <a:bodyPr/>
        <a:lstStyle/>
        <a:p>
          <a:endParaRPr lang="es-EC">
            <a:solidFill>
              <a:schemeClr val="tx1"/>
            </a:solidFill>
          </a:endParaRPr>
        </a:p>
      </dgm:t>
    </dgm:pt>
    <dgm:pt modelId="{20D2BBD9-14EB-46B4-AD66-5E0FD2F7E03C}" type="sibTrans" cxnId="{17163149-E240-4B62-B246-8724C9E5419E}">
      <dgm:prSet/>
      <dgm:spPr/>
      <dgm:t>
        <a:bodyPr/>
        <a:lstStyle/>
        <a:p>
          <a:endParaRPr lang="es-EC">
            <a:solidFill>
              <a:schemeClr val="tx1"/>
            </a:solidFill>
          </a:endParaRPr>
        </a:p>
      </dgm:t>
    </dgm:pt>
    <dgm:pt modelId="{4574F7F6-E476-40D6-8EE2-A290439622A2}" type="pres">
      <dgm:prSet presAssocID="{D53BAAA2-FB10-4EA9-904A-9A36744585F1}" presName="Name0" presStyleCnt="0">
        <dgm:presLayoutVars>
          <dgm:dir/>
          <dgm:resizeHandles val="exact"/>
        </dgm:presLayoutVars>
      </dgm:prSet>
      <dgm:spPr/>
    </dgm:pt>
    <dgm:pt modelId="{6371E9AF-5FC0-43D5-8876-51AAA77CC379}" type="pres">
      <dgm:prSet presAssocID="{A5199741-2C48-4E69-BCDD-9DE9174D915E}" presName="node" presStyleLbl="node1" presStyleIdx="0" presStyleCnt="3">
        <dgm:presLayoutVars>
          <dgm:bulletEnabled val="1"/>
        </dgm:presLayoutVars>
      </dgm:prSet>
      <dgm:spPr/>
      <dgm:t>
        <a:bodyPr/>
        <a:lstStyle/>
        <a:p>
          <a:endParaRPr lang="es-EC"/>
        </a:p>
      </dgm:t>
    </dgm:pt>
    <dgm:pt modelId="{40E22AD5-96AF-4A9E-9177-4DC17562928F}" type="pres">
      <dgm:prSet presAssocID="{424E411D-2C8F-4F90-BD77-B5B29F0CCEC2}" presName="sibTrans" presStyleLbl="sibTrans2D1" presStyleIdx="0" presStyleCnt="2"/>
      <dgm:spPr/>
      <dgm:t>
        <a:bodyPr/>
        <a:lstStyle/>
        <a:p>
          <a:endParaRPr lang="es-EC"/>
        </a:p>
      </dgm:t>
    </dgm:pt>
    <dgm:pt modelId="{F7A47FCF-17E1-4C4E-9B39-61A923137A97}" type="pres">
      <dgm:prSet presAssocID="{424E411D-2C8F-4F90-BD77-B5B29F0CCEC2}" presName="connectorText" presStyleLbl="sibTrans2D1" presStyleIdx="0" presStyleCnt="2"/>
      <dgm:spPr/>
      <dgm:t>
        <a:bodyPr/>
        <a:lstStyle/>
        <a:p>
          <a:endParaRPr lang="es-EC"/>
        </a:p>
      </dgm:t>
    </dgm:pt>
    <dgm:pt modelId="{32B94670-2D44-4CCA-B85B-80F88CEE2EDE}" type="pres">
      <dgm:prSet presAssocID="{9155B650-FB15-41E9-8E5E-D8B68AE0F62E}" presName="node" presStyleLbl="node1" presStyleIdx="1" presStyleCnt="3">
        <dgm:presLayoutVars>
          <dgm:bulletEnabled val="1"/>
        </dgm:presLayoutVars>
      </dgm:prSet>
      <dgm:spPr/>
      <dgm:t>
        <a:bodyPr/>
        <a:lstStyle/>
        <a:p>
          <a:endParaRPr lang="es-EC"/>
        </a:p>
      </dgm:t>
    </dgm:pt>
    <dgm:pt modelId="{3B594D6A-6E27-4B84-882B-AA8E66E76673}" type="pres">
      <dgm:prSet presAssocID="{5C1DB903-B7EE-4375-98A6-A35F447756EE}" presName="sibTrans" presStyleLbl="sibTrans2D1" presStyleIdx="1" presStyleCnt="2"/>
      <dgm:spPr/>
      <dgm:t>
        <a:bodyPr/>
        <a:lstStyle/>
        <a:p>
          <a:endParaRPr lang="es-EC"/>
        </a:p>
      </dgm:t>
    </dgm:pt>
    <dgm:pt modelId="{5890BCC8-0062-4A4F-91A7-5BB419FD602A}" type="pres">
      <dgm:prSet presAssocID="{5C1DB903-B7EE-4375-98A6-A35F447756EE}" presName="connectorText" presStyleLbl="sibTrans2D1" presStyleIdx="1" presStyleCnt="2"/>
      <dgm:spPr/>
      <dgm:t>
        <a:bodyPr/>
        <a:lstStyle/>
        <a:p>
          <a:endParaRPr lang="es-EC"/>
        </a:p>
      </dgm:t>
    </dgm:pt>
    <dgm:pt modelId="{070B52FD-0622-4FDC-819D-B1B67ED30A6B}" type="pres">
      <dgm:prSet presAssocID="{6B966207-3F62-4646-9991-9125CD105E4C}" presName="node" presStyleLbl="node1" presStyleIdx="2" presStyleCnt="3">
        <dgm:presLayoutVars>
          <dgm:bulletEnabled val="1"/>
        </dgm:presLayoutVars>
      </dgm:prSet>
      <dgm:spPr/>
      <dgm:t>
        <a:bodyPr/>
        <a:lstStyle/>
        <a:p>
          <a:endParaRPr lang="es-EC"/>
        </a:p>
      </dgm:t>
    </dgm:pt>
  </dgm:ptLst>
  <dgm:cxnLst>
    <dgm:cxn modelId="{5C7B9D80-EBE4-46A3-A869-A50F5DC61FB3}" type="presOf" srcId="{D53BAAA2-FB10-4EA9-904A-9A36744585F1}" destId="{4574F7F6-E476-40D6-8EE2-A290439622A2}" srcOrd="0" destOrd="0" presId="urn:microsoft.com/office/officeart/2005/8/layout/process1"/>
    <dgm:cxn modelId="{25B743B1-733E-459D-97CA-D93404DF9D83}" srcId="{D53BAAA2-FB10-4EA9-904A-9A36744585F1}" destId="{A5199741-2C48-4E69-BCDD-9DE9174D915E}" srcOrd="0" destOrd="0" parTransId="{09EB93CC-62CF-4251-82A0-B30267B731DB}" sibTransId="{424E411D-2C8F-4F90-BD77-B5B29F0CCEC2}"/>
    <dgm:cxn modelId="{17163149-E240-4B62-B246-8724C9E5419E}" srcId="{D53BAAA2-FB10-4EA9-904A-9A36744585F1}" destId="{6B966207-3F62-4646-9991-9125CD105E4C}" srcOrd="2" destOrd="0" parTransId="{C0D24A05-34CA-4893-84B6-6F3BFCEC7CA9}" sibTransId="{20D2BBD9-14EB-46B4-AD66-5E0FD2F7E03C}"/>
    <dgm:cxn modelId="{F6AD8EF1-90C7-4CD9-9CED-BEE67D97C935}" type="presOf" srcId="{5C1DB903-B7EE-4375-98A6-A35F447756EE}" destId="{5890BCC8-0062-4A4F-91A7-5BB419FD602A}" srcOrd="1" destOrd="0" presId="urn:microsoft.com/office/officeart/2005/8/layout/process1"/>
    <dgm:cxn modelId="{8E46652A-AD43-43D0-8FD5-2C0D2EFBC105}" type="presOf" srcId="{424E411D-2C8F-4F90-BD77-B5B29F0CCEC2}" destId="{40E22AD5-96AF-4A9E-9177-4DC17562928F}" srcOrd="0" destOrd="0" presId="urn:microsoft.com/office/officeart/2005/8/layout/process1"/>
    <dgm:cxn modelId="{EE5A5EF7-C171-4DEF-BE9B-FDE19F2B2A62}" srcId="{D53BAAA2-FB10-4EA9-904A-9A36744585F1}" destId="{9155B650-FB15-41E9-8E5E-D8B68AE0F62E}" srcOrd="1" destOrd="0" parTransId="{EA75A435-290A-4E82-B560-9E7D2D649D55}" sibTransId="{5C1DB903-B7EE-4375-98A6-A35F447756EE}"/>
    <dgm:cxn modelId="{57CDE4E2-A3C7-448C-A4C5-8D804F78644D}" type="presOf" srcId="{5C1DB903-B7EE-4375-98A6-A35F447756EE}" destId="{3B594D6A-6E27-4B84-882B-AA8E66E76673}" srcOrd="0" destOrd="0" presId="urn:microsoft.com/office/officeart/2005/8/layout/process1"/>
    <dgm:cxn modelId="{155E722E-AEE9-43AA-84DD-793C6FF4E1E1}" type="presOf" srcId="{424E411D-2C8F-4F90-BD77-B5B29F0CCEC2}" destId="{F7A47FCF-17E1-4C4E-9B39-61A923137A97}" srcOrd="1" destOrd="0" presId="urn:microsoft.com/office/officeart/2005/8/layout/process1"/>
    <dgm:cxn modelId="{324F22B3-6604-4D76-9E9D-E25E66E2B66B}" type="presOf" srcId="{A5199741-2C48-4E69-BCDD-9DE9174D915E}" destId="{6371E9AF-5FC0-43D5-8876-51AAA77CC379}" srcOrd="0" destOrd="0" presId="urn:microsoft.com/office/officeart/2005/8/layout/process1"/>
    <dgm:cxn modelId="{3A521C8C-9B74-4804-900B-B9B7CEB712AC}" type="presOf" srcId="{6B966207-3F62-4646-9991-9125CD105E4C}" destId="{070B52FD-0622-4FDC-819D-B1B67ED30A6B}" srcOrd="0" destOrd="0" presId="urn:microsoft.com/office/officeart/2005/8/layout/process1"/>
    <dgm:cxn modelId="{EE992AD4-3E99-4973-B05C-2F9B055F7C31}" type="presOf" srcId="{9155B650-FB15-41E9-8E5E-D8B68AE0F62E}" destId="{32B94670-2D44-4CCA-B85B-80F88CEE2EDE}" srcOrd="0" destOrd="0" presId="urn:microsoft.com/office/officeart/2005/8/layout/process1"/>
    <dgm:cxn modelId="{C16B59BE-7BBB-43C0-972F-651FF04EC7AE}" type="presParOf" srcId="{4574F7F6-E476-40D6-8EE2-A290439622A2}" destId="{6371E9AF-5FC0-43D5-8876-51AAA77CC379}" srcOrd="0" destOrd="0" presId="urn:microsoft.com/office/officeart/2005/8/layout/process1"/>
    <dgm:cxn modelId="{942AE460-FB2E-44E8-B689-D8CC0F8109C7}" type="presParOf" srcId="{4574F7F6-E476-40D6-8EE2-A290439622A2}" destId="{40E22AD5-96AF-4A9E-9177-4DC17562928F}" srcOrd="1" destOrd="0" presId="urn:microsoft.com/office/officeart/2005/8/layout/process1"/>
    <dgm:cxn modelId="{C7F29057-7B02-4458-8078-A791C221156F}" type="presParOf" srcId="{40E22AD5-96AF-4A9E-9177-4DC17562928F}" destId="{F7A47FCF-17E1-4C4E-9B39-61A923137A97}" srcOrd="0" destOrd="0" presId="urn:microsoft.com/office/officeart/2005/8/layout/process1"/>
    <dgm:cxn modelId="{77716B91-4D44-4348-9628-82E481205BF5}" type="presParOf" srcId="{4574F7F6-E476-40D6-8EE2-A290439622A2}" destId="{32B94670-2D44-4CCA-B85B-80F88CEE2EDE}" srcOrd="2" destOrd="0" presId="urn:microsoft.com/office/officeart/2005/8/layout/process1"/>
    <dgm:cxn modelId="{83AA3534-36FE-4705-B7B9-642CF6C1A59A}" type="presParOf" srcId="{4574F7F6-E476-40D6-8EE2-A290439622A2}" destId="{3B594D6A-6E27-4B84-882B-AA8E66E76673}" srcOrd="3" destOrd="0" presId="urn:microsoft.com/office/officeart/2005/8/layout/process1"/>
    <dgm:cxn modelId="{2C87223B-8A04-4545-A3FD-4C963ACBC7E4}" type="presParOf" srcId="{3B594D6A-6E27-4B84-882B-AA8E66E76673}" destId="{5890BCC8-0062-4A4F-91A7-5BB419FD602A}" srcOrd="0" destOrd="0" presId="urn:microsoft.com/office/officeart/2005/8/layout/process1"/>
    <dgm:cxn modelId="{A8B1B01A-EA13-4232-98D5-DA4EAE6874EC}" type="presParOf" srcId="{4574F7F6-E476-40D6-8EE2-A290439622A2}" destId="{070B52FD-0622-4FDC-819D-B1B67ED30A6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EB67EF1-4F13-4447-80A2-51E7D234D92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EB42CA2E-6C12-4FEC-B543-DC2BCEDAEFDE}">
      <dgm:prSet phldrT="[Texto]"/>
      <dgm:spPr/>
      <dgm:t>
        <a:bodyPr/>
        <a:lstStyle/>
        <a:p>
          <a:r>
            <a:rPr lang="es-EC" dirty="0" smtClean="0">
              <a:solidFill>
                <a:schemeClr val="tx1"/>
              </a:solidFill>
            </a:rPr>
            <a:t>A LOS PRODUCTORES</a:t>
          </a:r>
          <a:endParaRPr lang="es-EC" dirty="0">
            <a:solidFill>
              <a:schemeClr val="tx1"/>
            </a:solidFill>
          </a:endParaRPr>
        </a:p>
      </dgm:t>
    </dgm:pt>
    <dgm:pt modelId="{9D6329AB-B29C-4E60-9C4C-0FC90EBC20AE}" type="parTrans" cxnId="{0832A568-45BD-410A-B494-874BF2A54C7B}">
      <dgm:prSet/>
      <dgm:spPr/>
      <dgm:t>
        <a:bodyPr/>
        <a:lstStyle/>
        <a:p>
          <a:endParaRPr lang="es-EC"/>
        </a:p>
      </dgm:t>
    </dgm:pt>
    <dgm:pt modelId="{1834E6DA-0F69-42F7-BAC2-1E1B225DC4BA}" type="sibTrans" cxnId="{0832A568-45BD-410A-B494-874BF2A54C7B}">
      <dgm:prSet/>
      <dgm:spPr/>
      <dgm:t>
        <a:bodyPr/>
        <a:lstStyle/>
        <a:p>
          <a:endParaRPr lang="es-EC"/>
        </a:p>
      </dgm:t>
    </dgm:pt>
    <dgm:pt modelId="{D3DC7D48-11A0-40E7-957A-80992377B9D8}">
      <dgm:prSet phldrT="[Texto]"/>
      <dgm:spPr/>
      <dgm:t>
        <a:bodyPr/>
        <a:lstStyle/>
        <a:p>
          <a:r>
            <a:rPr lang="es-EC" dirty="0" smtClean="0"/>
            <a:t>Buscar nuevas actividades como puede ser el cultivo de productos propios de la zona, actividades ganaderas o actividades comerciales, con el fin de diversificar sus ingresos.</a:t>
          </a:r>
          <a:endParaRPr lang="es-EC" dirty="0"/>
        </a:p>
      </dgm:t>
    </dgm:pt>
    <dgm:pt modelId="{65D7D76F-28FF-4217-A108-A8E79A1CC78E}" type="parTrans" cxnId="{99A8C3CC-C0AB-4FD8-B7FA-3F5102A6CABC}">
      <dgm:prSet/>
      <dgm:spPr/>
      <dgm:t>
        <a:bodyPr/>
        <a:lstStyle/>
        <a:p>
          <a:endParaRPr lang="es-EC"/>
        </a:p>
      </dgm:t>
    </dgm:pt>
    <dgm:pt modelId="{798926A9-64CF-4A23-8DA7-DD38E5724B51}" type="sibTrans" cxnId="{99A8C3CC-C0AB-4FD8-B7FA-3F5102A6CABC}">
      <dgm:prSet/>
      <dgm:spPr/>
      <dgm:t>
        <a:bodyPr/>
        <a:lstStyle/>
        <a:p>
          <a:endParaRPr lang="es-EC"/>
        </a:p>
      </dgm:t>
    </dgm:pt>
    <dgm:pt modelId="{85604E42-D0D0-432D-8FC2-BFD4BE729CA5}">
      <dgm:prSet phldrT="[Texto]"/>
      <dgm:spPr/>
      <dgm:t>
        <a:bodyPr/>
        <a:lstStyle/>
        <a:p>
          <a:r>
            <a:rPr lang="es-EC" dirty="0" smtClean="0"/>
            <a:t>Antes de empezar a cultivar la pitahaya u otros productos, acudir al Ministerio de Agricultura y Ganadería</a:t>
          </a:r>
          <a:endParaRPr lang="es-EC" dirty="0"/>
        </a:p>
      </dgm:t>
    </dgm:pt>
    <dgm:pt modelId="{67C10F06-9334-4793-91AC-97A08D4BCAA0}" type="parTrans" cxnId="{125782F6-1D01-42AE-8BB3-8F3FFF866AB7}">
      <dgm:prSet/>
      <dgm:spPr/>
      <dgm:t>
        <a:bodyPr/>
        <a:lstStyle/>
        <a:p>
          <a:endParaRPr lang="es-EC"/>
        </a:p>
      </dgm:t>
    </dgm:pt>
    <dgm:pt modelId="{D94C5DF7-84B3-4C95-BDCC-4EF1A32E70D9}" type="sibTrans" cxnId="{125782F6-1D01-42AE-8BB3-8F3FFF866AB7}">
      <dgm:prSet/>
      <dgm:spPr/>
      <dgm:t>
        <a:bodyPr/>
        <a:lstStyle/>
        <a:p>
          <a:endParaRPr lang="es-EC"/>
        </a:p>
      </dgm:t>
    </dgm:pt>
    <dgm:pt modelId="{D0141292-F831-4C40-915C-56F2ADCB021C}">
      <dgm:prSet phldrT="[Texto]"/>
      <dgm:spPr/>
      <dgm:t>
        <a:bodyPr/>
        <a:lstStyle/>
        <a:p>
          <a:r>
            <a:rPr lang="es-EC" dirty="0" smtClean="0"/>
            <a:t>Realizar levantamiento de costos</a:t>
          </a:r>
          <a:endParaRPr lang="es-EC" dirty="0"/>
        </a:p>
      </dgm:t>
    </dgm:pt>
    <dgm:pt modelId="{15F5918A-88C0-4ADF-B860-BA494D79825A}" type="parTrans" cxnId="{25E7975C-CDFC-4645-90F1-25CD795380FF}">
      <dgm:prSet/>
      <dgm:spPr/>
      <dgm:t>
        <a:bodyPr/>
        <a:lstStyle/>
        <a:p>
          <a:endParaRPr lang="es-EC"/>
        </a:p>
      </dgm:t>
    </dgm:pt>
    <dgm:pt modelId="{129C9F23-3E0E-4AE5-BDD5-ED2AEDC0ED2A}" type="sibTrans" cxnId="{25E7975C-CDFC-4645-90F1-25CD795380FF}">
      <dgm:prSet/>
      <dgm:spPr/>
      <dgm:t>
        <a:bodyPr/>
        <a:lstStyle/>
        <a:p>
          <a:endParaRPr lang="es-EC"/>
        </a:p>
      </dgm:t>
    </dgm:pt>
    <dgm:pt modelId="{6BAFD385-F7E5-4725-AA3B-B1A8FBCD4764}" type="pres">
      <dgm:prSet presAssocID="{2EB67EF1-4F13-4447-80A2-51E7D234D927}" presName="Name0" presStyleCnt="0">
        <dgm:presLayoutVars>
          <dgm:dir/>
          <dgm:animLvl val="lvl"/>
          <dgm:resizeHandles val="exact"/>
        </dgm:presLayoutVars>
      </dgm:prSet>
      <dgm:spPr/>
      <dgm:t>
        <a:bodyPr/>
        <a:lstStyle/>
        <a:p>
          <a:endParaRPr lang="es-EC"/>
        </a:p>
      </dgm:t>
    </dgm:pt>
    <dgm:pt modelId="{5C8C9A2F-36A0-4EE0-856A-DAE269985AD5}" type="pres">
      <dgm:prSet presAssocID="{EB42CA2E-6C12-4FEC-B543-DC2BCEDAEFDE}" presName="composite" presStyleCnt="0"/>
      <dgm:spPr/>
      <dgm:t>
        <a:bodyPr/>
        <a:lstStyle/>
        <a:p>
          <a:endParaRPr lang="es-EC"/>
        </a:p>
      </dgm:t>
    </dgm:pt>
    <dgm:pt modelId="{7C539FB3-A955-4793-81DB-E35C0277570B}" type="pres">
      <dgm:prSet presAssocID="{EB42CA2E-6C12-4FEC-B543-DC2BCEDAEFDE}" presName="parTx" presStyleLbl="alignNode1" presStyleIdx="0" presStyleCnt="1">
        <dgm:presLayoutVars>
          <dgm:chMax val="0"/>
          <dgm:chPref val="0"/>
          <dgm:bulletEnabled val="1"/>
        </dgm:presLayoutVars>
      </dgm:prSet>
      <dgm:spPr/>
      <dgm:t>
        <a:bodyPr/>
        <a:lstStyle/>
        <a:p>
          <a:endParaRPr lang="es-EC"/>
        </a:p>
      </dgm:t>
    </dgm:pt>
    <dgm:pt modelId="{CC3923FD-8B37-43A4-BD2F-A96F8E3082D0}" type="pres">
      <dgm:prSet presAssocID="{EB42CA2E-6C12-4FEC-B543-DC2BCEDAEFDE}" presName="desTx" presStyleLbl="alignAccFollowNode1" presStyleIdx="0" presStyleCnt="1">
        <dgm:presLayoutVars>
          <dgm:bulletEnabled val="1"/>
        </dgm:presLayoutVars>
      </dgm:prSet>
      <dgm:spPr/>
      <dgm:t>
        <a:bodyPr/>
        <a:lstStyle/>
        <a:p>
          <a:endParaRPr lang="es-EC"/>
        </a:p>
      </dgm:t>
    </dgm:pt>
  </dgm:ptLst>
  <dgm:cxnLst>
    <dgm:cxn modelId="{87CB262A-685A-4A37-BB27-86DD6C84B527}" type="presOf" srcId="{2EB67EF1-4F13-4447-80A2-51E7D234D927}" destId="{6BAFD385-F7E5-4725-AA3B-B1A8FBCD4764}" srcOrd="0" destOrd="0" presId="urn:microsoft.com/office/officeart/2005/8/layout/hList1"/>
    <dgm:cxn modelId="{0ECE770B-E618-486E-AA9A-07304B899A07}" type="presOf" srcId="{EB42CA2E-6C12-4FEC-B543-DC2BCEDAEFDE}" destId="{7C539FB3-A955-4793-81DB-E35C0277570B}" srcOrd="0" destOrd="0" presId="urn:microsoft.com/office/officeart/2005/8/layout/hList1"/>
    <dgm:cxn modelId="{D9E9C296-C592-4938-B503-83AB886A894B}" type="presOf" srcId="{85604E42-D0D0-432D-8FC2-BFD4BE729CA5}" destId="{CC3923FD-8B37-43A4-BD2F-A96F8E3082D0}" srcOrd="0" destOrd="1" presId="urn:microsoft.com/office/officeart/2005/8/layout/hList1"/>
    <dgm:cxn modelId="{DD98D308-208A-465E-A3A4-A7736A0CD7D4}" type="presOf" srcId="{D3DC7D48-11A0-40E7-957A-80992377B9D8}" destId="{CC3923FD-8B37-43A4-BD2F-A96F8E3082D0}" srcOrd="0" destOrd="0" presId="urn:microsoft.com/office/officeart/2005/8/layout/hList1"/>
    <dgm:cxn modelId="{125782F6-1D01-42AE-8BB3-8F3FFF866AB7}" srcId="{EB42CA2E-6C12-4FEC-B543-DC2BCEDAEFDE}" destId="{85604E42-D0D0-432D-8FC2-BFD4BE729CA5}" srcOrd="1" destOrd="0" parTransId="{67C10F06-9334-4793-91AC-97A08D4BCAA0}" sibTransId="{D94C5DF7-84B3-4C95-BDCC-4EF1A32E70D9}"/>
    <dgm:cxn modelId="{99A8C3CC-C0AB-4FD8-B7FA-3F5102A6CABC}" srcId="{EB42CA2E-6C12-4FEC-B543-DC2BCEDAEFDE}" destId="{D3DC7D48-11A0-40E7-957A-80992377B9D8}" srcOrd="0" destOrd="0" parTransId="{65D7D76F-28FF-4217-A108-A8E79A1CC78E}" sibTransId="{798926A9-64CF-4A23-8DA7-DD38E5724B51}"/>
    <dgm:cxn modelId="{0832A568-45BD-410A-B494-874BF2A54C7B}" srcId="{2EB67EF1-4F13-4447-80A2-51E7D234D927}" destId="{EB42CA2E-6C12-4FEC-B543-DC2BCEDAEFDE}" srcOrd="0" destOrd="0" parTransId="{9D6329AB-B29C-4E60-9C4C-0FC90EBC20AE}" sibTransId="{1834E6DA-0F69-42F7-BAC2-1E1B225DC4BA}"/>
    <dgm:cxn modelId="{25E7975C-CDFC-4645-90F1-25CD795380FF}" srcId="{EB42CA2E-6C12-4FEC-B543-DC2BCEDAEFDE}" destId="{D0141292-F831-4C40-915C-56F2ADCB021C}" srcOrd="2" destOrd="0" parTransId="{15F5918A-88C0-4ADF-B860-BA494D79825A}" sibTransId="{129C9F23-3E0E-4AE5-BDD5-ED2AEDC0ED2A}"/>
    <dgm:cxn modelId="{A078EEEA-9828-498D-94FE-DC48BDA27D76}" type="presOf" srcId="{D0141292-F831-4C40-915C-56F2ADCB021C}" destId="{CC3923FD-8B37-43A4-BD2F-A96F8E3082D0}" srcOrd="0" destOrd="2" presId="urn:microsoft.com/office/officeart/2005/8/layout/hList1"/>
    <dgm:cxn modelId="{69E07349-8BB8-4E6D-9F23-66B16419E6AC}" type="presParOf" srcId="{6BAFD385-F7E5-4725-AA3B-B1A8FBCD4764}" destId="{5C8C9A2F-36A0-4EE0-856A-DAE269985AD5}" srcOrd="0" destOrd="0" presId="urn:microsoft.com/office/officeart/2005/8/layout/hList1"/>
    <dgm:cxn modelId="{21E806EB-F973-4673-969A-F49CF9BA5019}" type="presParOf" srcId="{5C8C9A2F-36A0-4EE0-856A-DAE269985AD5}" destId="{7C539FB3-A955-4793-81DB-E35C0277570B}" srcOrd="0" destOrd="0" presId="urn:microsoft.com/office/officeart/2005/8/layout/hList1"/>
    <dgm:cxn modelId="{D7C30938-93BF-40D9-AFBE-1BFAF36DBC82}" type="presParOf" srcId="{5C8C9A2F-36A0-4EE0-856A-DAE269985AD5}" destId="{CC3923FD-8B37-43A4-BD2F-A96F8E3082D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B67EF1-4F13-4447-80A2-51E7D234D92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EB42CA2E-6C12-4FEC-B543-DC2BCEDAEFDE}">
      <dgm:prSet phldrT="[Texto]"/>
      <dgm:spPr/>
      <dgm:t>
        <a:bodyPr/>
        <a:lstStyle/>
        <a:p>
          <a:r>
            <a:rPr lang="es-EC" dirty="0" smtClean="0">
              <a:solidFill>
                <a:schemeClr val="tx1"/>
              </a:solidFill>
            </a:rPr>
            <a:t>UNIVERSIDADES</a:t>
          </a:r>
          <a:endParaRPr lang="es-EC" dirty="0">
            <a:solidFill>
              <a:schemeClr val="tx1"/>
            </a:solidFill>
          </a:endParaRPr>
        </a:p>
      </dgm:t>
    </dgm:pt>
    <dgm:pt modelId="{9D6329AB-B29C-4E60-9C4C-0FC90EBC20AE}" type="parTrans" cxnId="{0832A568-45BD-410A-B494-874BF2A54C7B}">
      <dgm:prSet/>
      <dgm:spPr/>
      <dgm:t>
        <a:bodyPr/>
        <a:lstStyle/>
        <a:p>
          <a:endParaRPr lang="es-EC"/>
        </a:p>
      </dgm:t>
    </dgm:pt>
    <dgm:pt modelId="{1834E6DA-0F69-42F7-BAC2-1E1B225DC4BA}" type="sibTrans" cxnId="{0832A568-45BD-410A-B494-874BF2A54C7B}">
      <dgm:prSet/>
      <dgm:spPr/>
      <dgm:t>
        <a:bodyPr/>
        <a:lstStyle/>
        <a:p>
          <a:endParaRPr lang="es-EC"/>
        </a:p>
      </dgm:t>
    </dgm:pt>
    <dgm:pt modelId="{D3DC7D48-11A0-40E7-957A-80992377B9D8}">
      <dgm:prSet phldrT="[Texto]"/>
      <dgm:spPr/>
      <dgm:t>
        <a:bodyPr/>
        <a:lstStyle/>
        <a:p>
          <a:r>
            <a:rPr lang="es-EC" dirty="0" smtClean="0"/>
            <a:t>Realizar investigaciones para la apertura de nuevos mercados, creación de productos a partir de la pitahaya, mejoramiento en los procesos de producción y comercialización de la fruta entre otros estudios que se podrían llevar a cabo en el cantón Palora, contando con la colaboración de diferentes entes gubernamentales como productores de pitahaya.</a:t>
          </a:r>
          <a:endParaRPr lang="es-EC" dirty="0"/>
        </a:p>
      </dgm:t>
    </dgm:pt>
    <dgm:pt modelId="{65D7D76F-28FF-4217-A108-A8E79A1CC78E}" type="parTrans" cxnId="{99A8C3CC-C0AB-4FD8-B7FA-3F5102A6CABC}">
      <dgm:prSet/>
      <dgm:spPr/>
      <dgm:t>
        <a:bodyPr/>
        <a:lstStyle/>
        <a:p>
          <a:endParaRPr lang="es-EC"/>
        </a:p>
      </dgm:t>
    </dgm:pt>
    <dgm:pt modelId="{798926A9-64CF-4A23-8DA7-DD38E5724B51}" type="sibTrans" cxnId="{99A8C3CC-C0AB-4FD8-B7FA-3F5102A6CABC}">
      <dgm:prSet/>
      <dgm:spPr/>
      <dgm:t>
        <a:bodyPr/>
        <a:lstStyle/>
        <a:p>
          <a:endParaRPr lang="es-EC"/>
        </a:p>
      </dgm:t>
    </dgm:pt>
    <dgm:pt modelId="{6BAFD385-F7E5-4725-AA3B-B1A8FBCD4764}" type="pres">
      <dgm:prSet presAssocID="{2EB67EF1-4F13-4447-80A2-51E7D234D927}" presName="Name0" presStyleCnt="0">
        <dgm:presLayoutVars>
          <dgm:dir/>
          <dgm:animLvl val="lvl"/>
          <dgm:resizeHandles val="exact"/>
        </dgm:presLayoutVars>
      </dgm:prSet>
      <dgm:spPr/>
      <dgm:t>
        <a:bodyPr/>
        <a:lstStyle/>
        <a:p>
          <a:endParaRPr lang="es-EC"/>
        </a:p>
      </dgm:t>
    </dgm:pt>
    <dgm:pt modelId="{5C8C9A2F-36A0-4EE0-856A-DAE269985AD5}" type="pres">
      <dgm:prSet presAssocID="{EB42CA2E-6C12-4FEC-B543-DC2BCEDAEFDE}" presName="composite" presStyleCnt="0"/>
      <dgm:spPr/>
      <dgm:t>
        <a:bodyPr/>
        <a:lstStyle/>
        <a:p>
          <a:endParaRPr lang="es-EC"/>
        </a:p>
      </dgm:t>
    </dgm:pt>
    <dgm:pt modelId="{7C539FB3-A955-4793-81DB-E35C0277570B}" type="pres">
      <dgm:prSet presAssocID="{EB42CA2E-6C12-4FEC-B543-DC2BCEDAEFDE}" presName="parTx" presStyleLbl="alignNode1" presStyleIdx="0" presStyleCnt="1">
        <dgm:presLayoutVars>
          <dgm:chMax val="0"/>
          <dgm:chPref val="0"/>
          <dgm:bulletEnabled val="1"/>
        </dgm:presLayoutVars>
      </dgm:prSet>
      <dgm:spPr/>
      <dgm:t>
        <a:bodyPr/>
        <a:lstStyle/>
        <a:p>
          <a:endParaRPr lang="es-EC"/>
        </a:p>
      </dgm:t>
    </dgm:pt>
    <dgm:pt modelId="{CC3923FD-8B37-43A4-BD2F-A96F8E3082D0}" type="pres">
      <dgm:prSet presAssocID="{EB42CA2E-6C12-4FEC-B543-DC2BCEDAEFDE}" presName="desTx" presStyleLbl="alignAccFollowNode1" presStyleIdx="0" presStyleCnt="1">
        <dgm:presLayoutVars>
          <dgm:bulletEnabled val="1"/>
        </dgm:presLayoutVars>
      </dgm:prSet>
      <dgm:spPr/>
      <dgm:t>
        <a:bodyPr/>
        <a:lstStyle/>
        <a:p>
          <a:endParaRPr lang="es-EC"/>
        </a:p>
      </dgm:t>
    </dgm:pt>
  </dgm:ptLst>
  <dgm:cxnLst>
    <dgm:cxn modelId="{175F2C35-E20B-4903-A63E-A91454C0B6E9}" type="presOf" srcId="{D3DC7D48-11A0-40E7-957A-80992377B9D8}" destId="{CC3923FD-8B37-43A4-BD2F-A96F8E3082D0}" srcOrd="0" destOrd="0" presId="urn:microsoft.com/office/officeart/2005/8/layout/hList1"/>
    <dgm:cxn modelId="{99A8C3CC-C0AB-4FD8-B7FA-3F5102A6CABC}" srcId="{EB42CA2E-6C12-4FEC-B543-DC2BCEDAEFDE}" destId="{D3DC7D48-11A0-40E7-957A-80992377B9D8}" srcOrd="0" destOrd="0" parTransId="{65D7D76F-28FF-4217-A108-A8E79A1CC78E}" sibTransId="{798926A9-64CF-4A23-8DA7-DD38E5724B51}"/>
    <dgm:cxn modelId="{26367AF4-8B78-4393-BCFA-9FF910F79DDD}" type="presOf" srcId="{2EB67EF1-4F13-4447-80A2-51E7D234D927}" destId="{6BAFD385-F7E5-4725-AA3B-B1A8FBCD4764}" srcOrd="0" destOrd="0" presId="urn:microsoft.com/office/officeart/2005/8/layout/hList1"/>
    <dgm:cxn modelId="{0832A568-45BD-410A-B494-874BF2A54C7B}" srcId="{2EB67EF1-4F13-4447-80A2-51E7D234D927}" destId="{EB42CA2E-6C12-4FEC-B543-DC2BCEDAEFDE}" srcOrd="0" destOrd="0" parTransId="{9D6329AB-B29C-4E60-9C4C-0FC90EBC20AE}" sibTransId="{1834E6DA-0F69-42F7-BAC2-1E1B225DC4BA}"/>
    <dgm:cxn modelId="{2E4CA4BA-93E3-4D18-923B-BEBF22E9AA3B}" type="presOf" srcId="{EB42CA2E-6C12-4FEC-B543-DC2BCEDAEFDE}" destId="{7C539FB3-A955-4793-81DB-E35C0277570B}" srcOrd="0" destOrd="0" presId="urn:microsoft.com/office/officeart/2005/8/layout/hList1"/>
    <dgm:cxn modelId="{7BBA1760-9AC3-4911-BBE0-4E269D07EBC6}" type="presParOf" srcId="{6BAFD385-F7E5-4725-AA3B-B1A8FBCD4764}" destId="{5C8C9A2F-36A0-4EE0-856A-DAE269985AD5}" srcOrd="0" destOrd="0" presId="urn:microsoft.com/office/officeart/2005/8/layout/hList1"/>
    <dgm:cxn modelId="{C228AD0A-5DF3-4839-9E0A-A5F4FE37C28D}" type="presParOf" srcId="{5C8C9A2F-36A0-4EE0-856A-DAE269985AD5}" destId="{7C539FB3-A955-4793-81DB-E35C0277570B}" srcOrd="0" destOrd="0" presId="urn:microsoft.com/office/officeart/2005/8/layout/hList1"/>
    <dgm:cxn modelId="{255BA22E-3B8D-4D6E-976E-0A9961E9BE9B}" type="presParOf" srcId="{5C8C9A2F-36A0-4EE0-856A-DAE269985AD5}" destId="{CC3923FD-8B37-43A4-BD2F-A96F8E3082D0}"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BAAA2-FB10-4EA9-904A-9A36744585F1}" type="doc">
      <dgm:prSet loTypeId="urn:microsoft.com/office/officeart/2005/8/layout/process1" loCatId="process" qsTypeId="urn:microsoft.com/office/officeart/2005/8/quickstyle/simple1" qsCatId="simple" csTypeId="urn:microsoft.com/office/officeart/2005/8/colors/colorful1" csCatId="colorful" phldr="1"/>
      <dgm:spPr/>
    </dgm:pt>
    <dgm:pt modelId="{A5199741-2C48-4E69-BCDD-9DE9174D915E}">
      <dgm:prSet phldrT="[Texto]" custT="1"/>
      <dgm:spPr/>
      <dgm:t>
        <a:bodyPr/>
        <a:lstStyle/>
        <a:p>
          <a:r>
            <a:rPr lang="es-EC" sz="1700" dirty="0" smtClean="0">
              <a:solidFill>
                <a:schemeClr val="tx1"/>
              </a:solidFill>
            </a:rPr>
            <a:t>Intermediario/exportador impone el precio</a:t>
          </a:r>
          <a:endParaRPr lang="es-EC" sz="1700" dirty="0">
            <a:solidFill>
              <a:schemeClr val="tx1"/>
            </a:solidFill>
          </a:endParaRPr>
        </a:p>
      </dgm:t>
    </dgm:pt>
    <dgm:pt modelId="{09EB93CC-62CF-4251-82A0-B30267B731DB}" type="parTrans" cxnId="{25B743B1-733E-459D-97CA-D93404DF9D83}">
      <dgm:prSet/>
      <dgm:spPr/>
      <dgm:t>
        <a:bodyPr/>
        <a:lstStyle/>
        <a:p>
          <a:endParaRPr lang="es-EC" sz="1700">
            <a:solidFill>
              <a:schemeClr val="tx1"/>
            </a:solidFill>
          </a:endParaRPr>
        </a:p>
      </dgm:t>
    </dgm:pt>
    <dgm:pt modelId="{424E411D-2C8F-4F90-BD77-B5B29F0CCEC2}" type="sibTrans" cxnId="{25B743B1-733E-459D-97CA-D93404DF9D83}">
      <dgm:prSet custT="1"/>
      <dgm:spPr/>
      <dgm:t>
        <a:bodyPr/>
        <a:lstStyle/>
        <a:p>
          <a:endParaRPr lang="es-EC" sz="1700">
            <a:solidFill>
              <a:schemeClr val="tx1"/>
            </a:solidFill>
          </a:endParaRPr>
        </a:p>
      </dgm:t>
    </dgm:pt>
    <dgm:pt modelId="{9155B650-FB15-41E9-8E5E-D8B68AE0F62E}">
      <dgm:prSet phldrT="[Texto]" custT="1"/>
      <dgm:spPr/>
      <dgm:t>
        <a:bodyPr/>
        <a:lstStyle/>
        <a:p>
          <a:r>
            <a:rPr lang="es-EC" sz="1700" dirty="0" smtClean="0">
              <a:solidFill>
                <a:schemeClr val="tx1"/>
              </a:solidFill>
            </a:rPr>
            <a:t>No cuentan con recursos y desconocen las formas de comercialización.</a:t>
          </a:r>
          <a:endParaRPr lang="es-EC" sz="1700" dirty="0">
            <a:solidFill>
              <a:schemeClr val="tx1"/>
            </a:solidFill>
          </a:endParaRPr>
        </a:p>
      </dgm:t>
    </dgm:pt>
    <dgm:pt modelId="{EA75A435-290A-4E82-B560-9E7D2D649D55}" type="parTrans" cxnId="{EE5A5EF7-C171-4DEF-BE9B-FDE19F2B2A62}">
      <dgm:prSet/>
      <dgm:spPr/>
      <dgm:t>
        <a:bodyPr/>
        <a:lstStyle/>
        <a:p>
          <a:endParaRPr lang="es-EC" sz="1700">
            <a:solidFill>
              <a:schemeClr val="tx1"/>
            </a:solidFill>
          </a:endParaRPr>
        </a:p>
      </dgm:t>
    </dgm:pt>
    <dgm:pt modelId="{5C1DB903-B7EE-4375-98A6-A35F447756EE}" type="sibTrans" cxnId="{EE5A5EF7-C171-4DEF-BE9B-FDE19F2B2A62}">
      <dgm:prSet custT="1"/>
      <dgm:spPr/>
      <dgm:t>
        <a:bodyPr/>
        <a:lstStyle/>
        <a:p>
          <a:endParaRPr lang="es-EC" sz="1700">
            <a:solidFill>
              <a:schemeClr val="tx1"/>
            </a:solidFill>
          </a:endParaRPr>
        </a:p>
      </dgm:t>
    </dgm:pt>
    <dgm:pt modelId="{6B966207-3F62-4646-9991-9125CD105E4C}">
      <dgm:prSet phldrT="[Texto]" custT="1"/>
      <dgm:spPr/>
      <dgm:t>
        <a:bodyPr/>
        <a:lstStyle/>
        <a:p>
          <a:r>
            <a:rPr lang="es-EC" sz="1700" dirty="0" smtClean="0">
              <a:solidFill>
                <a:schemeClr val="tx1"/>
              </a:solidFill>
            </a:rPr>
            <a:t>Acceden a precios bajos</a:t>
          </a:r>
          <a:endParaRPr lang="es-EC" sz="1700" dirty="0">
            <a:solidFill>
              <a:schemeClr val="tx1"/>
            </a:solidFill>
          </a:endParaRPr>
        </a:p>
      </dgm:t>
    </dgm:pt>
    <dgm:pt modelId="{C0D24A05-34CA-4893-84B6-6F3BFCEC7CA9}" type="parTrans" cxnId="{17163149-E240-4B62-B246-8724C9E5419E}">
      <dgm:prSet/>
      <dgm:spPr/>
      <dgm:t>
        <a:bodyPr/>
        <a:lstStyle/>
        <a:p>
          <a:endParaRPr lang="es-EC" sz="1700">
            <a:solidFill>
              <a:schemeClr val="tx1"/>
            </a:solidFill>
          </a:endParaRPr>
        </a:p>
      </dgm:t>
    </dgm:pt>
    <dgm:pt modelId="{20D2BBD9-14EB-46B4-AD66-5E0FD2F7E03C}" type="sibTrans" cxnId="{17163149-E240-4B62-B246-8724C9E5419E}">
      <dgm:prSet/>
      <dgm:spPr/>
      <dgm:t>
        <a:bodyPr/>
        <a:lstStyle/>
        <a:p>
          <a:endParaRPr lang="es-EC" sz="1700">
            <a:solidFill>
              <a:schemeClr val="tx1"/>
            </a:solidFill>
          </a:endParaRPr>
        </a:p>
      </dgm:t>
    </dgm:pt>
    <dgm:pt modelId="{4574F7F6-E476-40D6-8EE2-A290439622A2}" type="pres">
      <dgm:prSet presAssocID="{D53BAAA2-FB10-4EA9-904A-9A36744585F1}" presName="Name0" presStyleCnt="0">
        <dgm:presLayoutVars>
          <dgm:dir/>
          <dgm:resizeHandles val="exact"/>
        </dgm:presLayoutVars>
      </dgm:prSet>
      <dgm:spPr/>
    </dgm:pt>
    <dgm:pt modelId="{6371E9AF-5FC0-43D5-8876-51AAA77CC379}" type="pres">
      <dgm:prSet presAssocID="{A5199741-2C48-4E69-BCDD-9DE9174D915E}" presName="node" presStyleLbl="node1" presStyleIdx="0" presStyleCnt="3">
        <dgm:presLayoutVars>
          <dgm:bulletEnabled val="1"/>
        </dgm:presLayoutVars>
      </dgm:prSet>
      <dgm:spPr/>
      <dgm:t>
        <a:bodyPr/>
        <a:lstStyle/>
        <a:p>
          <a:endParaRPr lang="es-EC"/>
        </a:p>
      </dgm:t>
    </dgm:pt>
    <dgm:pt modelId="{40E22AD5-96AF-4A9E-9177-4DC17562928F}" type="pres">
      <dgm:prSet presAssocID="{424E411D-2C8F-4F90-BD77-B5B29F0CCEC2}" presName="sibTrans" presStyleLbl="sibTrans2D1" presStyleIdx="0" presStyleCnt="2"/>
      <dgm:spPr/>
      <dgm:t>
        <a:bodyPr/>
        <a:lstStyle/>
        <a:p>
          <a:endParaRPr lang="es-EC"/>
        </a:p>
      </dgm:t>
    </dgm:pt>
    <dgm:pt modelId="{F7A47FCF-17E1-4C4E-9B39-61A923137A97}" type="pres">
      <dgm:prSet presAssocID="{424E411D-2C8F-4F90-BD77-B5B29F0CCEC2}" presName="connectorText" presStyleLbl="sibTrans2D1" presStyleIdx="0" presStyleCnt="2"/>
      <dgm:spPr/>
      <dgm:t>
        <a:bodyPr/>
        <a:lstStyle/>
        <a:p>
          <a:endParaRPr lang="es-EC"/>
        </a:p>
      </dgm:t>
    </dgm:pt>
    <dgm:pt modelId="{32B94670-2D44-4CCA-B85B-80F88CEE2EDE}" type="pres">
      <dgm:prSet presAssocID="{9155B650-FB15-41E9-8E5E-D8B68AE0F62E}" presName="node" presStyleLbl="node1" presStyleIdx="1" presStyleCnt="3">
        <dgm:presLayoutVars>
          <dgm:bulletEnabled val="1"/>
        </dgm:presLayoutVars>
      </dgm:prSet>
      <dgm:spPr/>
      <dgm:t>
        <a:bodyPr/>
        <a:lstStyle/>
        <a:p>
          <a:endParaRPr lang="es-EC"/>
        </a:p>
      </dgm:t>
    </dgm:pt>
    <dgm:pt modelId="{3B594D6A-6E27-4B84-882B-AA8E66E76673}" type="pres">
      <dgm:prSet presAssocID="{5C1DB903-B7EE-4375-98A6-A35F447756EE}" presName="sibTrans" presStyleLbl="sibTrans2D1" presStyleIdx="1" presStyleCnt="2"/>
      <dgm:spPr/>
      <dgm:t>
        <a:bodyPr/>
        <a:lstStyle/>
        <a:p>
          <a:endParaRPr lang="es-EC"/>
        </a:p>
      </dgm:t>
    </dgm:pt>
    <dgm:pt modelId="{5890BCC8-0062-4A4F-91A7-5BB419FD602A}" type="pres">
      <dgm:prSet presAssocID="{5C1DB903-B7EE-4375-98A6-A35F447756EE}" presName="connectorText" presStyleLbl="sibTrans2D1" presStyleIdx="1" presStyleCnt="2"/>
      <dgm:spPr/>
      <dgm:t>
        <a:bodyPr/>
        <a:lstStyle/>
        <a:p>
          <a:endParaRPr lang="es-EC"/>
        </a:p>
      </dgm:t>
    </dgm:pt>
    <dgm:pt modelId="{070B52FD-0622-4FDC-819D-B1B67ED30A6B}" type="pres">
      <dgm:prSet presAssocID="{6B966207-3F62-4646-9991-9125CD105E4C}" presName="node" presStyleLbl="node1" presStyleIdx="2" presStyleCnt="3">
        <dgm:presLayoutVars>
          <dgm:bulletEnabled val="1"/>
        </dgm:presLayoutVars>
      </dgm:prSet>
      <dgm:spPr/>
      <dgm:t>
        <a:bodyPr/>
        <a:lstStyle/>
        <a:p>
          <a:endParaRPr lang="es-EC"/>
        </a:p>
      </dgm:t>
    </dgm:pt>
  </dgm:ptLst>
  <dgm:cxnLst>
    <dgm:cxn modelId="{4F65D284-16AC-4854-930F-8FF3425BB826}" type="presOf" srcId="{424E411D-2C8F-4F90-BD77-B5B29F0CCEC2}" destId="{F7A47FCF-17E1-4C4E-9B39-61A923137A97}" srcOrd="1" destOrd="0" presId="urn:microsoft.com/office/officeart/2005/8/layout/process1"/>
    <dgm:cxn modelId="{25B743B1-733E-459D-97CA-D93404DF9D83}" srcId="{D53BAAA2-FB10-4EA9-904A-9A36744585F1}" destId="{A5199741-2C48-4E69-BCDD-9DE9174D915E}" srcOrd="0" destOrd="0" parTransId="{09EB93CC-62CF-4251-82A0-B30267B731DB}" sibTransId="{424E411D-2C8F-4F90-BD77-B5B29F0CCEC2}"/>
    <dgm:cxn modelId="{17163149-E240-4B62-B246-8724C9E5419E}" srcId="{D53BAAA2-FB10-4EA9-904A-9A36744585F1}" destId="{6B966207-3F62-4646-9991-9125CD105E4C}" srcOrd="2" destOrd="0" parTransId="{C0D24A05-34CA-4893-84B6-6F3BFCEC7CA9}" sibTransId="{20D2BBD9-14EB-46B4-AD66-5E0FD2F7E03C}"/>
    <dgm:cxn modelId="{C9B12FBD-F5BC-419C-9D3A-3C016F67B6AD}" type="presOf" srcId="{5C1DB903-B7EE-4375-98A6-A35F447756EE}" destId="{3B594D6A-6E27-4B84-882B-AA8E66E76673}" srcOrd="0" destOrd="0" presId="urn:microsoft.com/office/officeart/2005/8/layout/process1"/>
    <dgm:cxn modelId="{EE5A5EF7-C171-4DEF-BE9B-FDE19F2B2A62}" srcId="{D53BAAA2-FB10-4EA9-904A-9A36744585F1}" destId="{9155B650-FB15-41E9-8E5E-D8B68AE0F62E}" srcOrd="1" destOrd="0" parTransId="{EA75A435-290A-4E82-B560-9E7D2D649D55}" sibTransId="{5C1DB903-B7EE-4375-98A6-A35F447756EE}"/>
    <dgm:cxn modelId="{EAF82116-0F8C-4839-B404-B6595FF6C6B7}" type="presOf" srcId="{6B966207-3F62-4646-9991-9125CD105E4C}" destId="{070B52FD-0622-4FDC-819D-B1B67ED30A6B}" srcOrd="0" destOrd="0" presId="urn:microsoft.com/office/officeart/2005/8/layout/process1"/>
    <dgm:cxn modelId="{A57A6850-980F-4BC0-80BB-4B950C41A694}" type="presOf" srcId="{A5199741-2C48-4E69-BCDD-9DE9174D915E}" destId="{6371E9AF-5FC0-43D5-8876-51AAA77CC379}" srcOrd="0" destOrd="0" presId="urn:microsoft.com/office/officeart/2005/8/layout/process1"/>
    <dgm:cxn modelId="{C32913B0-6BEC-49CC-966D-6E33F0C134E5}" type="presOf" srcId="{9155B650-FB15-41E9-8E5E-D8B68AE0F62E}" destId="{32B94670-2D44-4CCA-B85B-80F88CEE2EDE}" srcOrd="0" destOrd="0" presId="urn:microsoft.com/office/officeart/2005/8/layout/process1"/>
    <dgm:cxn modelId="{BED028A0-C2B0-4389-90C2-A3E4011183ED}" type="presOf" srcId="{D53BAAA2-FB10-4EA9-904A-9A36744585F1}" destId="{4574F7F6-E476-40D6-8EE2-A290439622A2}" srcOrd="0" destOrd="0" presId="urn:microsoft.com/office/officeart/2005/8/layout/process1"/>
    <dgm:cxn modelId="{4F91C93F-B605-470D-9186-23F92EF457A5}" type="presOf" srcId="{5C1DB903-B7EE-4375-98A6-A35F447756EE}" destId="{5890BCC8-0062-4A4F-91A7-5BB419FD602A}" srcOrd="1" destOrd="0" presId="urn:microsoft.com/office/officeart/2005/8/layout/process1"/>
    <dgm:cxn modelId="{DD9D54E6-2801-4344-935B-E930E4B50924}" type="presOf" srcId="{424E411D-2C8F-4F90-BD77-B5B29F0CCEC2}" destId="{40E22AD5-96AF-4A9E-9177-4DC17562928F}" srcOrd="0" destOrd="0" presId="urn:microsoft.com/office/officeart/2005/8/layout/process1"/>
    <dgm:cxn modelId="{8B3DAE68-915E-4606-959D-2E4851BE5478}" type="presParOf" srcId="{4574F7F6-E476-40D6-8EE2-A290439622A2}" destId="{6371E9AF-5FC0-43D5-8876-51AAA77CC379}" srcOrd="0" destOrd="0" presId="urn:microsoft.com/office/officeart/2005/8/layout/process1"/>
    <dgm:cxn modelId="{46F8891D-687D-463A-B7D5-4CF85CBE62AE}" type="presParOf" srcId="{4574F7F6-E476-40D6-8EE2-A290439622A2}" destId="{40E22AD5-96AF-4A9E-9177-4DC17562928F}" srcOrd="1" destOrd="0" presId="urn:microsoft.com/office/officeart/2005/8/layout/process1"/>
    <dgm:cxn modelId="{4766D972-570C-4F16-8304-28FEA09D6DCC}" type="presParOf" srcId="{40E22AD5-96AF-4A9E-9177-4DC17562928F}" destId="{F7A47FCF-17E1-4C4E-9B39-61A923137A97}" srcOrd="0" destOrd="0" presId="urn:microsoft.com/office/officeart/2005/8/layout/process1"/>
    <dgm:cxn modelId="{5236127A-4542-46C0-B4C4-9B51411EB1AC}" type="presParOf" srcId="{4574F7F6-E476-40D6-8EE2-A290439622A2}" destId="{32B94670-2D44-4CCA-B85B-80F88CEE2EDE}" srcOrd="2" destOrd="0" presId="urn:microsoft.com/office/officeart/2005/8/layout/process1"/>
    <dgm:cxn modelId="{D0D73AA1-9AFF-4B39-8639-ADE880887D0B}" type="presParOf" srcId="{4574F7F6-E476-40D6-8EE2-A290439622A2}" destId="{3B594D6A-6E27-4B84-882B-AA8E66E76673}" srcOrd="3" destOrd="0" presId="urn:microsoft.com/office/officeart/2005/8/layout/process1"/>
    <dgm:cxn modelId="{400E7112-5E8C-47E1-BB5B-FDF16A8207C4}" type="presParOf" srcId="{3B594D6A-6E27-4B84-882B-AA8E66E76673}" destId="{5890BCC8-0062-4A4F-91A7-5BB419FD602A}" srcOrd="0" destOrd="0" presId="urn:microsoft.com/office/officeart/2005/8/layout/process1"/>
    <dgm:cxn modelId="{C8AA28D4-8086-4972-BE9E-04CC1A9AA76C}" type="presParOf" srcId="{4574F7F6-E476-40D6-8EE2-A290439622A2}" destId="{070B52FD-0622-4FDC-819D-B1B67ED30A6B}"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3BAAA2-FB10-4EA9-904A-9A36744585F1}" type="doc">
      <dgm:prSet loTypeId="urn:microsoft.com/office/officeart/2005/8/layout/process1" loCatId="process" qsTypeId="urn:microsoft.com/office/officeart/2005/8/quickstyle/simple1" qsCatId="simple" csTypeId="urn:microsoft.com/office/officeart/2005/8/colors/colorful1" csCatId="colorful" phldr="1"/>
      <dgm:spPr/>
    </dgm:pt>
    <dgm:pt modelId="{A5199741-2C48-4E69-BCDD-9DE9174D915E}">
      <dgm:prSet phldrT="[Texto]" custT="1"/>
      <dgm:spPr/>
      <dgm:t>
        <a:bodyPr/>
        <a:lstStyle/>
        <a:p>
          <a:r>
            <a:rPr lang="es-EC" sz="1700" dirty="0" smtClean="0">
              <a:solidFill>
                <a:schemeClr val="tx1"/>
              </a:solidFill>
            </a:rPr>
            <a:t>Producto deseado a nivel internacional</a:t>
          </a:r>
          <a:endParaRPr lang="es-EC" sz="1700" dirty="0">
            <a:solidFill>
              <a:schemeClr val="tx1"/>
            </a:solidFill>
          </a:endParaRPr>
        </a:p>
      </dgm:t>
    </dgm:pt>
    <dgm:pt modelId="{09EB93CC-62CF-4251-82A0-B30267B731DB}" type="parTrans" cxnId="{25B743B1-733E-459D-97CA-D93404DF9D83}">
      <dgm:prSet/>
      <dgm:spPr/>
      <dgm:t>
        <a:bodyPr/>
        <a:lstStyle/>
        <a:p>
          <a:endParaRPr lang="es-EC" sz="1700">
            <a:solidFill>
              <a:schemeClr val="tx1"/>
            </a:solidFill>
          </a:endParaRPr>
        </a:p>
      </dgm:t>
    </dgm:pt>
    <dgm:pt modelId="{424E411D-2C8F-4F90-BD77-B5B29F0CCEC2}" type="sibTrans" cxnId="{25B743B1-733E-459D-97CA-D93404DF9D83}">
      <dgm:prSet custT="1"/>
      <dgm:spPr/>
      <dgm:t>
        <a:bodyPr/>
        <a:lstStyle/>
        <a:p>
          <a:endParaRPr lang="es-EC" sz="1700">
            <a:solidFill>
              <a:schemeClr val="tx1"/>
            </a:solidFill>
          </a:endParaRPr>
        </a:p>
      </dgm:t>
    </dgm:pt>
    <dgm:pt modelId="{9155B650-FB15-41E9-8E5E-D8B68AE0F62E}">
      <dgm:prSet phldrT="[Texto]" custT="1"/>
      <dgm:spPr/>
      <dgm:t>
        <a:bodyPr/>
        <a:lstStyle/>
        <a:p>
          <a:r>
            <a:rPr lang="es-EC" sz="1700" dirty="0" smtClean="0">
              <a:solidFill>
                <a:schemeClr val="tx1"/>
              </a:solidFill>
            </a:rPr>
            <a:t>No realizan un plan para sembrar</a:t>
          </a:r>
          <a:endParaRPr lang="es-EC" sz="1700" dirty="0">
            <a:solidFill>
              <a:schemeClr val="tx1"/>
            </a:solidFill>
          </a:endParaRPr>
        </a:p>
      </dgm:t>
    </dgm:pt>
    <dgm:pt modelId="{EA75A435-290A-4E82-B560-9E7D2D649D55}" type="parTrans" cxnId="{EE5A5EF7-C171-4DEF-BE9B-FDE19F2B2A62}">
      <dgm:prSet/>
      <dgm:spPr/>
      <dgm:t>
        <a:bodyPr/>
        <a:lstStyle/>
        <a:p>
          <a:endParaRPr lang="es-EC" sz="1700">
            <a:solidFill>
              <a:schemeClr val="tx1"/>
            </a:solidFill>
          </a:endParaRPr>
        </a:p>
      </dgm:t>
    </dgm:pt>
    <dgm:pt modelId="{5C1DB903-B7EE-4375-98A6-A35F447756EE}" type="sibTrans" cxnId="{EE5A5EF7-C171-4DEF-BE9B-FDE19F2B2A62}">
      <dgm:prSet custT="1"/>
      <dgm:spPr/>
      <dgm:t>
        <a:bodyPr/>
        <a:lstStyle/>
        <a:p>
          <a:endParaRPr lang="es-EC" sz="1700">
            <a:solidFill>
              <a:schemeClr val="tx1"/>
            </a:solidFill>
          </a:endParaRPr>
        </a:p>
      </dgm:t>
    </dgm:pt>
    <dgm:pt modelId="{6B966207-3F62-4646-9991-9125CD105E4C}">
      <dgm:prSet phldrT="[Texto]" custT="1"/>
      <dgm:spPr/>
      <dgm:t>
        <a:bodyPr/>
        <a:lstStyle/>
        <a:p>
          <a:r>
            <a:rPr lang="es-EC" sz="1700" dirty="0" smtClean="0">
              <a:solidFill>
                <a:schemeClr val="tx1"/>
              </a:solidFill>
            </a:rPr>
            <a:t>Provocan sobreoferta estacional</a:t>
          </a:r>
          <a:endParaRPr lang="es-EC" sz="1700" dirty="0">
            <a:solidFill>
              <a:schemeClr val="tx1"/>
            </a:solidFill>
          </a:endParaRPr>
        </a:p>
      </dgm:t>
    </dgm:pt>
    <dgm:pt modelId="{C0D24A05-34CA-4893-84B6-6F3BFCEC7CA9}" type="parTrans" cxnId="{17163149-E240-4B62-B246-8724C9E5419E}">
      <dgm:prSet/>
      <dgm:spPr/>
      <dgm:t>
        <a:bodyPr/>
        <a:lstStyle/>
        <a:p>
          <a:endParaRPr lang="es-EC" sz="1700">
            <a:solidFill>
              <a:schemeClr val="tx1"/>
            </a:solidFill>
          </a:endParaRPr>
        </a:p>
      </dgm:t>
    </dgm:pt>
    <dgm:pt modelId="{20D2BBD9-14EB-46B4-AD66-5E0FD2F7E03C}" type="sibTrans" cxnId="{17163149-E240-4B62-B246-8724C9E5419E}">
      <dgm:prSet/>
      <dgm:spPr/>
      <dgm:t>
        <a:bodyPr/>
        <a:lstStyle/>
        <a:p>
          <a:endParaRPr lang="es-EC" sz="1700">
            <a:solidFill>
              <a:schemeClr val="tx1"/>
            </a:solidFill>
          </a:endParaRPr>
        </a:p>
      </dgm:t>
    </dgm:pt>
    <dgm:pt modelId="{4574F7F6-E476-40D6-8EE2-A290439622A2}" type="pres">
      <dgm:prSet presAssocID="{D53BAAA2-FB10-4EA9-904A-9A36744585F1}" presName="Name0" presStyleCnt="0">
        <dgm:presLayoutVars>
          <dgm:dir/>
          <dgm:resizeHandles val="exact"/>
        </dgm:presLayoutVars>
      </dgm:prSet>
      <dgm:spPr/>
    </dgm:pt>
    <dgm:pt modelId="{6371E9AF-5FC0-43D5-8876-51AAA77CC379}" type="pres">
      <dgm:prSet presAssocID="{A5199741-2C48-4E69-BCDD-9DE9174D915E}" presName="node" presStyleLbl="node1" presStyleIdx="0" presStyleCnt="3">
        <dgm:presLayoutVars>
          <dgm:bulletEnabled val="1"/>
        </dgm:presLayoutVars>
      </dgm:prSet>
      <dgm:spPr/>
      <dgm:t>
        <a:bodyPr/>
        <a:lstStyle/>
        <a:p>
          <a:endParaRPr lang="es-EC"/>
        </a:p>
      </dgm:t>
    </dgm:pt>
    <dgm:pt modelId="{40E22AD5-96AF-4A9E-9177-4DC17562928F}" type="pres">
      <dgm:prSet presAssocID="{424E411D-2C8F-4F90-BD77-B5B29F0CCEC2}" presName="sibTrans" presStyleLbl="sibTrans2D1" presStyleIdx="0" presStyleCnt="2"/>
      <dgm:spPr/>
      <dgm:t>
        <a:bodyPr/>
        <a:lstStyle/>
        <a:p>
          <a:endParaRPr lang="es-EC"/>
        </a:p>
      </dgm:t>
    </dgm:pt>
    <dgm:pt modelId="{F7A47FCF-17E1-4C4E-9B39-61A923137A97}" type="pres">
      <dgm:prSet presAssocID="{424E411D-2C8F-4F90-BD77-B5B29F0CCEC2}" presName="connectorText" presStyleLbl="sibTrans2D1" presStyleIdx="0" presStyleCnt="2"/>
      <dgm:spPr/>
      <dgm:t>
        <a:bodyPr/>
        <a:lstStyle/>
        <a:p>
          <a:endParaRPr lang="es-EC"/>
        </a:p>
      </dgm:t>
    </dgm:pt>
    <dgm:pt modelId="{32B94670-2D44-4CCA-B85B-80F88CEE2EDE}" type="pres">
      <dgm:prSet presAssocID="{9155B650-FB15-41E9-8E5E-D8B68AE0F62E}" presName="node" presStyleLbl="node1" presStyleIdx="1" presStyleCnt="3">
        <dgm:presLayoutVars>
          <dgm:bulletEnabled val="1"/>
        </dgm:presLayoutVars>
      </dgm:prSet>
      <dgm:spPr/>
      <dgm:t>
        <a:bodyPr/>
        <a:lstStyle/>
        <a:p>
          <a:endParaRPr lang="es-EC"/>
        </a:p>
      </dgm:t>
    </dgm:pt>
    <dgm:pt modelId="{3B594D6A-6E27-4B84-882B-AA8E66E76673}" type="pres">
      <dgm:prSet presAssocID="{5C1DB903-B7EE-4375-98A6-A35F447756EE}" presName="sibTrans" presStyleLbl="sibTrans2D1" presStyleIdx="1" presStyleCnt="2"/>
      <dgm:spPr/>
      <dgm:t>
        <a:bodyPr/>
        <a:lstStyle/>
        <a:p>
          <a:endParaRPr lang="es-EC"/>
        </a:p>
      </dgm:t>
    </dgm:pt>
    <dgm:pt modelId="{5890BCC8-0062-4A4F-91A7-5BB419FD602A}" type="pres">
      <dgm:prSet presAssocID="{5C1DB903-B7EE-4375-98A6-A35F447756EE}" presName="connectorText" presStyleLbl="sibTrans2D1" presStyleIdx="1" presStyleCnt="2"/>
      <dgm:spPr/>
      <dgm:t>
        <a:bodyPr/>
        <a:lstStyle/>
        <a:p>
          <a:endParaRPr lang="es-EC"/>
        </a:p>
      </dgm:t>
    </dgm:pt>
    <dgm:pt modelId="{070B52FD-0622-4FDC-819D-B1B67ED30A6B}" type="pres">
      <dgm:prSet presAssocID="{6B966207-3F62-4646-9991-9125CD105E4C}" presName="node" presStyleLbl="node1" presStyleIdx="2" presStyleCnt="3">
        <dgm:presLayoutVars>
          <dgm:bulletEnabled val="1"/>
        </dgm:presLayoutVars>
      </dgm:prSet>
      <dgm:spPr/>
      <dgm:t>
        <a:bodyPr/>
        <a:lstStyle/>
        <a:p>
          <a:endParaRPr lang="es-EC"/>
        </a:p>
      </dgm:t>
    </dgm:pt>
  </dgm:ptLst>
  <dgm:cxnLst>
    <dgm:cxn modelId="{EE5A5EF7-C171-4DEF-BE9B-FDE19F2B2A62}" srcId="{D53BAAA2-FB10-4EA9-904A-9A36744585F1}" destId="{9155B650-FB15-41E9-8E5E-D8B68AE0F62E}" srcOrd="1" destOrd="0" parTransId="{EA75A435-290A-4E82-B560-9E7D2D649D55}" sibTransId="{5C1DB903-B7EE-4375-98A6-A35F447756EE}"/>
    <dgm:cxn modelId="{C4B2AB75-EEEE-415B-B5FB-1C9D1DA234F4}" type="presOf" srcId="{5C1DB903-B7EE-4375-98A6-A35F447756EE}" destId="{3B594D6A-6E27-4B84-882B-AA8E66E76673}" srcOrd="0" destOrd="0" presId="urn:microsoft.com/office/officeart/2005/8/layout/process1"/>
    <dgm:cxn modelId="{A63534E9-2679-4B67-93E3-16195DCA556C}" type="presOf" srcId="{D53BAAA2-FB10-4EA9-904A-9A36744585F1}" destId="{4574F7F6-E476-40D6-8EE2-A290439622A2}" srcOrd="0" destOrd="0" presId="urn:microsoft.com/office/officeart/2005/8/layout/process1"/>
    <dgm:cxn modelId="{29B71B00-2C0C-4E9B-8A9E-40DBEB9D3000}" type="presOf" srcId="{6B966207-3F62-4646-9991-9125CD105E4C}" destId="{070B52FD-0622-4FDC-819D-B1B67ED30A6B}" srcOrd="0" destOrd="0" presId="urn:microsoft.com/office/officeart/2005/8/layout/process1"/>
    <dgm:cxn modelId="{436E59FC-B027-4548-B6BB-5BF916593076}" type="presOf" srcId="{A5199741-2C48-4E69-BCDD-9DE9174D915E}" destId="{6371E9AF-5FC0-43D5-8876-51AAA77CC379}" srcOrd="0" destOrd="0" presId="urn:microsoft.com/office/officeart/2005/8/layout/process1"/>
    <dgm:cxn modelId="{AE235B25-417C-41FC-9690-0C4C5DF872AB}" type="presOf" srcId="{9155B650-FB15-41E9-8E5E-D8B68AE0F62E}" destId="{32B94670-2D44-4CCA-B85B-80F88CEE2EDE}" srcOrd="0" destOrd="0" presId="urn:microsoft.com/office/officeart/2005/8/layout/process1"/>
    <dgm:cxn modelId="{B630BA72-D805-41D7-89B3-37DA221141F0}" type="presOf" srcId="{424E411D-2C8F-4F90-BD77-B5B29F0CCEC2}" destId="{F7A47FCF-17E1-4C4E-9B39-61A923137A97}" srcOrd="1" destOrd="0" presId="urn:microsoft.com/office/officeart/2005/8/layout/process1"/>
    <dgm:cxn modelId="{25B743B1-733E-459D-97CA-D93404DF9D83}" srcId="{D53BAAA2-FB10-4EA9-904A-9A36744585F1}" destId="{A5199741-2C48-4E69-BCDD-9DE9174D915E}" srcOrd="0" destOrd="0" parTransId="{09EB93CC-62CF-4251-82A0-B30267B731DB}" sibTransId="{424E411D-2C8F-4F90-BD77-B5B29F0CCEC2}"/>
    <dgm:cxn modelId="{DCE13CA0-8BFE-4D8F-BF22-7B84ABA98614}" type="presOf" srcId="{5C1DB903-B7EE-4375-98A6-A35F447756EE}" destId="{5890BCC8-0062-4A4F-91A7-5BB419FD602A}" srcOrd="1" destOrd="0" presId="urn:microsoft.com/office/officeart/2005/8/layout/process1"/>
    <dgm:cxn modelId="{17163149-E240-4B62-B246-8724C9E5419E}" srcId="{D53BAAA2-FB10-4EA9-904A-9A36744585F1}" destId="{6B966207-3F62-4646-9991-9125CD105E4C}" srcOrd="2" destOrd="0" parTransId="{C0D24A05-34CA-4893-84B6-6F3BFCEC7CA9}" sibTransId="{20D2BBD9-14EB-46B4-AD66-5E0FD2F7E03C}"/>
    <dgm:cxn modelId="{1E4ABF9C-EA48-47DC-9FCD-9AF8734CE276}" type="presOf" srcId="{424E411D-2C8F-4F90-BD77-B5B29F0CCEC2}" destId="{40E22AD5-96AF-4A9E-9177-4DC17562928F}" srcOrd="0" destOrd="0" presId="urn:microsoft.com/office/officeart/2005/8/layout/process1"/>
    <dgm:cxn modelId="{8622234A-6411-43DC-B43A-61AF1D5D66D3}" type="presParOf" srcId="{4574F7F6-E476-40D6-8EE2-A290439622A2}" destId="{6371E9AF-5FC0-43D5-8876-51AAA77CC379}" srcOrd="0" destOrd="0" presId="urn:microsoft.com/office/officeart/2005/8/layout/process1"/>
    <dgm:cxn modelId="{ACCDC58A-1B37-4B73-A8F6-CEDCB4ACA41B}" type="presParOf" srcId="{4574F7F6-E476-40D6-8EE2-A290439622A2}" destId="{40E22AD5-96AF-4A9E-9177-4DC17562928F}" srcOrd="1" destOrd="0" presId="urn:microsoft.com/office/officeart/2005/8/layout/process1"/>
    <dgm:cxn modelId="{134A32A0-CEEB-4C93-8FAC-7CA96235995D}" type="presParOf" srcId="{40E22AD5-96AF-4A9E-9177-4DC17562928F}" destId="{F7A47FCF-17E1-4C4E-9B39-61A923137A97}" srcOrd="0" destOrd="0" presId="urn:microsoft.com/office/officeart/2005/8/layout/process1"/>
    <dgm:cxn modelId="{9FAA5234-48BB-44B9-B2C2-7CBD124B74DD}" type="presParOf" srcId="{4574F7F6-E476-40D6-8EE2-A290439622A2}" destId="{32B94670-2D44-4CCA-B85B-80F88CEE2EDE}" srcOrd="2" destOrd="0" presId="urn:microsoft.com/office/officeart/2005/8/layout/process1"/>
    <dgm:cxn modelId="{68F62171-C74D-4A70-9AA4-3887B7F0A978}" type="presParOf" srcId="{4574F7F6-E476-40D6-8EE2-A290439622A2}" destId="{3B594D6A-6E27-4B84-882B-AA8E66E76673}" srcOrd="3" destOrd="0" presId="urn:microsoft.com/office/officeart/2005/8/layout/process1"/>
    <dgm:cxn modelId="{AE75D5B6-02BE-4B7A-9A6B-90FF708B8433}" type="presParOf" srcId="{3B594D6A-6E27-4B84-882B-AA8E66E76673}" destId="{5890BCC8-0062-4A4F-91A7-5BB419FD602A}" srcOrd="0" destOrd="0" presId="urn:microsoft.com/office/officeart/2005/8/layout/process1"/>
    <dgm:cxn modelId="{6543F397-8F49-44E7-8D80-3DB85C0453DE}" type="presParOf" srcId="{4574F7F6-E476-40D6-8EE2-A290439622A2}" destId="{070B52FD-0622-4FDC-819D-B1B67ED30A6B}"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257072-159D-4162-9716-CFA8283BA946}" type="doc">
      <dgm:prSet loTypeId="urn:microsoft.com/office/officeart/2005/8/layout/hierarchy4" loCatId="hierarchy" qsTypeId="urn:microsoft.com/office/officeart/2005/8/quickstyle/simple1" qsCatId="simple" csTypeId="urn:microsoft.com/office/officeart/2005/8/colors/accent3_1" csCatId="accent3" phldr="1"/>
      <dgm:spPr/>
      <dgm:t>
        <a:bodyPr/>
        <a:lstStyle/>
        <a:p>
          <a:endParaRPr lang="es-EC"/>
        </a:p>
      </dgm:t>
    </dgm:pt>
    <dgm:pt modelId="{42499E24-261E-46AE-9C6A-7FC44B57E1F4}">
      <dgm:prSet phldrT="[Texto]"/>
      <dgm:spPr/>
      <dgm:t>
        <a:bodyPr/>
        <a:lstStyle/>
        <a:p>
          <a:r>
            <a:rPr lang="es-EC" dirty="0" smtClean="0"/>
            <a:t>Analizar los costos de producción y su incidencia en la rentabilidad de los productores de pitahaya del cantón Palora, provincia de Morona Santiago.</a:t>
          </a:r>
          <a:endParaRPr lang="es-EC" dirty="0"/>
        </a:p>
      </dgm:t>
    </dgm:pt>
    <dgm:pt modelId="{2F4DA2F6-4DA7-4201-B32A-298B5AC2B086}" type="parTrans" cxnId="{2CB3C8E0-E5D2-40E4-A971-5188C08BC359}">
      <dgm:prSet/>
      <dgm:spPr/>
      <dgm:t>
        <a:bodyPr/>
        <a:lstStyle/>
        <a:p>
          <a:endParaRPr lang="es-EC"/>
        </a:p>
      </dgm:t>
    </dgm:pt>
    <dgm:pt modelId="{2E612AEE-F6C1-415D-9DB4-222B9E3DA490}" type="sibTrans" cxnId="{2CB3C8E0-E5D2-40E4-A971-5188C08BC359}">
      <dgm:prSet/>
      <dgm:spPr/>
      <dgm:t>
        <a:bodyPr/>
        <a:lstStyle/>
        <a:p>
          <a:endParaRPr lang="es-EC"/>
        </a:p>
      </dgm:t>
    </dgm:pt>
    <dgm:pt modelId="{D83130D6-1DEF-4EA5-BDC3-0447ECC30E60}">
      <dgm:prSet phldrT="[Texto]" custT="1"/>
      <dgm:spPr/>
      <dgm:t>
        <a:bodyPr/>
        <a:lstStyle/>
        <a:p>
          <a:r>
            <a:rPr lang="es-EC" sz="1800" dirty="0" smtClean="0"/>
            <a:t>Definir una base teórica en lo que se refiere a los costos de producción y la rentabilidad. </a:t>
          </a:r>
          <a:endParaRPr lang="es-EC" sz="1800" dirty="0"/>
        </a:p>
      </dgm:t>
    </dgm:pt>
    <dgm:pt modelId="{1169F382-3A6C-421E-9EAA-659398F6BFF0}" type="parTrans" cxnId="{67D7C71E-063C-4CC5-8E0B-AC8FB648A5F0}">
      <dgm:prSet/>
      <dgm:spPr/>
      <dgm:t>
        <a:bodyPr/>
        <a:lstStyle/>
        <a:p>
          <a:endParaRPr lang="es-EC"/>
        </a:p>
      </dgm:t>
    </dgm:pt>
    <dgm:pt modelId="{AE3C84F9-A459-4FA5-84C0-21B2228F5E46}" type="sibTrans" cxnId="{67D7C71E-063C-4CC5-8E0B-AC8FB648A5F0}">
      <dgm:prSet/>
      <dgm:spPr/>
      <dgm:t>
        <a:bodyPr/>
        <a:lstStyle/>
        <a:p>
          <a:endParaRPr lang="es-EC"/>
        </a:p>
      </dgm:t>
    </dgm:pt>
    <dgm:pt modelId="{3AFA6BCB-CB61-4089-9EFE-E6260FD09540}">
      <dgm:prSet phldrT="[Texto]" custT="1"/>
      <dgm:spPr/>
      <dgm:t>
        <a:bodyPr/>
        <a:lstStyle/>
        <a:p>
          <a:r>
            <a:rPr lang="es-EC" sz="1700" dirty="0" smtClean="0"/>
            <a:t>Caracterizar el sector de la producción de la pitahaya del cantón Palora.</a:t>
          </a:r>
          <a:endParaRPr lang="es-EC" sz="1700" dirty="0"/>
        </a:p>
      </dgm:t>
    </dgm:pt>
    <dgm:pt modelId="{1FBD3CF2-856E-42C8-BFCC-41F3453DB82A}" type="parTrans" cxnId="{CA8FC7B1-65C4-4062-9FA2-03B1C758853D}">
      <dgm:prSet/>
      <dgm:spPr/>
      <dgm:t>
        <a:bodyPr/>
        <a:lstStyle/>
        <a:p>
          <a:endParaRPr lang="es-EC"/>
        </a:p>
      </dgm:t>
    </dgm:pt>
    <dgm:pt modelId="{00043399-E427-4D89-A18E-66A0AFF671B3}" type="sibTrans" cxnId="{CA8FC7B1-65C4-4062-9FA2-03B1C758853D}">
      <dgm:prSet/>
      <dgm:spPr/>
      <dgm:t>
        <a:bodyPr/>
        <a:lstStyle/>
        <a:p>
          <a:endParaRPr lang="es-EC"/>
        </a:p>
      </dgm:t>
    </dgm:pt>
    <dgm:pt modelId="{10BB69E6-23F8-4965-8077-63DB4BCE3776}">
      <dgm:prSet phldrT="[Texto]" custT="1"/>
      <dgm:spPr/>
      <dgm:t>
        <a:bodyPr/>
        <a:lstStyle/>
        <a:p>
          <a:r>
            <a:rPr lang="es-EC" sz="1700" dirty="0" smtClean="0"/>
            <a:t>Aplicar un estudio empírico que permita la medición de los costos de producción y rentabilidad en los productores de pitahaya, y establecer el grado de relación entre las variables.</a:t>
          </a:r>
          <a:endParaRPr lang="es-EC" sz="1700" dirty="0"/>
        </a:p>
      </dgm:t>
    </dgm:pt>
    <dgm:pt modelId="{8636D02F-9D46-475F-81CA-BE26D7480D01}" type="parTrans" cxnId="{4B8E418B-FDE5-45CC-B833-AF35D2715E35}">
      <dgm:prSet/>
      <dgm:spPr/>
      <dgm:t>
        <a:bodyPr/>
        <a:lstStyle/>
        <a:p>
          <a:endParaRPr lang="es-EC"/>
        </a:p>
      </dgm:t>
    </dgm:pt>
    <dgm:pt modelId="{2095BB3B-B83C-43AE-A5D6-851013CC4B02}" type="sibTrans" cxnId="{4B8E418B-FDE5-45CC-B833-AF35D2715E35}">
      <dgm:prSet/>
      <dgm:spPr/>
      <dgm:t>
        <a:bodyPr/>
        <a:lstStyle/>
        <a:p>
          <a:endParaRPr lang="es-EC"/>
        </a:p>
      </dgm:t>
    </dgm:pt>
    <dgm:pt modelId="{1CC333A0-6E73-4D68-96F4-5DB965622534}">
      <dgm:prSet phldrT="[Texto]" custT="1"/>
      <dgm:spPr/>
      <dgm:t>
        <a:bodyPr/>
        <a:lstStyle/>
        <a:p>
          <a:r>
            <a:rPr lang="es-EC" sz="1800" dirty="0" smtClean="0"/>
            <a:t>Realizar un diagnóstico del sector productivo de la pitahaya a nivel nacional y la provincia de Morona Santiago.</a:t>
          </a:r>
          <a:endParaRPr lang="es-EC" sz="1800" dirty="0"/>
        </a:p>
      </dgm:t>
    </dgm:pt>
    <dgm:pt modelId="{520F91E9-1B3A-44B5-AC65-9D722F45F117}" type="parTrans" cxnId="{690080AA-F2D9-47F7-9EB1-E392E0F31D23}">
      <dgm:prSet/>
      <dgm:spPr/>
      <dgm:t>
        <a:bodyPr/>
        <a:lstStyle/>
        <a:p>
          <a:endParaRPr lang="es-EC"/>
        </a:p>
      </dgm:t>
    </dgm:pt>
    <dgm:pt modelId="{CF3CB248-C586-4621-B24C-1B9B7725C522}" type="sibTrans" cxnId="{690080AA-F2D9-47F7-9EB1-E392E0F31D23}">
      <dgm:prSet/>
      <dgm:spPr/>
      <dgm:t>
        <a:bodyPr/>
        <a:lstStyle/>
        <a:p>
          <a:endParaRPr lang="es-EC"/>
        </a:p>
      </dgm:t>
    </dgm:pt>
    <dgm:pt modelId="{358F8E66-2336-4CB9-9BAA-10BDACCB93F1}">
      <dgm:prSet phldrT="[Texto]" custT="1"/>
      <dgm:spPr/>
      <dgm:t>
        <a:bodyPr/>
        <a:lstStyle/>
        <a:p>
          <a:r>
            <a:rPr lang="es-EC" sz="1700" dirty="0" smtClean="0"/>
            <a:t>Proponer estrategias para optimizar el sistema y control de costos, que permita mayor funcionalidad en la toma de decisiones e incrementar la rentabilidad.</a:t>
          </a:r>
          <a:endParaRPr lang="es-EC" sz="1700" dirty="0"/>
        </a:p>
      </dgm:t>
    </dgm:pt>
    <dgm:pt modelId="{711A4FF4-BDAC-433B-AA11-DE8A245D8CAB}" type="parTrans" cxnId="{37AF1005-324D-416D-96E1-B3485D755598}">
      <dgm:prSet/>
      <dgm:spPr/>
      <dgm:t>
        <a:bodyPr/>
        <a:lstStyle/>
        <a:p>
          <a:endParaRPr lang="es-EC"/>
        </a:p>
      </dgm:t>
    </dgm:pt>
    <dgm:pt modelId="{79EB79D1-1E64-451D-BDA0-F536AAD945F2}" type="sibTrans" cxnId="{37AF1005-324D-416D-96E1-B3485D755598}">
      <dgm:prSet/>
      <dgm:spPr/>
      <dgm:t>
        <a:bodyPr/>
        <a:lstStyle/>
        <a:p>
          <a:endParaRPr lang="es-EC"/>
        </a:p>
      </dgm:t>
    </dgm:pt>
    <dgm:pt modelId="{F7A012CF-76B4-4A2B-99C1-FBCD2CBB33FB}" type="pres">
      <dgm:prSet presAssocID="{6B257072-159D-4162-9716-CFA8283BA946}" presName="Name0" presStyleCnt="0">
        <dgm:presLayoutVars>
          <dgm:chPref val="1"/>
          <dgm:dir/>
          <dgm:animOne val="branch"/>
          <dgm:animLvl val="lvl"/>
          <dgm:resizeHandles/>
        </dgm:presLayoutVars>
      </dgm:prSet>
      <dgm:spPr/>
      <dgm:t>
        <a:bodyPr/>
        <a:lstStyle/>
        <a:p>
          <a:endParaRPr lang="es-EC"/>
        </a:p>
      </dgm:t>
    </dgm:pt>
    <dgm:pt modelId="{88176C83-12B8-4FFA-929F-76A8E64B7019}" type="pres">
      <dgm:prSet presAssocID="{42499E24-261E-46AE-9C6A-7FC44B57E1F4}" presName="vertOne" presStyleCnt="0"/>
      <dgm:spPr/>
    </dgm:pt>
    <dgm:pt modelId="{0D281299-C713-4C75-8B68-ABAB8E9F6D46}" type="pres">
      <dgm:prSet presAssocID="{42499E24-261E-46AE-9C6A-7FC44B57E1F4}" presName="txOne" presStyleLbl="node0" presStyleIdx="0" presStyleCnt="1" custLinFactNeighborY="-29326">
        <dgm:presLayoutVars>
          <dgm:chPref val="3"/>
        </dgm:presLayoutVars>
      </dgm:prSet>
      <dgm:spPr/>
      <dgm:t>
        <a:bodyPr/>
        <a:lstStyle/>
        <a:p>
          <a:endParaRPr lang="es-EC"/>
        </a:p>
      </dgm:t>
    </dgm:pt>
    <dgm:pt modelId="{831E5137-31B4-41B5-8FC9-15BE726BA2D3}" type="pres">
      <dgm:prSet presAssocID="{42499E24-261E-46AE-9C6A-7FC44B57E1F4}" presName="parTransOne" presStyleCnt="0"/>
      <dgm:spPr/>
    </dgm:pt>
    <dgm:pt modelId="{B7975B11-875F-40B9-9E9A-08E09345B131}" type="pres">
      <dgm:prSet presAssocID="{42499E24-261E-46AE-9C6A-7FC44B57E1F4}" presName="horzOne" presStyleCnt="0"/>
      <dgm:spPr/>
    </dgm:pt>
    <dgm:pt modelId="{074B3E30-5CDE-4658-81CA-C14AAAC53A21}" type="pres">
      <dgm:prSet presAssocID="{D83130D6-1DEF-4EA5-BDC3-0447ECC30E60}" presName="vertTwo" presStyleCnt="0"/>
      <dgm:spPr/>
    </dgm:pt>
    <dgm:pt modelId="{FF838F6F-00CA-4F4B-A6FD-E34F668177F8}" type="pres">
      <dgm:prSet presAssocID="{D83130D6-1DEF-4EA5-BDC3-0447ECC30E60}" presName="txTwo" presStyleLbl="node2" presStyleIdx="0" presStyleCnt="2" custScaleY="77893">
        <dgm:presLayoutVars>
          <dgm:chPref val="3"/>
        </dgm:presLayoutVars>
      </dgm:prSet>
      <dgm:spPr/>
      <dgm:t>
        <a:bodyPr/>
        <a:lstStyle/>
        <a:p>
          <a:endParaRPr lang="es-EC"/>
        </a:p>
      </dgm:t>
    </dgm:pt>
    <dgm:pt modelId="{52740569-9528-4C22-A882-77D4FF1AAB68}" type="pres">
      <dgm:prSet presAssocID="{D83130D6-1DEF-4EA5-BDC3-0447ECC30E60}" presName="parTransTwo" presStyleCnt="0"/>
      <dgm:spPr/>
    </dgm:pt>
    <dgm:pt modelId="{7A0CAF53-54C6-435C-AC4F-A4F9932DB73D}" type="pres">
      <dgm:prSet presAssocID="{D83130D6-1DEF-4EA5-BDC3-0447ECC30E60}" presName="horzTwo" presStyleCnt="0"/>
      <dgm:spPr/>
    </dgm:pt>
    <dgm:pt modelId="{4B626308-3F39-46F4-95A8-698837C70282}" type="pres">
      <dgm:prSet presAssocID="{3AFA6BCB-CB61-4089-9EFE-E6260FD09540}" presName="vertThree" presStyleCnt="0"/>
      <dgm:spPr/>
    </dgm:pt>
    <dgm:pt modelId="{18163A84-3D80-4BD1-B7AD-2323AD27D6A6}" type="pres">
      <dgm:prSet presAssocID="{3AFA6BCB-CB61-4089-9EFE-E6260FD09540}" presName="txThree" presStyleLbl="node3" presStyleIdx="0" presStyleCnt="3" custScaleX="55310">
        <dgm:presLayoutVars>
          <dgm:chPref val="3"/>
        </dgm:presLayoutVars>
      </dgm:prSet>
      <dgm:spPr/>
      <dgm:t>
        <a:bodyPr/>
        <a:lstStyle/>
        <a:p>
          <a:endParaRPr lang="es-EC"/>
        </a:p>
      </dgm:t>
    </dgm:pt>
    <dgm:pt modelId="{B37C606A-472C-4CE4-A24A-BC91A80EB0D3}" type="pres">
      <dgm:prSet presAssocID="{3AFA6BCB-CB61-4089-9EFE-E6260FD09540}" presName="horzThree" presStyleCnt="0"/>
      <dgm:spPr/>
    </dgm:pt>
    <dgm:pt modelId="{98344F80-5D5A-4F9D-8E22-732B5D274FE9}" type="pres">
      <dgm:prSet presAssocID="{00043399-E427-4D89-A18E-66A0AFF671B3}" presName="sibSpaceThree" presStyleCnt="0"/>
      <dgm:spPr/>
    </dgm:pt>
    <dgm:pt modelId="{C4D2A2AB-FCD6-4D07-A447-5DDFDE708B55}" type="pres">
      <dgm:prSet presAssocID="{10BB69E6-23F8-4965-8077-63DB4BCE3776}" presName="vertThree" presStyleCnt="0"/>
      <dgm:spPr/>
    </dgm:pt>
    <dgm:pt modelId="{DFDB587B-84D3-45FB-A359-C6AB8DD7B16F}" type="pres">
      <dgm:prSet presAssocID="{10BB69E6-23F8-4965-8077-63DB4BCE3776}" presName="txThree" presStyleLbl="node3" presStyleIdx="1" presStyleCnt="3">
        <dgm:presLayoutVars>
          <dgm:chPref val="3"/>
        </dgm:presLayoutVars>
      </dgm:prSet>
      <dgm:spPr/>
      <dgm:t>
        <a:bodyPr/>
        <a:lstStyle/>
        <a:p>
          <a:endParaRPr lang="es-EC"/>
        </a:p>
      </dgm:t>
    </dgm:pt>
    <dgm:pt modelId="{256C7F37-F2C8-4B09-AA95-D65A3C43CFE7}" type="pres">
      <dgm:prSet presAssocID="{10BB69E6-23F8-4965-8077-63DB4BCE3776}" presName="horzThree" presStyleCnt="0"/>
      <dgm:spPr/>
    </dgm:pt>
    <dgm:pt modelId="{2B6DEC81-3EF7-47B6-B93E-AF796897693A}" type="pres">
      <dgm:prSet presAssocID="{AE3C84F9-A459-4FA5-84C0-21B2228F5E46}" presName="sibSpaceTwo" presStyleCnt="0"/>
      <dgm:spPr/>
    </dgm:pt>
    <dgm:pt modelId="{DEF129DC-2FC1-4510-AE77-28C2CC91D5E0}" type="pres">
      <dgm:prSet presAssocID="{1CC333A0-6E73-4D68-96F4-5DB965622534}" presName="vertTwo" presStyleCnt="0"/>
      <dgm:spPr/>
    </dgm:pt>
    <dgm:pt modelId="{95C8807F-20A6-4C94-9F1B-CFAB6A40DA69}" type="pres">
      <dgm:prSet presAssocID="{1CC333A0-6E73-4D68-96F4-5DB965622534}" presName="txTwo" presStyleLbl="node2" presStyleIdx="1" presStyleCnt="2" custScaleY="79032">
        <dgm:presLayoutVars>
          <dgm:chPref val="3"/>
        </dgm:presLayoutVars>
      </dgm:prSet>
      <dgm:spPr/>
      <dgm:t>
        <a:bodyPr/>
        <a:lstStyle/>
        <a:p>
          <a:endParaRPr lang="es-EC"/>
        </a:p>
      </dgm:t>
    </dgm:pt>
    <dgm:pt modelId="{C19DEDDC-C121-407B-8E29-3A4595DFCE78}" type="pres">
      <dgm:prSet presAssocID="{1CC333A0-6E73-4D68-96F4-5DB965622534}" presName="parTransTwo" presStyleCnt="0"/>
      <dgm:spPr/>
    </dgm:pt>
    <dgm:pt modelId="{27312436-0655-4147-B710-8E8429F246DA}" type="pres">
      <dgm:prSet presAssocID="{1CC333A0-6E73-4D68-96F4-5DB965622534}" presName="horzTwo" presStyleCnt="0"/>
      <dgm:spPr/>
    </dgm:pt>
    <dgm:pt modelId="{4765FC18-BF8F-4EB0-AAED-B585010746F9}" type="pres">
      <dgm:prSet presAssocID="{358F8E66-2336-4CB9-9BAA-10BDACCB93F1}" presName="vertThree" presStyleCnt="0"/>
      <dgm:spPr/>
    </dgm:pt>
    <dgm:pt modelId="{EB1FCDE4-1775-40B3-9611-186198A60239}" type="pres">
      <dgm:prSet presAssocID="{358F8E66-2336-4CB9-9BAA-10BDACCB93F1}" presName="txThree" presStyleLbl="node3" presStyleIdx="2" presStyleCnt="3">
        <dgm:presLayoutVars>
          <dgm:chPref val="3"/>
        </dgm:presLayoutVars>
      </dgm:prSet>
      <dgm:spPr/>
      <dgm:t>
        <a:bodyPr/>
        <a:lstStyle/>
        <a:p>
          <a:endParaRPr lang="es-EC"/>
        </a:p>
      </dgm:t>
    </dgm:pt>
    <dgm:pt modelId="{23DFF613-39B8-416A-BBE2-DA2DC8F8D6B7}" type="pres">
      <dgm:prSet presAssocID="{358F8E66-2336-4CB9-9BAA-10BDACCB93F1}" presName="horzThree" presStyleCnt="0"/>
      <dgm:spPr/>
    </dgm:pt>
  </dgm:ptLst>
  <dgm:cxnLst>
    <dgm:cxn modelId="{655EE19C-A001-4196-861E-1FE255C75430}" type="presOf" srcId="{42499E24-261E-46AE-9C6A-7FC44B57E1F4}" destId="{0D281299-C713-4C75-8B68-ABAB8E9F6D46}" srcOrd="0" destOrd="0" presId="urn:microsoft.com/office/officeart/2005/8/layout/hierarchy4"/>
    <dgm:cxn modelId="{DBD07830-C1BC-4BA6-8297-FC520A9B5399}" type="presOf" srcId="{D83130D6-1DEF-4EA5-BDC3-0447ECC30E60}" destId="{FF838F6F-00CA-4F4B-A6FD-E34F668177F8}" srcOrd="0" destOrd="0" presId="urn:microsoft.com/office/officeart/2005/8/layout/hierarchy4"/>
    <dgm:cxn modelId="{0EF6E619-11AD-4B1F-A6A5-51539AEAFE45}" type="presOf" srcId="{6B257072-159D-4162-9716-CFA8283BA946}" destId="{F7A012CF-76B4-4A2B-99C1-FBCD2CBB33FB}" srcOrd="0" destOrd="0" presId="urn:microsoft.com/office/officeart/2005/8/layout/hierarchy4"/>
    <dgm:cxn modelId="{2039A03A-BBF8-488A-B165-25BCCBC304DA}" type="presOf" srcId="{3AFA6BCB-CB61-4089-9EFE-E6260FD09540}" destId="{18163A84-3D80-4BD1-B7AD-2323AD27D6A6}" srcOrd="0" destOrd="0" presId="urn:microsoft.com/office/officeart/2005/8/layout/hierarchy4"/>
    <dgm:cxn modelId="{67D7C71E-063C-4CC5-8E0B-AC8FB648A5F0}" srcId="{42499E24-261E-46AE-9C6A-7FC44B57E1F4}" destId="{D83130D6-1DEF-4EA5-BDC3-0447ECC30E60}" srcOrd="0" destOrd="0" parTransId="{1169F382-3A6C-421E-9EAA-659398F6BFF0}" sibTransId="{AE3C84F9-A459-4FA5-84C0-21B2228F5E46}"/>
    <dgm:cxn modelId="{2CB3C8E0-E5D2-40E4-A971-5188C08BC359}" srcId="{6B257072-159D-4162-9716-CFA8283BA946}" destId="{42499E24-261E-46AE-9C6A-7FC44B57E1F4}" srcOrd="0" destOrd="0" parTransId="{2F4DA2F6-4DA7-4201-B32A-298B5AC2B086}" sibTransId="{2E612AEE-F6C1-415D-9DB4-222B9E3DA490}"/>
    <dgm:cxn modelId="{37AF1005-324D-416D-96E1-B3485D755598}" srcId="{1CC333A0-6E73-4D68-96F4-5DB965622534}" destId="{358F8E66-2336-4CB9-9BAA-10BDACCB93F1}" srcOrd="0" destOrd="0" parTransId="{711A4FF4-BDAC-433B-AA11-DE8A245D8CAB}" sibTransId="{79EB79D1-1E64-451D-BDA0-F536AAD945F2}"/>
    <dgm:cxn modelId="{690080AA-F2D9-47F7-9EB1-E392E0F31D23}" srcId="{42499E24-261E-46AE-9C6A-7FC44B57E1F4}" destId="{1CC333A0-6E73-4D68-96F4-5DB965622534}" srcOrd="1" destOrd="0" parTransId="{520F91E9-1B3A-44B5-AC65-9D722F45F117}" sibTransId="{CF3CB248-C586-4621-B24C-1B9B7725C522}"/>
    <dgm:cxn modelId="{4B8E418B-FDE5-45CC-B833-AF35D2715E35}" srcId="{D83130D6-1DEF-4EA5-BDC3-0447ECC30E60}" destId="{10BB69E6-23F8-4965-8077-63DB4BCE3776}" srcOrd="1" destOrd="0" parTransId="{8636D02F-9D46-475F-81CA-BE26D7480D01}" sibTransId="{2095BB3B-B83C-43AE-A5D6-851013CC4B02}"/>
    <dgm:cxn modelId="{CA8FC7B1-65C4-4062-9FA2-03B1C758853D}" srcId="{D83130D6-1DEF-4EA5-BDC3-0447ECC30E60}" destId="{3AFA6BCB-CB61-4089-9EFE-E6260FD09540}" srcOrd="0" destOrd="0" parTransId="{1FBD3CF2-856E-42C8-BFCC-41F3453DB82A}" sibTransId="{00043399-E427-4D89-A18E-66A0AFF671B3}"/>
    <dgm:cxn modelId="{42227307-D5A7-4C5B-B466-EFF5F7C31248}" type="presOf" srcId="{1CC333A0-6E73-4D68-96F4-5DB965622534}" destId="{95C8807F-20A6-4C94-9F1B-CFAB6A40DA69}" srcOrd="0" destOrd="0" presId="urn:microsoft.com/office/officeart/2005/8/layout/hierarchy4"/>
    <dgm:cxn modelId="{59A137FD-E33A-4656-B51E-28C4C3E7DCC1}" type="presOf" srcId="{358F8E66-2336-4CB9-9BAA-10BDACCB93F1}" destId="{EB1FCDE4-1775-40B3-9611-186198A60239}" srcOrd="0" destOrd="0" presId="urn:microsoft.com/office/officeart/2005/8/layout/hierarchy4"/>
    <dgm:cxn modelId="{AEBF5DA8-2FDC-4D4F-B072-BFBAB41F5639}" type="presOf" srcId="{10BB69E6-23F8-4965-8077-63DB4BCE3776}" destId="{DFDB587B-84D3-45FB-A359-C6AB8DD7B16F}" srcOrd="0" destOrd="0" presId="urn:microsoft.com/office/officeart/2005/8/layout/hierarchy4"/>
    <dgm:cxn modelId="{79663A47-ABB5-426A-AA6D-8AF740B234EA}" type="presParOf" srcId="{F7A012CF-76B4-4A2B-99C1-FBCD2CBB33FB}" destId="{88176C83-12B8-4FFA-929F-76A8E64B7019}" srcOrd="0" destOrd="0" presId="urn:microsoft.com/office/officeart/2005/8/layout/hierarchy4"/>
    <dgm:cxn modelId="{2AE59DFE-6524-40CE-B7FA-34704CD420B4}" type="presParOf" srcId="{88176C83-12B8-4FFA-929F-76A8E64B7019}" destId="{0D281299-C713-4C75-8B68-ABAB8E9F6D46}" srcOrd="0" destOrd="0" presId="urn:microsoft.com/office/officeart/2005/8/layout/hierarchy4"/>
    <dgm:cxn modelId="{14452B06-E26B-4118-AE0C-73DB8907E4D5}" type="presParOf" srcId="{88176C83-12B8-4FFA-929F-76A8E64B7019}" destId="{831E5137-31B4-41B5-8FC9-15BE726BA2D3}" srcOrd="1" destOrd="0" presId="urn:microsoft.com/office/officeart/2005/8/layout/hierarchy4"/>
    <dgm:cxn modelId="{13D9FE7B-FA69-4E45-905C-51D917ABC28A}" type="presParOf" srcId="{88176C83-12B8-4FFA-929F-76A8E64B7019}" destId="{B7975B11-875F-40B9-9E9A-08E09345B131}" srcOrd="2" destOrd="0" presId="urn:microsoft.com/office/officeart/2005/8/layout/hierarchy4"/>
    <dgm:cxn modelId="{FC891610-86BB-461B-A69C-A1F6D469F4BE}" type="presParOf" srcId="{B7975B11-875F-40B9-9E9A-08E09345B131}" destId="{074B3E30-5CDE-4658-81CA-C14AAAC53A21}" srcOrd="0" destOrd="0" presId="urn:microsoft.com/office/officeart/2005/8/layout/hierarchy4"/>
    <dgm:cxn modelId="{89454DB6-5344-44DD-A248-224D4F62CA66}" type="presParOf" srcId="{074B3E30-5CDE-4658-81CA-C14AAAC53A21}" destId="{FF838F6F-00CA-4F4B-A6FD-E34F668177F8}" srcOrd="0" destOrd="0" presId="urn:microsoft.com/office/officeart/2005/8/layout/hierarchy4"/>
    <dgm:cxn modelId="{B2B225CA-0B30-4C31-8296-7D2B36AAC96D}" type="presParOf" srcId="{074B3E30-5CDE-4658-81CA-C14AAAC53A21}" destId="{52740569-9528-4C22-A882-77D4FF1AAB68}" srcOrd="1" destOrd="0" presId="urn:microsoft.com/office/officeart/2005/8/layout/hierarchy4"/>
    <dgm:cxn modelId="{76E8C285-0A6A-48C3-9F9E-08493548DAAC}" type="presParOf" srcId="{074B3E30-5CDE-4658-81CA-C14AAAC53A21}" destId="{7A0CAF53-54C6-435C-AC4F-A4F9932DB73D}" srcOrd="2" destOrd="0" presId="urn:microsoft.com/office/officeart/2005/8/layout/hierarchy4"/>
    <dgm:cxn modelId="{362D6B4C-BFB3-4CBB-93B9-74109214D3D0}" type="presParOf" srcId="{7A0CAF53-54C6-435C-AC4F-A4F9932DB73D}" destId="{4B626308-3F39-46F4-95A8-698837C70282}" srcOrd="0" destOrd="0" presId="urn:microsoft.com/office/officeart/2005/8/layout/hierarchy4"/>
    <dgm:cxn modelId="{C57C1D2F-4F3F-499B-893E-65D1DD05A90B}" type="presParOf" srcId="{4B626308-3F39-46F4-95A8-698837C70282}" destId="{18163A84-3D80-4BD1-B7AD-2323AD27D6A6}" srcOrd="0" destOrd="0" presId="urn:microsoft.com/office/officeart/2005/8/layout/hierarchy4"/>
    <dgm:cxn modelId="{181E1A59-5211-4767-A812-640B80032CFF}" type="presParOf" srcId="{4B626308-3F39-46F4-95A8-698837C70282}" destId="{B37C606A-472C-4CE4-A24A-BC91A80EB0D3}" srcOrd="1" destOrd="0" presId="urn:microsoft.com/office/officeart/2005/8/layout/hierarchy4"/>
    <dgm:cxn modelId="{3EBFA026-50A4-4378-83D8-8D1F2CC8C8B9}" type="presParOf" srcId="{7A0CAF53-54C6-435C-AC4F-A4F9932DB73D}" destId="{98344F80-5D5A-4F9D-8E22-732B5D274FE9}" srcOrd="1" destOrd="0" presId="urn:microsoft.com/office/officeart/2005/8/layout/hierarchy4"/>
    <dgm:cxn modelId="{8719C3CC-2E68-4A48-BB1E-6B6072321176}" type="presParOf" srcId="{7A0CAF53-54C6-435C-AC4F-A4F9932DB73D}" destId="{C4D2A2AB-FCD6-4D07-A447-5DDFDE708B55}" srcOrd="2" destOrd="0" presId="urn:microsoft.com/office/officeart/2005/8/layout/hierarchy4"/>
    <dgm:cxn modelId="{D4C2EB23-58A2-429F-A351-F31CD69C9BB8}" type="presParOf" srcId="{C4D2A2AB-FCD6-4D07-A447-5DDFDE708B55}" destId="{DFDB587B-84D3-45FB-A359-C6AB8DD7B16F}" srcOrd="0" destOrd="0" presId="urn:microsoft.com/office/officeart/2005/8/layout/hierarchy4"/>
    <dgm:cxn modelId="{8648D910-2F95-4110-B17A-013E24E62E43}" type="presParOf" srcId="{C4D2A2AB-FCD6-4D07-A447-5DDFDE708B55}" destId="{256C7F37-F2C8-4B09-AA95-D65A3C43CFE7}" srcOrd="1" destOrd="0" presId="urn:microsoft.com/office/officeart/2005/8/layout/hierarchy4"/>
    <dgm:cxn modelId="{FE3675AE-C7A8-40EB-8EB1-1636860C512C}" type="presParOf" srcId="{B7975B11-875F-40B9-9E9A-08E09345B131}" destId="{2B6DEC81-3EF7-47B6-B93E-AF796897693A}" srcOrd="1" destOrd="0" presId="urn:microsoft.com/office/officeart/2005/8/layout/hierarchy4"/>
    <dgm:cxn modelId="{A6048EFE-32E6-455A-BA81-19B7802D4F5A}" type="presParOf" srcId="{B7975B11-875F-40B9-9E9A-08E09345B131}" destId="{DEF129DC-2FC1-4510-AE77-28C2CC91D5E0}" srcOrd="2" destOrd="0" presId="urn:microsoft.com/office/officeart/2005/8/layout/hierarchy4"/>
    <dgm:cxn modelId="{971CFAFA-5424-4F32-AF00-3D2E3EDD7A6E}" type="presParOf" srcId="{DEF129DC-2FC1-4510-AE77-28C2CC91D5E0}" destId="{95C8807F-20A6-4C94-9F1B-CFAB6A40DA69}" srcOrd="0" destOrd="0" presId="urn:microsoft.com/office/officeart/2005/8/layout/hierarchy4"/>
    <dgm:cxn modelId="{6164A6D6-8DA4-436A-BC7D-355E56E36904}" type="presParOf" srcId="{DEF129DC-2FC1-4510-AE77-28C2CC91D5E0}" destId="{C19DEDDC-C121-407B-8E29-3A4595DFCE78}" srcOrd="1" destOrd="0" presId="urn:microsoft.com/office/officeart/2005/8/layout/hierarchy4"/>
    <dgm:cxn modelId="{BBCBA8A3-2265-440A-A174-2523A5966CE3}" type="presParOf" srcId="{DEF129DC-2FC1-4510-AE77-28C2CC91D5E0}" destId="{27312436-0655-4147-B710-8E8429F246DA}" srcOrd="2" destOrd="0" presId="urn:microsoft.com/office/officeart/2005/8/layout/hierarchy4"/>
    <dgm:cxn modelId="{7A7F56FE-9CF1-44D6-9A58-3C44F29093E9}" type="presParOf" srcId="{27312436-0655-4147-B710-8E8429F246DA}" destId="{4765FC18-BF8F-4EB0-AAED-B585010746F9}" srcOrd="0" destOrd="0" presId="urn:microsoft.com/office/officeart/2005/8/layout/hierarchy4"/>
    <dgm:cxn modelId="{B674808B-523D-4583-B38C-EC76221DD3CA}" type="presParOf" srcId="{4765FC18-BF8F-4EB0-AAED-B585010746F9}" destId="{EB1FCDE4-1775-40B3-9611-186198A60239}" srcOrd="0" destOrd="0" presId="urn:microsoft.com/office/officeart/2005/8/layout/hierarchy4"/>
    <dgm:cxn modelId="{062A0CEF-29BF-4752-B7BD-11D6198FB8D8}" type="presParOf" srcId="{4765FC18-BF8F-4EB0-AAED-B585010746F9}" destId="{23DFF613-39B8-416A-BBE2-DA2DC8F8D6B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10B174-76BC-4612-8A6C-B20B2D13C991}"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s-EC"/>
        </a:p>
      </dgm:t>
    </dgm:pt>
    <dgm:pt modelId="{C87DC07F-94D8-4C87-B559-A3B80742BA5A}">
      <dgm:prSet phldrT="[Texto]"/>
      <dgm:spPr/>
      <dgm:t>
        <a:bodyPr/>
        <a:lstStyle/>
        <a:p>
          <a:r>
            <a:rPr lang="es-EC" b="1" dirty="0" smtClean="0"/>
            <a:t>Variable dependiente: </a:t>
          </a:r>
          <a:r>
            <a:rPr lang="es-EC" dirty="0" smtClean="0"/>
            <a:t>Rentabilidad en los productores de pitahaya</a:t>
          </a:r>
          <a:endParaRPr lang="es-EC" dirty="0"/>
        </a:p>
      </dgm:t>
    </dgm:pt>
    <dgm:pt modelId="{1699CB38-72B8-435D-8780-729280273B42}" type="parTrans" cxnId="{2B7F90B2-B38D-4146-ADF8-73CAAB8179D2}">
      <dgm:prSet/>
      <dgm:spPr/>
      <dgm:t>
        <a:bodyPr/>
        <a:lstStyle/>
        <a:p>
          <a:endParaRPr lang="es-EC"/>
        </a:p>
      </dgm:t>
    </dgm:pt>
    <dgm:pt modelId="{5FC80A7F-6E7C-4655-A1C5-B0DECECCDE23}" type="sibTrans" cxnId="{2B7F90B2-B38D-4146-ADF8-73CAAB8179D2}">
      <dgm:prSet/>
      <dgm:spPr/>
      <dgm:t>
        <a:bodyPr/>
        <a:lstStyle/>
        <a:p>
          <a:endParaRPr lang="es-EC"/>
        </a:p>
      </dgm:t>
    </dgm:pt>
    <dgm:pt modelId="{31B3553D-EF71-4679-AAF5-0F0E014E9D87}">
      <dgm:prSet phldrT="[Texto]"/>
      <dgm:spPr/>
      <dgm:t>
        <a:bodyPr/>
        <a:lstStyle/>
        <a:p>
          <a:r>
            <a:rPr lang="es-EC" b="1" dirty="0" smtClean="0"/>
            <a:t>Variable independiente:</a:t>
          </a:r>
        </a:p>
        <a:p>
          <a:r>
            <a:rPr lang="es-EC" dirty="0" smtClean="0"/>
            <a:t>Costos de producción de pitahaya </a:t>
          </a:r>
          <a:endParaRPr lang="es-EC" dirty="0"/>
        </a:p>
      </dgm:t>
    </dgm:pt>
    <dgm:pt modelId="{48441EB6-43E9-42B4-AECE-CBE1006D8466}" type="parTrans" cxnId="{E577EBBA-63DD-456A-95E1-0811D14139D4}">
      <dgm:prSet/>
      <dgm:spPr/>
      <dgm:t>
        <a:bodyPr/>
        <a:lstStyle/>
        <a:p>
          <a:endParaRPr lang="es-EC"/>
        </a:p>
      </dgm:t>
    </dgm:pt>
    <dgm:pt modelId="{92DC83E0-86A2-43A4-A923-6360FA74AFE2}" type="sibTrans" cxnId="{E577EBBA-63DD-456A-95E1-0811D14139D4}">
      <dgm:prSet/>
      <dgm:spPr/>
      <dgm:t>
        <a:bodyPr/>
        <a:lstStyle/>
        <a:p>
          <a:endParaRPr lang="es-EC"/>
        </a:p>
      </dgm:t>
    </dgm:pt>
    <dgm:pt modelId="{FDE5D203-680A-42E3-910E-1900CD0E22E1}" type="pres">
      <dgm:prSet presAssocID="{1010B174-76BC-4612-8A6C-B20B2D13C991}" presName="compositeShape" presStyleCnt="0">
        <dgm:presLayoutVars>
          <dgm:chMax val="2"/>
          <dgm:dir/>
          <dgm:resizeHandles val="exact"/>
        </dgm:presLayoutVars>
      </dgm:prSet>
      <dgm:spPr/>
      <dgm:t>
        <a:bodyPr/>
        <a:lstStyle/>
        <a:p>
          <a:endParaRPr lang="es-EC"/>
        </a:p>
      </dgm:t>
    </dgm:pt>
    <dgm:pt modelId="{10886C1F-F959-4D9D-8BF2-348F231EF2F4}" type="pres">
      <dgm:prSet presAssocID="{1010B174-76BC-4612-8A6C-B20B2D13C991}" presName="divider" presStyleLbl="fgShp" presStyleIdx="0" presStyleCnt="1"/>
      <dgm:spPr/>
    </dgm:pt>
    <dgm:pt modelId="{B93780EB-3D22-4A19-BD21-C40901C9837B}" type="pres">
      <dgm:prSet presAssocID="{C87DC07F-94D8-4C87-B559-A3B80742BA5A}" presName="downArrow" presStyleLbl="node1" presStyleIdx="0" presStyleCnt="2"/>
      <dgm:spPr/>
    </dgm:pt>
    <dgm:pt modelId="{4DF7C99E-77E4-4A73-AAD2-CDFEE9961F7E}" type="pres">
      <dgm:prSet presAssocID="{C87DC07F-94D8-4C87-B559-A3B80742BA5A}" presName="downArrowText" presStyleLbl="revTx" presStyleIdx="0" presStyleCnt="2" custScaleX="112669">
        <dgm:presLayoutVars>
          <dgm:bulletEnabled val="1"/>
        </dgm:presLayoutVars>
      </dgm:prSet>
      <dgm:spPr/>
      <dgm:t>
        <a:bodyPr/>
        <a:lstStyle/>
        <a:p>
          <a:endParaRPr lang="es-EC"/>
        </a:p>
      </dgm:t>
    </dgm:pt>
    <dgm:pt modelId="{8F3C6200-1249-4F4D-8920-F72BFE95723C}" type="pres">
      <dgm:prSet presAssocID="{31B3553D-EF71-4679-AAF5-0F0E014E9D87}" presName="upArrow" presStyleLbl="node1" presStyleIdx="1" presStyleCnt="2"/>
      <dgm:spPr/>
    </dgm:pt>
    <dgm:pt modelId="{8F8A4CB8-42B1-4D47-B193-E80911056286}" type="pres">
      <dgm:prSet presAssocID="{31B3553D-EF71-4679-AAF5-0F0E014E9D87}" presName="upArrowText" presStyleLbl="revTx" presStyleIdx="1" presStyleCnt="2">
        <dgm:presLayoutVars>
          <dgm:bulletEnabled val="1"/>
        </dgm:presLayoutVars>
      </dgm:prSet>
      <dgm:spPr/>
      <dgm:t>
        <a:bodyPr/>
        <a:lstStyle/>
        <a:p>
          <a:endParaRPr lang="es-EC"/>
        </a:p>
      </dgm:t>
    </dgm:pt>
  </dgm:ptLst>
  <dgm:cxnLst>
    <dgm:cxn modelId="{2B7F90B2-B38D-4146-ADF8-73CAAB8179D2}" srcId="{1010B174-76BC-4612-8A6C-B20B2D13C991}" destId="{C87DC07F-94D8-4C87-B559-A3B80742BA5A}" srcOrd="0" destOrd="0" parTransId="{1699CB38-72B8-435D-8780-729280273B42}" sibTransId="{5FC80A7F-6E7C-4655-A1C5-B0DECECCDE23}"/>
    <dgm:cxn modelId="{E577EBBA-63DD-456A-95E1-0811D14139D4}" srcId="{1010B174-76BC-4612-8A6C-B20B2D13C991}" destId="{31B3553D-EF71-4679-AAF5-0F0E014E9D87}" srcOrd="1" destOrd="0" parTransId="{48441EB6-43E9-42B4-AECE-CBE1006D8466}" sibTransId="{92DC83E0-86A2-43A4-A923-6360FA74AFE2}"/>
    <dgm:cxn modelId="{6F582995-17DD-495E-8D33-0C8195A361D5}" type="presOf" srcId="{C87DC07F-94D8-4C87-B559-A3B80742BA5A}" destId="{4DF7C99E-77E4-4A73-AAD2-CDFEE9961F7E}" srcOrd="0" destOrd="0" presId="urn:microsoft.com/office/officeart/2005/8/layout/arrow3"/>
    <dgm:cxn modelId="{2E933236-17C0-4AE8-A5D6-E06E446D01A9}" type="presOf" srcId="{31B3553D-EF71-4679-AAF5-0F0E014E9D87}" destId="{8F8A4CB8-42B1-4D47-B193-E80911056286}" srcOrd="0" destOrd="0" presId="urn:microsoft.com/office/officeart/2005/8/layout/arrow3"/>
    <dgm:cxn modelId="{89752F70-20B6-4669-B3F0-055473C71870}" type="presOf" srcId="{1010B174-76BC-4612-8A6C-B20B2D13C991}" destId="{FDE5D203-680A-42E3-910E-1900CD0E22E1}" srcOrd="0" destOrd="0" presId="urn:microsoft.com/office/officeart/2005/8/layout/arrow3"/>
    <dgm:cxn modelId="{9D3A754C-CFB5-4896-9663-900BA7185687}" type="presParOf" srcId="{FDE5D203-680A-42E3-910E-1900CD0E22E1}" destId="{10886C1F-F959-4D9D-8BF2-348F231EF2F4}" srcOrd="0" destOrd="0" presId="urn:microsoft.com/office/officeart/2005/8/layout/arrow3"/>
    <dgm:cxn modelId="{5BDC1FD0-E659-487A-8147-EACF4A4AEC2D}" type="presParOf" srcId="{FDE5D203-680A-42E3-910E-1900CD0E22E1}" destId="{B93780EB-3D22-4A19-BD21-C40901C9837B}" srcOrd="1" destOrd="0" presId="urn:microsoft.com/office/officeart/2005/8/layout/arrow3"/>
    <dgm:cxn modelId="{88F7F0E7-3F3C-4A2F-B07B-B87A13E9F944}" type="presParOf" srcId="{FDE5D203-680A-42E3-910E-1900CD0E22E1}" destId="{4DF7C99E-77E4-4A73-AAD2-CDFEE9961F7E}" srcOrd="2" destOrd="0" presId="urn:microsoft.com/office/officeart/2005/8/layout/arrow3"/>
    <dgm:cxn modelId="{2AE2C21B-407E-41CC-B0A3-4F3CC9C87C08}" type="presParOf" srcId="{FDE5D203-680A-42E3-910E-1900CD0E22E1}" destId="{8F3C6200-1249-4F4D-8920-F72BFE95723C}" srcOrd="3" destOrd="0" presId="urn:microsoft.com/office/officeart/2005/8/layout/arrow3"/>
    <dgm:cxn modelId="{BF90127E-1597-4311-BD4A-EF8E4C5DDDB5}" type="presParOf" srcId="{FDE5D203-680A-42E3-910E-1900CD0E22E1}" destId="{8F8A4CB8-42B1-4D47-B193-E8091105628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7E2E12-95A6-4CE5-848A-FF4D24640233}"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C"/>
        </a:p>
      </dgm:t>
    </dgm:pt>
    <dgm:pt modelId="{853C37D1-F112-489C-B2B2-931197AB850D}">
      <dgm:prSet phldrT="[Texto]"/>
      <dgm:spPr/>
      <dgm:t>
        <a:bodyPr/>
        <a:lstStyle/>
        <a:p>
          <a:r>
            <a:rPr lang="es-EC" b="1" dirty="0" smtClean="0"/>
            <a:t>Ley de rendimientos decrecientes</a:t>
          </a:r>
          <a:endParaRPr lang="es-EC" dirty="0"/>
        </a:p>
      </dgm:t>
    </dgm:pt>
    <dgm:pt modelId="{4567266D-92BF-4CA7-9515-AE909ED5054B}" type="parTrans" cxnId="{A66B195A-7C7F-4B91-B6E3-F2DE947D00AC}">
      <dgm:prSet/>
      <dgm:spPr/>
      <dgm:t>
        <a:bodyPr/>
        <a:lstStyle/>
        <a:p>
          <a:endParaRPr lang="es-EC"/>
        </a:p>
      </dgm:t>
    </dgm:pt>
    <dgm:pt modelId="{262077D0-3ABA-4F2D-BED9-D6ED573504F3}" type="sibTrans" cxnId="{A66B195A-7C7F-4B91-B6E3-F2DE947D00AC}">
      <dgm:prSet/>
      <dgm:spPr/>
      <dgm:t>
        <a:bodyPr/>
        <a:lstStyle/>
        <a:p>
          <a:endParaRPr lang="es-EC"/>
        </a:p>
      </dgm:t>
    </dgm:pt>
    <dgm:pt modelId="{9760EABB-EA3E-4833-928C-4CA59B12593A}">
      <dgm:prSet phldrT="[Texto]"/>
      <dgm:spPr/>
      <dgm:t>
        <a:bodyPr/>
        <a:lstStyle/>
        <a:p>
          <a:r>
            <a:rPr lang="es-EC" dirty="0" smtClean="0"/>
            <a:t>Relación entre el incremento de factores variables a una misma cantidad de factores fijos y la producción extra que se obtenga de dicha agregación</a:t>
          </a:r>
          <a:endParaRPr lang="es-EC" dirty="0"/>
        </a:p>
      </dgm:t>
    </dgm:pt>
    <dgm:pt modelId="{DEEB78C1-CBFB-4F1C-B06A-197CD2A2DEEA}" type="parTrans" cxnId="{9E4E263D-0256-4AB2-B33B-471ED61BDD66}">
      <dgm:prSet/>
      <dgm:spPr/>
      <dgm:t>
        <a:bodyPr/>
        <a:lstStyle/>
        <a:p>
          <a:endParaRPr lang="es-EC"/>
        </a:p>
      </dgm:t>
    </dgm:pt>
    <dgm:pt modelId="{0301FB8B-6279-4D6C-9EB2-D6263F13D14E}" type="sibTrans" cxnId="{9E4E263D-0256-4AB2-B33B-471ED61BDD66}">
      <dgm:prSet/>
      <dgm:spPr/>
      <dgm:t>
        <a:bodyPr/>
        <a:lstStyle/>
        <a:p>
          <a:endParaRPr lang="es-EC"/>
        </a:p>
      </dgm:t>
    </dgm:pt>
    <dgm:pt modelId="{4EE12C62-9708-4CA4-933E-C3AE2EECB535}">
      <dgm:prSet phldrT="[Texto]"/>
      <dgm:spPr/>
      <dgm:t>
        <a:bodyPr/>
        <a:lstStyle/>
        <a:p>
          <a:r>
            <a:rPr lang="es-EC" b="1" i="0" dirty="0" smtClean="0"/>
            <a:t>Teoría de economía a escala</a:t>
          </a:r>
          <a:endParaRPr lang="es-EC" b="1" i="0" dirty="0"/>
        </a:p>
      </dgm:t>
    </dgm:pt>
    <dgm:pt modelId="{547621C0-30C4-4494-A19D-66FD5E63BA78}" type="parTrans" cxnId="{03B0C2BC-FBD6-409F-9A21-08DB47E14E11}">
      <dgm:prSet/>
      <dgm:spPr/>
      <dgm:t>
        <a:bodyPr/>
        <a:lstStyle/>
        <a:p>
          <a:endParaRPr lang="es-EC"/>
        </a:p>
      </dgm:t>
    </dgm:pt>
    <dgm:pt modelId="{25FAF8A8-050C-4AD8-AE19-B1F59CD37897}" type="sibTrans" cxnId="{03B0C2BC-FBD6-409F-9A21-08DB47E14E11}">
      <dgm:prSet/>
      <dgm:spPr/>
      <dgm:t>
        <a:bodyPr/>
        <a:lstStyle/>
        <a:p>
          <a:endParaRPr lang="es-EC"/>
        </a:p>
      </dgm:t>
    </dgm:pt>
    <dgm:pt modelId="{89F4A0EB-5808-44DB-BAB3-022D78B85DC8}">
      <dgm:prSet phldrT="[Texto]"/>
      <dgm:spPr/>
      <dgm:t>
        <a:bodyPr/>
        <a:lstStyle/>
        <a:p>
          <a:r>
            <a:rPr lang="es-EC" dirty="0" smtClean="0"/>
            <a:t>Producir una mayor cantidad de bienes o servicios en menor tiempo y costo</a:t>
          </a:r>
          <a:endParaRPr lang="es-EC" dirty="0"/>
        </a:p>
      </dgm:t>
    </dgm:pt>
    <dgm:pt modelId="{4E3BED08-9922-431F-90B7-678CD78E65C6}" type="parTrans" cxnId="{F3D4B1CD-3152-4160-AE67-8CE6CD35B509}">
      <dgm:prSet/>
      <dgm:spPr/>
      <dgm:t>
        <a:bodyPr/>
        <a:lstStyle/>
        <a:p>
          <a:endParaRPr lang="es-EC"/>
        </a:p>
      </dgm:t>
    </dgm:pt>
    <dgm:pt modelId="{74CD94A2-A2A9-4730-8A5E-2AEB1ABE68C5}" type="sibTrans" cxnId="{F3D4B1CD-3152-4160-AE67-8CE6CD35B509}">
      <dgm:prSet/>
      <dgm:spPr/>
      <dgm:t>
        <a:bodyPr/>
        <a:lstStyle/>
        <a:p>
          <a:endParaRPr lang="es-EC"/>
        </a:p>
      </dgm:t>
    </dgm:pt>
    <dgm:pt modelId="{E7700580-DE89-4E45-BD29-AEEDF0D405E3}">
      <dgm:prSet phldrT="[Texto]"/>
      <dgm:spPr/>
      <dgm:t>
        <a:bodyPr/>
        <a:lstStyle/>
        <a:p>
          <a:r>
            <a:rPr lang="es-EC" dirty="0" smtClean="0"/>
            <a:t>Economías de escala internas y economías de escala externa</a:t>
          </a:r>
          <a:endParaRPr lang="es-EC" dirty="0"/>
        </a:p>
      </dgm:t>
    </dgm:pt>
    <dgm:pt modelId="{F2E0B396-6DC5-4C03-B35E-5A4B14B88E8F}" type="parTrans" cxnId="{236E78EA-A9AD-4F41-B650-68CBF73C3D54}">
      <dgm:prSet/>
      <dgm:spPr/>
      <dgm:t>
        <a:bodyPr/>
        <a:lstStyle/>
        <a:p>
          <a:endParaRPr lang="es-EC"/>
        </a:p>
      </dgm:t>
    </dgm:pt>
    <dgm:pt modelId="{411F43B1-E4E7-44F8-90A0-4D01105F0B8B}" type="sibTrans" cxnId="{236E78EA-A9AD-4F41-B650-68CBF73C3D54}">
      <dgm:prSet/>
      <dgm:spPr/>
      <dgm:t>
        <a:bodyPr/>
        <a:lstStyle/>
        <a:p>
          <a:endParaRPr lang="es-EC"/>
        </a:p>
      </dgm:t>
    </dgm:pt>
    <dgm:pt modelId="{14552114-123E-4447-A932-B4C8BA0A129F}">
      <dgm:prSet phldrT="[Texto]"/>
      <dgm:spPr/>
      <dgm:t>
        <a:bodyPr/>
        <a:lstStyle/>
        <a:p>
          <a:r>
            <a:rPr lang="es-EC" b="1" dirty="0" smtClean="0"/>
            <a:t>Teoría del crecimiento empresarial</a:t>
          </a:r>
          <a:endParaRPr lang="es-EC" b="1" dirty="0"/>
        </a:p>
      </dgm:t>
    </dgm:pt>
    <dgm:pt modelId="{C397534A-02B7-4E11-9DF3-3426A800C651}" type="parTrans" cxnId="{48111F5D-3C2B-498A-B95E-7C18FBFFE353}">
      <dgm:prSet/>
      <dgm:spPr/>
      <dgm:t>
        <a:bodyPr/>
        <a:lstStyle/>
        <a:p>
          <a:endParaRPr lang="es-EC"/>
        </a:p>
      </dgm:t>
    </dgm:pt>
    <dgm:pt modelId="{C9F02031-ED85-49BF-9F9D-4234E1466F2C}" type="sibTrans" cxnId="{48111F5D-3C2B-498A-B95E-7C18FBFFE353}">
      <dgm:prSet/>
      <dgm:spPr/>
      <dgm:t>
        <a:bodyPr/>
        <a:lstStyle/>
        <a:p>
          <a:endParaRPr lang="es-EC"/>
        </a:p>
      </dgm:t>
    </dgm:pt>
    <dgm:pt modelId="{76871612-3489-4D46-AE1A-91983AD83F55}">
      <dgm:prSet phldrT="[Texto]"/>
      <dgm:spPr/>
      <dgm:t>
        <a:bodyPr/>
        <a:lstStyle/>
        <a:p>
          <a:r>
            <a:rPr lang="es-EC" dirty="0" smtClean="0"/>
            <a:t>El manejo adecuado de los recursos permite el incremento de la rentabilidad por lo tanto mayor probabilidad del crecimiento</a:t>
          </a:r>
          <a:endParaRPr lang="es-EC" dirty="0"/>
        </a:p>
      </dgm:t>
    </dgm:pt>
    <dgm:pt modelId="{6E9D6E59-D1CB-477E-BE51-87C6D07D80B5}" type="parTrans" cxnId="{F0D8B184-84CD-4319-ADC9-5C12D5A72356}">
      <dgm:prSet/>
      <dgm:spPr/>
      <dgm:t>
        <a:bodyPr/>
        <a:lstStyle/>
        <a:p>
          <a:endParaRPr lang="es-EC"/>
        </a:p>
      </dgm:t>
    </dgm:pt>
    <dgm:pt modelId="{38824714-2B7E-4C24-A845-DDE6BDF40C28}" type="sibTrans" cxnId="{F0D8B184-84CD-4319-ADC9-5C12D5A72356}">
      <dgm:prSet/>
      <dgm:spPr/>
      <dgm:t>
        <a:bodyPr/>
        <a:lstStyle/>
        <a:p>
          <a:endParaRPr lang="es-EC"/>
        </a:p>
      </dgm:t>
    </dgm:pt>
    <dgm:pt modelId="{01D39364-F5FA-404A-AEA9-9FE147D4B1FF}" type="pres">
      <dgm:prSet presAssocID="{6D7E2E12-95A6-4CE5-848A-FF4D24640233}" presName="Name0" presStyleCnt="0">
        <dgm:presLayoutVars>
          <dgm:dir/>
          <dgm:resizeHandles val="exact"/>
        </dgm:presLayoutVars>
      </dgm:prSet>
      <dgm:spPr/>
      <dgm:t>
        <a:bodyPr/>
        <a:lstStyle/>
        <a:p>
          <a:endParaRPr lang="es-EC"/>
        </a:p>
      </dgm:t>
    </dgm:pt>
    <dgm:pt modelId="{3FF7AF4E-F2F5-4415-AA37-BDCABF71362A}" type="pres">
      <dgm:prSet presAssocID="{853C37D1-F112-489C-B2B2-931197AB850D}" presName="node" presStyleLbl="node1" presStyleIdx="0" presStyleCnt="3">
        <dgm:presLayoutVars>
          <dgm:bulletEnabled val="1"/>
        </dgm:presLayoutVars>
      </dgm:prSet>
      <dgm:spPr/>
      <dgm:t>
        <a:bodyPr/>
        <a:lstStyle/>
        <a:p>
          <a:endParaRPr lang="es-EC"/>
        </a:p>
      </dgm:t>
    </dgm:pt>
    <dgm:pt modelId="{CC2114DD-4D51-4217-9825-E0B13CA3B319}" type="pres">
      <dgm:prSet presAssocID="{262077D0-3ABA-4F2D-BED9-D6ED573504F3}" presName="sibTrans" presStyleCnt="0"/>
      <dgm:spPr/>
    </dgm:pt>
    <dgm:pt modelId="{65C2AAB9-51BB-4A1F-B814-A28A7343987F}" type="pres">
      <dgm:prSet presAssocID="{4EE12C62-9708-4CA4-933E-C3AE2EECB535}" presName="node" presStyleLbl="node1" presStyleIdx="1" presStyleCnt="3">
        <dgm:presLayoutVars>
          <dgm:bulletEnabled val="1"/>
        </dgm:presLayoutVars>
      </dgm:prSet>
      <dgm:spPr/>
      <dgm:t>
        <a:bodyPr/>
        <a:lstStyle/>
        <a:p>
          <a:endParaRPr lang="es-EC"/>
        </a:p>
      </dgm:t>
    </dgm:pt>
    <dgm:pt modelId="{4F03E1D8-C393-4ED2-93E6-DF6B9E817523}" type="pres">
      <dgm:prSet presAssocID="{25FAF8A8-050C-4AD8-AE19-B1F59CD37897}" presName="sibTrans" presStyleCnt="0"/>
      <dgm:spPr/>
    </dgm:pt>
    <dgm:pt modelId="{4A18C193-FCCB-4BA7-B008-EF7EF104E6D1}" type="pres">
      <dgm:prSet presAssocID="{14552114-123E-4447-A932-B4C8BA0A129F}" presName="node" presStyleLbl="node1" presStyleIdx="2" presStyleCnt="3">
        <dgm:presLayoutVars>
          <dgm:bulletEnabled val="1"/>
        </dgm:presLayoutVars>
      </dgm:prSet>
      <dgm:spPr/>
      <dgm:t>
        <a:bodyPr/>
        <a:lstStyle/>
        <a:p>
          <a:endParaRPr lang="es-EC"/>
        </a:p>
      </dgm:t>
    </dgm:pt>
  </dgm:ptLst>
  <dgm:cxnLst>
    <dgm:cxn modelId="{D3299986-8D53-4E36-BB34-220961A65849}" type="presOf" srcId="{E7700580-DE89-4E45-BD29-AEEDF0D405E3}" destId="{65C2AAB9-51BB-4A1F-B814-A28A7343987F}" srcOrd="0" destOrd="2" presId="urn:microsoft.com/office/officeart/2005/8/layout/hList6"/>
    <dgm:cxn modelId="{CC5C09FC-3572-4DF0-921D-B7A2A393A211}" type="presOf" srcId="{76871612-3489-4D46-AE1A-91983AD83F55}" destId="{4A18C193-FCCB-4BA7-B008-EF7EF104E6D1}" srcOrd="0" destOrd="1" presId="urn:microsoft.com/office/officeart/2005/8/layout/hList6"/>
    <dgm:cxn modelId="{48111F5D-3C2B-498A-B95E-7C18FBFFE353}" srcId="{6D7E2E12-95A6-4CE5-848A-FF4D24640233}" destId="{14552114-123E-4447-A932-B4C8BA0A129F}" srcOrd="2" destOrd="0" parTransId="{C397534A-02B7-4E11-9DF3-3426A800C651}" sibTransId="{C9F02031-ED85-49BF-9F9D-4234E1466F2C}"/>
    <dgm:cxn modelId="{236E78EA-A9AD-4F41-B650-68CBF73C3D54}" srcId="{4EE12C62-9708-4CA4-933E-C3AE2EECB535}" destId="{E7700580-DE89-4E45-BD29-AEEDF0D405E3}" srcOrd="1" destOrd="0" parTransId="{F2E0B396-6DC5-4C03-B35E-5A4B14B88E8F}" sibTransId="{411F43B1-E4E7-44F8-90A0-4D01105F0B8B}"/>
    <dgm:cxn modelId="{5E231E85-D404-4B4C-9117-8A74B2DE4B8D}" type="presOf" srcId="{6D7E2E12-95A6-4CE5-848A-FF4D24640233}" destId="{01D39364-F5FA-404A-AEA9-9FE147D4B1FF}" srcOrd="0" destOrd="0" presId="urn:microsoft.com/office/officeart/2005/8/layout/hList6"/>
    <dgm:cxn modelId="{A66B195A-7C7F-4B91-B6E3-F2DE947D00AC}" srcId="{6D7E2E12-95A6-4CE5-848A-FF4D24640233}" destId="{853C37D1-F112-489C-B2B2-931197AB850D}" srcOrd="0" destOrd="0" parTransId="{4567266D-92BF-4CA7-9515-AE909ED5054B}" sibTransId="{262077D0-3ABA-4F2D-BED9-D6ED573504F3}"/>
    <dgm:cxn modelId="{2CDF9E06-F61A-453C-A4BC-A4C23DB16BBF}" type="presOf" srcId="{9760EABB-EA3E-4833-928C-4CA59B12593A}" destId="{3FF7AF4E-F2F5-4415-AA37-BDCABF71362A}" srcOrd="0" destOrd="1" presId="urn:microsoft.com/office/officeart/2005/8/layout/hList6"/>
    <dgm:cxn modelId="{06F1C87D-38DB-4A56-B194-BA2FD4D2A4D8}" type="presOf" srcId="{89F4A0EB-5808-44DB-BAB3-022D78B85DC8}" destId="{65C2AAB9-51BB-4A1F-B814-A28A7343987F}" srcOrd="0" destOrd="1" presId="urn:microsoft.com/office/officeart/2005/8/layout/hList6"/>
    <dgm:cxn modelId="{F0D8B184-84CD-4319-ADC9-5C12D5A72356}" srcId="{14552114-123E-4447-A932-B4C8BA0A129F}" destId="{76871612-3489-4D46-AE1A-91983AD83F55}" srcOrd="0" destOrd="0" parTransId="{6E9D6E59-D1CB-477E-BE51-87C6D07D80B5}" sibTransId="{38824714-2B7E-4C24-A845-DDE6BDF40C28}"/>
    <dgm:cxn modelId="{9E4E263D-0256-4AB2-B33B-471ED61BDD66}" srcId="{853C37D1-F112-489C-B2B2-931197AB850D}" destId="{9760EABB-EA3E-4833-928C-4CA59B12593A}" srcOrd="0" destOrd="0" parTransId="{DEEB78C1-CBFB-4F1C-B06A-197CD2A2DEEA}" sibTransId="{0301FB8B-6279-4D6C-9EB2-D6263F13D14E}"/>
    <dgm:cxn modelId="{03B0C2BC-FBD6-409F-9A21-08DB47E14E11}" srcId="{6D7E2E12-95A6-4CE5-848A-FF4D24640233}" destId="{4EE12C62-9708-4CA4-933E-C3AE2EECB535}" srcOrd="1" destOrd="0" parTransId="{547621C0-30C4-4494-A19D-66FD5E63BA78}" sibTransId="{25FAF8A8-050C-4AD8-AE19-B1F59CD37897}"/>
    <dgm:cxn modelId="{A74944D8-47DB-4098-9A21-0D3107CADF56}" type="presOf" srcId="{4EE12C62-9708-4CA4-933E-C3AE2EECB535}" destId="{65C2AAB9-51BB-4A1F-B814-A28A7343987F}" srcOrd="0" destOrd="0" presId="urn:microsoft.com/office/officeart/2005/8/layout/hList6"/>
    <dgm:cxn modelId="{DEDC218B-9641-4C5A-BBA1-7F3542106775}" type="presOf" srcId="{853C37D1-F112-489C-B2B2-931197AB850D}" destId="{3FF7AF4E-F2F5-4415-AA37-BDCABF71362A}" srcOrd="0" destOrd="0" presId="urn:microsoft.com/office/officeart/2005/8/layout/hList6"/>
    <dgm:cxn modelId="{F3D4B1CD-3152-4160-AE67-8CE6CD35B509}" srcId="{4EE12C62-9708-4CA4-933E-C3AE2EECB535}" destId="{89F4A0EB-5808-44DB-BAB3-022D78B85DC8}" srcOrd="0" destOrd="0" parTransId="{4E3BED08-9922-431F-90B7-678CD78E65C6}" sibTransId="{74CD94A2-A2A9-4730-8A5E-2AEB1ABE68C5}"/>
    <dgm:cxn modelId="{E6F4E378-5ECE-44A3-B744-742BB9E3A186}" type="presOf" srcId="{14552114-123E-4447-A932-B4C8BA0A129F}" destId="{4A18C193-FCCB-4BA7-B008-EF7EF104E6D1}" srcOrd="0" destOrd="0" presId="urn:microsoft.com/office/officeart/2005/8/layout/hList6"/>
    <dgm:cxn modelId="{D4715A68-AE36-4008-9680-D278E3A1F0C9}" type="presParOf" srcId="{01D39364-F5FA-404A-AEA9-9FE147D4B1FF}" destId="{3FF7AF4E-F2F5-4415-AA37-BDCABF71362A}" srcOrd="0" destOrd="0" presId="urn:microsoft.com/office/officeart/2005/8/layout/hList6"/>
    <dgm:cxn modelId="{C953321A-5934-4555-A1B4-8649347061DB}" type="presParOf" srcId="{01D39364-F5FA-404A-AEA9-9FE147D4B1FF}" destId="{CC2114DD-4D51-4217-9825-E0B13CA3B319}" srcOrd="1" destOrd="0" presId="urn:microsoft.com/office/officeart/2005/8/layout/hList6"/>
    <dgm:cxn modelId="{2D0CA0C2-68DF-4FA5-BDCE-28B5DA277E88}" type="presParOf" srcId="{01D39364-F5FA-404A-AEA9-9FE147D4B1FF}" destId="{65C2AAB9-51BB-4A1F-B814-A28A7343987F}" srcOrd="2" destOrd="0" presId="urn:microsoft.com/office/officeart/2005/8/layout/hList6"/>
    <dgm:cxn modelId="{7960C4EF-550F-4936-BB71-154B48B5A972}" type="presParOf" srcId="{01D39364-F5FA-404A-AEA9-9FE147D4B1FF}" destId="{4F03E1D8-C393-4ED2-93E6-DF6B9E817523}" srcOrd="3" destOrd="0" presId="urn:microsoft.com/office/officeart/2005/8/layout/hList6"/>
    <dgm:cxn modelId="{74FF52F6-D705-48CD-892A-FB9C7ECD035C}" type="presParOf" srcId="{01D39364-F5FA-404A-AEA9-9FE147D4B1FF}" destId="{4A18C193-FCCB-4BA7-B008-EF7EF104E6D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E53BE5-4484-4569-B03F-6BC6669D10A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25E9F7C1-7059-4AFD-A435-2D7FD18BB2D9}">
      <dgm:prSet phldrT="[Texto]"/>
      <dgm:spPr/>
      <dgm:t>
        <a:bodyPr/>
        <a:lstStyle/>
        <a:p>
          <a:r>
            <a:rPr lang="es-EC" dirty="0" smtClean="0">
              <a:solidFill>
                <a:schemeClr val="tx1"/>
              </a:solidFill>
            </a:rPr>
            <a:t>“Costos de Producción y Competitividad del Cultivo de la Papa en el Estado de México” Morales y otros (2011) </a:t>
          </a:r>
          <a:endParaRPr lang="es-EC" dirty="0">
            <a:solidFill>
              <a:schemeClr val="tx1"/>
            </a:solidFill>
          </a:endParaRPr>
        </a:p>
      </dgm:t>
    </dgm:pt>
    <dgm:pt modelId="{DF28EBA3-2DB8-4770-A497-6C19BB22E445}" type="parTrans" cxnId="{A54268C3-A6BA-4027-9E5D-08F8F08B12B1}">
      <dgm:prSet/>
      <dgm:spPr/>
      <dgm:t>
        <a:bodyPr/>
        <a:lstStyle/>
        <a:p>
          <a:endParaRPr lang="es-EC">
            <a:solidFill>
              <a:schemeClr val="tx1"/>
            </a:solidFill>
          </a:endParaRPr>
        </a:p>
      </dgm:t>
    </dgm:pt>
    <dgm:pt modelId="{9ECE17E0-2CC6-479B-965A-55C4F4A1E538}" type="sibTrans" cxnId="{A54268C3-A6BA-4027-9E5D-08F8F08B12B1}">
      <dgm:prSet/>
      <dgm:spPr/>
      <dgm:t>
        <a:bodyPr/>
        <a:lstStyle/>
        <a:p>
          <a:endParaRPr lang="es-EC">
            <a:solidFill>
              <a:schemeClr val="tx1"/>
            </a:solidFill>
          </a:endParaRPr>
        </a:p>
      </dgm:t>
    </dgm:pt>
    <dgm:pt modelId="{D64E80CF-D678-434D-9CB7-081A3A148E41}">
      <dgm:prSet phldrT="[Texto]"/>
      <dgm:spPr/>
      <dgm:t>
        <a:bodyPr/>
        <a:lstStyle/>
        <a:p>
          <a:endParaRPr lang="es-EC" dirty="0">
            <a:solidFill>
              <a:schemeClr val="tx1"/>
            </a:solidFill>
          </a:endParaRPr>
        </a:p>
      </dgm:t>
    </dgm:pt>
    <dgm:pt modelId="{E5684683-57F0-40AF-B6D9-8EABFBA4021E}" type="parTrans" cxnId="{0921B24E-4DBA-479B-959A-50E5892BB247}">
      <dgm:prSet/>
      <dgm:spPr/>
      <dgm:t>
        <a:bodyPr/>
        <a:lstStyle/>
        <a:p>
          <a:endParaRPr lang="es-EC">
            <a:solidFill>
              <a:schemeClr val="tx1"/>
            </a:solidFill>
          </a:endParaRPr>
        </a:p>
      </dgm:t>
    </dgm:pt>
    <dgm:pt modelId="{A9648572-247C-4C5A-9C6C-4DC062FD3B69}" type="sibTrans" cxnId="{0921B24E-4DBA-479B-959A-50E5892BB247}">
      <dgm:prSet/>
      <dgm:spPr/>
      <dgm:t>
        <a:bodyPr/>
        <a:lstStyle/>
        <a:p>
          <a:endParaRPr lang="es-EC">
            <a:solidFill>
              <a:schemeClr val="tx1"/>
            </a:solidFill>
          </a:endParaRPr>
        </a:p>
      </dgm:t>
    </dgm:pt>
    <dgm:pt modelId="{374B9139-0888-48EB-8DB5-3985396BF268}">
      <dgm:prSet phldrT="[Texto]"/>
      <dgm:spPr/>
      <dgm:t>
        <a:bodyPr/>
        <a:lstStyle/>
        <a:p>
          <a:r>
            <a:rPr lang="es-EC" dirty="0" smtClean="0">
              <a:solidFill>
                <a:schemeClr val="tx1"/>
              </a:solidFill>
            </a:rPr>
            <a:t>“Costos y rentabilidad del proceso de producción apícola en México” </a:t>
          </a:r>
          <a:r>
            <a:rPr lang="es-EC" dirty="0" err="1" smtClean="0">
              <a:solidFill>
                <a:schemeClr val="tx1"/>
              </a:solidFill>
            </a:rPr>
            <a:t>Mangaña</a:t>
          </a:r>
          <a:r>
            <a:rPr lang="es-EC" dirty="0" smtClean="0">
              <a:solidFill>
                <a:schemeClr val="tx1"/>
              </a:solidFill>
            </a:rPr>
            <a:t> &amp; Leyva (2011)</a:t>
          </a:r>
          <a:endParaRPr lang="es-EC" dirty="0">
            <a:solidFill>
              <a:schemeClr val="tx1"/>
            </a:solidFill>
          </a:endParaRPr>
        </a:p>
      </dgm:t>
    </dgm:pt>
    <dgm:pt modelId="{3BF7087A-650F-4A22-B35E-B07F6FF46FA3}" type="parTrans" cxnId="{EF4A16AA-84A8-4808-81F8-650268DEDAFA}">
      <dgm:prSet/>
      <dgm:spPr/>
      <dgm:t>
        <a:bodyPr/>
        <a:lstStyle/>
        <a:p>
          <a:endParaRPr lang="es-EC">
            <a:solidFill>
              <a:schemeClr val="tx1"/>
            </a:solidFill>
          </a:endParaRPr>
        </a:p>
      </dgm:t>
    </dgm:pt>
    <dgm:pt modelId="{D37A05F9-EE30-42C3-81D4-4A133EE8F91D}" type="sibTrans" cxnId="{EF4A16AA-84A8-4808-81F8-650268DEDAFA}">
      <dgm:prSet/>
      <dgm:spPr/>
      <dgm:t>
        <a:bodyPr/>
        <a:lstStyle/>
        <a:p>
          <a:endParaRPr lang="es-EC">
            <a:solidFill>
              <a:schemeClr val="tx1"/>
            </a:solidFill>
          </a:endParaRPr>
        </a:p>
      </dgm:t>
    </dgm:pt>
    <dgm:pt modelId="{7C7DBC6D-AC99-48E8-826D-ABF53C2D9774}">
      <dgm:prSet phldrT="[Texto]"/>
      <dgm:spPr/>
      <dgm:t>
        <a:bodyPr/>
        <a:lstStyle/>
        <a:p>
          <a:endParaRPr lang="es-EC" dirty="0">
            <a:solidFill>
              <a:schemeClr val="tx1"/>
            </a:solidFill>
          </a:endParaRPr>
        </a:p>
      </dgm:t>
    </dgm:pt>
    <dgm:pt modelId="{A3943B7D-572D-4921-B4AF-DC6B6D206C1D}" type="parTrans" cxnId="{A04651E1-AACD-48D4-8905-ACF970CFAE88}">
      <dgm:prSet/>
      <dgm:spPr/>
      <dgm:t>
        <a:bodyPr/>
        <a:lstStyle/>
        <a:p>
          <a:endParaRPr lang="es-EC">
            <a:solidFill>
              <a:schemeClr val="tx1"/>
            </a:solidFill>
          </a:endParaRPr>
        </a:p>
      </dgm:t>
    </dgm:pt>
    <dgm:pt modelId="{194C5957-FF94-4736-8A04-AD7794DCD95A}" type="sibTrans" cxnId="{A04651E1-AACD-48D4-8905-ACF970CFAE88}">
      <dgm:prSet/>
      <dgm:spPr/>
      <dgm:t>
        <a:bodyPr/>
        <a:lstStyle/>
        <a:p>
          <a:endParaRPr lang="es-EC">
            <a:solidFill>
              <a:schemeClr val="tx1"/>
            </a:solidFill>
          </a:endParaRPr>
        </a:p>
      </dgm:t>
    </dgm:pt>
    <dgm:pt modelId="{2054E301-9A04-4442-BF18-41AEA381219A}">
      <dgm:prSet phldrT="[Texto]"/>
      <dgm:spPr/>
      <dgm:t>
        <a:bodyPr/>
        <a:lstStyle/>
        <a:p>
          <a:r>
            <a:rPr lang="es-EC" dirty="0" smtClean="0">
              <a:solidFill>
                <a:schemeClr val="tx1"/>
              </a:solidFill>
            </a:rPr>
            <a:t>“Costos – gastos y su impacto en la rentabilidad de empresas exportadoras de peces, crustáceos y moluscos” Torres &amp; González (2017)</a:t>
          </a:r>
          <a:endParaRPr lang="es-EC" dirty="0">
            <a:solidFill>
              <a:schemeClr val="tx1"/>
            </a:solidFill>
          </a:endParaRPr>
        </a:p>
      </dgm:t>
    </dgm:pt>
    <dgm:pt modelId="{13ED8322-FE11-45BF-B307-805702B24419}" type="parTrans" cxnId="{E68CFAA6-7DB0-4F32-A977-8B69AB420DFF}">
      <dgm:prSet/>
      <dgm:spPr/>
      <dgm:t>
        <a:bodyPr/>
        <a:lstStyle/>
        <a:p>
          <a:endParaRPr lang="es-EC">
            <a:solidFill>
              <a:schemeClr val="tx1"/>
            </a:solidFill>
          </a:endParaRPr>
        </a:p>
      </dgm:t>
    </dgm:pt>
    <dgm:pt modelId="{8DF9587E-2C10-46C9-9423-804468A17EFB}" type="sibTrans" cxnId="{E68CFAA6-7DB0-4F32-A977-8B69AB420DFF}">
      <dgm:prSet/>
      <dgm:spPr/>
      <dgm:t>
        <a:bodyPr/>
        <a:lstStyle/>
        <a:p>
          <a:endParaRPr lang="es-EC">
            <a:solidFill>
              <a:schemeClr val="tx1"/>
            </a:solidFill>
          </a:endParaRPr>
        </a:p>
      </dgm:t>
    </dgm:pt>
    <dgm:pt modelId="{B53899C6-3A3D-4647-99CF-EEC079350B71}">
      <dgm:prSet phldrT="[Texto]"/>
      <dgm:spPr/>
      <dgm:t>
        <a:bodyPr/>
        <a:lstStyle/>
        <a:p>
          <a:endParaRPr lang="es-EC" dirty="0">
            <a:solidFill>
              <a:schemeClr val="tx1"/>
            </a:solidFill>
          </a:endParaRPr>
        </a:p>
      </dgm:t>
    </dgm:pt>
    <dgm:pt modelId="{90AB0B83-4794-4356-9B6D-9545ED47BC84}" type="parTrans" cxnId="{1298828A-92B4-44E1-8F6B-F37E1D713720}">
      <dgm:prSet/>
      <dgm:spPr/>
      <dgm:t>
        <a:bodyPr/>
        <a:lstStyle/>
        <a:p>
          <a:endParaRPr lang="es-EC">
            <a:solidFill>
              <a:schemeClr val="tx1"/>
            </a:solidFill>
          </a:endParaRPr>
        </a:p>
      </dgm:t>
    </dgm:pt>
    <dgm:pt modelId="{E3400CC7-6821-4769-BEB5-BFA4972808A1}" type="sibTrans" cxnId="{1298828A-92B4-44E1-8F6B-F37E1D713720}">
      <dgm:prSet/>
      <dgm:spPr/>
      <dgm:t>
        <a:bodyPr/>
        <a:lstStyle/>
        <a:p>
          <a:endParaRPr lang="es-EC">
            <a:solidFill>
              <a:schemeClr val="tx1"/>
            </a:solidFill>
          </a:endParaRPr>
        </a:p>
      </dgm:t>
    </dgm:pt>
    <dgm:pt modelId="{E6D72821-3530-457D-9D55-CFE9ECB5839B}" type="pres">
      <dgm:prSet presAssocID="{4AE53BE5-4484-4569-B03F-6BC6669D10AC}" presName="Name0" presStyleCnt="0">
        <dgm:presLayoutVars>
          <dgm:chMax val="7"/>
          <dgm:chPref val="7"/>
          <dgm:dir/>
        </dgm:presLayoutVars>
      </dgm:prSet>
      <dgm:spPr/>
      <dgm:t>
        <a:bodyPr/>
        <a:lstStyle/>
        <a:p>
          <a:endParaRPr lang="es-EC"/>
        </a:p>
      </dgm:t>
    </dgm:pt>
    <dgm:pt modelId="{CD34AD9F-F86E-4606-A590-29E040D49FDC}" type="pres">
      <dgm:prSet presAssocID="{4AE53BE5-4484-4569-B03F-6BC6669D10AC}" presName="Name1" presStyleCnt="0"/>
      <dgm:spPr/>
      <dgm:t>
        <a:bodyPr/>
        <a:lstStyle/>
        <a:p>
          <a:endParaRPr lang="es-EC"/>
        </a:p>
      </dgm:t>
    </dgm:pt>
    <dgm:pt modelId="{3F85D7AA-B995-4B9C-8230-2E838C83E348}" type="pres">
      <dgm:prSet presAssocID="{4AE53BE5-4484-4569-B03F-6BC6669D10AC}" presName="cycle" presStyleCnt="0"/>
      <dgm:spPr/>
      <dgm:t>
        <a:bodyPr/>
        <a:lstStyle/>
        <a:p>
          <a:endParaRPr lang="es-EC"/>
        </a:p>
      </dgm:t>
    </dgm:pt>
    <dgm:pt modelId="{8FE5EB5C-F925-4F38-9BAA-463A538D6D3E}" type="pres">
      <dgm:prSet presAssocID="{4AE53BE5-4484-4569-B03F-6BC6669D10AC}" presName="srcNode" presStyleLbl="node1" presStyleIdx="0" presStyleCnt="3"/>
      <dgm:spPr/>
      <dgm:t>
        <a:bodyPr/>
        <a:lstStyle/>
        <a:p>
          <a:endParaRPr lang="es-EC"/>
        </a:p>
      </dgm:t>
    </dgm:pt>
    <dgm:pt modelId="{FB271443-751A-4575-B16E-6959F61DDC7F}" type="pres">
      <dgm:prSet presAssocID="{4AE53BE5-4484-4569-B03F-6BC6669D10AC}" presName="conn" presStyleLbl="parChTrans1D2" presStyleIdx="0" presStyleCnt="1"/>
      <dgm:spPr/>
      <dgm:t>
        <a:bodyPr/>
        <a:lstStyle/>
        <a:p>
          <a:endParaRPr lang="es-EC"/>
        </a:p>
      </dgm:t>
    </dgm:pt>
    <dgm:pt modelId="{532E4B5D-56C5-48B3-8F34-1FED408CE10D}" type="pres">
      <dgm:prSet presAssocID="{4AE53BE5-4484-4569-B03F-6BC6669D10AC}" presName="extraNode" presStyleLbl="node1" presStyleIdx="0" presStyleCnt="3"/>
      <dgm:spPr/>
      <dgm:t>
        <a:bodyPr/>
        <a:lstStyle/>
        <a:p>
          <a:endParaRPr lang="es-EC"/>
        </a:p>
      </dgm:t>
    </dgm:pt>
    <dgm:pt modelId="{011E143D-7904-4245-B416-7B3DFD06C26C}" type="pres">
      <dgm:prSet presAssocID="{4AE53BE5-4484-4569-B03F-6BC6669D10AC}" presName="dstNode" presStyleLbl="node1" presStyleIdx="0" presStyleCnt="3"/>
      <dgm:spPr/>
      <dgm:t>
        <a:bodyPr/>
        <a:lstStyle/>
        <a:p>
          <a:endParaRPr lang="es-EC"/>
        </a:p>
      </dgm:t>
    </dgm:pt>
    <dgm:pt modelId="{51AAF9B0-DD36-4EB6-A58A-7B6E74AC4EB8}" type="pres">
      <dgm:prSet presAssocID="{25E9F7C1-7059-4AFD-A435-2D7FD18BB2D9}" presName="text_1" presStyleLbl="node1" presStyleIdx="0" presStyleCnt="3">
        <dgm:presLayoutVars>
          <dgm:bulletEnabled val="1"/>
        </dgm:presLayoutVars>
      </dgm:prSet>
      <dgm:spPr/>
      <dgm:t>
        <a:bodyPr/>
        <a:lstStyle/>
        <a:p>
          <a:endParaRPr lang="es-EC"/>
        </a:p>
      </dgm:t>
    </dgm:pt>
    <dgm:pt modelId="{60F9FCDC-7C14-4248-A64B-3317FC714F37}" type="pres">
      <dgm:prSet presAssocID="{25E9F7C1-7059-4AFD-A435-2D7FD18BB2D9}" presName="accent_1" presStyleCnt="0"/>
      <dgm:spPr/>
      <dgm:t>
        <a:bodyPr/>
        <a:lstStyle/>
        <a:p>
          <a:endParaRPr lang="es-EC"/>
        </a:p>
      </dgm:t>
    </dgm:pt>
    <dgm:pt modelId="{9137AAD1-8894-4D8E-AD9F-AE23F4EB9290}" type="pres">
      <dgm:prSet presAssocID="{25E9F7C1-7059-4AFD-A435-2D7FD18BB2D9}" presName="accentRepeatNode" presStyleLbl="solidFgAcc1" presStyleIdx="0" presStyleCnt="3"/>
      <dgm:spPr/>
      <dgm:t>
        <a:bodyPr/>
        <a:lstStyle/>
        <a:p>
          <a:endParaRPr lang="es-EC"/>
        </a:p>
      </dgm:t>
    </dgm:pt>
    <dgm:pt modelId="{5D28EDDB-B274-413E-8337-63D182248564}" type="pres">
      <dgm:prSet presAssocID="{374B9139-0888-48EB-8DB5-3985396BF268}" presName="text_2" presStyleLbl="node1" presStyleIdx="1" presStyleCnt="3">
        <dgm:presLayoutVars>
          <dgm:bulletEnabled val="1"/>
        </dgm:presLayoutVars>
      </dgm:prSet>
      <dgm:spPr/>
      <dgm:t>
        <a:bodyPr/>
        <a:lstStyle/>
        <a:p>
          <a:endParaRPr lang="es-EC"/>
        </a:p>
      </dgm:t>
    </dgm:pt>
    <dgm:pt modelId="{6B6C3D9B-48CB-4AD8-B313-41D82447200C}" type="pres">
      <dgm:prSet presAssocID="{374B9139-0888-48EB-8DB5-3985396BF268}" presName="accent_2" presStyleCnt="0"/>
      <dgm:spPr/>
      <dgm:t>
        <a:bodyPr/>
        <a:lstStyle/>
        <a:p>
          <a:endParaRPr lang="es-EC"/>
        </a:p>
      </dgm:t>
    </dgm:pt>
    <dgm:pt modelId="{E3C35D1E-C9D7-41C1-A3B2-7B6DA33BCE44}" type="pres">
      <dgm:prSet presAssocID="{374B9139-0888-48EB-8DB5-3985396BF268}" presName="accentRepeatNode" presStyleLbl="solidFgAcc1" presStyleIdx="1" presStyleCnt="3"/>
      <dgm:spPr/>
      <dgm:t>
        <a:bodyPr/>
        <a:lstStyle/>
        <a:p>
          <a:endParaRPr lang="es-EC"/>
        </a:p>
      </dgm:t>
    </dgm:pt>
    <dgm:pt modelId="{88ED8819-1E37-4696-8AC7-89FF75D4A342}" type="pres">
      <dgm:prSet presAssocID="{2054E301-9A04-4442-BF18-41AEA381219A}" presName="text_3" presStyleLbl="node1" presStyleIdx="2" presStyleCnt="3">
        <dgm:presLayoutVars>
          <dgm:bulletEnabled val="1"/>
        </dgm:presLayoutVars>
      </dgm:prSet>
      <dgm:spPr/>
      <dgm:t>
        <a:bodyPr/>
        <a:lstStyle/>
        <a:p>
          <a:endParaRPr lang="es-EC"/>
        </a:p>
      </dgm:t>
    </dgm:pt>
    <dgm:pt modelId="{774FCD19-BB9E-4D6B-AD53-4978851E2E4D}" type="pres">
      <dgm:prSet presAssocID="{2054E301-9A04-4442-BF18-41AEA381219A}" presName="accent_3" presStyleCnt="0"/>
      <dgm:spPr/>
      <dgm:t>
        <a:bodyPr/>
        <a:lstStyle/>
        <a:p>
          <a:endParaRPr lang="es-EC"/>
        </a:p>
      </dgm:t>
    </dgm:pt>
    <dgm:pt modelId="{0A467E68-22F5-43AA-B015-B4CB3A390C30}" type="pres">
      <dgm:prSet presAssocID="{2054E301-9A04-4442-BF18-41AEA381219A}" presName="accentRepeatNode" presStyleLbl="solidFgAcc1" presStyleIdx="2" presStyleCnt="3"/>
      <dgm:spPr/>
      <dgm:t>
        <a:bodyPr/>
        <a:lstStyle/>
        <a:p>
          <a:endParaRPr lang="es-EC"/>
        </a:p>
      </dgm:t>
    </dgm:pt>
  </dgm:ptLst>
  <dgm:cxnLst>
    <dgm:cxn modelId="{2FC9B56A-04A8-49A9-A1FB-820486216855}" type="presOf" srcId="{4AE53BE5-4484-4569-B03F-6BC6669D10AC}" destId="{E6D72821-3530-457D-9D55-CFE9ECB5839B}" srcOrd="0" destOrd="0" presId="urn:microsoft.com/office/officeart/2008/layout/VerticalCurvedList"/>
    <dgm:cxn modelId="{9EEC7B5F-6025-4FB9-87F9-2BB30336E8EF}" type="presOf" srcId="{B53899C6-3A3D-4647-99CF-EEC079350B71}" destId="{88ED8819-1E37-4696-8AC7-89FF75D4A342}" srcOrd="0" destOrd="1" presId="urn:microsoft.com/office/officeart/2008/layout/VerticalCurvedList"/>
    <dgm:cxn modelId="{A54268C3-A6BA-4027-9E5D-08F8F08B12B1}" srcId="{4AE53BE5-4484-4569-B03F-6BC6669D10AC}" destId="{25E9F7C1-7059-4AFD-A435-2D7FD18BB2D9}" srcOrd="0" destOrd="0" parTransId="{DF28EBA3-2DB8-4770-A497-6C19BB22E445}" sibTransId="{9ECE17E0-2CC6-479B-965A-55C4F4A1E538}"/>
    <dgm:cxn modelId="{5EC6EF3B-D2DF-4285-BF58-E2F4E2F365B4}" type="presOf" srcId="{2054E301-9A04-4442-BF18-41AEA381219A}" destId="{88ED8819-1E37-4696-8AC7-89FF75D4A342}" srcOrd="0" destOrd="0" presId="urn:microsoft.com/office/officeart/2008/layout/VerticalCurvedList"/>
    <dgm:cxn modelId="{A04651E1-AACD-48D4-8905-ACF970CFAE88}" srcId="{374B9139-0888-48EB-8DB5-3985396BF268}" destId="{7C7DBC6D-AC99-48E8-826D-ABF53C2D9774}" srcOrd="0" destOrd="0" parTransId="{A3943B7D-572D-4921-B4AF-DC6B6D206C1D}" sibTransId="{194C5957-FF94-4736-8A04-AD7794DCD95A}"/>
    <dgm:cxn modelId="{B6BF08F5-750A-4F44-BBF8-73D9C55A7CF5}" type="presOf" srcId="{7C7DBC6D-AC99-48E8-826D-ABF53C2D9774}" destId="{5D28EDDB-B274-413E-8337-63D182248564}" srcOrd="0" destOrd="1" presId="urn:microsoft.com/office/officeart/2008/layout/VerticalCurvedList"/>
    <dgm:cxn modelId="{92A45B3F-BE2D-4405-AB7C-34AC5964025E}" type="presOf" srcId="{A9648572-247C-4C5A-9C6C-4DC062FD3B69}" destId="{FB271443-751A-4575-B16E-6959F61DDC7F}" srcOrd="0" destOrd="0" presId="urn:microsoft.com/office/officeart/2008/layout/VerticalCurvedList"/>
    <dgm:cxn modelId="{EF4A16AA-84A8-4808-81F8-650268DEDAFA}" srcId="{4AE53BE5-4484-4569-B03F-6BC6669D10AC}" destId="{374B9139-0888-48EB-8DB5-3985396BF268}" srcOrd="1" destOrd="0" parTransId="{3BF7087A-650F-4A22-B35E-B07F6FF46FA3}" sibTransId="{D37A05F9-EE30-42C3-81D4-4A133EE8F91D}"/>
    <dgm:cxn modelId="{5317485A-DF23-4022-8B7B-9134B5BCE8E4}" type="presOf" srcId="{374B9139-0888-48EB-8DB5-3985396BF268}" destId="{5D28EDDB-B274-413E-8337-63D182248564}" srcOrd="0" destOrd="0" presId="urn:microsoft.com/office/officeart/2008/layout/VerticalCurvedList"/>
    <dgm:cxn modelId="{E68CFAA6-7DB0-4F32-A977-8B69AB420DFF}" srcId="{4AE53BE5-4484-4569-B03F-6BC6669D10AC}" destId="{2054E301-9A04-4442-BF18-41AEA381219A}" srcOrd="2" destOrd="0" parTransId="{13ED8322-FE11-45BF-B307-805702B24419}" sibTransId="{8DF9587E-2C10-46C9-9423-804468A17EFB}"/>
    <dgm:cxn modelId="{D009A430-7AFF-4018-83F6-77B9DB6682C4}" type="presOf" srcId="{25E9F7C1-7059-4AFD-A435-2D7FD18BB2D9}" destId="{51AAF9B0-DD36-4EB6-A58A-7B6E74AC4EB8}" srcOrd="0" destOrd="0" presId="urn:microsoft.com/office/officeart/2008/layout/VerticalCurvedList"/>
    <dgm:cxn modelId="{32B68BA0-A69B-459B-AB3F-1897D65CE24C}" type="presOf" srcId="{D64E80CF-D678-434D-9CB7-081A3A148E41}" destId="{51AAF9B0-DD36-4EB6-A58A-7B6E74AC4EB8}" srcOrd="0" destOrd="1" presId="urn:microsoft.com/office/officeart/2008/layout/VerticalCurvedList"/>
    <dgm:cxn modelId="{0921B24E-4DBA-479B-959A-50E5892BB247}" srcId="{25E9F7C1-7059-4AFD-A435-2D7FD18BB2D9}" destId="{D64E80CF-D678-434D-9CB7-081A3A148E41}" srcOrd="0" destOrd="0" parTransId="{E5684683-57F0-40AF-B6D9-8EABFBA4021E}" sibTransId="{A9648572-247C-4C5A-9C6C-4DC062FD3B69}"/>
    <dgm:cxn modelId="{1298828A-92B4-44E1-8F6B-F37E1D713720}" srcId="{2054E301-9A04-4442-BF18-41AEA381219A}" destId="{B53899C6-3A3D-4647-99CF-EEC079350B71}" srcOrd="0" destOrd="0" parTransId="{90AB0B83-4794-4356-9B6D-9545ED47BC84}" sibTransId="{E3400CC7-6821-4769-BEB5-BFA4972808A1}"/>
    <dgm:cxn modelId="{9EDDA2DD-B86C-4316-AD50-639E17076883}" type="presParOf" srcId="{E6D72821-3530-457D-9D55-CFE9ECB5839B}" destId="{CD34AD9F-F86E-4606-A590-29E040D49FDC}" srcOrd="0" destOrd="0" presId="urn:microsoft.com/office/officeart/2008/layout/VerticalCurvedList"/>
    <dgm:cxn modelId="{BE6036DE-8576-47EB-AEA7-C53D32DF24D2}" type="presParOf" srcId="{CD34AD9F-F86E-4606-A590-29E040D49FDC}" destId="{3F85D7AA-B995-4B9C-8230-2E838C83E348}" srcOrd="0" destOrd="0" presId="urn:microsoft.com/office/officeart/2008/layout/VerticalCurvedList"/>
    <dgm:cxn modelId="{649F2B8B-21C2-42E4-955C-74BAB905F13A}" type="presParOf" srcId="{3F85D7AA-B995-4B9C-8230-2E838C83E348}" destId="{8FE5EB5C-F925-4F38-9BAA-463A538D6D3E}" srcOrd="0" destOrd="0" presId="urn:microsoft.com/office/officeart/2008/layout/VerticalCurvedList"/>
    <dgm:cxn modelId="{1E9DEDEF-82A1-4757-A9DA-5E8F064E26F8}" type="presParOf" srcId="{3F85D7AA-B995-4B9C-8230-2E838C83E348}" destId="{FB271443-751A-4575-B16E-6959F61DDC7F}" srcOrd="1" destOrd="0" presId="urn:microsoft.com/office/officeart/2008/layout/VerticalCurvedList"/>
    <dgm:cxn modelId="{23A561E1-34C5-49C0-87FB-7F4E706C12A6}" type="presParOf" srcId="{3F85D7AA-B995-4B9C-8230-2E838C83E348}" destId="{532E4B5D-56C5-48B3-8F34-1FED408CE10D}" srcOrd="2" destOrd="0" presId="urn:microsoft.com/office/officeart/2008/layout/VerticalCurvedList"/>
    <dgm:cxn modelId="{3F9AA32D-41D4-4972-8B37-041A2E06805C}" type="presParOf" srcId="{3F85D7AA-B995-4B9C-8230-2E838C83E348}" destId="{011E143D-7904-4245-B416-7B3DFD06C26C}" srcOrd="3" destOrd="0" presId="urn:microsoft.com/office/officeart/2008/layout/VerticalCurvedList"/>
    <dgm:cxn modelId="{E25F36E5-DBED-4D78-ABD2-7D8F2B6A3EB1}" type="presParOf" srcId="{CD34AD9F-F86E-4606-A590-29E040D49FDC}" destId="{51AAF9B0-DD36-4EB6-A58A-7B6E74AC4EB8}" srcOrd="1" destOrd="0" presId="urn:microsoft.com/office/officeart/2008/layout/VerticalCurvedList"/>
    <dgm:cxn modelId="{066678D1-472A-4EAC-A360-B26BFF8C6167}" type="presParOf" srcId="{CD34AD9F-F86E-4606-A590-29E040D49FDC}" destId="{60F9FCDC-7C14-4248-A64B-3317FC714F37}" srcOrd="2" destOrd="0" presId="urn:microsoft.com/office/officeart/2008/layout/VerticalCurvedList"/>
    <dgm:cxn modelId="{14A887D9-49D4-4425-9A51-4248FD674DAA}" type="presParOf" srcId="{60F9FCDC-7C14-4248-A64B-3317FC714F37}" destId="{9137AAD1-8894-4D8E-AD9F-AE23F4EB9290}" srcOrd="0" destOrd="0" presId="urn:microsoft.com/office/officeart/2008/layout/VerticalCurvedList"/>
    <dgm:cxn modelId="{8590A490-AA99-4634-B28A-CEF9AB196A70}" type="presParOf" srcId="{CD34AD9F-F86E-4606-A590-29E040D49FDC}" destId="{5D28EDDB-B274-413E-8337-63D182248564}" srcOrd="3" destOrd="0" presId="urn:microsoft.com/office/officeart/2008/layout/VerticalCurvedList"/>
    <dgm:cxn modelId="{9F4DBE4B-1AB8-474D-B6A8-94B829B71A7E}" type="presParOf" srcId="{CD34AD9F-F86E-4606-A590-29E040D49FDC}" destId="{6B6C3D9B-48CB-4AD8-B313-41D82447200C}" srcOrd="4" destOrd="0" presId="urn:microsoft.com/office/officeart/2008/layout/VerticalCurvedList"/>
    <dgm:cxn modelId="{98392D48-F52F-4BEC-8135-EAEEE1886A49}" type="presParOf" srcId="{6B6C3D9B-48CB-4AD8-B313-41D82447200C}" destId="{E3C35D1E-C9D7-41C1-A3B2-7B6DA33BCE44}" srcOrd="0" destOrd="0" presId="urn:microsoft.com/office/officeart/2008/layout/VerticalCurvedList"/>
    <dgm:cxn modelId="{484F6125-9622-4DE7-B434-4CD3497C535C}" type="presParOf" srcId="{CD34AD9F-F86E-4606-A590-29E040D49FDC}" destId="{88ED8819-1E37-4696-8AC7-89FF75D4A342}" srcOrd="5" destOrd="0" presId="urn:microsoft.com/office/officeart/2008/layout/VerticalCurvedList"/>
    <dgm:cxn modelId="{B514076B-EC81-4A8F-9035-3AB70B895FFE}" type="presParOf" srcId="{CD34AD9F-F86E-4606-A590-29E040D49FDC}" destId="{774FCD19-BB9E-4D6B-AD53-4978851E2E4D}" srcOrd="6" destOrd="0" presId="urn:microsoft.com/office/officeart/2008/layout/VerticalCurvedList"/>
    <dgm:cxn modelId="{2E1A0C27-311D-4968-A667-1FA7EFBA784A}" type="presParOf" srcId="{774FCD19-BB9E-4D6B-AD53-4978851E2E4D}" destId="{0A467E68-22F5-43AA-B015-B4CB3A390C3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01D0D9-64BB-4898-B50C-AE0D7AC3B29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4AFCDB5E-9729-4C22-B2EB-1415D210CD9D}">
      <dgm:prSet phldrT="[Texto]"/>
      <dgm:spPr/>
      <dgm:t>
        <a:bodyPr/>
        <a:lstStyle/>
        <a:p>
          <a:r>
            <a:rPr lang="es-EC" dirty="0" smtClean="0">
              <a:solidFill>
                <a:schemeClr val="tx1"/>
              </a:solidFill>
            </a:rPr>
            <a:t>Existen 2000 especies alrededor del mundo</a:t>
          </a:r>
          <a:endParaRPr lang="es-EC" dirty="0">
            <a:solidFill>
              <a:schemeClr val="tx1"/>
            </a:solidFill>
          </a:endParaRPr>
        </a:p>
      </dgm:t>
    </dgm:pt>
    <dgm:pt modelId="{3FC15C21-949D-44EF-847E-A7200C466C55}" type="parTrans" cxnId="{71129B3C-41DD-4301-800D-E4B06A5BABB2}">
      <dgm:prSet/>
      <dgm:spPr/>
      <dgm:t>
        <a:bodyPr/>
        <a:lstStyle/>
        <a:p>
          <a:endParaRPr lang="es-EC">
            <a:solidFill>
              <a:schemeClr val="tx1"/>
            </a:solidFill>
          </a:endParaRPr>
        </a:p>
      </dgm:t>
    </dgm:pt>
    <dgm:pt modelId="{78832CB7-AE81-444C-BBFD-0BF3DAC32A6E}" type="sibTrans" cxnId="{71129B3C-41DD-4301-800D-E4B06A5BABB2}">
      <dgm:prSet/>
      <dgm:spPr/>
      <dgm:t>
        <a:bodyPr/>
        <a:lstStyle/>
        <a:p>
          <a:endParaRPr lang="es-EC">
            <a:solidFill>
              <a:schemeClr val="tx1"/>
            </a:solidFill>
          </a:endParaRPr>
        </a:p>
      </dgm:t>
    </dgm:pt>
    <dgm:pt modelId="{F72A26B4-B9D4-4332-8D9B-975F8E746545}">
      <dgm:prSet phldrT="[Texto]"/>
      <dgm:spPr/>
      <dgm:t>
        <a:bodyPr/>
        <a:lstStyle/>
        <a:p>
          <a:r>
            <a:rPr lang="es-EC" dirty="0" smtClean="0">
              <a:solidFill>
                <a:schemeClr val="tx1"/>
              </a:solidFill>
            </a:rPr>
            <a:t>Asia: Vietnam, Malaysia, </a:t>
          </a:r>
          <a:r>
            <a:rPr lang="es-EC" dirty="0" err="1" smtClean="0">
              <a:solidFill>
                <a:schemeClr val="tx1"/>
              </a:solidFill>
            </a:rPr>
            <a:t>Tailandadia</a:t>
          </a:r>
          <a:r>
            <a:rPr lang="es-EC" dirty="0" smtClean="0">
              <a:solidFill>
                <a:schemeClr val="tx1"/>
              </a:solidFill>
            </a:rPr>
            <a:t> y </a:t>
          </a:r>
          <a:r>
            <a:rPr lang="es-EC" dirty="0" err="1" smtClean="0">
              <a:solidFill>
                <a:schemeClr val="tx1"/>
              </a:solidFill>
            </a:rPr>
            <a:t>Taiwan</a:t>
          </a:r>
          <a:endParaRPr lang="es-EC" dirty="0">
            <a:solidFill>
              <a:schemeClr val="tx1"/>
            </a:solidFill>
          </a:endParaRPr>
        </a:p>
      </dgm:t>
    </dgm:pt>
    <dgm:pt modelId="{E8011286-5535-428B-88BF-DD1196B4AB1F}" type="parTrans" cxnId="{3979ACB9-DD60-4382-9EE0-9541D32A2237}">
      <dgm:prSet/>
      <dgm:spPr/>
      <dgm:t>
        <a:bodyPr/>
        <a:lstStyle/>
        <a:p>
          <a:endParaRPr lang="es-EC">
            <a:solidFill>
              <a:schemeClr val="tx1"/>
            </a:solidFill>
          </a:endParaRPr>
        </a:p>
      </dgm:t>
    </dgm:pt>
    <dgm:pt modelId="{D10B6BC0-CA98-4089-8909-222C5BE35421}" type="sibTrans" cxnId="{3979ACB9-DD60-4382-9EE0-9541D32A2237}">
      <dgm:prSet/>
      <dgm:spPr/>
      <dgm:t>
        <a:bodyPr/>
        <a:lstStyle/>
        <a:p>
          <a:endParaRPr lang="es-EC">
            <a:solidFill>
              <a:schemeClr val="tx1"/>
            </a:solidFill>
          </a:endParaRPr>
        </a:p>
      </dgm:t>
    </dgm:pt>
    <dgm:pt modelId="{C20A2DCA-3646-4596-A008-7F3163B510AB}">
      <dgm:prSet phldrT="[Texto]"/>
      <dgm:spPr/>
      <dgm:t>
        <a:bodyPr/>
        <a:lstStyle/>
        <a:p>
          <a:r>
            <a:rPr lang="es-EC" dirty="0" smtClean="0">
              <a:solidFill>
                <a:schemeClr val="tx1"/>
              </a:solidFill>
            </a:rPr>
            <a:t>América latina: México, Colombia, Guatemala, Costa Rica, Brasil, Honduras y Ecuador.</a:t>
          </a:r>
          <a:endParaRPr lang="es-EC" dirty="0">
            <a:solidFill>
              <a:schemeClr val="tx1"/>
            </a:solidFill>
          </a:endParaRPr>
        </a:p>
      </dgm:t>
    </dgm:pt>
    <dgm:pt modelId="{0BDD3803-CFAF-4666-829E-87C007DCD009}" type="parTrans" cxnId="{1C6D0AAC-7AF7-41BD-9440-66F03BF72093}">
      <dgm:prSet/>
      <dgm:spPr/>
      <dgm:t>
        <a:bodyPr/>
        <a:lstStyle/>
        <a:p>
          <a:endParaRPr lang="es-EC">
            <a:solidFill>
              <a:schemeClr val="tx1"/>
            </a:solidFill>
          </a:endParaRPr>
        </a:p>
      </dgm:t>
    </dgm:pt>
    <dgm:pt modelId="{A803D7E7-E646-4A90-A591-3F7B5E3ACF88}" type="sibTrans" cxnId="{1C6D0AAC-7AF7-41BD-9440-66F03BF72093}">
      <dgm:prSet/>
      <dgm:spPr/>
      <dgm:t>
        <a:bodyPr/>
        <a:lstStyle/>
        <a:p>
          <a:endParaRPr lang="es-EC">
            <a:solidFill>
              <a:schemeClr val="tx1"/>
            </a:solidFill>
          </a:endParaRPr>
        </a:p>
      </dgm:t>
    </dgm:pt>
    <dgm:pt modelId="{D61CF7E6-80F7-44F6-A986-080B8B9C7593}">
      <dgm:prSet phldrT="[Texto]"/>
      <dgm:spPr/>
      <dgm:t>
        <a:bodyPr/>
        <a:lstStyle/>
        <a:p>
          <a:r>
            <a:rPr lang="es-EC" dirty="0" smtClean="0">
              <a:solidFill>
                <a:schemeClr val="tx1"/>
              </a:solidFill>
            </a:rPr>
            <a:t>Mayor producción en América latina: Nicaragua (pitahaya roja), México, Colombia y Ecuador (pitahaya amarilla)</a:t>
          </a:r>
          <a:endParaRPr lang="es-EC" dirty="0">
            <a:solidFill>
              <a:schemeClr val="tx1"/>
            </a:solidFill>
          </a:endParaRPr>
        </a:p>
      </dgm:t>
    </dgm:pt>
    <dgm:pt modelId="{30D79EA3-2847-41F8-85D5-768B3CE10C6F}" type="parTrans" cxnId="{A8969978-048F-48ED-B052-5ACE22C4AA52}">
      <dgm:prSet/>
      <dgm:spPr/>
      <dgm:t>
        <a:bodyPr/>
        <a:lstStyle/>
        <a:p>
          <a:endParaRPr lang="es-EC">
            <a:solidFill>
              <a:schemeClr val="tx1"/>
            </a:solidFill>
          </a:endParaRPr>
        </a:p>
      </dgm:t>
    </dgm:pt>
    <dgm:pt modelId="{36A5C336-0911-45F3-8119-E44C6AE84C09}" type="sibTrans" cxnId="{A8969978-048F-48ED-B052-5ACE22C4AA52}">
      <dgm:prSet/>
      <dgm:spPr/>
      <dgm:t>
        <a:bodyPr/>
        <a:lstStyle/>
        <a:p>
          <a:endParaRPr lang="es-EC">
            <a:solidFill>
              <a:schemeClr val="tx1"/>
            </a:solidFill>
          </a:endParaRPr>
        </a:p>
      </dgm:t>
    </dgm:pt>
    <dgm:pt modelId="{DAA4B6D4-27BB-44FA-B69C-9C7D34D0F7E1}" type="pres">
      <dgm:prSet presAssocID="{5F01D0D9-64BB-4898-B50C-AE0D7AC3B294}" presName="diagram" presStyleCnt="0">
        <dgm:presLayoutVars>
          <dgm:dir/>
          <dgm:resizeHandles val="exact"/>
        </dgm:presLayoutVars>
      </dgm:prSet>
      <dgm:spPr/>
      <dgm:t>
        <a:bodyPr/>
        <a:lstStyle/>
        <a:p>
          <a:endParaRPr lang="es-EC"/>
        </a:p>
      </dgm:t>
    </dgm:pt>
    <dgm:pt modelId="{499C7BB4-D6B3-4BC7-ADE3-3CABDF4B370D}" type="pres">
      <dgm:prSet presAssocID="{4AFCDB5E-9729-4C22-B2EB-1415D210CD9D}" presName="node" presStyleLbl="node1" presStyleIdx="0" presStyleCnt="4">
        <dgm:presLayoutVars>
          <dgm:bulletEnabled val="1"/>
        </dgm:presLayoutVars>
      </dgm:prSet>
      <dgm:spPr/>
      <dgm:t>
        <a:bodyPr/>
        <a:lstStyle/>
        <a:p>
          <a:endParaRPr lang="es-EC"/>
        </a:p>
      </dgm:t>
    </dgm:pt>
    <dgm:pt modelId="{BF5CB885-52C4-4818-91D1-3AB6C5115AD2}" type="pres">
      <dgm:prSet presAssocID="{78832CB7-AE81-444C-BBFD-0BF3DAC32A6E}" presName="sibTrans" presStyleCnt="0"/>
      <dgm:spPr/>
    </dgm:pt>
    <dgm:pt modelId="{30030428-CB18-4C60-A8CA-E0EBC273343B}" type="pres">
      <dgm:prSet presAssocID="{F72A26B4-B9D4-4332-8D9B-975F8E746545}" presName="node" presStyleLbl="node1" presStyleIdx="1" presStyleCnt="4">
        <dgm:presLayoutVars>
          <dgm:bulletEnabled val="1"/>
        </dgm:presLayoutVars>
      </dgm:prSet>
      <dgm:spPr/>
      <dgm:t>
        <a:bodyPr/>
        <a:lstStyle/>
        <a:p>
          <a:endParaRPr lang="es-EC"/>
        </a:p>
      </dgm:t>
    </dgm:pt>
    <dgm:pt modelId="{568C7548-E6DA-4249-8F54-D35B0DD099DA}" type="pres">
      <dgm:prSet presAssocID="{D10B6BC0-CA98-4089-8909-222C5BE35421}" presName="sibTrans" presStyleCnt="0"/>
      <dgm:spPr/>
    </dgm:pt>
    <dgm:pt modelId="{1FCCDE7C-5254-4DF1-9296-9339DE893691}" type="pres">
      <dgm:prSet presAssocID="{C20A2DCA-3646-4596-A008-7F3163B510AB}" presName="node" presStyleLbl="node1" presStyleIdx="2" presStyleCnt="4">
        <dgm:presLayoutVars>
          <dgm:bulletEnabled val="1"/>
        </dgm:presLayoutVars>
      </dgm:prSet>
      <dgm:spPr/>
      <dgm:t>
        <a:bodyPr/>
        <a:lstStyle/>
        <a:p>
          <a:endParaRPr lang="es-EC"/>
        </a:p>
      </dgm:t>
    </dgm:pt>
    <dgm:pt modelId="{78A80555-CB8C-4792-ACF2-1B06B555BD61}" type="pres">
      <dgm:prSet presAssocID="{A803D7E7-E646-4A90-A591-3F7B5E3ACF88}" presName="sibTrans" presStyleCnt="0"/>
      <dgm:spPr/>
    </dgm:pt>
    <dgm:pt modelId="{3FCE60B4-A20B-4CDE-B002-FA77EFAA9C90}" type="pres">
      <dgm:prSet presAssocID="{D61CF7E6-80F7-44F6-A986-080B8B9C7593}" presName="node" presStyleLbl="node1" presStyleIdx="3" presStyleCnt="4">
        <dgm:presLayoutVars>
          <dgm:bulletEnabled val="1"/>
        </dgm:presLayoutVars>
      </dgm:prSet>
      <dgm:spPr/>
      <dgm:t>
        <a:bodyPr/>
        <a:lstStyle/>
        <a:p>
          <a:endParaRPr lang="es-EC"/>
        </a:p>
      </dgm:t>
    </dgm:pt>
  </dgm:ptLst>
  <dgm:cxnLst>
    <dgm:cxn modelId="{3979ACB9-DD60-4382-9EE0-9541D32A2237}" srcId="{5F01D0D9-64BB-4898-B50C-AE0D7AC3B294}" destId="{F72A26B4-B9D4-4332-8D9B-975F8E746545}" srcOrd="1" destOrd="0" parTransId="{E8011286-5535-428B-88BF-DD1196B4AB1F}" sibTransId="{D10B6BC0-CA98-4089-8909-222C5BE35421}"/>
    <dgm:cxn modelId="{94B253B2-0AF6-416D-9755-6B869F741B00}" type="presOf" srcId="{D61CF7E6-80F7-44F6-A986-080B8B9C7593}" destId="{3FCE60B4-A20B-4CDE-B002-FA77EFAA9C90}" srcOrd="0" destOrd="0" presId="urn:microsoft.com/office/officeart/2005/8/layout/default"/>
    <dgm:cxn modelId="{1C6D0AAC-7AF7-41BD-9440-66F03BF72093}" srcId="{5F01D0D9-64BB-4898-B50C-AE0D7AC3B294}" destId="{C20A2DCA-3646-4596-A008-7F3163B510AB}" srcOrd="2" destOrd="0" parTransId="{0BDD3803-CFAF-4666-829E-87C007DCD009}" sibTransId="{A803D7E7-E646-4A90-A591-3F7B5E3ACF88}"/>
    <dgm:cxn modelId="{0604FD4C-4C35-419A-9D76-FD27C447F195}" type="presOf" srcId="{F72A26B4-B9D4-4332-8D9B-975F8E746545}" destId="{30030428-CB18-4C60-A8CA-E0EBC273343B}" srcOrd="0" destOrd="0" presId="urn:microsoft.com/office/officeart/2005/8/layout/default"/>
    <dgm:cxn modelId="{E5C1AFF7-C9B9-41DA-BE7E-A80BDF88FA86}" type="presOf" srcId="{5F01D0D9-64BB-4898-B50C-AE0D7AC3B294}" destId="{DAA4B6D4-27BB-44FA-B69C-9C7D34D0F7E1}" srcOrd="0" destOrd="0" presId="urn:microsoft.com/office/officeart/2005/8/layout/default"/>
    <dgm:cxn modelId="{5DDD6290-1B66-4B6A-9E40-9DF0E0C359BC}" type="presOf" srcId="{C20A2DCA-3646-4596-A008-7F3163B510AB}" destId="{1FCCDE7C-5254-4DF1-9296-9339DE893691}" srcOrd="0" destOrd="0" presId="urn:microsoft.com/office/officeart/2005/8/layout/default"/>
    <dgm:cxn modelId="{EDF02178-94E0-48E5-8B20-F3FB3CF732DC}" type="presOf" srcId="{4AFCDB5E-9729-4C22-B2EB-1415D210CD9D}" destId="{499C7BB4-D6B3-4BC7-ADE3-3CABDF4B370D}" srcOrd="0" destOrd="0" presId="urn:microsoft.com/office/officeart/2005/8/layout/default"/>
    <dgm:cxn modelId="{71129B3C-41DD-4301-800D-E4B06A5BABB2}" srcId="{5F01D0D9-64BB-4898-B50C-AE0D7AC3B294}" destId="{4AFCDB5E-9729-4C22-B2EB-1415D210CD9D}" srcOrd="0" destOrd="0" parTransId="{3FC15C21-949D-44EF-847E-A7200C466C55}" sibTransId="{78832CB7-AE81-444C-BBFD-0BF3DAC32A6E}"/>
    <dgm:cxn modelId="{A8969978-048F-48ED-B052-5ACE22C4AA52}" srcId="{5F01D0D9-64BB-4898-B50C-AE0D7AC3B294}" destId="{D61CF7E6-80F7-44F6-A986-080B8B9C7593}" srcOrd="3" destOrd="0" parTransId="{30D79EA3-2847-41F8-85D5-768B3CE10C6F}" sibTransId="{36A5C336-0911-45F3-8119-E44C6AE84C09}"/>
    <dgm:cxn modelId="{2408D93E-DC6E-465C-B5EE-8448FCF1DA73}" type="presParOf" srcId="{DAA4B6D4-27BB-44FA-B69C-9C7D34D0F7E1}" destId="{499C7BB4-D6B3-4BC7-ADE3-3CABDF4B370D}" srcOrd="0" destOrd="0" presId="urn:microsoft.com/office/officeart/2005/8/layout/default"/>
    <dgm:cxn modelId="{F7F3D8D7-D69C-419F-9971-525CBC67D099}" type="presParOf" srcId="{DAA4B6D4-27BB-44FA-B69C-9C7D34D0F7E1}" destId="{BF5CB885-52C4-4818-91D1-3AB6C5115AD2}" srcOrd="1" destOrd="0" presId="urn:microsoft.com/office/officeart/2005/8/layout/default"/>
    <dgm:cxn modelId="{FBF1ABEC-0F1A-4CF0-85C6-A8625D496F56}" type="presParOf" srcId="{DAA4B6D4-27BB-44FA-B69C-9C7D34D0F7E1}" destId="{30030428-CB18-4C60-A8CA-E0EBC273343B}" srcOrd="2" destOrd="0" presId="urn:microsoft.com/office/officeart/2005/8/layout/default"/>
    <dgm:cxn modelId="{E9CA3DC4-32BF-48A5-B8F4-9512FFD9FA53}" type="presParOf" srcId="{DAA4B6D4-27BB-44FA-B69C-9C7D34D0F7E1}" destId="{568C7548-E6DA-4249-8F54-D35B0DD099DA}" srcOrd="3" destOrd="0" presId="urn:microsoft.com/office/officeart/2005/8/layout/default"/>
    <dgm:cxn modelId="{35B2EA87-2E18-412B-9A71-79E5D335F5A5}" type="presParOf" srcId="{DAA4B6D4-27BB-44FA-B69C-9C7D34D0F7E1}" destId="{1FCCDE7C-5254-4DF1-9296-9339DE893691}" srcOrd="4" destOrd="0" presId="urn:microsoft.com/office/officeart/2005/8/layout/default"/>
    <dgm:cxn modelId="{DC1AAB8E-42A5-4910-AE87-7F82B0796A14}" type="presParOf" srcId="{DAA4B6D4-27BB-44FA-B69C-9C7D34D0F7E1}" destId="{78A80555-CB8C-4792-ACF2-1B06B555BD61}" srcOrd="5" destOrd="0" presId="urn:microsoft.com/office/officeart/2005/8/layout/default"/>
    <dgm:cxn modelId="{5A5FD056-1856-442D-93AD-7059921189C5}" type="presParOf" srcId="{DAA4B6D4-27BB-44FA-B69C-9C7D34D0F7E1}" destId="{3FCE60B4-A20B-4CDE-B002-FA77EFAA9C9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25B82-61EC-4E04-B472-4466A7D4A77F}">
      <dsp:nvSpPr>
        <dsp:cNvPr id="0" name=""/>
        <dsp:cNvSpPr/>
      </dsp:nvSpPr>
      <dsp:spPr>
        <a:xfrm>
          <a:off x="2690036" y="59963"/>
          <a:ext cx="6624854" cy="162006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En la actualidad las organizaciones, sin importar el tamaño y la actividad a la que se dediquen, se ven obligadas a establecer cuanto les cuesta producir sus bienes y/o servicios</a:t>
          </a:r>
          <a:endParaRPr lang="es-EC" sz="2100" kern="1200" dirty="0">
            <a:solidFill>
              <a:schemeClr val="tx1"/>
            </a:solidFill>
          </a:endParaRPr>
        </a:p>
      </dsp:txBody>
      <dsp:txXfrm>
        <a:off x="2690036" y="59963"/>
        <a:ext cx="6624854" cy="1620067"/>
      </dsp:txXfrm>
    </dsp:sp>
    <dsp:sp modelId="{79D4F5FB-030E-4EE5-8359-A42F058B981D}">
      <dsp:nvSpPr>
        <dsp:cNvPr id="0" name=""/>
        <dsp:cNvSpPr/>
      </dsp:nvSpPr>
      <dsp:spPr>
        <a:xfrm>
          <a:off x="644788" y="59963"/>
          <a:ext cx="1603867" cy="16200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446C4-8A35-4A73-80E4-0DAEF8C441A3}">
      <dsp:nvSpPr>
        <dsp:cNvPr id="0" name=""/>
        <dsp:cNvSpPr/>
      </dsp:nvSpPr>
      <dsp:spPr>
        <a:xfrm>
          <a:off x="906994" y="1889311"/>
          <a:ext cx="6778807" cy="1620067"/>
        </a:xfrm>
        <a:prstGeom prst="rect">
          <a:avLst/>
        </a:prstGeom>
        <a:solidFill>
          <a:schemeClr val="accent3">
            <a:hueOff val="8797671"/>
            <a:satOff val="-20044"/>
            <a:lumOff val="80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En consecuencia al proceso de la globalización, la actividad agrícola se ha enfrentado a fuertes cambios a nivel mundial por lo que es fundamental que estas actividades deben ser más productivas y competitivas</a:t>
          </a:r>
          <a:endParaRPr lang="es-EC" sz="1900" kern="1200" dirty="0">
            <a:solidFill>
              <a:schemeClr val="tx1"/>
            </a:solidFill>
          </a:endParaRPr>
        </a:p>
      </dsp:txBody>
      <dsp:txXfrm>
        <a:off x="906994" y="1889311"/>
        <a:ext cx="6778807" cy="1620067"/>
      </dsp:txXfrm>
    </dsp:sp>
    <dsp:sp modelId="{6CD3D289-1422-43BA-BD93-8781206CE4B5}">
      <dsp:nvSpPr>
        <dsp:cNvPr id="0" name=""/>
        <dsp:cNvSpPr/>
      </dsp:nvSpPr>
      <dsp:spPr>
        <a:xfrm>
          <a:off x="7713928" y="1889311"/>
          <a:ext cx="1603867" cy="16200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9347D-037D-4C71-8EAB-D0CFCD477E7D}">
      <dsp:nvSpPr>
        <dsp:cNvPr id="0" name=""/>
        <dsp:cNvSpPr/>
      </dsp:nvSpPr>
      <dsp:spPr>
        <a:xfrm>
          <a:off x="2552577" y="3778623"/>
          <a:ext cx="6779380" cy="1640043"/>
        </a:xfrm>
        <a:prstGeom prst="rect">
          <a:avLst/>
        </a:prstGeom>
        <a:solidFill>
          <a:schemeClr val="accent3">
            <a:hueOff val="17595342"/>
            <a:satOff val="-40088"/>
            <a:lumOff val="160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En el cantón Palora, más de la mitad de sus habitantes se dedican a las actividades de agricultura, ganadería, pesca y silvicultura. En la producción agrícola está la siembra y cosecha de té, naranjilla, caña de azúcar, plátano, palmito, papa china y la pitahaya</a:t>
          </a:r>
          <a:endParaRPr lang="es-EC" sz="1900" kern="1200" dirty="0">
            <a:solidFill>
              <a:schemeClr val="tx1"/>
            </a:solidFill>
          </a:endParaRPr>
        </a:p>
      </dsp:txBody>
      <dsp:txXfrm>
        <a:off x="2552577" y="3778623"/>
        <a:ext cx="6779380" cy="1640043"/>
      </dsp:txXfrm>
    </dsp:sp>
    <dsp:sp modelId="{D840DB27-4898-43EF-BAEA-40DD95783711}">
      <dsp:nvSpPr>
        <dsp:cNvPr id="0" name=""/>
        <dsp:cNvSpPr/>
      </dsp:nvSpPr>
      <dsp:spPr>
        <a:xfrm>
          <a:off x="915110" y="3786678"/>
          <a:ext cx="1603867" cy="162006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1000" r="-3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6E75F-18A1-4E04-BEED-C4295AD2BB2A}">
      <dsp:nvSpPr>
        <dsp:cNvPr id="0" name=""/>
        <dsp:cNvSpPr/>
      </dsp:nvSpPr>
      <dsp:spPr>
        <a:xfrm>
          <a:off x="457877" y="509795"/>
          <a:ext cx="852464" cy="568594"/>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Caña de azúcar</a:t>
          </a:r>
          <a:endParaRPr lang="es-EC" sz="1100" kern="1200" dirty="0">
            <a:solidFill>
              <a:schemeClr val="tx1"/>
            </a:solidFill>
          </a:endParaRPr>
        </a:p>
      </dsp:txBody>
      <dsp:txXfrm>
        <a:off x="594272" y="509795"/>
        <a:ext cx="716070" cy="568594"/>
      </dsp:txXfrm>
    </dsp:sp>
    <dsp:sp modelId="{72BDC206-D048-4BFD-B75A-653FEDDE40E3}">
      <dsp:nvSpPr>
        <dsp:cNvPr id="0" name=""/>
        <dsp:cNvSpPr/>
      </dsp:nvSpPr>
      <dsp:spPr>
        <a:xfrm>
          <a:off x="3229" y="282471"/>
          <a:ext cx="568309" cy="568309"/>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21 t/ha</a:t>
          </a:r>
          <a:endParaRPr lang="es-EC" sz="1400" kern="1200" dirty="0">
            <a:solidFill>
              <a:schemeClr val="tx1"/>
            </a:solidFill>
          </a:endParaRPr>
        </a:p>
      </dsp:txBody>
      <dsp:txXfrm>
        <a:off x="86456" y="365698"/>
        <a:ext cx="401855" cy="401855"/>
      </dsp:txXfrm>
    </dsp:sp>
    <dsp:sp modelId="{EC8EA7DA-22F3-45E8-93E3-43235324C073}">
      <dsp:nvSpPr>
        <dsp:cNvPr id="0" name=""/>
        <dsp:cNvSpPr/>
      </dsp:nvSpPr>
      <dsp:spPr>
        <a:xfrm>
          <a:off x="1878652" y="509795"/>
          <a:ext cx="852464" cy="568594"/>
        </a:xfrm>
        <a:prstGeom prst="rect">
          <a:avLst/>
        </a:prstGeom>
        <a:solidFill>
          <a:schemeClr val="accent3">
            <a:tint val="40000"/>
            <a:alpha val="90000"/>
            <a:hueOff val="2599576"/>
            <a:satOff val="-5011"/>
            <a:lumOff val="197"/>
            <a:alphaOff val="0"/>
          </a:schemeClr>
        </a:solidFill>
        <a:ln w="15875" cap="rnd" cmpd="sng" algn="ctr">
          <a:solidFill>
            <a:schemeClr val="accent3">
              <a:tint val="40000"/>
              <a:alpha val="90000"/>
              <a:hueOff val="2599576"/>
              <a:satOff val="-5011"/>
              <a:lumOff val="1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Plátano</a:t>
          </a:r>
          <a:endParaRPr lang="es-EC" sz="1100" kern="1200" dirty="0">
            <a:solidFill>
              <a:schemeClr val="tx1"/>
            </a:solidFill>
          </a:endParaRPr>
        </a:p>
      </dsp:txBody>
      <dsp:txXfrm>
        <a:off x="2015047" y="509795"/>
        <a:ext cx="716070" cy="568594"/>
      </dsp:txXfrm>
    </dsp:sp>
    <dsp:sp modelId="{CBEEDCFC-A535-4C60-94B2-AB747F645D24}">
      <dsp:nvSpPr>
        <dsp:cNvPr id="0" name=""/>
        <dsp:cNvSpPr/>
      </dsp:nvSpPr>
      <dsp:spPr>
        <a:xfrm>
          <a:off x="1424004" y="282471"/>
          <a:ext cx="568309" cy="568309"/>
        </a:xfrm>
        <a:prstGeom prst="ellipse">
          <a:avLst/>
        </a:prstGeom>
        <a:solidFill>
          <a:schemeClr val="accent3">
            <a:hueOff val="2513620"/>
            <a:satOff val="-5727"/>
            <a:lumOff val="229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4,76 t/ha</a:t>
          </a:r>
          <a:endParaRPr lang="es-EC" sz="1400" kern="1200" dirty="0">
            <a:solidFill>
              <a:schemeClr val="tx1"/>
            </a:solidFill>
          </a:endParaRPr>
        </a:p>
      </dsp:txBody>
      <dsp:txXfrm>
        <a:off x="1507231" y="365698"/>
        <a:ext cx="401855" cy="401855"/>
      </dsp:txXfrm>
    </dsp:sp>
    <dsp:sp modelId="{75E404E1-D714-49BA-BA5C-622DA3EEE154}">
      <dsp:nvSpPr>
        <dsp:cNvPr id="0" name=""/>
        <dsp:cNvSpPr/>
      </dsp:nvSpPr>
      <dsp:spPr>
        <a:xfrm>
          <a:off x="3299427" y="509795"/>
          <a:ext cx="852464" cy="568594"/>
        </a:xfrm>
        <a:prstGeom prst="rect">
          <a:avLst/>
        </a:prstGeom>
        <a:solidFill>
          <a:schemeClr val="accent3">
            <a:tint val="40000"/>
            <a:alpha val="90000"/>
            <a:hueOff val="5199153"/>
            <a:satOff val="-10022"/>
            <a:lumOff val="395"/>
            <a:alphaOff val="0"/>
          </a:schemeClr>
        </a:solidFill>
        <a:ln w="15875" cap="rnd" cmpd="sng" algn="ctr">
          <a:solidFill>
            <a:schemeClr val="accent3">
              <a:tint val="40000"/>
              <a:alpha val="90000"/>
              <a:hueOff val="5199153"/>
              <a:satOff val="-10022"/>
              <a:lumOff val="3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Yuca</a:t>
          </a:r>
          <a:endParaRPr lang="es-EC" sz="1100" kern="1200" dirty="0">
            <a:solidFill>
              <a:schemeClr val="tx1"/>
            </a:solidFill>
          </a:endParaRPr>
        </a:p>
      </dsp:txBody>
      <dsp:txXfrm>
        <a:off x="3435822" y="509795"/>
        <a:ext cx="716070" cy="568594"/>
      </dsp:txXfrm>
    </dsp:sp>
    <dsp:sp modelId="{C174C371-E8A7-482D-B57C-49AB5DDA842D}">
      <dsp:nvSpPr>
        <dsp:cNvPr id="0" name=""/>
        <dsp:cNvSpPr/>
      </dsp:nvSpPr>
      <dsp:spPr>
        <a:xfrm>
          <a:off x="2844779" y="282471"/>
          <a:ext cx="568309" cy="568309"/>
        </a:xfrm>
        <a:prstGeom prst="ellipse">
          <a:avLst/>
        </a:prstGeom>
        <a:solidFill>
          <a:schemeClr val="accent3">
            <a:hueOff val="5027241"/>
            <a:satOff val="-11454"/>
            <a:lumOff val="45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2.08 t/ha</a:t>
          </a:r>
          <a:endParaRPr lang="es-EC" sz="1400" kern="1200" dirty="0">
            <a:solidFill>
              <a:schemeClr val="tx1"/>
            </a:solidFill>
          </a:endParaRPr>
        </a:p>
      </dsp:txBody>
      <dsp:txXfrm>
        <a:off x="2928006" y="365698"/>
        <a:ext cx="401855" cy="401855"/>
      </dsp:txXfrm>
    </dsp:sp>
    <dsp:sp modelId="{7EF6C38B-C389-4BB4-8EA2-1A562CED57D3}">
      <dsp:nvSpPr>
        <dsp:cNvPr id="0" name=""/>
        <dsp:cNvSpPr/>
      </dsp:nvSpPr>
      <dsp:spPr>
        <a:xfrm>
          <a:off x="4720202" y="509795"/>
          <a:ext cx="852464" cy="568594"/>
        </a:xfrm>
        <a:prstGeom prst="rect">
          <a:avLst/>
        </a:prstGeom>
        <a:solidFill>
          <a:schemeClr val="accent3">
            <a:tint val="40000"/>
            <a:alpha val="90000"/>
            <a:hueOff val="7798729"/>
            <a:satOff val="-15033"/>
            <a:lumOff val="592"/>
            <a:alphaOff val="0"/>
          </a:schemeClr>
        </a:solidFill>
        <a:ln w="15875" cap="rnd" cmpd="sng" algn="ctr">
          <a:solidFill>
            <a:schemeClr val="accent3">
              <a:tint val="40000"/>
              <a:alpha val="90000"/>
              <a:hueOff val="7798729"/>
              <a:satOff val="-15033"/>
              <a:lumOff val="5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Café</a:t>
          </a:r>
          <a:endParaRPr lang="es-EC" sz="1100" kern="1200" dirty="0">
            <a:solidFill>
              <a:schemeClr val="tx1"/>
            </a:solidFill>
          </a:endParaRPr>
        </a:p>
      </dsp:txBody>
      <dsp:txXfrm>
        <a:off x="4856596" y="509795"/>
        <a:ext cx="716070" cy="568594"/>
      </dsp:txXfrm>
    </dsp:sp>
    <dsp:sp modelId="{90F43997-821B-461A-BE52-3969D9AD2DAF}">
      <dsp:nvSpPr>
        <dsp:cNvPr id="0" name=""/>
        <dsp:cNvSpPr/>
      </dsp:nvSpPr>
      <dsp:spPr>
        <a:xfrm>
          <a:off x="4265554" y="282471"/>
          <a:ext cx="568309" cy="568309"/>
        </a:xfrm>
        <a:prstGeom prst="ellipse">
          <a:avLst/>
        </a:prstGeom>
        <a:solidFill>
          <a:schemeClr val="accent3">
            <a:hueOff val="7540861"/>
            <a:satOff val="-17181"/>
            <a:lumOff val="68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0, 27 t/ha</a:t>
          </a:r>
          <a:endParaRPr lang="es-EC" sz="1400" kern="1200" dirty="0">
            <a:solidFill>
              <a:schemeClr val="tx1"/>
            </a:solidFill>
          </a:endParaRPr>
        </a:p>
      </dsp:txBody>
      <dsp:txXfrm>
        <a:off x="4348781" y="365698"/>
        <a:ext cx="401855" cy="401855"/>
      </dsp:txXfrm>
    </dsp:sp>
    <dsp:sp modelId="{B55D07E2-2E7A-409B-BF49-DE7DB2D3D479}">
      <dsp:nvSpPr>
        <dsp:cNvPr id="0" name=""/>
        <dsp:cNvSpPr/>
      </dsp:nvSpPr>
      <dsp:spPr>
        <a:xfrm>
          <a:off x="6140977" y="509795"/>
          <a:ext cx="852464" cy="568594"/>
        </a:xfrm>
        <a:prstGeom prst="rect">
          <a:avLst/>
        </a:prstGeom>
        <a:solidFill>
          <a:schemeClr val="accent3">
            <a:tint val="40000"/>
            <a:alpha val="90000"/>
            <a:hueOff val="10398306"/>
            <a:satOff val="-20045"/>
            <a:lumOff val="789"/>
            <a:alphaOff val="0"/>
          </a:schemeClr>
        </a:solidFill>
        <a:ln w="15875" cap="rnd" cmpd="sng" algn="ctr">
          <a:solidFill>
            <a:schemeClr val="accent3">
              <a:tint val="40000"/>
              <a:alpha val="90000"/>
              <a:hueOff val="10398306"/>
              <a:satOff val="-20045"/>
              <a:lumOff val="7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Pitahaya</a:t>
          </a:r>
          <a:endParaRPr lang="es-EC" sz="1100" kern="1200" dirty="0">
            <a:solidFill>
              <a:schemeClr val="tx1"/>
            </a:solidFill>
          </a:endParaRPr>
        </a:p>
      </dsp:txBody>
      <dsp:txXfrm>
        <a:off x="6277371" y="509795"/>
        <a:ext cx="716070" cy="568594"/>
      </dsp:txXfrm>
    </dsp:sp>
    <dsp:sp modelId="{8BB2C585-48FD-42BA-8F27-07ED1E29AB23}">
      <dsp:nvSpPr>
        <dsp:cNvPr id="0" name=""/>
        <dsp:cNvSpPr/>
      </dsp:nvSpPr>
      <dsp:spPr>
        <a:xfrm>
          <a:off x="5686329" y="282471"/>
          <a:ext cx="568309" cy="568309"/>
        </a:xfrm>
        <a:prstGeom prst="ellipse">
          <a:avLst/>
        </a:prstGeom>
        <a:solidFill>
          <a:schemeClr val="accent3">
            <a:hueOff val="10054482"/>
            <a:satOff val="-22907"/>
            <a:lumOff val="91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7,6 t/ha</a:t>
          </a:r>
          <a:endParaRPr lang="es-EC" sz="1400" kern="1200" dirty="0">
            <a:solidFill>
              <a:schemeClr val="tx1"/>
            </a:solidFill>
          </a:endParaRPr>
        </a:p>
      </dsp:txBody>
      <dsp:txXfrm>
        <a:off x="5769556" y="365698"/>
        <a:ext cx="401855" cy="401855"/>
      </dsp:txXfrm>
    </dsp:sp>
    <dsp:sp modelId="{5F6BA6E1-E602-447D-92C5-2AB278F1AF3F}">
      <dsp:nvSpPr>
        <dsp:cNvPr id="0" name=""/>
        <dsp:cNvSpPr/>
      </dsp:nvSpPr>
      <dsp:spPr>
        <a:xfrm>
          <a:off x="7561752" y="509795"/>
          <a:ext cx="852464" cy="568594"/>
        </a:xfrm>
        <a:prstGeom prst="rect">
          <a:avLst/>
        </a:prstGeom>
        <a:solidFill>
          <a:schemeClr val="accent3">
            <a:tint val="40000"/>
            <a:alpha val="90000"/>
            <a:hueOff val="12997882"/>
            <a:satOff val="-25056"/>
            <a:lumOff val="986"/>
            <a:alphaOff val="0"/>
          </a:schemeClr>
        </a:solidFill>
        <a:ln w="15875" cap="rnd" cmpd="sng" algn="ctr">
          <a:solidFill>
            <a:schemeClr val="accent3">
              <a:tint val="40000"/>
              <a:alpha val="90000"/>
              <a:hueOff val="12997882"/>
              <a:satOff val="-25056"/>
              <a:lumOff val="9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Cacao</a:t>
          </a:r>
          <a:endParaRPr lang="es-EC" sz="1100" kern="1200" dirty="0">
            <a:solidFill>
              <a:schemeClr val="tx1"/>
            </a:solidFill>
          </a:endParaRPr>
        </a:p>
      </dsp:txBody>
      <dsp:txXfrm>
        <a:off x="7698146" y="509795"/>
        <a:ext cx="716070" cy="568594"/>
      </dsp:txXfrm>
    </dsp:sp>
    <dsp:sp modelId="{BA30311C-E3E4-41C0-91DB-767B2376C03F}">
      <dsp:nvSpPr>
        <dsp:cNvPr id="0" name=""/>
        <dsp:cNvSpPr/>
      </dsp:nvSpPr>
      <dsp:spPr>
        <a:xfrm>
          <a:off x="7107104" y="282471"/>
          <a:ext cx="568309" cy="568309"/>
        </a:xfrm>
        <a:prstGeom prst="ellipse">
          <a:avLst/>
        </a:prstGeom>
        <a:solidFill>
          <a:schemeClr val="accent3">
            <a:hueOff val="12568102"/>
            <a:satOff val="-28634"/>
            <a:lumOff val="114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0,97 t/ha</a:t>
          </a:r>
          <a:endParaRPr lang="es-EC" sz="1400" kern="1200" dirty="0">
            <a:solidFill>
              <a:schemeClr val="tx1"/>
            </a:solidFill>
          </a:endParaRPr>
        </a:p>
      </dsp:txBody>
      <dsp:txXfrm>
        <a:off x="7190331" y="365698"/>
        <a:ext cx="401855" cy="401855"/>
      </dsp:txXfrm>
    </dsp:sp>
    <dsp:sp modelId="{93D898AC-EC50-42E2-95B5-002A4D5593E1}">
      <dsp:nvSpPr>
        <dsp:cNvPr id="0" name=""/>
        <dsp:cNvSpPr/>
      </dsp:nvSpPr>
      <dsp:spPr>
        <a:xfrm>
          <a:off x="8982527" y="509795"/>
          <a:ext cx="852464" cy="568594"/>
        </a:xfrm>
        <a:prstGeom prst="rect">
          <a:avLst/>
        </a:prstGeom>
        <a:solidFill>
          <a:schemeClr val="accent3">
            <a:tint val="40000"/>
            <a:alpha val="90000"/>
            <a:hueOff val="15597458"/>
            <a:satOff val="-30067"/>
            <a:lumOff val="1184"/>
            <a:alphaOff val="0"/>
          </a:schemeClr>
        </a:solidFill>
        <a:ln w="15875" cap="rnd" cmpd="sng" algn="ctr">
          <a:solidFill>
            <a:schemeClr val="accent3">
              <a:tint val="40000"/>
              <a:alpha val="90000"/>
              <a:hueOff val="15597458"/>
              <a:satOff val="-30067"/>
              <a:lumOff val="11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Orito</a:t>
          </a:r>
          <a:endParaRPr lang="es-EC" sz="1100" kern="1200" dirty="0">
            <a:solidFill>
              <a:schemeClr val="tx1"/>
            </a:solidFill>
          </a:endParaRPr>
        </a:p>
      </dsp:txBody>
      <dsp:txXfrm>
        <a:off x="9118921" y="509795"/>
        <a:ext cx="716070" cy="568594"/>
      </dsp:txXfrm>
    </dsp:sp>
    <dsp:sp modelId="{ECA6A68C-C8F2-43FB-BC31-DCB80FE49CD4}">
      <dsp:nvSpPr>
        <dsp:cNvPr id="0" name=""/>
        <dsp:cNvSpPr/>
      </dsp:nvSpPr>
      <dsp:spPr>
        <a:xfrm>
          <a:off x="8527879" y="282471"/>
          <a:ext cx="568309" cy="568309"/>
        </a:xfrm>
        <a:prstGeom prst="ellipse">
          <a:avLst/>
        </a:prstGeom>
        <a:solidFill>
          <a:schemeClr val="accent3">
            <a:hueOff val="15081722"/>
            <a:satOff val="-34361"/>
            <a:lumOff val="137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4,99 t/ha</a:t>
          </a:r>
          <a:endParaRPr lang="es-EC" sz="1400" kern="1200" dirty="0">
            <a:solidFill>
              <a:schemeClr val="tx1"/>
            </a:solidFill>
          </a:endParaRPr>
        </a:p>
      </dsp:txBody>
      <dsp:txXfrm>
        <a:off x="8611106" y="365698"/>
        <a:ext cx="401855" cy="401855"/>
      </dsp:txXfrm>
    </dsp:sp>
    <dsp:sp modelId="{95318519-3836-4813-9EB2-2BAF9EAFA06D}">
      <dsp:nvSpPr>
        <dsp:cNvPr id="0" name=""/>
        <dsp:cNvSpPr/>
      </dsp:nvSpPr>
      <dsp:spPr>
        <a:xfrm>
          <a:off x="10403302" y="509795"/>
          <a:ext cx="852464" cy="568594"/>
        </a:xfrm>
        <a:prstGeom prst="rect">
          <a:avLst/>
        </a:prstGeom>
        <a:solidFill>
          <a:schemeClr val="accent3">
            <a:tint val="40000"/>
            <a:alpha val="90000"/>
            <a:hueOff val="18197034"/>
            <a:satOff val="-35078"/>
            <a:lumOff val="1381"/>
            <a:alphaOff val="0"/>
          </a:schemeClr>
        </a:solidFill>
        <a:ln w="15875" cap="rnd" cmpd="sng" algn="ctr">
          <a:solidFill>
            <a:schemeClr val="accent3">
              <a:tint val="40000"/>
              <a:alpha val="90000"/>
              <a:hueOff val="18197034"/>
              <a:satOff val="-35078"/>
              <a:lumOff val="1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Banano</a:t>
          </a:r>
          <a:endParaRPr lang="es-EC" sz="1100" kern="1200" dirty="0">
            <a:solidFill>
              <a:schemeClr val="tx1"/>
            </a:solidFill>
          </a:endParaRPr>
        </a:p>
      </dsp:txBody>
      <dsp:txXfrm>
        <a:off x="10539696" y="509795"/>
        <a:ext cx="716070" cy="568594"/>
      </dsp:txXfrm>
    </dsp:sp>
    <dsp:sp modelId="{472FD6A9-4AD0-44AB-8DE4-3D2E544BD605}">
      <dsp:nvSpPr>
        <dsp:cNvPr id="0" name=""/>
        <dsp:cNvSpPr/>
      </dsp:nvSpPr>
      <dsp:spPr>
        <a:xfrm>
          <a:off x="9948654" y="282471"/>
          <a:ext cx="568309" cy="568309"/>
        </a:xfrm>
        <a:prstGeom prst="ellipse">
          <a:avLst/>
        </a:prstGeom>
        <a:solidFill>
          <a:schemeClr val="accent3">
            <a:hueOff val="17595342"/>
            <a:satOff val="-40088"/>
            <a:lumOff val="160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8,51 t/ha</a:t>
          </a:r>
          <a:endParaRPr lang="es-EC" sz="1400" kern="1200" dirty="0">
            <a:solidFill>
              <a:schemeClr val="tx1"/>
            </a:solidFill>
          </a:endParaRPr>
        </a:p>
      </dsp:txBody>
      <dsp:txXfrm>
        <a:off x="10031881" y="365698"/>
        <a:ext cx="401855" cy="4018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75E43-AE3C-4F4F-AC22-F6570C1A3C1D}">
      <dsp:nvSpPr>
        <dsp:cNvPr id="0" name=""/>
        <dsp:cNvSpPr/>
      </dsp:nvSpPr>
      <dsp:spPr>
        <a:xfrm>
          <a:off x="5282" y="0"/>
          <a:ext cx="1965034" cy="534473"/>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smtClean="0"/>
            <a:t>Palora</a:t>
          </a:r>
          <a:endParaRPr lang="es-EC" sz="1800" kern="1200" dirty="0"/>
        </a:p>
      </dsp:txBody>
      <dsp:txXfrm>
        <a:off x="272519" y="0"/>
        <a:ext cx="1430561" cy="534473"/>
      </dsp:txXfrm>
    </dsp:sp>
    <dsp:sp modelId="{3AA51368-F0DA-40A6-AECC-D8123B955B85}">
      <dsp:nvSpPr>
        <dsp:cNvPr id="0" name=""/>
        <dsp:cNvSpPr/>
      </dsp:nvSpPr>
      <dsp:spPr>
        <a:xfrm>
          <a:off x="1773813" y="0"/>
          <a:ext cx="1965034" cy="534473"/>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smtClean="0"/>
            <a:t>Huamboya</a:t>
          </a:r>
          <a:endParaRPr lang="es-EC" sz="1800" kern="1200" dirty="0"/>
        </a:p>
      </dsp:txBody>
      <dsp:txXfrm>
        <a:off x="2041050" y="0"/>
        <a:ext cx="1430561" cy="534473"/>
      </dsp:txXfrm>
    </dsp:sp>
    <dsp:sp modelId="{A6C605BD-5882-409D-98E5-52BA0FAB1FE1}">
      <dsp:nvSpPr>
        <dsp:cNvPr id="0" name=""/>
        <dsp:cNvSpPr/>
      </dsp:nvSpPr>
      <dsp:spPr>
        <a:xfrm>
          <a:off x="3533621" y="0"/>
          <a:ext cx="1965034" cy="534473"/>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smtClean="0"/>
            <a:t>Pablo sexto</a:t>
          </a:r>
          <a:endParaRPr lang="es-EC" sz="1800" kern="1200" dirty="0"/>
        </a:p>
      </dsp:txBody>
      <dsp:txXfrm>
        <a:off x="3800858" y="0"/>
        <a:ext cx="1430561" cy="534473"/>
      </dsp:txXfrm>
    </dsp:sp>
    <dsp:sp modelId="{6B10EBAB-FF38-4CB4-80B9-D78B7F345508}">
      <dsp:nvSpPr>
        <dsp:cNvPr id="0" name=""/>
        <dsp:cNvSpPr/>
      </dsp:nvSpPr>
      <dsp:spPr>
        <a:xfrm>
          <a:off x="5310874" y="0"/>
          <a:ext cx="1965034" cy="534473"/>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smtClean="0"/>
            <a:t>Morona</a:t>
          </a:r>
          <a:endParaRPr lang="es-EC" sz="1800" kern="1200" dirty="0"/>
        </a:p>
      </dsp:txBody>
      <dsp:txXfrm>
        <a:off x="5578111" y="0"/>
        <a:ext cx="1430561" cy="534473"/>
      </dsp:txXfrm>
    </dsp:sp>
    <dsp:sp modelId="{B74C7B16-1EB7-4A1A-9559-57BCCEA22751}">
      <dsp:nvSpPr>
        <dsp:cNvPr id="0" name=""/>
        <dsp:cNvSpPr/>
      </dsp:nvSpPr>
      <dsp:spPr>
        <a:xfrm>
          <a:off x="7079405" y="0"/>
          <a:ext cx="1965034" cy="534473"/>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smtClean="0"/>
            <a:t>Sucua</a:t>
          </a:r>
          <a:endParaRPr lang="es-EC" sz="1800" kern="1200" dirty="0"/>
        </a:p>
      </dsp:txBody>
      <dsp:txXfrm>
        <a:off x="7346642" y="0"/>
        <a:ext cx="1430561" cy="534473"/>
      </dsp:txXfrm>
    </dsp:sp>
    <dsp:sp modelId="{141603F5-1891-4167-B92D-64DF08DBB877}">
      <dsp:nvSpPr>
        <dsp:cNvPr id="0" name=""/>
        <dsp:cNvSpPr/>
      </dsp:nvSpPr>
      <dsp:spPr>
        <a:xfrm>
          <a:off x="8847936" y="0"/>
          <a:ext cx="1965034" cy="534473"/>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t>Logroño</a:t>
          </a:r>
          <a:endParaRPr lang="es-EC" sz="1800" kern="1200" dirty="0"/>
        </a:p>
      </dsp:txBody>
      <dsp:txXfrm>
        <a:off x="9115173" y="0"/>
        <a:ext cx="1430561" cy="5344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35319-A482-4171-A0F6-519A32D8BEAD}">
      <dsp:nvSpPr>
        <dsp:cNvPr id="0" name=""/>
        <dsp:cNvSpPr/>
      </dsp:nvSpPr>
      <dsp:spPr>
        <a:xfrm>
          <a:off x="0" y="4561423"/>
          <a:ext cx="6386647" cy="598684"/>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anose="02020603050405020304" pitchFamily="18" charset="0"/>
              <a:cs typeface="Times New Roman" panose="02020603050405020304" pitchFamily="18" charset="0"/>
            </a:rPr>
            <a:t>Una vez clasificada, la pitahaya pasa a ser empacada considerando si la fruta es para mercado nacional o internacional.</a:t>
          </a:r>
        </a:p>
        <a:p>
          <a:pPr lvl="0" algn="ctr" defTabSz="711200">
            <a:lnSpc>
              <a:spcPct val="90000"/>
            </a:lnSpc>
            <a:spcBef>
              <a:spcPct val="0"/>
            </a:spcBef>
            <a:spcAft>
              <a:spcPct val="35000"/>
            </a:spcAft>
          </a:pP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0" y="4561423"/>
        <a:ext cx="6386647" cy="598684"/>
      </dsp:txXfrm>
    </dsp:sp>
    <dsp:sp modelId="{94541B27-4447-4D79-B30F-503D122BA3A1}">
      <dsp:nvSpPr>
        <dsp:cNvPr id="0" name=""/>
        <dsp:cNvSpPr/>
      </dsp:nvSpPr>
      <dsp:spPr>
        <a:xfrm rot="10800000">
          <a:off x="0" y="3649627"/>
          <a:ext cx="6386647" cy="920776"/>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Clasificación </a:t>
          </a:r>
          <a:r>
            <a:rPr lang="es-EC" sz="1800" kern="1200" dirty="0">
              <a:solidFill>
                <a:schemeClr val="tx1"/>
              </a:solidFill>
              <a:latin typeface="Times New Roman" panose="02020603050405020304" pitchFamily="18" charset="0"/>
              <a:cs typeface="Times New Roman" panose="02020603050405020304" pitchFamily="18" charset="0"/>
            </a:rPr>
            <a:t>en función de calibres y calidad</a:t>
          </a:r>
          <a:r>
            <a:rPr lang="es-EC" sz="1200" kern="1200" dirty="0">
              <a:solidFill>
                <a:schemeClr val="tx1"/>
              </a:solidFill>
              <a:latin typeface="Times New Roman" panose="02020603050405020304" pitchFamily="18" charset="0"/>
              <a:cs typeface="Times New Roman" panose="02020603050405020304" pitchFamily="18" charset="0"/>
            </a:rPr>
            <a:t>.</a:t>
          </a:r>
        </a:p>
      </dsp:txBody>
      <dsp:txXfrm rot="10800000">
        <a:off x="0" y="3649627"/>
        <a:ext cx="6386647" cy="598293"/>
      </dsp:txXfrm>
    </dsp:sp>
    <dsp:sp modelId="{AFC5D8CE-BE21-4FFA-8FA3-33085A437B51}">
      <dsp:nvSpPr>
        <dsp:cNvPr id="0" name=""/>
        <dsp:cNvSpPr/>
      </dsp:nvSpPr>
      <dsp:spPr>
        <a:xfrm rot="10800000">
          <a:off x="0" y="2737830"/>
          <a:ext cx="6386647" cy="920776"/>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Lavado </a:t>
          </a:r>
          <a:r>
            <a:rPr lang="es-EC" sz="1600" kern="1200" dirty="0">
              <a:solidFill>
                <a:schemeClr val="tx1"/>
              </a:solidFill>
              <a:latin typeface="Times New Roman" panose="02020603050405020304" pitchFamily="18" charset="0"/>
              <a:cs typeface="Times New Roman" panose="02020603050405020304" pitchFamily="18" charset="0"/>
            </a:rPr>
            <a:t>en tinas de acero inoxidable </a:t>
          </a:r>
          <a:r>
            <a:rPr lang="es-EC" sz="1600" kern="1200" dirty="0" smtClean="0">
              <a:solidFill>
                <a:schemeClr val="tx1"/>
              </a:solidFill>
              <a:latin typeface="Times New Roman" panose="02020603050405020304" pitchFamily="18" charset="0"/>
              <a:cs typeface="Times New Roman" panose="02020603050405020304" pitchFamily="18" charset="0"/>
            </a:rPr>
            <a:t>de toda </a:t>
          </a:r>
          <a:r>
            <a:rPr lang="es-EC" sz="1600" kern="1200" dirty="0">
              <a:solidFill>
                <a:schemeClr val="tx1"/>
              </a:solidFill>
              <a:latin typeface="Times New Roman" panose="02020603050405020304" pitchFamily="18" charset="0"/>
              <a:cs typeface="Times New Roman" panose="02020603050405020304" pitchFamily="18" charset="0"/>
            </a:rPr>
            <a:t>la </a:t>
          </a:r>
          <a:r>
            <a:rPr lang="es-EC" sz="1600" kern="1200" dirty="0" smtClean="0">
              <a:solidFill>
                <a:schemeClr val="tx1"/>
              </a:solidFill>
              <a:latin typeface="Times New Roman" panose="02020603050405020304" pitchFamily="18" charset="0"/>
              <a:cs typeface="Times New Roman" panose="02020603050405020304" pitchFamily="18" charset="0"/>
            </a:rPr>
            <a:t>fruta, </a:t>
          </a:r>
          <a:r>
            <a:rPr lang="es-EC" sz="1600" kern="1200" dirty="0">
              <a:solidFill>
                <a:schemeClr val="tx1"/>
              </a:solidFill>
              <a:latin typeface="Times New Roman" panose="02020603050405020304" pitchFamily="18" charset="0"/>
              <a:cs typeface="Times New Roman" panose="02020603050405020304" pitchFamily="18" charset="0"/>
            </a:rPr>
            <a:t>cuidando de no maltratar ni lacerar ninguna parte de la misma.</a:t>
          </a:r>
        </a:p>
      </dsp:txBody>
      <dsp:txXfrm rot="10800000">
        <a:off x="0" y="2737830"/>
        <a:ext cx="6386647" cy="598293"/>
      </dsp:txXfrm>
    </dsp:sp>
    <dsp:sp modelId="{E46E4A38-9BED-454E-A472-3D724406DCE1}">
      <dsp:nvSpPr>
        <dsp:cNvPr id="0" name=""/>
        <dsp:cNvSpPr/>
      </dsp:nvSpPr>
      <dsp:spPr>
        <a:xfrm rot="10800000">
          <a:off x="0" y="1826034"/>
          <a:ext cx="6386647" cy="920776"/>
        </a:xfrm>
        <a:prstGeom prst="upArrowCallou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Las gavetas </a:t>
          </a:r>
          <a:r>
            <a:rPr lang="es-EC" sz="1800" kern="1200" dirty="0" smtClean="0">
              <a:solidFill>
                <a:schemeClr val="tx1"/>
              </a:solidFill>
              <a:latin typeface="Times New Roman" panose="02020603050405020304" pitchFamily="18" charset="0"/>
              <a:cs typeface="Times New Roman" panose="02020603050405020304" pitchFamily="18" charset="0"/>
            </a:rPr>
            <a:t>se llevan </a:t>
          </a:r>
          <a:r>
            <a:rPr lang="es-EC" sz="1800" kern="1200" dirty="0">
              <a:solidFill>
                <a:schemeClr val="tx1"/>
              </a:solidFill>
              <a:latin typeface="Times New Roman" panose="02020603050405020304" pitchFamily="18" charset="0"/>
              <a:cs typeface="Times New Roman" panose="02020603050405020304" pitchFamily="18" charset="0"/>
            </a:rPr>
            <a:t>a los centros de acopio primario para continuar con los procesos de post cosecha.</a:t>
          </a:r>
        </a:p>
      </dsp:txBody>
      <dsp:txXfrm rot="10800000">
        <a:off x="0" y="1826034"/>
        <a:ext cx="6386647" cy="598293"/>
      </dsp:txXfrm>
    </dsp:sp>
    <dsp:sp modelId="{4D8460E8-BB0B-4EF6-8D70-37013203D5F4}">
      <dsp:nvSpPr>
        <dsp:cNvPr id="0" name=""/>
        <dsp:cNvSpPr/>
      </dsp:nvSpPr>
      <dsp:spPr>
        <a:xfrm rot="10800000">
          <a:off x="0" y="914238"/>
          <a:ext cx="6386647" cy="920776"/>
        </a:xfrm>
        <a:prstGeom prst="upArrowCallou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Corte </a:t>
          </a:r>
          <a:r>
            <a:rPr lang="es-EC" sz="1800" kern="1200" dirty="0">
              <a:solidFill>
                <a:schemeClr val="tx1"/>
              </a:solidFill>
              <a:latin typeface="Times New Roman" panose="02020603050405020304" pitchFamily="18" charset="0"/>
              <a:cs typeface="Times New Roman" panose="02020603050405020304" pitchFamily="18" charset="0"/>
            </a:rPr>
            <a:t>de las frutas </a:t>
          </a:r>
          <a:r>
            <a:rPr lang="es-EC" sz="1800" kern="1200" dirty="0" smtClean="0">
              <a:solidFill>
                <a:schemeClr val="tx1"/>
              </a:solidFill>
              <a:latin typeface="Times New Roman" panose="02020603050405020304" pitchFamily="18" charset="0"/>
              <a:cs typeface="Times New Roman" panose="02020603050405020304" pitchFamily="18" charset="0"/>
            </a:rPr>
            <a:t>con cuidado y se </a:t>
          </a:r>
          <a:r>
            <a:rPr lang="es-EC" sz="1800" kern="1200" dirty="0">
              <a:solidFill>
                <a:schemeClr val="tx1"/>
              </a:solidFill>
              <a:latin typeface="Times New Roman" panose="02020603050405020304" pitchFamily="18" charset="0"/>
              <a:cs typeface="Times New Roman" panose="02020603050405020304" pitchFamily="18" charset="0"/>
            </a:rPr>
            <a:t>coloca en la gaveta plástica con su esponja protectora.  </a:t>
          </a:r>
        </a:p>
      </dsp:txBody>
      <dsp:txXfrm rot="10800000">
        <a:off x="0" y="914238"/>
        <a:ext cx="6386647" cy="598293"/>
      </dsp:txXfrm>
    </dsp:sp>
    <dsp:sp modelId="{ADDC6B18-8188-4CB0-95D7-97661ACDB005}">
      <dsp:nvSpPr>
        <dsp:cNvPr id="0" name=""/>
        <dsp:cNvSpPr/>
      </dsp:nvSpPr>
      <dsp:spPr>
        <a:xfrm rot="10800000">
          <a:off x="0" y="2442"/>
          <a:ext cx="6386647" cy="920776"/>
        </a:xfrm>
        <a:prstGeom prst="upArrowCallou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Retiro </a:t>
          </a:r>
          <a:r>
            <a:rPr lang="es-EC" sz="1800" kern="1200" dirty="0">
              <a:solidFill>
                <a:schemeClr val="tx1"/>
              </a:solidFill>
              <a:latin typeface="Times New Roman" panose="02020603050405020304" pitchFamily="18" charset="0"/>
              <a:cs typeface="Times New Roman" panose="02020603050405020304" pitchFamily="18" charset="0"/>
            </a:rPr>
            <a:t>con la </a:t>
          </a:r>
          <a:r>
            <a:rPr lang="es-EC" sz="1800" kern="1200" dirty="0" smtClean="0">
              <a:solidFill>
                <a:schemeClr val="tx1"/>
              </a:solidFill>
              <a:latin typeface="Times New Roman" panose="02020603050405020304" pitchFamily="18" charset="0"/>
              <a:cs typeface="Times New Roman" panose="02020603050405020304" pitchFamily="18" charset="0"/>
            </a:rPr>
            <a:t>escobilla de </a:t>
          </a:r>
          <a:r>
            <a:rPr lang="es-EC" sz="1800" kern="1200" dirty="0">
              <a:solidFill>
                <a:schemeClr val="tx1"/>
              </a:solidFill>
              <a:latin typeface="Times New Roman" panose="02020603050405020304" pitchFamily="18" charset="0"/>
              <a:cs typeface="Times New Roman" panose="02020603050405020304" pitchFamily="18" charset="0"/>
            </a:rPr>
            <a:t>las espinas de cada una de las frutas </a:t>
          </a:r>
          <a:r>
            <a:rPr lang="es-EC" sz="1800" kern="1200" dirty="0" smtClean="0">
              <a:solidFill>
                <a:schemeClr val="tx1"/>
              </a:solidFill>
              <a:latin typeface="Times New Roman" panose="02020603050405020304" pitchFamily="18" charset="0"/>
              <a:cs typeface="Times New Roman" panose="02020603050405020304" pitchFamily="18" charset="0"/>
            </a:rPr>
            <a:t>dentro </a:t>
          </a:r>
          <a:r>
            <a:rPr lang="es-EC" sz="1800" kern="1200" dirty="0">
              <a:solidFill>
                <a:schemeClr val="tx1"/>
              </a:solidFill>
              <a:latin typeface="Times New Roman" panose="02020603050405020304" pitchFamily="18" charset="0"/>
              <a:cs typeface="Times New Roman" panose="02020603050405020304" pitchFamily="18" charset="0"/>
            </a:rPr>
            <a:t>de los parámetro de madurez y calidad requeridos.</a:t>
          </a:r>
        </a:p>
      </dsp:txBody>
      <dsp:txXfrm rot="10800000">
        <a:off x="0" y="2442"/>
        <a:ext cx="6386647" cy="5982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9D2B7-CEF9-4449-A1A3-5E32336911A9}">
      <dsp:nvSpPr>
        <dsp:cNvPr id="0" name=""/>
        <dsp:cNvSpPr/>
      </dsp:nvSpPr>
      <dsp:spPr>
        <a:xfrm>
          <a:off x="0" y="365516"/>
          <a:ext cx="3605872" cy="216352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El 82% de los productores son mestizos, y la producción de pitahaya en Palora se da desde hace mas de 14 años</a:t>
          </a:r>
          <a:endParaRPr lang="es-EC" sz="2000" kern="1200" dirty="0">
            <a:solidFill>
              <a:schemeClr val="tx1"/>
            </a:solidFill>
          </a:endParaRPr>
        </a:p>
      </dsp:txBody>
      <dsp:txXfrm>
        <a:off x="0" y="365516"/>
        <a:ext cx="3605872" cy="2163523"/>
      </dsp:txXfrm>
    </dsp:sp>
    <dsp:sp modelId="{C6B89924-AB18-43E0-9EE6-0D3BFD221DB2}">
      <dsp:nvSpPr>
        <dsp:cNvPr id="0" name=""/>
        <dsp:cNvSpPr/>
      </dsp:nvSpPr>
      <dsp:spPr>
        <a:xfrm>
          <a:off x="3966459" y="365516"/>
          <a:ext cx="3605872" cy="2163523"/>
        </a:xfrm>
        <a:prstGeom prst="rect">
          <a:avLst/>
        </a:prstGeom>
        <a:solidFill>
          <a:schemeClr val="accent3">
            <a:hueOff val="3519069"/>
            <a:satOff val="-8018"/>
            <a:lumOff val="3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El 84% de los productores tienen pitahaya en producción de 0,5 a 3 ha, el 14% de 4 a 7 ha y el 2% de 8 ha en adelante   </a:t>
          </a:r>
          <a:endParaRPr lang="es-EC" sz="2000" kern="1200" dirty="0">
            <a:solidFill>
              <a:schemeClr val="tx1"/>
            </a:solidFill>
          </a:endParaRPr>
        </a:p>
      </dsp:txBody>
      <dsp:txXfrm>
        <a:off x="3966459" y="365516"/>
        <a:ext cx="3605872" cy="2163523"/>
      </dsp:txXfrm>
    </dsp:sp>
    <dsp:sp modelId="{C62ABE5D-3531-43AE-85E7-63F70CF1F7B0}">
      <dsp:nvSpPr>
        <dsp:cNvPr id="0" name=""/>
        <dsp:cNvSpPr/>
      </dsp:nvSpPr>
      <dsp:spPr>
        <a:xfrm>
          <a:off x="7932918" y="365516"/>
          <a:ext cx="3605872" cy="2163523"/>
        </a:xfrm>
        <a:prstGeom prst="rect">
          <a:avLst/>
        </a:prstGeom>
        <a:solidFill>
          <a:schemeClr val="accent3">
            <a:hueOff val="7038137"/>
            <a:satOff val="-16035"/>
            <a:lumOff val="643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La mayoría de los productores creen que la variación del precio en la pitahaya es por la falta de mercados y la sobreoferta estacional</a:t>
          </a:r>
          <a:endParaRPr lang="es-EC" sz="2000" kern="1200" dirty="0">
            <a:solidFill>
              <a:schemeClr val="tx1"/>
            </a:solidFill>
          </a:endParaRPr>
        </a:p>
      </dsp:txBody>
      <dsp:txXfrm>
        <a:off x="7932918" y="365516"/>
        <a:ext cx="3605872" cy="2163523"/>
      </dsp:txXfrm>
    </dsp:sp>
    <dsp:sp modelId="{A31728B2-DF05-40AB-B476-EF4FE8E22143}">
      <dsp:nvSpPr>
        <dsp:cNvPr id="0" name=""/>
        <dsp:cNvSpPr/>
      </dsp:nvSpPr>
      <dsp:spPr>
        <a:xfrm>
          <a:off x="0" y="2889627"/>
          <a:ext cx="3605872" cy="2163523"/>
        </a:xfrm>
        <a:prstGeom prst="rect">
          <a:avLst/>
        </a:prstGeom>
        <a:solidFill>
          <a:schemeClr val="accent3">
            <a:hueOff val="10557206"/>
            <a:satOff val="-24053"/>
            <a:lumOff val="96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El 53% de los productores cuentan con un certificado de buenas practicas agrícolas.</a:t>
          </a:r>
          <a:endParaRPr lang="es-EC" sz="2000" kern="1200" dirty="0">
            <a:solidFill>
              <a:schemeClr val="tx1"/>
            </a:solidFill>
          </a:endParaRPr>
        </a:p>
      </dsp:txBody>
      <dsp:txXfrm>
        <a:off x="0" y="2889627"/>
        <a:ext cx="3605872" cy="2163523"/>
      </dsp:txXfrm>
    </dsp:sp>
    <dsp:sp modelId="{36F9A6B7-326D-448E-8092-8550EF663638}">
      <dsp:nvSpPr>
        <dsp:cNvPr id="0" name=""/>
        <dsp:cNvSpPr/>
      </dsp:nvSpPr>
      <dsp:spPr>
        <a:xfrm>
          <a:off x="3966459" y="2889627"/>
          <a:ext cx="3605872" cy="2163523"/>
        </a:xfrm>
        <a:prstGeom prst="rect">
          <a:avLst/>
        </a:prstGeom>
        <a:solidFill>
          <a:schemeClr val="accent3">
            <a:hueOff val="14076274"/>
            <a:satOff val="-32070"/>
            <a:lumOff val="128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El factor que mas influye en el proceso productivo es la parte económica y el cambio climático</a:t>
          </a:r>
          <a:endParaRPr lang="es-EC" sz="2000" kern="1200" dirty="0">
            <a:solidFill>
              <a:schemeClr val="tx1"/>
            </a:solidFill>
          </a:endParaRPr>
        </a:p>
      </dsp:txBody>
      <dsp:txXfrm>
        <a:off x="3966459" y="2889627"/>
        <a:ext cx="3605872" cy="2163523"/>
      </dsp:txXfrm>
    </dsp:sp>
    <dsp:sp modelId="{A2F4D645-DBAD-4662-AF2A-7ADE4DEE1D78}">
      <dsp:nvSpPr>
        <dsp:cNvPr id="0" name=""/>
        <dsp:cNvSpPr/>
      </dsp:nvSpPr>
      <dsp:spPr>
        <a:xfrm>
          <a:off x="7932918" y="2889627"/>
          <a:ext cx="3605872" cy="2163523"/>
        </a:xfrm>
        <a:prstGeom prst="rect">
          <a:avLst/>
        </a:prstGeom>
        <a:solidFill>
          <a:schemeClr val="accent3">
            <a:hueOff val="17595342"/>
            <a:satOff val="-40088"/>
            <a:lumOff val="160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La principal fuente de financiamiento es </a:t>
          </a:r>
          <a:r>
            <a:rPr lang="es-EC" sz="2000" kern="1200" dirty="0" err="1" smtClean="0">
              <a:solidFill>
                <a:schemeClr val="tx1"/>
              </a:solidFill>
            </a:rPr>
            <a:t>Banecuador</a:t>
          </a:r>
          <a:r>
            <a:rPr lang="es-EC" sz="2000" kern="1200" dirty="0" smtClean="0">
              <a:solidFill>
                <a:schemeClr val="tx1"/>
              </a:solidFill>
            </a:rPr>
            <a:t>, los créditos  lo usan para capital de trabajo e inversión y solicitan los créditos para 3 y 4 años.</a:t>
          </a:r>
          <a:endParaRPr lang="es-EC" sz="2000" kern="1200" dirty="0">
            <a:solidFill>
              <a:schemeClr val="tx1"/>
            </a:solidFill>
          </a:endParaRPr>
        </a:p>
      </dsp:txBody>
      <dsp:txXfrm>
        <a:off x="7932918" y="2889627"/>
        <a:ext cx="3605872" cy="2163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065E2-178C-40F4-A473-C7C27C5DA900}">
      <dsp:nvSpPr>
        <dsp:cNvPr id="0" name=""/>
        <dsp:cNvSpPr/>
      </dsp:nvSpPr>
      <dsp:spPr>
        <a:xfrm>
          <a:off x="0" y="134948"/>
          <a:ext cx="5198793" cy="2079517"/>
        </a:xfrm>
        <a:prstGeom prst="leftRightRibbon">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22CD2-8BBD-41F6-93FA-23143D206CA1}">
      <dsp:nvSpPr>
        <dsp:cNvPr id="0" name=""/>
        <dsp:cNvSpPr/>
      </dsp:nvSpPr>
      <dsp:spPr>
        <a:xfrm>
          <a:off x="623855" y="498863"/>
          <a:ext cx="1715601" cy="101896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C" sz="2000" kern="1200" dirty="0" smtClean="0"/>
            <a:t>Costos de producción</a:t>
          </a:r>
          <a:endParaRPr lang="es-EC" sz="2000" kern="1200" dirty="0"/>
        </a:p>
      </dsp:txBody>
      <dsp:txXfrm>
        <a:off x="623855" y="498863"/>
        <a:ext cx="1715601" cy="1018963"/>
      </dsp:txXfrm>
    </dsp:sp>
    <dsp:sp modelId="{D0D85C30-8142-4038-A311-30E4A5E813C2}">
      <dsp:nvSpPr>
        <dsp:cNvPr id="0" name=""/>
        <dsp:cNvSpPr/>
      </dsp:nvSpPr>
      <dsp:spPr>
        <a:xfrm>
          <a:off x="2599396" y="831586"/>
          <a:ext cx="2027529" cy="101896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C" sz="2000" kern="1200" dirty="0" smtClean="0"/>
            <a:t>Rentabilidad en los productores</a:t>
          </a:r>
          <a:endParaRPr lang="es-EC" sz="2000" kern="1200" dirty="0"/>
        </a:p>
      </dsp:txBody>
      <dsp:txXfrm>
        <a:off x="2599396" y="831586"/>
        <a:ext cx="2027529" cy="10189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A9CEA-751A-4AB2-BE53-EAB946DC297B}">
      <dsp:nvSpPr>
        <dsp:cNvPr id="0" name=""/>
        <dsp:cNvSpPr/>
      </dsp:nvSpPr>
      <dsp:spPr>
        <a:xfrm>
          <a:off x="1283920" y="317481"/>
          <a:ext cx="4280643" cy="4280643"/>
        </a:xfrm>
        <a:prstGeom prst="pie">
          <a:avLst>
            <a:gd name="adj1" fmla="val 16200000"/>
            <a:gd name="adj2" fmla="val 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1 Trabajador de 1 a 1,5 ha</a:t>
          </a:r>
          <a:endParaRPr lang="es-EC" sz="1600" kern="1200" dirty="0">
            <a:solidFill>
              <a:schemeClr val="tx1"/>
            </a:solidFill>
          </a:endParaRPr>
        </a:p>
      </dsp:txBody>
      <dsp:txXfrm>
        <a:off x="3473163" y="1109400"/>
        <a:ext cx="1579761" cy="1274001"/>
      </dsp:txXfrm>
    </dsp:sp>
    <dsp:sp modelId="{D2191665-716F-49C5-880C-5EB2888CAF93}">
      <dsp:nvSpPr>
        <dsp:cNvPr id="0" name=""/>
        <dsp:cNvSpPr/>
      </dsp:nvSpPr>
      <dsp:spPr>
        <a:xfrm>
          <a:off x="1103522" y="497879"/>
          <a:ext cx="4280643" cy="4280643"/>
        </a:xfrm>
        <a:prstGeom prst="pie">
          <a:avLst>
            <a:gd name="adj1" fmla="val 0"/>
            <a:gd name="adj2" fmla="val 5400000"/>
          </a:avLst>
        </a:prstGeom>
        <a:solidFill>
          <a:schemeClr val="accent3">
            <a:hueOff val="5865114"/>
            <a:satOff val="-13363"/>
            <a:lumOff val="536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Acudir a instituciones publicas para accesoria técnica</a:t>
          </a:r>
          <a:endParaRPr lang="es-EC" sz="1600" kern="1200" dirty="0">
            <a:solidFill>
              <a:schemeClr val="tx1"/>
            </a:solidFill>
          </a:endParaRPr>
        </a:p>
      </dsp:txBody>
      <dsp:txXfrm>
        <a:off x="3320283" y="2714641"/>
        <a:ext cx="1579761" cy="1274001"/>
      </dsp:txXfrm>
    </dsp:sp>
    <dsp:sp modelId="{0B22472C-0497-4139-998E-661D88867127}">
      <dsp:nvSpPr>
        <dsp:cNvPr id="0" name=""/>
        <dsp:cNvSpPr/>
      </dsp:nvSpPr>
      <dsp:spPr>
        <a:xfrm>
          <a:off x="1103522" y="497879"/>
          <a:ext cx="4280643" cy="4280643"/>
        </a:xfrm>
        <a:prstGeom prst="pie">
          <a:avLst>
            <a:gd name="adj1" fmla="val 5400000"/>
            <a:gd name="adj2" fmla="val 10800000"/>
          </a:avLst>
        </a:prstGeom>
        <a:solidFill>
          <a:schemeClr val="accent3">
            <a:hueOff val="11730229"/>
            <a:satOff val="-26725"/>
            <a:lumOff val="107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Unión de </a:t>
          </a:r>
          <a:r>
            <a:rPr lang="es-EC" sz="1600" kern="1200" smtClean="0">
              <a:solidFill>
                <a:schemeClr val="tx1"/>
              </a:solidFill>
            </a:rPr>
            <a:t>los productores </a:t>
          </a:r>
          <a:r>
            <a:rPr lang="es-EC" sz="1600" kern="1200" dirty="0" smtClean="0">
              <a:solidFill>
                <a:schemeClr val="tx1"/>
              </a:solidFill>
            </a:rPr>
            <a:t>de un lugar para contratar un técnico</a:t>
          </a:r>
          <a:endParaRPr lang="es-EC" sz="1600" kern="1200" dirty="0">
            <a:solidFill>
              <a:schemeClr val="tx1"/>
            </a:solidFill>
          </a:endParaRPr>
        </a:p>
      </dsp:txBody>
      <dsp:txXfrm>
        <a:off x="1587642" y="2714641"/>
        <a:ext cx="1579761" cy="1274001"/>
      </dsp:txXfrm>
    </dsp:sp>
    <dsp:sp modelId="{A971A7A6-5FF0-4839-AC97-52CBB8423CC2}">
      <dsp:nvSpPr>
        <dsp:cNvPr id="0" name=""/>
        <dsp:cNvSpPr/>
      </dsp:nvSpPr>
      <dsp:spPr>
        <a:xfrm>
          <a:off x="1103522" y="497879"/>
          <a:ext cx="4280643" cy="4280643"/>
        </a:xfrm>
        <a:prstGeom prst="pie">
          <a:avLst>
            <a:gd name="adj1" fmla="val 10800000"/>
            <a:gd name="adj2" fmla="val 16200000"/>
          </a:avLst>
        </a:prstGeom>
        <a:solidFill>
          <a:schemeClr val="accent3">
            <a:hueOff val="17595342"/>
            <a:satOff val="-40088"/>
            <a:lumOff val="160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Capacitar a los trabajadores</a:t>
          </a:r>
          <a:endParaRPr lang="es-EC" sz="1600" kern="1200" dirty="0">
            <a:solidFill>
              <a:schemeClr val="tx1"/>
            </a:solidFill>
          </a:endParaRPr>
        </a:p>
      </dsp:txBody>
      <dsp:txXfrm>
        <a:off x="1587642" y="1287760"/>
        <a:ext cx="1579761" cy="12740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58C42-16F1-414E-BC71-D97B7D7896EB}">
      <dsp:nvSpPr>
        <dsp:cNvPr id="0" name=""/>
        <dsp:cNvSpPr/>
      </dsp:nvSpPr>
      <dsp:spPr>
        <a:xfrm>
          <a:off x="0" y="730356"/>
          <a:ext cx="3044580" cy="182674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Realizar presupuestos</a:t>
          </a:r>
          <a:endParaRPr lang="es-EC" sz="1900" kern="1200" dirty="0"/>
        </a:p>
      </dsp:txBody>
      <dsp:txXfrm>
        <a:off x="0" y="730356"/>
        <a:ext cx="3044580" cy="1826748"/>
      </dsp:txXfrm>
    </dsp:sp>
    <dsp:sp modelId="{1E609C7A-37E6-4F8B-A417-6B69506F0477}">
      <dsp:nvSpPr>
        <dsp:cNvPr id="0" name=""/>
        <dsp:cNvSpPr/>
      </dsp:nvSpPr>
      <dsp:spPr>
        <a:xfrm>
          <a:off x="3349038" y="730356"/>
          <a:ext cx="3044580" cy="182674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Realizar compras al por mayor, se pueden conseguir descuentos y promociones</a:t>
          </a:r>
          <a:endParaRPr lang="es-EC" sz="1900" kern="1200" dirty="0"/>
        </a:p>
      </dsp:txBody>
      <dsp:txXfrm>
        <a:off x="3349038" y="730356"/>
        <a:ext cx="3044580" cy="1826748"/>
      </dsp:txXfrm>
    </dsp:sp>
    <dsp:sp modelId="{C623DEB8-C0FD-4661-BE63-61D7AD857186}">
      <dsp:nvSpPr>
        <dsp:cNvPr id="0" name=""/>
        <dsp:cNvSpPr/>
      </dsp:nvSpPr>
      <dsp:spPr>
        <a:xfrm>
          <a:off x="6698077" y="730356"/>
          <a:ext cx="3044580" cy="182674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Adopción de prácticas de control periódicos de la maleza y otras hierbas</a:t>
          </a:r>
          <a:endParaRPr lang="es-EC" sz="1900" kern="1200" dirty="0"/>
        </a:p>
      </dsp:txBody>
      <dsp:txXfrm>
        <a:off x="6698077" y="730356"/>
        <a:ext cx="3044580" cy="1826748"/>
      </dsp:txXfrm>
    </dsp:sp>
    <dsp:sp modelId="{124A6392-6847-4A33-9BDE-D0631926BBBB}">
      <dsp:nvSpPr>
        <dsp:cNvPr id="0" name=""/>
        <dsp:cNvSpPr/>
      </dsp:nvSpPr>
      <dsp:spPr>
        <a:xfrm>
          <a:off x="0" y="2861562"/>
          <a:ext cx="3044580" cy="182674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Monitoreo en forma permanente de la plantación con el fin de controlar la incidencia de plagas y enfermedades</a:t>
          </a:r>
          <a:endParaRPr lang="es-EC" sz="1900" kern="1200" dirty="0"/>
        </a:p>
      </dsp:txBody>
      <dsp:txXfrm>
        <a:off x="0" y="2861562"/>
        <a:ext cx="3044580" cy="1826748"/>
      </dsp:txXfrm>
    </dsp:sp>
    <dsp:sp modelId="{1F9037C3-DA14-4A69-A828-0AAADEA40E1B}">
      <dsp:nvSpPr>
        <dsp:cNvPr id="0" name=""/>
        <dsp:cNvSpPr/>
      </dsp:nvSpPr>
      <dsp:spPr>
        <a:xfrm>
          <a:off x="3349038" y="2861562"/>
          <a:ext cx="3044580" cy="182674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Realizar análisis del suelo</a:t>
          </a:r>
          <a:endParaRPr lang="es-EC" sz="1900" kern="1200" dirty="0"/>
        </a:p>
      </dsp:txBody>
      <dsp:txXfrm>
        <a:off x="3349038" y="2861562"/>
        <a:ext cx="3044580" cy="1826748"/>
      </dsp:txXfrm>
    </dsp:sp>
    <dsp:sp modelId="{E8303B7B-1941-4485-8C81-7E8F5739DBC5}">
      <dsp:nvSpPr>
        <dsp:cNvPr id="0" name=""/>
        <dsp:cNvSpPr/>
      </dsp:nvSpPr>
      <dsp:spPr>
        <a:xfrm>
          <a:off x="6698077" y="2861562"/>
          <a:ext cx="3044580" cy="182674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Implementación de invernaderos</a:t>
          </a:r>
          <a:endParaRPr lang="es-EC" sz="1900" kern="1200" dirty="0"/>
        </a:p>
      </dsp:txBody>
      <dsp:txXfrm>
        <a:off x="6698077" y="2861562"/>
        <a:ext cx="3044580" cy="18267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56577-01C6-4F68-B2EF-156F11E232D5}">
      <dsp:nvSpPr>
        <dsp:cNvPr id="0" name=""/>
        <dsp:cNvSpPr/>
      </dsp:nvSpPr>
      <dsp:spPr>
        <a:xfrm>
          <a:off x="0" y="0"/>
          <a:ext cx="10319434" cy="2438400"/>
        </a:xfrm>
        <a:prstGeom prst="roundRect">
          <a:avLst>
            <a:gd name="adj" fmla="val 10000"/>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5768F-6348-49AB-8E5C-058EA16DF544}">
      <dsp:nvSpPr>
        <dsp:cNvPr id="0" name=""/>
        <dsp:cNvSpPr/>
      </dsp:nvSpPr>
      <dsp:spPr>
        <a:xfrm>
          <a:off x="312424" y="325120"/>
          <a:ext cx="2254554" cy="17881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35976-E823-48A9-8622-C01B4207C782}">
      <dsp:nvSpPr>
        <dsp:cNvPr id="0" name=""/>
        <dsp:cNvSpPr/>
      </dsp:nvSpPr>
      <dsp:spPr>
        <a:xfrm rot="10800000">
          <a:off x="312424" y="2438400"/>
          <a:ext cx="2254554" cy="2980266"/>
        </a:xfrm>
        <a:prstGeom prst="round2SameRect">
          <a:avLst>
            <a:gd name="adj1" fmla="val 10500"/>
            <a:gd name="adj2" fmla="val 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Creación de asociaciones</a:t>
          </a:r>
          <a:endParaRPr lang="es-EC" sz="2000" kern="1200" dirty="0"/>
        </a:p>
      </dsp:txBody>
      <dsp:txXfrm rot="10800000">
        <a:off x="381759" y="2438400"/>
        <a:ext cx="2115884" cy="2910931"/>
      </dsp:txXfrm>
    </dsp:sp>
    <dsp:sp modelId="{2602CF4F-3613-4F8B-B96E-09700E7CF84D}">
      <dsp:nvSpPr>
        <dsp:cNvPr id="0" name=""/>
        <dsp:cNvSpPr/>
      </dsp:nvSpPr>
      <dsp:spPr>
        <a:xfrm>
          <a:off x="2792434" y="325120"/>
          <a:ext cx="2254554" cy="1788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5F1CF-2C8A-4824-AB43-B26346019B89}">
      <dsp:nvSpPr>
        <dsp:cNvPr id="0" name=""/>
        <dsp:cNvSpPr/>
      </dsp:nvSpPr>
      <dsp:spPr>
        <a:xfrm rot="10800000">
          <a:off x="2792434" y="2438400"/>
          <a:ext cx="2254554" cy="2980266"/>
        </a:xfrm>
        <a:prstGeom prst="round2SameRect">
          <a:avLst>
            <a:gd name="adj1" fmla="val 10500"/>
            <a:gd name="adj2" fmla="val 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Mejor distribución de la rentabilidad</a:t>
          </a:r>
          <a:endParaRPr lang="es-EC" sz="2000" kern="1200" dirty="0"/>
        </a:p>
      </dsp:txBody>
      <dsp:txXfrm rot="10800000">
        <a:off x="2861769" y="2438400"/>
        <a:ext cx="2115884" cy="2910931"/>
      </dsp:txXfrm>
    </dsp:sp>
    <dsp:sp modelId="{3ECE2334-DE7F-4895-B6DD-17173F06E207}">
      <dsp:nvSpPr>
        <dsp:cNvPr id="0" name=""/>
        <dsp:cNvSpPr/>
      </dsp:nvSpPr>
      <dsp:spPr>
        <a:xfrm>
          <a:off x="5272444" y="325120"/>
          <a:ext cx="2254554" cy="17881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966463-C8D2-402D-8F89-96E38500431C}">
      <dsp:nvSpPr>
        <dsp:cNvPr id="0" name=""/>
        <dsp:cNvSpPr/>
      </dsp:nvSpPr>
      <dsp:spPr>
        <a:xfrm rot="10800000">
          <a:off x="5272444" y="2438400"/>
          <a:ext cx="2254554" cy="2980266"/>
        </a:xfrm>
        <a:prstGeom prst="round2SameRect">
          <a:avLst>
            <a:gd name="adj1" fmla="val 10500"/>
            <a:gd name="adj2" fmla="val 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Realizar compras al por mayor para evitar el uso excesivo de transporte</a:t>
          </a:r>
          <a:endParaRPr lang="es-EC" sz="2000" kern="1200" dirty="0"/>
        </a:p>
      </dsp:txBody>
      <dsp:txXfrm rot="10800000">
        <a:off x="5341779" y="2438400"/>
        <a:ext cx="2115884" cy="2910931"/>
      </dsp:txXfrm>
    </dsp:sp>
    <dsp:sp modelId="{193AEA4C-E702-4368-A586-805AB7CF8B5A}">
      <dsp:nvSpPr>
        <dsp:cNvPr id="0" name=""/>
        <dsp:cNvSpPr/>
      </dsp:nvSpPr>
      <dsp:spPr>
        <a:xfrm>
          <a:off x="7752454" y="325120"/>
          <a:ext cx="2254554" cy="178816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69895-D0D1-437F-8101-984870BBDCAF}">
      <dsp:nvSpPr>
        <dsp:cNvPr id="0" name=""/>
        <dsp:cNvSpPr/>
      </dsp:nvSpPr>
      <dsp:spPr>
        <a:xfrm rot="10800000">
          <a:off x="7752454" y="2438400"/>
          <a:ext cx="2254554" cy="2980266"/>
        </a:xfrm>
        <a:prstGeom prst="round2SameRect">
          <a:avLst>
            <a:gd name="adj1" fmla="val 10500"/>
            <a:gd name="adj2" fmla="val 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Adquirir cobertores de gaveta y separadores de fruta con el fin de evitar que la fruta se maltrate o se contamine</a:t>
          </a:r>
          <a:endParaRPr lang="es-EC" sz="2000" kern="1200" dirty="0"/>
        </a:p>
      </dsp:txBody>
      <dsp:txXfrm rot="10800000">
        <a:off x="7821789" y="2438400"/>
        <a:ext cx="2115884" cy="29109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74CA-97C7-476C-90A4-0FEB20AF8AB5}">
      <dsp:nvSpPr>
        <dsp:cNvPr id="0" name=""/>
        <dsp:cNvSpPr/>
      </dsp:nvSpPr>
      <dsp:spPr>
        <a:xfrm>
          <a:off x="0" y="698278"/>
          <a:ext cx="3626512" cy="217590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La producción y la exportación de pitahaya a partir del año 2012 ha crecido constantemente, tanto que la pitahaya es considerada al año 2018 una de las frutas exóticas con mayor recaudación monetaria</a:t>
          </a:r>
          <a:endParaRPr lang="es-EC" sz="1800" kern="1200" dirty="0">
            <a:solidFill>
              <a:schemeClr val="tx1"/>
            </a:solidFill>
          </a:endParaRPr>
        </a:p>
      </dsp:txBody>
      <dsp:txXfrm>
        <a:off x="0" y="698278"/>
        <a:ext cx="3626512" cy="2175907"/>
      </dsp:txXfrm>
    </dsp:sp>
    <dsp:sp modelId="{516AC740-5714-49BB-A541-F83929F804C9}">
      <dsp:nvSpPr>
        <dsp:cNvPr id="0" name=""/>
        <dsp:cNvSpPr/>
      </dsp:nvSpPr>
      <dsp:spPr>
        <a:xfrm>
          <a:off x="3989163" y="698278"/>
          <a:ext cx="3626512" cy="2175907"/>
        </a:xfrm>
        <a:prstGeom prst="rect">
          <a:avLst/>
        </a:prstGeom>
        <a:solidFill>
          <a:schemeClr val="accent3">
            <a:hueOff val="3519069"/>
            <a:satOff val="-8018"/>
            <a:lumOff val="3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La pitahaya del cantón Palora posee características únicas a nivel nacional, siendo el 5to producto al contar con el certificado de “Denominación de Origen” </a:t>
          </a:r>
          <a:endParaRPr lang="es-EC" sz="2000" kern="1200" dirty="0">
            <a:solidFill>
              <a:schemeClr val="tx1"/>
            </a:solidFill>
          </a:endParaRPr>
        </a:p>
      </dsp:txBody>
      <dsp:txXfrm>
        <a:off x="3989163" y="698278"/>
        <a:ext cx="3626512" cy="2175907"/>
      </dsp:txXfrm>
    </dsp:sp>
    <dsp:sp modelId="{D4D5467C-61FC-4BD7-BB0E-2C31ECAF6900}">
      <dsp:nvSpPr>
        <dsp:cNvPr id="0" name=""/>
        <dsp:cNvSpPr/>
      </dsp:nvSpPr>
      <dsp:spPr>
        <a:xfrm>
          <a:off x="7978327" y="698278"/>
          <a:ext cx="3626512" cy="2175907"/>
        </a:xfrm>
        <a:prstGeom prst="rect">
          <a:avLst/>
        </a:prstGeom>
        <a:solidFill>
          <a:schemeClr val="accent3">
            <a:hueOff val="7038137"/>
            <a:satOff val="-16035"/>
            <a:lumOff val="643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Más de la mitad de los productores de pitahaya no calculan los costos de producción, y de los productores que si lo hacen, lo realiza a través de la acumulación de facturas, notas de venta y recibos y un registro diario de los insumos y materiales</a:t>
          </a:r>
          <a:endParaRPr lang="es-EC" sz="1600" kern="1200" dirty="0">
            <a:solidFill>
              <a:schemeClr val="tx1"/>
            </a:solidFill>
          </a:endParaRPr>
        </a:p>
      </dsp:txBody>
      <dsp:txXfrm>
        <a:off x="7978327" y="698278"/>
        <a:ext cx="3626512" cy="2175907"/>
      </dsp:txXfrm>
    </dsp:sp>
    <dsp:sp modelId="{C4AB085F-FC22-4F00-995C-0DD57CD5FDAC}">
      <dsp:nvSpPr>
        <dsp:cNvPr id="0" name=""/>
        <dsp:cNvSpPr/>
      </dsp:nvSpPr>
      <dsp:spPr>
        <a:xfrm>
          <a:off x="0" y="3236837"/>
          <a:ext cx="3626512" cy="2175907"/>
        </a:xfrm>
        <a:prstGeom prst="rect">
          <a:avLst/>
        </a:prstGeom>
        <a:solidFill>
          <a:schemeClr val="accent3">
            <a:hueOff val="10557206"/>
            <a:satOff val="-24053"/>
            <a:lumOff val="96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Variación continua en los precios por kg de la fruta, se debe principalmente a la falta de mercados cuando existe sobreproducción de pitahaya, así como también la desesperación por parte del productor de no poder vender su producción.</a:t>
          </a:r>
          <a:endParaRPr lang="es-EC" sz="1600" kern="1200" dirty="0">
            <a:solidFill>
              <a:schemeClr val="tx1"/>
            </a:solidFill>
          </a:endParaRPr>
        </a:p>
      </dsp:txBody>
      <dsp:txXfrm>
        <a:off x="0" y="3236837"/>
        <a:ext cx="3626512" cy="2175907"/>
      </dsp:txXfrm>
    </dsp:sp>
    <dsp:sp modelId="{00BB3308-56D6-4369-97B9-F6E7C5F5C16C}">
      <dsp:nvSpPr>
        <dsp:cNvPr id="0" name=""/>
        <dsp:cNvSpPr/>
      </dsp:nvSpPr>
      <dsp:spPr>
        <a:xfrm>
          <a:off x="3989163" y="3236837"/>
          <a:ext cx="3626512" cy="2175907"/>
        </a:xfrm>
        <a:prstGeom prst="rect">
          <a:avLst/>
        </a:prstGeom>
        <a:solidFill>
          <a:schemeClr val="accent3">
            <a:hueOff val="14076274"/>
            <a:satOff val="-32070"/>
            <a:lumOff val="128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En la producción de pitahaya existe las económicas a escala y la ley de rendimientos decrecientes, así mismo los pequeños productores al manejar adecuadamente sus recursos pueden también lograr una rentabilidad más alta y por lo tanto tienen una mayor probabilidad de crecimiento empresarial.</a:t>
          </a:r>
          <a:endParaRPr lang="es-EC" sz="1500" kern="1200" dirty="0">
            <a:solidFill>
              <a:schemeClr val="tx1"/>
            </a:solidFill>
          </a:endParaRPr>
        </a:p>
      </dsp:txBody>
      <dsp:txXfrm>
        <a:off x="3989163" y="3236837"/>
        <a:ext cx="3626512" cy="2175907"/>
      </dsp:txXfrm>
    </dsp:sp>
    <dsp:sp modelId="{92D5415A-2439-4579-BA81-E0229E40358B}">
      <dsp:nvSpPr>
        <dsp:cNvPr id="0" name=""/>
        <dsp:cNvSpPr/>
      </dsp:nvSpPr>
      <dsp:spPr>
        <a:xfrm>
          <a:off x="7978327" y="3236837"/>
          <a:ext cx="3626512" cy="2175907"/>
        </a:xfrm>
        <a:prstGeom prst="rect">
          <a:avLst/>
        </a:prstGeom>
        <a:solidFill>
          <a:schemeClr val="accent3">
            <a:hueOff val="17595342"/>
            <a:satOff val="-40088"/>
            <a:lumOff val="160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Existen estudios que demuestran la importancia de la asignación eficiente de los recursos, la rentabilidad no varía únicamente por los costos de producción sino que también influye de acuerdo al mercado en donde realizan las negociaciones y la capacidad para negociar.</a:t>
          </a:r>
          <a:endParaRPr lang="es-EC" sz="1500" kern="1200" dirty="0">
            <a:solidFill>
              <a:schemeClr val="tx1"/>
            </a:solidFill>
          </a:endParaRPr>
        </a:p>
      </dsp:txBody>
      <dsp:txXfrm>
        <a:off x="7978327" y="3236837"/>
        <a:ext cx="3626512" cy="217590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9FB3-A955-4793-81DB-E35C0277570B}">
      <dsp:nvSpPr>
        <dsp:cNvPr id="0" name=""/>
        <dsp:cNvSpPr/>
      </dsp:nvSpPr>
      <dsp:spPr>
        <a:xfrm>
          <a:off x="0" y="109036"/>
          <a:ext cx="3215992" cy="48960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ENTIDADES DEL GOBIERNO</a:t>
          </a:r>
          <a:endParaRPr lang="es-EC" sz="1700" kern="1200" dirty="0">
            <a:solidFill>
              <a:schemeClr val="tx1"/>
            </a:solidFill>
          </a:endParaRPr>
        </a:p>
      </dsp:txBody>
      <dsp:txXfrm>
        <a:off x="0" y="109036"/>
        <a:ext cx="3215992" cy="489600"/>
      </dsp:txXfrm>
    </dsp:sp>
    <dsp:sp modelId="{CC3923FD-8B37-43A4-BD2F-A96F8E3082D0}">
      <dsp:nvSpPr>
        <dsp:cNvPr id="0" name=""/>
        <dsp:cNvSpPr/>
      </dsp:nvSpPr>
      <dsp:spPr>
        <a:xfrm>
          <a:off x="0" y="598636"/>
          <a:ext cx="3215992" cy="3826530"/>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La suma de esfuerzos para la apertura de nuevos mercados, al contar la fruta con el 5to. Certificado de Denominación de Origen, la pitahaya de Palora es única e inconfundible por lo tanto una fruta de mayor calidad y tiene la posibilidad de ser posesionada en los mercados internacionales con mejores acuerdos comerciales.</a:t>
          </a:r>
          <a:endParaRPr lang="es-EC" sz="1700" kern="1200" dirty="0"/>
        </a:p>
      </dsp:txBody>
      <dsp:txXfrm>
        <a:off x="0" y="598636"/>
        <a:ext cx="3215992" cy="3826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E9AF-5FC0-43D5-8876-51AAA77CC379}">
      <dsp:nvSpPr>
        <dsp:cNvPr id="0" name=""/>
        <dsp:cNvSpPr/>
      </dsp:nvSpPr>
      <dsp:spPr>
        <a:xfrm>
          <a:off x="7143" y="0"/>
          <a:ext cx="2135187" cy="100455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Desconocimiento del manejo de los costos</a:t>
          </a:r>
          <a:endParaRPr lang="es-EC" sz="1700" kern="1200" dirty="0">
            <a:solidFill>
              <a:schemeClr val="tx1"/>
            </a:solidFill>
          </a:endParaRPr>
        </a:p>
      </dsp:txBody>
      <dsp:txXfrm>
        <a:off x="36565" y="29422"/>
        <a:ext cx="2076343" cy="945707"/>
      </dsp:txXfrm>
    </dsp:sp>
    <dsp:sp modelId="{40E22AD5-96AF-4A9E-9177-4DC17562928F}">
      <dsp:nvSpPr>
        <dsp:cNvPr id="0" name=""/>
        <dsp:cNvSpPr/>
      </dsp:nvSpPr>
      <dsp:spPr>
        <a:xfrm>
          <a:off x="2355850" y="237512"/>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355850" y="343417"/>
        <a:ext cx="316861" cy="317716"/>
      </dsp:txXfrm>
    </dsp:sp>
    <dsp:sp modelId="{32B94670-2D44-4CCA-B85B-80F88CEE2EDE}">
      <dsp:nvSpPr>
        <dsp:cNvPr id="0" name=""/>
        <dsp:cNvSpPr/>
      </dsp:nvSpPr>
      <dsp:spPr>
        <a:xfrm>
          <a:off x="2996406" y="0"/>
          <a:ext cx="2135187" cy="100455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Rendimiento económico bajo </a:t>
          </a:r>
          <a:endParaRPr lang="es-EC" sz="1700" kern="1200" dirty="0">
            <a:solidFill>
              <a:schemeClr val="tx1"/>
            </a:solidFill>
          </a:endParaRPr>
        </a:p>
      </dsp:txBody>
      <dsp:txXfrm>
        <a:off x="3025828" y="29422"/>
        <a:ext cx="2076343" cy="945707"/>
      </dsp:txXfrm>
    </dsp:sp>
    <dsp:sp modelId="{3B594D6A-6E27-4B84-882B-AA8E66E76673}">
      <dsp:nvSpPr>
        <dsp:cNvPr id="0" name=""/>
        <dsp:cNvSpPr/>
      </dsp:nvSpPr>
      <dsp:spPr>
        <a:xfrm>
          <a:off x="5345112" y="237512"/>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5345112" y="343417"/>
        <a:ext cx="316861" cy="317716"/>
      </dsp:txXfrm>
    </dsp:sp>
    <dsp:sp modelId="{070B52FD-0622-4FDC-819D-B1B67ED30A6B}">
      <dsp:nvSpPr>
        <dsp:cNvPr id="0" name=""/>
        <dsp:cNvSpPr/>
      </dsp:nvSpPr>
      <dsp:spPr>
        <a:xfrm>
          <a:off x="5985668" y="0"/>
          <a:ext cx="2135187" cy="100455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Abandono de los terrenos - emigración</a:t>
          </a:r>
          <a:endParaRPr lang="es-EC" sz="1700" kern="1200" dirty="0">
            <a:solidFill>
              <a:schemeClr val="tx1"/>
            </a:solidFill>
          </a:endParaRPr>
        </a:p>
      </dsp:txBody>
      <dsp:txXfrm>
        <a:off x="6015090" y="29422"/>
        <a:ext cx="2076343" cy="9457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9FB3-A955-4793-81DB-E35C0277570B}">
      <dsp:nvSpPr>
        <dsp:cNvPr id="0" name=""/>
        <dsp:cNvSpPr/>
      </dsp:nvSpPr>
      <dsp:spPr>
        <a:xfrm>
          <a:off x="0" y="336377"/>
          <a:ext cx="3215992" cy="4896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 LOS PRODUCTORES</a:t>
          </a:r>
          <a:endParaRPr lang="es-EC" sz="1700" kern="1200" dirty="0">
            <a:solidFill>
              <a:schemeClr val="tx1"/>
            </a:solidFill>
          </a:endParaRPr>
        </a:p>
      </dsp:txBody>
      <dsp:txXfrm>
        <a:off x="0" y="336377"/>
        <a:ext cx="3215992" cy="489600"/>
      </dsp:txXfrm>
    </dsp:sp>
    <dsp:sp modelId="{CC3923FD-8B37-43A4-BD2F-A96F8E3082D0}">
      <dsp:nvSpPr>
        <dsp:cNvPr id="0" name=""/>
        <dsp:cNvSpPr/>
      </dsp:nvSpPr>
      <dsp:spPr>
        <a:xfrm>
          <a:off x="0" y="825977"/>
          <a:ext cx="3215992" cy="3733200"/>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Buscar nuevas actividades como puede ser el cultivo de productos propios de la zona, actividades ganaderas o actividades comerciales, con el fin de diversificar sus ingresos.</a:t>
          </a:r>
          <a:endParaRPr lang="es-EC" sz="1700" kern="1200" dirty="0"/>
        </a:p>
        <a:p>
          <a:pPr marL="171450" lvl="1" indent="-171450" algn="l" defTabSz="755650">
            <a:lnSpc>
              <a:spcPct val="90000"/>
            </a:lnSpc>
            <a:spcBef>
              <a:spcPct val="0"/>
            </a:spcBef>
            <a:spcAft>
              <a:spcPct val="15000"/>
            </a:spcAft>
            <a:buChar char="••"/>
          </a:pPr>
          <a:r>
            <a:rPr lang="es-EC" sz="1700" kern="1200" dirty="0" smtClean="0"/>
            <a:t>Antes de empezar a cultivar la pitahaya u otros productos, acudir al Ministerio de Agricultura y Ganadería</a:t>
          </a:r>
          <a:endParaRPr lang="es-EC" sz="1700" kern="1200" dirty="0"/>
        </a:p>
        <a:p>
          <a:pPr marL="171450" lvl="1" indent="-171450" algn="l" defTabSz="755650">
            <a:lnSpc>
              <a:spcPct val="90000"/>
            </a:lnSpc>
            <a:spcBef>
              <a:spcPct val="0"/>
            </a:spcBef>
            <a:spcAft>
              <a:spcPct val="15000"/>
            </a:spcAft>
            <a:buChar char="••"/>
          </a:pPr>
          <a:r>
            <a:rPr lang="es-EC" sz="1700" kern="1200" dirty="0" smtClean="0"/>
            <a:t>Realizar levantamiento de costos</a:t>
          </a:r>
          <a:endParaRPr lang="es-EC" sz="1700" kern="1200" dirty="0"/>
        </a:p>
      </dsp:txBody>
      <dsp:txXfrm>
        <a:off x="0" y="825977"/>
        <a:ext cx="3215992" cy="37332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9FB3-A955-4793-81DB-E35C0277570B}">
      <dsp:nvSpPr>
        <dsp:cNvPr id="0" name=""/>
        <dsp:cNvSpPr/>
      </dsp:nvSpPr>
      <dsp:spPr>
        <a:xfrm>
          <a:off x="0" y="102037"/>
          <a:ext cx="3395572" cy="489600"/>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UNIVERSIDADES</a:t>
          </a:r>
          <a:endParaRPr lang="es-EC" sz="1700" kern="1200" dirty="0">
            <a:solidFill>
              <a:schemeClr val="tx1"/>
            </a:solidFill>
          </a:endParaRPr>
        </a:p>
      </dsp:txBody>
      <dsp:txXfrm>
        <a:off x="0" y="102037"/>
        <a:ext cx="3395572" cy="489600"/>
      </dsp:txXfrm>
    </dsp:sp>
    <dsp:sp modelId="{CC3923FD-8B37-43A4-BD2F-A96F8E3082D0}">
      <dsp:nvSpPr>
        <dsp:cNvPr id="0" name=""/>
        <dsp:cNvSpPr/>
      </dsp:nvSpPr>
      <dsp:spPr>
        <a:xfrm>
          <a:off x="0" y="591637"/>
          <a:ext cx="3395572" cy="382653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Realizar investigaciones para la apertura de nuevos mercados, creación de productos a partir de la pitahaya, mejoramiento en los procesos de producción y comercialización de la fruta entre otros estudios que se podrían llevar a cabo en el cantón Palora, contando con la colaboración de diferentes entes gubernamentales como productores de pitahaya.</a:t>
          </a:r>
          <a:endParaRPr lang="es-EC" sz="1700" kern="1200" dirty="0"/>
        </a:p>
      </dsp:txBody>
      <dsp:txXfrm>
        <a:off x="0" y="591637"/>
        <a:ext cx="3395572" cy="3826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E9AF-5FC0-43D5-8876-51AAA77CC379}">
      <dsp:nvSpPr>
        <dsp:cNvPr id="0" name=""/>
        <dsp:cNvSpPr/>
      </dsp:nvSpPr>
      <dsp:spPr>
        <a:xfrm>
          <a:off x="11105" y="0"/>
          <a:ext cx="2133102" cy="129948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Intermediario/exportador impone el precio</a:t>
          </a:r>
          <a:endParaRPr lang="es-EC" sz="1700" kern="1200" dirty="0">
            <a:solidFill>
              <a:schemeClr val="tx1"/>
            </a:solidFill>
          </a:endParaRPr>
        </a:p>
      </dsp:txBody>
      <dsp:txXfrm>
        <a:off x="49166" y="38061"/>
        <a:ext cx="2056980" cy="1223361"/>
      </dsp:txXfrm>
    </dsp:sp>
    <dsp:sp modelId="{40E22AD5-96AF-4A9E-9177-4DC17562928F}">
      <dsp:nvSpPr>
        <dsp:cNvPr id="0" name=""/>
        <dsp:cNvSpPr/>
      </dsp:nvSpPr>
      <dsp:spPr>
        <a:xfrm>
          <a:off x="2357518" y="385236"/>
          <a:ext cx="452217" cy="5290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chemeClr val="tx1"/>
            </a:solidFill>
          </a:endParaRPr>
        </a:p>
      </dsp:txBody>
      <dsp:txXfrm>
        <a:off x="2357518" y="491038"/>
        <a:ext cx="316552" cy="317405"/>
      </dsp:txXfrm>
    </dsp:sp>
    <dsp:sp modelId="{32B94670-2D44-4CCA-B85B-80F88CEE2EDE}">
      <dsp:nvSpPr>
        <dsp:cNvPr id="0" name=""/>
        <dsp:cNvSpPr/>
      </dsp:nvSpPr>
      <dsp:spPr>
        <a:xfrm>
          <a:off x="2997448" y="0"/>
          <a:ext cx="2133102" cy="1299483"/>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No cuentan con recursos y desconocen las formas de comercialización.</a:t>
          </a:r>
          <a:endParaRPr lang="es-EC" sz="1700" kern="1200" dirty="0">
            <a:solidFill>
              <a:schemeClr val="tx1"/>
            </a:solidFill>
          </a:endParaRPr>
        </a:p>
      </dsp:txBody>
      <dsp:txXfrm>
        <a:off x="3035509" y="38061"/>
        <a:ext cx="2056980" cy="1223361"/>
      </dsp:txXfrm>
    </dsp:sp>
    <dsp:sp modelId="{3B594D6A-6E27-4B84-882B-AA8E66E76673}">
      <dsp:nvSpPr>
        <dsp:cNvPr id="0" name=""/>
        <dsp:cNvSpPr/>
      </dsp:nvSpPr>
      <dsp:spPr>
        <a:xfrm>
          <a:off x="5343861" y="385236"/>
          <a:ext cx="452217" cy="5290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chemeClr val="tx1"/>
            </a:solidFill>
          </a:endParaRPr>
        </a:p>
      </dsp:txBody>
      <dsp:txXfrm>
        <a:off x="5343861" y="491038"/>
        <a:ext cx="316552" cy="317405"/>
      </dsp:txXfrm>
    </dsp:sp>
    <dsp:sp modelId="{070B52FD-0622-4FDC-819D-B1B67ED30A6B}">
      <dsp:nvSpPr>
        <dsp:cNvPr id="0" name=""/>
        <dsp:cNvSpPr/>
      </dsp:nvSpPr>
      <dsp:spPr>
        <a:xfrm>
          <a:off x="5983792" y="0"/>
          <a:ext cx="2133102" cy="1299483"/>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Acceden a precios bajos</a:t>
          </a:r>
          <a:endParaRPr lang="es-EC" sz="1700" kern="1200" dirty="0">
            <a:solidFill>
              <a:schemeClr val="tx1"/>
            </a:solidFill>
          </a:endParaRPr>
        </a:p>
      </dsp:txBody>
      <dsp:txXfrm>
        <a:off x="6021853" y="38061"/>
        <a:ext cx="2056980" cy="1223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E9AF-5FC0-43D5-8876-51AAA77CC379}">
      <dsp:nvSpPr>
        <dsp:cNvPr id="0" name=""/>
        <dsp:cNvSpPr/>
      </dsp:nvSpPr>
      <dsp:spPr>
        <a:xfrm>
          <a:off x="7143" y="0"/>
          <a:ext cx="2135187" cy="101743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Producto deseado a nivel internacional</a:t>
          </a:r>
          <a:endParaRPr lang="es-EC" sz="1700" kern="1200" dirty="0">
            <a:solidFill>
              <a:schemeClr val="tx1"/>
            </a:solidFill>
          </a:endParaRPr>
        </a:p>
      </dsp:txBody>
      <dsp:txXfrm>
        <a:off x="36943" y="29800"/>
        <a:ext cx="2075587" cy="957831"/>
      </dsp:txXfrm>
    </dsp:sp>
    <dsp:sp modelId="{40E22AD5-96AF-4A9E-9177-4DC17562928F}">
      <dsp:nvSpPr>
        <dsp:cNvPr id="0" name=""/>
        <dsp:cNvSpPr/>
      </dsp:nvSpPr>
      <dsp:spPr>
        <a:xfrm>
          <a:off x="2355850" y="243952"/>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chemeClr val="tx1"/>
            </a:solidFill>
          </a:endParaRPr>
        </a:p>
      </dsp:txBody>
      <dsp:txXfrm>
        <a:off x="2355850" y="349857"/>
        <a:ext cx="316861" cy="317716"/>
      </dsp:txXfrm>
    </dsp:sp>
    <dsp:sp modelId="{32B94670-2D44-4CCA-B85B-80F88CEE2EDE}">
      <dsp:nvSpPr>
        <dsp:cNvPr id="0" name=""/>
        <dsp:cNvSpPr/>
      </dsp:nvSpPr>
      <dsp:spPr>
        <a:xfrm>
          <a:off x="2996406" y="0"/>
          <a:ext cx="2135187" cy="101743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No realizan un plan para sembrar</a:t>
          </a:r>
          <a:endParaRPr lang="es-EC" sz="1700" kern="1200" dirty="0">
            <a:solidFill>
              <a:schemeClr val="tx1"/>
            </a:solidFill>
          </a:endParaRPr>
        </a:p>
      </dsp:txBody>
      <dsp:txXfrm>
        <a:off x="3026206" y="29800"/>
        <a:ext cx="2075587" cy="957831"/>
      </dsp:txXfrm>
    </dsp:sp>
    <dsp:sp modelId="{3B594D6A-6E27-4B84-882B-AA8E66E76673}">
      <dsp:nvSpPr>
        <dsp:cNvPr id="0" name=""/>
        <dsp:cNvSpPr/>
      </dsp:nvSpPr>
      <dsp:spPr>
        <a:xfrm>
          <a:off x="5345112" y="243952"/>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chemeClr val="tx1"/>
            </a:solidFill>
          </a:endParaRPr>
        </a:p>
      </dsp:txBody>
      <dsp:txXfrm>
        <a:off x="5345112" y="349857"/>
        <a:ext cx="316861" cy="317716"/>
      </dsp:txXfrm>
    </dsp:sp>
    <dsp:sp modelId="{070B52FD-0622-4FDC-819D-B1B67ED30A6B}">
      <dsp:nvSpPr>
        <dsp:cNvPr id="0" name=""/>
        <dsp:cNvSpPr/>
      </dsp:nvSpPr>
      <dsp:spPr>
        <a:xfrm>
          <a:off x="5985668" y="0"/>
          <a:ext cx="2135187" cy="101743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Provocan sobreoferta estacional</a:t>
          </a:r>
          <a:endParaRPr lang="es-EC" sz="1700" kern="1200" dirty="0">
            <a:solidFill>
              <a:schemeClr val="tx1"/>
            </a:solidFill>
          </a:endParaRPr>
        </a:p>
      </dsp:txBody>
      <dsp:txXfrm>
        <a:off x="6015468" y="29800"/>
        <a:ext cx="2075587" cy="957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1299-C713-4C75-8B68-ABAB8E9F6D46}">
      <dsp:nvSpPr>
        <dsp:cNvPr id="0" name=""/>
        <dsp:cNvSpPr/>
      </dsp:nvSpPr>
      <dsp:spPr>
        <a:xfrm>
          <a:off x="2691" y="0"/>
          <a:ext cx="9437691" cy="1701358"/>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Analizar los costos de producción y su incidencia en la rentabilidad de los productores de pitahaya del cantón Palora, provincia de Morona Santiago.</a:t>
          </a:r>
          <a:endParaRPr lang="es-EC" sz="2900" kern="1200" dirty="0"/>
        </a:p>
      </dsp:txBody>
      <dsp:txXfrm>
        <a:off x="52522" y="49831"/>
        <a:ext cx="9338029" cy="1601696"/>
      </dsp:txXfrm>
    </dsp:sp>
    <dsp:sp modelId="{FF838F6F-00CA-4F4B-A6FD-E34F668177F8}">
      <dsp:nvSpPr>
        <dsp:cNvPr id="0" name=""/>
        <dsp:cNvSpPr/>
      </dsp:nvSpPr>
      <dsp:spPr>
        <a:xfrm>
          <a:off x="11903" y="1878483"/>
          <a:ext cx="5608104" cy="1325239"/>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Definir una base teórica en lo que se refiere a los costos de producción y la rentabilidad. </a:t>
          </a:r>
          <a:endParaRPr lang="es-EC" sz="1800" kern="1200" dirty="0"/>
        </a:p>
      </dsp:txBody>
      <dsp:txXfrm>
        <a:off x="50718" y="1917298"/>
        <a:ext cx="5530474" cy="1247609"/>
      </dsp:txXfrm>
    </dsp:sp>
    <dsp:sp modelId="{18163A84-3D80-4BD1-B7AD-2323AD27D6A6}">
      <dsp:nvSpPr>
        <dsp:cNvPr id="0" name=""/>
        <dsp:cNvSpPr/>
      </dsp:nvSpPr>
      <dsp:spPr>
        <a:xfrm>
          <a:off x="11903" y="3380079"/>
          <a:ext cx="1944607" cy="1701358"/>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Caracterizar el sector de la producción de la pitahaya del cantón Palora.</a:t>
          </a:r>
          <a:endParaRPr lang="es-EC" sz="1700" kern="1200" dirty="0"/>
        </a:p>
      </dsp:txBody>
      <dsp:txXfrm>
        <a:off x="61734" y="3429910"/>
        <a:ext cx="1844945" cy="1601696"/>
      </dsp:txXfrm>
    </dsp:sp>
    <dsp:sp modelId="{DFDB587B-84D3-45FB-A359-C6AB8DD7B16F}">
      <dsp:nvSpPr>
        <dsp:cNvPr id="0" name=""/>
        <dsp:cNvSpPr/>
      </dsp:nvSpPr>
      <dsp:spPr>
        <a:xfrm>
          <a:off x="2104175" y="3380079"/>
          <a:ext cx="3515832" cy="1701358"/>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Aplicar un estudio empírico que permita la medición de los costos de producción y rentabilidad en los productores de pitahaya, y establecer el grado de relación entre las variables.</a:t>
          </a:r>
          <a:endParaRPr lang="es-EC" sz="1700" kern="1200" dirty="0"/>
        </a:p>
      </dsp:txBody>
      <dsp:txXfrm>
        <a:off x="2154006" y="3429910"/>
        <a:ext cx="3416170" cy="1601696"/>
      </dsp:txXfrm>
    </dsp:sp>
    <dsp:sp modelId="{95C8807F-20A6-4C94-9F1B-CFAB6A40DA69}">
      <dsp:nvSpPr>
        <dsp:cNvPr id="0" name=""/>
        <dsp:cNvSpPr/>
      </dsp:nvSpPr>
      <dsp:spPr>
        <a:xfrm>
          <a:off x="5915338" y="1878483"/>
          <a:ext cx="3515832" cy="1344617"/>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Realizar un diagnóstico del sector productivo de la pitahaya a nivel nacional y la provincia de Morona Santiago.</a:t>
          </a:r>
          <a:endParaRPr lang="es-EC" sz="1800" kern="1200" dirty="0"/>
        </a:p>
      </dsp:txBody>
      <dsp:txXfrm>
        <a:off x="5954720" y="1917865"/>
        <a:ext cx="3437068" cy="1265853"/>
      </dsp:txXfrm>
    </dsp:sp>
    <dsp:sp modelId="{EB1FCDE4-1775-40B3-9611-186198A60239}">
      <dsp:nvSpPr>
        <dsp:cNvPr id="0" name=""/>
        <dsp:cNvSpPr/>
      </dsp:nvSpPr>
      <dsp:spPr>
        <a:xfrm>
          <a:off x="5915338" y="3399458"/>
          <a:ext cx="3515832" cy="1701358"/>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Proponer estrategias para optimizar el sistema y control de costos, que permita mayor funcionalidad en la toma de decisiones e incrementar la rentabilidad.</a:t>
          </a:r>
          <a:endParaRPr lang="es-EC" sz="1700" kern="1200" dirty="0"/>
        </a:p>
      </dsp:txBody>
      <dsp:txXfrm>
        <a:off x="5965169" y="3449289"/>
        <a:ext cx="3416170" cy="16016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6C1F-F959-4D9D-8BF2-348F231EF2F4}">
      <dsp:nvSpPr>
        <dsp:cNvPr id="0" name=""/>
        <dsp:cNvSpPr/>
      </dsp:nvSpPr>
      <dsp:spPr>
        <a:xfrm rot="21300000">
          <a:off x="21934" y="2123946"/>
          <a:ext cx="7103904" cy="813504"/>
        </a:xfrm>
        <a:prstGeom prst="mathMinus">
          <a:avLst/>
        </a:prstGeom>
        <a:solidFill>
          <a:schemeClr val="dk2">
            <a:tint val="60000"/>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780EB-3D22-4A19-BD21-C40901C9837B}">
      <dsp:nvSpPr>
        <dsp:cNvPr id="0" name=""/>
        <dsp:cNvSpPr/>
      </dsp:nvSpPr>
      <dsp:spPr>
        <a:xfrm>
          <a:off x="857732" y="253069"/>
          <a:ext cx="2144332" cy="2024558"/>
        </a:xfrm>
        <a:prstGeom prst="downArrow">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7C99E-77E4-4A73-AAD2-CDFEE9961F7E}">
      <dsp:nvSpPr>
        <dsp:cNvPr id="0" name=""/>
        <dsp:cNvSpPr/>
      </dsp:nvSpPr>
      <dsp:spPr>
        <a:xfrm>
          <a:off x="3643431" y="0"/>
          <a:ext cx="2577064" cy="2125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b="1" kern="1200" dirty="0" smtClean="0"/>
            <a:t>Variable dependiente: </a:t>
          </a:r>
          <a:r>
            <a:rPr lang="es-EC" sz="2100" kern="1200" dirty="0" smtClean="0"/>
            <a:t>Rentabilidad en los productores de pitahaya</a:t>
          </a:r>
          <a:endParaRPr lang="es-EC" sz="2100" kern="1200" dirty="0"/>
        </a:p>
      </dsp:txBody>
      <dsp:txXfrm>
        <a:off x="3643431" y="0"/>
        <a:ext cx="2577064" cy="2125786"/>
      </dsp:txXfrm>
    </dsp:sp>
    <dsp:sp modelId="{8F3C6200-1249-4F4D-8920-F72BFE95723C}">
      <dsp:nvSpPr>
        <dsp:cNvPr id="0" name=""/>
        <dsp:cNvSpPr/>
      </dsp:nvSpPr>
      <dsp:spPr>
        <a:xfrm>
          <a:off x="4145708" y="2783768"/>
          <a:ext cx="2144332" cy="2024558"/>
        </a:xfrm>
        <a:prstGeom prst="upArrow">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A4CB8-42B1-4D47-B193-E80911056286}">
      <dsp:nvSpPr>
        <dsp:cNvPr id="0" name=""/>
        <dsp:cNvSpPr/>
      </dsp:nvSpPr>
      <dsp:spPr>
        <a:xfrm>
          <a:off x="1072166" y="2935610"/>
          <a:ext cx="2287287" cy="2125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b="1" kern="1200" dirty="0" smtClean="0"/>
            <a:t>Variable independiente:</a:t>
          </a:r>
        </a:p>
        <a:p>
          <a:pPr lvl="0" algn="ctr" defTabSz="933450">
            <a:lnSpc>
              <a:spcPct val="90000"/>
            </a:lnSpc>
            <a:spcBef>
              <a:spcPct val="0"/>
            </a:spcBef>
            <a:spcAft>
              <a:spcPct val="35000"/>
            </a:spcAft>
          </a:pPr>
          <a:r>
            <a:rPr lang="es-EC" sz="2100" kern="1200" dirty="0" smtClean="0"/>
            <a:t>Costos de producción de pitahaya </a:t>
          </a:r>
          <a:endParaRPr lang="es-EC" sz="2100" kern="1200" dirty="0"/>
        </a:p>
      </dsp:txBody>
      <dsp:txXfrm>
        <a:off x="1072166" y="2935610"/>
        <a:ext cx="2287287" cy="2125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7AF4E-F2F5-4415-AA37-BDCABF71362A}">
      <dsp:nvSpPr>
        <dsp:cNvPr id="0" name=""/>
        <dsp:cNvSpPr/>
      </dsp:nvSpPr>
      <dsp:spPr>
        <a:xfrm rot="16200000">
          <a:off x="-1127832" y="1129047"/>
          <a:ext cx="5418667" cy="3160571"/>
        </a:xfrm>
        <a:prstGeom prst="flowChartManualOperati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9074" bIns="0" numCol="1" spcCol="1270" anchor="t" anchorCtr="0">
          <a:noAutofit/>
        </a:bodyPr>
        <a:lstStyle/>
        <a:p>
          <a:pPr lvl="0" algn="l" defTabSz="1022350">
            <a:lnSpc>
              <a:spcPct val="90000"/>
            </a:lnSpc>
            <a:spcBef>
              <a:spcPct val="0"/>
            </a:spcBef>
            <a:spcAft>
              <a:spcPct val="35000"/>
            </a:spcAft>
          </a:pPr>
          <a:r>
            <a:rPr lang="es-EC" sz="2300" b="1" kern="1200" dirty="0" smtClean="0"/>
            <a:t>Ley de rendimientos decrecientes</a:t>
          </a:r>
          <a:endParaRPr lang="es-EC" sz="2300" kern="1200" dirty="0"/>
        </a:p>
        <a:p>
          <a:pPr marL="171450" lvl="1" indent="-171450" algn="l" defTabSz="800100">
            <a:lnSpc>
              <a:spcPct val="90000"/>
            </a:lnSpc>
            <a:spcBef>
              <a:spcPct val="0"/>
            </a:spcBef>
            <a:spcAft>
              <a:spcPct val="15000"/>
            </a:spcAft>
            <a:buChar char="••"/>
          </a:pPr>
          <a:r>
            <a:rPr lang="es-EC" sz="1800" kern="1200" dirty="0" smtClean="0"/>
            <a:t>Relación entre el incremento de factores variables a una misma cantidad de factores fijos y la producción extra que se obtenga de dicha agregación</a:t>
          </a:r>
          <a:endParaRPr lang="es-EC" sz="1800" kern="1200" dirty="0"/>
        </a:p>
      </dsp:txBody>
      <dsp:txXfrm rot="5400000">
        <a:off x="1216" y="1083732"/>
        <a:ext cx="3160571" cy="3251201"/>
      </dsp:txXfrm>
    </dsp:sp>
    <dsp:sp modelId="{65C2AAB9-51BB-4A1F-B814-A28A7343987F}">
      <dsp:nvSpPr>
        <dsp:cNvPr id="0" name=""/>
        <dsp:cNvSpPr/>
      </dsp:nvSpPr>
      <dsp:spPr>
        <a:xfrm rot="16200000">
          <a:off x="2269781" y="1129047"/>
          <a:ext cx="5418667" cy="3160571"/>
        </a:xfrm>
        <a:prstGeom prst="flowChartManualOperati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9074" bIns="0" numCol="1" spcCol="1270" anchor="t" anchorCtr="0">
          <a:noAutofit/>
        </a:bodyPr>
        <a:lstStyle/>
        <a:p>
          <a:pPr lvl="0" algn="l" defTabSz="1022350">
            <a:lnSpc>
              <a:spcPct val="90000"/>
            </a:lnSpc>
            <a:spcBef>
              <a:spcPct val="0"/>
            </a:spcBef>
            <a:spcAft>
              <a:spcPct val="35000"/>
            </a:spcAft>
          </a:pPr>
          <a:r>
            <a:rPr lang="es-EC" sz="2300" b="1" i="0" kern="1200" dirty="0" smtClean="0"/>
            <a:t>Teoría de economía a escala</a:t>
          </a:r>
          <a:endParaRPr lang="es-EC" sz="2300" b="1" i="0" kern="1200" dirty="0"/>
        </a:p>
        <a:p>
          <a:pPr marL="171450" lvl="1" indent="-171450" algn="l" defTabSz="800100">
            <a:lnSpc>
              <a:spcPct val="90000"/>
            </a:lnSpc>
            <a:spcBef>
              <a:spcPct val="0"/>
            </a:spcBef>
            <a:spcAft>
              <a:spcPct val="15000"/>
            </a:spcAft>
            <a:buChar char="••"/>
          </a:pPr>
          <a:r>
            <a:rPr lang="es-EC" sz="1800" kern="1200" dirty="0" smtClean="0"/>
            <a:t>Producir una mayor cantidad de bienes o servicios en menor tiempo y costo</a:t>
          </a:r>
          <a:endParaRPr lang="es-EC" sz="1800" kern="1200" dirty="0"/>
        </a:p>
        <a:p>
          <a:pPr marL="171450" lvl="1" indent="-171450" algn="l" defTabSz="800100">
            <a:lnSpc>
              <a:spcPct val="90000"/>
            </a:lnSpc>
            <a:spcBef>
              <a:spcPct val="0"/>
            </a:spcBef>
            <a:spcAft>
              <a:spcPct val="15000"/>
            </a:spcAft>
            <a:buChar char="••"/>
          </a:pPr>
          <a:r>
            <a:rPr lang="es-EC" sz="1800" kern="1200" dirty="0" smtClean="0"/>
            <a:t>Economías de escala internas y economías de escala externa</a:t>
          </a:r>
          <a:endParaRPr lang="es-EC" sz="1800" kern="1200" dirty="0"/>
        </a:p>
      </dsp:txBody>
      <dsp:txXfrm rot="5400000">
        <a:off x="3398829" y="1083732"/>
        <a:ext cx="3160571" cy="3251201"/>
      </dsp:txXfrm>
    </dsp:sp>
    <dsp:sp modelId="{4A18C193-FCCB-4BA7-B008-EF7EF104E6D1}">
      <dsp:nvSpPr>
        <dsp:cNvPr id="0" name=""/>
        <dsp:cNvSpPr/>
      </dsp:nvSpPr>
      <dsp:spPr>
        <a:xfrm rot="16200000">
          <a:off x="5667396" y="1129047"/>
          <a:ext cx="5418667" cy="3160571"/>
        </a:xfrm>
        <a:prstGeom prst="flowChartManualOperati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9074" bIns="0" numCol="1" spcCol="1270" anchor="t" anchorCtr="0">
          <a:noAutofit/>
        </a:bodyPr>
        <a:lstStyle/>
        <a:p>
          <a:pPr lvl="0" algn="l" defTabSz="1022350">
            <a:lnSpc>
              <a:spcPct val="90000"/>
            </a:lnSpc>
            <a:spcBef>
              <a:spcPct val="0"/>
            </a:spcBef>
            <a:spcAft>
              <a:spcPct val="35000"/>
            </a:spcAft>
          </a:pPr>
          <a:r>
            <a:rPr lang="es-EC" sz="2300" b="1" kern="1200" dirty="0" smtClean="0"/>
            <a:t>Teoría del crecimiento empresarial</a:t>
          </a:r>
          <a:endParaRPr lang="es-EC" sz="2300" b="1" kern="1200" dirty="0"/>
        </a:p>
        <a:p>
          <a:pPr marL="171450" lvl="1" indent="-171450" algn="l" defTabSz="800100">
            <a:lnSpc>
              <a:spcPct val="90000"/>
            </a:lnSpc>
            <a:spcBef>
              <a:spcPct val="0"/>
            </a:spcBef>
            <a:spcAft>
              <a:spcPct val="15000"/>
            </a:spcAft>
            <a:buChar char="••"/>
          </a:pPr>
          <a:r>
            <a:rPr lang="es-EC" sz="1800" kern="1200" dirty="0" smtClean="0"/>
            <a:t>El manejo adecuado de los recursos permite el incremento de la rentabilidad por lo tanto mayor probabilidad del crecimiento</a:t>
          </a:r>
          <a:endParaRPr lang="es-EC" sz="1800" kern="1200" dirty="0"/>
        </a:p>
      </dsp:txBody>
      <dsp:txXfrm rot="5400000">
        <a:off x="6796444" y="1083732"/>
        <a:ext cx="3160571" cy="3251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71443-751A-4575-B16E-6959F61DDC7F}">
      <dsp:nvSpPr>
        <dsp:cNvPr id="0" name=""/>
        <dsp:cNvSpPr/>
      </dsp:nvSpPr>
      <dsp:spPr>
        <a:xfrm>
          <a:off x="-6125176" y="-937410"/>
          <a:ext cx="7293488" cy="7293488"/>
        </a:xfrm>
        <a:prstGeom prst="blockArc">
          <a:avLst>
            <a:gd name="adj1" fmla="val 18900000"/>
            <a:gd name="adj2" fmla="val 2700000"/>
            <a:gd name="adj3" fmla="val 296"/>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AF9B0-DD36-4EB6-A58A-7B6E74AC4EB8}">
      <dsp:nvSpPr>
        <dsp:cNvPr id="0" name=""/>
        <dsp:cNvSpPr/>
      </dsp:nvSpPr>
      <dsp:spPr>
        <a:xfrm>
          <a:off x="752110" y="541866"/>
          <a:ext cx="10171920" cy="108373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“Costos de Producción y Competitividad del Cultivo de la Papa en el Estado de México” Morales y otros (2011) </a:t>
          </a:r>
          <a:endParaRPr lang="es-EC" sz="2000" kern="1200" dirty="0">
            <a:solidFill>
              <a:schemeClr val="tx1"/>
            </a:solidFill>
          </a:endParaRPr>
        </a:p>
        <a:p>
          <a:pPr marL="171450" lvl="1" indent="-171450" algn="l" defTabSz="711200">
            <a:lnSpc>
              <a:spcPct val="90000"/>
            </a:lnSpc>
            <a:spcBef>
              <a:spcPct val="0"/>
            </a:spcBef>
            <a:spcAft>
              <a:spcPct val="15000"/>
            </a:spcAft>
            <a:buChar char="••"/>
          </a:pPr>
          <a:endParaRPr lang="es-EC" sz="1600" kern="1200" dirty="0">
            <a:solidFill>
              <a:schemeClr val="tx1"/>
            </a:solidFill>
          </a:endParaRPr>
        </a:p>
      </dsp:txBody>
      <dsp:txXfrm>
        <a:off x="752110" y="541866"/>
        <a:ext cx="10171920" cy="1083733"/>
      </dsp:txXfrm>
    </dsp:sp>
    <dsp:sp modelId="{9137AAD1-8894-4D8E-AD9F-AE23F4EB9290}">
      <dsp:nvSpPr>
        <dsp:cNvPr id="0" name=""/>
        <dsp:cNvSpPr/>
      </dsp:nvSpPr>
      <dsp:spPr>
        <a:xfrm>
          <a:off x="74777" y="406400"/>
          <a:ext cx="1354666" cy="1354666"/>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8EDDB-B274-413E-8337-63D182248564}">
      <dsp:nvSpPr>
        <dsp:cNvPr id="0" name=""/>
        <dsp:cNvSpPr/>
      </dsp:nvSpPr>
      <dsp:spPr>
        <a:xfrm>
          <a:off x="1146048" y="2167466"/>
          <a:ext cx="9777983" cy="108373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“Costos y rentabilidad del proceso de producción apícola en México” </a:t>
          </a:r>
          <a:r>
            <a:rPr lang="es-EC" sz="2000" kern="1200" dirty="0" err="1" smtClean="0">
              <a:solidFill>
                <a:schemeClr val="tx1"/>
              </a:solidFill>
            </a:rPr>
            <a:t>Mangaña</a:t>
          </a:r>
          <a:r>
            <a:rPr lang="es-EC" sz="2000" kern="1200" dirty="0" smtClean="0">
              <a:solidFill>
                <a:schemeClr val="tx1"/>
              </a:solidFill>
            </a:rPr>
            <a:t> &amp; Leyva (2011)</a:t>
          </a:r>
          <a:endParaRPr lang="es-EC" sz="2000" kern="1200" dirty="0">
            <a:solidFill>
              <a:schemeClr val="tx1"/>
            </a:solidFill>
          </a:endParaRPr>
        </a:p>
        <a:p>
          <a:pPr marL="171450" lvl="1" indent="-171450" algn="l" defTabSz="711200">
            <a:lnSpc>
              <a:spcPct val="90000"/>
            </a:lnSpc>
            <a:spcBef>
              <a:spcPct val="0"/>
            </a:spcBef>
            <a:spcAft>
              <a:spcPct val="15000"/>
            </a:spcAft>
            <a:buChar char="••"/>
          </a:pPr>
          <a:endParaRPr lang="es-EC" sz="1600" kern="1200" dirty="0">
            <a:solidFill>
              <a:schemeClr val="tx1"/>
            </a:solidFill>
          </a:endParaRPr>
        </a:p>
      </dsp:txBody>
      <dsp:txXfrm>
        <a:off x="1146048" y="2167466"/>
        <a:ext cx="9777983" cy="1083733"/>
      </dsp:txXfrm>
    </dsp:sp>
    <dsp:sp modelId="{E3C35D1E-C9D7-41C1-A3B2-7B6DA33BCE44}">
      <dsp:nvSpPr>
        <dsp:cNvPr id="0" name=""/>
        <dsp:cNvSpPr/>
      </dsp:nvSpPr>
      <dsp:spPr>
        <a:xfrm>
          <a:off x="468714" y="2032000"/>
          <a:ext cx="1354666" cy="1354666"/>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ED8819-1E37-4696-8AC7-89FF75D4A342}">
      <dsp:nvSpPr>
        <dsp:cNvPr id="0" name=""/>
        <dsp:cNvSpPr/>
      </dsp:nvSpPr>
      <dsp:spPr>
        <a:xfrm>
          <a:off x="752110" y="3793066"/>
          <a:ext cx="10171920" cy="108373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“Costos – gastos y su impacto en la rentabilidad de empresas exportadoras de peces, crustáceos y moluscos” Torres &amp; González (2017)</a:t>
          </a:r>
          <a:endParaRPr lang="es-EC" sz="2000" kern="1200" dirty="0">
            <a:solidFill>
              <a:schemeClr val="tx1"/>
            </a:solidFill>
          </a:endParaRPr>
        </a:p>
        <a:p>
          <a:pPr marL="171450" lvl="1" indent="-171450" algn="l" defTabSz="711200">
            <a:lnSpc>
              <a:spcPct val="90000"/>
            </a:lnSpc>
            <a:spcBef>
              <a:spcPct val="0"/>
            </a:spcBef>
            <a:spcAft>
              <a:spcPct val="15000"/>
            </a:spcAft>
            <a:buChar char="••"/>
          </a:pPr>
          <a:endParaRPr lang="es-EC" sz="1600" kern="1200" dirty="0">
            <a:solidFill>
              <a:schemeClr val="tx1"/>
            </a:solidFill>
          </a:endParaRPr>
        </a:p>
      </dsp:txBody>
      <dsp:txXfrm>
        <a:off x="752110" y="3793066"/>
        <a:ext cx="10171920" cy="1083733"/>
      </dsp:txXfrm>
    </dsp:sp>
    <dsp:sp modelId="{0A467E68-22F5-43AA-B015-B4CB3A390C30}">
      <dsp:nvSpPr>
        <dsp:cNvPr id="0" name=""/>
        <dsp:cNvSpPr/>
      </dsp:nvSpPr>
      <dsp:spPr>
        <a:xfrm>
          <a:off x="74777" y="3657600"/>
          <a:ext cx="1354666" cy="1354666"/>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C7BB4-D6B3-4BC7-ADE3-3CABDF4B370D}">
      <dsp:nvSpPr>
        <dsp:cNvPr id="0" name=""/>
        <dsp:cNvSpPr/>
      </dsp:nvSpPr>
      <dsp:spPr>
        <a:xfrm>
          <a:off x="798" y="406221"/>
          <a:ext cx="3116062" cy="186963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Existen 2000 especies alrededor del mundo</a:t>
          </a:r>
          <a:endParaRPr lang="es-EC" sz="2000" kern="1200" dirty="0">
            <a:solidFill>
              <a:schemeClr val="tx1"/>
            </a:solidFill>
          </a:endParaRPr>
        </a:p>
      </dsp:txBody>
      <dsp:txXfrm>
        <a:off x="798" y="406221"/>
        <a:ext cx="3116062" cy="1869637"/>
      </dsp:txXfrm>
    </dsp:sp>
    <dsp:sp modelId="{30030428-CB18-4C60-A8CA-E0EBC273343B}">
      <dsp:nvSpPr>
        <dsp:cNvPr id="0" name=""/>
        <dsp:cNvSpPr/>
      </dsp:nvSpPr>
      <dsp:spPr>
        <a:xfrm>
          <a:off x="3428468" y="406221"/>
          <a:ext cx="3116062" cy="1869637"/>
        </a:xfrm>
        <a:prstGeom prst="rect">
          <a:avLst/>
        </a:prstGeom>
        <a:solidFill>
          <a:schemeClr val="accent3">
            <a:hueOff val="5865114"/>
            <a:satOff val="-13363"/>
            <a:lumOff val="536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Asia: Vietnam, Malaysia, </a:t>
          </a:r>
          <a:r>
            <a:rPr lang="es-EC" sz="2000" kern="1200" dirty="0" err="1" smtClean="0">
              <a:solidFill>
                <a:schemeClr val="tx1"/>
              </a:solidFill>
            </a:rPr>
            <a:t>Tailandadia</a:t>
          </a:r>
          <a:r>
            <a:rPr lang="es-EC" sz="2000" kern="1200" dirty="0" smtClean="0">
              <a:solidFill>
                <a:schemeClr val="tx1"/>
              </a:solidFill>
            </a:rPr>
            <a:t> y </a:t>
          </a:r>
          <a:r>
            <a:rPr lang="es-EC" sz="2000" kern="1200" dirty="0" err="1" smtClean="0">
              <a:solidFill>
                <a:schemeClr val="tx1"/>
              </a:solidFill>
            </a:rPr>
            <a:t>Taiwan</a:t>
          </a:r>
          <a:endParaRPr lang="es-EC" sz="2000" kern="1200" dirty="0">
            <a:solidFill>
              <a:schemeClr val="tx1"/>
            </a:solidFill>
          </a:endParaRPr>
        </a:p>
      </dsp:txBody>
      <dsp:txXfrm>
        <a:off x="3428468" y="406221"/>
        <a:ext cx="3116062" cy="1869637"/>
      </dsp:txXfrm>
    </dsp:sp>
    <dsp:sp modelId="{1FCCDE7C-5254-4DF1-9296-9339DE893691}">
      <dsp:nvSpPr>
        <dsp:cNvPr id="0" name=""/>
        <dsp:cNvSpPr/>
      </dsp:nvSpPr>
      <dsp:spPr>
        <a:xfrm>
          <a:off x="798" y="2587465"/>
          <a:ext cx="3116062" cy="1869637"/>
        </a:xfrm>
        <a:prstGeom prst="rect">
          <a:avLst/>
        </a:prstGeom>
        <a:solidFill>
          <a:schemeClr val="accent3">
            <a:hueOff val="11730229"/>
            <a:satOff val="-26725"/>
            <a:lumOff val="107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América latina: México, Colombia, Guatemala, Costa Rica, Brasil, Honduras y Ecuador.</a:t>
          </a:r>
          <a:endParaRPr lang="es-EC" sz="2000" kern="1200" dirty="0">
            <a:solidFill>
              <a:schemeClr val="tx1"/>
            </a:solidFill>
          </a:endParaRPr>
        </a:p>
      </dsp:txBody>
      <dsp:txXfrm>
        <a:off x="798" y="2587465"/>
        <a:ext cx="3116062" cy="1869637"/>
      </dsp:txXfrm>
    </dsp:sp>
    <dsp:sp modelId="{3FCE60B4-A20B-4CDE-B002-FA77EFAA9C90}">
      <dsp:nvSpPr>
        <dsp:cNvPr id="0" name=""/>
        <dsp:cNvSpPr/>
      </dsp:nvSpPr>
      <dsp:spPr>
        <a:xfrm>
          <a:off x="3428468" y="2587465"/>
          <a:ext cx="3116062" cy="1869637"/>
        </a:xfrm>
        <a:prstGeom prst="rect">
          <a:avLst/>
        </a:prstGeom>
        <a:solidFill>
          <a:schemeClr val="accent3">
            <a:hueOff val="17595342"/>
            <a:satOff val="-40088"/>
            <a:lumOff val="160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Mayor producción en América latina: Nicaragua (pitahaya roja), México, Colombia y Ecuador (pitahaya amarilla)</a:t>
          </a:r>
          <a:endParaRPr lang="es-EC" sz="2000" kern="1200" dirty="0">
            <a:solidFill>
              <a:schemeClr val="tx1"/>
            </a:solidFill>
          </a:endParaRPr>
        </a:p>
      </dsp:txBody>
      <dsp:txXfrm>
        <a:off x="3428468" y="2587465"/>
        <a:ext cx="3116062" cy="186963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7C990-2A0C-405B-B8F8-0D393FC9ED53}" type="datetimeFigureOut">
              <a:rPr lang="es-EC" smtClean="0"/>
              <a:t>3/2/2020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FBD77-7822-475B-ADCE-0F4C1E4A2991}" type="slidenum">
              <a:rPr lang="es-EC" smtClean="0"/>
              <a:t>‹Nº›</a:t>
            </a:fld>
            <a:endParaRPr lang="es-EC"/>
          </a:p>
        </p:txBody>
      </p:sp>
    </p:spTree>
    <p:extLst>
      <p:ext uri="{BB962C8B-B14F-4D97-AF65-F5344CB8AC3E}">
        <p14:creationId xmlns:p14="http://schemas.microsoft.com/office/powerpoint/2010/main" val="280903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3</a:t>
            </a:fld>
            <a:endParaRPr lang="es-EC"/>
          </a:p>
        </p:txBody>
      </p:sp>
    </p:spTree>
    <p:extLst>
      <p:ext uri="{BB962C8B-B14F-4D97-AF65-F5344CB8AC3E}">
        <p14:creationId xmlns:p14="http://schemas.microsoft.com/office/powerpoint/2010/main" val="185370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6</a:t>
            </a:fld>
            <a:endParaRPr lang="es-EC"/>
          </a:p>
        </p:txBody>
      </p:sp>
    </p:spTree>
    <p:extLst>
      <p:ext uri="{BB962C8B-B14F-4D97-AF65-F5344CB8AC3E}">
        <p14:creationId xmlns:p14="http://schemas.microsoft.com/office/powerpoint/2010/main" val="234755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7</a:t>
            </a:fld>
            <a:endParaRPr lang="es-EC"/>
          </a:p>
        </p:txBody>
      </p:sp>
    </p:spTree>
    <p:extLst>
      <p:ext uri="{BB962C8B-B14F-4D97-AF65-F5344CB8AC3E}">
        <p14:creationId xmlns:p14="http://schemas.microsoft.com/office/powerpoint/2010/main" val="259061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10</a:t>
            </a:fld>
            <a:endParaRPr lang="es-EC"/>
          </a:p>
        </p:txBody>
      </p:sp>
    </p:spTree>
    <p:extLst>
      <p:ext uri="{BB962C8B-B14F-4D97-AF65-F5344CB8AC3E}">
        <p14:creationId xmlns:p14="http://schemas.microsoft.com/office/powerpoint/2010/main" val="351163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11</a:t>
            </a:fld>
            <a:endParaRPr lang="es-EC"/>
          </a:p>
        </p:txBody>
      </p:sp>
    </p:spTree>
    <p:extLst>
      <p:ext uri="{BB962C8B-B14F-4D97-AF65-F5344CB8AC3E}">
        <p14:creationId xmlns:p14="http://schemas.microsoft.com/office/powerpoint/2010/main" val="216855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12</a:t>
            </a:fld>
            <a:endParaRPr lang="es-EC"/>
          </a:p>
        </p:txBody>
      </p:sp>
    </p:spTree>
    <p:extLst>
      <p:ext uri="{BB962C8B-B14F-4D97-AF65-F5344CB8AC3E}">
        <p14:creationId xmlns:p14="http://schemas.microsoft.com/office/powerpoint/2010/main" val="300612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15</a:t>
            </a:fld>
            <a:endParaRPr lang="es-EC"/>
          </a:p>
        </p:txBody>
      </p:sp>
    </p:spTree>
    <p:extLst>
      <p:ext uri="{BB962C8B-B14F-4D97-AF65-F5344CB8AC3E}">
        <p14:creationId xmlns:p14="http://schemas.microsoft.com/office/powerpoint/2010/main" val="334433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3BFBD77-7822-475B-ADCE-0F4C1E4A2991}" type="slidenum">
              <a:rPr lang="es-EC" smtClean="0"/>
              <a:t>16</a:t>
            </a:fld>
            <a:endParaRPr lang="es-EC"/>
          </a:p>
        </p:txBody>
      </p:sp>
    </p:spTree>
    <p:extLst>
      <p:ext uri="{BB962C8B-B14F-4D97-AF65-F5344CB8AC3E}">
        <p14:creationId xmlns:p14="http://schemas.microsoft.com/office/powerpoint/2010/main" val="226742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331556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41590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A3A501-C667-48A2-9E98-83BD47138A25}"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907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24B8672-AE43-4C14-BDFB-A6C17A4A7CC2}" type="datetimeFigureOut">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4118601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24B8672-AE43-4C14-BDFB-A6C17A4A7CC2}" type="datetimeFigureOut">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A3A501-C667-48A2-9E98-83BD47138A25}"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871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24B8672-AE43-4C14-BDFB-A6C17A4A7CC2}" type="datetimeFigureOut">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318808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243251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2381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72220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24B8672-AE43-4C14-BDFB-A6C17A4A7CC2}" type="datetimeFigureOut">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123727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24B8672-AE43-4C14-BDFB-A6C17A4A7CC2}" type="datetimeFigureOut">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13955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24B8672-AE43-4C14-BDFB-A6C17A4A7CC2}" type="datetimeFigureOut">
              <a:rPr lang="es-EC" smtClean="0"/>
              <a:t>3/2/2020</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353266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24B8672-AE43-4C14-BDFB-A6C17A4A7CC2}" type="datetimeFigureOut">
              <a:rPr lang="es-EC" smtClean="0"/>
              <a:t>3/2/2020</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5643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8672-AE43-4C14-BDFB-A6C17A4A7CC2}" type="datetimeFigureOut">
              <a:rPr lang="es-EC" smtClean="0"/>
              <a:t>3/2/2020</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238253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4B8672-AE43-4C14-BDFB-A6C17A4A7CC2}" type="datetimeFigureOut">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389011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4B8672-AE43-4C14-BDFB-A6C17A4A7CC2}" type="datetimeFigureOut">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A3A501-C667-48A2-9E98-83BD47138A25}" type="slidenum">
              <a:rPr lang="es-EC" smtClean="0"/>
              <a:t>‹Nº›</a:t>
            </a:fld>
            <a:endParaRPr lang="es-EC"/>
          </a:p>
        </p:txBody>
      </p:sp>
    </p:spTree>
    <p:extLst>
      <p:ext uri="{BB962C8B-B14F-4D97-AF65-F5344CB8AC3E}">
        <p14:creationId xmlns:p14="http://schemas.microsoft.com/office/powerpoint/2010/main" val="364421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4B8672-AE43-4C14-BDFB-A6C17A4A7CC2}" type="datetimeFigureOut">
              <a:rPr lang="es-EC" smtClean="0"/>
              <a:t>3/2/2020</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1A3A501-C667-48A2-9E98-83BD47138A25}" type="slidenum">
              <a:rPr lang="es-EC" smtClean="0"/>
              <a:t>‹Nº›</a:t>
            </a:fld>
            <a:endParaRPr lang="es-EC"/>
          </a:p>
        </p:txBody>
      </p:sp>
    </p:spTree>
    <p:extLst>
      <p:ext uri="{BB962C8B-B14F-4D97-AF65-F5344CB8AC3E}">
        <p14:creationId xmlns:p14="http://schemas.microsoft.com/office/powerpoint/2010/main" val="16625139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chart" Target="../charts/chart4.xml"/><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2.xml"/><Relationship Id="rId7" Type="http://schemas.openxmlformats.org/officeDocument/2006/relationships/image" Target="../media/image11.em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5.png"/><Relationship Id="rId7" Type="http://schemas.openxmlformats.org/officeDocument/2006/relationships/diagramQuickStyle" Target="../diagrams/quickStyle1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microsoft.com/office/2007/relationships/hdphoto" Target="../media/hdphoto3.wdp"/><Relationship Id="rId9" Type="http://schemas.microsoft.com/office/2007/relationships/diagramDrawing" Target="../diagrams/drawin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diagramData" Target="../diagrams/data21.xml"/><Relationship Id="rId2" Type="http://schemas.openxmlformats.org/officeDocument/2006/relationships/diagramData" Target="../diagrams/data19.xml"/><Relationship Id="rId16" Type="http://schemas.microsoft.com/office/2007/relationships/diagramDrawing" Target="../diagrams/drawing21.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5" Type="http://schemas.openxmlformats.org/officeDocument/2006/relationships/diagramColors" Target="../diagrams/colors21.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 Id="rId1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6.pn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2410" b="93373" l="3662" r="95634"/>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46326" y="1812343"/>
            <a:ext cx="6762750"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270051" y="1553752"/>
            <a:ext cx="10283483" cy="2630316"/>
          </a:xfrm>
        </p:spPr>
        <p:txBody>
          <a:bodyPr>
            <a:normAutofit/>
          </a:bodyPr>
          <a:lstStyle/>
          <a:p>
            <a:pPr algn="ctr"/>
            <a:r>
              <a:rPr lang="es-EC" sz="4000" b="1" dirty="0" smtClean="0"/>
              <a:t>LOS COSTOS DE PRODUCCIÓN Y LA RENTABILIDAD EN LOS PRODUCTORES DE PITAHAYA DEL CANTON PALORA, PROVINCIA DE MORONA SANTIAGO</a:t>
            </a:r>
            <a:endParaRPr lang="es-EC" sz="4400" b="1" dirty="0"/>
          </a:p>
        </p:txBody>
      </p:sp>
      <p:pic>
        <p:nvPicPr>
          <p:cNvPr id="4" name="Imagen 3" descr="http://blogs.espe.edu.ec/wp-content/uploads/2013/09/LOGO-PRINCIPAL7.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5637" y="370311"/>
            <a:ext cx="4877435" cy="1139825"/>
          </a:xfrm>
          <a:prstGeom prst="rect">
            <a:avLst/>
          </a:prstGeom>
          <a:noFill/>
          <a:ln>
            <a:noFill/>
          </a:ln>
        </p:spPr>
      </p:pic>
      <p:sp>
        <p:nvSpPr>
          <p:cNvPr id="5" name="Título 1"/>
          <p:cNvSpPr txBox="1">
            <a:spLocks/>
          </p:cNvSpPr>
          <p:nvPr/>
        </p:nvSpPr>
        <p:spPr>
          <a:xfrm>
            <a:off x="1270051" y="4320862"/>
            <a:ext cx="10283483" cy="2278967"/>
          </a:xfrm>
          <a:prstGeom prst="rect">
            <a:avLst/>
          </a:prstGeom>
        </p:spPr>
        <p:txBody>
          <a:bodyPr vert="horz" lIns="91440" tIns="45720" rIns="91440" bIns="45720" rtlCol="0" anchor="b">
            <a:normAutofit fontScale="25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1200" dirty="0"/>
              <a:t> </a:t>
            </a:r>
            <a:r>
              <a:rPr lang="es-EC" sz="9600" b="1" dirty="0"/>
              <a:t>TRABAJO DE TITULACIÓN PREVIO A LA OBTENCIÓN DEL TÍTULO DE INGENIERO EN FINANZAS- CONTADOR PÚBLICO- </a:t>
            </a:r>
            <a:r>
              <a:rPr lang="es-EC" sz="9600" b="1" dirty="0" smtClean="0"/>
              <a:t>AUDITOR</a:t>
            </a:r>
          </a:p>
          <a:p>
            <a:pPr algn="ctr"/>
            <a:endParaRPr lang="es-EC" sz="9600" dirty="0" smtClean="0"/>
          </a:p>
          <a:p>
            <a:pPr algn="ctr"/>
            <a:r>
              <a:rPr lang="es-EC" sz="9600" b="1" dirty="0" smtClean="0"/>
              <a:t>AUTORA:</a:t>
            </a:r>
            <a:r>
              <a:rPr lang="es-EC" sz="9600" dirty="0" smtClean="0"/>
              <a:t> </a:t>
            </a:r>
            <a:r>
              <a:rPr lang="es-EC" sz="9600" dirty="0" smtClean="0"/>
              <a:t>PELÁEZ VERA, </a:t>
            </a:r>
            <a:r>
              <a:rPr lang="es-EC" sz="9600" dirty="0" smtClean="0"/>
              <a:t>LILIAN PATRICIA</a:t>
            </a:r>
          </a:p>
          <a:p>
            <a:pPr algn="ctr"/>
            <a:endParaRPr lang="es-EC" sz="9600" dirty="0" smtClean="0"/>
          </a:p>
          <a:p>
            <a:pPr algn="ctr"/>
            <a:r>
              <a:rPr lang="es-EC" sz="9600" b="1" dirty="0" smtClean="0"/>
              <a:t>DIRECTOR</a:t>
            </a:r>
            <a:r>
              <a:rPr lang="es-EC" sz="9600" b="1" dirty="0"/>
              <a:t>:</a:t>
            </a:r>
            <a:r>
              <a:rPr lang="es-EC" sz="9600" dirty="0"/>
              <a:t> DR. ZAMBRANO VERA, DANNY IVAN PhD</a:t>
            </a:r>
          </a:p>
          <a:p>
            <a:pPr algn="ctr"/>
            <a:r>
              <a:rPr lang="es-EC" sz="1600" b="1" dirty="0"/>
              <a:t> </a:t>
            </a:r>
            <a:endParaRPr lang="es-EC" sz="1600" dirty="0"/>
          </a:p>
          <a:p>
            <a:pPr algn="ctr"/>
            <a:r>
              <a:rPr lang="es-EC" sz="1600" b="1" dirty="0"/>
              <a:t> </a:t>
            </a:r>
            <a:endParaRPr lang="es-EC" sz="1600" dirty="0"/>
          </a:p>
          <a:p>
            <a:r>
              <a:rPr lang="es-EC" sz="1600" b="1" dirty="0"/>
              <a:t/>
            </a:r>
            <a:br>
              <a:rPr lang="es-EC" sz="1600" b="1" dirty="0"/>
            </a:br>
            <a:r>
              <a:rPr lang="es-EC" sz="1800" b="1" dirty="0" smtClean="0"/>
              <a:t> </a:t>
            </a:r>
            <a:endParaRPr lang="es-EC" sz="4400" dirty="0"/>
          </a:p>
        </p:txBody>
      </p:sp>
    </p:spTree>
    <p:extLst>
      <p:ext uri="{BB962C8B-B14F-4D97-AF65-F5344CB8AC3E}">
        <p14:creationId xmlns:p14="http://schemas.microsoft.com/office/powerpoint/2010/main" val="403899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5811" y="294069"/>
            <a:ext cx="10020014" cy="491544"/>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DIAGNOSTICO A NIVEL NACIONAL Y PROVINCIAL DE PITAHAYA</a:t>
            </a:r>
            <a:endParaRPr lang="es-EC" dirty="0"/>
          </a:p>
        </p:txBody>
      </p:sp>
      <p:graphicFrame>
        <p:nvGraphicFramePr>
          <p:cNvPr id="4" name="Gráfico 3"/>
          <p:cNvGraphicFramePr/>
          <p:nvPr>
            <p:extLst>
              <p:ext uri="{D42A27DB-BD31-4B8C-83A1-F6EECF244321}">
                <p14:modId xmlns:p14="http://schemas.microsoft.com/office/powerpoint/2010/main" val="3868288971"/>
              </p:ext>
            </p:extLst>
          </p:nvPr>
        </p:nvGraphicFramePr>
        <p:xfrm>
          <a:off x="476518" y="1674460"/>
          <a:ext cx="5318974" cy="2317180"/>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1"/>
          <p:cNvSpPr txBox="1">
            <a:spLocks/>
          </p:cNvSpPr>
          <p:nvPr/>
        </p:nvSpPr>
        <p:spPr>
          <a:xfrm>
            <a:off x="1654419" y="714103"/>
            <a:ext cx="10020014" cy="3348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DIAGNOSTICO A NIVEL NACIONAL</a:t>
            </a:r>
            <a:endParaRPr lang="es-EC" sz="2400" b="1" dirty="0"/>
          </a:p>
        </p:txBody>
      </p:sp>
      <p:sp>
        <p:nvSpPr>
          <p:cNvPr id="3" name="CuadroTexto 2"/>
          <p:cNvSpPr txBox="1"/>
          <p:nvPr/>
        </p:nvSpPr>
        <p:spPr>
          <a:xfrm>
            <a:off x="477707" y="1305128"/>
            <a:ext cx="5331853" cy="369332"/>
          </a:xfrm>
          <a:prstGeom prst="rect">
            <a:avLst/>
          </a:prstGeom>
          <a:solidFill>
            <a:schemeClr val="bg2">
              <a:lumMod val="50000"/>
            </a:schemeClr>
          </a:solidFill>
        </p:spPr>
        <p:txBody>
          <a:bodyPr wrap="square" rtlCol="0">
            <a:spAutoFit/>
          </a:bodyPr>
          <a:lstStyle/>
          <a:p>
            <a:pPr algn="ctr"/>
            <a:r>
              <a:rPr lang="es-EC" b="1" dirty="0" smtClean="0"/>
              <a:t>PITAHAYA EN LAS FRUTAS EXOTICAS- año 2019</a:t>
            </a:r>
            <a:endParaRPr lang="es-EC" b="1" dirty="0"/>
          </a:p>
        </p:txBody>
      </p:sp>
      <p:sp>
        <p:nvSpPr>
          <p:cNvPr id="7" name="CuadroTexto 6"/>
          <p:cNvSpPr txBox="1"/>
          <p:nvPr/>
        </p:nvSpPr>
        <p:spPr>
          <a:xfrm>
            <a:off x="6625884" y="1305128"/>
            <a:ext cx="5062618" cy="369332"/>
          </a:xfrm>
          <a:prstGeom prst="rect">
            <a:avLst/>
          </a:prstGeom>
          <a:solidFill>
            <a:schemeClr val="bg2">
              <a:lumMod val="50000"/>
            </a:schemeClr>
          </a:solidFill>
        </p:spPr>
        <p:txBody>
          <a:bodyPr wrap="square" rtlCol="0">
            <a:spAutoFit/>
          </a:bodyPr>
          <a:lstStyle/>
          <a:p>
            <a:pPr algn="ctr"/>
            <a:r>
              <a:rPr lang="es-EC" b="1" dirty="0" smtClean="0"/>
              <a:t>MERCADOS INTERNACIONALES-año 2019</a:t>
            </a:r>
            <a:endParaRPr lang="es-EC" b="1" dirty="0"/>
          </a:p>
        </p:txBody>
      </p:sp>
      <p:graphicFrame>
        <p:nvGraphicFramePr>
          <p:cNvPr id="9" name="Gráfico 8"/>
          <p:cNvGraphicFramePr/>
          <p:nvPr>
            <p:extLst>
              <p:ext uri="{D42A27DB-BD31-4B8C-83A1-F6EECF244321}">
                <p14:modId xmlns:p14="http://schemas.microsoft.com/office/powerpoint/2010/main" val="2150248977"/>
              </p:ext>
            </p:extLst>
          </p:nvPr>
        </p:nvGraphicFramePr>
        <p:xfrm>
          <a:off x="6634438" y="1674460"/>
          <a:ext cx="5039995" cy="2318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033296445"/>
              </p:ext>
            </p:extLst>
          </p:nvPr>
        </p:nvGraphicFramePr>
        <p:xfrm>
          <a:off x="236023" y="4984318"/>
          <a:ext cx="8784717" cy="1601744"/>
        </p:xfrm>
        <a:graphic>
          <a:graphicData uri="http://schemas.openxmlformats.org/drawingml/2006/table">
            <a:tbl>
              <a:tblPr firstRow="1" firstCol="1" bandRow="1">
                <a:tableStyleId>{16D9F66E-5EB9-4882-86FB-DCBF35E3C3E4}</a:tableStyleId>
              </a:tblPr>
              <a:tblGrid>
                <a:gridCol w="1004552">
                  <a:extLst>
                    <a:ext uri="{9D8B030D-6E8A-4147-A177-3AD203B41FA5}">
                      <a16:colId xmlns:a16="http://schemas.microsoft.com/office/drawing/2014/main" val="20000"/>
                    </a:ext>
                  </a:extLst>
                </a:gridCol>
                <a:gridCol w="553792">
                  <a:extLst>
                    <a:ext uri="{9D8B030D-6E8A-4147-A177-3AD203B41FA5}">
                      <a16:colId xmlns:a16="http://schemas.microsoft.com/office/drawing/2014/main" val="20001"/>
                    </a:ext>
                  </a:extLst>
                </a:gridCol>
                <a:gridCol w="553791">
                  <a:extLst>
                    <a:ext uri="{9D8B030D-6E8A-4147-A177-3AD203B41FA5}">
                      <a16:colId xmlns:a16="http://schemas.microsoft.com/office/drawing/2014/main" val="20002"/>
                    </a:ext>
                  </a:extLst>
                </a:gridCol>
                <a:gridCol w="579550">
                  <a:extLst>
                    <a:ext uri="{9D8B030D-6E8A-4147-A177-3AD203B41FA5}">
                      <a16:colId xmlns:a16="http://schemas.microsoft.com/office/drawing/2014/main" val="20003"/>
                    </a:ext>
                  </a:extLst>
                </a:gridCol>
                <a:gridCol w="566670">
                  <a:extLst>
                    <a:ext uri="{9D8B030D-6E8A-4147-A177-3AD203B41FA5}">
                      <a16:colId xmlns:a16="http://schemas.microsoft.com/office/drawing/2014/main" val="20004"/>
                    </a:ext>
                  </a:extLst>
                </a:gridCol>
                <a:gridCol w="605307">
                  <a:extLst>
                    <a:ext uri="{9D8B030D-6E8A-4147-A177-3AD203B41FA5}">
                      <a16:colId xmlns:a16="http://schemas.microsoft.com/office/drawing/2014/main" val="20005"/>
                    </a:ext>
                  </a:extLst>
                </a:gridCol>
                <a:gridCol w="643944">
                  <a:extLst>
                    <a:ext uri="{9D8B030D-6E8A-4147-A177-3AD203B41FA5}">
                      <a16:colId xmlns:a16="http://schemas.microsoft.com/office/drawing/2014/main" val="20006"/>
                    </a:ext>
                  </a:extLst>
                </a:gridCol>
                <a:gridCol w="656822">
                  <a:extLst>
                    <a:ext uri="{9D8B030D-6E8A-4147-A177-3AD203B41FA5}">
                      <a16:colId xmlns:a16="http://schemas.microsoft.com/office/drawing/2014/main" val="20007"/>
                    </a:ext>
                  </a:extLst>
                </a:gridCol>
                <a:gridCol w="721217">
                  <a:extLst>
                    <a:ext uri="{9D8B030D-6E8A-4147-A177-3AD203B41FA5}">
                      <a16:colId xmlns:a16="http://schemas.microsoft.com/office/drawing/2014/main" val="20008"/>
                    </a:ext>
                  </a:extLst>
                </a:gridCol>
                <a:gridCol w="708338">
                  <a:extLst>
                    <a:ext uri="{9D8B030D-6E8A-4147-A177-3AD203B41FA5}">
                      <a16:colId xmlns:a16="http://schemas.microsoft.com/office/drawing/2014/main" val="20009"/>
                    </a:ext>
                  </a:extLst>
                </a:gridCol>
                <a:gridCol w="734347">
                  <a:extLst>
                    <a:ext uri="{9D8B030D-6E8A-4147-A177-3AD203B41FA5}">
                      <a16:colId xmlns:a16="http://schemas.microsoft.com/office/drawing/2014/main" val="20010"/>
                    </a:ext>
                  </a:extLst>
                </a:gridCol>
                <a:gridCol w="721217">
                  <a:extLst>
                    <a:ext uri="{9D8B030D-6E8A-4147-A177-3AD203B41FA5}">
                      <a16:colId xmlns:a16="http://schemas.microsoft.com/office/drawing/2014/main" val="20011"/>
                    </a:ext>
                  </a:extLst>
                </a:gridCol>
                <a:gridCol w="735170">
                  <a:extLst>
                    <a:ext uri="{9D8B030D-6E8A-4147-A177-3AD203B41FA5}">
                      <a16:colId xmlns:a16="http://schemas.microsoft.com/office/drawing/2014/main" val="20012"/>
                    </a:ext>
                  </a:extLst>
                </a:gridCol>
              </a:tblGrid>
              <a:tr h="992144">
                <a:tc>
                  <a:txBody>
                    <a:bodyPr/>
                    <a:lstStyle/>
                    <a:p>
                      <a:pPr indent="180340" algn="ctr">
                        <a:lnSpc>
                          <a:spcPct val="200000"/>
                        </a:lnSpc>
                        <a:spcAft>
                          <a:spcPts val="0"/>
                        </a:spcAft>
                      </a:pPr>
                      <a:r>
                        <a:rPr lang="es-EC" sz="1000" dirty="0">
                          <a:effectLst/>
                        </a:rPr>
                        <a:t>AÑOS</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indent="180340" algn="ctr">
                        <a:lnSpc>
                          <a:spcPct val="200000"/>
                        </a:lnSpc>
                        <a:spcAft>
                          <a:spcPts val="0"/>
                        </a:spcAft>
                      </a:pPr>
                      <a:r>
                        <a:rPr lang="es-EC" sz="1000" dirty="0">
                          <a:effectLst/>
                        </a:rPr>
                        <a:t>2008</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2009</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2010</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2011</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2012</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2013</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2014</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2015</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2016</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2017</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2018</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indent="180340" algn="ctr">
                        <a:lnSpc>
                          <a:spcPct val="200000"/>
                        </a:lnSpc>
                        <a:spcAft>
                          <a:spcPts val="0"/>
                        </a:spcAft>
                      </a:pPr>
                      <a:r>
                        <a:rPr lang="es-EC" sz="1000" dirty="0">
                          <a:effectLst/>
                        </a:rPr>
                        <a:t>2019</a:t>
                      </a:r>
                    </a:p>
                    <a:p>
                      <a:pPr marL="71755" marR="71755" indent="180340" algn="ctr">
                        <a:lnSpc>
                          <a:spcPct val="200000"/>
                        </a:lnSpc>
                        <a:spcAft>
                          <a:spcPts val="0"/>
                        </a:spcAft>
                      </a:pPr>
                      <a:r>
                        <a:rPr lang="es-EC" sz="1000" dirty="0">
                          <a:effectLst/>
                        </a:rPr>
                        <a:t>(ene-</a:t>
                      </a:r>
                      <a:r>
                        <a:rPr lang="es-EC" sz="1000" dirty="0" err="1">
                          <a:effectLst/>
                        </a:rPr>
                        <a:t>sep</a:t>
                      </a:r>
                      <a:r>
                        <a:rPr lang="es-EC" sz="1000" dirty="0">
                          <a:effectLst/>
                        </a:rPr>
                        <a:t>)</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extLst>
                  <a:ext uri="{0D108BD9-81ED-4DB2-BD59-A6C34878D82A}">
                    <a16:rowId xmlns:a16="http://schemas.microsoft.com/office/drawing/2014/main" val="10000"/>
                  </a:ext>
                </a:extLst>
              </a:tr>
              <a:tr h="247041">
                <a:tc>
                  <a:txBody>
                    <a:bodyPr/>
                    <a:lstStyle/>
                    <a:p>
                      <a:pPr indent="180340" algn="l">
                        <a:lnSpc>
                          <a:spcPct val="200000"/>
                        </a:lnSpc>
                        <a:spcAft>
                          <a:spcPts val="0"/>
                        </a:spcAft>
                      </a:pPr>
                      <a:r>
                        <a:rPr lang="es-EC" sz="1000">
                          <a:effectLst/>
                        </a:rPr>
                        <a:t>USD-FOB</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119</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129</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193</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219</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438</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759</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1243</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3249</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6.952</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a:effectLst/>
                        </a:rPr>
                        <a:t>11.907</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35.370</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000" dirty="0">
                          <a:effectLst/>
                        </a:rPr>
                        <a:t>32.240</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7041">
                <a:tc>
                  <a:txBody>
                    <a:bodyPr/>
                    <a:lstStyle/>
                    <a:p>
                      <a:pPr indent="180340" algn="l">
                        <a:lnSpc>
                          <a:spcPct val="200000"/>
                        </a:lnSpc>
                        <a:spcAft>
                          <a:spcPts val="0"/>
                        </a:spcAft>
                      </a:pPr>
                      <a:r>
                        <a:rPr lang="es-EC" sz="1000">
                          <a:effectLst/>
                        </a:rPr>
                        <a:t>TENELADAS</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31</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32</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41</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72</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73</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99</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128</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344</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871</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1.811</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000" dirty="0">
                          <a:effectLst/>
                        </a:rPr>
                        <a:t>5.535</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000" dirty="0">
                          <a:effectLst/>
                        </a:rPr>
                        <a:t>5.895</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10" name="CuadroTexto 9"/>
          <p:cNvSpPr txBox="1"/>
          <p:nvPr/>
        </p:nvSpPr>
        <p:spPr>
          <a:xfrm>
            <a:off x="2247147" y="4504879"/>
            <a:ext cx="5277915" cy="369332"/>
          </a:xfrm>
          <a:prstGeom prst="rect">
            <a:avLst/>
          </a:prstGeom>
          <a:solidFill>
            <a:schemeClr val="bg2">
              <a:lumMod val="50000"/>
            </a:schemeClr>
          </a:solidFill>
        </p:spPr>
        <p:txBody>
          <a:bodyPr wrap="square" rtlCol="0">
            <a:spAutoFit/>
          </a:bodyPr>
          <a:lstStyle/>
          <a:p>
            <a:pPr algn="ctr"/>
            <a:r>
              <a:rPr lang="es-EC" b="1" dirty="0" smtClean="0"/>
              <a:t>EVOLUCIÓN DE LA PITAHAYA ECUATORIANA</a:t>
            </a:r>
            <a:endParaRPr lang="es-EC" b="1" dirty="0"/>
          </a:p>
        </p:txBody>
      </p:sp>
      <p:graphicFrame>
        <p:nvGraphicFramePr>
          <p:cNvPr id="11" name="Gráfico 10"/>
          <p:cNvGraphicFramePr/>
          <p:nvPr>
            <p:extLst>
              <p:ext uri="{D42A27DB-BD31-4B8C-83A1-F6EECF244321}">
                <p14:modId xmlns:p14="http://schemas.microsoft.com/office/powerpoint/2010/main" val="3655215618"/>
              </p:ext>
            </p:extLst>
          </p:nvPr>
        </p:nvGraphicFramePr>
        <p:xfrm>
          <a:off x="9118241" y="4603569"/>
          <a:ext cx="2929944" cy="2086515"/>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p:cNvSpPr txBox="1"/>
          <p:nvPr/>
        </p:nvSpPr>
        <p:spPr>
          <a:xfrm>
            <a:off x="9119163" y="4166325"/>
            <a:ext cx="2947920" cy="338554"/>
          </a:xfrm>
          <a:prstGeom prst="rect">
            <a:avLst/>
          </a:prstGeom>
          <a:solidFill>
            <a:schemeClr val="bg2">
              <a:lumMod val="50000"/>
            </a:schemeClr>
          </a:solidFill>
        </p:spPr>
        <p:txBody>
          <a:bodyPr wrap="square" rtlCol="0">
            <a:spAutoFit/>
          </a:bodyPr>
          <a:lstStyle/>
          <a:p>
            <a:pPr algn="r"/>
            <a:r>
              <a:rPr lang="es-EC" sz="1600" b="1" dirty="0" smtClean="0"/>
              <a:t>PRODUCCION DE PITAHAYA</a:t>
            </a:r>
            <a:endParaRPr lang="es-EC" b="1" dirty="0"/>
          </a:p>
        </p:txBody>
      </p:sp>
    </p:spTree>
    <p:extLst>
      <p:ext uri="{BB962C8B-B14F-4D97-AF65-F5344CB8AC3E}">
        <p14:creationId xmlns:p14="http://schemas.microsoft.com/office/powerpoint/2010/main" val="377123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5811" y="294069"/>
            <a:ext cx="10020014" cy="491544"/>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DIAGNOSTICO A NIVEL NACIONAL Y PROVINCIAL DE PITAHAYA</a:t>
            </a:r>
            <a:endParaRPr lang="es-EC" dirty="0"/>
          </a:p>
        </p:txBody>
      </p:sp>
      <p:sp>
        <p:nvSpPr>
          <p:cNvPr id="4" name="Título 1"/>
          <p:cNvSpPr txBox="1">
            <a:spLocks/>
          </p:cNvSpPr>
          <p:nvPr/>
        </p:nvSpPr>
        <p:spPr>
          <a:xfrm>
            <a:off x="1517309" y="783453"/>
            <a:ext cx="10020014" cy="491544"/>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DIAGNOSTICO A NIVEL PROVINCIAL DE MORONA SANTIAGO</a:t>
            </a:r>
            <a:endParaRPr lang="es-EC" b="1" dirty="0"/>
          </a:p>
        </p:txBody>
      </p:sp>
      <p:graphicFrame>
        <p:nvGraphicFramePr>
          <p:cNvPr id="3" name="Diagrama 2"/>
          <p:cNvGraphicFramePr/>
          <p:nvPr>
            <p:extLst>
              <p:ext uri="{D42A27DB-BD31-4B8C-83A1-F6EECF244321}">
                <p14:modId xmlns:p14="http://schemas.microsoft.com/office/powerpoint/2010/main" val="494842934"/>
              </p:ext>
            </p:extLst>
          </p:nvPr>
        </p:nvGraphicFramePr>
        <p:xfrm>
          <a:off x="553792" y="1532523"/>
          <a:ext cx="11258997" cy="136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553792" y="1347857"/>
            <a:ext cx="4108360" cy="369332"/>
          </a:xfrm>
          <a:prstGeom prst="rect">
            <a:avLst/>
          </a:prstGeom>
          <a:solidFill>
            <a:schemeClr val="bg2">
              <a:lumMod val="50000"/>
            </a:schemeClr>
          </a:solidFill>
        </p:spPr>
        <p:txBody>
          <a:bodyPr wrap="square" rtlCol="0">
            <a:spAutoFit/>
          </a:bodyPr>
          <a:lstStyle/>
          <a:p>
            <a:r>
              <a:rPr lang="es-EC" b="1" dirty="0"/>
              <a:t>Principales </a:t>
            </a:r>
            <a:r>
              <a:rPr lang="es-EC" b="1" dirty="0" smtClean="0"/>
              <a:t>cultivos de M. Santiago</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4187727395"/>
              </p:ext>
            </p:extLst>
          </p:nvPr>
        </p:nvGraphicFramePr>
        <p:xfrm>
          <a:off x="553792" y="3395450"/>
          <a:ext cx="5959550" cy="2277185"/>
        </p:xfrm>
        <a:graphic>
          <a:graphicData uri="http://schemas.openxmlformats.org/drawingml/2006/table">
            <a:tbl>
              <a:tblPr firstRow="1" firstCol="1" bandRow="1">
                <a:tableStyleId>{21E4AEA4-8DFA-4A89-87EB-49C32662AFE0}</a:tableStyleId>
              </a:tblPr>
              <a:tblGrid>
                <a:gridCol w="2756988">
                  <a:extLst>
                    <a:ext uri="{9D8B030D-6E8A-4147-A177-3AD203B41FA5}">
                      <a16:colId xmlns:a16="http://schemas.microsoft.com/office/drawing/2014/main" val="20000"/>
                    </a:ext>
                  </a:extLst>
                </a:gridCol>
                <a:gridCol w="1058238">
                  <a:extLst>
                    <a:ext uri="{9D8B030D-6E8A-4147-A177-3AD203B41FA5}">
                      <a16:colId xmlns:a16="http://schemas.microsoft.com/office/drawing/2014/main" val="20001"/>
                    </a:ext>
                  </a:extLst>
                </a:gridCol>
                <a:gridCol w="1113935">
                  <a:extLst>
                    <a:ext uri="{9D8B030D-6E8A-4147-A177-3AD203B41FA5}">
                      <a16:colId xmlns:a16="http://schemas.microsoft.com/office/drawing/2014/main" val="20002"/>
                    </a:ext>
                  </a:extLst>
                </a:gridCol>
                <a:gridCol w="1030389">
                  <a:extLst>
                    <a:ext uri="{9D8B030D-6E8A-4147-A177-3AD203B41FA5}">
                      <a16:colId xmlns:a16="http://schemas.microsoft.com/office/drawing/2014/main" val="20003"/>
                    </a:ext>
                  </a:extLst>
                </a:gridCol>
              </a:tblGrid>
              <a:tr h="309133">
                <a:tc>
                  <a:txBody>
                    <a:bodyPr/>
                    <a:lstStyle/>
                    <a:p>
                      <a:pPr indent="180340" algn="ctr">
                        <a:lnSpc>
                          <a:spcPct val="200000"/>
                        </a:lnSpc>
                        <a:spcAft>
                          <a:spcPts val="0"/>
                        </a:spcAft>
                      </a:pPr>
                      <a:r>
                        <a:rPr lang="es-EC" sz="1200" dirty="0">
                          <a:solidFill>
                            <a:schemeClr val="tx1"/>
                          </a:solidFill>
                          <a:effectLst/>
                        </a:rPr>
                        <a:t>PRODUCTO</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FOB</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TON</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09133">
                <a:tc>
                  <a:txBody>
                    <a:bodyPr/>
                    <a:lstStyle/>
                    <a:p>
                      <a:pPr>
                        <a:spcAft>
                          <a:spcPts val="0"/>
                        </a:spcAft>
                      </a:pPr>
                      <a:r>
                        <a:rPr lang="es-EC" sz="1200">
                          <a:solidFill>
                            <a:schemeClr val="tx1"/>
                          </a:solidFill>
                          <a:effectLst/>
                        </a:rPr>
                        <a:t>Pitahayas </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2.661</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94,00%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301,42</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133">
                <a:tc>
                  <a:txBody>
                    <a:bodyPr/>
                    <a:lstStyle/>
                    <a:p>
                      <a:pPr>
                        <a:spcAft>
                          <a:spcPts val="0"/>
                        </a:spcAft>
                      </a:pPr>
                      <a:r>
                        <a:rPr lang="es-EC" sz="1200">
                          <a:solidFill>
                            <a:schemeClr val="tx1"/>
                          </a:solidFill>
                          <a:effectLst/>
                        </a:rPr>
                        <a:t>Granadilla </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103</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3,64%</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13,1475</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37036">
                <a:tc>
                  <a:txBody>
                    <a:bodyPr/>
                    <a:lstStyle/>
                    <a:p>
                      <a:pPr>
                        <a:spcAft>
                          <a:spcPts val="0"/>
                        </a:spcAft>
                      </a:pPr>
                      <a:r>
                        <a:rPr lang="es-EC" sz="1200" dirty="0">
                          <a:solidFill>
                            <a:schemeClr val="tx1"/>
                          </a:solidFill>
                          <a:effectLst/>
                        </a:rPr>
                        <a:t>Plantas, partes de plantas, semillas y frutos de las especies </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32</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1,13%</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3,354</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09133">
                <a:tc>
                  <a:txBody>
                    <a:bodyPr/>
                    <a:lstStyle/>
                    <a:p>
                      <a:pPr>
                        <a:spcAft>
                          <a:spcPts val="0"/>
                        </a:spcAft>
                      </a:pPr>
                      <a:r>
                        <a:rPr lang="es-EC" sz="1200" dirty="0">
                          <a:solidFill>
                            <a:schemeClr val="tx1"/>
                          </a:solidFill>
                          <a:effectLst/>
                        </a:rPr>
                        <a:t>Con cascara</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23</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0,81%</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5</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37036">
                <a:tc>
                  <a:txBody>
                    <a:bodyPr/>
                    <a:lstStyle/>
                    <a:p>
                      <a:pPr>
                        <a:spcAft>
                          <a:spcPts val="0"/>
                        </a:spcAft>
                      </a:pPr>
                      <a:r>
                        <a:rPr lang="es-EC" sz="1200" dirty="0">
                          <a:solidFill>
                            <a:schemeClr val="tx1"/>
                          </a:solidFill>
                          <a:effectLst/>
                        </a:rPr>
                        <a:t>Las demás manufacturas de </a:t>
                      </a:r>
                      <a:r>
                        <a:rPr lang="es-EC" sz="1200" dirty="0" smtClean="0">
                          <a:solidFill>
                            <a:schemeClr val="tx1"/>
                          </a:solidFill>
                          <a:effectLst/>
                        </a:rPr>
                        <a:t>plástico</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12</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0,42%</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1,26</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09133">
                <a:tc>
                  <a:txBody>
                    <a:bodyPr/>
                    <a:lstStyle/>
                    <a:p>
                      <a:pPr indent="180340" algn="r">
                        <a:lnSpc>
                          <a:spcPct val="200000"/>
                        </a:lnSpc>
                        <a:spcAft>
                          <a:spcPts val="0"/>
                        </a:spcAft>
                      </a:pPr>
                      <a:r>
                        <a:rPr lang="es-EC" sz="1200" dirty="0">
                          <a:solidFill>
                            <a:schemeClr val="tx1"/>
                          </a:solidFill>
                          <a:effectLst/>
                        </a:rPr>
                        <a:t>TOTAL</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2.831</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100,00%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324</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9" name="CuadroTexto 8"/>
          <p:cNvSpPr txBox="1"/>
          <p:nvPr/>
        </p:nvSpPr>
        <p:spPr>
          <a:xfrm>
            <a:off x="553792" y="2723750"/>
            <a:ext cx="5945482" cy="646331"/>
          </a:xfrm>
          <a:prstGeom prst="rect">
            <a:avLst/>
          </a:prstGeom>
          <a:solidFill>
            <a:schemeClr val="bg2">
              <a:lumMod val="50000"/>
            </a:schemeClr>
          </a:solidFill>
        </p:spPr>
        <p:txBody>
          <a:bodyPr wrap="square" rtlCol="0">
            <a:spAutoFit/>
          </a:bodyPr>
          <a:lstStyle/>
          <a:p>
            <a:pPr algn="ctr"/>
            <a:r>
              <a:rPr lang="es-EC" b="1" dirty="0" smtClean="0"/>
              <a:t>La pitahaya en las exportaciones de los productos no tradicionales ( año 2017)</a:t>
            </a:r>
            <a:endParaRPr lang="es-EC" b="1" dirty="0"/>
          </a:p>
        </p:txBody>
      </p:sp>
      <p:graphicFrame>
        <p:nvGraphicFramePr>
          <p:cNvPr id="10" name="Gráfico 9"/>
          <p:cNvGraphicFramePr/>
          <p:nvPr>
            <p:extLst>
              <p:ext uri="{D42A27DB-BD31-4B8C-83A1-F6EECF244321}">
                <p14:modId xmlns:p14="http://schemas.microsoft.com/office/powerpoint/2010/main" val="2584182311"/>
              </p:ext>
            </p:extLst>
          </p:nvPr>
        </p:nvGraphicFramePr>
        <p:xfrm>
          <a:off x="6692689" y="3370081"/>
          <a:ext cx="4653598" cy="2245108"/>
        </p:xfrm>
        <a:graphic>
          <a:graphicData uri="http://schemas.openxmlformats.org/drawingml/2006/chart">
            <c:chart xmlns:c="http://schemas.openxmlformats.org/drawingml/2006/chart" xmlns:r="http://schemas.openxmlformats.org/officeDocument/2006/relationships" r:id="rId8"/>
          </a:graphicData>
        </a:graphic>
      </p:graphicFrame>
      <p:sp>
        <p:nvSpPr>
          <p:cNvPr id="11" name="CuadroTexto 10"/>
          <p:cNvSpPr txBox="1"/>
          <p:nvPr/>
        </p:nvSpPr>
        <p:spPr>
          <a:xfrm>
            <a:off x="6692722" y="2723750"/>
            <a:ext cx="4679323" cy="646331"/>
          </a:xfrm>
          <a:prstGeom prst="rect">
            <a:avLst/>
          </a:prstGeom>
          <a:solidFill>
            <a:schemeClr val="bg2">
              <a:lumMod val="50000"/>
            </a:schemeClr>
          </a:solidFill>
        </p:spPr>
        <p:txBody>
          <a:bodyPr wrap="square" rtlCol="0">
            <a:spAutoFit/>
          </a:bodyPr>
          <a:lstStyle/>
          <a:p>
            <a:pPr algn="ctr"/>
            <a:r>
              <a:rPr lang="es-EC" b="1" dirty="0" smtClean="0"/>
              <a:t>Mercados internacionales de la pitahaya y otros cultivos de M. Santiago</a:t>
            </a:r>
            <a:endParaRPr lang="es-EC" b="1" dirty="0"/>
          </a:p>
        </p:txBody>
      </p:sp>
      <p:graphicFrame>
        <p:nvGraphicFramePr>
          <p:cNvPr id="7" name="Diagrama 6"/>
          <p:cNvGraphicFramePr/>
          <p:nvPr>
            <p:extLst>
              <p:ext uri="{D42A27DB-BD31-4B8C-83A1-F6EECF244321}">
                <p14:modId xmlns:p14="http://schemas.microsoft.com/office/powerpoint/2010/main" val="2364653716"/>
              </p:ext>
            </p:extLst>
          </p:nvPr>
        </p:nvGraphicFramePr>
        <p:xfrm>
          <a:off x="553791" y="6220495"/>
          <a:ext cx="10818253" cy="5344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CuadroTexto 11"/>
          <p:cNvSpPr txBox="1"/>
          <p:nvPr/>
        </p:nvSpPr>
        <p:spPr>
          <a:xfrm>
            <a:off x="573110" y="5840438"/>
            <a:ext cx="10683025" cy="369332"/>
          </a:xfrm>
          <a:prstGeom prst="rect">
            <a:avLst/>
          </a:prstGeom>
          <a:solidFill>
            <a:schemeClr val="bg2">
              <a:lumMod val="50000"/>
            </a:schemeClr>
          </a:solidFill>
        </p:spPr>
        <p:txBody>
          <a:bodyPr wrap="square" rtlCol="0">
            <a:spAutoFit/>
          </a:bodyPr>
          <a:lstStyle/>
          <a:p>
            <a:pPr algn="ctr"/>
            <a:r>
              <a:rPr lang="es-EC" b="1" dirty="0" smtClean="0"/>
              <a:t>Ubicación de la pitahaya en la provincia de Morona Santiago</a:t>
            </a:r>
            <a:endParaRPr lang="es-EC" b="1" dirty="0"/>
          </a:p>
        </p:txBody>
      </p:sp>
    </p:spTree>
    <p:extLst>
      <p:ext uri="{BB962C8B-B14F-4D97-AF65-F5344CB8AC3E}">
        <p14:creationId xmlns:p14="http://schemas.microsoft.com/office/powerpoint/2010/main" val="2623167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89689" y="252144"/>
            <a:ext cx="10020014"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CARACTERIZACIÓN DE LA PITAHAYA DE PALORA</a:t>
            </a:r>
            <a:endParaRPr lang="es-EC" dirty="0"/>
          </a:p>
        </p:txBody>
      </p:sp>
      <p:sp>
        <p:nvSpPr>
          <p:cNvPr id="13" name="Título 1"/>
          <p:cNvSpPr txBox="1">
            <a:spLocks/>
          </p:cNvSpPr>
          <p:nvPr/>
        </p:nvSpPr>
        <p:spPr>
          <a:xfrm>
            <a:off x="739337" y="1375892"/>
            <a:ext cx="3909936" cy="311240"/>
          </a:xfrm>
          <a:prstGeom prst="rect">
            <a:avLst/>
          </a:prstGeom>
          <a:solidFill>
            <a:schemeClr val="bg2">
              <a:lumMod val="50000"/>
            </a:schemeClr>
          </a:solidFill>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CARACTERISTICAS DE LA PITAHAYA</a:t>
            </a:r>
            <a:endParaRPr lang="es-EC" b="1" dirty="0"/>
          </a:p>
        </p:txBody>
      </p:sp>
      <p:sp>
        <p:nvSpPr>
          <p:cNvPr id="3" name="CuadroTexto 2"/>
          <p:cNvSpPr txBox="1"/>
          <p:nvPr/>
        </p:nvSpPr>
        <p:spPr>
          <a:xfrm>
            <a:off x="739337" y="1731930"/>
            <a:ext cx="3909936" cy="1477328"/>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s-EC" dirty="0" smtClean="0"/>
              <a:t>Fácil de consumir</a:t>
            </a:r>
          </a:p>
          <a:p>
            <a:pPr marL="285750" indent="-285750">
              <a:buFont typeface="Arial" panose="020B0604020202020204" pitchFamily="34" charset="0"/>
              <a:buChar char="•"/>
            </a:pPr>
            <a:r>
              <a:rPr lang="es-EC" dirty="0" smtClean="0"/>
              <a:t>Fácil de transportar</a:t>
            </a:r>
          </a:p>
          <a:p>
            <a:pPr marL="285750" indent="-285750">
              <a:buFont typeface="Arial" panose="020B0604020202020204" pitchFamily="34" charset="0"/>
              <a:buChar char="•"/>
            </a:pPr>
            <a:r>
              <a:rPr lang="es-EC" dirty="0" smtClean="0"/>
              <a:t>Facilidad en la conservación</a:t>
            </a:r>
          </a:p>
          <a:p>
            <a:pPr marL="285750" indent="-285750">
              <a:buFont typeface="Arial" panose="020B0604020202020204" pitchFamily="34" charset="0"/>
              <a:buChar char="•"/>
            </a:pPr>
            <a:r>
              <a:rPr lang="es-EC" dirty="0" smtClean="0"/>
              <a:t>Bajo costo dentro del Ecuador</a:t>
            </a:r>
          </a:p>
          <a:p>
            <a:pPr marL="285750" indent="-285750">
              <a:buFont typeface="Arial" panose="020B0604020202020204" pitchFamily="34" charset="0"/>
              <a:buChar char="•"/>
            </a:pPr>
            <a:r>
              <a:rPr lang="es-EC" dirty="0" smtClean="0"/>
              <a:t>Alta demanda</a:t>
            </a:r>
            <a:endParaRPr lang="es-EC" dirty="0"/>
          </a:p>
        </p:txBody>
      </p:sp>
      <p:sp>
        <p:nvSpPr>
          <p:cNvPr id="6" name="Título 1"/>
          <p:cNvSpPr txBox="1">
            <a:spLocks/>
          </p:cNvSpPr>
          <p:nvPr/>
        </p:nvSpPr>
        <p:spPr>
          <a:xfrm>
            <a:off x="4850443" y="1375892"/>
            <a:ext cx="7152668" cy="311240"/>
          </a:xfrm>
          <a:prstGeom prst="rect">
            <a:avLst/>
          </a:prstGeom>
          <a:solidFill>
            <a:schemeClr val="bg2">
              <a:lumMod val="50000"/>
            </a:schemeClr>
          </a:solidFill>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CERTIFICADO DE DENOMINACION DE ORIGEN</a:t>
            </a:r>
            <a:endParaRPr lang="es-EC" b="1" dirty="0"/>
          </a:p>
        </p:txBody>
      </p:sp>
      <p:pic>
        <p:nvPicPr>
          <p:cNvPr id="9" name="Imagen 8"/>
          <p:cNvPicPr/>
          <p:nvPr/>
        </p:nvPicPr>
        <p:blipFill rotWithShape="1">
          <a:blip r:embed="rId3">
            <a:extLst>
              <a:ext uri="{28A0092B-C50C-407E-A947-70E740481C1C}">
                <a14:useLocalDpi xmlns:a14="http://schemas.microsoft.com/office/drawing/2010/main" val="0"/>
              </a:ext>
            </a:extLst>
          </a:blip>
          <a:srcRect l="1840" t="6269" r="73618" b="53479"/>
          <a:stretch/>
        </p:blipFill>
        <p:spPr>
          <a:xfrm>
            <a:off x="4850442" y="1738370"/>
            <a:ext cx="1503734" cy="1326524"/>
          </a:xfrm>
          <a:prstGeom prst="rect">
            <a:avLst/>
          </a:prstGeom>
        </p:spPr>
      </p:pic>
      <p:pic>
        <p:nvPicPr>
          <p:cNvPr id="10" name="Imagen 9"/>
          <p:cNvPicPr/>
          <p:nvPr/>
        </p:nvPicPr>
        <p:blipFill rotWithShape="1">
          <a:blip r:embed="rId3">
            <a:extLst>
              <a:ext uri="{28A0092B-C50C-407E-A947-70E740481C1C}">
                <a14:useLocalDpi xmlns:a14="http://schemas.microsoft.com/office/drawing/2010/main" val="0"/>
              </a:ext>
            </a:extLst>
          </a:blip>
          <a:srcRect l="37977" t="6269" r="37851" b="53479"/>
          <a:stretch/>
        </p:blipFill>
        <p:spPr>
          <a:xfrm>
            <a:off x="6379935" y="1731930"/>
            <a:ext cx="1481070" cy="1326524"/>
          </a:xfrm>
          <a:prstGeom prst="rect">
            <a:avLst/>
          </a:prstGeom>
        </p:spPr>
      </p:pic>
      <p:pic>
        <p:nvPicPr>
          <p:cNvPr id="11" name="Imagen 10"/>
          <p:cNvPicPr/>
          <p:nvPr/>
        </p:nvPicPr>
        <p:blipFill rotWithShape="1">
          <a:blip r:embed="rId3">
            <a:extLst>
              <a:ext uri="{28A0092B-C50C-407E-A947-70E740481C1C}">
                <a14:useLocalDpi xmlns:a14="http://schemas.microsoft.com/office/drawing/2010/main" val="0"/>
              </a:ext>
            </a:extLst>
          </a:blip>
          <a:srcRect l="73325" t="6269" r="2714" b="53479"/>
          <a:stretch/>
        </p:blipFill>
        <p:spPr>
          <a:xfrm>
            <a:off x="7861005" y="1731930"/>
            <a:ext cx="1468190" cy="1326524"/>
          </a:xfrm>
          <a:prstGeom prst="rect">
            <a:avLst/>
          </a:prstGeom>
        </p:spPr>
      </p:pic>
      <p:pic>
        <p:nvPicPr>
          <p:cNvPr id="12" name="Imagen 11"/>
          <p:cNvPicPr/>
          <p:nvPr/>
        </p:nvPicPr>
        <p:blipFill rotWithShape="1">
          <a:blip r:embed="rId3">
            <a:extLst>
              <a:ext uri="{28A0092B-C50C-407E-A947-70E740481C1C}">
                <a14:useLocalDpi xmlns:a14="http://schemas.microsoft.com/office/drawing/2010/main" val="0"/>
              </a:ext>
            </a:extLst>
          </a:blip>
          <a:srcRect l="19979" t="51584" r="55437" b="7775"/>
          <a:stretch/>
        </p:blipFill>
        <p:spPr>
          <a:xfrm>
            <a:off x="10720728" y="1725490"/>
            <a:ext cx="1339403" cy="1339404"/>
          </a:xfrm>
          <a:prstGeom prst="rect">
            <a:avLst/>
          </a:prstGeom>
        </p:spPr>
      </p:pic>
      <p:pic>
        <p:nvPicPr>
          <p:cNvPr id="14" name="Imagen 13"/>
          <p:cNvPicPr/>
          <p:nvPr/>
        </p:nvPicPr>
        <p:blipFill rotWithShape="1">
          <a:blip r:embed="rId3">
            <a:extLst>
              <a:ext uri="{28A0092B-C50C-407E-A947-70E740481C1C}">
                <a14:useLocalDpi xmlns:a14="http://schemas.microsoft.com/office/drawing/2010/main" val="0"/>
              </a:ext>
            </a:extLst>
          </a:blip>
          <a:srcRect l="55786" t="51465" r="19822" b="8675"/>
          <a:stretch/>
        </p:blipFill>
        <p:spPr>
          <a:xfrm>
            <a:off x="9360492" y="1731930"/>
            <a:ext cx="1328939" cy="1313645"/>
          </a:xfrm>
          <a:prstGeom prst="rect">
            <a:avLst/>
          </a:prstGeom>
        </p:spPr>
      </p:pic>
      <p:pic>
        <p:nvPicPr>
          <p:cNvPr id="5" name="Imagen 4"/>
          <p:cNvPicPr>
            <a:picLocks noChangeAspect="1"/>
          </p:cNvPicPr>
          <p:nvPr/>
        </p:nvPicPr>
        <p:blipFill>
          <a:blip r:embed="rId4"/>
          <a:stretch>
            <a:fillRect/>
          </a:stretch>
        </p:blipFill>
        <p:spPr>
          <a:xfrm>
            <a:off x="346531" y="3805774"/>
            <a:ext cx="4740624" cy="2981325"/>
          </a:xfrm>
          <a:prstGeom prst="rect">
            <a:avLst/>
          </a:prstGeom>
          <a:ln>
            <a:solidFill>
              <a:schemeClr val="tx1"/>
            </a:solidFill>
          </a:ln>
        </p:spPr>
      </p:pic>
      <p:sp>
        <p:nvSpPr>
          <p:cNvPr id="16" name="Título 1"/>
          <p:cNvSpPr txBox="1">
            <a:spLocks/>
          </p:cNvSpPr>
          <p:nvPr/>
        </p:nvSpPr>
        <p:spPr>
          <a:xfrm>
            <a:off x="391607" y="3430139"/>
            <a:ext cx="4695548" cy="311240"/>
          </a:xfrm>
          <a:prstGeom prst="rect">
            <a:avLst/>
          </a:prstGeom>
          <a:solidFill>
            <a:schemeClr val="bg2">
              <a:lumMod val="50000"/>
            </a:schemeClr>
          </a:solidFill>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EXPORTACIONES EN TM DE PITAHAYA DESDE PALORA</a:t>
            </a:r>
            <a:endParaRPr lang="es-EC" b="1" dirty="0"/>
          </a:p>
        </p:txBody>
      </p:sp>
      <p:graphicFrame>
        <p:nvGraphicFramePr>
          <p:cNvPr id="17" name="Tabla 16"/>
          <p:cNvGraphicFramePr>
            <a:graphicFrameLocks noGrp="1"/>
          </p:cNvGraphicFramePr>
          <p:nvPr>
            <p:extLst>
              <p:ext uri="{D42A27DB-BD31-4B8C-83A1-F6EECF244321}">
                <p14:modId xmlns:p14="http://schemas.microsoft.com/office/powerpoint/2010/main" val="3967049244"/>
              </p:ext>
            </p:extLst>
          </p:nvPr>
        </p:nvGraphicFramePr>
        <p:xfrm>
          <a:off x="6118467" y="3525739"/>
          <a:ext cx="5684913" cy="3261360"/>
        </p:xfrm>
        <a:graphic>
          <a:graphicData uri="http://schemas.openxmlformats.org/drawingml/2006/table">
            <a:tbl>
              <a:tblPr firstRow="1" firstCol="1" bandRow="1">
                <a:tableStyleId>{21E4AEA4-8DFA-4A89-87EB-49C32662AFE0}</a:tableStyleId>
              </a:tblPr>
              <a:tblGrid>
                <a:gridCol w="2825965">
                  <a:extLst>
                    <a:ext uri="{9D8B030D-6E8A-4147-A177-3AD203B41FA5}">
                      <a16:colId xmlns:a16="http://schemas.microsoft.com/office/drawing/2014/main" val="20000"/>
                    </a:ext>
                  </a:extLst>
                </a:gridCol>
                <a:gridCol w="1741593">
                  <a:extLst>
                    <a:ext uri="{9D8B030D-6E8A-4147-A177-3AD203B41FA5}">
                      <a16:colId xmlns:a16="http://schemas.microsoft.com/office/drawing/2014/main" val="20001"/>
                    </a:ext>
                  </a:extLst>
                </a:gridCol>
                <a:gridCol w="1117355">
                  <a:extLst>
                    <a:ext uri="{9D8B030D-6E8A-4147-A177-3AD203B41FA5}">
                      <a16:colId xmlns:a16="http://schemas.microsoft.com/office/drawing/2014/main" val="20002"/>
                    </a:ext>
                  </a:extLst>
                </a:gridCol>
              </a:tblGrid>
              <a:tr h="291435">
                <a:tc>
                  <a:txBody>
                    <a:bodyPr/>
                    <a:lstStyle/>
                    <a:p>
                      <a:pPr indent="180340" algn="ctr">
                        <a:lnSpc>
                          <a:spcPct val="200000"/>
                        </a:lnSpc>
                        <a:spcAft>
                          <a:spcPts val="0"/>
                        </a:spcAft>
                      </a:pPr>
                      <a:r>
                        <a:rPr lang="es-EC" sz="1100" dirty="0">
                          <a:solidFill>
                            <a:schemeClr val="tx1"/>
                          </a:solidFill>
                          <a:effectLst/>
                        </a:rPr>
                        <a:t>DESTINO</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a:solidFill>
                            <a:schemeClr val="tx1"/>
                          </a:solidFill>
                          <a:effectLst/>
                        </a:rPr>
                        <a:t>CANT</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dirty="0">
                          <a:solidFill>
                            <a:schemeClr val="tx1"/>
                          </a:solidFill>
                          <a:effectLst/>
                        </a:rPr>
                        <a:t>%</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7929">
                <a:tc>
                  <a:txBody>
                    <a:bodyPr/>
                    <a:lstStyle/>
                    <a:p>
                      <a:pPr indent="180340" algn="l">
                        <a:lnSpc>
                          <a:spcPct val="200000"/>
                        </a:lnSpc>
                        <a:spcAft>
                          <a:spcPts val="0"/>
                        </a:spcAft>
                      </a:pPr>
                      <a:r>
                        <a:rPr lang="es-EC" sz="1200" dirty="0">
                          <a:solidFill>
                            <a:schemeClr val="tx1"/>
                          </a:solidFill>
                          <a:effectLst/>
                        </a:rPr>
                        <a:t>Estados Unidos</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a:solidFill>
                            <a:schemeClr val="tx1"/>
                          </a:solidFill>
                          <a:effectLst/>
                        </a:rPr>
                        <a:t>  1.219.749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a:solidFill>
                            <a:schemeClr val="tx1"/>
                          </a:solidFill>
                          <a:effectLst/>
                        </a:rPr>
                        <a:t>79%</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7929">
                <a:tc>
                  <a:txBody>
                    <a:bodyPr/>
                    <a:lstStyle/>
                    <a:p>
                      <a:pPr indent="180340" algn="l">
                        <a:lnSpc>
                          <a:spcPct val="200000"/>
                        </a:lnSpc>
                        <a:spcAft>
                          <a:spcPts val="0"/>
                        </a:spcAft>
                      </a:pPr>
                      <a:r>
                        <a:rPr lang="es-EC" sz="1200" dirty="0">
                          <a:solidFill>
                            <a:schemeClr val="tx1"/>
                          </a:solidFill>
                          <a:effectLst/>
                        </a:rPr>
                        <a:t>Singapur</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dirty="0">
                          <a:solidFill>
                            <a:schemeClr val="tx1"/>
                          </a:solidFill>
                          <a:effectLst/>
                        </a:rPr>
                        <a:t>     159.467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a:solidFill>
                            <a:schemeClr val="tx1"/>
                          </a:solidFill>
                          <a:effectLst/>
                        </a:rPr>
                        <a:t>10%</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7929">
                <a:tc>
                  <a:txBody>
                    <a:bodyPr/>
                    <a:lstStyle/>
                    <a:p>
                      <a:pPr indent="180340" algn="l">
                        <a:lnSpc>
                          <a:spcPct val="200000"/>
                        </a:lnSpc>
                        <a:spcAft>
                          <a:spcPts val="0"/>
                        </a:spcAft>
                      </a:pPr>
                      <a:r>
                        <a:rPr lang="es-EC" sz="1200">
                          <a:solidFill>
                            <a:schemeClr val="tx1"/>
                          </a:solidFill>
                          <a:effectLst/>
                        </a:rPr>
                        <a:t>Honkong</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dirty="0">
                          <a:solidFill>
                            <a:schemeClr val="tx1"/>
                          </a:solidFill>
                          <a:effectLst/>
                        </a:rPr>
                        <a:t>        69.687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a:solidFill>
                            <a:schemeClr val="tx1"/>
                          </a:solidFill>
                          <a:effectLst/>
                        </a:rPr>
                        <a:t>5%</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7929">
                <a:tc>
                  <a:txBody>
                    <a:bodyPr/>
                    <a:lstStyle/>
                    <a:p>
                      <a:pPr indent="180340" algn="l">
                        <a:lnSpc>
                          <a:spcPct val="200000"/>
                        </a:lnSpc>
                        <a:spcAft>
                          <a:spcPts val="0"/>
                        </a:spcAft>
                      </a:pPr>
                      <a:r>
                        <a:rPr lang="es-EC" sz="1200">
                          <a:solidFill>
                            <a:schemeClr val="tx1"/>
                          </a:solidFill>
                          <a:effectLst/>
                        </a:rPr>
                        <a:t>España</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dirty="0">
                          <a:solidFill>
                            <a:schemeClr val="tx1"/>
                          </a:solidFill>
                          <a:effectLst/>
                        </a:rPr>
                        <a:t>        47.062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a:solidFill>
                            <a:schemeClr val="tx1"/>
                          </a:solidFill>
                          <a:effectLst/>
                        </a:rPr>
                        <a:t>3%</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7929">
                <a:tc>
                  <a:txBody>
                    <a:bodyPr/>
                    <a:lstStyle/>
                    <a:p>
                      <a:pPr indent="180340" algn="l">
                        <a:lnSpc>
                          <a:spcPct val="200000"/>
                        </a:lnSpc>
                        <a:spcAft>
                          <a:spcPts val="0"/>
                        </a:spcAft>
                      </a:pPr>
                      <a:r>
                        <a:rPr lang="es-EC" sz="1200">
                          <a:solidFill>
                            <a:schemeClr val="tx1"/>
                          </a:solidFill>
                          <a:effectLst/>
                        </a:rPr>
                        <a:t>Francia</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dirty="0">
                          <a:solidFill>
                            <a:schemeClr val="tx1"/>
                          </a:solidFill>
                          <a:effectLst/>
                        </a:rPr>
                        <a:t>        13.786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a:solidFill>
                            <a:schemeClr val="tx1"/>
                          </a:solidFill>
                          <a:effectLst/>
                        </a:rPr>
                        <a:t>1%</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17929">
                <a:tc>
                  <a:txBody>
                    <a:bodyPr/>
                    <a:lstStyle/>
                    <a:p>
                      <a:pPr indent="180340" algn="l">
                        <a:lnSpc>
                          <a:spcPct val="200000"/>
                        </a:lnSpc>
                        <a:spcAft>
                          <a:spcPts val="0"/>
                        </a:spcAft>
                      </a:pPr>
                      <a:r>
                        <a:rPr lang="es-EC" sz="1200">
                          <a:solidFill>
                            <a:schemeClr val="tx1"/>
                          </a:solidFill>
                          <a:effectLst/>
                        </a:rPr>
                        <a:t>Malasia</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dirty="0">
                          <a:solidFill>
                            <a:schemeClr val="tx1"/>
                          </a:solidFill>
                          <a:effectLst/>
                        </a:rPr>
                        <a:t>        13.677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a:solidFill>
                            <a:schemeClr val="tx1"/>
                          </a:solidFill>
                          <a:effectLst/>
                        </a:rPr>
                        <a:t>1%</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17929">
                <a:tc>
                  <a:txBody>
                    <a:bodyPr/>
                    <a:lstStyle/>
                    <a:p>
                      <a:pPr indent="180340" algn="l">
                        <a:lnSpc>
                          <a:spcPct val="200000"/>
                        </a:lnSpc>
                        <a:spcAft>
                          <a:spcPts val="0"/>
                        </a:spcAft>
                      </a:pPr>
                      <a:r>
                        <a:rPr lang="es-EC" sz="1200">
                          <a:solidFill>
                            <a:schemeClr val="tx1"/>
                          </a:solidFill>
                          <a:effectLst/>
                        </a:rPr>
                        <a:t>Otros</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dirty="0">
                          <a:solidFill>
                            <a:schemeClr val="tx1"/>
                          </a:solidFill>
                          <a:effectLst/>
                        </a:rPr>
                        <a:t>        15.507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dirty="0">
                          <a:solidFill>
                            <a:schemeClr val="tx1"/>
                          </a:solidFill>
                          <a:effectLst/>
                        </a:rPr>
                        <a:t>1%</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7929">
                <a:tc>
                  <a:txBody>
                    <a:bodyPr/>
                    <a:lstStyle/>
                    <a:p>
                      <a:pPr indent="180340" algn="l">
                        <a:lnSpc>
                          <a:spcPct val="200000"/>
                        </a:lnSpc>
                        <a:spcAft>
                          <a:spcPts val="0"/>
                        </a:spcAft>
                      </a:pPr>
                      <a:r>
                        <a:rPr lang="es-EC" sz="1200" dirty="0">
                          <a:solidFill>
                            <a:schemeClr val="tx1"/>
                          </a:solidFill>
                          <a:effectLst/>
                        </a:rPr>
                        <a:t>TOTAL</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200">
                          <a:solidFill>
                            <a:schemeClr val="tx1"/>
                          </a:solidFill>
                          <a:effectLst/>
                        </a:rPr>
                        <a:t>  1.538.934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1200" dirty="0">
                          <a:solidFill>
                            <a:schemeClr val="tx1"/>
                          </a:solidFill>
                          <a:effectLst/>
                        </a:rPr>
                        <a:t>100%</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18" name="Título 1"/>
          <p:cNvSpPr txBox="1">
            <a:spLocks/>
          </p:cNvSpPr>
          <p:nvPr/>
        </p:nvSpPr>
        <p:spPr>
          <a:xfrm>
            <a:off x="6123799" y="3161976"/>
            <a:ext cx="5679582" cy="311240"/>
          </a:xfrm>
          <a:prstGeom prst="rect">
            <a:avLst/>
          </a:prstGeom>
          <a:solidFill>
            <a:schemeClr val="bg2">
              <a:lumMod val="50000"/>
            </a:schemeClr>
          </a:solidFill>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DESTINOS DE LAS EXPORTACIONES DE PITAHAYA DESDE PALORA</a:t>
            </a:r>
            <a:endParaRPr lang="es-EC" b="1" dirty="0"/>
          </a:p>
        </p:txBody>
      </p:sp>
      <p:sp>
        <p:nvSpPr>
          <p:cNvPr id="15" name="Título 1"/>
          <p:cNvSpPr txBox="1">
            <a:spLocks/>
          </p:cNvSpPr>
          <p:nvPr/>
        </p:nvSpPr>
        <p:spPr>
          <a:xfrm>
            <a:off x="1537843" y="770492"/>
            <a:ext cx="10020014"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CARACTERISTICAS GENERALES</a:t>
            </a:r>
            <a:endParaRPr lang="es-EC" b="1" dirty="0"/>
          </a:p>
        </p:txBody>
      </p:sp>
    </p:spTree>
    <p:extLst>
      <p:ext uri="{BB962C8B-B14F-4D97-AF65-F5344CB8AC3E}">
        <p14:creationId xmlns:p14="http://schemas.microsoft.com/office/powerpoint/2010/main" val="1580193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394073000"/>
              </p:ext>
            </p:extLst>
          </p:nvPr>
        </p:nvGraphicFramePr>
        <p:xfrm>
          <a:off x="542188" y="1362880"/>
          <a:ext cx="6386647" cy="516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347479" y="139523"/>
            <a:ext cx="10020014"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CARACTERIZACIÓN DE LA PITAHAYA DE PALORA</a:t>
            </a:r>
            <a:endParaRPr lang="es-EC" dirty="0"/>
          </a:p>
        </p:txBody>
      </p:sp>
      <p:sp>
        <p:nvSpPr>
          <p:cNvPr id="9" name="CuadroTexto 8"/>
          <p:cNvSpPr txBox="1"/>
          <p:nvPr/>
        </p:nvSpPr>
        <p:spPr>
          <a:xfrm>
            <a:off x="1693446" y="811370"/>
            <a:ext cx="7328079" cy="369332"/>
          </a:xfrm>
          <a:prstGeom prst="rect">
            <a:avLst/>
          </a:prstGeom>
          <a:noFill/>
        </p:spPr>
        <p:txBody>
          <a:bodyPr wrap="square" rtlCol="0">
            <a:spAutoFit/>
          </a:bodyPr>
          <a:lstStyle/>
          <a:p>
            <a:r>
              <a:rPr lang="es-EC" b="1" dirty="0" smtClean="0"/>
              <a:t>Proceso para la cosecha y </a:t>
            </a:r>
            <a:r>
              <a:rPr lang="es-EC" b="1" dirty="0" err="1" smtClean="0"/>
              <a:t>postcosecha</a:t>
            </a:r>
            <a:endParaRPr lang="es-EC" b="1" dirty="0"/>
          </a:p>
        </p:txBody>
      </p:sp>
      <p:pic>
        <p:nvPicPr>
          <p:cNvPr id="10" name="Imagen 9"/>
          <p:cNvPicPr>
            <a:picLocks noChangeAspect="1"/>
          </p:cNvPicPr>
          <p:nvPr/>
        </p:nvPicPr>
        <p:blipFill rotWithShape="1">
          <a:blip r:embed="rId7"/>
          <a:srcRect t="10952"/>
          <a:stretch/>
        </p:blipFill>
        <p:spPr>
          <a:xfrm>
            <a:off x="8617980" y="811370"/>
            <a:ext cx="2090418" cy="2932023"/>
          </a:xfrm>
          <a:prstGeom prst="rect">
            <a:avLst/>
          </a:prstGeom>
          <a:ln>
            <a:noFill/>
          </a:ln>
          <a:effectLst>
            <a:softEdge rad="112500"/>
          </a:effectLst>
        </p:spPr>
      </p:pic>
      <p:pic>
        <p:nvPicPr>
          <p:cNvPr id="5122" name="Picture 2" descr="Resultado de imagen para pitahaya en gavetas"/>
          <p:cNvPicPr>
            <a:picLocks noChangeAspect="1" noChangeArrowheads="1"/>
          </p:cNvPicPr>
          <p:nvPr/>
        </p:nvPicPr>
        <p:blipFill rotWithShape="1">
          <a:blip r:embed="rId8">
            <a:extLst>
              <a:ext uri="{28A0092B-C50C-407E-A947-70E740481C1C}">
                <a14:useLocalDpi xmlns:a14="http://schemas.microsoft.com/office/drawing/2010/main" val="0"/>
              </a:ext>
            </a:extLst>
          </a:blip>
          <a:srcRect r="24158"/>
          <a:stretch/>
        </p:blipFill>
        <p:spPr bwMode="auto">
          <a:xfrm>
            <a:off x="7226076" y="3902299"/>
            <a:ext cx="4558093" cy="2683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1765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10020014"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CARACTERIZACIÓN DE LA PITAHAYA DE PALORA</a:t>
            </a:r>
          </a:p>
        </p:txBody>
      </p:sp>
      <p:sp>
        <p:nvSpPr>
          <p:cNvPr id="9" name="CuadroTexto 8"/>
          <p:cNvSpPr txBox="1"/>
          <p:nvPr/>
        </p:nvSpPr>
        <p:spPr>
          <a:xfrm>
            <a:off x="1693446" y="811370"/>
            <a:ext cx="7328079" cy="369332"/>
          </a:xfrm>
          <a:prstGeom prst="rect">
            <a:avLst/>
          </a:prstGeom>
          <a:noFill/>
        </p:spPr>
        <p:txBody>
          <a:bodyPr wrap="square" rtlCol="0">
            <a:spAutoFit/>
          </a:bodyPr>
          <a:lstStyle/>
          <a:p>
            <a:r>
              <a:rPr lang="es-EC" b="1" dirty="0" smtClean="0"/>
              <a:t>Características de la pitahaya para exportación</a:t>
            </a: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2798718115"/>
              </p:ext>
            </p:extLst>
          </p:nvPr>
        </p:nvGraphicFramePr>
        <p:xfrm>
          <a:off x="1506576" y="1377692"/>
          <a:ext cx="9659407" cy="1854200"/>
        </p:xfrm>
        <a:graphic>
          <a:graphicData uri="http://schemas.openxmlformats.org/drawingml/2006/table">
            <a:tbl>
              <a:tblPr firstRow="1" bandRow="1">
                <a:tableStyleId>{E8B1032C-EA38-4F05-BA0D-38AFFFC7BED3}</a:tableStyleId>
              </a:tblPr>
              <a:tblGrid>
                <a:gridCol w="1571475">
                  <a:extLst>
                    <a:ext uri="{9D8B030D-6E8A-4147-A177-3AD203B41FA5}">
                      <a16:colId xmlns:a16="http://schemas.microsoft.com/office/drawing/2014/main" val="20000"/>
                    </a:ext>
                  </a:extLst>
                </a:gridCol>
                <a:gridCol w="8087932">
                  <a:extLst>
                    <a:ext uri="{9D8B030D-6E8A-4147-A177-3AD203B41FA5}">
                      <a16:colId xmlns:a16="http://schemas.microsoft.com/office/drawing/2014/main" val="20001"/>
                    </a:ext>
                  </a:extLst>
                </a:gridCol>
              </a:tblGrid>
              <a:tr h="370840">
                <a:tc>
                  <a:txBody>
                    <a:bodyPr/>
                    <a:lstStyle/>
                    <a:p>
                      <a:r>
                        <a:rPr lang="es-EC" sz="1800" b="0" kern="1200" dirty="0" smtClean="0">
                          <a:effectLst/>
                        </a:rPr>
                        <a:t>Peso</a:t>
                      </a:r>
                      <a:endParaRPr lang="es-EC" b="0" dirty="0"/>
                    </a:p>
                  </a:txBody>
                  <a:tcPr/>
                </a:tc>
                <a:tc>
                  <a:txBody>
                    <a:bodyPr/>
                    <a:lstStyle/>
                    <a:p>
                      <a:r>
                        <a:rPr lang="es-EC" sz="1800" b="0" kern="1200" dirty="0" smtClean="0">
                          <a:effectLst/>
                        </a:rPr>
                        <a:t>Superior o igual a 250 gr</a:t>
                      </a:r>
                      <a:endParaRPr lang="es-EC" b="0" dirty="0"/>
                    </a:p>
                  </a:txBody>
                  <a:tcPr/>
                </a:tc>
                <a:extLst>
                  <a:ext uri="{0D108BD9-81ED-4DB2-BD59-A6C34878D82A}">
                    <a16:rowId xmlns:a16="http://schemas.microsoft.com/office/drawing/2014/main" val="10000"/>
                  </a:ext>
                </a:extLst>
              </a:tr>
              <a:tr h="370840">
                <a:tc>
                  <a:txBody>
                    <a:bodyPr/>
                    <a:lstStyle/>
                    <a:p>
                      <a:r>
                        <a:rPr lang="es-EC" sz="1800" kern="1200" dirty="0" smtClean="0">
                          <a:effectLst/>
                        </a:rPr>
                        <a:t>Color</a:t>
                      </a:r>
                      <a:endParaRPr lang="es-EC" dirty="0"/>
                    </a:p>
                  </a:txBody>
                  <a:tcPr/>
                </a:tc>
                <a:tc>
                  <a:txBody>
                    <a:bodyPr/>
                    <a:lstStyle/>
                    <a:p>
                      <a:r>
                        <a:rPr lang="es-EC" sz="1800" kern="1200" dirty="0" smtClean="0">
                          <a:effectLst/>
                        </a:rPr>
                        <a:t>Desde verde pintona hasta amarilla anaranjada</a:t>
                      </a:r>
                      <a:endParaRPr lang="es-EC" dirty="0"/>
                    </a:p>
                  </a:txBody>
                  <a:tcPr/>
                </a:tc>
                <a:extLst>
                  <a:ext uri="{0D108BD9-81ED-4DB2-BD59-A6C34878D82A}">
                    <a16:rowId xmlns:a16="http://schemas.microsoft.com/office/drawing/2014/main" val="10001"/>
                  </a:ext>
                </a:extLst>
              </a:tr>
              <a:tr h="370840">
                <a:tc>
                  <a:txBody>
                    <a:bodyPr/>
                    <a:lstStyle/>
                    <a:p>
                      <a:r>
                        <a:rPr lang="es-EC" sz="1800" kern="1200" dirty="0" smtClean="0">
                          <a:effectLst/>
                        </a:rPr>
                        <a:t>Forma</a:t>
                      </a:r>
                      <a:endParaRPr lang="es-EC" dirty="0"/>
                    </a:p>
                  </a:txBody>
                  <a:tcPr/>
                </a:tc>
                <a:tc>
                  <a:txBody>
                    <a:bodyPr/>
                    <a:lstStyle/>
                    <a:p>
                      <a:r>
                        <a:rPr lang="es-EC" sz="1800" kern="1200" dirty="0" smtClean="0">
                          <a:effectLst/>
                        </a:rPr>
                        <a:t>Ovalada, redonda, alargada, libre de deformaciones</a:t>
                      </a:r>
                      <a:endParaRPr lang="es-EC" dirty="0"/>
                    </a:p>
                  </a:txBody>
                  <a:tcPr/>
                </a:tc>
                <a:extLst>
                  <a:ext uri="{0D108BD9-81ED-4DB2-BD59-A6C34878D82A}">
                    <a16:rowId xmlns:a16="http://schemas.microsoft.com/office/drawing/2014/main" val="10002"/>
                  </a:ext>
                </a:extLst>
              </a:tr>
              <a:tr h="370840">
                <a:tc>
                  <a:txBody>
                    <a:bodyPr/>
                    <a:lstStyle/>
                    <a:p>
                      <a:r>
                        <a:rPr lang="es-EC" sz="1800" kern="1200" dirty="0" smtClean="0">
                          <a:effectLst/>
                        </a:rPr>
                        <a:t>Textura</a:t>
                      </a:r>
                      <a:endParaRPr lang="es-EC" dirty="0"/>
                    </a:p>
                  </a:txBody>
                  <a:tcPr/>
                </a:tc>
                <a:tc>
                  <a:txBody>
                    <a:bodyPr/>
                    <a:lstStyle/>
                    <a:p>
                      <a:r>
                        <a:rPr lang="es-EC" sz="1800" kern="1200" dirty="0" smtClean="0">
                          <a:effectLst/>
                        </a:rPr>
                        <a:t>Con mamilas poco pronunciados </a:t>
                      </a:r>
                      <a:endParaRPr lang="es-EC" dirty="0"/>
                    </a:p>
                  </a:txBody>
                  <a:tcPr/>
                </a:tc>
                <a:extLst>
                  <a:ext uri="{0D108BD9-81ED-4DB2-BD59-A6C34878D82A}">
                    <a16:rowId xmlns:a16="http://schemas.microsoft.com/office/drawing/2014/main" val="10003"/>
                  </a:ext>
                </a:extLst>
              </a:tr>
              <a:tr h="370840">
                <a:tc>
                  <a:txBody>
                    <a:bodyPr/>
                    <a:lstStyle/>
                    <a:p>
                      <a:r>
                        <a:rPr lang="es-EC" sz="1800" kern="1200" dirty="0" smtClean="0">
                          <a:effectLst/>
                        </a:rPr>
                        <a:t>Apariencia</a:t>
                      </a:r>
                      <a:endParaRPr lang="es-EC" dirty="0"/>
                    </a:p>
                  </a:txBody>
                  <a:tcPr/>
                </a:tc>
                <a:tc>
                  <a:txBody>
                    <a:bodyPr/>
                    <a:lstStyle/>
                    <a:p>
                      <a:r>
                        <a:rPr lang="es-EC" sz="1800" kern="1200" dirty="0" smtClean="0">
                          <a:effectLst/>
                        </a:rPr>
                        <a:t>Libre de manchas, cicatrices y lastimaduras</a:t>
                      </a:r>
                      <a:endParaRPr lang="es-EC" dirty="0"/>
                    </a:p>
                  </a:txBody>
                  <a:tcPr/>
                </a:tc>
                <a:extLst>
                  <a:ext uri="{0D108BD9-81ED-4DB2-BD59-A6C34878D82A}">
                    <a16:rowId xmlns:a16="http://schemas.microsoft.com/office/drawing/2014/main" val="10004"/>
                  </a:ext>
                </a:extLst>
              </a:tr>
            </a:tbl>
          </a:graphicData>
        </a:graphic>
      </p:graphicFrame>
      <p:pic>
        <p:nvPicPr>
          <p:cNvPr id="7" name="Imagen 6"/>
          <p:cNvPicPr/>
          <p:nvPr/>
        </p:nvPicPr>
        <p:blipFill rotWithShape="1">
          <a:blip r:embed="rId2">
            <a:extLst>
              <a:ext uri="{28A0092B-C50C-407E-A947-70E740481C1C}">
                <a14:useLocalDpi xmlns:a14="http://schemas.microsoft.com/office/drawing/2010/main" val="0"/>
              </a:ext>
            </a:extLst>
          </a:blip>
          <a:srcRect b="14756"/>
          <a:stretch/>
        </p:blipFill>
        <p:spPr bwMode="auto">
          <a:xfrm>
            <a:off x="3277898" y="3328081"/>
            <a:ext cx="6274065" cy="33962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2719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MARCO METODOLOGICO</a:t>
            </a:r>
            <a:endParaRPr lang="es-EC" dirty="0"/>
          </a:p>
        </p:txBody>
      </p:sp>
      <p:sp>
        <p:nvSpPr>
          <p:cNvPr id="2" name="Rectángulo 1"/>
          <p:cNvSpPr/>
          <p:nvPr/>
        </p:nvSpPr>
        <p:spPr>
          <a:xfrm>
            <a:off x="1184857" y="631067"/>
            <a:ext cx="2498502" cy="7340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ENFOQUE DE LA INVESTIGACION</a:t>
            </a:r>
            <a:endParaRPr lang="es-EC" b="1" dirty="0">
              <a:solidFill>
                <a:schemeClr val="tx1"/>
              </a:solidFill>
            </a:endParaRPr>
          </a:p>
        </p:txBody>
      </p:sp>
      <p:sp>
        <p:nvSpPr>
          <p:cNvPr id="3" name="Flecha a la derecha con muesca 2"/>
          <p:cNvSpPr/>
          <p:nvPr/>
        </p:nvSpPr>
        <p:spPr>
          <a:xfrm rot="5400000">
            <a:off x="2189407" y="1529369"/>
            <a:ext cx="489400" cy="3928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1481070" y="2086380"/>
            <a:ext cx="1906073" cy="369332"/>
          </a:xfrm>
          <a:prstGeom prst="rect">
            <a:avLst/>
          </a:prstGeom>
          <a:noFill/>
        </p:spPr>
        <p:txBody>
          <a:bodyPr wrap="square" rtlCol="0">
            <a:spAutoFit/>
          </a:bodyPr>
          <a:lstStyle/>
          <a:p>
            <a:r>
              <a:rPr lang="es-EC" dirty="0" smtClean="0"/>
              <a:t>Enfoque mixto</a:t>
            </a:r>
            <a:endParaRPr lang="es-EC" dirty="0"/>
          </a:p>
        </p:txBody>
      </p:sp>
      <p:sp>
        <p:nvSpPr>
          <p:cNvPr id="10" name="Rectángulo 9"/>
          <p:cNvSpPr/>
          <p:nvPr/>
        </p:nvSpPr>
        <p:spPr>
          <a:xfrm>
            <a:off x="4003184" y="631067"/>
            <a:ext cx="2498502" cy="7340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TIPO DE INVESTIGACION</a:t>
            </a:r>
            <a:endParaRPr lang="es-EC" b="1" dirty="0">
              <a:solidFill>
                <a:schemeClr val="tx1"/>
              </a:solidFill>
            </a:endParaRPr>
          </a:p>
        </p:txBody>
      </p:sp>
      <p:sp>
        <p:nvSpPr>
          <p:cNvPr id="11" name="Flecha a la derecha con muesca 10"/>
          <p:cNvSpPr/>
          <p:nvPr/>
        </p:nvSpPr>
        <p:spPr>
          <a:xfrm rot="5400000">
            <a:off x="4929263" y="1529369"/>
            <a:ext cx="489400" cy="3928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3683359" y="2086380"/>
            <a:ext cx="3348506" cy="369332"/>
          </a:xfrm>
          <a:prstGeom prst="rect">
            <a:avLst/>
          </a:prstGeom>
          <a:noFill/>
        </p:spPr>
        <p:txBody>
          <a:bodyPr wrap="square" rtlCol="0">
            <a:spAutoFit/>
          </a:bodyPr>
          <a:lstStyle/>
          <a:p>
            <a:r>
              <a:rPr lang="es-EC" dirty="0" smtClean="0"/>
              <a:t>Descriptiva y correlacional</a:t>
            </a:r>
            <a:endParaRPr lang="es-EC" dirty="0"/>
          </a:p>
        </p:txBody>
      </p:sp>
      <p:sp>
        <p:nvSpPr>
          <p:cNvPr id="13" name="Rectángulo 12"/>
          <p:cNvSpPr/>
          <p:nvPr/>
        </p:nvSpPr>
        <p:spPr>
          <a:xfrm>
            <a:off x="7456868" y="631067"/>
            <a:ext cx="3271234" cy="7340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Técnicas e instrumentos de recolección de datos</a:t>
            </a:r>
            <a:endParaRPr lang="es-EC" b="1" dirty="0">
              <a:solidFill>
                <a:schemeClr val="tx1"/>
              </a:solidFill>
            </a:endParaRPr>
          </a:p>
        </p:txBody>
      </p:sp>
      <p:sp>
        <p:nvSpPr>
          <p:cNvPr id="14" name="Flecha a la derecha con muesca 13"/>
          <p:cNvSpPr/>
          <p:nvPr/>
        </p:nvSpPr>
        <p:spPr>
          <a:xfrm rot="5400000">
            <a:off x="9044188" y="1529369"/>
            <a:ext cx="489400" cy="3928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7456868" y="2056258"/>
            <a:ext cx="3786388" cy="369332"/>
          </a:xfrm>
          <a:prstGeom prst="rect">
            <a:avLst/>
          </a:prstGeom>
          <a:noFill/>
        </p:spPr>
        <p:txBody>
          <a:bodyPr wrap="square" rtlCol="0">
            <a:spAutoFit/>
          </a:bodyPr>
          <a:lstStyle/>
          <a:p>
            <a:r>
              <a:rPr lang="es-EC" dirty="0" smtClean="0"/>
              <a:t>Análisis documental y encuesta</a:t>
            </a:r>
            <a:endParaRPr lang="es-EC" dirty="0"/>
          </a:p>
        </p:txBody>
      </p:sp>
      <p:sp>
        <p:nvSpPr>
          <p:cNvPr id="16" name="Rectángulo 15"/>
          <p:cNvSpPr/>
          <p:nvPr/>
        </p:nvSpPr>
        <p:spPr>
          <a:xfrm>
            <a:off x="1184857" y="2809881"/>
            <a:ext cx="2498502" cy="7340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VALIDACION DEL INSTRUMENTO</a:t>
            </a:r>
            <a:endParaRPr lang="es-EC" b="1" dirty="0">
              <a:solidFill>
                <a:schemeClr val="tx1"/>
              </a:solidFill>
            </a:endParaRPr>
          </a:p>
        </p:txBody>
      </p:sp>
      <p:sp>
        <p:nvSpPr>
          <p:cNvPr id="17" name="Flecha a la derecha con muesca 16"/>
          <p:cNvSpPr/>
          <p:nvPr/>
        </p:nvSpPr>
        <p:spPr>
          <a:xfrm rot="5400000">
            <a:off x="2189405" y="3701744"/>
            <a:ext cx="489400" cy="3928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p:cNvSpPr txBox="1"/>
          <p:nvPr/>
        </p:nvSpPr>
        <p:spPr>
          <a:xfrm>
            <a:off x="1229929" y="4252316"/>
            <a:ext cx="2408352" cy="1200329"/>
          </a:xfrm>
          <a:prstGeom prst="rect">
            <a:avLst/>
          </a:prstGeom>
          <a:noFill/>
        </p:spPr>
        <p:txBody>
          <a:bodyPr wrap="square" rtlCol="0">
            <a:spAutoFit/>
          </a:bodyPr>
          <a:lstStyle/>
          <a:p>
            <a:pPr algn="ctr"/>
            <a:r>
              <a:rPr lang="es-EC" dirty="0" smtClean="0"/>
              <a:t>Opinión de expertos y análisis del índice de </a:t>
            </a:r>
            <a:r>
              <a:rPr lang="es-EC" dirty="0" err="1" smtClean="0"/>
              <a:t>crobanch</a:t>
            </a:r>
            <a:r>
              <a:rPr lang="es-EC" dirty="0" smtClean="0"/>
              <a:t> (0,83)</a:t>
            </a:r>
            <a:endParaRPr lang="es-EC" dirty="0"/>
          </a:p>
        </p:txBody>
      </p:sp>
      <p:sp>
        <p:nvSpPr>
          <p:cNvPr id="19" name="Rectángulo 18"/>
          <p:cNvSpPr/>
          <p:nvPr/>
        </p:nvSpPr>
        <p:spPr>
          <a:xfrm>
            <a:off x="7456868" y="2809881"/>
            <a:ext cx="2498502" cy="7340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POBLACION Y MUESTREO</a:t>
            </a:r>
            <a:endParaRPr lang="es-EC" b="1" dirty="0">
              <a:solidFill>
                <a:schemeClr val="tx1"/>
              </a:solidFill>
            </a:endParaRPr>
          </a:p>
        </p:txBody>
      </p:sp>
      <p:sp>
        <p:nvSpPr>
          <p:cNvPr id="6" name="CuadroTexto 5"/>
          <p:cNvSpPr txBox="1"/>
          <p:nvPr/>
        </p:nvSpPr>
        <p:spPr>
          <a:xfrm>
            <a:off x="4855335" y="3846629"/>
            <a:ext cx="2343955"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Fuente: censo </a:t>
            </a:r>
            <a:r>
              <a:rPr lang="es-EC" dirty="0"/>
              <a:t>de los sitios de producción de fruta fresca de </a:t>
            </a:r>
            <a:r>
              <a:rPr lang="es-EC" dirty="0" smtClean="0"/>
              <a:t>pitahaya.</a:t>
            </a:r>
            <a:endParaRPr lang="es-EC" dirty="0"/>
          </a:p>
        </p:txBody>
      </p:sp>
      <p:graphicFrame>
        <p:nvGraphicFramePr>
          <p:cNvPr id="20" name="Tabla 19"/>
          <p:cNvGraphicFramePr>
            <a:graphicFrameLocks noGrp="1"/>
          </p:cNvGraphicFramePr>
          <p:nvPr>
            <p:extLst>
              <p:ext uri="{D42A27DB-BD31-4B8C-83A1-F6EECF244321}">
                <p14:modId xmlns:p14="http://schemas.microsoft.com/office/powerpoint/2010/main" val="2409723136"/>
              </p:ext>
            </p:extLst>
          </p:nvPr>
        </p:nvGraphicFramePr>
        <p:xfrm>
          <a:off x="7031865" y="3653446"/>
          <a:ext cx="4739426" cy="2560320"/>
        </p:xfrm>
        <a:graphic>
          <a:graphicData uri="http://schemas.openxmlformats.org/drawingml/2006/table">
            <a:tbl>
              <a:tblPr firstRow="1" firstCol="1" bandRow="1">
                <a:tableStyleId>{F5AB1C69-6EDB-4FF4-983F-18BD219EF322}</a:tableStyleId>
              </a:tblPr>
              <a:tblGrid>
                <a:gridCol w="1468503">
                  <a:extLst>
                    <a:ext uri="{9D8B030D-6E8A-4147-A177-3AD203B41FA5}">
                      <a16:colId xmlns:a16="http://schemas.microsoft.com/office/drawing/2014/main" val="20000"/>
                    </a:ext>
                  </a:extLst>
                </a:gridCol>
                <a:gridCol w="1068778">
                  <a:extLst>
                    <a:ext uri="{9D8B030D-6E8A-4147-A177-3AD203B41FA5}">
                      <a16:colId xmlns:a16="http://schemas.microsoft.com/office/drawing/2014/main" val="20001"/>
                    </a:ext>
                  </a:extLst>
                </a:gridCol>
                <a:gridCol w="917662">
                  <a:extLst>
                    <a:ext uri="{9D8B030D-6E8A-4147-A177-3AD203B41FA5}">
                      <a16:colId xmlns:a16="http://schemas.microsoft.com/office/drawing/2014/main" val="20002"/>
                    </a:ext>
                  </a:extLst>
                </a:gridCol>
                <a:gridCol w="1284483">
                  <a:extLst>
                    <a:ext uri="{9D8B030D-6E8A-4147-A177-3AD203B41FA5}">
                      <a16:colId xmlns:a16="http://schemas.microsoft.com/office/drawing/2014/main" val="20003"/>
                    </a:ext>
                  </a:extLst>
                </a:gridCol>
              </a:tblGrid>
              <a:tr h="600975">
                <a:tc>
                  <a:txBody>
                    <a:bodyPr/>
                    <a:lstStyle/>
                    <a:p>
                      <a:pPr indent="180340" algn="just">
                        <a:lnSpc>
                          <a:spcPct val="200000"/>
                        </a:lnSpc>
                        <a:spcAft>
                          <a:spcPts val="0"/>
                        </a:spcAft>
                      </a:pPr>
                      <a:r>
                        <a:rPr lang="es-EC" sz="1200">
                          <a:solidFill>
                            <a:schemeClr val="tx1"/>
                          </a:solidFill>
                          <a:effectLst/>
                        </a:rPr>
                        <a:t>PARROQUIAS CANTÓN PALORA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CANTIDAD</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MUESTRA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0487">
                <a:tc>
                  <a:txBody>
                    <a:bodyPr/>
                    <a:lstStyle/>
                    <a:p>
                      <a:pPr>
                        <a:spcAft>
                          <a:spcPts val="0"/>
                        </a:spcAft>
                      </a:pPr>
                      <a:r>
                        <a:rPr lang="es-EC" sz="1200">
                          <a:solidFill>
                            <a:schemeClr val="tx1"/>
                          </a:solidFill>
                          <a:effectLst/>
                        </a:rPr>
                        <a:t>Palora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80</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33,06%</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49</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0487">
                <a:tc>
                  <a:txBody>
                    <a:bodyPr/>
                    <a:lstStyle/>
                    <a:p>
                      <a:pPr>
                        <a:spcAft>
                          <a:spcPts val="0"/>
                        </a:spcAft>
                      </a:pPr>
                      <a:r>
                        <a:rPr lang="es-EC" sz="1200">
                          <a:solidFill>
                            <a:schemeClr val="tx1"/>
                          </a:solidFill>
                          <a:effectLst/>
                        </a:rPr>
                        <a:t>Sangay</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86</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35,54%</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53</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00487">
                <a:tc>
                  <a:txBody>
                    <a:bodyPr/>
                    <a:lstStyle/>
                    <a:p>
                      <a:pPr>
                        <a:spcAft>
                          <a:spcPts val="0"/>
                        </a:spcAft>
                      </a:pPr>
                      <a:r>
                        <a:rPr lang="es-EC" sz="1200">
                          <a:solidFill>
                            <a:schemeClr val="tx1"/>
                          </a:solidFill>
                          <a:effectLst/>
                        </a:rPr>
                        <a:t>16 de Agosto</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14</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5,79%</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9</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0487">
                <a:tc>
                  <a:txBody>
                    <a:bodyPr/>
                    <a:lstStyle/>
                    <a:p>
                      <a:pPr>
                        <a:spcAft>
                          <a:spcPts val="0"/>
                        </a:spcAft>
                      </a:pPr>
                      <a:r>
                        <a:rPr lang="es-EC" sz="1200">
                          <a:solidFill>
                            <a:schemeClr val="tx1"/>
                          </a:solidFill>
                          <a:effectLst/>
                        </a:rPr>
                        <a:t>Arapicos</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62</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25,62%</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38</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0487">
                <a:tc>
                  <a:txBody>
                    <a:bodyPr/>
                    <a:lstStyle/>
                    <a:p>
                      <a:pPr>
                        <a:spcAft>
                          <a:spcPts val="0"/>
                        </a:spcAft>
                      </a:pPr>
                      <a:r>
                        <a:rPr lang="es-EC" sz="1200">
                          <a:solidFill>
                            <a:schemeClr val="tx1"/>
                          </a:solidFill>
                          <a:effectLst/>
                        </a:rPr>
                        <a:t>TOTAL</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242</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solidFill>
                            <a:schemeClr val="tx1"/>
                          </a:solidFill>
                          <a:effectLst/>
                        </a:rPr>
                        <a:t>100,00%</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dirty="0">
                          <a:solidFill>
                            <a:schemeClr val="tx1"/>
                          </a:solidFill>
                          <a:effectLst/>
                        </a:rPr>
                        <a:t>149</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81999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ANALISIS DE RESULTADOS</a:t>
            </a:r>
            <a:endParaRPr lang="es-EC" dirty="0"/>
          </a:p>
        </p:txBody>
      </p:sp>
      <p:sp>
        <p:nvSpPr>
          <p:cNvPr id="21" name="Título 1"/>
          <p:cNvSpPr txBox="1">
            <a:spLocks/>
          </p:cNvSpPr>
          <p:nvPr/>
        </p:nvSpPr>
        <p:spPr>
          <a:xfrm>
            <a:off x="1658977" y="742684"/>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RESULTADOS GENERALES</a:t>
            </a:r>
            <a:endParaRPr lang="es-EC" dirty="0"/>
          </a:p>
        </p:txBody>
      </p:sp>
      <p:graphicFrame>
        <p:nvGraphicFramePr>
          <p:cNvPr id="22" name="Diagrama 21"/>
          <p:cNvGraphicFramePr/>
          <p:nvPr>
            <p:extLst>
              <p:ext uri="{D42A27DB-BD31-4B8C-83A1-F6EECF244321}">
                <p14:modId xmlns:p14="http://schemas.microsoft.com/office/powerpoint/2010/main" val="100868352"/>
              </p:ext>
            </p:extLst>
          </p:nvPr>
        </p:nvGraphicFramePr>
        <p:xfrm>
          <a:off x="333418" y="1134331"/>
          <a:ext cx="115387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5077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ANALISIS DE RESULTADOS</a:t>
            </a:r>
            <a:endParaRPr lang="es-EC" dirty="0"/>
          </a:p>
        </p:txBody>
      </p:sp>
      <p:sp>
        <p:nvSpPr>
          <p:cNvPr id="21" name="Título 1"/>
          <p:cNvSpPr txBox="1">
            <a:spLocks/>
          </p:cNvSpPr>
          <p:nvPr/>
        </p:nvSpPr>
        <p:spPr>
          <a:xfrm>
            <a:off x="1568825" y="794199"/>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RESULTADOS GENERALES</a:t>
            </a:r>
            <a:endParaRPr lang="es-EC" dirty="0"/>
          </a:p>
        </p:txBody>
      </p:sp>
      <p:graphicFrame>
        <p:nvGraphicFramePr>
          <p:cNvPr id="5" name="Gráfico 4"/>
          <p:cNvGraphicFramePr/>
          <p:nvPr>
            <p:extLst>
              <p:ext uri="{D42A27DB-BD31-4B8C-83A1-F6EECF244321}">
                <p14:modId xmlns:p14="http://schemas.microsoft.com/office/powerpoint/2010/main" val="3732048395"/>
              </p:ext>
            </p:extLst>
          </p:nvPr>
        </p:nvGraphicFramePr>
        <p:xfrm>
          <a:off x="347479" y="2207797"/>
          <a:ext cx="4976133" cy="40255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54026314"/>
              </p:ext>
            </p:extLst>
          </p:nvPr>
        </p:nvGraphicFramePr>
        <p:xfrm>
          <a:off x="6027312" y="2207796"/>
          <a:ext cx="4969100" cy="402557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347479" y="1596980"/>
            <a:ext cx="4984375" cy="528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MANEJO ADECUADO DE LOS COSTOS DE PRODUCCION</a:t>
            </a:r>
            <a:endParaRPr lang="es-EC" b="1" dirty="0">
              <a:solidFill>
                <a:schemeClr val="tx1"/>
              </a:solidFill>
            </a:endParaRPr>
          </a:p>
        </p:txBody>
      </p:sp>
      <p:sp>
        <p:nvSpPr>
          <p:cNvPr id="9" name="Rectángulo 8"/>
          <p:cNvSpPr/>
          <p:nvPr/>
        </p:nvSpPr>
        <p:spPr>
          <a:xfrm>
            <a:off x="6012037" y="1596980"/>
            <a:ext cx="4984375" cy="528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UTILIDAD DE LA PRODUCCION</a:t>
            </a:r>
            <a:endParaRPr lang="es-EC" b="1" dirty="0">
              <a:solidFill>
                <a:schemeClr val="tx1"/>
              </a:solidFill>
            </a:endParaRPr>
          </a:p>
        </p:txBody>
      </p:sp>
    </p:spTree>
    <p:extLst>
      <p:ext uri="{BB962C8B-B14F-4D97-AF65-F5344CB8AC3E}">
        <p14:creationId xmlns:p14="http://schemas.microsoft.com/office/powerpoint/2010/main" val="343161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ANALISIS DE RESULTADOS</a:t>
            </a:r>
            <a:endParaRPr lang="es-EC" dirty="0"/>
          </a:p>
        </p:txBody>
      </p:sp>
      <p:sp>
        <p:nvSpPr>
          <p:cNvPr id="21" name="Título 1"/>
          <p:cNvSpPr txBox="1">
            <a:spLocks/>
          </p:cNvSpPr>
          <p:nvPr/>
        </p:nvSpPr>
        <p:spPr>
          <a:xfrm>
            <a:off x="1182459" y="742684"/>
            <a:ext cx="10535929" cy="4915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r>
              <a:rPr lang="es-EC" b="1" dirty="0"/>
              <a:t>Análisis de los costos de producción y la </a:t>
            </a:r>
            <a:r>
              <a:rPr lang="es-EC" b="1" dirty="0" smtClean="0"/>
              <a:t>rentabilidad</a:t>
            </a:r>
            <a:endParaRPr lang="es-EC" b="1" dirty="0"/>
          </a:p>
        </p:txBody>
      </p:sp>
      <p:sp>
        <p:nvSpPr>
          <p:cNvPr id="10" name="Rectángulo 9"/>
          <p:cNvSpPr/>
          <p:nvPr/>
        </p:nvSpPr>
        <p:spPr>
          <a:xfrm>
            <a:off x="1040312" y="1234228"/>
            <a:ext cx="4583247" cy="3627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PRODUCTORES PEQUEÑOS (0,5 A 3 HA)</a:t>
            </a:r>
            <a:endParaRPr lang="es-EC"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34252755"/>
              </p:ext>
            </p:extLst>
          </p:nvPr>
        </p:nvGraphicFramePr>
        <p:xfrm>
          <a:off x="6694095" y="1602888"/>
          <a:ext cx="4676775" cy="1483995"/>
        </p:xfrm>
        <a:graphic>
          <a:graphicData uri="http://schemas.openxmlformats.org/drawingml/2006/table">
            <a:tbl>
              <a:tblPr firstRow="1" firstCol="1" bandRow="1">
                <a:tableStyleId>{93296810-A885-4BE3-A3E7-6D5BEEA58F35}</a:tableStyleId>
              </a:tblPr>
              <a:tblGrid>
                <a:gridCol w="2566484">
                  <a:extLst>
                    <a:ext uri="{9D8B030D-6E8A-4147-A177-3AD203B41FA5}">
                      <a16:colId xmlns:a16="http://schemas.microsoft.com/office/drawing/2014/main" val="20000"/>
                    </a:ext>
                  </a:extLst>
                </a:gridCol>
                <a:gridCol w="2110291">
                  <a:extLst>
                    <a:ext uri="{9D8B030D-6E8A-4147-A177-3AD203B41FA5}">
                      <a16:colId xmlns:a16="http://schemas.microsoft.com/office/drawing/2014/main" val="20001"/>
                    </a:ext>
                  </a:extLst>
                </a:gridCol>
              </a:tblGrid>
              <a:tr h="352425">
                <a:tc>
                  <a:txBody>
                    <a:bodyPr/>
                    <a:lstStyle/>
                    <a:p>
                      <a:pPr indent="180340" algn="just">
                        <a:lnSpc>
                          <a:spcPct val="200000"/>
                        </a:lnSpc>
                        <a:spcAft>
                          <a:spcPts val="0"/>
                        </a:spcAft>
                      </a:pPr>
                      <a:r>
                        <a:rPr lang="es-EC" sz="1100" dirty="0">
                          <a:solidFill>
                            <a:schemeClr val="tx1"/>
                          </a:solidFill>
                          <a:effectLst/>
                        </a:rPr>
                        <a:t>Ingresos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dirty="0">
                          <a:solidFill>
                            <a:schemeClr val="tx1"/>
                          </a:solidFill>
                          <a:effectLst/>
                        </a:rPr>
                        <a:t>53.103,47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2425">
                <a:tc>
                  <a:txBody>
                    <a:bodyPr/>
                    <a:lstStyle/>
                    <a:p>
                      <a:pPr indent="180340" algn="just">
                        <a:lnSpc>
                          <a:spcPct val="200000"/>
                        </a:lnSpc>
                        <a:spcAft>
                          <a:spcPts val="0"/>
                        </a:spcAft>
                      </a:pPr>
                      <a:r>
                        <a:rPr lang="es-EC" sz="1100">
                          <a:solidFill>
                            <a:schemeClr val="tx1"/>
                          </a:solidFill>
                          <a:effectLst/>
                        </a:rPr>
                        <a:t>Costos de producción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a:solidFill>
                            <a:schemeClr val="tx1"/>
                          </a:solidFill>
                          <a:effectLst/>
                        </a:rPr>
                        <a:t>16.137,20</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52425">
                <a:tc>
                  <a:txBody>
                    <a:bodyPr/>
                    <a:lstStyle/>
                    <a:p>
                      <a:pPr indent="180340" algn="just">
                        <a:lnSpc>
                          <a:spcPct val="200000"/>
                        </a:lnSpc>
                        <a:spcAft>
                          <a:spcPts val="0"/>
                        </a:spcAft>
                      </a:pPr>
                      <a:r>
                        <a:rPr lang="es-EC" sz="1100">
                          <a:solidFill>
                            <a:schemeClr val="tx1"/>
                          </a:solidFill>
                          <a:effectLst/>
                        </a:rPr>
                        <a:t>Utilidad bruta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a:solidFill>
                            <a:schemeClr val="tx1"/>
                          </a:solidFill>
                          <a:effectLst/>
                        </a:rPr>
                        <a:t>36.966,27</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2425">
                <a:tc>
                  <a:txBody>
                    <a:bodyPr/>
                    <a:lstStyle/>
                    <a:p>
                      <a:pPr indent="180340" algn="r">
                        <a:lnSpc>
                          <a:spcPct val="200000"/>
                        </a:lnSpc>
                        <a:spcAft>
                          <a:spcPts val="0"/>
                        </a:spcAft>
                      </a:pPr>
                      <a:r>
                        <a:rPr lang="es-EC" sz="1100">
                          <a:solidFill>
                            <a:schemeClr val="tx1"/>
                          </a:solidFill>
                          <a:effectLst/>
                        </a:rPr>
                        <a:t>Margen de utilidad bruta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b="1" dirty="0">
                          <a:solidFill>
                            <a:srgbClr val="FF0000"/>
                          </a:solidFill>
                          <a:effectLst/>
                        </a:rPr>
                        <a:t>69,61%</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11" name="Rectángulo 10"/>
          <p:cNvSpPr/>
          <p:nvPr/>
        </p:nvSpPr>
        <p:spPr>
          <a:xfrm>
            <a:off x="6694094" y="1234228"/>
            <a:ext cx="4676775" cy="33144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PRODUCTORES MEDIANOS (4 HA+)</a:t>
            </a:r>
            <a:endParaRPr lang="es-EC" dirty="0">
              <a:solidFill>
                <a:schemeClr val="tx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991805041"/>
              </p:ext>
            </p:extLst>
          </p:nvPr>
        </p:nvGraphicFramePr>
        <p:xfrm>
          <a:off x="1040313" y="1596980"/>
          <a:ext cx="4583246" cy="1497594"/>
        </p:xfrm>
        <a:graphic>
          <a:graphicData uri="http://schemas.openxmlformats.org/drawingml/2006/table">
            <a:tbl>
              <a:tblPr firstRow="1" firstCol="1" bandRow="1">
                <a:tableStyleId>{93296810-A885-4BE3-A3E7-6D5BEEA58F35}</a:tableStyleId>
              </a:tblPr>
              <a:tblGrid>
                <a:gridCol w="3338632">
                  <a:extLst>
                    <a:ext uri="{9D8B030D-6E8A-4147-A177-3AD203B41FA5}">
                      <a16:colId xmlns:a16="http://schemas.microsoft.com/office/drawing/2014/main" val="20000"/>
                    </a:ext>
                  </a:extLst>
                </a:gridCol>
                <a:gridCol w="1244614">
                  <a:extLst>
                    <a:ext uri="{9D8B030D-6E8A-4147-A177-3AD203B41FA5}">
                      <a16:colId xmlns:a16="http://schemas.microsoft.com/office/drawing/2014/main" val="20001"/>
                    </a:ext>
                  </a:extLst>
                </a:gridCol>
              </a:tblGrid>
              <a:tr h="356958">
                <a:tc>
                  <a:txBody>
                    <a:bodyPr/>
                    <a:lstStyle/>
                    <a:p>
                      <a:pPr>
                        <a:spcAft>
                          <a:spcPts val="0"/>
                        </a:spcAft>
                      </a:pPr>
                      <a:r>
                        <a:rPr lang="es-EC" sz="1200" dirty="0">
                          <a:solidFill>
                            <a:schemeClr val="tx1"/>
                          </a:solidFill>
                          <a:effectLst/>
                        </a:rPr>
                        <a:t>Ingresos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a:solidFill>
                            <a:schemeClr val="tx1"/>
                          </a:solidFill>
                          <a:effectLst/>
                        </a:rPr>
                        <a:t>32.654,14</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6958">
                <a:tc>
                  <a:txBody>
                    <a:bodyPr/>
                    <a:lstStyle/>
                    <a:p>
                      <a:pPr>
                        <a:spcAft>
                          <a:spcPts val="0"/>
                        </a:spcAft>
                      </a:pPr>
                      <a:r>
                        <a:rPr lang="es-EC" sz="1200">
                          <a:solidFill>
                            <a:schemeClr val="tx1"/>
                          </a:solidFill>
                          <a:effectLst/>
                        </a:rPr>
                        <a:t>Costos de producción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dirty="0">
                          <a:solidFill>
                            <a:schemeClr val="tx1"/>
                          </a:solidFill>
                          <a:effectLst/>
                        </a:rPr>
                        <a:t>17.660,60</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56958">
                <a:tc>
                  <a:txBody>
                    <a:bodyPr/>
                    <a:lstStyle/>
                    <a:p>
                      <a:pPr>
                        <a:spcAft>
                          <a:spcPts val="0"/>
                        </a:spcAft>
                      </a:pPr>
                      <a:r>
                        <a:rPr lang="es-EC" sz="1200">
                          <a:solidFill>
                            <a:schemeClr val="tx1"/>
                          </a:solidFill>
                          <a:effectLst/>
                        </a:rPr>
                        <a:t>Utilidad Bruta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100">
                          <a:solidFill>
                            <a:schemeClr val="tx1"/>
                          </a:solidFill>
                          <a:effectLst/>
                        </a:rPr>
                        <a:t>14.993,54</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6958">
                <a:tc>
                  <a:txBody>
                    <a:bodyPr/>
                    <a:lstStyle/>
                    <a:p>
                      <a:pPr>
                        <a:spcAft>
                          <a:spcPts val="0"/>
                        </a:spcAft>
                      </a:pPr>
                      <a:r>
                        <a:rPr lang="es-EC" sz="1200" dirty="0">
                          <a:solidFill>
                            <a:schemeClr val="tx1"/>
                          </a:solidFill>
                          <a:effectLst/>
                        </a:rPr>
                        <a:t>Margen de utilidad bruta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b="1" dirty="0">
                          <a:solidFill>
                            <a:srgbClr val="FF0000"/>
                          </a:solidFill>
                          <a:effectLst/>
                        </a:rPr>
                        <a:t>45,92%</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3" name="Gráfico 12"/>
          <p:cNvGraphicFramePr/>
          <p:nvPr>
            <p:extLst>
              <p:ext uri="{D42A27DB-BD31-4B8C-83A1-F6EECF244321}">
                <p14:modId xmlns:p14="http://schemas.microsoft.com/office/powerpoint/2010/main" val="2276864564"/>
              </p:ext>
            </p:extLst>
          </p:nvPr>
        </p:nvGraphicFramePr>
        <p:xfrm>
          <a:off x="3230193" y="3685734"/>
          <a:ext cx="5525287" cy="3072107"/>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13"/>
          <p:cNvSpPr/>
          <p:nvPr/>
        </p:nvSpPr>
        <p:spPr>
          <a:xfrm>
            <a:off x="3992732" y="3285766"/>
            <a:ext cx="4365970" cy="3627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PRODUCCION EN KG POR HA</a:t>
            </a:r>
            <a:endParaRPr lang="es-EC" dirty="0">
              <a:solidFill>
                <a:schemeClr val="tx1"/>
              </a:solidFill>
            </a:endParaRPr>
          </a:p>
        </p:txBody>
      </p:sp>
      <p:sp>
        <p:nvSpPr>
          <p:cNvPr id="2" name="CuadroTexto 1"/>
          <p:cNvSpPr txBox="1"/>
          <p:nvPr/>
        </p:nvSpPr>
        <p:spPr>
          <a:xfrm>
            <a:off x="8994098" y="4616970"/>
            <a:ext cx="2983043" cy="1200329"/>
          </a:xfrm>
          <a:prstGeom prst="rect">
            <a:avLst/>
          </a:prstGeom>
          <a:noFill/>
        </p:spPr>
        <p:txBody>
          <a:bodyPr wrap="square" rtlCol="0">
            <a:spAutoFit/>
          </a:bodyPr>
          <a:lstStyle/>
          <a:p>
            <a:r>
              <a:rPr lang="es-EC" dirty="0" smtClean="0"/>
              <a:t>COSTOS POR KG.</a:t>
            </a:r>
          </a:p>
          <a:p>
            <a:r>
              <a:rPr lang="es-EC" dirty="0" smtClean="0"/>
              <a:t>PEQUEÑOS PROD.= 1,42</a:t>
            </a:r>
          </a:p>
          <a:p>
            <a:r>
              <a:rPr lang="es-EC" dirty="0" smtClean="0"/>
              <a:t>MEDIANOS PROD.= 0,89</a:t>
            </a:r>
          </a:p>
          <a:p>
            <a:endParaRPr lang="es-EC" dirty="0"/>
          </a:p>
        </p:txBody>
      </p:sp>
    </p:spTree>
    <p:extLst>
      <p:ext uri="{BB962C8B-B14F-4D97-AF65-F5344CB8AC3E}">
        <p14:creationId xmlns:p14="http://schemas.microsoft.com/office/powerpoint/2010/main" val="1618381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ANALISIS DE RESULTADOS</a:t>
            </a:r>
            <a:endParaRPr lang="es-EC" dirty="0"/>
          </a:p>
        </p:txBody>
      </p:sp>
      <p:sp>
        <p:nvSpPr>
          <p:cNvPr id="21" name="Título 1"/>
          <p:cNvSpPr txBox="1">
            <a:spLocks/>
          </p:cNvSpPr>
          <p:nvPr/>
        </p:nvSpPr>
        <p:spPr>
          <a:xfrm>
            <a:off x="1130943" y="766298"/>
            <a:ext cx="10369890" cy="4915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r>
              <a:rPr lang="es-EC" b="1" dirty="0" smtClean="0"/>
              <a:t>Correlación de las variables</a:t>
            </a:r>
            <a:endParaRPr lang="es-EC" b="1" dirty="0"/>
          </a:p>
        </p:txBody>
      </p:sp>
      <p:pic>
        <p:nvPicPr>
          <p:cNvPr id="9" name="Imagen 8"/>
          <p:cNvPicPr/>
          <p:nvPr/>
        </p:nvPicPr>
        <p:blipFill rotWithShape="1">
          <a:blip r:embed="rId2">
            <a:extLst>
              <a:ext uri="{28A0092B-C50C-407E-A947-70E740481C1C}">
                <a14:useLocalDpi xmlns:a14="http://schemas.microsoft.com/office/drawing/2010/main" val="0"/>
              </a:ext>
            </a:extLst>
          </a:blip>
          <a:srcRect t="7322"/>
          <a:stretch/>
        </p:blipFill>
        <p:spPr bwMode="auto">
          <a:xfrm>
            <a:off x="347479" y="1617785"/>
            <a:ext cx="6770773" cy="483928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338" name="Picture 2" descr="Resultado de imagen para hipotesi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3204" l="2309" r="53580">
                        <a14:foregroundMark x1="43649" y1="14563" x2="43649" y2="14563"/>
                        <a14:foregroundMark x1="34642" y1="15534" x2="34642" y2="15534"/>
                        <a14:foregroundMark x1="39261" y1="30583" x2="39261" y2="30583"/>
                        <a14:foregroundMark x1="44573" y1="32039" x2="44573" y2="32039"/>
                        <a14:foregroundMark x1="35104" y1="23786" x2="35104" y2="23786"/>
                      </a14:backgroundRemoval>
                    </a14:imgEffect>
                  </a14:imgLayer>
                </a14:imgProps>
              </a:ext>
              <a:ext uri="{28A0092B-C50C-407E-A947-70E740481C1C}">
                <a14:useLocalDpi xmlns:a14="http://schemas.microsoft.com/office/drawing/2010/main" val="0"/>
              </a:ext>
            </a:extLst>
          </a:blip>
          <a:srcRect r="45691" b="6976"/>
          <a:stretch/>
        </p:blipFill>
        <p:spPr bwMode="auto">
          <a:xfrm>
            <a:off x="6822325" y="3148232"/>
            <a:ext cx="4559504" cy="37154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384968407"/>
              </p:ext>
            </p:extLst>
          </p:nvPr>
        </p:nvGraphicFramePr>
        <p:xfrm>
          <a:off x="6843150" y="83135"/>
          <a:ext cx="5198793" cy="2349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4"/>
          <p:cNvSpPr/>
          <p:nvPr/>
        </p:nvSpPr>
        <p:spPr>
          <a:xfrm>
            <a:off x="7569484" y="2377440"/>
            <a:ext cx="3931349" cy="70338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Correlación de Pearson: </a:t>
            </a:r>
            <a:r>
              <a:rPr lang="es-EC" dirty="0" smtClean="0">
                <a:solidFill>
                  <a:schemeClr val="tx1"/>
                </a:solidFill>
              </a:rPr>
              <a:t>-0,455</a:t>
            </a:r>
          </a:p>
          <a:p>
            <a:pPr algn="ctr"/>
            <a:r>
              <a:rPr lang="es-EC" b="1" dirty="0" smtClean="0">
                <a:solidFill>
                  <a:schemeClr val="tx1"/>
                </a:solidFill>
              </a:rPr>
              <a:t>Correlación moderada</a:t>
            </a:r>
            <a:endParaRPr lang="es-EC" b="1" dirty="0">
              <a:solidFill>
                <a:schemeClr val="tx1"/>
              </a:solidFill>
            </a:endParaRPr>
          </a:p>
        </p:txBody>
      </p:sp>
    </p:spTree>
    <p:extLst>
      <p:ext uri="{BB962C8B-B14F-4D97-AF65-F5344CB8AC3E}">
        <p14:creationId xmlns:p14="http://schemas.microsoft.com/office/powerpoint/2010/main" val="561618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5984" y="630441"/>
            <a:ext cx="6354128" cy="796258"/>
          </a:xfrm>
        </p:spPr>
        <p:txBody>
          <a:bodyPr/>
          <a:lstStyle/>
          <a:p>
            <a:r>
              <a:rPr lang="es-EC" b="1" dirty="0" smtClean="0"/>
              <a:t>ESTRUCTURA</a:t>
            </a:r>
            <a:endParaRPr lang="es-EC" b="1" dirty="0"/>
          </a:p>
        </p:txBody>
      </p:sp>
      <p:grpSp>
        <p:nvGrpSpPr>
          <p:cNvPr id="71" name="Grupo 70"/>
          <p:cNvGrpSpPr/>
          <p:nvPr/>
        </p:nvGrpSpPr>
        <p:grpSpPr>
          <a:xfrm>
            <a:off x="534574" y="1288073"/>
            <a:ext cx="10719579" cy="5385001"/>
            <a:chOff x="534574" y="1288073"/>
            <a:chExt cx="10719579" cy="5385001"/>
          </a:xfrm>
        </p:grpSpPr>
        <p:sp>
          <p:nvSpPr>
            <p:cNvPr id="7" name="Flecha a la derecha con muesca 6"/>
            <p:cNvSpPr/>
            <p:nvPr/>
          </p:nvSpPr>
          <p:spPr>
            <a:xfrm>
              <a:off x="534574" y="1637715"/>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1</a:t>
              </a:r>
              <a:endParaRPr lang="es-EC" b="1" dirty="0">
                <a:solidFill>
                  <a:schemeClr val="tx1"/>
                </a:solidFill>
              </a:endParaRPr>
            </a:p>
          </p:txBody>
        </p:sp>
        <p:sp>
          <p:nvSpPr>
            <p:cNvPr id="11" name="Flecha a la derecha con muesca 10"/>
            <p:cNvSpPr/>
            <p:nvPr/>
          </p:nvSpPr>
          <p:spPr>
            <a:xfrm>
              <a:off x="534574" y="2546251"/>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2</a:t>
              </a:r>
              <a:endParaRPr lang="es-EC" b="1" dirty="0">
                <a:solidFill>
                  <a:schemeClr val="tx1"/>
                </a:solidFill>
              </a:endParaRPr>
            </a:p>
          </p:txBody>
        </p:sp>
        <p:sp>
          <p:nvSpPr>
            <p:cNvPr id="12" name="Flecha a la derecha con muesca 11"/>
            <p:cNvSpPr/>
            <p:nvPr/>
          </p:nvSpPr>
          <p:spPr>
            <a:xfrm>
              <a:off x="534574" y="3160561"/>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3</a:t>
              </a:r>
              <a:endParaRPr lang="es-EC" b="1" dirty="0">
                <a:solidFill>
                  <a:schemeClr val="tx1"/>
                </a:solidFill>
              </a:endParaRPr>
            </a:p>
          </p:txBody>
        </p:sp>
        <p:sp>
          <p:nvSpPr>
            <p:cNvPr id="13" name="Flecha a la derecha con muesca 12"/>
            <p:cNvSpPr/>
            <p:nvPr/>
          </p:nvSpPr>
          <p:spPr>
            <a:xfrm>
              <a:off x="534574" y="3774871"/>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4</a:t>
              </a:r>
              <a:endParaRPr lang="es-EC" b="1" dirty="0">
                <a:solidFill>
                  <a:schemeClr val="tx1"/>
                </a:solidFill>
              </a:endParaRPr>
            </a:p>
          </p:txBody>
        </p:sp>
        <p:sp>
          <p:nvSpPr>
            <p:cNvPr id="14" name="Flecha a la derecha con muesca 13"/>
            <p:cNvSpPr/>
            <p:nvPr/>
          </p:nvSpPr>
          <p:spPr>
            <a:xfrm>
              <a:off x="548642" y="4389181"/>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5</a:t>
              </a:r>
              <a:endParaRPr lang="es-EC" b="1" dirty="0">
                <a:solidFill>
                  <a:schemeClr val="tx1"/>
                </a:solidFill>
              </a:endParaRPr>
            </a:p>
          </p:txBody>
        </p:sp>
        <p:sp>
          <p:nvSpPr>
            <p:cNvPr id="15" name="Flecha a la derecha con muesca 14"/>
            <p:cNvSpPr/>
            <p:nvPr/>
          </p:nvSpPr>
          <p:spPr>
            <a:xfrm>
              <a:off x="548642" y="4997688"/>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6</a:t>
              </a:r>
              <a:endParaRPr lang="es-EC" b="1" dirty="0">
                <a:solidFill>
                  <a:schemeClr val="tx1"/>
                </a:solidFill>
              </a:endParaRPr>
            </a:p>
          </p:txBody>
        </p:sp>
        <p:sp>
          <p:nvSpPr>
            <p:cNvPr id="16" name="Flecha a la derecha con muesca 15"/>
            <p:cNvSpPr/>
            <p:nvPr/>
          </p:nvSpPr>
          <p:spPr>
            <a:xfrm>
              <a:off x="534574" y="5606195"/>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7</a:t>
              </a:r>
              <a:endParaRPr lang="es-EC" b="1" dirty="0">
                <a:solidFill>
                  <a:schemeClr val="tx1"/>
                </a:solidFill>
              </a:endParaRPr>
            </a:p>
          </p:txBody>
        </p:sp>
        <p:sp>
          <p:nvSpPr>
            <p:cNvPr id="17" name="Flecha a la derecha con muesca 16"/>
            <p:cNvSpPr/>
            <p:nvPr/>
          </p:nvSpPr>
          <p:spPr>
            <a:xfrm>
              <a:off x="548642" y="6214702"/>
              <a:ext cx="1772528" cy="458372"/>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 8</a:t>
              </a:r>
              <a:endParaRPr lang="es-EC" b="1" dirty="0">
                <a:solidFill>
                  <a:schemeClr val="tx1"/>
                </a:solidFill>
              </a:endParaRPr>
            </a:p>
          </p:txBody>
        </p:sp>
        <p:grpSp>
          <p:nvGrpSpPr>
            <p:cNvPr id="33" name="Grupo 32"/>
            <p:cNvGrpSpPr/>
            <p:nvPr/>
          </p:nvGrpSpPr>
          <p:grpSpPr>
            <a:xfrm>
              <a:off x="2433711" y="1302141"/>
              <a:ext cx="337624" cy="1129519"/>
              <a:chOff x="3179297" y="1290124"/>
              <a:chExt cx="337625" cy="1129519"/>
            </a:xfrm>
          </p:grpSpPr>
          <p:cxnSp>
            <p:nvCxnSpPr>
              <p:cNvPr id="27" name="Conector recto 26"/>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CuadroTexto 33"/>
            <p:cNvSpPr txBox="1"/>
            <p:nvPr/>
          </p:nvSpPr>
          <p:spPr>
            <a:xfrm>
              <a:off x="2433709" y="1288073"/>
              <a:ext cx="4628270" cy="1200329"/>
            </a:xfrm>
            <a:prstGeom prst="rect">
              <a:avLst/>
            </a:prstGeom>
            <a:noFill/>
          </p:spPr>
          <p:txBody>
            <a:bodyPr wrap="square" rtlCol="0">
              <a:spAutoFit/>
            </a:bodyPr>
            <a:lstStyle/>
            <a:p>
              <a:r>
                <a:rPr lang="es-EC" dirty="0" smtClean="0"/>
                <a:t>-Introducción</a:t>
              </a:r>
            </a:p>
            <a:p>
              <a:r>
                <a:rPr lang="es-EC" dirty="0" smtClean="0"/>
                <a:t>-Planteamiento del problema</a:t>
              </a:r>
            </a:p>
            <a:p>
              <a:r>
                <a:rPr lang="es-EC" dirty="0" smtClean="0"/>
                <a:t>-Objetivos</a:t>
              </a:r>
            </a:p>
            <a:p>
              <a:r>
                <a:rPr lang="es-EC" dirty="0" smtClean="0"/>
                <a:t>-Hipótesis</a:t>
              </a:r>
              <a:endParaRPr lang="es-EC" dirty="0"/>
            </a:p>
          </p:txBody>
        </p:sp>
        <p:grpSp>
          <p:nvGrpSpPr>
            <p:cNvPr id="35" name="Grupo 34"/>
            <p:cNvGrpSpPr/>
            <p:nvPr/>
          </p:nvGrpSpPr>
          <p:grpSpPr>
            <a:xfrm>
              <a:off x="2433709" y="2577206"/>
              <a:ext cx="337626" cy="421554"/>
              <a:chOff x="3179297" y="1290124"/>
              <a:chExt cx="337625" cy="1129519"/>
            </a:xfrm>
          </p:grpSpPr>
          <p:cxnSp>
            <p:nvCxnSpPr>
              <p:cNvPr id="36" name="Conector recto 35"/>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CuadroTexto 38"/>
            <p:cNvSpPr txBox="1"/>
            <p:nvPr/>
          </p:nvSpPr>
          <p:spPr>
            <a:xfrm>
              <a:off x="2433709" y="2573156"/>
              <a:ext cx="4628270" cy="369332"/>
            </a:xfrm>
            <a:prstGeom prst="rect">
              <a:avLst/>
            </a:prstGeom>
            <a:noFill/>
          </p:spPr>
          <p:txBody>
            <a:bodyPr wrap="square" rtlCol="0">
              <a:spAutoFit/>
            </a:bodyPr>
            <a:lstStyle/>
            <a:p>
              <a:r>
                <a:rPr lang="es-EC" dirty="0" smtClean="0"/>
                <a:t>-Marco teórico</a:t>
              </a:r>
              <a:endParaRPr lang="es-EC" dirty="0"/>
            </a:p>
          </p:txBody>
        </p:sp>
        <p:grpSp>
          <p:nvGrpSpPr>
            <p:cNvPr id="40" name="Grupo 39"/>
            <p:cNvGrpSpPr/>
            <p:nvPr/>
          </p:nvGrpSpPr>
          <p:grpSpPr>
            <a:xfrm>
              <a:off x="2433709" y="3160561"/>
              <a:ext cx="337626" cy="421554"/>
              <a:chOff x="3179297" y="1290124"/>
              <a:chExt cx="337625" cy="1129519"/>
            </a:xfrm>
          </p:grpSpPr>
          <p:cxnSp>
            <p:nvCxnSpPr>
              <p:cNvPr id="41" name="Conector recto 40"/>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upo 43"/>
            <p:cNvGrpSpPr/>
            <p:nvPr/>
          </p:nvGrpSpPr>
          <p:grpSpPr>
            <a:xfrm>
              <a:off x="2433709" y="3791142"/>
              <a:ext cx="337626" cy="421554"/>
              <a:chOff x="3179297" y="1290124"/>
              <a:chExt cx="337625" cy="1129519"/>
            </a:xfrm>
          </p:grpSpPr>
          <p:cxnSp>
            <p:nvCxnSpPr>
              <p:cNvPr id="45" name="Conector recto 44"/>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upo 47"/>
            <p:cNvGrpSpPr/>
            <p:nvPr/>
          </p:nvGrpSpPr>
          <p:grpSpPr>
            <a:xfrm>
              <a:off x="2433709" y="4398009"/>
              <a:ext cx="337626" cy="421554"/>
              <a:chOff x="3179297" y="1290124"/>
              <a:chExt cx="337625" cy="1129519"/>
            </a:xfrm>
          </p:grpSpPr>
          <p:cxnSp>
            <p:nvCxnSpPr>
              <p:cNvPr id="49" name="Conector recto 48"/>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upo 51"/>
            <p:cNvGrpSpPr/>
            <p:nvPr/>
          </p:nvGrpSpPr>
          <p:grpSpPr>
            <a:xfrm>
              <a:off x="2433709" y="5016097"/>
              <a:ext cx="337626" cy="421554"/>
              <a:chOff x="3179297" y="1290124"/>
              <a:chExt cx="337625" cy="1129519"/>
            </a:xfrm>
          </p:grpSpPr>
          <p:cxnSp>
            <p:nvCxnSpPr>
              <p:cNvPr id="53" name="Conector recto 52"/>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 name="Grupo 55"/>
            <p:cNvGrpSpPr/>
            <p:nvPr/>
          </p:nvGrpSpPr>
          <p:grpSpPr>
            <a:xfrm>
              <a:off x="2433709" y="5646678"/>
              <a:ext cx="337626" cy="421554"/>
              <a:chOff x="3179297" y="1290124"/>
              <a:chExt cx="337625" cy="1129519"/>
            </a:xfrm>
          </p:grpSpPr>
          <p:cxnSp>
            <p:nvCxnSpPr>
              <p:cNvPr id="57" name="Conector recto 56"/>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Grupo 59"/>
            <p:cNvGrpSpPr/>
            <p:nvPr/>
          </p:nvGrpSpPr>
          <p:grpSpPr>
            <a:xfrm>
              <a:off x="2433709" y="6251520"/>
              <a:ext cx="337626" cy="421554"/>
              <a:chOff x="3179297" y="1290124"/>
              <a:chExt cx="337625" cy="1129519"/>
            </a:xfrm>
          </p:grpSpPr>
          <p:cxnSp>
            <p:nvCxnSpPr>
              <p:cNvPr id="61" name="Conector recto 60"/>
              <p:cNvCxnSpPr/>
              <p:nvPr/>
            </p:nvCxnSpPr>
            <p:spPr>
              <a:xfrm flipH="1">
                <a:off x="3179298" y="1290125"/>
                <a:ext cx="1" cy="112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3179297" y="1290124"/>
                <a:ext cx="33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3179297" y="2417298"/>
                <a:ext cx="33762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CuadroTexto 63"/>
            <p:cNvSpPr txBox="1"/>
            <p:nvPr/>
          </p:nvSpPr>
          <p:spPr>
            <a:xfrm>
              <a:off x="2433708" y="3219430"/>
              <a:ext cx="8820445" cy="369332"/>
            </a:xfrm>
            <a:prstGeom prst="rect">
              <a:avLst/>
            </a:prstGeom>
            <a:noFill/>
          </p:spPr>
          <p:txBody>
            <a:bodyPr wrap="square" rtlCol="0">
              <a:spAutoFit/>
            </a:bodyPr>
            <a:lstStyle/>
            <a:p>
              <a:r>
                <a:rPr lang="es-EC" dirty="0" smtClean="0"/>
                <a:t>-Sector productivo de la pitahaya: Diagnostico a nivel nacional y provincial</a:t>
              </a:r>
              <a:endParaRPr lang="es-EC" dirty="0"/>
            </a:p>
          </p:txBody>
        </p:sp>
        <p:sp>
          <p:nvSpPr>
            <p:cNvPr id="65" name="CuadroTexto 64"/>
            <p:cNvSpPr txBox="1"/>
            <p:nvPr/>
          </p:nvSpPr>
          <p:spPr>
            <a:xfrm>
              <a:off x="2433707" y="3819391"/>
              <a:ext cx="8820445" cy="369332"/>
            </a:xfrm>
            <a:prstGeom prst="rect">
              <a:avLst/>
            </a:prstGeom>
            <a:noFill/>
          </p:spPr>
          <p:txBody>
            <a:bodyPr wrap="square" rtlCol="0">
              <a:spAutoFit/>
            </a:bodyPr>
            <a:lstStyle/>
            <a:p>
              <a:r>
                <a:rPr lang="es-EC" dirty="0" smtClean="0"/>
                <a:t>-Caracterización de la pitahaya de Palora </a:t>
              </a:r>
              <a:endParaRPr lang="es-EC" dirty="0"/>
            </a:p>
          </p:txBody>
        </p:sp>
        <p:sp>
          <p:nvSpPr>
            <p:cNvPr id="66" name="CuadroTexto 65"/>
            <p:cNvSpPr txBox="1"/>
            <p:nvPr/>
          </p:nvSpPr>
          <p:spPr>
            <a:xfrm>
              <a:off x="2433707" y="4408356"/>
              <a:ext cx="8820445" cy="369332"/>
            </a:xfrm>
            <a:prstGeom prst="rect">
              <a:avLst/>
            </a:prstGeom>
            <a:noFill/>
          </p:spPr>
          <p:txBody>
            <a:bodyPr wrap="square" rtlCol="0">
              <a:spAutoFit/>
            </a:bodyPr>
            <a:lstStyle/>
            <a:p>
              <a:r>
                <a:rPr lang="es-EC" dirty="0" smtClean="0"/>
                <a:t>-Marco metodológico</a:t>
              </a:r>
              <a:endParaRPr lang="es-EC" dirty="0"/>
            </a:p>
          </p:txBody>
        </p:sp>
        <p:sp>
          <p:nvSpPr>
            <p:cNvPr id="67" name="CuadroTexto 66"/>
            <p:cNvSpPr txBox="1"/>
            <p:nvPr/>
          </p:nvSpPr>
          <p:spPr>
            <a:xfrm>
              <a:off x="2433706" y="5053190"/>
              <a:ext cx="8820445" cy="369332"/>
            </a:xfrm>
            <a:prstGeom prst="rect">
              <a:avLst/>
            </a:prstGeom>
            <a:noFill/>
          </p:spPr>
          <p:txBody>
            <a:bodyPr wrap="square" rtlCol="0">
              <a:spAutoFit/>
            </a:bodyPr>
            <a:lstStyle/>
            <a:p>
              <a:r>
                <a:rPr lang="es-EC" dirty="0" smtClean="0"/>
                <a:t>-Análisis de resultados</a:t>
              </a:r>
              <a:endParaRPr lang="es-EC" dirty="0"/>
            </a:p>
          </p:txBody>
        </p:sp>
        <p:sp>
          <p:nvSpPr>
            <p:cNvPr id="69" name="CuadroTexto 68"/>
            <p:cNvSpPr txBox="1"/>
            <p:nvPr/>
          </p:nvSpPr>
          <p:spPr>
            <a:xfrm>
              <a:off x="2433705" y="5669569"/>
              <a:ext cx="8820445" cy="369332"/>
            </a:xfrm>
            <a:prstGeom prst="rect">
              <a:avLst/>
            </a:prstGeom>
            <a:noFill/>
          </p:spPr>
          <p:txBody>
            <a:bodyPr wrap="square" rtlCol="0">
              <a:spAutoFit/>
            </a:bodyPr>
            <a:lstStyle/>
            <a:p>
              <a:r>
                <a:rPr lang="es-EC" dirty="0" smtClean="0"/>
                <a:t>-Propuesta de estrategias</a:t>
              </a:r>
              <a:endParaRPr lang="es-EC" dirty="0"/>
            </a:p>
          </p:txBody>
        </p:sp>
        <p:sp>
          <p:nvSpPr>
            <p:cNvPr id="70" name="CuadroTexto 69"/>
            <p:cNvSpPr txBox="1"/>
            <p:nvPr/>
          </p:nvSpPr>
          <p:spPr>
            <a:xfrm>
              <a:off x="2433705" y="6258534"/>
              <a:ext cx="8820445" cy="369332"/>
            </a:xfrm>
            <a:prstGeom prst="rect">
              <a:avLst/>
            </a:prstGeom>
            <a:noFill/>
          </p:spPr>
          <p:txBody>
            <a:bodyPr wrap="square" rtlCol="0">
              <a:spAutoFit/>
            </a:bodyPr>
            <a:lstStyle/>
            <a:p>
              <a:r>
                <a:rPr lang="es-EC" dirty="0" smtClean="0"/>
                <a:t>-Conclusiones y recomendaciones</a:t>
              </a:r>
              <a:endParaRPr lang="es-EC" dirty="0"/>
            </a:p>
          </p:txBody>
        </p:sp>
      </p:grpSp>
    </p:spTree>
    <p:extLst>
      <p:ext uri="{BB962C8B-B14F-4D97-AF65-F5344CB8AC3E}">
        <p14:creationId xmlns:p14="http://schemas.microsoft.com/office/powerpoint/2010/main" val="334770608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PROPUESTA DE ESTRAGIAS</a:t>
            </a:r>
            <a:endParaRPr lang="es-EC" dirty="0"/>
          </a:p>
        </p:txBody>
      </p:sp>
      <p:sp>
        <p:nvSpPr>
          <p:cNvPr id="6" name="Título 1"/>
          <p:cNvSpPr txBox="1">
            <a:spLocks/>
          </p:cNvSpPr>
          <p:nvPr/>
        </p:nvSpPr>
        <p:spPr>
          <a:xfrm>
            <a:off x="1597159" y="742089"/>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MANO DE OBRA</a:t>
            </a:r>
            <a:endParaRPr lang="es-EC" dirty="0"/>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45" y="1752618"/>
            <a:ext cx="5196921" cy="3902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726731018"/>
              </p:ext>
            </p:extLst>
          </p:nvPr>
        </p:nvGraphicFramePr>
        <p:xfrm>
          <a:off x="5345722" y="987861"/>
          <a:ext cx="6668086" cy="509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52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PROPUESTA DE ESTRAGIAS</a:t>
            </a:r>
            <a:endParaRPr lang="es-EC" dirty="0"/>
          </a:p>
        </p:txBody>
      </p:sp>
      <p:sp>
        <p:nvSpPr>
          <p:cNvPr id="6" name="Título 1"/>
          <p:cNvSpPr txBox="1">
            <a:spLocks/>
          </p:cNvSpPr>
          <p:nvPr/>
        </p:nvSpPr>
        <p:spPr>
          <a:xfrm>
            <a:off x="1597159" y="742089"/>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INSUMOS Y MATERIALES</a:t>
            </a:r>
            <a:endParaRPr lang="es-EC" dirty="0"/>
          </a:p>
        </p:txBody>
      </p:sp>
      <p:graphicFrame>
        <p:nvGraphicFramePr>
          <p:cNvPr id="4" name="Diagrama 3"/>
          <p:cNvGraphicFramePr/>
          <p:nvPr>
            <p:extLst>
              <p:ext uri="{D42A27DB-BD31-4B8C-83A1-F6EECF244321}">
                <p14:modId xmlns:p14="http://schemas.microsoft.com/office/powerpoint/2010/main" val="1677794999"/>
              </p:ext>
            </p:extLst>
          </p:nvPr>
        </p:nvGraphicFramePr>
        <p:xfrm>
          <a:off x="1173871" y="1258270"/>
          <a:ext cx="97426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907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47479" y="13952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PROPUESTA DE ESTRAGIAS</a:t>
            </a:r>
            <a:endParaRPr lang="es-EC" dirty="0"/>
          </a:p>
        </p:txBody>
      </p:sp>
      <p:sp>
        <p:nvSpPr>
          <p:cNvPr id="6" name="Título 1"/>
          <p:cNvSpPr txBox="1">
            <a:spLocks/>
          </p:cNvSpPr>
          <p:nvPr/>
        </p:nvSpPr>
        <p:spPr>
          <a:xfrm>
            <a:off x="1597159" y="742089"/>
            <a:ext cx="6941930"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Costos indirectos de producción</a:t>
            </a:r>
            <a:endParaRPr lang="es-EC" b="1" dirty="0"/>
          </a:p>
        </p:txBody>
      </p:sp>
      <p:graphicFrame>
        <p:nvGraphicFramePr>
          <p:cNvPr id="4" name="Diagrama 3"/>
          <p:cNvGraphicFramePr/>
          <p:nvPr>
            <p:extLst>
              <p:ext uri="{D42A27DB-BD31-4B8C-83A1-F6EECF244321}">
                <p14:modId xmlns:p14="http://schemas.microsoft.com/office/powerpoint/2010/main" val="2739986858"/>
              </p:ext>
            </p:extLst>
          </p:nvPr>
        </p:nvGraphicFramePr>
        <p:xfrm>
          <a:off x="1173871" y="1258270"/>
          <a:ext cx="1031943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689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95963" y="255433"/>
            <a:ext cx="5525287"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CONCLUSIONES</a:t>
            </a:r>
            <a:endParaRPr lang="es-EC" dirty="0"/>
          </a:p>
        </p:txBody>
      </p:sp>
      <p:graphicFrame>
        <p:nvGraphicFramePr>
          <p:cNvPr id="2" name="Diagrama 1"/>
          <p:cNvGraphicFramePr/>
          <p:nvPr>
            <p:extLst>
              <p:ext uri="{D42A27DB-BD31-4B8C-83A1-F6EECF244321}">
                <p14:modId xmlns:p14="http://schemas.microsoft.com/office/powerpoint/2010/main" val="2273256285"/>
              </p:ext>
            </p:extLst>
          </p:nvPr>
        </p:nvGraphicFramePr>
        <p:xfrm>
          <a:off x="295963" y="746977"/>
          <a:ext cx="11604840" cy="6111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676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87519" y="244454"/>
            <a:ext cx="4284482"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RECOMENDACIONES</a:t>
            </a:r>
            <a:endParaRPr lang="es-EC" dirty="0"/>
          </a:p>
        </p:txBody>
      </p:sp>
      <p:graphicFrame>
        <p:nvGraphicFramePr>
          <p:cNvPr id="3" name="Diagrama 2"/>
          <p:cNvGraphicFramePr/>
          <p:nvPr>
            <p:extLst>
              <p:ext uri="{D42A27DB-BD31-4B8C-83A1-F6EECF244321}">
                <p14:modId xmlns:p14="http://schemas.microsoft.com/office/powerpoint/2010/main" val="1964600184"/>
              </p:ext>
            </p:extLst>
          </p:nvPr>
        </p:nvGraphicFramePr>
        <p:xfrm>
          <a:off x="4405447" y="1599311"/>
          <a:ext cx="3215992" cy="453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717364091"/>
              </p:ext>
            </p:extLst>
          </p:nvPr>
        </p:nvGraphicFramePr>
        <p:xfrm>
          <a:off x="1020178" y="1350499"/>
          <a:ext cx="3215992" cy="48955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p:cNvGraphicFramePr/>
          <p:nvPr>
            <p:extLst>
              <p:ext uri="{D42A27DB-BD31-4B8C-83A1-F6EECF244321}">
                <p14:modId xmlns:p14="http://schemas.microsoft.com/office/powerpoint/2010/main" val="1169566138"/>
              </p:ext>
            </p:extLst>
          </p:nvPr>
        </p:nvGraphicFramePr>
        <p:xfrm>
          <a:off x="7819275" y="1598206"/>
          <a:ext cx="3395572" cy="45202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42396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865" b="92135" l="9738" r="97004">
                        <a14:foregroundMark x1="73034" y1="71589" x2="73034" y2="71589"/>
                        <a14:foregroundMark x1="85955" y1="62440" x2="85955" y2="62440"/>
                        <a14:foregroundMark x1="83427" y1="62921" x2="83427" y2="62921"/>
                        <a14:foregroundMark x1="87453" y1="58106" x2="87453" y2="58106"/>
                        <a14:foregroundMark x1="87453" y1="67255" x2="87453" y2="67255"/>
                        <a14:foregroundMark x1="86423" y1="87159" x2="86423" y2="87159"/>
                        <a14:foregroundMark x1="84644" y1="82343" x2="84644" y2="82343"/>
                        <a14:foregroundMark x1="71536" y1="74960" x2="71536" y2="74960"/>
                        <a14:foregroundMark x1="77622" y1="73676" x2="77622" y2="73676"/>
                        <a14:foregroundMark x1="77341" y1="65008" x2="77341" y2="65008"/>
                        <a14:foregroundMark x1="66760" y1="69823" x2="65730" y2="88925"/>
                        <a14:foregroundMark x1="93258" y1="55538" x2="85674" y2="66292"/>
                        <a14:foregroundMark x1="97004" y1="60353" x2="97004" y2="60353"/>
                        <a14:foregroundMark x1="66760" y1="92295" x2="66760" y2="92295"/>
                        <a14:foregroundMark x1="59363" y1="84912" x2="59363" y2="84912"/>
                        <a14:foregroundMark x1="57865" y1="79775" x2="62453" y2="91493"/>
                        <a14:foregroundMark x1="58333" y1="70305" x2="83614" y2="59390"/>
                        <a14:foregroundMark x1="77622" y1="82825" x2="87172" y2="85393"/>
                        <a14:foregroundMark x1="89981" y1="89246" x2="91479" y2="91493"/>
                        <a14:foregroundMark x1="40730" y1="7865" x2="45787" y2="8668"/>
                      </a14:backgroundRemoval>
                    </a14:imgEffect>
                  </a14:imgLayer>
                </a14:imgProps>
              </a:ext>
              <a:ext uri="{28A0092B-C50C-407E-A947-70E740481C1C}">
                <a14:useLocalDpi xmlns:a14="http://schemas.microsoft.com/office/drawing/2010/main" val="0"/>
              </a:ext>
            </a:extLst>
          </a:blip>
          <a:srcRect/>
          <a:stretch>
            <a:fillRect/>
          </a:stretch>
        </p:blipFill>
        <p:spPr bwMode="auto">
          <a:xfrm>
            <a:off x="5965531" y="267336"/>
            <a:ext cx="5932462" cy="346060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183072" y="3727938"/>
            <a:ext cx="5748690" cy="1862048"/>
          </a:xfrm>
          <a:prstGeom prst="rect">
            <a:avLst/>
          </a:prstGeom>
          <a:noFill/>
          <a:effectLst>
            <a:innerShdw blurRad="63500" dist="50800">
              <a:prstClr val="black">
                <a:alpha val="50000"/>
              </a:prstClr>
            </a:innerShdw>
          </a:effectLst>
        </p:spPr>
        <p:txBody>
          <a:bodyPr wrap="none" lIns="91440" tIns="45720" rIns="91440" bIns="45720">
            <a:spAutoFit/>
          </a:bodyPr>
          <a:lstStyle/>
          <a:p>
            <a:pPr algn="ctr"/>
            <a:r>
              <a:rPr lang="es-ES" sz="11500" i="1" dirty="0" smtClean="0">
                <a:ln w="0"/>
                <a:effectLst>
                  <a:outerShdw blurRad="38100" dist="19050" dir="2700000" algn="tl" rotWithShape="0">
                    <a:schemeClr val="dk1">
                      <a:alpha val="40000"/>
                    </a:schemeClr>
                  </a:outerShdw>
                </a:effectLst>
              </a:rPr>
              <a:t>Gracias</a:t>
            </a:r>
            <a:endParaRPr lang="es-ES" sz="115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975422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0390" y="638178"/>
            <a:ext cx="8911687" cy="1280890"/>
          </a:xfrm>
        </p:spPr>
        <p:txBody>
          <a:bodyPr/>
          <a:lstStyle/>
          <a:p>
            <a:r>
              <a:rPr lang="es-EC" b="1" dirty="0" smtClean="0"/>
              <a:t>INTRODUCCIÓN</a:t>
            </a:r>
            <a:endParaRPr lang="es-EC" b="1" dirty="0"/>
          </a:p>
        </p:txBody>
      </p:sp>
      <p:graphicFrame>
        <p:nvGraphicFramePr>
          <p:cNvPr id="4" name="Diagrama 3"/>
          <p:cNvGraphicFramePr/>
          <p:nvPr>
            <p:extLst>
              <p:ext uri="{D42A27DB-BD31-4B8C-83A1-F6EECF244321}">
                <p14:modId xmlns:p14="http://schemas.microsoft.com/office/powerpoint/2010/main" val="158074925"/>
              </p:ext>
            </p:extLst>
          </p:nvPr>
        </p:nvGraphicFramePr>
        <p:xfrm>
          <a:off x="1496965" y="1248643"/>
          <a:ext cx="967232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34887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7225" y="99671"/>
            <a:ext cx="8911687" cy="698253"/>
          </a:xfrm>
        </p:spPr>
        <p:txBody>
          <a:bodyPr/>
          <a:lstStyle/>
          <a:p>
            <a:r>
              <a:rPr lang="es-EC" b="1" dirty="0" smtClean="0"/>
              <a:t>PLANTEAMIENTO DEL PROBLEMA</a:t>
            </a:r>
            <a:endParaRPr lang="es-EC" b="1" dirty="0"/>
          </a:p>
        </p:txBody>
      </p:sp>
      <p:pic>
        <p:nvPicPr>
          <p:cNvPr id="4" name="Picture 2" descr="Resultado de imagen para PITAHAYA DE PAL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99773">
            <a:off x="8956635" y="4309160"/>
            <a:ext cx="3487878" cy="2608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67225" y="1325054"/>
            <a:ext cx="10961824" cy="3464416"/>
            <a:chOff x="730046" y="888643"/>
            <a:chExt cx="10961824" cy="3464416"/>
          </a:xfrm>
        </p:grpSpPr>
        <p:graphicFrame>
          <p:nvGraphicFramePr>
            <p:cNvPr id="5" name="Diagrama 4"/>
            <p:cNvGraphicFramePr/>
            <p:nvPr>
              <p:extLst>
                <p:ext uri="{D42A27DB-BD31-4B8C-83A1-F6EECF244321}">
                  <p14:modId xmlns:p14="http://schemas.microsoft.com/office/powerpoint/2010/main" val="4136934900"/>
                </p:ext>
              </p:extLst>
            </p:nvPr>
          </p:nvGraphicFramePr>
          <p:xfrm>
            <a:off x="730046" y="888643"/>
            <a:ext cx="8128000" cy="100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379917215"/>
                </p:ext>
              </p:extLst>
            </p:nvPr>
          </p:nvGraphicFramePr>
          <p:xfrm>
            <a:off x="730046" y="1971752"/>
            <a:ext cx="8128000" cy="12994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p:cNvGraphicFramePr/>
            <p:nvPr>
              <p:extLst>
                <p:ext uri="{D42A27DB-BD31-4B8C-83A1-F6EECF244321}">
                  <p14:modId xmlns:p14="http://schemas.microsoft.com/office/powerpoint/2010/main" val="1904136344"/>
                </p:ext>
              </p:extLst>
            </p:nvPr>
          </p:nvGraphicFramePr>
          <p:xfrm>
            <a:off x="730048" y="3335628"/>
            <a:ext cx="8128000" cy="10174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6" name="Grupo 15"/>
            <p:cNvGrpSpPr/>
            <p:nvPr/>
          </p:nvGrpSpPr>
          <p:grpSpPr>
            <a:xfrm>
              <a:off x="9053848" y="1289018"/>
              <a:ext cx="437882" cy="2829060"/>
              <a:chOff x="9144000" y="1365160"/>
              <a:chExt cx="437882" cy="2829060"/>
            </a:xfrm>
          </p:grpSpPr>
          <p:cxnSp>
            <p:nvCxnSpPr>
              <p:cNvPr id="10" name="Conector recto 9"/>
              <p:cNvCxnSpPr/>
              <p:nvPr/>
            </p:nvCxnSpPr>
            <p:spPr>
              <a:xfrm>
                <a:off x="9581882" y="1365160"/>
                <a:ext cx="0" cy="282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9144000" y="1365161"/>
                <a:ext cx="437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9144000" y="2698407"/>
                <a:ext cx="437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9144000" y="4194220"/>
                <a:ext cx="4378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CuadroTexto 16"/>
            <p:cNvSpPr txBox="1"/>
            <p:nvPr/>
          </p:nvSpPr>
          <p:spPr>
            <a:xfrm>
              <a:off x="9553977" y="2299099"/>
              <a:ext cx="2137893" cy="646331"/>
            </a:xfrm>
            <a:prstGeom prst="rect">
              <a:avLst/>
            </a:prstGeom>
            <a:noFill/>
          </p:spPr>
          <p:txBody>
            <a:bodyPr wrap="square" rtlCol="0">
              <a:spAutoFit/>
            </a:bodyPr>
            <a:lstStyle/>
            <a:p>
              <a:r>
                <a:rPr lang="es-EC" dirty="0" smtClean="0"/>
                <a:t>Perjudica a todos los productores</a:t>
              </a:r>
              <a:endParaRPr lang="es-EC" dirty="0"/>
            </a:p>
          </p:txBody>
        </p:sp>
      </p:grpSp>
      <p:sp>
        <p:nvSpPr>
          <p:cNvPr id="18" name="CuadroTexto 17"/>
          <p:cNvSpPr txBox="1"/>
          <p:nvPr/>
        </p:nvSpPr>
        <p:spPr>
          <a:xfrm>
            <a:off x="946703" y="5043778"/>
            <a:ext cx="8500056" cy="1200329"/>
          </a:xfrm>
          <a:prstGeom prst="rect">
            <a:avLst/>
          </a:prstGeom>
          <a:noFill/>
        </p:spPr>
        <p:txBody>
          <a:bodyPr wrap="square" rtlCol="0">
            <a:spAutoFit/>
          </a:bodyPr>
          <a:lstStyle/>
          <a:p>
            <a:pPr algn="ctr"/>
            <a:r>
              <a:rPr lang="es-EC" sz="2400" b="1" dirty="0"/>
              <a:t>¿Cómo afecta el manejo de los costos de producción en la rentabilidad de los productores de pitahaya del cantón Palora?</a:t>
            </a:r>
            <a:endParaRPr lang="es-EC" sz="2400" dirty="0"/>
          </a:p>
        </p:txBody>
      </p:sp>
    </p:spTree>
    <p:extLst>
      <p:ext uri="{BB962C8B-B14F-4D97-AF65-F5344CB8AC3E}">
        <p14:creationId xmlns:p14="http://schemas.microsoft.com/office/powerpoint/2010/main" val="184793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0390" y="638178"/>
            <a:ext cx="8911687" cy="1280890"/>
          </a:xfrm>
        </p:spPr>
        <p:txBody>
          <a:bodyPr/>
          <a:lstStyle/>
          <a:p>
            <a:r>
              <a:rPr lang="es-EC" b="1" dirty="0" smtClean="0"/>
              <a:t>OBJETIVOS</a:t>
            </a:r>
            <a:endParaRPr lang="es-EC" b="1" dirty="0"/>
          </a:p>
        </p:txBody>
      </p:sp>
      <p:graphicFrame>
        <p:nvGraphicFramePr>
          <p:cNvPr id="3" name="Diagrama 2"/>
          <p:cNvGraphicFramePr/>
          <p:nvPr>
            <p:extLst>
              <p:ext uri="{D42A27DB-BD31-4B8C-83A1-F6EECF244321}">
                <p14:modId xmlns:p14="http://schemas.microsoft.com/office/powerpoint/2010/main" val="3153140987"/>
              </p:ext>
            </p:extLst>
          </p:nvPr>
        </p:nvGraphicFramePr>
        <p:xfrm>
          <a:off x="1800180" y="1312094"/>
          <a:ext cx="9443075" cy="5101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786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0390" y="638178"/>
            <a:ext cx="8911687" cy="1280890"/>
          </a:xfrm>
        </p:spPr>
        <p:txBody>
          <a:bodyPr/>
          <a:lstStyle/>
          <a:p>
            <a:r>
              <a:rPr lang="es-EC" b="1" dirty="0" smtClean="0"/>
              <a:t>HIPOTESIS</a:t>
            </a:r>
            <a:endParaRPr lang="es-EC" b="1" dirty="0"/>
          </a:p>
        </p:txBody>
      </p:sp>
      <p:graphicFrame>
        <p:nvGraphicFramePr>
          <p:cNvPr id="4" name="Diagrama 3"/>
          <p:cNvGraphicFramePr/>
          <p:nvPr>
            <p:extLst>
              <p:ext uri="{D42A27DB-BD31-4B8C-83A1-F6EECF244321}">
                <p14:modId xmlns:p14="http://schemas.microsoft.com/office/powerpoint/2010/main" val="1290282124"/>
              </p:ext>
            </p:extLst>
          </p:nvPr>
        </p:nvGraphicFramePr>
        <p:xfrm>
          <a:off x="4765184" y="798489"/>
          <a:ext cx="7147774" cy="506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785612" y="1919068"/>
            <a:ext cx="3979572" cy="3385542"/>
          </a:xfrm>
          <a:prstGeom prst="rect">
            <a:avLst/>
          </a:prstGeom>
          <a:noFill/>
        </p:spPr>
        <p:txBody>
          <a:bodyPr wrap="square" rtlCol="0">
            <a:spAutoFit/>
          </a:bodyPr>
          <a:lstStyle/>
          <a:p>
            <a:pPr algn="ctr"/>
            <a:r>
              <a:rPr lang="es-EC" sz="2800" dirty="0"/>
              <a:t>El manejo inadecuado de los costos de producción incide en la rentabilidad de los productores de pitahaya.</a:t>
            </a:r>
          </a:p>
          <a:p>
            <a:endParaRPr lang="es-EC" dirty="0"/>
          </a:p>
        </p:txBody>
      </p:sp>
    </p:spTree>
    <p:extLst>
      <p:ext uri="{BB962C8B-B14F-4D97-AF65-F5344CB8AC3E}">
        <p14:creationId xmlns:p14="http://schemas.microsoft.com/office/powerpoint/2010/main" val="3354875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42" y="103031"/>
            <a:ext cx="4183739" cy="791377"/>
          </a:xfrm>
        </p:spPr>
        <p:txBody>
          <a:bodyPr/>
          <a:lstStyle/>
          <a:p>
            <a:r>
              <a:rPr lang="es-EC" dirty="0" smtClean="0"/>
              <a:t>Marco teórico</a:t>
            </a:r>
            <a:endParaRPr lang="es-EC" dirty="0"/>
          </a:p>
        </p:txBody>
      </p:sp>
      <p:sp>
        <p:nvSpPr>
          <p:cNvPr id="8" name="Título 1"/>
          <p:cNvSpPr txBox="1">
            <a:spLocks/>
          </p:cNvSpPr>
          <p:nvPr/>
        </p:nvSpPr>
        <p:spPr>
          <a:xfrm>
            <a:off x="1570972" y="706191"/>
            <a:ext cx="4183739" cy="791377"/>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Teorías identificadas</a:t>
            </a:r>
            <a:endParaRPr lang="es-EC" dirty="0"/>
          </a:p>
        </p:txBody>
      </p:sp>
      <p:graphicFrame>
        <p:nvGraphicFramePr>
          <p:cNvPr id="3" name="Diagrama 2"/>
          <p:cNvGraphicFramePr/>
          <p:nvPr>
            <p:extLst>
              <p:ext uri="{D42A27DB-BD31-4B8C-83A1-F6EECF244321}">
                <p14:modId xmlns:p14="http://schemas.microsoft.com/office/powerpoint/2010/main" val="2587052007"/>
              </p:ext>
            </p:extLst>
          </p:nvPr>
        </p:nvGraphicFramePr>
        <p:xfrm>
          <a:off x="1233509" y="1299215"/>
          <a:ext cx="99582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752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42" y="103031"/>
            <a:ext cx="4183739" cy="791377"/>
          </a:xfrm>
        </p:spPr>
        <p:txBody>
          <a:bodyPr/>
          <a:lstStyle/>
          <a:p>
            <a:r>
              <a:rPr lang="es-EC" dirty="0" smtClean="0"/>
              <a:t>Marco teórico</a:t>
            </a:r>
            <a:endParaRPr lang="es-EC" dirty="0"/>
          </a:p>
        </p:txBody>
      </p:sp>
      <p:sp>
        <p:nvSpPr>
          <p:cNvPr id="8" name="Título 1"/>
          <p:cNvSpPr txBox="1">
            <a:spLocks/>
          </p:cNvSpPr>
          <p:nvPr/>
        </p:nvSpPr>
        <p:spPr>
          <a:xfrm>
            <a:off x="1599109" y="790598"/>
            <a:ext cx="6362414" cy="491544"/>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Estado de arte o marco referencial</a:t>
            </a:r>
            <a:endParaRPr lang="es-EC" dirty="0"/>
          </a:p>
        </p:txBody>
      </p:sp>
      <p:graphicFrame>
        <p:nvGraphicFramePr>
          <p:cNvPr id="4" name="Diagrama 3"/>
          <p:cNvGraphicFramePr/>
          <p:nvPr>
            <p:extLst>
              <p:ext uri="{D42A27DB-BD31-4B8C-83A1-F6EECF244321}">
                <p14:modId xmlns:p14="http://schemas.microsoft.com/office/powerpoint/2010/main" val="2264054196"/>
              </p:ext>
            </p:extLst>
          </p:nvPr>
        </p:nvGraphicFramePr>
        <p:xfrm>
          <a:off x="630814" y="1197737"/>
          <a:ext cx="1099880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317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5811" y="294069"/>
            <a:ext cx="10020014" cy="491544"/>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DIAGNOSTICO A NIVEL NACIONAL Y PROVINCIAL DE PITAHAYA</a:t>
            </a:r>
            <a:endParaRPr lang="es-EC" dirty="0"/>
          </a:p>
        </p:txBody>
      </p:sp>
      <p:graphicFrame>
        <p:nvGraphicFramePr>
          <p:cNvPr id="2" name="Diagrama 1"/>
          <p:cNvGraphicFramePr/>
          <p:nvPr>
            <p:extLst>
              <p:ext uri="{D42A27DB-BD31-4B8C-83A1-F6EECF244321}">
                <p14:modId xmlns:p14="http://schemas.microsoft.com/office/powerpoint/2010/main" val="3445498189"/>
              </p:ext>
            </p:extLst>
          </p:nvPr>
        </p:nvGraphicFramePr>
        <p:xfrm>
          <a:off x="1117600" y="1146220"/>
          <a:ext cx="6545330" cy="4863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620340" y="785613"/>
            <a:ext cx="10020014" cy="491544"/>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DIAGNOSTICO A NIVEL MUNIDAL Y LATINOAMERICA</a:t>
            </a:r>
            <a:endParaRPr lang="es-EC" b="1" dirty="0"/>
          </a:p>
        </p:txBody>
      </p:sp>
      <p:pic>
        <p:nvPicPr>
          <p:cNvPr id="2050" name="Picture 2" descr="Resultado de imagen para mapamund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2424" y="1277157"/>
            <a:ext cx="2409527" cy="24095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america latina"/>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1" b="100000" l="3610" r="95722">
                        <a14:foregroundMark x1="21524" y1="5622" x2="21524" y2="5622"/>
                        <a14:foregroundMark x1="33690" y1="11446" x2="33690" y2="11446"/>
                        <a14:foregroundMark x1="41043" y1="5622" x2="41043" y2="5622"/>
                        <a14:foregroundMark x1="43583" y1="6426" x2="43583" y2="6426"/>
                        <a14:foregroundMark x1="45588" y1="7631" x2="45588" y2="7631"/>
                        <a14:foregroundMark x1="38503" y1="19478" x2="38503" y2="19478"/>
                        <a14:foregroundMark x1="40909" y1="22088" x2="40909" y2="22088"/>
                        <a14:foregroundMark x1="43449" y1="20884" x2="43449" y2="20884"/>
                        <a14:foregroundMark x1="50668" y1="84940" x2="50668" y2="84940"/>
                      </a14:backgroundRemoval>
                    </a14:imgEffect>
                  </a14:imgLayer>
                </a14:imgProps>
              </a:ext>
              <a:ext uri="{28A0092B-C50C-407E-A947-70E740481C1C}">
                <a14:useLocalDpi xmlns:a14="http://schemas.microsoft.com/office/drawing/2010/main" val="0"/>
              </a:ext>
            </a:extLst>
          </a:blip>
          <a:srcRect r="15187"/>
          <a:stretch/>
        </p:blipFill>
        <p:spPr bwMode="auto">
          <a:xfrm>
            <a:off x="7489308" y="3686684"/>
            <a:ext cx="3905522" cy="306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71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3120</TotalTime>
  <Words>2098</Words>
  <Application>Microsoft Office PowerPoint</Application>
  <PresentationFormat>Panorámica</PresentationFormat>
  <Paragraphs>359</Paragraphs>
  <Slides>25</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Century Gothic</vt:lpstr>
      <vt:lpstr>Times New Roman</vt:lpstr>
      <vt:lpstr>Wingdings 3</vt:lpstr>
      <vt:lpstr>Espiral</vt:lpstr>
      <vt:lpstr>LOS COSTOS DE PRODUCCIÓN Y LA RENTABILIDAD EN LOS PRODUCTORES DE PITAHAYA DEL CANTON PALORA, PROVINCIA DE MORONA SANTIAGO</vt:lpstr>
      <vt:lpstr>ESTRUCTURA</vt:lpstr>
      <vt:lpstr>INTRODUCCIÓN</vt:lpstr>
      <vt:lpstr>PLANTEAMIENTO DEL PROBLEMA</vt:lpstr>
      <vt:lpstr>OBJETIVOS</vt:lpstr>
      <vt:lpstr>HIPOTESIS</vt:lpstr>
      <vt:lpstr>Marco teórico</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COSTOS DE PRODUCCION Y RENTABILIDAD EN LOS PRODUCTORES DE PITAHAYA DEL CANTON PALORA, MORONA SANTIA</dc:title>
  <dc:creator>Lilian Peláez</dc:creator>
  <cp:lastModifiedBy>LenoVo</cp:lastModifiedBy>
  <cp:revision>96</cp:revision>
  <dcterms:created xsi:type="dcterms:W3CDTF">2020-01-22T14:50:49Z</dcterms:created>
  <dcterms:modified xsi:type="dcterms:W3CDTF">2020-02-04T01:59:15Z</dcterms:modified>
</cp:coreProperties>
</file>