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8" r:id="rId1"/>
  </p:sldMasterIdLst>
  <p:sldIdLst>
    <p:sldId id="296" r:id="rId2"/>
    <p:sldId id="280" r:id="rId3"/>
    <p:sldId id="257" r:id="rId4"/>
    <p:sldId id="277" r:id="rId5"/>
    <p:sldId id="258" r:id="rId6"/>
    <p:sldId id="278" r:id="rId7"/>
    <p:sldId id="279" r:id="rId8"/>
    <p:sldId id="261" r:id="rId9"/>
    <p:sldId id="282" r:id="rId10"/>
    <p:sldId id="285" r:id="rId11"/>
    <p:sldId id="263" r:id="rId12"/>
    <p:sldId id="281" r:id="rId13"/>
    <p:sldId id="265" r:id="rId14"/>
    <p:sldId id="267" r:id="rId15"/>
    <p:sldId id="287" r:id="rId16"/>
    <p:sldId id="268" r:id="rId17"/>
    <p:sldId id="269" r:id="rId18"/>
    <p:sldId id="270" r:id="rId19"/>
    <p:sldId id="271" r:id="rId20"/>
    <p:sldId id="273" r:id="rId21"/>
    <p:sldId id="272" r:id="rId22"/>
    <p:sldId id="274" r:id="rId23"/>
    <p:sldId id="288" r:id="rId24"/>
    <p:sldId id="275" r:id="rId25"/>
    <p:sldId id="295" r:id="rId26"/>
    <p:sldId id="292" r:id="rId27"/>
    <p:sldId id="291" r:id="rId28"/>
    <p:sldId id="293" r:id="rId29"/>
    <p:sldId id="29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DC2"/>
    <a:srgbClr val="FFD9B3"/>
    <a:srgbClr val="EEEE54"/>
    <a:srgbClr val="A6E8A6"/>
    <a:srgbClr val="E639BC"/>
    <a:srgbClr val="FF9933"/>
    <a:srgbClr val="D8F8D0"/>
    <a:srgbClr val="FFCC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58" d="100"/>
          <a:sy n="58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9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hyperlink" Target="Modelo_analisis_financiero_pymes.xlsx" TargetMode="External"/><Relationship Id="rId1" Type="http://schemas.openxmlformats.org/officeDocument/2006/relationships/hyperlink" Target="Modelo_analisis_financiero_pymes_Superior.xlsx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hyperlink" Target="Modelo_analisis_financiero_pymes_Superior.xlsx" TargetMode="External"/><Relationship Id="rId1" Type="http://schemas.openxmlformats.org/officeDocument/2006/relationships/hyperlink" Target="Modelo_analisis_financiero_pymes.xlsx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9E7BD-AE3C-4507-951D-8B2BFFB7C64C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E903B4-8B84-4DDC-86B9-4DCC299FF060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5BDC2"/>
        </a:solidFill>
        <a:ln>
          <a:solidFill>
            <a:schemeClr val="accent6">
              <a:lumMod val="75000"/>
            </a:schemeClr>
          </a:solidFill>
        </a:ln>
      </dgm:spPr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algn="ctr"/>
          <a:r>
            <a:rPr lang="es-EC" sz="1800" b="1" cap="none" spc="0" dirty="0" smtClean="0">
              <a:ln/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rPr>
            <a:t>ANTECEDENTES</a:t>
          </a:r>
          <a:endParaRPr lang="en-US" sz="1800" b="1" cap="none" spc="0" dirty="0">
            <a:ln/>
            <a:solidFill>
              <a:schemeClr val="tx1"/>
            </a:solidFill>
            <a:effectLst/>
            <a:latin typeface="+mj-lt"/>
            <a:cs typeface="Arial" panose="020B0604020202020204" pitchFamily="34" charset="0"/>
          </a:endParaRPr>
        </a:p>
      </dgm:t>
    </dgm:pt>
    <dgm:pt modelId="{B7F3AA02-0C68-4B9D-8F24-DB8F85331597}" type="parTrans" cxnId="{4A3DEECF-2984-4096-B744-26C56E411D13}">
      <dgm:prSet/>
      <dgm:spPr/>
      <dgm:t>
        <a:bodyPr/>
        <a:lstStyle/>
        <a:p>
          <a:pPr algn="ctr"/>
          <a:endParaRPr lang="en-US">
            <a:latin typeface="+mj-lt"/>
            <a:cs typeface="Arial" panose="020B0604020202020204" pitchFamily="34" charset="0"/>
          </a:endParaRPr>
        </a:p>
      </dgm:t>
    </dgm:pt>
    <dgm:pt modelId="{E7FD64C9-48E6-45DF-8539-D71E1A84B8CA}" type="sibTrans" cxnId="{4A3DEECF-2984-4096-B744-26C56E411D13}">
      <dgm:prSet/>
      <dgm:spPr>
        <a:solidFill>
          <a:srgbClr val="0070C0"/>
        </a:solidFill>
      </dgm:spPr>
      <dgm:t>
        <a:bodyPr/>
        <a:lstStyle/>
        <a:p>
          <a:pPr algn="ctr"/>
          <a:endParaRPr lang="en-US">
            <a:latin typeface="+mj-lt"/>
            <a:cs typeface="Arial" panose="020B0604020202020204" pitchFamily="34" charset="0"/>
          </a:endParaRPr>
        </a:p>
      </dgm:t>
    </dgm:pt>
    <dgm:pt modelId="{58CADC7A-7D09-4597-ABC2-452AE2CCD1F0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es-EC" sz="1500" dirty="0" smtClean="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rPr>
            <a:t>Las Pymes forman parte del motor de la economía del país, se registraron 496.708 pymes .</a:t>
          </a:r>
          <a:endParaRPr lang="en-US" sz="1500" dirty="0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023301EF-45D5-44D9-9217-3AF1206AD703}" type="parTrans" cxnId="{83E20A5A-1395-4FFB-A8E1-2D13E465740A}">
      <dgm:prSet/>
      <dgm:spPr/>
      <dgm:t>
        <a:bodyPr/>
        <a:lstStyle/>
        <a:p>
          <a:pPr algn="ctr"/>
          <a:endParaRPr lang="en-US">
            <a:latin typeface="+mj-lt"/>
            <a:cs typeface="Arial" panose="020B0604020202020204" pitchFamily="34" charset="0"/>
          </a:endParaRPr>
        </a:p>
      </dgm:t>
    </dgm:pt>
    <dgm:pt modelId="{3E45AC1B-F601-4D6B-864D-BC38B5F53CEE}" type="sibTrans" cxnId="{83E20A5A-1395-4FFB-A8E1-2D13E465740A}">
      <dgm:prSet/>
      <dgm:spPr/>
      <dgm:t>
        <a:bodyPr/>
        <a:lstStyle/>
        <a:p>
          <a:pPr algn="ctr"/>
          <a:endParaRPr lang="en-US">
            <a:latin typeface="+mj-lt"/>
            <a:cs typeface="Arial" panose="020B0604020202020204" pitchFamily="34" charset="0"/>
          </a:endParaRPr>
        </a:p>
      </dgm:t>
    </dgm:pt>
    <dgm:pt modelId="{932A04F7-EDF5-44B5-B888-62005656163D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es-EC" sz="1500" dirty="0" smtClean="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rPr>
            <a:t>El sector comercial 36,3% al total de empresas y 41,3% al total de ingresos</a:t>
          </a:r>
          <a:endParaRPr lang="en-US" sz="1500" dirty="0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454010C3-E57F-4ED5-AD9A-5BAC363DDA28}" type="parTrans" cxnId="{11A4C71D-BB83-45A0-A556-9C7567AD41B9}">
      <dgm:prSet/>
      <dgm:spPr/>
      <dgm:t>
        <a:bodyPr/>
        <a:lstStyle/>
        <a:p>
          <a:pPr algn="ctr"/>
          <a:endParaRPr lang="en-US">
            <a:latin typeface="+mj-lt"/>
            <a:cs typeface="Arial" panose="020B0604020202020204" pitchFamily="34" charset="0"/>
          </a:endParaRPr>
        </a:p>
      </dgm:t>
    </dgm:pt>
    <dgm:pt modelId="{53D01695-D7CE-46E1-ADF3-25D7FA5DA547}" type="sibTrans" cxnId="{11A4C71D-BB83-45A0-A556-9C7567AD41B9}">
      <dgm:prSet/>
      <dgm:spPr/>
      <dgm:t>
        <a:bodyPr/>
        <a:lstStyle/>
        <a:p>
          <a:pPr algn="ctr"/>
          <a:endParaRPr lang="en-US">
            <a:latin typeface="+mj-lt"/>
            <a:cs typeface="Arial" panose="020B0604020202020204" pitchFamily="34" charset="0"/>
          </a:endParaRPr>
        </a:p>
      </dgm:t>
    </dgm:pt>
    <dgm:pt modelId="{1A34C502-86C0-4DAA-AB46-5528BA229F92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es-EC" sz="1500" dirty="0" smtClean="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rPr>
            <a:t>En Santo Domingo existen 20.672 pymes que representa el 2,6% a nivel nacional.</a:t>
          </a:r>
          <a:endParaRPr lang="en-US" sz="1500" dirty="0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63D4B535-12CE-4998-9BDC-5925F87202BC}" type="parTrans" cxnId="{4836D5C1-5A8F-49B7-907C-1F612A437F94}">
      <dgm:prSet/>
      <dgm:spPr/>
      <dgm:t>
        <a:bodyPr/>
        <a:lstStyle/>
        <a:p>
          <a:pPr algn="ctr"/>
          <a:endParaRPr lang="en-US">
            <a:latin typeface="+mj-lt"/>
            <a:cs typeface="Arial" panose="020B0604020202020204" pitchFamily="34" charset="0"/>
          </a:endParaRPr>
        </a:p>
      </dgm:t>
    </dgm:pt>
    <dgm:pt modelId="{493713A8-D5E7-412A-A85F-AABA656FDB53}" type="sibTrans" cxnId="{4836D5C1-5A8F-49B7-907C-1F612A437F94}">
      <dgm:prSet/>
      <dgm:spPr/>
      <dgm:t>
        <a:bodyPr/>
        <a:lstStyle/>
        <a:p>
          <a:pPr algn="ctr"/>
          <a:endParaRPr lang="en-US">
            <a:latin typeface="+mj-lt"/>
            <a:cs typeface="Arial" panose="020B0604020202020204" pitchFamily="34" charset="0"/>
          </a:endParaRPr>
        </a:p>
      </dgm:t>
    </dgm:pt>
    <dgm:pt modelId="{5163EA66-821F-413C-9805-AE9372AEE674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es-EC" sz="1500" dirty="0" smtClean="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rPr>
            <a:t>Generan un alto beneficio social y económico.</a:t>
          </a:r>
          <a:endParaRPr lang="en-US" sz="1500" dirty="0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25E1DE7B-53E3-4693-B014-104D1725EC1B}" type="parTrans" cxnId="{BEDAA26C-3EDB-4D10-8565-832DF02C3F77}">
      <dgm:prSet/>
      <dgm:spPr/>
      <dgm:t>
        <a:bodyPr/>
        <a:lstStyle/>
        <a:p>
          <a:pPr algn="ctr"/>
          <a:endParaRPr lang="en-US">
            <a:latin typeface="+mj-lt"/>
            <a:cs typeface="Arial" panose="020B0604020202020204" pitchFamily="34" charset="0"/>
          </a:endParaRPr>
        </a:p>
      </dgm:t>
    </dgm:pt>
    <dgm:pt modelId="{06B6D8C9-992C-4F9D-A71A-BD1A4B255BBD}" type="sibTrans" cxnId="{BEDAA26C-3EDB-4D10-8565-832DF02C3F77}">
      <dgm:prSet/>
      <dgm:spPr/>
      <dgm:t>
        <a:bodyPr/>
        <a:lstStyle/>
        <a:p>
          <a:pPr algn="ctr"/>
          <a:endParaRPr lang="en-US">
            <a:latin typeface="+mj-lt"/>
            <a:cs typeface="Arial" panose="020B0604020202020204" pitchFamily="34" charset="0"/>
          </a:endParaRPr>
        </a:p>
      </dgm:t>
    </dgm:pt>
    <dgm:pt modelId="{3CA0877A-48B4-4E48-B730-907681D04FD9}" type="pres">
      <dgm:prSet presAssocID="{D339E7BD-AE3C-4507-951D-8B2BFFB7C6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0C578D-306F-4F5D-A818-C8B977901BE3}" type="pres">
      <dgm:prSet presAssocID="{D339E7BD-AE3C-4507-951D-8B2BFFB7C64C}" presName="cycle" presStyleCnt="0"/>
      <dgm:spPr/>
    </dgm:pt>
    <dgm:pt modelId="{1B0EB534-9FF7-4D18-94C4-8D58C3B799BB}" type="pres">
      <dgm:prSet presAssocID="{0AE903B4-8B84-4DDC-86B9-4DCC299FF060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58E88-F719-4126-8482-351514DFC64F}" type="pres">
      <dgm:prSet presAssocID="{E7FD64C9-48E6-45DF-8539-D71E1A84B8CA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730F8CAF-399B-4D7A-8237-03700E530EDD}" type="pres">
      <dgm:prSet presAssocID="{58CADC7A-7D09-4597-ABC2-452AE2CCD1F0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1719D-4690-4A68-AE2A-B65D8E6C3063}" type="pres">
      <dgm:prSet presAssocID="{932A04F7-EDF5-44B5-B888-62005656163D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7EEA4-32B2-4366-AEC5-325C13DFDE74}" type="pres">
      <dgm:prSet presAssocID="{1A34C502-86C0-4DAA-AB46-5528BA229F92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B8009-AC4F-4B20-9DD7-9230E75A7CE8}" type="pres">
      <dgm:prSet presAssocID="{5163EA66-821F-413C-9805-AE9372AEE674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962C49-851A-48EE-90B0-EAA29028A206}" type="presOf" srcId="{1A34C502-86C0-4DAA-AB46-5528BA229F92}" destId="{E177EEA4-32B2-4366-AEC5-325C13DFDE74}" srcOrd="0" destOrd="0" presId="urn:microsoft.com/office/officeart/2005/8/layout/cycle3"/>
    <dgm:cxn modelId="{85A61BAC-DFC9-49FE-83AE-85764CAAB051}" type="presOf" srcId="{932A04F7-EDF5-44B5-B888-62005656163D}" destId="{8D01719D-4690-4A68-AE2A-B65D8E6C3063}" srcOrd="0" destOrd="0" presId="urn:microsoft.com/office/officeart/2005/8/layout/cycle3"/>
    <dgm:cxn modelId="{4836D5C1-5A8F-49B7-907C-1F612A437F94}" srcId="{D339E7BD-AE3C-4507-951D-8B2BFFB7C64C}" destId="{1A34C502-86C0-4DAA-AB46-5528BA229F92}" srcOrd="3" destOrd="0" parTransId="{63D4B535-12CE-4998-9BDC-5925F87202BC}" sibTransId="{493713A8-D5E7-412A-A85F-AABA656FDB53}"/>
    <dgm:cxn modelId="{DB605D2D-538F-467D-918D-D5C4D6177EBD}" type="presOf" srcId="{E7FD64C9-48E6-45DF-8539-D71E1A84B8CA}" destId="{94358E88-F719-4126-8482-351514DFC64F}" srcOrd="0" destOrd="0" presId="urn:microsoft.com/office/officeart/2005/8/layout/cycle3"/>
    <dgm:cxn modelId="{BC71EB6E-0F8F-47A3-B021-93C873983AA1}" type="presOf" srcId="{5163EA66-821F-413C-9805-AE9372AEE674}" destId="{C2AB8009-AC4F-4B20-9DD7-9230E75A7CE8}" srcOrd="0" destOrd="0" presId="urn:microsoft.com/office/officeart/2005/8/layout/cycle3"/>
    <dgm:cxn modelId="{83E20A5A-1395-4FFB-A8E1-2D13E465740A}" srcId="{D339E7BD-AE3C-4507-951D-8B2BFFB7C64C}" destId="{58CADC7A-7D09-4597-ABC2-452AE2CCD1F0}" srcOrd="1" destOrd="0" parTransId="{023301EF-45D5-44D9-9217-3AF1206AD703}" sibTransId="{3E45AC1B-F601-4D6B-864D-BC38B5F53CEE}"/>
    <dgm:cxn modelId="{F64EA3C6-5C11-4DE2-AA20-1B6357A3FB43}" type="presOf" srcId="{0AE903B4-8B84-4DDC-86B9-4DCC299FF060}" destId="{1B0EB534-9FF7-4D18-94C4-8D58C3B799BB}" srcOrd="0" destOrd="0" presId="urn:microsoft.com/office/officeart/2005/8/layout/cycle3"/>
    <dgm:cxn modelId="{4A3DEECF-2984-4096-B744-26C56E411D13}" srcId="{D339E7BD-AE3C-4507-951D-8B2BFFB7C64C}" destId="{0AE903B4-8B84-4DDC-86B9-4DCC299FF060}" srcOrd="0" destOrd="0" parTransId="{B7F3AA02-0C68-4B9D-8F24-DB8F85331597}" sibTransId="{E7FD64C9-48E6-45DF-8539-D71E1A84B8CA}"/>
    <dgm:cxn modelId="{BEDAA26C-3EDB-4D10-8565-832DF02C3F77}" srcId="{D339E7BD-AE3C-4507-951D-8B2BFFB7C64C}" destId="{5163EA66-821F-413C-9805-AE9372AEE674}" srcOrd="4" destOrd="0" parTransId="{25E1DE7B-53E3-4693-B014-104D1725EC1B}" sibTransId="{06B6D8C9-992C-4F9D-A71A-BD1A4B255BBD}"/>
    <dgm:cxn modelId="{11A4C71D-BB83-45A0-A556-9C7567AD41B9}" srcId="{D339E7BD-AE3C-4507-951D-8B2BFFB7C64C}" destId="{932A04F7-EDF5-44B5-B888-62005656163D}" srcOrd="2" destOrd="0" parTransId="{454010C3-E57F-4ED5-AD9A-5BAC363DDA28}" sibTransId="{53D01695-D7CE-46E1-ADF3-25D7FA5DA547}"/>
    <dgm:cxn modelId="{E399399A-D57B-4B17-B992-0B24EF401665}" type="presOf" srcId="{D339E7BD-AE3C-4507-951D-8B2BFFB7C64C}" destId="{3CA0877A-48B4-4E48-B730-907681D04FD9}" srcOrd="0" destOrd="0" presId="urn:microsoft.com/office/officeart/2005/8/layout/cycle3"/>
    <dgm:cxn modelId="{2B39498A-921E-4B95-8A01-633098450850}" type="presOf" srcId="{58CADC7A-7D09-4597-ABC2-452AE2CCD1F0}" destId="{730F8CAF-399B-4D7A-8237-03700E530EDD}" srcOrd="0" destOrd="0" presId="urn:microsoft.com/office/officeart/2005/8/layout/cycle3"/>
    <dgm:cxn modelId="{B80102FA-6AA9-469D-9B68-A9E802F39961}" type="presParOf" srcId="{3CA0877A-48B4-4E48-B730-907681D04FD9}" destId="{030C578D-306F-4F5D-A818-C8B977901BE3}" srcOrd="0" destOrd="0" presId="urn:microsoft.com/office/officeart/2005/8/layout/cycle3"/>
    <dgm:cxn modelId="{63A43884-B10A-48FD-9AC0-039353E7E1A4}" type="presParOf" srcId="{030C578D-306F-4F5D-A818-C8B977901BE3}" destId="{1B0EB534-9FF7-4D18-94C4-8D58C3B799BB}" srcOrd="0" destOrd="0" presId="urn:microsoft.com/office/officeart/2005/8/layout/cycle3"/>
    <dgm:cxn modelId="{5B4F1CF4-3B6E-40D9-9998-D812D394B598}" type="presParOf" srcId="{030C578D-306F-4F5D-A818-C8B977901BE3}" destId="{94358E88-F719-4126-8482-351514DFC64F}" srcOrd="1" destOrd="0" presId="urn:microsoft.com/office/officeart/2005/8/layout/cycle3"/>
    <dgm:cxn modelId="{9D3BD1BB-21F6-41C1-8BC9-3A118661027E}" type="presParOf" srcId="{030C578D-306F-4F5D-A818-C8B977901BE3}" destId="{730F8CAF-399B-4D7A-8237-03700E530EDD}" srcOrd="2" destOrd="0" presId="urn:microsoft.com/office/officeart/2005/8/layout/cycle3"/>
    <dgm:cxn modelId="{21801A5D-6DC4-4645-9AC5-0AEC92A409F7}" type="presParOf" srcId="{030C578D-306F-4F5D-A818-C8B977901BE3}" destId="{8D01719D-4690-4A68-AE2A-B65D8E6C3063}" srcOrd="3" destOrd="0" presId="urn:microsoft.com/office/officeart/2005/8/layout/cycle3"/>
    <dgm:cxn modelId="{08A510B9-92A7-46D5-AB56-4B8D56E2CD1D}" type="presParOf" srcId="{030C578D-306F-4F5D-A818-C8B977901BE3}" destId="{E177EEA4-32B2-4366-AEC5-325C13DFDE74}" srcOrd="4" destOrd="0" presId="urn:microsoft.com/office/officeart/2005/8/layout/cycle3"/>
    <dgm:cxn modelId="{629CEB28-1ADA-4BB5-BDC7-43BFCB6E2405}" type="presParOf" srcId="{030C578D-306F-4F5D-A818-C8B977901BE3}" destId="{C2AB8009-AC4F-4B20-9DD7-9230E75A7CE8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1C9AD9-C49D-4AA3-941C-FFBAB1BD3F72}" type="doc">
      <dgm:prSet loTypeId="urn:microsoft.com/office/officeart/2005/8/layout/hProcess4" loCatId="process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C69C9D6B-4E9F-4983-92F1-F2E1E5641B73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Generación de información financiera</a:t>
          </a:r>
          <a:endParaRPr lang="en-US" dirty="0">
            <a:solidFill>
              <a:schemeClr val="tx1"/>
            </a:solidFill>
          </a:endParaRPr>
        </a:p>
      </dgm:t>
    </dgm:pt>
    <dgm:pt modelId="{71CFACEC-3B38-48CA-A2DB-774ED91F554C}" type="parTrans" cxnId="{C9267D24-442D-420A-B225-1488CF8477A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77B9D1-2DB7-4226-A4EB-24CF71957BE9}" type="sibTrans" cxnId="{C9267D24-442D-420A-B225-1488CF8477A2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8324BC-BA74-4980-B6AE-11923C729609}">
      <dgm:prSet phldrT="[Texto]"/>
      <dgm:spPr>
        <a:ln w="57150"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Declaración de impuestos (SRI)</a:t>
          </a:r>
          <a:endParaRPr lang="en-US" dirty="0">
            <a:solidFill>
              <a:schemeClr val="tx1"/>
            </a:solidFill>
          </a:endParaRPr>
        </a:p>
      </dgm:t>
    </dgm:pt>
    <dgm:pt modelId="{B67626A9-7C22-4CEC-B2A6-E61C3DCDDB07}" type="parTrans" cxnId="{ACD8DA45-4BB4-4B7D-A086-EF7C7340CE8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12EF4DC-F40F-4114-B4DA-E503CF7D8FF5}" type="sibTrans" cxnId="{ACD8DA45-4BB4-4B7D-A086-EF7C7340CE8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0A71150-09D2-4DEA-86E8-88E2B93ED6FA}">
      <dgm:prSet phldrT="[Texto]"/>
      <dgm:spPr>
        <a:ln w="57150"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Estados financieros (SUPERCIAS)</a:t>
          </a:r>
          <a:endParaRPr lang="en-US" dirty="0">
            <a:solidFill>
              <a:schemeClr val="tx1"/>
            </a:solidFill>
          </a:endParaRPr>
        </a:p>
      </dgm:t>
    </dgm:pt>
    <dgm:pt modelId="{CDDB64E4-9D6E-4D34-B259-0D3997F1C2B1}" type="parTrans" cxnId="{C1C4FE49-19F9-48EA-9131-F302310AE4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205011E-C685-4DC3-AD7C-D919403EE91F}" type="sibTrans" cxnId="{C1C4FE49-19F9-48EA-9131-F302310AE4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C7CD28-4D60-4FA5-9975-D564A91CCD71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Frecuencia generación de balances</a:t>
          </a:r>
          <a:endParaRPr lang="en-US" dirty="0">
            <a:solidFill>
              <a:schemeClr val="tx1"/>
            </a:solidFill>
          </a:endParaRPr>
        </a:p>
      </dgm:t>
    </dgm:pt>
    <dgm:pt modelId="{B5E63FC0-3F84-4AE0-A329-AC87FED65DC8}" type="parTrans" cxnId="{6C11E21B-8215-4D03-9696-AF3B43CC47F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4CE493-B111-4A65-90CC-DB0FCD49E122}" type="sibTrans" cxnId="{6C11E21B-8215-4D03-9696-AF3B43CC47FE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9B8226-70B6-46A4-A71B-580D4F2A30A7}">
      <dgm:prSet phldrT="[Texto]"/>
      <dgm:spPr>
        <a:ln w="38100">
          <a:solidFill>
            <a:srgbClr val="0070C0">
              <a:alpha val="76667"/>
            </a:srgbClr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Al menos una vez al año </a:t>
          </a:r>
          <a:endParaRPr lang="en-US" dirty="0">
            <a:solidFill>
              <a:schemeClr val="tx1"/>
            </a:solidFill>
          </a:endParaRPr>
        </a:p>
      </dgm:t>
    </dgm:pt>
    <dgm:pt modelId="{5BF6395E-E1C2-4D8B-8D5C-EDF52D211C8D}" type="parTrans" cxnId="{C0AA7C5B-95B3-4390-8403-787F97325A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6945F0-A35E-4C16-A96C-CA47D2246BAE}" type="sibTrans" cxnId="{C0AA7C5B-95B3-4390-8403-787F97325A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27E5FA4-4CC6-465A-8988-B539FDD843DF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Índices financieros relevantes </a:t>
          </a:r>
          <a:endParaRPr lang="en-US" dirty="0">
            <a:solidFill>
              <a:schemeClr val="tx1"/>
            </a:solidFill>
          </a:endParaRPr>
        </a:p>
      </dgm:t>
    </dgm:pt>
    <dgm:pt modelId="{A22A3159-C686-4FA3-BD5D-11904DB41890}" type="parTrans" cxnId="{518F52E0-80F4-4A52-8B16-41C93AB7BBA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2BD43F1-7F7C-4687-BF02-985577FEE99D}" type="sibTrans" cxnId="{518F52E0-80F4-4A52-8B16-41C93AB7BBA9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13DFF3-7AF3-493D-9166-0A39DB4594F2}">
      <dgm:prSet phldrT="[Texto]"/>
      <dgm:spPr>
        <a:ln w="57150">
          <a:solidFill>
            <a:srgbClr val="92D050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No aplican un modelo de análisis financiero ni un método específicamente</a:t>
          </a:r>
          <a:endParaRPr lang="en-US" dirty="0">
            <a:solidFill>
              <a:schemeClr val="tx1"/>
            </a:solidFill>
          </a:endParaRPr>
        </a:p>
      </dgm:t>
    </dgm:pt>
    <dgm:pt modelId="{1A4EC28A-2E90-4D1B-BE2B-5501F26496CE}" type="parTrans" cxnId="{2CDA4953-501D-4673-8508-CAB10878D86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424160-746C-4B44-84C2-9BDBD7B242E5}" type="sibTrans" cxnId="{2CDA4953-501D-4673-8508-CAB10878D86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751C06D-E372-4ADD-896F-D69E1E75E06F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Uso de métodos de análisis financiero</a:t>
          </a:r>
          <a:endParaRPr lang="en-US" b="1" dirty="0">
            <a:solidFill>
              <a:schemeClr val="tx1"/>
            </a:solidFill>
          </a:endParaRPr>
        </a:p>
      </dgm:t>
    </dgm:pt>
    <dgm:pt modelId="{2492B2F8-08D8-4BE9-BD8D-DEB4DF5F54A5}" type="parTrans" cxnId="{FCD2EF4D-EF44-4932-AB78-6BD981B047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3B92441-008A-481C-80DB-EDF9AFFC17AA}" type="sibTrans" cxnId="{FCD2EF4D-EF44-4932-AB78-6BD981B047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51206A-2B53-4A6C-BCA4-BAD20CBA3DBC}">
      <dgm:prSet/>
      <dgm:spPr>
        <a:ln w="57150">
          <a:solidFill>
            <a:srgbClr val="FFC000">
              <a:alpha val="63333"/>
            </a:srgbClr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Liquidez</a:t>
          </a:r>
          <a:endParaRPr lang="en-US" dirty="0">
            <a:solidFill>
              <a:schemeClr val="tx1"/>
            </a:solidFill>
          </a:endParaRPr>
        </a:p>
      </dgm:t>
    </dgm:pt>
    <dgm:pt modelId="{D4193848-5873-4D1D-8048-BFEE88A4C56D}" type="parTrans" cxnId="{45AFB057-EA8F-4561-94AD-1120AAD05A7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463955-998B-4B51-B873-0A564764E8D4}" type="sibTrans" cxnId="{45AFB057-EA8F-4561-94AD-1120AAD05A7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8F14862-DAAB-4BC0-8D8C-DB3D8CFB84FF}">
      <dgm:prSet/>
      <dgm:spPr>
        <a:ln w="57150">
          <a:solidFill>
            <a:srgbClr val="FFC000">
              <a:alpha val="63333"/>
            </a:srgbClr>
          </a:solidFill>
        </a:ln>
      </dgm:spPr>
      <dgm:t>
        <a:bodyPr/>
        <a:lstStyle/>
        <a:p>
          <a:r>
            <a:rPr lang="es-EC" smtClean="0">
              <a:solidFill>
                <a:schemeClr val="tx1"/>
              </a:solidFill>
            </a:rPr>
            <a:t>Rentabilidad y</a:t>
          </a:r>
          <a:endParaRPr lang="en-US">
            <a:solidFill>
              <a:schemeClr val="tx1"/>
            </a:solidFill>
          </a:endParaRPr>
        </a:p>
      </dgm:t>
    </dgm:pt>
    <dgm:pt modelId="{0985B892-8D09-4592-9B19-88E2BC7F0512}" type="parTrans" cxnId="{2115A563-FBE3-4898-83B7-112AA8D7E5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6982D0-7B69-479B-9AD8-12406C125652}" type="sibTrans" cxnId="{2115A563-FBE3-4898-83B7-112AA8D7E5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8CABD75-C7D0-464D-A2C8-FAA7DB0E2EA7}">
      <dgm:prSet/>
      <dgm:spPr>
        <a:ln w="57150">
          <a:solidFill>
            <a:srgbClr val="FFC000">
              <a:alpha val="63333"/>
            </a:srgbClr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Apalancamiento </a:t>
          </a:r>
          <a:endParaRPr lang="en-US" dirty="0">
            <a:solidFill>
              <a:schemeClr val="tx1"/>
            </a:solidFill>
          </a:endParaRPr>
        </a:p>
      </dgm:t>
    </dgm:pt>
    <dgm:pt modelId="{C0320E9F-59A2-4652-BD80-B97EC2828B26}" type="parTrans" cxnId="{29FA3FB4-D12D-420F-91A0-ECC465EB58F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BD3C79-F2BF-432D-A9FB-C92AEEA8F78E}" type="sibTrans" cxnId="{29FA3FB4-D12D-420F-91A0-ECC465EB58F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2EAA5A2-7E23-4972-8524-548A69A06B4C}">
      <dgm:prSet/>
      <dgm:spPr>
        <a:ln w="57150">
          <a:solidFill>
            <a:srgbClr val="FFC000">
              <a:alpha val="63333"/>
            </a:srgbClr>
          </a:solidFill>
        </a:ln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34D320CB-9D35-40C7-A912-C00CEDD6EAE2}" type="parTrans" cxnId="{4D0132F3-0598-4A12-87CB-5CC773EC5D2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777C37-B86B-43C8-B517-F6EC27043A72}" type="sibTrans" cxnId="{4D0132F3-0598-4A12-87CB-5CC773EC5D2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7576281-C160-43DB-A926-7E756457D0AC}">
      <dgm:prSet phldrT="[Texto]"/>
      <dgm:spPr>
        <a:ln w="38100">
          <a:solidFill>
            <a:srgbClr val="0070C0">
              <a:alpha val="76667"/>
            </a:srgbClr>
          </a:solidFill>
        </a:ln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F234E730-7062-488D-A6B4-244CC4A8165C}" type="parTrans" cxnId="{336FE878-6AD5-4689-9AA7-2E3FCF912B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1CC6BF7-3E04-4917-9571-A13DF75124FC}" type="sibTrans" cxnId="{336FE878-6AD5-4689-9AA7-2E3FCF912B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D3D0464-937D-44DD-8191-056B9418C77E}" type="pres">
      <dgm:prSet presAssocID="{2D1C9AD9-C49D-4AA3-941C-FFBAB1BD3F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3AE43B-E2F5-4003-8D0E-D0759619662E}" type="pres">
      <dgm:prSet presAssocID="{2D1C9AD9-C49D-4AA3-941C-FFBAB1BD3F72}" presName="tSp" presStyleCnt="0"/>
      <dgm:spPr/>
    </dgm:pt>
    <dgm:pt modelId="{42832EEF-2D67-4439-82F3-6D8825658D16}" type="pres">
      <dgm:prSet presAssocID="{2D1C9AD9-C49D-4AA3-941C-FFBAB1BD3F72}" presName="bSp" presStyleCnt="0"/>
      <dgm:spPr/>
    </dgm:pt>
    <dgm:pt modelId="{21657A8A-B78C-48E1-B18D-4EB920DC56FB}" type="pres">
      <dgm:prSet presAssocID="{2D1C9AD9-C49D-4AA3-941C-FFBAB1BD3F72}" presName="process" presStyleCnt="0"/>
      <dgm:spPr/>
    </dgm:pt>
    <dgm:pt modelId="{3F805B98-A7E4-4F47-93E2-7D3B3DEB1CC9}" type="pres">
      <dgm:prSet presAssocID="{C69C9D6B-4E9F-4983-92F1-F2E1E5641B73}" presName="composite1" presStyleCnt="0"/>
      <dgm:spPr/>
    </dgm:pt>
    <dgm:pt modelId="{47FD21A6-5BAA-43F2-92AD-86B76B321762}" type="pres">
      <dgm:prSet presAssocID="{C69C9D6B-4E9F-4983-92F1-F2E1E5641B73}" presName="dummyNode1" presStyleLbl="node1" presStyleIdx="0" presStyleCnt="4"/>
      <dgm:spPr/>
    </dgm:pt>
    <dgm:pt modelId="{976DBECE-911C-4082-BBD2-FCF742DF7F0A}" type="pres">
      <dgm:prSet presAssocID="{C69C9D6B-4E9F-4983-92F1-F2E1E5641B73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86239-0F81-4911-9226-24E1B7EB157B}" type="pres">
      <dgm:prSet presAssocID="{C69C9D6B-4E9F-4983-92F1-F2E1E5641B73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7D604-C6FD-4489-A658-14640CE14572}" type="pres">
      <dgm:prSet presAssocID="{C69C9D6B-4E9F-4983-92F1-F2E1E5641B73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32A3E-B20D-4C7C-B0F9-F95FDB5ED4F2}" type="pres">
      <dgm:prSet presAssocID="{C69C9D6B-4E9F-4983-92F1-F2E1E5641B73}" presName="connSite1" presStyleCnt="0"/>
      <dgm:spPr/>
    </dgm:pt>
    <dgm:pt modelId="{5C16F46F-4E6D-4123-9913-666249C73BCC}" type="pres">
      <dgm:prSet presAssocID="{5D77B9D1-2DB7-4226-A4EB-24CF71957BE9}" presName="Name9" presStyleLbl="sibTrans2D1" presStyleIdx="0" presStyleCnt="3"/>
      <dgm:spPr/>
      <dgm:t>
        <a:bodyPr/>
        <a:lstStyle/>
        <a:p>
          <a:endParaRPr lang="en-US"/>
        </a:p>
      </dgm:t>
    </dgm:pt>
    <dgm:pt modelId="{22F6DDFF-121A-4426-995D-116EDF587A39}" type="pres">
      <dgm:prSet presAssocID="{ADC7CD28-4D60-4FA5-9975-D564A91CCD71}" presName="composite2" presStyleCnt="0"/>
      <dgm:spPr/>
    </dgm:pt>
    <dgm:pt modelId="{D579B37D-6C90-4061-92C2-B7F4A89B9C46}" type="pres">
      <dgm:prSet presAssocID="{ADC7CD28-4D60-4FA5-9975-D564A91CCD71}" presName="dummyNode2" presStyleLbl="node1" presStyleIdx="0" presStyleCnt="4"/>
      <dgm:spPr/>
    </dgm:pt>
    <dgm:pt modelId="{42EF0224-AB6A-4E4A-BD34-3AEC38B72C82}" type="pres">
      <dgm:prSet presAssocID="{ADC7CD28-4D60-4FA5-9975-D564A91CCD71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3BC0A-A7CB-4641-A5D1-3A6FD243A872}" type="pres">
      <dgm:prSet presAssocID="{ADC7CD28-4D60-4FA5-9975-D564A91CCD71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6F28C-95B9-4272-A492-108F1775E3C8}" type="pres">
      <dgm:prSet presAssocID="{ADC7CD28-4D60-4FA5-9975-D564A91CCD71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12833-EBF7-4923-84F1-57163B0E8164}" type="pres">
      <dgm:prSet presAssocID="{ADC7CD28-4D60-4FA5-9975-D564A91CCD71}" presName="connSite2" presStyleCnt="0"/>
      <dgm:spPr/>
    </dgm:pt>
    <dgm:pt modelId="{4ECE2D9D-59B2-4997-A684-E684EFF4BE67}" type="pres">
      <dgm:prSet presAssocID="{F24CE493-B111-4A65-90CC-DB0FCD49E122}" presName="Name18" presStyleLbl="sibTrans2D1" presStyleIdx="1" presStyleCnt="3"/>
      <dgm:spPr/>
      <dgm:t>
        <a:bodyPr/>
        <a:lstStyle/>
        <a:p>
          <a:endParaRPr lang="en-US"/>
        </a:p>
      </dgm:t>
    </dgm:pt>
    <dgm:pt modelId="{84774E43-9A03-4A32-8DF5-AAA3FEEB344A}" type="pres">
      <dgm:prSet presAssocID="{627E5FA4-4CC6-465A-8988-B539FDD843DF}" presName="composite1" presStyleCnt="0"/>
      <dgm:spPr/>
    </dgm:pt>
    <dgm:pt modelId="{3FBFB67C-FC4F-4415-BB93-E4C6C25FE810}" type="pres">
      <dgm:prSet presAssocID="{627E5FA4-4CC6-465A-8988-B539FDD843DF}" presName="dummyNode1" presStyleLbl="node1" presStyleIdx="1" presStyleCnt="4"/>
      <dgm:spPr/>
    </dgm:pt>
    <dgm:pt modelId="{04AF73CD-F09B-4441-8D1E-FC7B6840BA83}" type="pres">
      <dgm:prSet presAssocID="{627E5FA4-4CC6-465A-8988-B539FDD843DF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BD3DE-AB32-468F-A2BF-97326BE726F2}" type="pres">
      <dgm:prSet presAssocID="{627E5FA4-4CC6-465A-8988-B539FDD843DF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65DE4-6570-4D5C-B7B1-80E812C14BE0}" type="pres">
      <dgm:prSet presAssocID="{627E5FA4-4CC6-465A-8988-B539FDD843DF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120D5-298F-437C-A44B-458283FBE013}" type="pres">
      <dgm:prSet presAssocID="{627E5FA4-4CC6-465A-8988-B539FDD843DF}" presName="connSite1" presStyleCnt="0"/>
      <dgm:spPr/>
    </dgm:pt>
    <dgm:pt modelId="{23164F39-5AE0-4F9F-8699-A97ABAF5980A}" type="pres">
      <dgm:prSet presAssocID="{22BD43F1-7F7C-4687-BF02-985577FEE99D}" presName="Name9" presStyleLbl="sibTrans2D1" presStyleIdx="2" presStyleCnt="3"/>
      <dgm:spPr/>
      <dgm:t>
        <a:bodyPr/>
        <a:lstStyle/>
        <a:p>
          <a:endParaRPr lang="en-US"/>
        </a:p>
      </dgm:t>
    </dgm:pt>
    <dgm:pt modelId="{952E358B-2451-492F-8346-D4F272084759}" type="pres">
      <dgm:prSet presAssocID="{5751C06D-E372-4ADD-896F-D69E1E75E06F}" presName="composite2" presStyleCnt="0"/>
      <dgm:spPr/>
    </dgm:pt>
    <dgm:pt modelId="{44568556-1996-4444-B797-701799CE2BEA}" type="pres">
      <dgm:prSet presAssocID="{5751C06D-E372-4ADD-896F-D69E1E75E06F}" presName="dummyNode2" presStyleLbl="node1" presStyleIdx="2" presStyleCnt="4"/>
      <dgm:spPr/>
    </dgm:pt>
    <dgm:pt modelId="{F20FEFDD-43D1-4F3D-8A64-F5AD729B3389}" type="pres">
      <dgm:prSet presAssocID="{5751C06D-E372-4ADD-896F-D69E1E75E06F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F795F-1682-428F-9B22-8ACCAA4EFAAC}" type="pres">
      <dgm:prSet presAssocID="{5751C06D-E372-4ADD-896F-D69E1E75E06F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A5D50-6FBC-4C72-A4E6-C786888E3867}" type="pres">
      <dgm:prSet presAssocID="{5751C06D-E372-4ADD-896F-D69E1E75E06F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C5174-39A0-4CE7-A1AD-38C265C88A41}" type="pres">
      <dgm:prSet presAssocID="{5751C06D-E372-4ADD-896F-D69E1E75E06F}" presName="connSite2" presStyleCnt="0"/>
      <dgm:spPr/>
    </dgm:pt>
  </dgm:ptLst>
  <dgm:cxnLst>
    <dgm:cxn modelId="{EE04B867-3B3E-4DC6-9BA4-F1B89E420EC4}" type="presOf" srcId="{6951206A-2B53-4A6C-BCA4-BAD20CBA3DBC}" destId="{04AF73CD-F09B-4441-8D1E-FC7B6840BA83}" srcOrd="0" destOrd="1" presId="urn:microsoft.com/office/officeart/2005/8/layout/hProcess4"/>
    <dgm:cxn modelId="{C1C4FE49-19F9-48EA-9131-F302310AE4AC}" srcId="{C69C9D6B-4E9F-4983-92F1-F2E1E5641B73}" destId="{80A71150-09D2-4DEA-86E8-88E2B93ED6FA}" srcOrd="1" destOrd="0" parTransId="{CDDB64E4-9D6E-4D34-B259-0D3997F1C2B1}" sibTransId="{9205011E-C685-4DC3-AD7C-D919403EE91F}"/>
    <dgm:cxn modelId="{587B1CDE-5926-4F56-AB6A-0AAE1F34739C}" type="presOf" srcId="{D7576281-C160-43DB-A926-7E756457D0AC}" destId="{42EF0224-AB6A-4E4A-BD34-3AEC38B72C82}" srcOrd="0" destOrd="0" presId="urn:microsoft.com/office/officeart/2005/8/layout/hProcess4"/>
    <dgm:cxn modelId="{32B089E8-F366-4E04-915F-FB74E924BA41}" type="presOf" srcId="{72EAA5A2-7E23-4972-8524-548A69A06B4C}" destId="{04AF73CD-F09B-4441-8D1E-FC7B6840BA83}" srcOrd="0" destOrd="0" presId="urn:microsoft.com/office/officeart/2005/8/layout/hProcess4"/>
    <dgm:cxn modelId="{4D0132F3-0598-4A12-87CB-5CC773EC5D29}" srcId="{627E5FA4-4CC6-465A-8988-B539FDD843DF}" destId="{72EAA5A2-7E23-4972-8524-548A69A06B4C}" srcOrd="0" destOrd="0" parTransId="{34D320CB-9D35-40C7-A912-C00CEDD6EAE2}" sibTransId="{95777C37-B86B-43C8-B517-F6EC27043A72}"/>
    <dgm:cxn modelId="{DF311736-24ED-4F99-94FC-06523BF927E0}" type="presOf" srcId="{18CABD75-C7D0-464D-A2C8-FAA7DB0E2EA7}" destId="{68BBD3DE-AB32-468F-A2BF-97326BE726F2}" srcOrd="1" destOrd="3" presId="urn:microsoft.com/office/officeart/2005/8/layout/hProcess4"/>
    <dgm:cxn modelId="{518F52E0-80F4-4A52-8B16-41C93AB7BBA9}" srcId="{2D1C9AD9-C49D-4AA3-941C-FFBAB1BD3F72}" destId="{627E5FA4-4CC6-465A-8988-B539FDD843DF}" srcOrd="2" destOrd="0" parTransId="{A22A3159-C686-4FA3-BD5D-11904DB41890}" sibTransId="{22BD43F1-7F7C-4687-BF02-985577FEE99D}"/>
    <dgm:cxn modelId="{C0AA7C5B-95B3-4390-8403-787F97325A55}" srcId="{ADC7CD28-4D60-4FA5-9975-D564A91CCD71}" destId="{4D9B8226-70B6-46A4-A71B-580D4F2A30A7}" srcOrd="1" destOrd="0" parTransId="{5BF6395E-E1C2-4D8B-8D5C-EDF52D211C8D}" sibTransId="{3B6945F0-A35E-4C16-A96C-CA47D2246BAE}"/>
    <dgm:cxn modelId="{336FE878-6AD5-4689-9AA7-2E3FCF912B4B}" srcId="{ADC7CD28-4D60-4FA5-9975-D564A91CCD71}" destId="{D7576281-C160-43DB-A926-7E756457D0AC}" srcOrd="0" destOrd="0" parTransId="{F234E730-7062-488D-A6B4-244CC4A8165C}" sibTransId="{D1CC6BF7-3E04-4917-9571-A13DF75124FC}"/>
    <dgm:cxn modelId="{797D3CDE-7214-4A7F-8082-29F4EE446DA0}" type="presOf" srcId="{F24CE493-B111-4A65-90CC-DB0FCD49E122}" destId="{4ECE2D9D-59B2-4997-A684-E684EFF4BE67}" srcOrd="0" destOrd="0" presId="urn:microsoft.com/office/officeart/2005/8/layout/hProcess4"/>
    <dgm:cxn modelId="{5E5D08E9-D46B-4E29-AEDF-A4E353FA9BC5}" type="presOf" srcId="{8213DFF3-7AF3-493D-9166-0A39DB4594F2}" destId="{4BBF795F-1682-428F-9B22-8ACCAA4EFAAC}" srcOrd="1" destOrd="0" presId="urn:microsoft.com/office/officeart/2005/8/layout/hProcess4"/>
    <dgm:cxn modelId="{FCD2EF4D-EF44-4932-AB78-6BD981B047B6}" srcId="{2D1C9AD9-C49D-4AA3-941C-FFBAB1BD3F72}" destId="{5751C06D-E372-4ADD-896F-D69E1E75E06F}" srcOrd="3" destOrd="0" parTransId="{2492B2F8-08D8-4BE9-BD8D-DEB4DF5F54A5}" sibTransId="{93B92441-008A-481C-80DB-EDF9AFFC17AA}"/>
    <dgm:cxn modelId="{895DEC76-C3BB-4888-9958-A2613C33653B}" type="presOf" srcId="{80A71150-09D2-4DEA-86E8-88E2B93ED6FA}" destId="{976DBECE-911C-4082-BBD2-FCF742DF7F0A}" srcOrd="0" destOrd="1" presId="urn:microsoft.com/office/officeart/2005/8/layout/hProcess4"/>
    <dgm:cxn modelId="{DB10E8FE-486B-442C-830A-04E8E9209077}" type="presOf" srcId="{4D9B8226-70B6-46A4-A71B-580D4F2A30A7}" destId="{F6E3BC0A-A7CB-4641-A5D1-3A6FD243A872}" srcOrd="1" destOrd="1" presId="urn:microsoft.com/office/officeart/2005/8/layout/hProcess4"/>
    <dgm:cxn modelId="{D1CA5CDE-B0C5-4AC4-A655-32C675CD0F9B}" type="presOf" srcId="{627E5FA4-4CC6-465A-8988-B539FDD843DF}" destId="{A7165DE4-6570-4D5C-B7B1-80E812C14BE0}" srcOrd="0" destOrd="0" presId="urn:microsoft.com/office/officeart/2005/8/layout/hProcess4"/>
    <dgm:cxn modelId="{208E6675-EF93-41AC-92A9-6A4E87C6C38E}" type="presOf" srcId="{98F14862-DAAB-4BC0-8D8C-DB3D8CFB84FF}" destId="{04AF73CD-F09B-4441-8D1E-FC7B6840BA83}" srcOrd="0" destOrd="2" presId="urn:microsoft.com/office/officeart/2005/8/layout/hProcess4"/>
    <dgm:cxn modelId="{45AFB057-EA8F-4561-94AD-1120AAD05A7F}" srcId="{627E5FA4-4CC6-465A-8988-B539FDD843DF}" destId="{6951206A-2B53-4A6C-BCA4-BAD20CBA3DBC}" srcOrd="1" destOrd="0" parTransId="{D4193848-5873-4D1D-8048-BFEE88A4C56D}" sibTransId="{BA463955-998B-4B51-B873-0A564764E8D4}"/>
    <dgm:cxn modelId="{4FA0F492-4DB1-4E1E-B43F-9B8C88648696}" type="presOf" srcId="{6951206A-2B53-4A6C-BCA4-BAD20CBA3DBC}" destId="{68BBD3DE-AB32-468F-A2BF-97326BE726F2}" srcOrd="1" destOrd="1" presId="urn:microsoft.com/office/officeart/2005/8/layout/hProcess4"/>
    <dgm:cxn modelId="{13D0CE44-69BB-459B-A3CD-881A46D40815}" type="presOf" srcId="{8213DFF3-7AF3-493D-9166-0A39DB4594F2}" destId="{F20FEFDD-43D1-4F3D-8A64-F5AD729B3389}" srcOrd="0" destOrd="0" presId="urn:microsoft.com/office/officeart/2005/8/layout/hProcess4"/>
    <dgm:cxn modelId="{F2B6C290-31D0-4847-850B-7700E4B0BB82}" type="presOf" srcId="{AD8324BC-BA74-4980-B6AE-11923C729609}" destId="{A6886239-0F81-4911-9226-24E1B7EB157B}" srcOrd="1" destOrd="0" presId="urn:microsoft.com/office/officeart/2005/8/layout/hProcess4"/>
    <dgm:cxn modelId="{2115A563-FBE3-4898-83B7-112AA8D7E5F5}" srcId="{627E5FA4-4CC6-465A-8988-B539FDD843DF}" destId="{98F14862-DAAB-4BC0-8D8C-DB3D8CFB84FF}" srcOrd="2" destOrd="0" parTransId="{0985B892-8D09-4592-9B19-88E2BC7F0512}" sibTransId="{F76982D0-7B69-479B-9AD8-12406C125652}"/>
    <dgm:cxn modelId="{2CDA4953-501D-4673-8508-CAB10878D867}" srcId="{5751C06D-E372-4ADD-896F-D69E1E75E06F}" destId="{8213DFF3-7AF3-493D-9166-0A39DB4594F2}" srcOrd="0" destOrd="0" parTransId="{1A4EC28A-2E90-4D1B-BE2B-5501F26496CE}" sibTransId="{97424160-746C-4B44-84C2-9BDBD7B242E5}"/>
    <dgm:cxn modelId="{C9267D24-442D-420A-B225-1488CF8477A2}" srcId="{2D1C9AD9-C49D-4AA3-941C-FFBAB1BD3F72}" destId="{C69C9D6B-4E9F-4983-92F1-F2E1E5641B73}" srcOrd="0" destOrd="0" parTransId="{71CFACEC-3B38-48CA-A2DB-774ED91F554C}" sibTransId="{5D77B9D1-2DB7-4226-A4EB-24CF71957BE9}"/>
    <dgm:cxn modelId="{E193F882-808E-434D-97E2-C7314E20D533}" type="presOf" srcId="{18CABD75-C7D0-464D-A2C8-FAA7DB0E2EA7}" destId="{04AF73CD-F09B-4441-8D1E-FC7B6840BA83}" srcOrd="0" destOrd="3" presId="urn:microsoft.com/office/officeart/2005/8/layout/hProcess4"/>
    <dgm:cxn modelId="{FD4BCC00-4BDE-43DE-B427-90C2CA362546}" type="presOf" srcId="{22BD43F1-7F7C-4687-BF02-985577FEE99D}" destId="{23164F39-5AE0-4F9F-8699-A97ABAF5980A}" srcOrd="0" destOrd="0" presId="urn:microsoft.com/office/officeart/2005/8/layout/hProcess4"/>
    <dgm:cxn modelId="{6C11E21B-8215-4D03-9696-AF3B43CC47FE}" srcId="{2D1C9AD9-C49D-4AA3-941C-FFBAB1BD3F72}" destId="{ADC7CD28-4D60-4FA5-9975-D564A91CCD71}" srcOrd="1" destOrd="0" parTransId="{B5E63FC0-3F84-4AE0-A329-AC87FED65DC8}" sibTransId="{F24CE493-B111-4A65-90CC-DB0FCD49E122}"/>
    <dgm:cxn modelId="{7DFD9EF5-BE45-4A2B-AD31-2541B4D9669A}" type="presOf" srcId="{C69C9D6B-4E9F-4983-92F1-F2E1E5641B73}" destId="{0207D604-C6FD-4489-A658-14640CE14572}" srcOrd="0" destOrd="0" presId="urn:microsoft.com/office/officeart/2005/8/layout/hProcess4"/>
    <dgm:cxn modelId="{5B660839-14C3-4DA4-8DC3-D5ED5AE44B85}" type="presOf" srcId="{5751C06D-E372-4ADD-896F-D69E1E75E06F}" destId="{142A5D50-6FBC-4C72-A4E6-C786888E3867}" srcOrd="0" destOrd="0" presId="urn:microsoft.com/office/officeart/2005/8/layout/hProcess4"/>
    <dgm:cxn modelId="{340733CB-C01B-4B87-B653-67C480E24B3C}" type="presOf" srcId="{D7576281-C160-43DB-A926-7E756457D0AC}" destId="{F6E3BC0A-A7CB-4641-A5D1-3A6FD243A872}" srcOrd="1" destOrd="0" presId="urn:microsoft.com/office/officeart/2005/8/layout/hProcess4"/>
    <dgm:cxn modelId="{6223934F-61D0-4DFD-9773-893E1AE04CEF}" type="presOf" srcId="{5D77B9D1-2DB7-4226-A4EB-24CF71957BE9}" destId="{5C16F46F-4E6D-4123-9913-666249C73BCC}" srcOrd="0" destOrd="0" presId="urn:microsoft.com/office/officeart/2005/8/layout/hProcess4"/>
    <dgm:cxn modelId="{29FA3FB4-D12D-420F-91A0-ECC465EB58F1}" srcId="{627E5FA4-4CC6-465A-8988-B539FDD843DF}" destId="{18CABD75-C7D0-464D-A2C8-FAA7DB0E2EA7}" srcOrd="3" destOrd="0" parTransId="{C0320E9F-59A2-4652-BD80-B97EC2828B26}" sibTransId="{5CBD3C79-F2BF-432D-A9FB-C92AEEA8F78E}"/>
    <dgm:cxn modelId="{2E26D62B-3379-4559-8802-CE460527700B}" type="presOf" srcId="{98F14862-DAAB-4BC0-8D8C-DB3D8CFB84FF}" destId="{68BBD3DE-AB32-468F-A2BF-97326BE726F2}" srcOrd="1" destOrd="2" presId="urn:microsoft.com/office/officeart/2005/8/layout/hProcess4"/>
    <dgm:cxn modelId="{75708433-2140-4D16-AF5D-394558E1D60F}" type="presOf" srcId="{80A71150-09D2-4DEA-86E8-88E2B93ED6FA}" destId="{A6886239-0F81-4911-9226-24E1B7EB157B}" srcOrd="1" destOrd="1" presId="urn:microsoft.com/office/officeart/2005/8/layout/hProcess4"/>
    <dgm:cxn modelId="{BA7554A5-8C3F-424E-B495-D9DF87E644D0}" type="presOf" srcId="{72EAA5A2-7E23-4972-8524-548A69A06B4C}" destId="{68BBD3DE-AB32-468F-A2BF-97326BE726F2}" srcOrd="1" destOrd="0" presId="urn:microsoft.com/office/officeart/2005/8/layout/hProcess4"/>
    <dgm:cxn modelId="{3D450232-6B99-4B0E-93DA-F12F26A4D9C0}" type="presOf" srcId="{4D9B8226-70B6-46A4-A71B-580D4F2A30A7}" destId="{42EF0224-AB6A-4E4A-BD34-3AEC38B72C82}" srcOrd="0" destOrd="1" presId="urn:microsoft.com/office/officeart/2005/8/layout/hProcess4"/>
    <dgm:cxn modelId="{ACD8DA45-4BB4-4B7D-A086-EF7C7340CE8D}" srcId="{C69C9D6B-4E9F-4983-92F1-F2E1E5641B73}" destId="{AD8324BC-BA74-4980-B6AE-11923C729609}" srcOrd="0" destOrd="0" parTransId="{B67626A9-7C22-4CEC-B2A6-E61C3DCDDB07}" sibTransId="{D12EF4DC-F40F-4114-B4DA-E503CF7D8FF5}"/>
    <dgm:cxn modelId="{5FF68DD4-DDDF-4AF4-845F-B259929169ED}" type="presOf" srcId="{AD8324BC-BA74-4980-B6AE-11923C729609}" destId="{976DBECE-911C-4082-BBD2-FCF742DF7F0A}" srcOrd="0" destOrd="0" presId="urn:microsoft.com/office/officeart/2005/8/layout/hProcess4"/>
    <dgm:cxn modelId="{F9C44444-6616-40AF-85A6-D55221680180}" type="presOf" srcId="{ADC7CD28-4D60-4FA5-9975-D564A91CCD71}" destId="{A8E6F28C-95B9-4272-A492-108F1775E3C8}" srcOrd="0" destOrd="0" presId="urn:microsoft.com/office/officeart/2005/8/layout/hProcess4"/>
    <dgm:cxn modelId="{8CF45A37-97E5-4D23-AB28-E317B265834E}" type="presOf" srcId="{2D1C9AD9-C49D-4AA3-941C-FFBAB1BD3F72}" destId="{DD3D0464-937D-44DD-8191-056B9418C77E}" srcOrd="0" destOrd="0" presId="urn:microsoft.com/office/officeart/2005/8/layout/hProcess4"/>
    <dgm:cxn modelId="{E9F8E947-7CA9-40C6-B764-9AD3F3C32352}" type="presParOf" srcId="{DD3D0464-937D-44DD-8191-056B9418C77E}" destId="{BE3AE43B-E2F5-4003-8D0E-D0759619662E}" srcOrd="0" destOrd="0" presId="urn:microsoft.com/office/officeart/2005/8/layout/hProcess4"/>
    <dgm:cxn modelId="{EAB9274C-B512-43B6-8FC6-556DC612D218}" type="presParOf" srcId="{DD3D0464-937D-44DD-8191-056B9418C77E}" destId="{42832EEF-2D67-4439-82F3-6D8825658D16}" srcOrd="1" destOrd="0" presId="urn:microsoft.com/office/officeart/2005/8/layout/hProcess4"/>
    <dgm:cxn modelId="{311417F4-8448-4B54-B47C-48CE0C23D05C}" type="presParOf" srcId="{DD3D0464-937D-44DD-8191-056B9418C77E}" destId="{21657A8A-B78C-48E1-B18D-4EB920DC56FB}" srcOrd="2" destOrd="0" presId="urn:microsoft.com/office/officeart/2005/8/layout/hProcess4"/>
    <dgm:cxn modelId="{FB56FDCD-C815-44A5-9AD2-D6F5865E03C0}" type="presParOf" srcId="{21657A8A-B78C-48E1-B18D-4EB920DC56FB}" destId="{3F805B98-A7E4-4F47-93E2-7D3B3DEB1CC9}" srcOrd="0" destOrd="0" presId="urn:microsoft.com/office/officeart/2005/8/layout/hProcess4"/>
    <dgm:cxn modelId="{6959095E-752B-44BD-BEE0-CC3F4FE51FA6}" type="presParOf" srcId="{3F805B98-A7E4-4F47-93E2-7D3B3DEB1CC9}" destId="{47FD21A6-5BAA-43F2-92AD-86B76B321762}" srcOrd="0" destOrd="0" presId="urn:microsoft.com/office/officeart/2005/8/layout/hProcess4"/>
    <dgm:cxn modelId="{F4545F55-F47B-475D-98DA-5B5D2DEF1A72}" type="presParOf" srcId="{3F805B98-A7E4-4F47-93E2-7D3B3DEB1CC9}" destId="{976DBECE-911C-4082-BBD2-FCF742DF7F0A}" srcOrd="1" destOrd="0" presId="urn:microsoft.com/office/officeart/2005/8/layout/hProcess4"/>
    <dgm:cxn modelId="{6F514355-C425-4D91-9EA3-4B24C3DA3368}" type="presParOf" srcId="{3F805B98-A7E4-4F47-93E2-7D3B3DEB1CC9}" destId="{A6886239-0F81-4911-9226-24E1B7EB157B}" srcOrd="2" destOrd="0" presId="urn:microsoft.com/office/officeart/2005/8/layout/hProcess4"/>
    <dgm:cxn modelId="{1743312C-819B-4E22-A4D0-4EF0C56E4A3D}" type="presParOf" srcId="{3F805B98-A7E4-4F47-93E2-7D3B3DEB1CC9}" destId="{0207D604-C6FD-4489-A658-14640CE14572}" srcOrd="3" destOrd="0" presId="urn:microsoft.com/office/officeart/2005/8/layout/hProcess4"/>
    <dgm:cxn modelId="{6088AED9-0E25-4B6E-905D-D0060770A427}" type="presParOf" srcId="{3F805B98-A7E4-4F47-93E2-7D3B3DEB1CC9}" destId="{F4132A3E-B20D-4C7C-B0F9-F95FDB5ED4F2}" srcOrd="4" destOrd="0" presId="urn:microsoft.com/office/officeart/2005/8/layout/hProcess4"/>
    <dgm:cxn modelId="{3C9E4629-F922-425D-A67C-85065C2A456A}" type="presParOf" srcId="{21657A8A-B78C-48E1-B18D-4EB920DC56FB}" destId="{5C16F46F-4E6D-4123-9913-666249C73BCC}" srcOrd="1" destOrd="0" presId="urn:microsoft.com/office/officeart/2005/8/layout/hProcess4"/>
    <dgm:cxn modelId="{150D5001-3CFD-4DE3-BCEF-129A7F33F148}" type="presParOf" srcId="{21657A8A-B78C-48E1-B18D-4EB920DC56FB}" destId="{22F6DDFF-121A-4426-995D-116EDF587A39}" srcOrd="2" destOrd="0" presId="urn:microsoft.com/office/officeart/2005/8/layout/hProcess4"/>
    <dgm:cxn modelId="{D58EFC0D-9B11-4CC0-8E60-29BEDD561E26}" type="presParOf" srcId="{22F6DDFF-121A-4426-995D-116EDF587A39}" destId="{D579B37D-6C90-4061-92C2-B7F4A89B9C46}" srcOrd="0" destOrd="0" presId="urn:microsoft.com/office/officeart/2005/8/layout/hProcess4"/>
    <dgm:cxn modelId="{CD3519F3-94CB-48E3-8E93-0DE6270C96A7}" type="presParOf" srcId="{22F6DDFF-121A-4426-995D-116EDF587A39}" destId="{42EF0224-AB6A-4E4A-BD34-3AEC38B72C82}" srcOrd="1" destOrd="0" presId="urn:microsoft.com/office/officeart/2005/8/layout/hProcess4"/>
    <dgm:cxn modelId="{1656ACE8-013E-4BA1-B30A-E03334209CC8}" type="presParOf" srcId="{22F6DDFF-121A-4426-995D-116EDF587A39}" destId="{F6E3BC0A-A7CB-4641-A5D1-3A6FD243A872}" srcOrd="2" destOrd="0" presId="urn:microsoft.com/office/officeart/2005/8/layout/hProcess4"/>
    <dgm:cxn modelId="{EF960958-D2DD-47A6-BD28-09AD8AEC53A8}" type="presParOf" srcId="{22F6DDFF-121A-4426-995D-116EDF587A39}" destId="{A8E6F28C-95B9-4272-A492-108F1775E3C8}" srcOrd="3" destOrd="0" presId="urn:microsoft.com/office/officeart/2005/8/layout/hProcess4"/>
    <dgm:cxn modelId="{8C688FD1-870F-4BAC-8116-D27A0D71ACEE}" type="presParOf" srcId="{22F6DDFF-121A-4426-995D-116EDF587A39}" destId="{D6D12833-EBF7-4923-84F1-57163B0E8164}" srcOrd="4" destOrd="0" presId="urn:microsoft.com/office/officeart/2005/8/layout/hProcess4"/>
    <dgm:cxn modelId="{87E0601E-24DF-4358-9C05-09D2D241E22B}" type="presParOf" srcId="{21657A8A-B78C-48E1-B18D-4EB920DC56FB}" destId="{4ECE2D9D-59B2-4997-A684-E684EFF4BE67}" srcOrd="3" destOrd="0" presId="urn:microsoft.com/office/officeart/2005/8/layout/hProcess4"/>
    <dgm:cxn modelId="{9E8DFE9D-4566-4A3B-880D-68F6457A7120}" type="presParOf" srcId="{21657A8A-B78C-48E1-B18D-4EB920DC56FB}" destId="{84774E43-9A03-4A32-8DF5-AAA3FEEB344A}" srcOrd="4" destOrd="0" presId="urn:microsoft.com/office/officeart/2005/8/layout/hProcess4"/>
    <dgm:cxn modelId="{82A2DD5A-5943-4A78-A028-1E89A809A2EB}" type="presParOf" srcId="{84774E43-9A03-4A32-8DF5-AAA3FEEB344A}" destId="{3FBFB67C-FC4F-4415-BB93-E4C6C25FE810}" srcOrd="0" destOrd="0" presId="urn:microsoft.com/office/officeart/2005/8/layout/hProcess4"/>
    <dgm:cxn modelId="{77BDF29B-DE0B-4C46-A8D5-360F13C9C5A0}" type="presParOf" srcId="{84774E43-9A03-4A32-8DF5-AAA3FEEB344A}" destId="{04AF73CD-F09B-4441-8D1E-FC7B6840BA83}" srcOrd="1" destOrd="0" presId="urn:microsoft.com/office/officeart/2005/8/layout/hProcess4"/>
    <dgm:cxn modelId="{BF2FA54C-932B-471A-B610-C41A1CF94CB1}" type="presParOf" srcId="{84774E43-9A03-4A32-8DF5-AAA3FEEB344A}" destId="{68BBD3DE-AB32-468F-A2BF-97326BE726F2}" srcOrd="2" destOrd="0" presId="urn:microsoft.com/office/officeart/2005/8/layout/hProcess4"/>
    <dgm:cxn modelId="{78858DCF-7AE5-43B6-9173-D23CA079AF24}" type="presParOf" srcId="{84774E43-9A03-4A32-8DF5-AAA3FEEB344A}" destId="{A7165DE4-6570-4D5C-B7B1-80E812C14BE0}" srcOrd="3" destOrd="0" presId="urn:microsoft.com/office/officeart/2005/8/layout/hProcess4"/>
    <dgm:cxn modelId="{DA088F78-E9DB-4291-95DB-B4B0F6BEBE6B}" type="presParOf" srcId="{84774E43-9A03-4A32-8DF5-AAA3FEEB344A}" destId="{C0B120D5-298F-437C-A44B-458283FBE013}" srcOrd="4" destOrd="0" presId="urn:microsoft.com/office/officeart/2005/8/layout/hProcess4"/>
    <dgm:cxn modelId="{25E0F500-4390-4499-B07C-93F76A33E4C0}" type="presParOf" srcId="{21657A8A-B78C-48E1-B18D-4EB920DC56FB}" destId="{23164F39-5AE0-4F9F-8699-A97ABAF5980A}" srcOrd="5" destOrd="0" presId="urn:microsoft.com/office/officeart/2005/8/layout/hProcess4"/>
    <dgm:cxn modelId="{36E2812B-1A72-4D2D-8D89-9345B0E09236}" type="presParOf" srcId="{21657A8A-B78C-48E1-B18D-4EB920DC56FB}" destId="{952E358B-2451-492F-8346-D4F272084759}" srcOrd="6" destOrd="0" presId="urn:microsoft.com/office/officeart/2005/8/layout/hProcess4"/>
    <dgm:cxn modelId="{6C8B227C-0BDF-46FC-A0E9-B5AD23F6EFEB}" type="presParOf" srcId="{952E358B-2451-492F-8346-D4F272084759}" destId="{44568556-1996-4444-B797-701799CE2BEA}" srcOrd="0" destOrd="0" presId="urn:microsoft.com/office/officeart/2005/8/layout/hProcess4"/>
    <dgm:cxn modelId="{7B941D8B-1BA0-4760-A223-8FA549DD380B}" type="presParOf" srcId="{952E358B-2451-492F-8346-D4F272084759}" destId="{F20FEFDD-43D1-4F3D-8A64-F5AD729B3389}" srcOrd="1" destOrd="0" presId="urn:microsoft.com/office/officeart/2005/8/layout/hProcess4"/>
    <dgm:cxn modelId="{6958A9D8-C71D-4959-ADEB-CF3E936C8068}" type="presParOf" srcId="{952E358B-2451-492F-8346-D4F272084759}" destId="{4BBF795F-1682-428F-9B22-8ACCAA4EFAAC}" srcOrd="2" destOrd="0" presId="urn:microsoft.com/office/officeart/2005/8/layout/hProcess4"/>
    <dgm:cxn modelId="{022F9B19-5857-4DC5-878B-8287A7943CFE}" type="presParOf" srcId="{952E358B-2451-492F-8346-D4F272084759}" destId="{142A5D50-6FBC-4C72-A4E6-C786888E3867}" srcOrd="3" destOrd="0" presId="urn:microsoft.com/office/officeart/2005/8/layout/hProcess4"/>
    <dgm:cxn modelId="{72CD5AD5-2279-4F79-8290-AAAA3D95B0B2}" type="presParOf" srcId="{952E358B-2451-492F-8346-D4F272084759}" destId="{BAEC5174-39A0-4CE7-A1AD-38C265C88A4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CAC9F3-10BB-4EC5-86B2-99388AF40D5F}" type="doc">
      <dgm:prSet loTypeId="urn:microsoft.com/office/officeart/2005/8/layout/hProcess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4A6CB4C-FBC9-4078-BE9C-7A346C2C966E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Herramienta tecnológica para procesar información  </a:t>
          </a:r>
          <a:endParaRPr lang="en-US" sz="1800" dirty="0">
            <a:solidFill>
              <a:schemeClr val="tx1"/>
            </a:solidFill>
          </a:endParaRPr>
        </a:p>
      </dgm:t>
    </dgm:pt>
    <dgm:pt modelId="{CAD9C1B8-F697-4D87-B740-C22DB9E6231B}" type="parTrans" cxnId="{98C0778F-1FC2-4524-B395-F5B26837BA4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0003F93-9255-4B73-8A9B-61BD27279B38}" type="sibTrans" cxnId="{98C0778F-1FC2-4524-B395-F5B26837BA4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4EB17D5-9292-458E-B92D-98D43B3746EF}">
      <dgm:prSet phldrT="[Texto]" custT="1"/>
      <dgm:spPr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Sistemas contables que generan:</a:t>
          </a:r>
          <a:endParaRPr lang="en-US" sz="1600" dirty="0">
            <a:solidFill>
              <a:schemeClr val="tx1"/>
            </a:solidFill>
          </a:endParaRPr>
        </a:p>
      </dgm:t>
    </dgm:pt>
    <dgm:pt modelId="{FA1FEB53-1A0A-4838-87CC-57E67DAD35A5}" type="parTrans" cxnId="{E5B24662-F19E-4C60-95B7-F9974E8537CA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5ACBB01-AD97-43F0-A359-53AC1E8F54AC}" type="sibTrans" cxnId="{E5B24662-F19E-4C60-95B7-F9974E8537CA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76C0257-BE29-484C-9B1C-FFF24D9D40B3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Existencia de asesoría para análisis </a:t>
          </a:r>
          <a:endParaRPr lang="en-US" sz="1800" dirty="0">
            <a:solidFill>
              <a:schemeClr val="tx1"/>
            </a:solidFill>
          </a:endParaRPr>
        </a:p>
      </dgm:t>
    </dgm:pt>
    <dgm:pt modelId="{213C2B6A-9D96-469B-8319-4444733EFB14}" type="parTrans" cxnId="{CB2B1E1A-E336-4E66-9333-7DD6AC090734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BB2ECB1-BC0E-4140-A8B2-FB4ED6E22559}" type="sibTrans" cxnId="{CB2B1E1A-E336-4E66-9333-7DD6AC090734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CB9D4B7-FA49-4F15-8E5D-0B5BCFA3DAB4}">
      <dgm:prSet phldrT="[Texto]" custT="1"/>
      <dgm:spPr>
        <a:ln w="5715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No existe asesoría, los encargados son el contador o gerente</a:t>
          </a:r>
          <a:endParaRPr lang="en-US" sz="1600" dirty="0">
            <a:solidFill>
              <a:schemeClr val="tx1"/>
            </a:solidFill>
          </a:endParaRPr>
        </a:p>
      </dgm:t>
    </dgm:pt>
    <dgm:pt modelId="{ED935470-8436-48A7-8F71-BA40BB65C97E}" type="parTrans" cxnId="{DA5688FF-0695-4B86-B7E5-6E9001CD830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C19EA3C-389F-4955-8C38-D0DD609FE798}" type="sibTrans" cxnId="{DA5688FF-0695-4B86-B7E5-6E9001CD830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B6E1DAE-42F7-4BC7-90D9-D3C13FF668CE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información relevante  para la toma de decisiones </a:t>
          </a:r>
          <a:endParaRPr lang="en-US" sz="1800" dirty="0">
            <a:solidFill>
              <a:schemeClr val="tx1"/>
            </a:solidFill>
          </a:endParaRPr>
        </a:p>
      </dgm:t>
    </dgm:pt>
    <dgm:pt modelId="{3650D6AB-36FD-4413-907C-A4366FDD91ED}" type="parTrans" cxnId="{5776A3D9-D8A3-4746-A323-317DB09E8B4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0ABBE41-550D-4CCD-B69F-DD40CD45473C}" type="sibTrans" cxnId="{5776A3D9-D8A3-4746-A323-317DB09E8B4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03C1C4D-AEA9-4AD7-AC9F-546E78A31EF9}">
      <dgm:prSet phldrT="[Texto]" custT="1"/>
      <dgm:spPr>
        <a:ln w="57150">
          <a:solidFill>
            <a:srgbClr val="92D050"/>
          </a:solidFill>
        </a:ln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Resultados de Estados financieros.</a:t>
          </a:r>
          <a:endParaRPr lang="en-US" sz="1400" dirty="0">
            <a:solidFill>
              <a:schemeClr val="tx1"/>
            </a:solidFill>
          </a:endParaRPr>
        </a:p>
      </dgm:t>
    </dgm:pt>
    <dgm:pt modelId="{C55041D9-A027-44EA-9DC1-16A787FE4FC3}" type="parTrans" cxnId="{B5AD843D-629A-4C3F-8A01-4BF4274B080D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2924CD8-A7EA-480B-A75F-523E3BE2970B}" type="sibTrans" cxnId="{B5AD843D-629A-4C3F-8A01-4BF4274B080D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AE60F8DE-0476-4AA7-9659-A892FE6D4279}">
      <dgm:prSet phldrT="[Texto]" custT="1"/>
      <dgm:spPr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Estado de situación financiera</a:t>
          </a:r>
          <a:endParaRPr lang="en-US" sz="1600" dirty="0">
            <a:solidFill>
              <a:schemeClr val="tx1"/>
            </a:solidFill>
          </a:endParaRPr>
        </a:p>
      </dgm:t>
    </dgm:pt>
    <dgm:pt modelId="{C59C0785-F455-4337-BFEE-1EA48329C422}" type="parTrans" cxnId="{245C2A11-E0E4-43DB-B424-2A49DFC42D2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AE0BE838-C6D3-415B-9249-E19D138F31D3}" type="sibTrans" cxnId="{245C2A11-E0E4-43DB-B424-2A49DFC42D2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CE4C731-2761-4B04-B68C-5756CC414829}">
      <dgm:prSet phldrT="[Texto]" custT="1"/>
      <dgm:spPr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Estado de resultados</a:t>
          </a:r>
          <a:endParaRPr lang="en-US" sz="1600" dirty="0">
            <a:solidFill>
              <a:schemeClr val="tx1"/>
            </a:solidFill>
          </a:endParaRPr>
        </a:p>
      </dgm:t>
    </dgm:pt>
    <dgm:pt modelId="{3C59B21A-2B6C-43B2-AB63-64C407EC1B6A}" type="parTrans" cxnId="{F864B18B-7695-4C1A-A2AD-94159D969261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4D65CCF-0186-4CF9-A640-3E489085E860}" type="sibTrans" cxnId="{F864B18B-7695-4C1A-A2AD-94159D969261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227B3C6-F978-44F0-9BC3-89105B380675}">
      <dgm:prSet custT="1"/>
      <dgm:spPr>
        <a:ln w="57150">
          <a:solidFill>
            <a:srgbClr val="92D050"/>
          </a:solidFill>
        </a:ln>
      </dgm:spPr>
      <dgm:t>
        <a:bodyPr/>
        <a:lstStyle/>
        <a:p>
          <a:r>
            <a:rPr lang="es-EC" sz="1400" smtClean="0">
              <a:solidFill>
                <a:schemeClr val="tx1"/>
              </a:solidFill>
            </a:rPr>
            <a:t>Resultados de los indicadores financieros.</a:t>
          </a:r>
          <a:endParaRPr lang="en-US" sz="1400">
            <a:solidFill>
              <a:schemeClr val="tx1"/>
            </a:solidFill>
          </a:endParaRPr>
        </a:p>
      </dgm:t>
    </dgm:pt>
    <dgm:pt modelId="{7A596E94-81E9-4CE6-9ED9-3635BBF8E2BF}" type="parTrans" cxnId="{89A8D578-C380-4B57-9ACF-3F010BF9476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8D3EECB3-6B31-45C4-8AE0-9BC4D64A750E}" type="sibTrans" cxnId="{89A8D578-C380-4B57-9ACF-3F010BF9476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455C7FA-8B9F-4EF9-92FB-37B8771EE65F}">
      <dgm:prSet custT="1"/>
      <dgm:spPr>
        <a:ln w="57150">
          <a:solidFill>
            <a:srgbClr val="92D050"/>
          </a:solidFill>
        </a:ln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Las variaciones en las cuentas de ingresos y gastos</a:t>
          </a:r>
          <a:endParaRPr lang="en-US" sz="1400" dirty="0">
            <a:solidFill>
              <a:schemeClr val="tx1"/>
            </a:solidFill>
          </a:endParaRPr>
        </a:p>
      </dgm:t>
    </dgm:pt>
    <dgm:pt modelId="{2417013A-DB5C-460D-89AC-4C575FCC80ED}" type="parTrans" cxnId="{3B672C0C-17A4-4FF6-9F16-0FA537F8C65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3E585F4-36F6-4448-B28C-1AD3DD79B479}" type="sibTrans" cxnId="{3B672C0C-17A4-4FF6-9F16-0FA537F8C65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ACAC2714-0E78-46D6-A67E-93361BEF16F8}" type="pres">
      <dgm:prSet presAssocID="{39CAC9F3-10BB-4EC5-86B2-99388AF40D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EF2783-D8D8-4CD6-8DEF-5B28E1C08B16}" type="pres">
      <dgm:prSet presAssocID="{39CAC9F3-10BB-4EC5-86B2-99388AF40D5F}" presName="tSp" presStyleCnt="0"/>
      <dgm:spPr/>
    </dgm:pt>
    <dgm:pt modelId="{01DF2BF1-1333-4626-A5C3-8C6A6E7FC512}" type="pres">
      <dgm:prSet presAssocID="{39CAC9F3-10BB-4EC5-86B2-99388AF40D5F}" presName="bSp" presStyleCnt="0"/>
      <dgm:spPr/>
    </dgm:pt>
    <dgm:pt modelId="{83F26BC0-0715-4BDE-AA9D-859252BFEE28}" type="pres">
      <dgm:prSet presAssocID="{39CAC9F3-10BB-4EC5-86B2-99388AF40D5F}" presName="process" presStyleCnt="0"/>
      <dgm:spPr/>
    </dgm:pt>
    <dgm:pt modelId="{42470B02-54A7-486A-A3BB-E231A5BFA632}" type="pres">
      <dgm:prSet presAssocID="{C4A6CB4C-FBC9-4078-BE9C-7A346C2C966E}" presName="composite1" presStyleCnt="0"/>
      <dgm:spPr/>
    </dgm:pt>
    <dgm:pt modelId="{5390CCFE-6D92-4309-9E2C-0C4228B130D7}" type="pres">
      <dgm:prSet presAssocID="{C4A6CB4C-FBC9-4078-BE9C-7A346C2C966E}" presName="dummyNode1" presStyleLbl="node1" presStyleIdx="0" presStyleCnt="3"/>
      <dgm:spPr/>
    </dgm:pt>
    <dgm:pt modelId="{65152E25-5628-4FF1-A277-8F5E665B2692}" type="pres">
      <dgm:prSet presAssocID="{C4A6CB4C-FBC9-4078-BE9C-7A346C2C966E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75AC8-71D6-44C7-A121-F8BE3DE147B5}" type="pres">
      <dgm:prSet presAssocID="{C4A6CB4C-FBC9-4078-BE9C-7A346C2C966E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74415-AA34-4C1F-8406-09B25A968D62}" type="pres">
      <dgm:prSet presAssocID="{C4A6CB4C-FBC9-4078-BE9C-7A346C2C966E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EC8B3-3B50-4162-B3C3-717987522DFA}" type="pres">
      <dgm:prSet presAssocID="{C4A6CB4C-FBC9-4078-BE9C-7A346C2C966E}" presName="connSite1" presStyleCnt="0"/>
      <dgm:spPr/>
    </dgm:pt>
    <dgm:pt modelId="{ACC2493C-7912-468C-875A-E413C74DCB49}" type="pres">
      <dgm:prSet presAssocID="{B0003F93-9255-4B73-8A9B-61BD27279B38}" presName="Name9" presStyleLbl="sibTrans2D1" presStyleIdx="0" presStyleCnt="2"/>
      <dgm:spPr/>
      <dgm:t>
        <a:bodyPr/>
        <a:lstStyle/>
        <a:p>
          <a:endParaRPr lang="en-US"/>
        </a:p>
      </dgm:t>
    </dgm:pt>
    <dgm:pt modelId="{DF7B731D-C815-4DD2-A894-9B9806FE92E3}" type="pres">
      <dgm:prSet presAssocID="{776C0257-BE29-484C-9B1C-FFF24D9D40B3}" presName="composite2" presStyleCnt="0"/>
      <dgm:spPr/>
    </dgm:pt>
    <dgm:pt modelId="{0E3F0B41-6B16-4437-BE89-C31908DA48C7}" type="pres">
      <dgm:prSet presAssocID="{776C0257-BE29-484C-9B1C-FFF24D9D40B3}" presName="dummyNode2" presStyleLbl="node1" presStyleIdx="0" presStyleCnt="3"/>
      <dgm:spPr/>
    </dgm:pt>
    <dgm:pt modelId="{B67ED7E9-B0A7-4375-BB39-2BD60FAC0BB2}" type="pres">
      <dgm:prSet presAssocID="{776C0257-BE29-484C-9B1C-FFF24D9D40B3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B5058-7A23-4814-983C-D8A01386BF02}" type="pres">
      <dgm:prSet presAssocID="{776C0257-BE29-484C-9B1C-FFF24D9D40B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645AC5-3F83-40C1-BA27-18E1B751A8D1}" type="pres">
      <dgm:prSet presAssocID="{776C0257-BE29-484C-9B1C-FFF24D9D40B3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33FB2-DE8B-4877-B78A-1B54BC4EE537}" type="pres">
      <dgm:prSet presAssocID="{776C0257-BE29-484C-9B1C-FFF24D9D40B3}" presName="connSite2" presStyleCnt="0"/>
      <dgm:spPr/>
    </dgm:pt>
    <dgm:pt modelId="{1C495039-B737-479E-A4F1-B2F8569794AC}" type="pres">
      <dgm:prSet presAssocID="{4BB2ECB1-BC0E-4140-A8B2-FB4ED6E22559}" presName="Name18" presStyleLbl="sibTrans2D1" presStyleIdx="1" presStyleCnt="2"/>
      <dgm:spPr/>
      <dgm:t>
        <a:bodyPr/>
        <a:lstStyle/>
        <a:p>
          <a:endParaRPr lang="en-US"/>
        </a:p>
      </dgm:t>
    </dgm:pt>
    <dgm:pt modelId="{8A24D6EA-6AB5-48B4-A6EB-9A1AC8968365}" type="pres">
      <dgm:prSet presAssocID="{FB6E1DAE-42F7-4BC7-90D9-D3C13FF668CE}" presName="composite1" presStyleCnt="0"/>
      <dgm:spPr/>
    </dgm:pt>
    <dgm:pt modelId="{1F3D2A7F-D7E2-4C19-922E-E76360B59B4C}" type="pres">
      <dgm:prSet presAssocID="{FB6E1DAE-42F7-4BC7-90D9-D3C13FF668CE}" presName="dummyNode1" presStyleLbl="node1" presStyleIdx="1" presStyleCnt="3"/>
      <dgm:spPr/>
    </dgm:pt>
    <dgm:pt modelId="{3A9182BB-9562-4684-B420-93BFB96003C7}" type="pres">
      <dgm:prSet presAssocID="{FB6E1DAE-42F7-4BC7-90D9-D3C13FF668CE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3ADB6-941F-40E1-8329-611B5E091777}" type="pres">
      <dgm:prSet presAssocID="{FB6E1DAE-42F7-4BC7-90D9-D3C13FF668C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7CEFB-9A56-4868-B7CF-67C7031F5C57}" type="pres">
      <dgm:prSet presAssocID="{FB6E1DAE-42F7-4BC7-90D9-D3C13FF668CE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EEC48-1842-4581-91AA-63C0D586139C}" type="pres">
      <dgm:prSet presAssocID="{FB6E1DAE-42F7-4BC7-90D9-D3C13FF668CE}" presName="connSite1" presStyleCnt="0"/>
      <dgm:spPr/>
    </dgm:pt>
  </dgm:ptLst>
  <dgm:cxnLst>
    <dgm:cxn modelId="{BA8488E1-D443-4EC3-8703-6D9DF515D06E}" type="presOf" srcId="{3CE4C731-2761-4B04-B68C-5756CC414829}" destId="{D7675AC8-71D6-44C7-A121-F8BE3DE147B5}" srcOrd="1" destOrd="2" presId="urn:microsoft.com/office/officeart/2005/8/layout/hProcess4"/>
    <dgm:cxn modelId="{F33904C2-2AA0-4A78-84B3-85EE6F27CB77}" type="presOf" srcId="{FB6E1DAE-42F7-4BC7-90D9-D3C13FF668CE}" destId="{1017CEFB-9A56-4868-B7CF-67C7031F5C57}" srcOrd="0" destOrd="0" presId="urn:microsoft.com/office/officeart/2005/8/layout/hProcess4"/>
    <dgm:cxn modelId="{CB2B1E1A-E336-4E66-9333-7DD6AC090734}" srcId="{39CAC9F3-10BB-4EC5-86B2-99388AF40D5F}" destId="{776C0257-BE29-484C-9B1C-FFF24D9D40B3}" srcOrd="1" destOrd="0" parTransId="{213C2B6A-9D96-469B-8319-4444733EFB14}" sibTransId="{4BB2ECB1-BC0E-4140-A8B2-FB4ED6E22559}"/>
    <dgm:cxn modelId="{BD9B2A81-0B25-47EC-9852-6E70FB945C25}" type="presOf" srcId="{9CB9D4B7-FA49-4F15-8E5D-0B5BCFA3DAB4}" destId="{B50B5058-7A23-4814-983C-D8A01386BF02}" srcOrd="1" destOrd="0" presId="urn:microsoft.com/office/officeart/2005/8/layout/hProcess4"/>
    <dgm:cxn modelId="{7D4DD928-A87F-4E8F-92AB-53BBB1D0B109}" type="presOf" srcId="{39CAC9F3-10BB-4EC5-86B2-99388AF40D5F}" destId="{ACAC2714-0E78-46D6-A67E-93361BEF16F8}" srcOrd="0" destOrd="0" presId="urn:microsoft.com/office/officeart/2005/8/layout/hProcess4"/>
    <dgm:cxn modelId="{98C0778F-1FC2-4524-B395-F5B26837BA42}" srcId="{39CAC9F3-10BB-4EC5-86B2-99388AF40D5F}" destId="{C4A6CB4C-FBC9-4078-BE9C-7A346C2C966E}" srcOrd="0" destOrd="0" parTransId="{CAD9C1B8-F697-4D87-B740-C22DB9E6231B}" sibTransId="{B0003F93-9255-4B73-8A9B-61BD27279B38}"/>
    <dgm:cxn modelId="{E5B24662-F19E-4C60-95B7-F9974E8537CA}" srcId="{C4A6CB4C-FBC9-4078-BE9C-7A346C2C966E}" destId="{D4EB17D5-9292-458E-B92D-98D43B3746EF}" srcOrd="0" destOrd="0" parTransId="{FA1FEB53-1A0A-4838-87CC-57E67DAD35A5}" sibTransId="{55ACBB01-AD97-43F0-A359-53AC1E8F54AC}"/>
    <dgm:cxn modelId="{3B672C0C-17A4-4FF6-9F16-0FA537F8C65F}" srcId="{FB6E1DAE-42F7-4BC7-90D9-D3C13FF668CE}" destId="{F455C7FA-8B9F-4EF9-92FB-37B8771EE65F}" srcOrd="2" destOrd="0" parTransId="{2417013A-DB5C-460D-89AC-4C575FCC80ED}" sibTransId="{53E585F4-36F6-4448-B28C-1AD3DD79B479}"/>
    <dgm:cxn modelId="{2AAFA38D-643B-43D2-9816-B3A4E7F55EB3}" type="presOf" srcId="{776C0257-BE29-484C-9B1C-FFF24D9D40B3}" destId="{5F645AC5-3F83-40C1-BA27-18E1B751A8D1}" srcOrd="0" destOrd="0" presId="urn:microsoft.com/office/officeart/2005/8/layout/hProcess4"/>
    <dgm:cxn modelId="{A28C354C-F94B-4B59-9900-D0F660AF2299}" type="presOf" srcId="{C4A6CB4C-FBC9-4078-BE9C-7A346C2C966E}" destId="{04674415-AA34-4C1F-8406-09B25A968D62}" srcOrd="0" destOrd="0" presId="urn:microsoft.com/office/officeart/2005/8/layout/hProcess4"/>
    <dgm:cxn modelId="{71EB8FFF-F02E-479C-A86E-0BEACAC0F829}" type="presOf" srcId="{1227B3C6-F978-44F0-9BC3-89105B380675}" destId="{5ED3ADB6-941F-40E1-8329-611B5E091777}" srcOrd="1" destOrd="1" presId="urn:microsoft.com/office/officeart/2005/8/layout/hProcess4"/>
    <dgm:cxn modelId="{A6D709F5-0A2A-44B1-819D-8831093319F6}" type="presOf" srcId="{B0003F93-9255-4B73-8A9B-61BD27279B38}" destId="{ACC2493C-7912-468C-875A-E413C74DCB49}" srcOrd="0" destOrd="0" presId="urn:microsoft.com/office/officeart/2005/8/layout/hProcess4"/>
    <dgm:cxn modelId="{61195B0F-8005-4A41-BB2B-779BFFFC893F}" type="presOf" srcId="{403C1C4D-AEA9-4AD7-AC9F-546E78A31EF9}" destId="{3A9182BB-9562-4684-B420-93BFB96003C7}" srcOrd="0" destOrd="0" presId="urn:microsoft.com/office/officeart/2005/8/layout/hProcess4"/>
    <dgm:cxn modelId="{8AA3A54C-6BEC-4A1F-80F3-E0E15A42E29B}" type="presOf" srcId="{403C1C4D-AEA9-4AD7-AC9F-546E78A31EF9}" destId="{5ED3ADB6-941F-40E1-8329-611B5E091777}" srcOrd="1" destOrd="0" presId="urn:microsoft.com/office/officeart/2005/8/layout/hProcess4"/>
    <dgm:cxn modelId="{6C0732CA-71A3-41CE-A927-B804D940A405}" type="presOf" srcId="{D4EB17D5-9292-458E-B92D-98D43B3746EF}" destId="{65152E25-5628-4FF1-A277-8F5E665B2692}" srcOrd="0" destOrd="0" presId="urn:microsoft.com/office/officeart/2005/8/layout/hProcess4"/>
    <dgm:cxn modelId="{E00A2303-A313-4FE6-AB3B-BF83B50FBCDD}" type="presOf" srcId="{F455C7FA-8B9F-4EF9-92FB-37B8771EE65F}" destId="{5ED3ADB6-941F-40E1-8329-611B5E091777}" srcOrd="1" destOrd="2" presId="urn:microsoft.com/office/officeart/2005/8/layout/hProcess4"/>
    <dgm:cxn modelId="{5F7BCEDC-CB4A-4A5B-B9FD-D83806DCE7D5}" type="presOf" srcId="{9CB9D4B7-FA49-4F15-8E5D-0B5BCFA3DAB4}" destId="{B67ED7E9-B0A7-4375-BB39-2BD60FAC0BB2}" srcOrd="0" destOrd="0" presId="urn:microsoft.com/office/officeart/2005/8/layout/hProcess4"/>
    <dgm:cxn modelId="{DA5688FF-0695-4B86-B7E5-6E9001CD8305}" srcId="{776C0257-BE29-484C-9B1C-FFF24D9D40B3}" destId="{9CB9D4B7-FA49-4F15-8E5D-0B5BCFA3DAB4}" srcOrd="0" destOrd="0" parTransId="{ED935470-8436-48A7-8F71-BA40BB65C97E}" sibTransId="{5C19EA3C-389F-4955-8C38-D0DD609FE798}"/>
    <dgm:cxn modelId="{89A8D578-C380-4B57-9ACF-3F010BF9476C}" srcId="{FB6E1DAE-42F7-4BC7-90D9-D3C13FF668CE}" destId="{1227B3C6-F978-44F0-9BC3-89105B380675}" srcOrd="1" destOrd="0" parTransId="{7A596E94-81E9-4CE6-9ED9-3635BBF8E2BF}" sibTransId="{8D3EECB3-6B31-45C4-8AE0-9BC4D64A750E}"/>
    <dgm:cxn modelId="{798BD970-36FE-490E-91D7-20726C285C5C}" type="presOf" srcId="{AE60F8DE-0476-4AA7-9659-A892FE6D4279}" destId="{65152E25-5628-4FF1-A277-8F5E665B2692}" srcOrd="0" destOrd="1" presId="urn:microsoft.com/office/officeart/2005/8/layout/hProcess4"/>
    <dgm:cxn modelId="{18E40F66-9055-4853-911E-35474B4A60E8}" type="presOf" srcId="{F455C7FA-8B9F-4EF9-92FB-37B8771EE65F}" destId="{3A9182BB-9562-4684-B420-93BFB96003C7}" srcOrd="0" destOrd="2" presId="urn:microsoft.com/office/officeart/2005/8/layout/hProcess4"/>
    <dgm:cxn modelId="{D62111A2-0B4C-4044-85CD-45F91407E304}" type="presOf" srcId="{1227B3C6-F978-44F0-9BC3-89105B380675}" destId="{3A9182BB-9562-4684-B420-93BFB96003C7}" srcOrd="0" destOrd="1" presId="urn:microsoft.com/office/officeart/2005/8/layout/hProcess4"/>
    <dgm:cxn modelId="{5776A3D9-D8A3-4746-A323-317DB09E8B40}" srcId="{39CAC9F3-10BB-4EC5-86B2-99388AF40D5F}" destId="{FB6E1DAE-42F7-4BC7-90D9-D3C13FF668CE}" srcOrd="2" destOrd="0" parTransId="{3650D6AB-36FD-4413-907C-A4366FDD91ED}" sibTransId="{40ABBE41-550D-4CCD-B69F-DD40CD45473C}"/>
    <dgm:cxn modelId="{2BE1F581-2B37-4362-A0FA-8A0672F6A722}" type="presOf" srcId="{4BB2ECB1-BC0E-4140-A8B2-FB4ED6E22559}" destId="{1C495039-B737-479E-A4F1-B2F8569794AC}" srcOrd="0" destOrd="0" presId="urn:microsoft.com/office/officeart/2005/8/layout/hProcess4"/>
    <dgm:cxn modelId="{A58FACCE-F5BB-4B47-A41A-9B18D21A85CB}" type="presOf" srcId="{3CE4C731-2761-4B04-B68C-5756CC414829}" destId="{65152E25-5628-4FF1-A277-8F5E665B2692}" srcOrd="0" destOrd="2" presId="urn:microsoft.com/office/officeart/2005/8/layout/hProcess4"/>
    <dgm:cxn modelId="{AE076516-917C-4C66-A6BB-BE416B9EC755}" type="presOf" srcId="{D4EB17D5-9292-458E-B92D-98D43B3746EF}" destId="{D7675AC8-71D6-44C7-A121-F8BE3DE147B5}" srcOrd="1" destOrd="0" presId="urn:microsoft.com/office/officeart/2005/8/layout/hProcess4"/>
    <dgm:cxn modelId="{72F48660-22F8-497E-8E9A-D3EBBE895045}" type="presOf" srcId="{AE60F8DE-0476-4AA7-9659-A892FE6D4279}" destId="{D7675AC8-71D6-44C7-A121-F8BE3DE147B5}" srcOrd="1" destOrd="1" presId="urn:microsoft.com/office/officeart/2005/8/layout/hProcess4"/>
    <dgm:cxn modelId="{F864B18B-7695-4C1A-A2AD-94159D969261}" srcId="{C4A6CB4C-FBC9-4078-BE9C-7A346C2C966E}" destId="{3CE4C731-2761-4B04-B68C-5756CC414829}" srcOrd="2" destOrd="0" parTransId="{3C59B21A-2B6C-43B2-AB63-64C407EC1B6A}" sibTransId="{04D65CCF-0186-4CF9-A640-3E489085E860}"/>
    <dgm:cxn modelId="{B5AD843D-629A-4C3F-8A01-4BF4274B080D}" srcId="{FB6E1DAE-42F7-4BC7-90D9-D3C13FF668CE}" destId="{403C1C4D-AEA9-4AD7-AC9F-546E78A31EF9}" srcOrd="0" destOrd="0" parTransId="{C55041D9-A027-44EA-9DC1-16A787FE4FC3}" sibTransId="{52924CD8-A7EA-480B-A75F-523E3BE2970B}"/>
    <dgm:cxn modelId="{245C2A11-E0E4-43DB-B424-2A49DFC42D2C}" srcId="{C4A6CB4C-FBC9-4078-BE9C-7A346C2C966E}" destId="{AE60F8DE-0476-4AA7-9659-A892FE6D4279}" srcOrd="1" destOrd="0" parTransId="{C59C0785-F455-4337-BFEE-1EA48329C422}" sibTransId="{AE0BE838-C6D3-415B-9249-E19D138F31D3}"/>
    <dgm:cxn modelId="{6A646E90-2803-4A1F-A56B-DD1D45A23510}" type="presParOf" srcId="{ACAC2714-0E78-46D6-A67E-93361BEF16F8}" destId="{31EF2783-D8D8-4CD6-8DEF-5B28E1C08B16}" srcOrd="0" destOrd="0" presId="urn:microsoft.com/office/officeart/2005/8/layout/hProcess4"/>
    <dgm:cxn modelId="{B539B21F-80C8-4399-8B80-2B09BFEDB13D}" type="presParOf" srcId="{ACAC2714-0E78-46D6-A67E-93361BEF16F8}" destId="{01DF2BF1-1333-4626-A5C3-8C6A6E7FC512}" srcOrd="1" destOrd="0" presId="urn:microsoft.com/office/officeart/2005/8/layout/hProcess4"/>
    <dgm:cxn modelId="{2388A118-FF40-4284-A315-248AA78CA8FD}" type="presParOf" srcId="{ACAC2714-0E78-46D6-A67E-93361BEF16F8}" destId="{83F26BC0-0715-4BDE-AA9D-859252BFEE28}" srcOrd="2" destOrd="0" presId="urn:microsoft.com/office/officeart/2005/8/layout/hProcess4"/>
    <dgm:cxn modelId="{7F89192E-4505-4850-805F-A5CBCF1CE037}" type="presParOf" srcId="{83F26BC0-0715-4BDE-AA9D-859252BFEE28}" destId="{42470B02-54A7-486A-A3BB-E231A5BFA632}" srcOrd="0" destOrd="0" presId="urn:microsoft.com/office/officeart/2005/8/layout/hProcess4"/>
    <dgm:cxn modelId="{5AEF5DC0-70DB-4C6A-8925-0847A562ADD3}" type="presParOf" srcId="{42470B02-54A7-486A-A3BB-E231A5BFA632}" destId="{5390CCFE-6D92-4309-9E2C-0C4228B130D7}" srcOrd="0" destOrd="0" presId="urn:microsoft.com/office/officeart/2005/8/layout/hProcess4"/>
    <dgm:cxn modelId="{DDEE5801-AB93-4AD8-A5F9-FA7AD401CC19}" type="presParOf" srcId="{42470B02-54A7-486A-A3BB-E231A5BFA632}" destId="{65152E25-5628-4FF1-A277-8F5E665B2692}" srcOrd="1" destOrd="0" presId="urn:microsoft.com/office/officeart/2005/8/layout/hProcess4"/>
    <dgm:cxn modelId="{71FA531E-E5B2-4BFA-942D-2D50718C79F3}" type="presParOf" srcId="{42470B02-54A7-486A-A3BB-E231A5BFA632}" destId="{D7675AC8-71D6-44C7-A121-F8BE3DE147B5}" srcOrd="2" destOrd="0" presId="urn:microsoft.com/office/officeart/2005/8/layout/hProcess4"/>
    <dgm:cxn modelId="{4379DD1B-F39D-4D8B-83E2-81B07F934455}" type="presParOf" srcId="{42470B02-54A7-486A-A3BB-E231A5BFA632}" destId="{04674415-AA34-4C1F-8406-09B25A968D62}" srcOrd="3" destOrd="0" presId="urn:microsoft.com/office/officeart/2005/8/layout/hProcess4"/>
    <dgm:cxn modelId="{45802B8A-D174-4361-B31C-AC9FC619A5B3}" type="presParOf" srcId="{42470B02-54A7-486A-A3BB-E231A5BFA632}" destId="{B6BEC8B3-3B50-4162-B3C3-717987522DFA}" srcOrd="4" destOrd="0" presId="urn:microsoft.com/office/officeart/2005/8/layout/hProcess4"/>
    <dgm:cxn modelId="{9287364E-A270-4063-BCEE-F7D133E24509}" type="presParOf" srcId="{83F26BC0-0715-4BDE-AA9D-859252BFEE28}" destId="{ACC2493C-7912-468C-875A-E413C74DCB49}" srcOrd="1" destOrd="0" presId="urn:microsoft.com/office/officeart/2005/8/layout/hProcess4"/>
    <dgm:cxn modelId="{C611C246-A175-4ECF-BCF8-555CDE2C1043}" type="presParOf" srcId="{83F26BC0-0715-4BDE-AA9D-859252BFEE28}" destId="{DF7B731D-C815-4DD2-A894-9B9806FE92E3}" srcOrd="2" destOrd="0" presId="urn:microsoft.com/office/officeart/2005/8/layout/hProcess4"/>
    <dgm:cxn modelId="{EB4489EC-056C-432E-B458-5F37C3633A13}" type="presParOf" srcId="{DF7B731D-C815-4DD2-A894-9B9806FE92E3}" destId="{0E3F0B41-6B16-4437-BE89-C31908DA48C7}" srcOrd="0" destOrd="0" presId="urn:microsoft.com/office/officeart/2005/8/layout/hProcess4"/>
    <dgm:cxn modelId="{4D5AE283-1969-423B-B8D4-1676C3CACADC}" type="presParOf" srcId="{DF7B731D-C815-4DD2-A894-9B9806FE92E3}" destId="{B67ED7E9-B0A7-4375-BB39-2BD60FAC0BB2}" srcOrd="1" destOrd="0" presId="urn:microsoft.com/office/officeart/2005/8/layout/hProcess4"/>
    <dgm:cxn modelId="{9800C4A8-FE6A-49D5-868B-DA30C52685AD}" type="presParOf" srcId="{DF7B731D-C815-4DD2-A894-9B9806FE92E3}" destId="{B50B5058-7A23-4814-983C-D8A01386BF02}" srcOrd="2" destOrd="0" presId="urn:microsoft.com/office/officeart/2005/8/layout/hProcess4"/>
    <dgm:cxn modelId="{3809AAC0-1F5D-4B10-B9EF-5C4B3913826B}" type="presParOf" srcId="{DF7B731D-C815-4DD2-A894-9B9806FE92E3}" destId="{5F645AC5-3F83-40C1-BA27-18E1B751A8D1}" srcOrd="3" destOrd="0" presId="urn:microsoft.com/office/officeart/2005/8/layout/hProcess4"/>
    <dgm:cxn modelId="{C06D0145-35B5-48AF-A99C-2ED1D6CD9A9E}" type="presParOf" srcId="{DF7B731D-C815-4DD2-A894-9B9806FE92E3}" destId="{8BE33FB2-DE8B-4877-B78A-1B54BC4EE537}" srcOrd="4" destOrd="0" presId="urn:microsoft.com/office/officeart/2005/8/layout/hProcess4"/>
    <dgm:cxn modelId="{C4A82BE1-8067-41AE-92B9-218DF22B51B2}" type="presParOf" srcId="{83F26BC0-0715-4BDE-AA9D-859252BFEE28}" destId="{1C495039-B737-479E-A4F1-B2F8569794AC}" srcOrd="3" destOrd="0" presId="urn:microsoft.com/office/officeart/2005/8/layout/hProcess4"/>
    <dgm:cxn modelId="{D7ED33B9-004C-4908-A4DA-72B03F0E3615}" type="presParOf" srcId="{83F26BC0-0715-4BDE-AA9D-859252BFEE28}" destId="{8A24D6EA-6AB5-48B4-A6EB-9A1AC8968365}" srcOrd="4" destOrd="0" presId="urn:microsoft.com/office/officeart/2005/8/layout/hProcess4"/>
    <dgm:cxn modelId="{571C3F93-8F7E-45A4-BAB7-FE128EE99A6A}" type="presParOf" srcId="{8A24D6EA-6AB5-48B4-A6EB-9A1AC8968365}" destId="{1F3D2A7F-D7E2-4C19-922E-E76360B59B4C}" srcOrd="0" destOrd="0" presId="urn:microsoft.com/office/officeart/2005/8/layout/hProcess4"/>
    <dgm:cxn modelId="{DA6DD982-3CEE-4EDC-86A6-160FBFAC17A8}" type="presParOf" srcId="{8A24D6EA-6AB5-48B4-A6EB-9A1AC8968365}" destId="{3A9182BB-9562-4684-B420-93BFB96003C7}" srcOrd="1" destOrd="0" presId="urn:microsoft.com/office/officeart/2005/8/layout/hProcess4"/>
    <dgm:cxn modelId="{CBE9ADCD-A927-4EEF-B87D-B07815E4EF5E}" type="presParOf" srcId="{8A24D6EA-6AB5-48B4-A6EB-9A1AC8968365}" destId="{5ED3ADB6-941F-40E1-8329-611B5E091777}" srcOrd="2" destOrd="0" presId="urn:microsoft.com/office/officeart/2005/8/layout/hProcess4"/>
    <dgm:cxn modelId="{D5D646CE-9358-40ED-A523-AB7E9C8EDD18}" type="presParOf" srcId="{8A24D6EA-6AB5-48B4-A6EB-9A1AC8968365}" destId="{1017CEFB-9A56-4868-B7CF-67C7031F5C57}" srcOrd="3" destOrd="0" presId="urn:microsoft.com/office/officeart/2005/8/layout/hProcess4"/>
    <dgm:cxn modelId="{A031A893-3CFA-400A-BEAA-DFD3020C214D}" type="presParOf" srcId="{8A24D6EA-6AB5-48B4-A6EB-9A1AC8968365}" destId="{EB4EEC48-1842-4581-91AA-63C0D586139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433A13-4393-40F2-9037-015A0C117592}" type="doc">
      <dgm:prSet loTypeId="urn:microsoft.com/office/officeart/2005/8/layout/radial6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EB4EFC9-BA7A-425E-975F-B42104D5C83F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dirty="0" smtClean="0"/>
            <a:t>ASPECTOS GENERALES PARA LA ELABORACIÓN DEL MODELO DE ANÁLISIS FINANCIERO</a:t>
          </a:r>
          <a:endParaRPr lang="en-US" b="1" dirty="0"/>
        </a:p>
      </dgm:t>
    </dgm:pt>
    <dgm:pt modelId="{771110D3-F394-4E20-9450-4BAE78484006}" type="parTrans" cxnId="{FA22DDBB-BF85-4435-8C4C-95AE97D19E24}">
      <dgm:prSet/>
      <dgm:spPr/>
      <dgm:t>
        <a:bodyPr/>
        <a:lstStyle/>
        <a:p>
          <a:endParaRPr lang="en-US"/>
        </a:p>
      </dgm:t>
    </dgm:pt>
    <dgm:pt modelId="{38645235-CB2A-4081-A286-751DC647395E}" type="sibTrans" cxnId="{FA22DDBB-BF85-4435-8C4C-95AE97D19E24}">
      <dgm:prSet/>
      <dgm:spPr/>
      <dgm:t>
        <a:bodyPr/>
        <a:lstStyle/>
        <a:p>
          <a:endParaRPr lang="en-US"/>
        </a:p>
      </dgm:t>
    </dgm:pt>
    <dgm:pt modelId="{F5712A48-4DF0-46AB-B261-ABE0005A3150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Alcance de la investigación </a:t>
          </a:r>
          <a:endParaRPr lang="en-US" sz="1600" dirty="0">
            <a:solidFill>
              <a:schemeClr val="tx1"/>
            </a:solidFill>
          </a:endParaRPr>
        </a:p>
      </dgm:t>
    </dgm:pt>
    <dgm:pt modelId="{32749163-83F6-4AF3-871C-752BB4269833}" type="parTrans" cxnId="{54B586A6-445F-4B0C-B62F-BCEF8A1898C4}">
      <dgm:prSet/>
      <dgm:spPr/>
      <dgm:t>
        <a:bodyPr/>
        <a:lstStyle/>
        <a:p>
          <a:endParaRPr lang="en-US"/>
        </a:p>
      </dgm:t>
    </dgm:pt>
    <dgm:pt modelId="{989AC7C8-050B-4FAB-8CBE-2AC6791CE41B}" type="sibTrans" cxnId="{54B586A6-445F-4B0C-B62F-BCEF8A1898C4}">
      <dgm:prSet/>
      <dgm:spPr>
        <a:solidFill>
          <a:srgbClr val="F5BDC2"/>
        </a:solidFill>
        <a:ln>
          <a:solidFill>
            <a:srgbClr val="F5BDC2"/>
          </a:solidFill>
        </a:ln>
      </dgm:spPr>
      <dgm:t>
        <a:bodyPr/>
        <a:lstStyle/>
        <a:p>
          <a:endParaRPr lang="en-US"/>
        </a:p>
      </dgm:t>
    </dgm:pt>
    <dgm:pt modelId="{722D9EB3-3A4F-437F-90E8-0C5C4273FD1C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Establecer Objetivos </a:t>
          </a:r>
          <a:endParaRPr lang="en-US" sz="1600" dirty="0">
            <a:solidFill>
              <a:schemeClr val="tx1"/>
            </a:solidFill>
          </a:endParaRPr>
        </a:p>
      </dgm:t>
    </dgm:pt>
    <dgm:pt modelId="{B00C099F-C9EE-4E13-89C4-DEF8ABB06446}" type="parTrans" cxnId="{4D12B006-D07A-4FA8-B7FA-AAA471987555}">
      <dgm:prSet/>
      <dgm:spPr/>
      <dgm:t>
        <a:bodyPr/>
        <a:lstStyle/>
        <a:p>
          <a:endParaRPr lang="en-US"/>
        </a:p>
      </dgm:t>
    </dgm:pt>
    <dgm:pt modelId="{657CB2A9-CD5F-49EB-851E-0784F51921AB}" type="sibTrans" cxnId="{4D12B006-D07A-4FA8-B7FA-AAA471987555}">
      <dgm:prSet/>
      <dgm:spPr>
        <a:solidFill>
          <a:srgbClr val="F5BDC2"/>
        </a:solidFill>
        <a:ln>
          <a:solidFill>
            <a:srgbClr val="F5BDC2"/>
          </a:solidFill>
        </a:ln>
      </dgm:spPr>
      <dgm:t>
        <a:bodyPr/>
        <a:lstStyle/>
        <a:p>
          <a:endParaRPr lang="en-US"/>
        </a:p>
      </dgm:t>
    </dgm:pt>
    <dgm:pt modelId="{D7F52853-0940-4187-9DE3-75886B0CE5BC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Delimitar los procedimientos</a:t>
          </a:r>
          <a:endParaRPr lang="en-US" sz="1600" dirty="0">
            <a:solidFill>
              <a:schemeClr val="tx1"/>
            </a:solidFill>
          </a:endParaRPr>
        </a:p>
      </dgm:t>
    </dgm:pt>
    <dgm:pt modelId="{6BD45FE2-EF12-426E-84C2-89570FAF1B66}" type="parTrans" cxnId="{2B34407F-7B80-4B3E-9953-BFAEB1416D8B}">
      <dgm:prSet/>
      <dgm:spPr/>
      <dgm:t>
        <a:bodyPr/>
        <a:lstStyle/>
        <a:p>
          <a:endParaRPr lang="en-US"/>
        </a:p>
      </dgm:t>
    </dgm:pt>
    <dgm:pt modelId="{DDED2A66-C9D6-444D-A93E-CEE3E9E93CF1}" type="sibTrans" cxnId="{2B34407F-7B80-4B3E-9953-BFAEB1416D8B}">
      <dgm:prSet/>
      <dgm:spPr>
        <a:solidFill>
          <a:srgbClr val="F5BDC2"/>
        </a:solidFill>
        <a:ln>
          <a:solidFill>
            <a:srgbClr val="F5BDC2"/>
          </a:solidFill>
        </a:ln>
      </dgm:spPr>
      <dgm:t>
        <a:bodyPr/>
        <a:lstStyle/>
        <a:p>
          <a:endParaRPr lang="en-US"/>
        </a:p>
      </dgm:t>
    </dgm:pt>
    <dgm:pt modelId="{8487B7A3-158D-447F-90E9-06E1F64A2A53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Recolectar la información </a:t>
          </a:r>
          <a:endParaRPr lang="en-US" sz="1600" dirty="0">
            <a:solidFill>
              <a:schemeClr val="tx1"/>
            </a:solidFill>
          </a:endParaRPr>
        </a:p>
      </dgm:t>
    </dgm:pt>
    <dgm:pt modelId="{77BAB8EB-483C-4663-BD39-F0A7CE3830D8}" type="parTrans" cxnId="{A3646747-8939-404D-96D4-93C3F4AC817E}">
      <dgm:prSet/>
      <dgm:spPr/>
      <dgm:t>
        <a:bodyPr/>
        <a:lstStyle/>
        <a:p>
          <a:endParaRPr lang="en-US"/>
        </a:p>
      </dgm:t>
    </dgm:pt>
    <dgm:pt modelId="{4EFB1A42-EDD2-4CEA-86A9-DB19312050BD}" type="sibTrans" cxnId="{A3646747-8939-404D-96D4-93C3F4AC817E}">
      <dgm:prSet/>
      <dgm:spPr>
        <a:solidFill>
          <a:srgbClr val="F5BDC2"/>
        </a:solidFill>
        <a:ln>
          <a:solidFill>
            <a:srgbClr val="F5BDC2"/>
          </a:solidFill>
        </a:ln>
      </dgm:spPr>
      <dgm:t>
        <a:bodyPr/>
        <a:lstStyle/>
        <a:p>
          <a:endParaRPr lang="en-US"/>
        </a:p>
      </dgm:t>
    </dgm:pt>
    <dgm:pt modelId="{C8BBB0BB-7297-4AE9-93D4-7690C6829D39}" type="pres">
      <dgm:prSet presAssocID="{1A433A13-4393-40F2-9037-015A0C11759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C4537A-371B-445B-9AB9-7D99C5609DA4}" type="pres">
      <dgm:prSet presAssocID="{FEB4EFC9-BA7A-425E-975F-B42104D5C83F}" presName="centerShape" presStyleLbl="node0" presStyleIdx="0" presStyleCnt="1"/>
      <dgm:spPr/>
      <dgm:t>
        <a:bodyPr/>
        <a:lstStyle/>
        <a:p>
          <a:endParaRPr lang="en-US"/>
        </a:p>
      </dgm:t>
    </dgm:pt>
    <dgm:pt modelId="{695C5739-271B-416E-B10D-65345256BE7F}" type="pres">
      <dgm:prSet presAssocID="{F5712A48-4DF0-46AB-B261-ABE0005A3150}" presName="node" presStyleLbl="node1" presStyleIdx="0" presStyleCnt="4" custScaleX="134022" custScaleY="126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00ED0-0838-451E-9658-138EF13888F5}" type="pres">
      <dgm:prSet presAssocID="{F5712A48-4DF0-46AB-B261-ABE0005A3150}" presName="dummy" presStyleCnt="0"/>
      <dgm:spPr/>
    </dgm:pt>
    <dgm:pt modelId="{0A8D47BF-92A3-4060-BA56-87EFAB82C8C7}" type="pres">
      <dgm:prSet presAssocID="{989AC7C8-050B-4FAB-8CBE-2AC6791CE41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D4144AD-0ADF-4BC4-8EE2-C466F6C15A5B}" type="pres">
      <dgm:prSet presAssocID="{722D9EB3-3A4F-437F-90E8-0C5C4273FD1C}" presName="node" presStyleLbl="node1" presStyleIdx="1" presStyleCnt="4" custScaleX="134022" custScaleY="126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1AC0D-CFE0-4A37-A55E-79BD4A9149F2}" type="pres">
      <dgm:prSet presAssocID="{722D9EB3-3A4F-437F-90E8-0C5C4273FD1C}" presName="dummy" presStyleCnt="0"/>
      <dgm:spPr/>
    </dgm:pt>
    <dgm:pt modelId="{17EE2D6E-910C-4CBF-85D6-3D95A9FB8606}" type="pres">
      <dgm:prSet presAssocID="{657CB2A9-CD5F-49EB-851E-0784F51921A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342B5C3-C79A-456A-BEDE-BCAB824CDAF2}" type="pres">
      <dgm:prSet presAssocID="{D7F52853-0940-4187-9DE3-75886B0CE5BC}" presName="node" presStyleLbl="node1" presStyleIdx="2" presStyleCnt="4" custScaleX="134022" custScaleY="126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22B23-11D8-40DF-979C-3E5C408E7F7A}" type="pres">
      <dgm:prSet presAssocID="{D7F52853-0940-4187-9DE3-75886B0CE5BC}" presName="dummy" presStyleCnt="0"/>
      <dgm:spPr/>
    </dgm:pt>
    <dgm:pt modelId="{6B824B39-5B8F-4471-9814-DDA47B81FFB1}" type="pres">
      <dgm:prSet presAssocID="{DDED2A66-C9D6-444D-A93E-CEE3E9E93CF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5E1DF59-6858-4CFE-8E96-AE66FADD9ED3}" type="pres">
      <dgm:prSet presAssocID="{8487B7A3-158D-447F-90E9-06E1F64A2A53}" presName="node" presStyleLbl="node1" presStyleIdx="3" presStyleCnt="4" custScaleX="134022" custScaleY="126898" custRadScaleRad="97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F3FE1-A90E-447C-81B8-6E1C27D6AF93}" type="pres">
      <dgm:prSet presAssocID="{8487B7A3-158D-447F-90E9-06E1F64A2A53}" presName="dummy" presStyleCnt="0"/>
      <dgm:spPr/>
    </dgm:pt>
    <dgm:pt modelId="{BA03C180-0881-46E8-BD27-5524F8AB6227}" type="pres">
      <dgm:prSet presAssocID="{4EFB1A42-EDD2-4CEA-86A9-DB19312050BD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01B367E-DC86-413E-A7A4-E2DB1E868599}" type="presOf" srcId="{989AC7C8-050B-4FAB-8CBE-2AC6791CE41B}" destId="{0A8D47BF-92A3-4060-BA56-87EFAB82C8C7}" srcOrd="0" destOrd="0" presId="urn:microsoft.com/office/officeart/2005/8/layout/radial6"/>
    <dgm:cxn modelId="{9CE19C6D-D0E4-4972-8C49-70C261EDDB5B}" type="presOf" srcId="{4EFB1A42-EDD2-4CEA-86A9-DB19312050BD}" destId="{BA03C180-0881-46E8-BD27-5524F8AB6227}" srcOrd="0" destOrd="0" presId="urn:microsoft.com/office/officeart/2005/8/layout/radial6"/>
    <dgm:cxn modelId="{4D12B006-D07A-4FA8-B7FA-AAA471987555}" srcId="{FEB4EFC9-BA7A-425E-975F-B42104D5C83F}" destId="{722D9EB3-3A4F-437F-90E8-0C5C4273FD1C}" srcOrd="1" destOrd="0" parTransId="{B00C099F-C9EE-4E13-89C4-DEF8ABB06446}" sibTransId="{657CB2A9-CD5F-49EB-851E-0784F51921AB}"/>
    <dgm:cxn modelId="{B7021B96-4E18-4EDB-BAB8-87546DDB44B7}" type="presOf" srcId="{1A433A13-4393-40F2-9037-015A0C117592}" destId="{C8BBB0BB-7297-4AE9-93D4-7690C6829D39}" srcOrd="0" destOrd="0" presId="urn:microsoft.com/office/officeart/2005/8/layout/radial6"/>
    <dgm:cxn modelId="{C092523F-BE69-467A-ABE4-BB78E7062406}" type="presOf" srcId="{F5712A48-4DF0-46AB-B261-ABE0005A3150}" destId="{695C5739-271B-416E-B10D-65345256BE7F}" srcOrd="0" destOrd="0" presId="urn:microsoft.com/office/officeart/2005/8/layout/radial6"/>
    <dgm:cxn modelId="{6D3E8C6E-0364-46BC-BE5D-711668E636A7}" type="presOf" srcId="{8487B7A3-158D-447F-90E9-06E1F64A2A53}" destId="{F5E1DF59-6858-4CFE-8E96-AE66FADD9ED3}" srcOrd="0" destOrd="0" presId="urn:microsoft.com/office/officeart/2005/8/layout/radial6"/>
    <dgm:cxn modelId="{E4F769D4-1142-40E3-83A4-CDCC1D12889C}" type="presOf" srcId="{D7F52853-0940-4187-9DE3-75886B0CE5BC}" destId="{C342B5C3-C79A-456A-BEDE-BCAB824CDAF2}" srcOrd="0" destOrd="0" presId="urn:microsoft.com/office/officeart/2005/8/layout/radial6"/>
    <dgm:cxn modelId="{F337E1B5-3140-48B4-AD47-CDCA8CBD0091}" type="presOf" srcId="{722D9EB3-3A4F-437F-90E8-0C5C4273FD1C}" destId="{5D4144AD-0ADF-4BC4-8EE2-C466F6C15A5B}" srcOrd="0" destOrd="0" presId="urn:microsoft.com/office/officeart/2005/8/layout/radial6"/>
    <dgm:cxn modelId="{FA22DDBB-BF85-4435-8C4C-95AE97D19E24}" srcId="{1A433A13-4393-40F2-9037-015A0C117592}" destId="{FEB4EFC9-BA7A-425E-975F-B42104D5C83F}" srcOrd="0" destOrd="0" parTransId="{771110D3-F394-4E20-9450-4BAE78484006}" sibTransId="{38645235-CB2A-4081-A286-751DC647395E}"/>
    <dgm:cxn modelId="{3ADA9155-28A6-44E8-8AC4-06E1CDD5E201}" type="presOf" srcId="{657CB2A9-CD5F-49EB-851E-0784F51921AB}" destId="{17EE2D6E-910C-4CBF-85D6-3D95A9FB8606}" srcOrd="0" destOrd="0" presId="urn:microsoft.com/office/officeart/2005/8/layout/radial6"/>
    <dgm:cxn modelId="{2B34407F-7B80-4B3E-9953-BFAEB1416D8B}" srcId="{FEB4EFC9-BA7A-425E-975F-B42104D5C83F}" destId="{D7F52853-0940-4187-9DE3-75886B0CE5BC}" srcOrd="2" destOrd="0" parTransId="{6BD45FE2-EF12-426E-84C2-89570FAF1B66}" sibTransId="{DDED2A66-C9D6-444D-A93E-CEE3E9E93CF1}"/>
    <dgm:cxn modelId="{A3646747-8939-404D-96D4-93C3F4AC817E}" srcId="{FEB4EFC9-BA7A-425E-975F-B42104D5C83F}" destId="{8487B7A3-158D-447F-90E9-06E1F64A2A53}" srcOrd="3" destOrd="0" parTransId="{77BAB8EB-483C-4663-BD39-F0A7CE3830D8}" sibTransId="{4EFB1A42-EDD2-4CEA-86A9-DB19312050BD}"/>
    <dgm:cxn modelId="{54B586A6-445F-4B0C-B62F-BCEF8A1898C4}" srcId="{FEB4EFC9-BA7A-425E-975F-B42104D5C83F}" destId="{F5712A48-4DF0-46AB-B261-ABE0005A3150}" srcOrd="0" destOrd="0" parTransId="{32749163-83F6-4AF3-871C-752BB4269833}" sibTransId="{989AC7C8-050B-4FAB-8CBE-2AC6791CE41B}"/>
    <dgm:cxn modelId="{205719A7-2922-4154-88AE-FD3D25B1AE38}" type="presOf" srcId="{FEB4EFC9-BA7A-425E-975F-B42104D5C83F}" destId="{01C4537A-371B-445B-9AB9-7D99C5609DA4}" srcOrd="0" destOrd="0" presId="urn:microsoft.com/office/officeart/2005/8/layout/radial6"/>
    <dgm:cxn modelId="{E1A4D4BB-DB83-4B06-958B-DBDB86D71DFD}" type="presOf" srcId="{DDED2A66-C9D6-444D-A93E-CEE3E9E93CF1}" destId="{6B824B39-5B8F-4471-9814-DDA47B81FFB1}" srcOrd="0" destOrd="0" presId="urn:microsoft.com/office/officeart/2005/8/layout/radial6"/>
    <dgm:cxn modelId="{2DC914EF-4174-4C09-82CC-E326B2866CFD}" type="presParOf" srcId="{C8BBB0BB-7297-4AE9-93D4-7690C6829D39}" destId="{01C4537A-371B-445B-9AB9-7D99C5609DA4}" srcOrd="0" destOrd="0" presId="urn:microsoft.com/office/officeart/2005/8/layout/radial6"/>
    <dgm:cxn modelId="{8E62E4A3-324D-49D8-A5C4-333C0ACF7D4F}" type="presParOf" srcId="{C8BBB0BB-7297-4AE9-93D4-7690C6829D39}" destId="{695C5739-271B-416E-B10D-65345256BE7F}" srcOrd="1" destOrd="0" presId="urn:microsoft.com/office/officeart/2005/8/layout/radial6"/>
    <dgm:cxn modelId="{149F74D4-6D5F-415B-94AD-91F3E569B842}" type="presParOf" srcId="{C8BBB0BB-7297-4AE9-93D4-7690C6829D39}" destId="{94C00ED0-0838-451E-9658-138EF13888F5}" srcOrd="2" destOrd="0" presId="urn:microsoft.com/office/officeart/2005/8/layout/radial6"/>
    <dgm:cxn modelId="{7FC9595E-5321-47D5-B616-A974738C7475}" type="presParOf" srcId="{C8BBB0BB-7297-4AE9-93D4-7690C6829D39}" destId="{0A8D47BF-92A3-4060-BA56-87EFAB82C8C7}" srcOrd="3" destOrd="0" presId="urn:microsoft.com/office/officeart/2005/8/layout/radial6"/>
    <dgm:cxn modelId="{04574829-1C09-4B37-82C5-3E6E17A44C2E}" type="presParOf" srcId="{C8BBB0BB-7297-4AE9-93D4-7690C6829D39}" destId="{5D4144AD-0ADF-4BC4-8EE2-C466F6C15A5B}" srcOrd="4" destOrd="0" presId="urn:microsoft.com/office/officeart/2005/8/layout/radial6"/>
    <dgm:cxn modelId="{90162581-2AEA-4128-9F00-719DC0047337}" type="presParOf" srcId="{C8BBB0BB-7297-4AE9-93D4-7690C6829D39}" destId="{9111AC0D-CFE0-4A37-A55E-79BD4A9149F2}" srcOrd="5" destOrd="0" presId="urn:microsoft.com/office/officeart/2005/8/layout/radial6"/>
    <dgm:cxn modelId="{662FA8DB-76F1-47B9-A038-9F00DD99429C}" type="presParOf" srcId="{C8BBB0BB-7297-4AE9-93D4-7690C6829D39}" destId="{17EE2D6E-910C-4CBF-85D6-3D95A9FB8606}" srcOrd="6" destOrd="0" presId="urn:microsoft.com/office/officeart/2005/8/layout/radial6"/>
    <dgm:cxn modelId="{49EDB935-7B35-4C9B-950C-9888C96BD966}" type="presParOf" srcId="{C8BBB0BB-7297-4AE9-93D4-7690C6829D39}" destId="{C342B5C3-C79A-456A-BEDE-BCAB824CDAF2}" srcOrd="7" destOrd="0" presId="urn:microsoft.com/office/officeart/2005/8/layout/radial6"/>
    <dgm:cxn modelId="{A8F788B2-A547-4E6A-A852-F4A7625F0D94}" type="presParOf" srcId="{C8BBB0BB-7297-4AE9-93D4-7690C6829D39}" destId="{D6B22B23-11D8-40DF-979C-3E5C408E7F7A}" srcOrd="8" destOrd="0" presId="urn:microsoft.com/office/officeart/2005/8/layout/radial6"/>
    <dgm:cxn modelId="{7B2474D1-44AE-4371-8EAC-10C3B65679D3}" type="presParOf" srcId="{C8BBB0BB-7297-4AE9-93D4-7690C6829D39}" destId="{6B824B39-5B8F-4471-9814-DDA47B81FFB1}" srcOrd="9" destOrd="0" presId="urn:microsoft.com/office/officeart/2005/8/layout/radial6"/>
    <dgm:cxn modelId="{A205D7FE-7B6B-4404-B849-5C0845CACDFE}" type="presParOf" srcId="{C8BBB0BB-7297-4AE9-93D4-7690C6829D39}" destId="{F5E1DF59-6858-4CFE-8E96-AE66FADD9ED3}" srcOrd="10" destOrd="0" presId="urn:microsoft.com/office/officeart/2005/8/layout/radial6"/>
    <dgm:cxn modelId="{B5D5CD35-0137-45B6-9B93-52EF215E727A}" type="presParOf" srcId="{C8BBB0BB-7297-4AE9-93D4-7690C6829D39}" destId="{541F3FE1-A90E-447C-81B8-6E1C27D6AF93}" srcOrd="11" destOrd="0" presId="urn:microsoft.com/office/officeart/2005/8/layout/radial6"/>
    <dgm:cxn modelId="{3FC41244-4E56-4D6D-BBF2-A48CF3995DCB}" type="presParOf" srcId="{C8BBB0BB-7297-4AE9-93D4-7690C6829D39}" destId="{BA03C180-0881-46E8-BD27-5524F8AB622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9BE64C8-D15E-422D-ACC2-1C42ED0AB52F}" type="doc">
      <dgm:prSet loTypeId="urn:microsoft.com/office/officeart/2005/8/layout/pyramid2" loCatId="list" qsTypeId="urn:microsoft.com/office/officeart/2005/8/quickstyle/simple1" qsCatId="simple" csTypeId="urn:microsoft.com/office/officeart/2005/8/colors/accent2_1" csCatId="accent2" phldr="1"/>
      <dgm:spPr/>
    </dgm:pt>
    <dgm:pt modelId="{6964DF4D-9C96-4C0B-B1AB-15947D3E5C39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Portada</a:t>
          </a:r>
          <a:endParaRPr lang="en-US" dirty="0"/>
        </a:p>
      </dgm:t>
    </dgm:pt>
    <dgm:pt modelId="{6DD50CAD-3524-4FE3-8AA6-EFE82957F2AE}" type="parTrans" cxnId="{E8C33E16-24B8-49E9-9032-B2D58AECBD1A}">
      <dgm:prSet/>
      <dgm:spPr/>
      <dgm:t>
        <a:bodyPr/>
        <a:lstStyle/>
        <a:p>
          <a:endParaRPr lang="en-US"/>
        </a:p>
      </dgm:t>
    </dgm:pt>
    <dgm:pt modelId="{FB79D184-4FC9-4327-B298-1C3E95ABF536}" type="sibTrans" cxnId="{E8C33E16-24B8-49E9-9032-B2D58AECBD1A}">
      <dgm:prSet/>
      <dgm:spPr/>
      <dgm:t>
        <a:bodyPr/>
        <a:lstStyle/>
        <a:p>
          <a:endParaRPr lang="en-US"/>
        </a:p>
      </dgm:t>
    </dgm:pt>
    <dgm:pt modelId="{3F9D20D3-50C1-4639-9DE2-B27DE00C316A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Índice de contenido</a:t>
          </a:r>
          <a:endParaRPr lang="en-US" dirty="0"/>
        </a:p>
      </dgm:t>
    </dgm:pt>
    <dgm:pt modelId="{3280665B-6F21-4731-9D49-820F7FD15DF3}" type="parTrans" cxnId="{23DE2D3A-7C07-4CED-A125-6F6737DE0E56}">
      <dgm:prSet/>
      <dgm:spPr/>
      <dgm:t>
        <a:bodyPr/>
        <a:lstStyle/>
        <a:p>
          <a:endParaRPr lang="en-US"/>
        </a:p>
      </dgm:t>
    </dgm:pt>
    <dgm:pt modelId="{6D7C1651-ABA7-4C20-8068-8AE191240176}" type="sibTrans" cxnId="{23DE2D3A-7C07-4CED-A125-6F6737DE0E56}">
      <dgm:prSet/>
      <dgm:spPr/>
      <dgm:t>
        <a:bodyPr/>
        <a:lstStyle/>
        <a:p>
          <a:endParaRPr lang="en-US"/>
        </a:p>
      </dgm:t>
    </dgm:pt>
    <dgm:pt modelId="{9224550A-18BC-4CA4-8A1A-0420BF186C06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Introducción</a:t>
          </a:r>
          <a:endParaRPr lang="en-US" dirty="0"/>
        </a:p>
      </dgm:t>
    </dgm:pt>
    <dgm:pt modelId="{275C3FE7-C81F-4098-BE0B-BAB2CC50FAA1}" type="parTrans" cxnId="{F605B0FB-1046-450F-AE8B-A227BBA54263}">
      <dgm:prSet/>
      <dgm:spPr/>
      <dgm:t>
        <a:bodyPr/>
        <a:lstStyle/>
        <a:p>
          <a:endParaRPr lang="en-US"/>
        </a:p>
      </dgm:t>
    </dgm:pt>
    <dgm:pt modelId="{60D11B62-5906-484A-8B49-5A68F276A8D3}" type="sibTrans" cxnId="{F605B0FB-1046-450F-AE8B-A227BBA54263}">
      <dgm:prSet/>
      <dgm:spPr/>
      <dgm:t>
        <a:bodyPr/>
        <a:lstStyle/>
        <a:p>
          <a:endParaRPr lang="en-US"/>
        </a:p>
      </dgm:t>
    </dgm:pt>
    <dgm:pt modelId="{2FD7E8D6-772B-4F6B-8E6C-F3684CC7565B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  <a:hlinkClick xmlns:r="http://schemas.openxmlformats.org/officeDocument/2006/relationships" r:id="rId1" action="ppaction://hlinkfile"/>
            </a:rPr>
            <a:t>Caso práctico</a:t>
          </a:r>
          <a:endParaRPr lang="en-US" sz="2000" b="1" dirty="0">
            <a:solidFill>
              <a:schemeClr val="tx1"/>
            </a:solidFill>
          </a:endParaRPr>
        </a:p>
      </dgm:t>
    </dgm:pt>
    <dgm:pt modelId="{8C92D7B7-8E40-4DA6-B9A0-270C07928E77}" type="parTrans" cxnId="{B1864523-6647-4563-93EF-E8328D21CBB9}">
      <dgm:prSet/>
      <dgm:spPr/>
      <dgm:t>
        <a:bodyPr/>
        <a:lstStyle/>
        <a:p>
          <a:endParaRPr lang="en-US"/>
        </a:p>
      </dgm:t>
    </dgm:pt>
    <dgm:pt modelId="{C59F5476-DC7E-4D07-8222-B33EFD05C1D1}" type="sibTrans" cxnId="{B1864523-6647-4563-93EF-E8328D21CBB9}">
      <dgm:prSet/>
      <dgm:spPr/>
      <dgm:t>
        <a:bodyPr/>
        <a:lstStyle/>
        <a:p>
          <a:endParaRPr lang="en-US"/>
        </a:p>
      </dgm:t>
    </dgm:pt>
    <dgm:pt modelId="{D89934E1-1B9E-4EFC-8BD9-1112F55AC055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Objetivos</a:t>
          </a:r>
          <a:endParaRPr lang="en-US" dirty="0"/>
        </a:p>
      </dgm:t>
    </dgm:pt>
    <dgm:pt modelId="{639BC243-D8CA-4DE6-AD9F-EAAEA9A455D3}" type="parTrans" cxnId="{76CD3925-145A-4468-9D19-570DD911389B}">
      <dgm:prSet/>
      <dgm:spPr/>
      <dgm:t>
        <a:bodyPr/>
        <a:lstStyle/>
        <a:p>
          <a:endParaRPr lang="en-US"/>
        </a:p>
      </dgm:t>
    </dgm:pt>
    <dgm:pt modelId="{B1021A5B-E19D-4AF2-A1D2-C12020BA5DD1}" type="sibTrans" cxnId="{76CD3925-145A-4468-9D19-570DD911389B}">
      <dgm:prSet/>
      <dgm:spPr/>
      <dgm:t>
        <a:bodyPr/>
        <a:lstStyle/>
        <a:p>
          <a:endParaRPr lang="en-US"/>
        </a:p>
      </dgm:t>
    </dgm:pt>
    <dgm:pt modelId="{478C3E95-AA19-4EB8-80FA-97DD1CF8C6C4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b="1" dirty="0" smtClean="0">
              <a:hlinkClick xmlns:r="http://schemas.openxmlformats.org/officeDocument/2006/relationships" r:id="rId2" action="ppaction://hlinkfile"/>
            </a:rPr>
            <a:t>Desarrollo de los procedimientos</a:t>
          </a:r>
          <a:endParaRPr lang="en-US" sz="2000" b="1" dirty="0"/>
        </a:p>
      </dgm:t>
    </dgm:pt>
    <dgm:pt modelId="{EEE12CB6-BE20-40FF-9890-E1587082B34F}" type="parTrans" cxnId="{A0BC2862-ED4C-4799-99F2-AC14B12AC405}">
      <dgm:prSet/>
      <dgm:spPr/>
      <dgm:t>
        <a:bodyPr/>
        <a:lstStyle/>
        <a:p>
          <a:endParaRPr lang="en-US"/>
        </a:p>
      </dgm:t>
    </dgm:pt>
    <dgm:pt modelId="{9F3AC2B5-48C8-431A-AC97-20A462F9AC70}" type="sibTrans" cxnId="{A0BC2862-ED4C-4799-99F2-AC14B12AC405}">
      <dgm:prSet/>
      <dgm:spPr/>
      <dgm:t>
        <a:bodyPr/>
        <a:lstStyle/>
        <a:p>
          <a:endParaRPr lang="en-US"/>
        </a:p>
      </dgm:t>
    </dgm:pt>
    <dgm:pt modelId="{856F99D6-8C1D-4229-84EF-80E092F27965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  <a:hlinkClick xmlns:r="http://schemas.openxmlformats.org/officeDocument/2006/relationships" r:id="rId3" action="ppaction://hlinksldjump"/>
            </a:rPr>
            <a:t>Flujograma</a:t>
          </a:r>
          <a:endParaRPr lang="en-US" sz="2000" b="1" dirty="0">
            <a:solidFill>
              <a:schemeClr val="tx1"/>
            </a:solidFill>
          </a:endParaRPr>
        </a:p>
      </dgm:t>
    </dgm:pt>
    <dgm:pt modelId="{D42B308A-7526-4C5E-BC46-6C56C08C1029}" type="parTrans" cxnId="{3E08BB1D-285E-4801-860D-A8154A42C1C1}">
      <dgm:prSet/>
      <dgm:spPr/>
      <dgm:t>
        <a:bodyPr/>
        <a:lstStyle/>
        <a:p>
          <a:endParaRPr lang="en-US"/>
        </a:p>
      </dgm:t>
    </dgm:pt>
    <dgm:pt modelId="{EB62B92D-AB87-4A92-8A36-FB614815BE03}" type="sibTrans" cxnId="{3E08BB1D-285E-4801-860D-A8154A42C1C1}">
      <dgm:prSet/>
      <dgm:spPr/>
      <dgm:t>
        <a:bodyPr/>
        <a:lstStyle/>
        <a:p>
          <a:endParaRPr lang="en-US"/>
        </a:p>
      </dgm:t>
    </dgm:pt>
    <dgm:pt modelId="{74F3E054-4E2B-4B1D-8126-EFA3FB130913}" type="pres">
      <dgm:prSet presAssocID="{99BE64C8-D15E-422D-ACC2-1C42ED0AB52F}" presName="compositeShape" presStyleCnt="0">
        <dgm:presLayoutVars>
          <dgm:dir/>
          <dgm:resizeHandles/>
        </dgm:presLayoutVars>
      </dgm:prSet>
      <dgm:spPr/>
    </dgm:pt>
    <dgm:pt modelId="{B04D4380-1232-470E-80A3-994DBC0D4CEE}" type="pres">
      <dgm:prSet presAssocID="{99BE64C8-D15E-422D-ACC2-1C42ED0AB52F}" presName="pyramid" presStyleLbl="node1" presStyleIdx="0" presStyleCnt="1" custLinFactNeighborX="9565"/>
      <dgm:spPr>
        <a:ln w="57150">
          <a:solidFill>
            <a:srgbClr val="00B0F0"/>
          </a:solidFill>
        </a:ln>
      </dgm:spPr>
    </dgm:pt>
    <dgm:pt modelId="{8952BFE4-1B75-4362-AAD8-B888B6236131}" type="pres">
      <dgm:prSet presAssocID="{99BE64C8-D15E-422D-ACC2-1C42ED0AB52F}" presName="theList" presStyleCnt="0"/>
      <dgm:spPr/>
    </dgm:pt>
    <dgm:pt modelId="{293A351F-4416-43B6-8281-96DD02D48446}" type="pres">
      <dgm:prSet presAssocID="{6964DF4D-9C96-4C0B-B1AB-15947D3E5C39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9058B-4B3E-4C5F-9E37-2D7FA8300D01}" type="pres">
      <dgm:prSet presAssocID="{6964DF4D-9C96-4C0B-B1AB-15947D3E5C39}" presName="aSpace" presStyleCnt="0"/>
      <dgm:spPr/>
    </dgm:pt>
    <dgm:pt modelId="{DC74FC76-8316-4213-9E40-A1BC538B844A}" type="pres">
      <dgm:prSet presAssocID="{3F9D20D3-50C1-4639-9DE2-B27DE00C316A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42BF3-5DF2-4D17-B854-B6984B0A8DF9}" type="pres">
      <dgm:prSet presAssocID="{3F9D20D3-50C1-4639-9DE2-B27DE00C316A}" presName="aSpace" presStyleCnt="0"/>
      <dgm:spPr/>
    </dgm:pt>
    <dgm:pt modelId="{DF01E806-B6C4-4ADB-8FCE-D08068589560}" type="pres">
      <dgm:prSet presAssocID="{9224550A-18BC-4CA4-8A1A-0420BF186C06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5B66F-0CB9-42B6-BA16-ADBA8D1CCB1E}" type="pres">
      <dgm:prSet presAssocID="{9224550A-18BC-4CA4-8A1A-0420BF186C06}" presName="aSpace" presStyleCnt="0"/>
      <dgm:spPr/>
    </dgm:pt>
    <dgm:pt modelId="{EB6DAF1D-EA3C-48A8-8919-FFD6772CA07B}" type="pres">
      <dgm:prSet presAssocID="{D89934E1-1B9E-4EFC-8BD9-1112F55AC055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1F299-FAFB-4EB3-B950-7E28D893A1F3}" type="pres">
      <dgm:prSet presAssocID="{D89934E1-1B9E-4EFC-8BD9-1112F55AC055}" presName="aSpace" presStyleCnt="0"/>
      <dgm:spPr/>
    </dgm:pt>
    <dgm:pt modelId="{AB0E8887-EDB2-4085-9A60-FF88F3D9FAA4}" type="pres">
      <dgm:prSet presAssocID="{478C3E95-AA19-4EB8-80FA-97DD1CF8C6C4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6A548-CD0C-430D-A78C-6AB4FE8B9778}" type="pres">
      <dgm:prSet presAssocID="{478C3E95-AA19-4EB8-80FA-97DD1CF8C6C4}" presName="aSpace" presStyleCnt="0"/>
      <dgm:spPr/>
    </dgm:pt>
    <dgm:pt modelId="{551DC5C3-8756-4A8F-8997-EF2E64438913}" type="pres">
      <dgm:prSet presAssocID="{856F99D6-8C1D-4229-84EF-80E092F27965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E1ABC-0E5F-45CF-8359-C0CABCAC3B58}" type="pres">
      <dgm:prSet presAssocID="{856F99D6-8C1D-4229-84EF-80E092F27965}" presName="aSpace" presStyleCnt="0"/>
      <dgm:spPr/>
    </dgm:pt>
    <dgm:pt modelId="{3F87756E-EBB5-4815-B91F-BFF44246343F}" type="pres">
      <dgm:prSet presAssocID="{2FD7E8D6-772B-4F6B-8E6C-F3684CC7565B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C50BB-74A0-41CE-B6B8-92581F0B7F3B}" type="pres">
      <dgm:prSet presAssocID="{2FD7E8D6-772B-4F6B-8E6C-F3684CC7565B}" presName="aSpace" presStyleCnt="0"/>
      <dgm:spPr/>
    </dgm:pt>
  </dgm:ptLst>
  <dgm:cxnLst>
    <dgm:cxn modelId="{B1864523-6647-4563-93EF-E8328D21CBB9}" srcId="{99BE64C8-D15E-422D-ACC2-1C42ED0AB52F}" destId="{2FD7E8D6-772B-4F6B-8E6C-F3684CC7565B}" srcOrd="6" destOrd="0" parTransId="{8C92D7B7-8E40-4DA6-B9A0-270C07928E77}" sibTransId="{C59F5476-DC7E-4D07-8222-B33EFD05C1D1}"/>
    <dgm:cxn modelId="{A0BC2862-ED4C-4799-99F2-AC14B12AC405}" srcId="{99BE64C8-D15E-422D-ACC2-1C42ED0AB52F}" destId="{478C3E95-AA19-4EB8-80FA-97DD1CF8C6C4}" srcOrd="4" destOrd="0" parTransId="{EEE12CB6-BE20-40FF-9890-E1587082B34F}" sibTransId="{9F3AC2B5-48C8-431A-AC97-20A462F9AC70}"/>
    <dgm:cxn modelId="{50C16E5F-20F5-457C-BF6E-CB7CCEF4CFDC}" type="presOf" srcId="{9224550A-18BC-4CA4-8A1A-0420BF186C06}" destId="{DF01E806-B6C4-4ADB-8FCE-D08068589560}" srcOrd="0" destOrd="0" presId="urn:microsoft.com/office/officeart/2005/8/layout/pyramid2"/>
    <dgm:cxn modelId="{3E08BB1D-285E-4801-860D-A8154A42C1C1}" srcId="{99BE64C8-D15E-422D-ACC2-1C42ED0AB52F}" destId="{856F99D6-8C1D-4229-84EF-80E092F27965}" srcOrd="5" destOrd="0" parTransId="{D42B308A-7526-4C5E-BC46-6C56C08C1029}" sibTransId="{EB62B92D-AB87-4A92-8A36-FB614815BE03}"/>
    <dgm:cxn modelId="{66A8CD2F-979F-4CD5-B8C7-4FE2C1A471A2}" type="presOf" srcId="{478C3E95-AA19-4EB8-80FA-97DD1CF8C6C4}" destId="{AB0E8887-EDB2-4085-9A60-FF88F3D9FAA4}" srcOrd="0" destOrd="0" presId="urn:microsoft.com/office/officeart/2005/8/layout/pyramid2"/>
    <dgm:cxn modelId="{C65E80B9-304D-477E-95B1-23087A6D743A}" type="presOf" srcId="{2FD7E8D6-772B-4F6B-8E6C-F3684CC7565B}" destId="{3F87756E-EBB5-4815-B91F-BFF44246343F}" srcOrd="0" destOrd="0" presId="urn:microsoft.com/office/officeart/2005/8/layout/pyramid2"/>
    <dgm:cxn modelId="{76CD3925-145A-4468-9D19-570DD911389B}" srcId="{99BE64C8-D15E-422D-ACC2-1C42ED0AB52F}" destId="{D89934E1-1B9E-4EFC-8BD9-1112F55AC055}" srcOrd="3" destOrd="0" parTransId="{639BC243-D8CA-4DE6-AD9F-EAAEA9A455D3}" sibTransId="{B1021A5B-E19D-4AF2-A1D2-C12020BA5DD1}"/>
    <dgm:cxn modelId="{F605B0FB-1046-450F-AE8B-A227BBA54263}" srcId="{99BE64C8-D15E-422D-ACC2-1C42ED0AB52F}" destId="{9224550A-18BC-4CA4-8A1A-0420BF186C06}" srcOrd="2" destOrd="0" parTransId="{275C3FE7-C81F-4098-BE0B-BAB2CC50FAA1}" sibTransId="{60D11B62-5906-484A-8B49-5A68F276A8D3}"/>
    <dgm:cxn modelId="{23DE2D3A-7C07-4CED-A125-6F6737DE0E56}" srcId="{99BE64C8-D15E-422D-ACC2-1C42ED0AB52F}" destId="{3F9D20D3-50C1-4639-9DE2-B27DE00C316A}" srcOrd="1" destOrd="0" parTransId="{3280665B-6F21-4731-9D49-820F7FD15DF3}" sibTransId="{6D7C1651-ABA7-4C20-8068-8AE191240176}"/>
    <dgm:cxn modelId="{A7D32C54-0D0B-4051-B5DF-ED9EBB3F9D9D}" type="presOf" srcId="{6964DF4D-9C96-4C0B-B1AB-15947D3E5C39}" destId="{293A351F-4416-43B6-8281-96DD02D48446}" srcOrd="0" destOrd="0" presId="urn:microsoft.com/office/officeart/2005/8/layout/pyramid2"/>
    <dgm:cxn modelId="{A415FDCE-F37A-4102-9954-B465A2542BD6}" type="presOf" srcId="{856F99D6-8C1D-4229-84EF-80E092F27965}" destId="{551DC5C3-8756-4A8F-8997-EF2E64438913}" srcOrd="0" destOrd="0" presId="urn:microsoft.com/office/officeart/2005/8/layout/pyramid2"/>
    <dgm:cxn modelId="{E8C33E16-24B8-49E9-9032-B2D58AECBD1A}" srcId="{99BE64C8-D15E-422D-ACC2-1C42ED0AB52F}" destId="{6964DF4D-9C96-4C0B-B1AB-15947D3E5C39}" srcOrd="0" destOrd="0" parTransId="{6DD50CAD-3524-4FE3-8AA6-EFE82957F2AE}" sibTransId="{FB79D184-4FC9-4327-B298-1C3E95ABF536}"/>
    <dgm:cxn modelId="{3D0CA79B-9692-4A4D-8880-F279DC707C82}" type="presOf" srcId="{3F9D20D3-50C1-4639-9DE2-B27DE00C316A}" destId="{DC74FC76-8316-4213-9E40-A1BC538B844A}" srcOrd="0" destOrd="0" presId="urn:microsoft.com/office/officeart/2005/8/layout/pyramid2"/>
    <dgm:cxn modelId="{0F86D2D6-7B3D-4BD8-BD49-80F4104E4524}" type="presOf" srcId="{99BE64C8-D15E-422D-ACC2-1C42ED0AB52F}" destId="{74F3E054-4E2B-4B1D-8126-EFA3FB130913}" srcOrd="0" destOrd="0" presId="urn:microsoft.com/office/officeart/2005/8/layout/pyramid2"/>
    <dgm:cxn modelId="{40790145-CAD8-44C3-906E-5C69173D97CE}" type="presOf" srcId="{D89934E1-1B9E-4EFC-8BD9-1112F55AC055}" destId="{EB6DAF1D-EA3C-48A8-8919-FFD6772CA07B}" srcOrd="0" destOrd="0" presId="urn:microsoft.com/office/officeart/2005/8/layout/pyramid2"/>
    <dgm:cxn modelId="{77F7D7A1-2089-480B-B098-D92EF352EA40}" type="presParOf" srcId="{74F3E054-4E2B-4B1D-8126-EFA3FB130913}" destId="{B04D4380-1232-470E-80A3-994DBC0D4CEE}" srcOrd="0" destOrd="0" presId="urn:microsoft.com/office/officeart/2005/8/layout/pyramid2"/>
    <dgm:cxn modelId="{2C8889E2-5221-43BE-A0AA-1BF03BCECB09}" type="presParOf" srcId="{74F3E054-4E2B-4B1D-8126-EFA3FB130913}" destId="{8952BFE4-1B75-4362-AAD8-B888B6236131}" srcOrd="1" destOrd="0" presId="urn:microsoft.com/office/officeart/2005/8/layout/pyramid2"/>
    <dgm:cxn modelId="{18281377-50FC-4DC1-9E12-0BA92EC1C643}" type="presParOf" srcId="{8952BFE4-1B75-4362-AAD8-B888B6236131}" destId="{293A351F-4416-43B6-8281-96DD02D48446}" srcOrd="0" destOrd="0" presId="urn:microsoft.com/office/officeart/2005/8/layout/pyramid2"/>
    <dgm:cxn modelId="{978A4CEC-0544-44BA-BDA5-94196E8E8B6A}" type="presParOf" srcId="{8952BFE4-1B75-4362-AAD8-B888B6236131}" destId="{AF19058B-4B3E-4C5F-9E37-2D7FA8300D01}" srcOrd="1" destOrd="0" presId="urn:microsoft.com/office/officeart/2005/8/layout/pyramid2"/>
    <dgm:cxn modelId="{64AA1939-D06E-452F-9C49-8961791968E1}" type="presParOf" srcId="{8952BFE4-1B75-4362-AAD8-B888B6236131}" destId="{DC74FC76-8316-4213-9E40-A1BC538B844A}" srcOrd="2" destOrd="0" presId="urn:microsoft.com/office/officeart/2005/8/layout/pyramid2"/>
    <dgm:cxn modelId="{8F090CB4-38A8-413F-B171-20FF58E2478D}" type="presParOf" srcId="{8952BFE4-1B75-4362-AAD8-B888B6236131}" destId="{E4142BF3-5DF2-4D17-B854-B6984B0A8DF9}" srcOrd="3" destOrd="0" presId="urn:microsoft.com/office/officeart/2005/8/layout/pyramid2"/>
    <dgm:cxn modelId="{655998FD-06BE-487A-99CF-3356C659D060}" type="presParOf" srcId="{8952BFE4-1B75-4362-AAD8-B888B6236131}" destId="{DF01E806-B6C4-4ADB-8FCE-D08068589560}" srcOrd="4" destOrd="0" presId="urn:microsoft.com/office/officeart/2005/8/layout/pyramid2"/>
    <dgm:cxn modelId="{6F84B1FB-6ED6-4061-A3D2-BE0D8C41547C}" type="presParOf" srcId="{8952BFE4-1B75-4362-AAD8-B888B6236131}" destId="{02A5B66F-0CB9-42B6-BA16-ADBA8D1CCB1E}" srcOrd="5" destOrd="0" presId="urn:microsoft.com/office/officeart/2005/8/layout/pyramid2"/>
    <dgm:cxn modelId="{AC0EEB7B-93E7-4D00-9360-C5681DDC122C}" type="presParOf" srcId="{8952BFE4-1B75-4362-AAD8-B888B6236131}" destId="{EB6DAF1D-EA3C-48A8-8919-FFD6772CA07B}" srcOrd="6" destOrd="0" presId="urn:microsoft.com/office/officeart/2005/8/layout/pyramid2"/>
    <dgm:cxn modelId="{A54289BE-8F75-4F1D-8BD4-C65CC783E771}" type="presParOf" srcId="{8952BFE4-1B75-4362-AAD8-B888B6236131}" destId="{C3C1F299-FAFB-4EB3-B950-7E28D893A1F3}" srcOrd="7" destOrd="0" presId="urn:microsoft.com/office/officeart/2005/8/layout/pyramid2"/>
    <dgm:cxn modelId="{8DB64DB6-88B9-4EE2-B9B0-1C7BC0677037}" type="presParOf" srcId="{8952BFE4-1B75-4362-AAD8-B888B6236131}" destId="{AB0E8887-EDB2-4085-9A60-FF88F3D9FAA4}" srcOrd="8" destOrd="0" presId="urn:microsoft.com/office/officeart/2005/8/layout/pyramid2"/>
    <dgm:cxn modelId="{04E4CC2E-3F9B-4A1E-8EDA-4AE280E40F39}" type="presParOf" srcId="{8952BFE4-1B75-4362-AAD8-B888B6236131}" destId="{3AD6A548-CD0C-430D-A78C-6AB4FE8B9778}" srcOrd="9" destOrd="0" presId="urn:microsoft.com/office/officeart/2005/8/layout/pyramid2"/>
    <dgm:cxn modelId="{5A2DEFC1-76A8-4E17-ABE7-129F153287F3}" type="presParOf" srcId="{8952BFE4-1B75-4362-AAD8-B888B6236131}" destId="{551DC5C3-8756-4A8F-8997-EF2E64438913}" srcOrd="10" destOrd="0" presId="urn:microsoft.com/office/officeart/2005/8/layout/pyramid2"/>
    <dgm:cxn modelId="{58347DDD-8F07-4F3B-A30B-12BC93376922}" type="presParOf" srcId="{8952BFE4-1B75-4362-AAD8-B888B6236131}" destId="{6EFE1ABC-0E5F-45CF-8359-C0CABCAC3B58}" srcOrd="11" destOrd="0" presId="urn:microsoft.com/office/officeart/2005/8/layout/pyramid2"/>
    <dgm:cxn modelId="{21BECFAF-C5CF-47EA-A494-B4308B9A9E91}" type="presParOf" srcId="{8952BFE4-1B75-4362-AAD8-B888B6236131}" destId="{3F87756E-EBB5-4815-B91F-BFF44246343F}" srcOrd="12" destOrd="0" presId="urn:microsoft.com/office/officeart/2005/8/layout/pyramid2"/>
    <dgm:cxn modelId="{3EE2EA4A-C0AC-4D93-BA20-367F415CA8C2}" type="presParOf" srcId="{8952BFE4-1B75-4362-AAD8-B888B6236131}" destId="{288C50BB-74A0-41CE-B6B8-92581F0B7F3B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B177ADB-89DA-4F00-8131-619F05764295}" type="doc">
      <dgm:prSet loTypeId="urn:microsoft.com/office/officeart/2005/8/layout/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CD6187-6A31-416B-9FB0-4D9F0A30935E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C" sz="120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Generar los estados financieros </a:t>
          </a:r>
          <a:endParaRPr lang="en-US" sz="120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  <a:p>
          <a:r>
            <a:rPr lang="es-EC" sz="120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Estado de Situación Financiera y Estado de Resultados.</a:t>
          </a:r>
          <a:endParaRPr lang="en-US" sz="120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gm:t>
    </dgm:pt>
    <dgm:pt modelId="{00287992-FEFA-4EA5-ADED-B29E6C404672}" type="parTrans" cxnId="{A9B98042-B56C-4617-8BCB-67F3D0712E31}">
      <dgm:prSet/>
      <dgm:spPr/>
      <dgm:t>
        <a:bodyPr/>
        <a:lstStyle/>
        <a:p>
          <a:endParaRPr lang="en-US" sz="400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gm:t>
    </dgm:pt>
    <dgm:pt modelId="{3751ADE9-37B0-41CE-B43D-E0F7E4F7E90C}" type="sibTrans" cxnId="{A9B98042-B56C-4617-8BCB-67F3D0712E31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sz="110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gm:t>
    </dgm:pt>
    <dgm:pt modelId="{A62FDEC8-93DD-4E3C-8E3F-65A6D3A3375C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20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Preparar la información de tres periodos consecutivos.</a:t>
          </a:r>
        </a:p>
      </dgm:t>
    </dgm:pt>
    <dgm:pt modelId="{E0ED3BC2-D2F1-418A-936F-1862059B6A1B}" type="parTrans" cxnId="{885E3A7B-C689-4CC7-905B-6B1A217CBDB0}">
      <dgm:prSet/>
      <dgm:spPr/>
      <dgm:t>
        <a:bodyPr/>
        <a:lstStyle/>
        <a:p>
          <a:endParaRPr lang="en-US" sz="400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gm:t>
    </dgm:pt>
    <dgm:pt modelId="{AFF4F746-57DF-483F-B482-8AFCFD29AFB8}" type="sibTrans" cxnId="{885E3A7B-C689-4CC7-905B-6B1A217CBDB0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 sz="110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gm:t>
    </dgm:pt>
    <dgm:pt modelId="{E0C0561D-DEE3-4ADC-B3C9-F35EB420CBCD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20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Aplicar el análisis vertical y horizontal a los estados financieros. </a:t>
          </a:r>
        </a:p>
      </dgm:t>
    </dgm:pt>
    <dgm:pt modelId="{3BEAD824-B1A5-46BD-A664-CD8B4417FED7}" type="parTrans" cxnId="{7A0BD6E1-BC45-443D-87F3-87C2B6DD49BA}">
      <dgm:prSet/>
      <dgm:spPr/>
      <dgm:t>
        <a:bodyPr/>
        <a:lstStyle/>
        <a:p>
          <a:endParaRPr lang="en-US" sz="400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gm:t>
    </dgm:pt>
    <dgm:pt modelId="{303F7E37-68EE-484D-A4F9-16A64A8BBAB5}" type="sibTrans" cxnId="{7A0BD6E1-BC45-443D-87F3-87C2B6DD49BA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 sz="110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gm:t>
    </dgm:pt>
    <dgm:pt modelId="{FA9EC182-BB50-4BF9-A7B4-C2F716E5BE3B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20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Interpretación de los resultados</a:t>
          </a:r>
        </a:p>
      </dgm:t>
    </dgm:pt>
    <dgm:pt modelId="{CF3A71AA-9525-4C2B-9BE1-8161C581F563}" type="parTrans" cxnId="{A291A5F0-D2E5-4F34-8C18-95CAF04BD61C}">
      <dgm:prSet/>
      <dgm:spPr/>
      <dgm:t>
        <a:bodyPr/>
        <a:lstStyle/>
        <a:p>
          <a:endParaRPr lang="en-US" sz="400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gm:t>
    </dgm:pt>
    <dgm:pt modelId="{5BF65662-528A-45CB-B41A-8EC9493F78A6}" type="sibTrans" cxnId="{A291A5F0-D2E5-4F34-8C18-95CAF04BD61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sz="110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gm:t>
    </dgm:pt>
    <dgm:pt modelId="{AB785159-EB8C-47A8-AFDF-599F233B1A1A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200" dirty="0" err="1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Comparación</a:t>
          </a:r>
          <a:r>
            <a:rPr lang="en-US" sz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 con </a:t>
          </a:r>
          <a:r>
            <a:rPr lang="en-US" sz="1200" dirty="0" err="1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los</a:t>
          </a:r>
          <a:r>
            <a:rPr lang="en-US" sz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en-US" sz="1200" dirty="0" err="1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promedios</a:t>
          </a:r>
          <a:r>
            <a:rPr lang="en-US" sz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 del sector e </a:t>
          </a:r>
          <a:r>
            <a:rPr lang="en-US" sz="1200" dirty="0" err="1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interpretación</a:t>
          </a:r>
          <a:r>
            <a:rPr lang="en-US" sz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 de </a:t>
          </a:r>
          <a:r>
            <a:rPr lang="en-US" sz="1200" dirty="0" err="1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los</a:t>
          </a:r>
          <a:r>
            <a:rPr lang="en-US" sz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en-US" sz="1200" dirty="0" err="1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resultados</a:t>
          </a:r>
          <a:endParaRPr lang="en-US" sz="1200" dirty="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gm:t>
    </dgm:pt>
    <dgm:pt modelId="{65C84CEC-4ADF-49D6-BDAA-7D21C0B21899}" type="parTrans" cxnId="{0794A623-7EE4-4CD6-A461-B06D78EF220B}">
      <dgm:prSet/>
      <dgm:spPr/>
      <dgm:t>
        <a:bodyPr/>
        <a:lstStyle/>
        <a:p>
          <a:endParaRPr lang="en-US" sz="400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gm:t>
    </dgm:pt>
    <dgm:pt modelId="{49600556-AE55-475D-9396-7050A8F5F769}" type="sibTrans" cxnId="{0794A623-7EE4-4CD6-A461-B06D78EF220B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 sz="400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gm:t>
    </dgm:pt>
    <dgm:pt modelId="{D003B43C-9736-4602-B873-F33EA69ABA30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20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Aplicar las fórmulas de indicadores financieros.</a:t>
          </a:r>
        </a:p>
      </dgm:t>
    </dgm:pt>
    <dgm:pt modelId="{C62A1068-77C3-4B79-AC55-1244A60E821F}" type="parTrans" cxnId="{362D3451-7523-462D-A331-0258E2245011}">
      <dgm:prSet/>
      <dgm:spPr/>
      <dgm:t>
        <a:bodyPr/>
        <a:lstStyle/>
        <a:p>
          <a:endParaRPr lang="en-US" sz="400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gm:t>
    </dgm:pt>
    <dgm:pt modelId="{90C8981B-502F-4360-878E-DAFD9763485B}" type="sibTrans" cxnId="{362D3451-7523-462D-A331-0258E2245011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sz="110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gm:t>
    </dgm:pt>
    <dgm:pt modelId="{07BEA4F4-45DA-4DD7-8FBA-C6B88BF2FFC0}">
      <dgm:prSet phldrT="[Texto]" custT="1"/>
      <dgm:spPr>
        <a:solidFill>
          <a:srgbClr val="92D050"/>
        </a:solidFill>
      </dgm:spPr>
      <dgm:t>
        <a:bodyPr/>
        <a:lstStyle/>
        <a:p>
          <a:r>
            <a:rPr lang="en-US" sz="200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Toma de decisiones </a:t>
          </a:r>
        </a:p>
      </dgm:t>
    </dgm:pt>
    <dgm:pt modelId="{57748A62-75E5-48B6-87ED-E1181270A996}" type="parTrans" cxnId="{91B61462-74C8-4028-8452-5A1FBFB940AC}">
      <dgm:prSet/>
      <dgm:spPr/>
      <dgm:t>
        <a:bodyPr/>
        <a:lstStyle/>
        <a:p>
          <a:endParaRPr lang="en-US" sz="360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gm:t>
    </dgm:pt>
    <dgm:pt modelId="{5B6CBC2A-5ECA-42F8-A3C1-FF76BD89CDF1}" type="sibTrans" cxnId="{91B61462-74C8-4028-8452-5A1FBFB940AC}">
      <dgm:prSet/>
      <dgm:spPr/>
      <dgm:t>
        <a:bodyPr/>
        <a:lstStyle/>
        <a:p>
          <a:endParaRPr lang="en-US" sz="360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gm:t>
    </dgm:pt>
    <dgm:pt modelId="{7C34C82C-C5A6-4270-B1EE-D72797091ADA}" type="pres">
      <dgm:prSet presAssocID="{9B177ADB-89DA-4F00-8131-619F057642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566786-F77C-4AFB-AD64-406EFB1AE8D6}" type="pres">
      <dgm:prSet presAssocID="{D4CD6187-6A31-416B-9FB0-4D9F0A30935E}" presName="node" presStyleLbl="node1" presStyleIdx="0" presStyleCnt="7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en-US"/>
        </a:p>
      </dgm:t>
    </dgm:pt>
    <dgm:pt modelId="{A07D8C3A-3E6C-49F0-8A98-CC6694676C83}" type="pres">
      <dgm:prSet presAssocID="{3751ADE9-37B0-41CE-B43D-E0F7E4F7E90C}" presName="sibTrans" presStyleLbl="sibTrans2D1" presStyleIdx="0" presStyleCnt="6"/>
      <dgm:spPr/>
      <dgm:t>
        <a:bodyPr/>
        <a:lstStyle/>
        <a:p>
          <a:endParaRPr lang="en-US"/>
        </a:p>
      </dgm:t>
    </dgm:pt>
    <dgm:pt modelId="{4503337B-6379-4478-B9AE-4822E106F018}" type="pres">
      <dgm:prSet presAssocID="{3751ADE9-37B0-41CE-B43D-E0F7E4F7E90C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C556C6D9-9D03-4A3D-9111-B809363233F6}" type="pres">
      <dgm:prSet presAssocID="{A62FDEC8-93DD-4E3C-8E3F-65A6D3A3375C}" presName="node" presStyleLbl="node1" presStyleIdx="1" presStyleCnt="7">
        <dgm:presLayoutVars>
          <dgm:bulletEnabled val="1"/>
        </dgm:presLayoutVars>
      </dgm:prSet>
      <dgm:spPr>
        <a:prstGeom prst="flowChartPreparation">
          <a:avLst/>
        </a:prstGeom>
      </dgm:spPr>
      <dgm:t>
        <a:bodyPr/>
        <a:lstStyle/>
        <a:p>
          <a:endParaRPr lang="en-US"/>
        </a:p>
      </dgm:t>
    </dgm:pt>
    <dgm:pt modelId="{8584E393-3231-43B1-8B37-9080CCDCB2AD}" type="pres">
      <dgm:prSet presAssocID="{AFF4F746-57DF-483F-B482-8AFCFD29AFB8}" presName="sibTrans" presStyleLbl="sibTrans2D1" presStyleIdx="1" presStyleCnt="6"/>
      <dgm:spPr/>
      <dgm:t>
        <a:bodyPr/>
        <a:lstStyle/>
        <a:p>
          <a:endParaRPr lang="en-US"/>
        </a:p>
      </dgm:t>
    </dgm:pt>
    <dgm:pt modelId="{DCFA2EAB-0446-49CE-BC1E-D651A61B4426}" type="pres">
      <dgm:prSet presAssocID="{AFF4F746-57DF-483F-B482-8AFCFD29AFB8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92A6690C-54A1-429E-B1FB-DED05292DABE}" type="pres">
      <dgm:prSet presAssocID="{E0C0561D-DEE3-4ADC-B3C9-F35EB420CBCD}" presName="node" presStyleLbl="node1" presStyleIdx="2" presStyleCnt="7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en-US"/>
        </a:p>
      </dgm:t>
    </dgm:pt>
    <dgm:pt modelId="{6B485614-D9CF-47BB-A050-3FB2C34FC35D}" type="pres">
      <dgm:prSet presAssocID="{303F7E37-68EE-484D-A4F9-16A64A8BBAB5}" presName="sibTrans" presStyleLbl="sibTrans2D1" presStyleIdx="2" presStyleCnt="6"/>
      <dgm:spPr/>
      <dgm:t>
        <a:bodyPr/>
        <a:lstStyle/>
        <a:p>
          <a:endParaRPr lang="en-US"/>
        </a:p>
      </dgm:t>
    </dgm:pt>
    <dgm:pt modelId="{4210F25F-A0E9-4DBE-9027-CF5A9A5E1444}" type="pres">
      <dgm:prSet presAssocID="{303F7E37-68EE-484D-A4F9-16A64A8BBAB5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0BD5922E-3D79-4BDC-9340-EA2DCC84ADE6}" type="pres">
      <dgm:prSet presAssocID="{FA9EC182-BB50-4BF9-A7B4-C2F716E5BE3B}" presName="node" presStyleLbl="node1" presStyleIdx="3" presStyleCnt="7">
        <dgm:presLayoutVars>
          <dgm:bulletEnabled val="1"/>
        </dgm:presLayoutVars>
      </dgm:prSet>
      <dgm:spPr>
        <a:prstGeom prst="flowChartPreparation">
          <a:avLst/>
        </a:prstGeom>
      </dgm:spPr>
      <dgm:t>
        <a:bodyPr/>
        <a:lstStyle/>
        <a:p>
          <a:endParaRPr lang="en-US"/>
        </a:p>
      </dgm:t>
    </dgm:pt>
    <dgm:pt modelId="{0A4B3C7A-3E1B-4D73-AAF1-E459154D96E4}" type="pres">
      <dgm:prSet presAssocID="{5BF65662-528A-45CB-B41A-8EC9493F78A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BABE218D-AD54-4C1C-9BB2-6FA3ABEB385E}" type="pres">
      <dgm:prSet presAssocID="{5BF65662-528A-45CB-B41A-8EC9493F78A6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3D08BD90-2DE7-4B44-858F-7D3D8BC24D8E}" type="pres">
      <dgm:prSet presAssocID="{D003B43C-9736-4602-B873-F33EA69ABA30}" presName="node" presStyleLbl="node1" presStyleIdx="4" presStyleCnt="7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en-US"/>
        </a:p>
      </dgm:t>
    </dgm:pt>
    <dgm:pt modelId="{B00BABFB-3AA4-445D-994D-4F69B754682D}" type="pres">
      <dgm:prSet presAssocID="{90C8981B-502F-4360-878E-DAFD9763485B}" presName="sibTrans" presStyleLbl="sibTrans2D1" presStyleIdx="4" presStyleCnt="6"/>
      <dgm:spPr/>
      <dgm:t>
        <a:bodyPr/>
        <a:lstStyle/>
        <a:p>
          <a:endParaRPr lang="en-US"/>
        </a:p>
      </dgm:t>
    </dgm:pt>
    <dgm:pt modelId="{3BC19DD6-124E-4A2B-904C-B7E1638D2C69}" type="pres">
      <dgm:prSet presAssocID="{90C8981B-502F-4360-878E-DAFD9763485B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45F3FC44-358A-4688-912E-E4FD1F64E9CE}" type="pres">
      <dgm:prSet presAssocID="{AB785159-EB8C-47A8-AFDF-599F233B1A1A}" presName="node" presStyleLbl="node1" presStyleIdx="5" presStyleCnt="7">
        <dgm:presLayoutVars>
          <dgm:bulletEnabled val="1"/>
        </dgm:presLayoutVars>
      </dgm:prSet>
      <dgm:spPr>
        <a:prstGeom prst="flowChartPreparation">
          <a:avLst/>
        </a:prstGeom>
      </dgm:spPr>
      <dgm:t>
        <a:bodyPr/>
        <a:lstStyle/>
        <a:p>
          <a:endParaRPr lang="en-US"/>
        </a:p>
      </dgm:t>
    </dgm:pt>
    <dgm:pt modelId="{D4BE9432-7D93-436A-B73C-07E033696B10}" type="pres">
      <dgm:prSet presAssocID="{49600556-AE55-475D-9396-7050A8F5F769}" presName="sibTrans" presStyleLbl="sibTrans2D1" presStyleIdx="5" presStyleCnt="6"/>
      <dgm:spPr/>
      <dgm:t>
        <a:bodyPr/>
        <a:lstStyle/>
        <a:p>
          <a:endParaRPr lang="en-US"/>
        </a:p>
      </dgm:t>
    </dgm:pt>
    <dgm:pt modelId="{539917B0-4F63-4F2C-B53C-375BA091AD35}" type="pres">
      <dgm:prSet presAssocID="{49600556-AE55-475D-9396-7050A8F5F769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06ADA58A-9987-4F74-A96C-42E110AC3C5C}" type="pres">
      <dgm:prSet presAssocID="{07BEA4F4-45DA-4DD7-8FBA-C6B88BF2FFC0}" presName="node" presStyleLbl="node1" presStyleIdx="6" presStyleCnt="7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en-US"/>
        </a:p>
      </dgm:t>
    </dgm:pt>
  </dgm:ptLst>
  <dgm:cxnLst>
    <dgm:cxn modelId="{0794A623-7EE4-4CD6-A461-B06D78EF220B}" srcId="{9B177ADB-89DA-4F00-8131-619F05764295}" destId="{AB785159-EB8C-47A8-AFDF-599F233B1A1A}" srcOrd="5" destOrd="0" parTransId="{65C84CEC-4ADF-49D6-BDAA-7D21C0B21899}" sibTransId="{49600556-AE55-475D-9396-7050A8F5F769}"/>
    <dgm:cxn modelId="{0680D274-5D44-49BB-A8FF-AC9362706753}" type="presOf" srcId="{3751ADE9-37B0-41CE-B43D-E0F7E4F7E90C}" destId="{4503337B-6379-4478-B9AE-4822E106F018}" srcOrd="1" destOrd="0" presId="urn:microsoft.com/office/officeart/2005/8/layout/process5"/>
    <dgm:cxn modelId="{7CFC8B03-6071-4B1D-9A4F-6B345AF81400}" type="presOf" srcId="{D003B43C-9736-4602-B873-F33EA69ABA30}" destId="{3D08BD90-2DE7-4B44-858F-7D3D8BC24D8E}" srcOrd="0" destOrd="0" presId="urn:microsoft.com/office/officeart/2005/8/layout/process5"/>
    <dgm:cxn modelId="{608634B9-BE53-4484-AEB3-9108906F8F54}" type="presOf" srcId="{90C8981B-502F-4360-878E-DAFD9763485B}" destId="{B00BABFB-3AA4-445D-994D-4F69B754682D}" srcOrd="0" destOrd="0" presId="urn:microsoft.com/office/officeart/2005/8/layout/process5"/>
    <dgm:cxn modelId="{B5A90984-003F-4992-851C-DDBBB93E0BB7}" type="presOf" srcId="{303F7E37-68EE-484D-A4F9-16A64A8BBAB5}" destId="{4210F25F-A0E9-4DBE-9027-CF5A9A5E1444}" srcOrd="1" destOrd="0" presId="urn:microsoft.com/office/officeart/2005/8/layout/process5"/>
    <dgm:cxn modelId="{56B22932-3925-4B35-BEE8-30FDFB231855}" type="presOf" srcId="{9B177ADB-89DA-4F00-8131-619F05764295}" destId="{7C34C82C-C5A6-4270-B1EE-D72797091ADA}" srcOrd="0" destOrd="0" presId="urn:microsoft.com/office/officeart/2005/8/layout/process5"/>
    <dgm:cxn modelId="{255D17E6-B11E-485F-B8CE-0C0DCC5DE5A2}" type="presOf" srcId="{90C8981B-502F-4360-878E-DAFD9763485B}" destId="{3BC19DD6-124E-4A2B-904C-B7E1638D2C69}" srcOrd="1" destOrd="0" presId="urn:microsoft.com/office/officeart/2005/8/layout/process5"/>
    <dgm:cxn modelId="{A9B98042-B56C-4617-8BCB-67F3D0712E31}" srcId="{9B177ADB-89DA-4F00-8131-619F05764295}" destId="{D4CD6187-6A31-416B-9FB0-4D9F0A30935E}" srcOrd="0" destOrd="0" parTransId="{00287992-FEFA-4EA5-ADED-B29E6C404672}" sibTransId="{3751ADE9-37B0-41CE-B43D-E0F7E4F7E90C}"/>
    <dgm:cxn modelId="{FF9320F4-6564-4B5E-9B54-2BC3E207AD93}" type="presOf" srcId="{A62FDEC8-93DD-4E3C-8E3F-65A6D3A3375C}" destId="{C556C6D9-9D03-4A3D-9111-B809363233F6}" srcOrd="0" destOrd="0" presId="urn:microsoft.com/office/officeart/2005/8/layout/process5"/>
    <dgm:cxn modelId="{DC3DBC9B-EDD5-4112-A666-477F12EED440}" type="presOf" srcId="{49600556-AE55-475D-9396-7050A8F5F769}" destId="{D4BE9432-7D93-436A-B73C-07E033696B10}" srcOrd="0" destOrd="0" presId="urn:microsoft.com/office/officeart/2005/8/layout/process5"/>
    <dgm:cxn modelId="{98630314-0CED-4D69-9352-4B3B9D3EAA8C}" type="presOf" srcId="{5BF65662-528A-45CB-B41A-8EC9493F78A6}" destId="{0A4B3C7A-3E1B-4D73-AAF1-E459154D96E4}" srcOrd="0" destOrd="0" presId="urn:microsoft.com/office/officeart/2005/8/layout/process5"/>
    <dgm:cxn modelId="{7F23F804-8265-4D88-9EA6-6655F6C4BC87}" type="presOf" srcId="{49600556-AE55-475D-9396-7050A8F5F769}" destId="{539917B0-4F63-4F2C-B53C-375BA091AD35}" srcOrd="1" destOrd="0" presId="urn:microsoft.com/office/officeart/2005/8/layout/process5"/>
    <dgm:cxn modelId="{97615C16-44B8-4E41-8C3A-3432235526A9}" type="presOf" srcId="{AFF4F746-57DF-483F-B482-8AFCFD29AFB8}" destId="{DCFA2EAB-0446-49CE-BC1E-D651A61B4426}" srcOrd="1" destOrd="0" presId="urn:microsoft.com/office/officeart/2005/8/layout/process5"/>
    <dgm:cxn modelId="{7F1F032E-08E9-4120-8FE1-E3D062C5AEB9}" type="presOf" srcId="{AB785159-EB8C-47A8-AFDF-599F233B1A1A}" destId="{45F3FC44-358A-4688-912E-E4FD1F64E9CE}" srcOrd="0" destOrd="0" presId="urn:microsoft.com/office/officeart/2005/8/layout/process5"/>
    <dgm:cxn modelId="{0090C66F-FB70-4DEA-BBD3-9DE098835FB7}" type="presOf" srcId="{3751ADE9-37B0-41CE-B43D-E0F7E4F7E90C}" destId="{A07D8C3A-3E6C-49F0-8A98-CC6694676C83}" srcOrd="0" destOrd="0" presId="urn:microsoft.com/office/officeart/2005/8/layout/process5"/>
    <dgm:cxn modelId="{38D3B209-3CFE-4007-AB5C-FE9A8AD4FCA1}" type="presOf" srcId="{E0C0561D-DEE3-4ADC-B3C9-F35EB420CBCD}" destId="{92A6690C-54A1-429E-B1FB-DED05292DABE}" srcOrd="0" destOrd="0" presId="urn:microsoft.com/office/officeart/2005/8/layout/process5"/>
    <dgm:cxn modelId="{91B61462-74C8-4028-8452-5A1FBFB940AC}" srcId="{9B177ADB-89DA-4F00-8131-619F05764295}" destId="{07BEA4F4-45DA-4DD7-8FBA-C6B88BF2FFC0}" srcOrd="6" destOrd="0" parTransId="{57748A62-75E5-48B6-87ED-E1181270A996}" sibTransId="{5B6CBC2A-5ECA-42F8-A3C1-FF76BD89CDF1}"/>
    <dgm:cxn modelId="{F6987065-9DB9-4347-80A1-B19011A6FD85}" type="presOf" srcId="{FA9EC182-BB50-4BF9-A7B4-C2F716E5BE3B}" destId="{0BD5922E-3D79-4BDC-9340-EA2DCC84ADE6}" srcOrd="0" destOrd="0" presId="urn:microsoft.com/office/officeart/2005/8/layout/process5"/>
    <dgm:cxn modelId="{68843C36-CF6A-41C0-8733-C2B6336F0593}" type="presOf" srcId="{303F7E37-68EE-484D-A4F9-16A64A8BBAB5}" destId="{6B485614-D9CF-47BB-A050-3FB2C34FC35D}" srcOrd="0" destOrd="0" presId="urn:microsoft.com/office/officeart/2005/8/layout/process5"/>
    <dgm:cxn modelId="{362D3451-7523-462D-A331-0258E2245011}" srcId="{9B177ADB-89DA-4F00-8131-619F05764295}" destId="{D003B43C-9736-4602-B873-F33EA69ABA30}" srcOrd="4" destOrd="0" parTransId="{C62A1068-77C3-4B79-AC55-1244A60E821F}" sibTransId="{90C8981B-502F-4360-878E-DAFD9763485B}"/>
    <dgm:cxn modelId="{5A9809A5-5CF7-4FC1-94B3-149FAAEE3813}" type="presOf" srcId="{D4CD6187-6A31-416B-9FB0-4D9F0A30935E}" destId="{32566786-F77C-4AFB-AD64-406EFB1AE8D6}" srcOrd="0" destOrd="0" presId="urn:microsoft.com/office/officeart/2005/8/layout/process5"/>
    <dgm:cxn modelId="{A291A5F0-D2E5-4F34-8C18-95CAF04BD61C}" srcId="{9B177ADB-89DA-4F00-8131-619F05764295}" destId="{FA9EC182-BB50-4BF9-A7B4-C2F716E5BE3B}" srcOrd="3" destOrd="0" parTransId="{CF3A71AA-9525-4C2B-9BE1-8161C581F563}" sibTransId="{5BF65662-528A-45CB-B41A-8EC9493F78A6}"/>
    <dgm:cxn modelId="{3D7FA4EA-EBC7-4F54-AD76-599421DB84A2}" type="presOf" srcId="{5BF65662-528A-45CB-B41A-8EC9493F78A6}" destId="{BABE218D-AD54-4C1C-9BB2-6FA3ABEB385E}" srcOrd="1" destOrd="0" presId="urn:microsoft.com/office/officeart/2005/8/layout/process5"/>
    <dgm:cxn modelId="{7A0BD6E1-BC45-443D-87F3-87C2B6DD49BA}" srcId="{9B177ADB-89DA-4F00-8131-619F05764295}" destId="{E0C0561D-DEE3-4ADC-B3C9-F35EB420CBCD}" srcOrd="2" destOrd="0" parTransId="{3BEAD824-B1A5-46BD-A664-CD8B4417FED7}" sibTransId="{303F7E37-68EE-484D-A4F9-16A64A8BBAB5}"/>
    <dgm:cxn modelId="{3D50C9D3-B548-4DBF-9026-8420E3BBBA7C}" type="presOf" srcId="{AFF4F746-57DF-483F-B482-8AFCFD29AFB8}" destId="{8584E393-3231-43B1-8B37-9080CCDCB2AD}" srcOrd="0" destOrd="0" presId="urn:microsoft.com/office/officeart/2005/8/layout/process5"/>
    <dgm:cxn modelId="{885E3A7B-C689-4CC7-905B-6B1A217CBDB0}" srcId="{9B177ADB-89DA-4F00-8131-619F05764295}" destId="{A62FDEC8-93DD-4E3C-8E3F-65A6D3A3375C}" srcOrd="1" destOrd="0" parTransId="{E0ED3BC2-D2F1-418A-936F-1862059B6A1B}" sibTransId="{AFF4F746-57DF-483F-B482-8AFCFD29AFB8}"/>
    <dgm:cxn modelId="{FC01C9A3-0413-4D5F-AA54-5FDF3BC3F1A2}" type="presOf" srcId="{07BEA4F4-45DA-4DD7-8FBA-C6B88BF2FFC0}" destId="{06ADA58A-9987-4F74-A96C-42E110AC3C5C}" srcOrd="0" destOrd="0" presId="urn:microsoft.com/office/officeart/2005/8/layout/process5"/>
    <dgm:cxn modelId="{E2F9A117-CF6B-491D-97C2-A1E573CD9927}" type="presParOf" srcId="{7C34C82C-C5A6-4270-B1EE-D72797091ADA}" destId="{32566786-F77C-4AFB-AD64-406EFB1AE8D6}" srcOrd="0" destOrd="0" presId="urn:microsoft.com/office/officeart/2005/8/layout/process5"/>
    <dgm:cxn modelId="{F70464BF-2DFF-4AB4-84AF-7C9FF2AE768A}" type="presParOf" srcId="{7C34C82C-C5A6-4270-B1EE-D72797091ADA}" destId="{A07D8C3A-3E6C-49F0-8A98-CC6694676C83}" srcOrd="1" destOrd="0" presId="urn:microsoft.com/office/officeart/2005/8/layout/process5"/>
    <dgm:cxn modelId="{A5571E49-2AA6-4BB6-BB34-4ADEDB79D8DB}" type="presParOf" srcId="{A07D8C3A-3E6C-49F0-8A98-CC6694676C83}" destId="{4503337B-6379-4478-B9AE-4822E106F018}" srcOrd="0" destOrd="0" presId="urn:microsoft.com/office/officeart/2005/8/layout/process5"/>
    <dgm:cxn modelId="{435DB2B7-C23C-4F4F-AB84-672F3637443A}" type="presParOf" srcId="{7C34C82C-C5A6-4270-B1EE-D72797091ADA}" destId="{C556C6D9-9D03-4A3D-9111-B809363233F6}" srcOrd="2" destOrd="0" presId="urn:microsoft.com/office/officeart/2005/8/layout/process5"/>
    <dgm:cxn modelId="{9B58330F-426B-453E-8268-9D3E7A44EA18}" type="presParOf" srcId="{7C34C82C-C5A6-4270-B1EE-D72797091ADA}" destId="{8584E393-3231-43B1-8B37-9080CCDCB2AD}" srcOrd="3" destOrd="0" presId="urn:microsoft.com/office/officeart/2005/8/layout/process5"/>
    <dgm:cxn modelId="{2358D76B-BFA8-4A72-A299-96D303103F5C}" type="presParOf" srcId="{8584E393-3231-43B1-8B37-9080CCDCB2AD}" destId="{DCFA2EAB-0446-49CE-BC1E-D651A61B4426}" srcOrd="0" destOrd="0" presId="urn:microsoft.com/office/officeart/2005/8/layout/process5"/>
    <dgm:cxn modelId="{AA183A97-0EEF-46AE-A79D-CB8CA39F80F7}" type="presParOf" srcId="{7C34C82C-C5A6-4270-B1EE-D72797091ADA}" destId="{92A6690C-54A1-429E-B1FB-DED05292DABE}" srcOrd="4" destOrd="0" presId="urn:microsoft.com/office/officeart/2005/8/layout/process5"/>
    <dgm:cxn modelId="{F2AF26F0-6C1C-4642-A22E-80EAEAB90E8D}" type="presParOf" srcId="{7C34C82C-C5A6-4270-B1EE-D72797091ADA}" destId="{6B485614-D9CF-47BB-A050-3FB2C34FC35D}" srcOrd="5" destOrd="0" presId="urn:microsoft.com/office/officeart/2005/8/layout/process5"/>
    <dgm:cxn modelId="{0CEC6FC3-ADE9-49A1-B3B3-33792A8C45C5}" type="presParOf" srcId="{6B485614-D9CF-47BB-A050-3FB2C34FC35D}" destId="{4210F25F-A0E9-4DBE-9027-CF5A9A5E1444}" srcOrd="0" destOrd="0" presId="urn:microsoft.com/office/officeart/2005/8/layout/process5"/>
    <dgm:cxn modelId="{B0DCA051-A209-4F1A-9277-A42DB495DD00}" type="presParOf" srcId="{7C34C82C-C5A6-4270-B1EE-D72797091ADA}" destId="{0BD5922E-3D79-4BDC-9340-EA2DCC84ADE6}" srcOrd="6" destOrd="0" presId="urn:microsoft.com/office/officeart/2005/8/layout/process5"/>
    <dgm:cxn modelId="{FEE1F39B-2BF6-4907-82EE-B4D6A7BD8382}" type="presParOf" srcId="{7C34C82C-C5A6-4270-B1EE-D72797091ADA}" destId="{0A4B3C7A-3E1B-4D73-AAF1-E459154D96E4}" srcOrd="7" destOrd="0" presId="urn:microsoft.com/office/officeart/2005/8/layout/process5"/>
    <dgm:cxn modelId="{E0C16B3C-C8C8-401E-B3E0-02E7B2AEBA6E}" type="presParOf" srcId="{0A4B3C7A-3E1B-4D73-AAF1-E459154D96E4}" destId="{BABE218D-AD54-4C1C-9BB2-6FA3ABEB385E}" srcOrd="0" destOrd="0" presId="urn:microsoft.com/office/officeart/2005/8/layout/process5"/>
    <dgm:cxn modelId="{75CC9B67-AE1F-4B8F-A0F3-58645EE35A7B}" type="presParOf" srcId="{7C34C82C-C5A6-4270-B1EE-D72797091ADA}" destId="{3D08BD90-2DE7-4B44-858F-7D3D8BC24D8E}" srcOrd="8" destOrd="0" presId="urn:microsoft.com/office/officeart/2005/8/layout/process5"/>
    <dgm:cxn modelId="{7F27CD51-37F3-4E80-B630-3F1C92D880A1}" type="presParOf" srcId="{7C34C82C-C5A6-4270-B1EE-D72797091ADA}" destId="{B00BABFB-3AA4-445D-994D-4F69B754682D}" srcOrd="9" destOrd="0" presId="urn:microsoft.com/office/officeart/2005/8/layout/process5"/>
    <dgm:cxn modelId="{5CB82C4C-12D1-402A-8077-D2E037B652F9}" type="presParOf" srcId="{B00BABFB-3AA4-445D-994D-4F69B754682D}" destId="{3BC19DD6-124E-4A2B-904C-B7E1638D2C69}" srcOrd="0" destOrd="0" presId="urn:microsoft.com/office/officeart/2005/8/layout/process5"/>
    <dgm:cxn modelId="{B6483543-1934-416E-8CD0-D52B7CE04A83}" type="presParOf" srcId="{7C34C82C-C5A6-4270-B1EE-D72797091ADA}" destId="{45F3FC44-358A-4688-912E-E4FD1F64E9CE}" srcOrd="10" destOrd="0" presId="urn:microsoft.com/office/officeart/2005/8/layout/process5"/>
    <dgm:cxn modelId="{B1863494-BEEA-46D6-A42F-394CEB43D22F}" type="presParOf" srcId="{7C34C82C-C5A6-4270-B1EE-D72797091ADA}" destId="{D4BE9432-7D93-436A-B73C-07E033696B10}" srcOrd="11" destOrd="0" presId="urn:microsoft.com/office/officeart/2005/8/layout/process5"/>
    <dgm:cxn modelId="{31C9BE71-245E-4B61-8067-7275E12900E0}" type="presParOf" srcId="{D4BE9432-7D93-436A-B73C-07E033696B10}" destId="{539917B0-4F63-4F2C-B53C-375BA091AD35}" srcOrd="0" destOrd="0" presId="urn:microsoft.com/office/officeart/2005/8/layout/process5"/>
    <dgm:cxn modelId="{43A3417A-36F8-4F6C-8087-375EAF31DC40}" type="presParOf" srcId="{7C34C82C-C5A6-4270-B1EE-D72797091ADA}" destId="{06ADA58A-9987-4F74-A96C-42E110AC3C5C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2B1E0AD-904F-4268-B1B3-A077F2A2D5CD}" type="doc">
      <dgm:prSet loTypeId="urn:microsoft.com/office/officeart/2005/8/layout/vList3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6485CB-F636-4991-A10D-4B4ADE29AB2A}">
      <dgm:prSet phldrT="[Texto]" custT="1"/>
      <dgm:spPr/>
      <dgm:t>
        <a:bodyPr/>
        <a:lstStyle/>
        <a:p>
          <a:r>
            <a:rPr lang="es-EC" sz="2000" smtClean="0">
              <a:solidFill>
                <a:schemeClr val="tx1"/>
              </a:solidFill>
            </a:rPr>
            <a:t>Aplicación del modelo de análisis financiero.</a:t>
          </a:r>
          <a:endParaRPr lang="en-US" sz="2000" dirty="0">
            <a:solidFill>
              <a:schemeClr val="tx1"/>
            </a:solidFill>
          </a:endParaRPr>
        </a:p>
      </dgm:t>
    </dgm:pt>
    <dgm:pt modelId="{9D01F087-89D3-443E-B1E7-FA265C654998}" type="parTrans" cxnId="{84C76827-6E00-41C2-BE2A-148FAAC8C5BE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0AF87207-0935-497B-98E1-A21A9B754E95}" type="sibTrans" cxnId="{84C76827-6E00-41C2-BE2A-148FAAC8C5BE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AC64046D-9D60-4E4E-AAA4-69343661C091}">
      <dgm:prSet phldrT="[Texto]" custT="1"/>
      <dgm:spPr/>
      <dgm:t>
        <a:bodyPr/>
        <a:lstStyle/>
        <a:p>
          <a:r>
            <a:rPr lang="es-EC" sz="2000" smtClean="0">
              <a:solidFill>
                <a:schemeClr val="tx1"/>
              </a:solidFill>
            </a:rPr>
            <a:t>Comportamiento y desempeño.</a:t>
          </a:r>
          <a:endParaRPr lang="en-US" sz="2000" dirty="0">
            <a:solidFill>
              <a:schemeClr val="tx1"/>
            </a:solidFill>
          </a:endParaRPr>
        </a:p>
      </dgm:t>
    </dgm:pt>
    <dgm:pt modelId="{D9B29A6B-8749-48DC-AB55-E722AC683857}" type="parTrans" cxnId="{233A6CB6-58CE-410D-9648-874D67113D19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9218FC8A-3722-415C-B7EA-DC1B137360B1}" type="sibTrans" cxnId="{233A6CB6-58CE-410D-9648-874D67113D19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D01AB2A3-6DF9-4408-8F06-AECF86F1EF22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Sobre el sector analizado</a:t>
          </a:r>
          <a:endParaRPr lang="en-US" sz="2000" dirty="0">
            <a:solidFill>
              <a:schemeClr val="tx1"/>
            </a:solidFill>
          </a:endParaRPr>
        </a:p>
      </dgm:t>
    </dgm:pt>
    <dgm:pt modelId="{12408202-2B10-4AF2-8768-F4B9FCB916F4}" type="parTrans" cxnId="{B94AE136-F823-4130-9B8E-9B0ADE9564B3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E4EAF15F-2EBD-4742-8DF5-5357DC99FB4C}" type="sibTrans" cxnId="{B94AE136-F823-4130-9B8E-9B0ADE9564B3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8625CED7-098F-4217-8A5B-9F32FADF6E70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Rendimientos y comportamientos de las cifras de los Estados Financieros</a:t>
          </a:r>
          <a:endParaRPr lang="en-US" sz="2000" dirty="0">
            <a:solidFill>
              <a:schemeClr val="tx1"/>
            </a:solidFill>
          </a:endParaRPr>
        </a:p>
      </dgm:t>
    </dgm:pt>
    <dgm:pt modelId="{01FE0BD2-B7B2-4CC8-B1A2-3B1306DCBACC}" type="parTrans" cxnId="{BF4AFD66-642F-42C7-94E3-B013DE5F5125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FB3336C8-CEB4-4385-8FEF-73D07AE02006}" type="sibTrans" cxnId="{BF4AFD66-642F-42C7-94E3-B013DE5F5125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2F8D6356-A503-4005-9FEB-5B2E0B07DB3A}" type="pres">
      <dgm:prSet presAssocID="{82B1E0AD-904F-4268-B1B3-A077F2A2D5C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1F21C8-D564-413F-A4E5-ADF6D781BE3D}" type="pres">
      <dgm:prSet presAssocID="{BB6485CB-F636-4991-A10D-4B4ADE29AB2A}" presName="composite" presStyleCnt="0"/>
      <dgm:spPr/>
      <dgm:t>
        <a:bodyPr/>
        <a:lstStyle/>
        <a:p>
          <a:endParaRPr lang="en-US"/>
        </a:p>
      </dgm:t>
    </dgm:pt>
    <dgm:pt modelId="{D87CF93A-324B-4805-8C3E-AFA364863DC7}" type="pres">
      <dgm:prSet presAssocID="{BB6485CB-F636-4991-A10D-4B4ADE29AB2A}" presName="imgShp" presStyleLbl="fgImgPlace1" presStyleIdx="0" presStyleCnt="4"/>
      <dgm:spPr/>
      <dgm:t>
        <a:bodyPr/>
        <a:lstStyle/>
        <a:p>
          <a:endParaRPr lang="en-US"/>
        </a:p>
      </dgm:t>
    </dgm:pt>
    <dgm:pt modelId="{0C9E4CDF-91DA-4F04-A985-EA2212B3763D}" type="pres">
      <dgm:prSet presAssocID="{BB6485CB-F636-4991-A10D-4B4ADE29AB2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44B43-8A00-4DD1-BEC0-DB43F350E804}" type="pres">
      <dgm:prSet presAssocID="{0AF87207-0935-497B-98E1-A21A9B754E95}" presName="spacing" presStyleCnt="0"/>
      <dgm:spPr/>
      <dgm:t>
        <a:bodyPr/>
        <a:lstStyle/>
        <a:p>
          <a:endParaRPr lang="en-US"/>
        </a:p>
      </dgm:t>
    </dgm:pt>
    <dgm:pt modelId="{A3627A95-B83C-4427-9649-9EB87048436A}" type="pres">
      <dgm:prSet presAssocID="{AC64046D-9D60-4E4E-AAA4-69343661C091}" presName="composite" presStyleCnt="0"/>
      <dgm:spPr/>
      <dgm:t>
        <a:bodyPr/>
        <a:lstStyle/>
        <a:p>
          <a:endParaRPr lang="en-US"/>
        </a:p>
      </dgm:t>
    </dgm:pt>
    <dgm:pt modelId="{580E1F30-C98B-4576-BF25-A225E53D29AE}" type="pres">
      <dgm:prSet presAssocID="{AC64046D-9D60-4E4E-AAA4-69343661C091}" presName="imgShp" presStyleLbl="fgImgPlace1" presStyleIdx="1" presStyleCnt="4"/>
      <dgm:spPr/>
      <dgm:t>
        <a:bodyPr/>
        <a:lstStyle/>
        <a:p>
          <a:endParaRPr lang="en-US"/>
        </a:p>
      </dgm:t>
    </dgm:pt>
    <dgm:pt modelId="{C868CFA6-72FE-496C-9FBA-71044E40E8C1}" type="pres">
      <dgm:prSet presAssocID="{AC64046D-9D60-4E4E-AAA4-69343661C09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5A674-210B-4EA0-A145-5495D136227E}" type="pres">
      <dgm:prSet presAssocID="{9218FC8A-3722-415C-B7EA-DC1B137360B1}" presName="spacing" presStyleCnt="0"/>
      <dgm:spPr/>
      <dgm:t>
        <a:bodyPr/>
        <a:lstStyle/>
        <a:p>
          <a:endParaRPr lang="en-US"/>
        </a:p>
      </dgm:t>
    </dgm:pt>
    <dgm:pt modelId="{5EB73379-8242-427B-8FDC-00E88DB83898}" type="pres">
      <dgm:prSet presAssocID="{D01AB2A3-6DF9-4408-8F06-AECF86F1EF22}" presName="composite" presStyleCnt="0"/>
      <dgm:spPr/>
      <dgm:t>
        <a:bodyPr/>
        <a:lstStyle/>
        <a:p>
          <a:endParaRPr lang="en-US"/>
        </a:p>
      </dgm:t>
    </dgm:pt>
    <dgm:pt modelId="{A40A4408-4004-43B1-8039-590F4F3F960A}" type="pres">
      <dgm:prSet presAssocID="{D01AB2A3-6DF9-4408-8F06-AECF86F1EF22}" presName="imgShp" presStyleLbl="fgImgPlace1" presStyleIdx="2" presStyleCnt="4"/>
      <dgm:spPr/>
      <dgm:t>
        <a:bodyPr/>
        <a:lstStyle/>
        <a:p>
          <a:endParaRPr lang="en-US"/>
        </a:p>
      </dgm:t>
    </dgm:pt>
    <dgm:pt modelId="{14C01EDB-4DF6-4B1A-9B1A-872B0B57247E}" type="pres">
      <dgm:prSet presAssocID="{D01AB2A3-6DF9-4408-8F06-AECF86F1EF22}" presName="txShp" presStyleLbl="node1" presStyleIdx="2" presStyleCnt="4" custScaleY="86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4EC59-7AFF-4360-A472-C29360CCAC42}" type="pres">
      <dgm:prSet presAssocID="{E4EAF15F-2EBD-4742-8DF5-5357DC99FB4C}" presName="spacing" presStyleCnt="0"/>
      <dgm:spPr/>
      <dgm:t>
        <a:bodyPr/>
        <a:lstStyle/>
        <a:p>
          <a:endParaRPr lang="en-US"/>
        </a:p>
      </dgm:t>
    </dgm:pt>
    <dgm:pt modelId="{9C58ED68-7E1E-4083-BDDF-3521E7C713AB}" type="pres">
      <dgm:prSet presAssocID="{8625CED7-098F-4217-8A5B-9F32FADF6E70}" presName="composite" presStyleCnt="0"/>
      <dgm:spPr/>
      <dgm:t>
        <a:bodyPr/>
        <a:lstStyle/>
        <a:p>
          <a:endParaRPr lang="en-US"/>
        </a:p>
      </dgm:t>
    </dgm:pt>
    <dgm:pt modelId="{EFB238F5-E87C-43C9-99A3-F58BE834D91B}" type="pres">
      <dgm:prSet presAssocID="{8625CED7-098F-4217-8A5B-9F32FADF6E70}" presName="imgShp" presStyleLbl="fgImgPlace1" presStyleIdx="3" presStyleCnt="4"/>
      <dgm:spPr/>
      <dgm:t>
        <a:bodyPr/>
        <a:lstStyle/>
        <a:p>
          <a:endParaRPr lang="en-US"/>
        </a:p>
      </dgm:t>
    </dgm:pt>
    <dgm:pt modelId="{A9DBF5BB-C490-4C35-A0AE-B22EACE05DDB}" type="pres">
      <dgm:prSet presAssocID="{8625CED7-098F-4217-8A5B-9F32FADF6E70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FBA6E4-CB29-472A-9209-8FBF64F695A8}" type="presOf" srcId="{BB6485CB-F636-4991-A10D-4B4ADE29AB2A}" destId="{0C9E4CDF-91DA-4F04-A985-EA2212B3763D}" srcOrd="0" destOrd="0" presId="urn:microsoft.com/office/officeart/2005/8/layout/vList3"/>
    <dgm:cxn modelId="{AF182172-E839-45D5-9CFD-2B60240B2397}" type="presOf" srcId="{AC64046D-9D60-4E4E-AAA4-69343661C091}" destId="{C868CFA6-72FE-496C-9FBA-71044E40E8C1}" srcOrd="0" destOrd="0" presId="urn:microsoft.com/office/officeart/2005/8/layout/vList3"/>
    <dgm:cxn modelId="{62A8E5B1-9D3C-4F7C-85A7-3E8C4711F505}" type="presOf" srcId="{8625CED7-098F-4217-8A5B-9F32FADF6E70}" destId="{A9DBF5BB-C490-4C35-A0AE-B22EACE05DDB}" srcOrd="0" destOrd="0" presId="urn:microsoft.com/office/officeart/2005/8/layout/vList3"/>
    <dgm:cxn modelId="{B94AE136-F823-4130-9B8E-9B0ADE9564B3}" srcId="{82B1E0AD-904F-4268-B1B3-A077F2A2D5CD}" destId="{D01AB2A3-6DF9-4408-8F06-AECF86F1EF22}" srcOrd="2" destOrd="0" parTransId="{12408202-2B10-4AF2-8768-F4B9FCB916F4}" sibTransId="{E4EAF15F-2EBD-4742-8DF5-5357DC99FB4C}"/>
    <dgm:cxn modelId="{233A6CB6-58CE-410D-9648-874D67113D19}" srcId="{82B1E0AD-904F-4268-B1B3-A077F2A2D5CD}" destId="{AC64046D-9D60-4E4E-AAA4-69343661C091}" srcOrd="1" destOrd="0" parTransId="{D9B29A6B-8749-48DC-AB55-E722AC683857}" sibTransId="{9218FC8A-3722-415C-B7EA-DC1B137360B1}"/>
    <dgm:cxn modelId="{E2B53DFA-6F97-4930-95E3-ED8B88C60CB1}" type="presOf" srcId="{D01AB2A3-6DF9-4408-8F06-AECF86F1EF22}" destId="{14C01EDB-4DF6-4B1A-9B1A-872B0B57247E}" srcOrd="0" destOrd="0" presId="urn:microsoft.com/office/officeart/2005/8/layout/vList3"/>
    <dgm:cxn modelId="{62B3062E-9C94-4FCA-ACC8-7071484269E5}" type="presOf" srcId="{82B1E0AD-904F-4268-B1B3-A077F2A2D5CD}" destId="{2F8D6356-A503-4005-9FEB-5B2E0B07DB3A}" srcOrd="0" destOrd="0" presId="urn:microsoft.com/office/officeart/2005/8/layout/vList3"/>
    <dgm:cxn modelId="{84C76827-6E00-41C2-BE2A-148FAAC8C5BE}" srcId="{82B1E0AD-904F-4268-B1B3-A077F2A2D5CD}" destId="{BB6485CB-F636-4991-A10D-4B4ADE29AB2A}" srcOrd="0" destOrd="0" parTransId="{9D01F087-89D3-443E-B1E7-FA265C654998}" sibTransId="{0AF87207-0935-497B-98E1-A21A9B754E95}"/>
    <dgm:cxn modelId="{BF4AFD66-642F-42C7-94E3-B013DE5F5125}" srcId="{82B1E0AD-904F-4268-B1B3-A077F2A2D5CD}" destId="{8625CED7-098F-4217-8A5B-9F32FADF6E70}" srcOrd="3" destOrd="0" parTransId="{01FE0BD2-B7B2-4CC8-B1A2-3B1306DCBACC}" sibTransId="{FB3336C8-CEB4-4385-8FEF-73D07AE02006}"/>
    <dgm:cxn modelId="{0EA9B519-203A-4BFF-8F48-97A5B98B6FF3}" type="presParOf" srcId="{2F8D6356-A503-4005-9FEB-5B2E0B07DB3A}" destId="{3B1F21C8-D564-413F-A4E5-ADF6D781BE3D}" srcOrd="0" destOrd="0" presId="urn:microsoft.com/office/officeart/2005/8/layout/vList3"/>
    <dgm:cxn modelId="{76867ABB-6810-4C53-A1BA-519E24164147}" type="presParOf" srcId="{3B1F21C8-D564-413F-A4E5-ADF6D781BE3D}" destId="{D87CF93A-324B-4805-8C3E-AFA364863DC7}" srcOrd="0" destOrd="0" presId="urn:microsoft.com/office/officeart/2005/8/layout/vList3"/>
    <dgm:cxn modelId="{EA529253-6609-4DBF-BE4E-74FD93E5B678}" type="presParOf" srcId="{3B1F21C8-D564-413F-A4E5-ADF6D781BE3D}" destId="{0C9E4CDF-91DA-4F04-A985-EA2212B3763D}" srcOrd="1" destOrd="0" presId="urn:microsoft.com/office/officeart/2005/8/layout/vList3"/>
    <dgm:cxn modelId="{5FBBD449-5758-4802-82E9-5517DF7CDDBE}" type="presParOf" srcId="{2F8D6356-A503-4005-9FEB-5B2E0B07DB3A}" destId="{B6344B43-8A00-4DD1-BEC0-DB43F350E804}" srcOrd="1" destOrd="0" presId="urn:microsoft.com/office/officeart/2005/8/layout/vList3"/>
    <dgm:cxn modelId="{2F65A2E3-3781-42AB-806D-2829A5493CDE}" type="presParOf" srcId="{2F8D6356-A503-4005-9FEB-5B2E0B07DB3A}" destId="{A3627A95-B83C-4427-9649-9EB87048436A}" srcOrd="2" destOrd="0" presId="urn:microsoft.com/office/officeart/2005/8/layout/vList3"/>
    <dgm:cxn modelId="{B4FE181F-E8B3-47B2-AE0E-0C7EA329CAA9}" type="presParOf" srcId="{A3627A95-B83C-4427-9649-9EB87048436A}" destId="{580E1F30-C98B-4576-BF25-A225E53D29AE}" srcOrd="0" destOrd="0" presId="urn:microsoft.com/office/officeart/2005/8/layout/vList3"/>
    <dgm:cxn modelId="{3385B9CA-589E-447C-B1D2-1B86E3E1FCCE}" type="presParOf" srcId="{A3627A95-B83C-4427-9649-9EB87048436A}" destId="{C868CFA6-72FE-496C-9FBA-71044E40E8C1}" srcOrd="1" destOrd="0" presId="urn:microsoft.com/office/officeart/2005/8/layout/vList3"/>
    <dgm:cxn modelId="{91B6FB57-CD74-4F54-BF45-4DE5531BFC8D}" type="presParOf" srcId="{2F8D6356-A503-4005-9FEB-5B2E0B07DB3A}" destId="{2AF5A674-210B-4EA0-A145-5495D136227E}" srcOrd="3" destOrd="0" presId="urn:microsoft.com/office/officeart/2005/8/layout/vList3"/>
    <dgm:cxn modelId="{928CE5E3-76CC-4536-9F65-5BA1BDF60648}" type="presParOf" srcId="{2F8D6356-A503-4005-9FEB-5B2E0B07DB3A}" destId="{5EB73379-8242-427B-8FDC-00E88DB83898}" srcOrd="4" destOrd="0" presId="urn:microsoft.com/office/officeart/2005/8/layout/vList3"/>
    <dgm:cxn modelId="{0EA26015-4BBD-4DBF-A579-449458F1646E}" type="presParOf" srcId="{5EB73379-8242-427B-8FDC-00E88DB83898}" destId="{A40A4408-4004-43B1-8039-590F4F3F960A}" srcOrd="0" destOrd="0" presId="urn:microsoft.com/office/officeart/2005/8/layout/vList3"/>
    <dgm:cxn modelId="{57BD9E5A-C546-4753-A3FA-B1927921C36A}" type="presParOf" srcId="{5EB73379-8242-427B-8FDC-00E88DB83898}" destId="{14C01EDB-4DF6-4B1A-9B1A-872B0B57247E}" srcOrd="1" destOrd="0" presId="urn:microsoft.com/office/officeart/2005/8/layout/vList3"/>
    <dgm:cxn modelId="{926B8612-090D-4B5E-8128-06AD120FFC19}" type="presParOf" srcId="{2F8D6356-A503-4005-9FEB-5B2E0B07DB3A}" destId="{9554EC59-7AFF-4360-A472-C29360CCAC42}" srcOrd="5" destOrd="0" presId="urn:microsoft.com/office/officeart/2005/8/layout/vList3"/>
    <dgm:cxn modelId="{59839497-0B47-4554-B9B2-4ABC91EA09F6}" type="presParOf" srcId="{2F8D6356-A503-4005-9FEB-5B2E0B07DB3A}" destId="{9C58ED68-7E1E-4083-BDDF-3521E7C713AB}" srcOrd="6" destOrd="0" presId="urn:microsoft.com/office/officeart/2005/8/layout/vList3"/>
    <dgm:cxn modelId="{4FD33640-C042-48AC-A523-6BD2AC4010E5}" type="presParOf" srcId="{9C58ED68-7E1E-4083-BDDF-3521E7C713AB}" destId="{EFB238F5-E87C-43C9-99A3-F58BE834D91B}" srcOrd="0" destOrd="0" presId="urn:microsoft.com/office/officeart/2005/8/layout/vList3"/>
    <dgm:cxn modelId="{DDCBD633-4FD4-48AB-A3E6-F97BDE07115F}" type="presParOf" srcId="{9C58ED68-7E1E-4083-BDDF-3521E7C713AB}" destId="{A9DBF5BB-C490-4C35-A0AE-B22EACE05DD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8519150-81F2-4F8E-AC19-7D53FD2D261A}" type="doc">
      <dgm:prSet loTypeId="urn:microsoft.com/office/officeart/2005/8/layout/vList3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A804E9-4AB8-43E9-849E-145A902602CA}">
      <dgm:prSet phldrT="[Texto]" custT="1"/>
      <dgm:spPr/>
      <dgm:t>
        <a:bodyPr/>
        <a:lstStyle/>
        <a:p>
          <a:pPr algn="ctr"/>
          <a:r>
            <a:rPr lang="es-EC" sz="2000" dirty="0" smtClean="0">
              <a:solidFill>
                <a:schemeClr val="tx1"/>
              </a:solidFill>
            </a:rPr>
            <a:t>Para el caso analizado:</a:t>
          </a:r>
        </a:p>
        <a:p>
          <a:pPr algn="ctr"/>
          <a:r>
            <a:rPr lang="es-EC" sz="2000" dirty="0" smtClean="0">
              <a:solidFill>
                <a:schemeClr val="tx1"/>
              </a:solidFill>
            </a:rPr>
            <a:t>Revisar las políticas y condiciones de crédito con clientes y proveedores.</a:t>
          </a:r>
          <a:endParaRPr lang="en-US" sz="2000" dirty="0">
            <a:solidFill>
              <a:schemeClr val="tx1"/>
            </a:solidFill>
          </a:endParaRPr>
        </a:p>
      </dgm:t>
    </dgm:pt>
    <dgm:pt modelId="{45792E24-11F7-4154-89BF-36B2D4510FAB}" type="parTrans" cxnId="{FFA9C396-6A1D-45B3-A477-A4A6DD479FBB}">
      <dgm:prSet/>
      <dgm:spPr/>
      <dgm:t>
        <a:bodyPr/>
        <a:lstStyle/>
        <a:p>
          <a:pPr algn="ctr"/>
          <a:endParaRPr lang="en-US" sz="2800">
            <a:solidFill>
              <a:schemeClr val="tx1"/>
            </a:solidFill>
          </a:endParaRPr>
        </a:p>
      </dgm:t>
    </dgm:pt>
    <dgm:pt modelId="{216B05AE-80F7-45BF-A931-1AA58F8FC6BC}" type="sibTrans" cxnId="{FFA9C396-6A1D-45B3-A477-A4A6DD479FBB}">
      <dgm:prSet/>
      <dgm:spPr/>
      <dgm:t>
        <a:bodyPr/>
        <a:lstStyle/>
        <a:p>
          <a:pPr algn="ctr"/>
          <a:endParaRPr lang="en-US" sz="2800">
            <a:solidFill>
              <a:schemeClr val="tx1"/>
            </a:solidFill>
          </a:endParaRPr>
        </a:p>
      </dgm:t>
    </dgm:pt>
    <dgm:pt modelId="{C3BAEC7C-D927-46D5-9022-D9F67D78A594}">
      <dgm:prSet phldrT="[Texto]" custT="1"/>
      <dgm:spPr/>
      <dgm:t>
        <a:bodyPr/>
        <a:lstStyle/>
        <a:p>
          <a:pPr algn="ctr"/>
          <a:r>
            <a:rPr lang="es-EC" sz="2000" dirty="0" smtClean="0">
              <a:solidFill>
                <a:schemeClr val="tx1"/>
              </a:solidFill>
            </a:rPr>
            <a:t>Referencia de indicadores del sector</a:t>
          </a:r>
          <a:endParaRPr lang="en-US" sz="2000" dirty="0">
            <a:solidFill>
              <a:schemeClr val="tx1"/>
            </a:solidFill>
          </a:endParaRPr>
        </a:p>
      </dgm:t>
    </dgm:pt>
    <dgm:pt modelId="{FC3CD2AD-BCD9-4F30-8FD0-63717AA72C85}" type="sibTrans" cxnId="{E1252B99-63CD-4DD3-82A7-871D31A124D0}">
      <dgm:prSet/>
      <dgm:spPr/>
      <dgm:t>
        <a:bodyPr/>
        <a:lstStyle/>
        <a:p>
          <a:pPr algn="ctr"/>
          <a:endParaRPr lang="en-US" sz="2800">
            <a:solidFill>
              <a:schemeClr val="tx1"/>
            </a:solidFill>
          </a:endParaRPr>
        </a:p>
      </dgm:t>
    </dgm:pt>
    <dgm:pt modelId="{8B648325-E6B3-456D-AC92-7BDAE8618A41}" type="parTrans" cxnId="{E1252B99-63CD-4DD3-82A7-871D31A124D0}">
      <dgm:prSet/>
      <dgm:spPr/>
      <dgm:t>
        <a:bodyPr/>
        <a:lstStyle/>
        <a:p>
          <a:pPr algn="ctr"/>
          <a:endParaRPr lang="en-US" sz="2800">
            <a:solidFill>
              <a:schemeClr val="tx1"/>
            </a:solidFill>
          </a:endParaRPr>
        </a:p>
      </dgm:t>
    </dgm:pt>
    <dgm:pt modelId="{73EB839E-3FAC-48B3-9834-978B44BB5998}">
      <dgm:prSet phldrT="[Texto]" custT="1"/>
      <dgm:spPr/>
      <dgm:t>
        <a:bodyPr/>
        <a:lstStyle/>
        <a:p>
          <a:pPr algn="ctr"/>
          <a:r>
            <a:rPr lang="es-EC" sz="2000" dirty="0" smtClean="0">
              <a:solidFill>
                <a:schemeClr val="tx1"/>
              </a:solidFill>
            </a:rPr>
            <a:t>Análisis comparativo e histórico</a:t>
          </a:r>
          <a:endParaRPr lang="en-US" sz="2000" dirty="0">
            <a:solidFill>
              <a:schemeClr val="tx1"/>
            </a:solidFill>
          </a:endParaRPr>
        </a:p>
      </dgm:t>
    </dgm:pt>
    <dgm:pt modelId="{5BB11990-D34B-4A72-847F-B94B04C0A8CC}" type="sibTrans" cxnId="{EBE91C88-B1A8-413F-A9E4-07FEE551AADE}">
      <dgm:prSet/>
      <dgm:spPr/>
      <dgm:t>
        <a:bodyPr/>
        <a:lstStyle/>
        <a:p>
          <a:pPr algn="ctr"/>
          <a:endParaRPr lang="en-US" sz="2800">
            <a:solidFill>
              <a:schemeClr val="tx1"/>
            </a:solidFill>
          </a:endParaRPr>
        </a:p>
      </dgm:t>
    </dgm:pt>
    <dgm:pt modelId="{4D39F826-2EB6-4E9B-9EE8-16B6002AA202}" type="parTrans" cxnId="{EBE91C88-B1A8-413F-A9E4-07FEE551AADE}">
      <dgm:prSet/>
      <dgm:spPr/>
      <dgm:t>
        <a:bodyPr/>
        <a:lstStyle/>
        <a:p>
          <a:pPr algn="ctr"/>
          <a:endParaRPr lang="en-US" sz="2800">
            <a:solidFill>
              <a:schemeClr val="tx1"/>
            </a:solidFill>
          </a:endParaRPr>
        </a:p>
      </dgm:t>
    </dgm:pt>
    <dgm:pt modelId="{C0E78B2B-1305-4337-B7C2-9E994B450E9A}">
      <dgm:prSet phldrT="[Texto]" custT="1"/>
      <dgm:spPr/>
      <dgm:t>
        <a:bodyPr/>
        <a:lstStyle/>
        <a:p>
          <a:pPr algn="ctr"/>
          <a:endParaRPr lang="en-US" sz="1600" dirty="0">
            <a:solidFill>
              <a:schemeClr val="tx1"/>
            </a:solidFill>
          </a:endParaRPr>
        </a:p>
      </dgm:t>
    </dgm:pt>
    <dgm:pt modelId="{9FE4B19B-E791-40C5-89B4-0E14772179B1}" type="parTrans" cxnId="{BA5BDA3B-0E49-43D9-9882-BAB4DB161EE0}">
      <dgm:prSet/>
      <dgm:spPr/>
      <dgm:t>
        <a:bodyPr/>
        <a:lstStyle/>
        <a:p>
          <a:pPr algn="ctr"/>
          <a:endParaRPr lang="en-US" sz="2800">
            <a:solidFill>
              <a:schemeClr val="tx1"/>
            </a:solidFill>
          </a:endParaRPr>
        </a:p>
      </dgm:t>
    </dgm:pt>
    <dgm:pt modelId="{C811F3B1-5815-4A58-B20D-3E854F21D494}" type="sibTrans" cxnId="{BA5BDA3B-0E49-43D9-9882-BAB4DB161EE0}">
      <dgm:prSet/>
      <dgm:spPr/>
      <dgm:t>
        <a:bodyPr/>
        <a:lstStyle/>
        <a:p>
          <a:pPr algn="ctr"/>
          <a:endParaRPr lang="en-US" sz="2800">
            <a:solidFill>
              <a:schemeClr val="tx1"/>
            </a:solidFill>
          </a:endParaRPr>
        </a:p>
      </dgm:t>
    </dgm:pt>
    <dgm:pt modelId="{8D1FDA49-3C77-4B9F-A598-DC5346DDE29E}">
      <dgm:prSet phldrT="[Texto]" custT="1"/>
      <dgm:spPr/>
      <dgm:t>
        <a:bodyPr/>
        <a:lstStyle/>
        <a:p>
          <a:pPr algn="ctr"/>
          <a:r>
            <a:rPr lang="es-EC" sz="2000" dirty="0" smtClean="0">
              <a:solidFill>
                <a:schemeClr val="tx1"/>
              </a:solidFill>
            </a:rPr>
            <a:t>Punto de referencia el análisis de ROE</a:t>
          </a:r>
          <a:endParaRPr lang="en-US" sz="2000" dirty="0">
            <a:solidFill>
              <a:schemeClr val="tx1"/>
            </a:solidFill>
          </a:endParaRPr>
        </a:p>
      </dgm:t>
    </dgm:pt>
    <dgm:pt modelId="{56BE36E8-CA37-4C26-BC87-7D8ACDBB9456}" type="parTrans" cxnId="{F4508F46-9502-490D-BC65-9392FFD245DF}">
      <dgm:prSet/>
      <dgm:spPr/>
      <dgm:t>
        <a:bodyPr/>
        <a:lstStyle/>
        <a:p>
          <a:pPr algn="ctr"/>
          <a:endParaRPr lang="en-US" sz="2800">
            <a:solidFill>
              <a:schemeClr val="tx1"/>
            </a:solidFill>
          </a:endParaRPr>
        </a:p>
      </dgm:t>
    </dgm:pt>
    <dgm:pt modelId="{27E54290-6B8C-4DD9-8676-03B54A2D75F9}" type="sibTrans" cxnId="{F4508F46-9502-490D-BC65-9392FFD245DF}">
      <dgm:prSet/>
      <dgm:spPr/>
      <dgm:t>
        <a:bodyPr/>
        <a:lstStyle/>
        <a:p>
          <a:pPr algn="ctr"/>
          <a:endParaRPr lang="en-US" sz="2800">
            <a:solidFill>
              <a:schemeClr val="tx1"/>
            </a:solidFill>
          </a:endParaRPr>
        </a:p>
      </dgm:t>
    </dgm:pt>
    <dgm:pt modelId="{9169CE5B-69C3-49CD-B72B-0CD33A82F119}" type="pres">
      <dgm:prSet presAssocID="{B8519150-81F2-4F8E-AC19-7D53FD2D261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34AAAF-9EBC-4EC0-B1A5-3F11712A3629}" type="pres">
      <dgm:prSet presAssocID="{C3BAEC7C-D927-46D5-9022-D9F67D78A594}" presName="composite" presStyleCnt="0"/>
      <dgm:spPr/>
    </dgm:pt>
    <dgm:pt modelId="{FAEE7820-CD0D-45DC-A6BA-450F33A0B975}" type="pres">
      <dgm:prSet presAssocID="{C3BAEC7C-D927-46D5-9022-D9F67D78A594}" presName="imgShp" presStyleLbl="fgImgPlace1" presStyleIdx="0" presStyleCnt="4"/>
      <dgm:spPr/>
    </dgm:pt>
    <dgm:pt modelId="{72FBED93-BAF1-4F55-B276-BB5F3FE0CF05}" type="pres">
      <dgm:prSet presAssocID="{C3BAEC7C-D927-46D5-9022-D9F67D78A59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2B3E6-E18B-417D-901A-9A53C2E045C8}" type="pres">
      <dgm:prSet presAssocID="{FC3CD2AD-BCD9-4F30-8FD0-63717AA72C85}" presName="spacing" presStyleCnt="0"/>
      <dgm:spPr/>
    </dgm:pt>
    <dgm:pt modelId="{75FD0DEB-C41D-4C6F-9AEB-E0700A71C194}" type="pres">
      <dgm:prSet presAssocID="{73EB839E-3FAC-48B3-9834-978B44BB5998}" presName="composite" presStyleCnt="0"/>
      <dgm:spPr/>
    </dgm:pt>
    <dgm:pt modelId="{A29A15ED-A4F2-44AF-B028-993D3719D5B4}" type="pres">
      <dgm:prSet presAssocID="{73EB839E-3FAC-48B3-9834-978B44BB5998}" presName="imgShp" presStyleLbl="fgImgPlace1" presStyleIdx="1" presStyleCnt="4"/>
      <dgm:spPr/>
    </dgm:pt>
    <dgm:pt modelId="{8F198891-853F-45A1-AFE9-F5A822905997}" type="pres">
      <dgm:prSet presAssocID="{73EB839E-3FAC-48B3-9834-978B44BB599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5D76A-1629-4F81-84EE-066C996DCB85}" type="pres">
      <dgm:prSet presAssocID="{5BB11990-D34B-4A72-847F-B94B04C0A8CC}" presName="spacing" presStyleCnt="0"/>
      <dgm:spPr/>
    </dgm:pt>
    <dgm:pt modelId="{2BDAD9AB-1A8F-4D85-A714-A7657DF7DA06}" type="pres">
      <dgm:prSet presAssocID="{00A804E9-4AB8-43E9-849E-145A902602CA}" presName="composite" presStyleCnt="0"/>
      <dgm:spPr/>
    </dgm:pt>
    <dgm:pt modelId="{0F673A6D-192B-46FC-A9EA-D3AE90294E3F}" type="pres">
      <dgm:prSet presAssocID="{00A804E9-4AB8-43E9-849E-145A902602CA}" presName="imgShp" presStyleLbl="fgImgPlace1" presStyleIdx="2" presStyleCnt="4"/>
      <dgm:spPr/>
    </dgm:pt>
    <dgm:pt modelId="{0195E26D-D8F9-43F0-955F-65441DE50688}" type="pres">
      <dgm:prSet presAssocID="{00A804E9-4AB8-43E9-849E-145A902602CA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233FC-9777-40A9-8901-F20CB8866014}" type="pres">
      <dgm:prSet presAssocID="{216B05AE-80F7-45BF-A931-1AA58F8FC6BC}" presName="spacing" presStyleCnt="0"/>
      <dgm:spPr/>
    </dgm:pt>
    <dgm:pt modelId="{1CC57845-F4B3-478A-9059-774C89BE0B5A}" type="pres">
      <dgm:prSet presAssocID="{8D1FDA49-3C77-4B9F-A598-DC5346DDE29E}" presName="composite" presStyleCnt="0"/>
      <dgm:spPr/>
    </dgm:pt>
    <dgm:pt modelId="{F216ACC6-3067-47AF-A163-8C859BB31F4A}" type="pres">
      <dgm:prSet presAssocID="{8D1FDA49-3C77-4B9F-A598-DC5346DDE29E}" presName="imgShp" presStyleLbl="fgImgPlace1" presStyleIdx="3" presStyleCnt="4"/>
      <dgm:spPr/>
    </dgm:pt>
    <dgm:pt modelId="{BC029212-4661-46D0-85A3-2E481F0E5F32}" type="pres">
      <dgm:prSet presAssocID="{8D1FDA49-3C77-4B9F-A598-DC5346DDE29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508F46-9502-490D-BC65-9392FFD245DF}" srcId="{B8519150-81F2-4F8E-AC19-7D53FD2D261A}" destId="{8D1FDA49-3C77-4B9F-A598-DC5346DDE29E}" srcOrd="3" destOrd="0" parTransId="{56BE36E8-CA37-4C26-BC87-7D8ACDBB9456}" sibTransId="{27E54290-6B8C-4DD9-8676-03B54A2D75F9}"/>
    <dgm:cxn modelId="{8B4507CA-F387-49F2-B1EB-7541C83434AA}" type="presOf" srcId="{73EB839E-3FAC-48B3-9834-978B44BB5998}" destId="{8F198891-853F-45A1-AFE9-F5A822905997}" srcOrd="0" destOrd="0" presId="urn:microsoft.com/office/officeart/2005/8/layout/vList3"/>
    <dgm:cxn modelId="{A3863E67-3EF5-4EA0-A2BB-D11155A5FE82}" type="presOf" srcId="{00A804E9-4AB8-43E9-849E-145A902602CA}" destId="{0195E26D-D8F9-43F0-955F-65441DE50688}" srcOrd="0" destOrd="0" presId="urn:microsoft.com/office/officeart/2005/8/layout/vList3"/>
    <dgm:cxn modelId="{E1252B99-63CD-4DD3-82A7-871D31A124D0}" srcId="{B8519150-81F2-4F8E-AC19-7D53FD2D261A}" destId="{C3BAEC7C-D927-46D5-9022-D9F67D78A594}" srcOrd="0" destOrd="0" parTransId="{8B648325-E6B3-456D-AC92-7BDAE8618A41}" sibTransId="{FC3CD2AD-BCD9-4F30-8FD0-63717AA72C85}"/>
    <dgm:cxn modelId="{C8052E19-F19B-46AF-A8BC-0C4265E7F337}" type="presOf" srcId="{C0E78B2B-1305-4337-B7C2-9E994B450E9A}" destId="{0195E26D-D8F9-43F0-955F-65441DE50688}" srcOrd="0" destOrd="1" presId="urn:microsoft.com/office/officeart/2005/8/layout/vList3"/>
    <dgm:cxn modelId="{FFA9C396-6A1D-45B3-A477-A4A6DD479FBB}" srcId="{B8519150-81F2-4F8E-AC19-7D53FD2D261A}" destId="{00A804E9-4AB8-43E9-849E-145A902602CA}" srcOrd="2" destOrd="0" parTransId="{45792E24-11F7-4154-89BF-36B2D4510FAB}" sibTransId="{216B05AE-80F7-45BF-A931-1AA58F8FC6BC}"/>
    <dgm:cxn modelId="{EBE91C88-B1A8-413F-A9E4-07FEE551AADE}" srcId="{B8519150-81F2-4F8E-AC19-7D53FD2D261A}" destId="{73EB839E-3FAC-48B3-9834-978B44BB5998}" srcOrd="1" destOrd="0" parTransId="{4D39F826-2EB6-4E9B-9EE8-16B6002AA202}" sibTransId="{5BB11990-D34B-4A72-847F-B94B04C0A8CC}"/>
    <dgm:cxn modelId="{8EFF473B-327F-4234-8730-E4758FC4545D}" type="presOf" srcId="{8D1FDA49-3C77-4B9F-A598-DC5346DDE29E}" destId="{BC029212-4661-46D0-85A3-2E481F0E5F32}" srcOrd="0" destOrd="0" presId="urn:microsoft.com/office/officeart/2005/8/layout/vList3"/>
    <dgm:cxn modelId="{C213AF98-ABAD-4909-A0CA-4B54ADEABA36}" type="presOf" srcId="{C3BAEC7C-D927-46D5-9022-D9F67D78A594}" destId="{72FBED93-BAF1-4F55-B276-BB5F3FE0CF05}" srcOrd="0" destOrd="0" presId="urn:microsoft.com/office/officeart/2005/8/layout/vList3"/>
    <dgm:cxn modelId="{BA5BDA3B-0E49-43D9-9882-BAB4DB161EE0}" srcId="{00A804E9-4AB8-43E9-849E-145A902602CA}" destId="{C0E78B2B-1305-4337-B7C2-9E994B450E9A}" srcOrd="0" destOrd="0" parTransId="{9FE4B19B-E791-40C5-89B4-0E14772179B1}" sibTransId="{C811F3B1-5815-4A58-B20D-3E854F21D494}"/>
    <dgm:cxn modelId="{841C1896-2D40-47C7-ADDA-6865D9070EAF}" type="presOf" srcId="{B8519150-81F2-4F8E-AC19-7D53FD2D261A}" destId="{9169CE5B-69C3-49CD-B72B-0CD33A82F119}" srcOrd="0" destOrd="0" presId="urn:microsoft.com/office/officeart/2005/8/layout/vList3"/>
    <dgm:cxn modelId="{5AB0073D-CF39-4415-8741-E8AB14647297}" type="presParOf" srcId="{9169CE5B-69C3-49CD-B72B-0CD33A82F119}" destId="{4B34AAAF-9EBC-4EC0-B1A5-3F11712A3629}" srcOrd="0" destOrd="0" presId="urn:microsoft.com/office/officeart/2005/8/layout/vList3"/>
    <dgm:cxn modelId="{6DF1472A-F3CD-4B33-9991-8E2583E359BA}" type="presParOf" srcId="{4B34AAAF-9EBC-4EC0-B1A5-3F11712A3629}" destId="{FAEE7820-CD0D-45DC-A6BA-450F33A0B975}" srcOrd="0" destOrd="0" presId="urn:microsoft.com/office/officeart/2005/8/layout/vList3"/>
    <dgm:cxn modelId="{0BC7EE87-C44F-44A2-8AC0-845B03562997}" type="presParOf" srcId="{4B34AAAF-9EBC-4EC0-B1A5-3F11712A3629}" destId="{72FBED93-BAF1-4F55-B276-BB5F3FE0CF05}" srcOrd="1" destOrd="0" presId="urn:microsoft.com/office/officeart/2005/8/layout/vList3"/>
    <dgm:cxn modelId="{9C0DD426-5B98-4ABA-860B-B8D8BA61034E}" type="presParOf" srcId="{9169CE5B-69C3-49CD-B72B-0CD33A82F119}" destId="{0FB2B3E6-E18B-417D-901A-9A53C2E045C8}" srcOrd="1" destOrd="0" presId="urn:microsoft.com/office/officeart/2005/8/layout/vList3"/>
    <dgm:cxn modelId="{37666240-2613-4694-97BC-9BBC4846E6C2}" type="presParOf" srcId="{9169CE5B-69C3-49CD-B72B-0CD33A82F119}" destId="{75FD0DEB-C41D-4C6F-9AEB-E0700A71C194}" srcOrd="2" destOrd="0" presId="urn:microsoft.com/office/officeart/2005/8/layout/vList3"/>
    <dgm:cxn modelId="{7DA8E4F1-32D4-4448-B7FA-91457E1CE9CB}" type="presParOf" srcId="{75FD0DEB-C41D-4C6F-9AEB-E0700A71C194}" destId="{A29A15ED-A4F2-44AF-B028-993D3719D5B4}" srcOrd="0" destOrd="0" presId="urn:microsoft.com/office/officeart/2005/8/layout/vList3"/>
    <dgm:cxn modelId="{CFD2983C-105E-4129-AA67-5968A025FAF0}" type="presParOf" srcId="{75FD0DEB-C41D-4C6F-9AEB-E0700A71C194}" destId="{8F198891-853F-45A1-AFE9-F5A822905997}" srcOrd="1" destOrd="0" presId="urn:microsoft.com/office/officeart/2005/8/layout/vList3"/>
    <dgm:cxn modelId="{090E8113-21EB-4B0B-A6C6-C628D402A885}" type="presParOf" srcId="{9169CE5B-69C3-49CD-B72B-0CD33A82F119}" destId="{D105D76A-1629-4F81-84EE-066C996DCB85}" srcOrd="3" destOrd="0" presId="urn:microsoft.com/office/officeart/2005/8/layout/vList3"/>
    <dgm:cxn modelId="{3DA3D9C4-DAC8-4A1A-B746-56778FDB34AC}" type="presParOf" srcId="{9169CE5B-69C3-49CD-B72B-0CD33A82F119}" destId="{2BDAD9AB-1A8F-4D85-A714-A7657DF7DA06}" srcOrd="4" destOrd="0" presId="urn:microsoft.com/office/officeart/2005/8/layout/vList3"/>
    <dgm:cxn modelId="{EB9257E7-37C3-4405-8FC0-9FF83D166D2D}" type="presParOf" srcId="{2BDAD9AB-1A8F-4D85-A714-A7657DF7DA06}" destId="{0F673A6D-192B-46FC-A9EA-D3AE90294E3F}" srcOrd="0" destOrd="0" presId="urn:microsoft.com/office/officeart/2005/8/layout/vList3"/>
    <dgm:cxn modelId="{F1FBD0D3-EC2D-4231-A1E9-D724C2DBE145}" type="presParOf" srcId="{2BDAD9AB-1A8F-4D85-A714-A7657DF7DA06}" destId="{0195E26D-D8F9-43F0-955F-65441DE50688}" srcOrd="1" destOrd="0" presId="urn:microsoft.com/office/officeart/2005/8/layout/vList3"/>
    <dgm:cxn modelId="{7CE0CB88-A845-4B34-A9EB-0C1949D28717}" type="presParOf" srcId="{9169CE5B-69C3-49CD-B72B-0CD33A82F119}" destId="{3F6233FC-9777-40A9-8901-F20CB8866014}" srcOrd="5" destOrd="0" presId="urn:microsoft.com/office/officeart/2005/8/layout/vList3"/>
    <dgm:cxn modelId="{B214D1D5-60B6-4898-9CA4-A4BA9E0D764D}" type="presParOf" srcId="{9169CE5B-69C3-49CD-B72B-0CD33A82F119}" destId="{1CC57845-F4B3-478A-9059-774C89BE0B5A}" srcOrd="6" destOrd="0" presId="urn:microsoft.com/office/officeart/2005/8/layout/vList3"/>
    <dgm:cxn modelId="{632A8506-43AE-4E50-ACA1-9F3280F676B8}" type="presParOf" srcId="{1CC57845-F4B3-478A-9059-774C89BE0B5A}" destId="{F216ACC6-3067-47AF-A163-8C859BB31F4A}" srcOrd="0" destOrd="0" presId="urn:microsoft.com/office/officeart/2005/8/layout/vList3"/>
    <dgm:cxn modelId="{72C4369B-EDF4-4D90-8654-585E548428E7}" type="presParOf" srcId="{1CC57845-F4B3-478A-9059-774C89BE0B5A}" destId="{BC029212-4661-46D0-85A3-2E481F0E5F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FA1012-4EED-43F7-9333-DCA86204FF32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08A3BB-7C99-4F99-B32E-D5FD016FFEFB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dirty="0" smtClean="0">
              <a:latin typeface="+mj-lt"/>
              <a:cs typeface="Arial" panose="020B0604020202020204" pitchFamily="34" charset="0"/>
            </a:rPr>
            <a:t>Presentación de balances solo a organismos de control</a:t>
          </a:r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1D788BF2-D65B-4910-BAD1-664CFD521387}" type="parTrans" cxnId="{6FC1ED38-C48D-4A73-9878-C22A8BBD3D35}">
      <dgm:prSet/>
      <dgm:spPr/>
      <dgm:t>
        <a:bodyPr/>
        <a:lstStyle/>
        <a:p>
          <a:endParaRPr lang="en-US" sz="1800">
            <a:latin typeface="+mj-lt"/>
            <a:cs typeface="Arial" panose="020B0604020202020204" pitchFamily="34" charset="0"/>
          </a:endParaRPr>
        </a:p>
      </dgm:t>
    </dgm:pt>
    <dgm:pt modelId="{4407C53E-2F81-4DEA-9BB9-DC5274E59479}" type="sibTrans" cxnId="{6FC1ED38-C48D-4A73-9878-C22A8BBD3D35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 sz="1800">
            <a:latin typeface="+mj-lt"/>
            <a:cs typeface="Arial" panose="020B0604020202020204" pitchFamily="34" charset="0"/>
          </a:endParaRPr>
        </a:p>
      </dgm:t>
    </dgm:pt>
    <dgm:pt modelId="{AA866FFE-A881-4AEB-985D-F1D46CAFFE27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dirty="0" smtClean="0">
              <a:latin typeface="+mj-lt"/>
              <a:cs typeface="Arial" panose="020B0604020202020204" pitchFamily="34" charset="0"/>
            </a:rPr>
            <a:t>No realizan un análisis financiero a sus balances.</a:t>
          </a:r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F570BEF0-1DCB-48EB-A0D2-211F0756EFD3}" type="parTrans" cxnId="{A0681E56-A765-4138-8634-1AE1B329C3DC}">
      <dgm:prSet/>
      <dgm:spPr/>
      <dgm:t>
        <a:bodyPr/>
        <a:lstStyle/>
        <a:p>
          <a:endParaRPr lang="en-US" sz="1800">
            <a:latin typeface="+mj-lt"/>
            <a:cs typeface="Arial" panose="020B0604020202020204" pitchFamily="34" charset="0"/>
          </a:endParaRPr>
        </a:p>
      </dgm:t>
    </dgm:pt>
    <dgm:pt modelId="{5D63FFEE-98B7-4FD0-A243-24FD89F1B707}" type="sibTrans" cxnId="{A0681E56-A765-4138-8634-1AE1B329C3DC}">
      <dgm:prSet/>
      <dgm:spPr/>
      <dgm:t>
        <a:bodyPr/>
        <a:lstStyle/>
        <a:p>
          <a:endParaRPr lang="en-US" sz="1800">
            <a:latin typeface="+mj-lt"/>
            <a:cs typeface="Arial" panose="020B0604020202020204" pitchFamily="34" charset="0"/>
          </a:endParaRPr>
        </a:p>
      </dgm:t>
    </dgm:pt>
    <dgm:pt modelId="{55490F8B-1632-4EDA-9382-A37748CF7768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dirty="0" smtClean="0">
              <a:latin typeface="+mj-lt"/>
              <a:cs typeface="Arial" panose="020B0604020202020204" pitchFamily="34" charset="0"/>
            </a:rPr>
            <a:t>Desconocimiento del desempeño en la administración de la empresa.</a:t>
          </a:r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A5342CE7-327D-40AB-9E14-830665893483}" type="parTrans" cxnId="{37121879-B1AE-4A12-90F0-55AA06A39D72}">
      <dgm:prSet/>
      <dgm:spPr/>
      <dgm:t>
        <a:bodyPr/>
        <a:lstStyle/>
        <a:p>
          <a:endParaRPr lang="en-US" sz="1800">
            <a:latin typeface="+mj-lt"/>
            <a:cs typeface="Arial" panose="020B0604020202020204" pitchFamily="34" charset="0"/>
          </a:endParaRPr>
        </a:p>
      </dgm:t>
    </dgm:pt>
    <dgm:pt modelId="{1E8A6F02-7912-42EC-A981-A4F756E25137}" type="sibTrans" cxnId="{37121879-B1AE-4A12-90F0-55AA06A39D72}">
      <dgm:prSet/>
      <dgm:spPr/>
      <dgm:t>
        <a:bodyPr/>
        <a:lstStyle/>
        <a:p>
          <a:endParaRPr lang="en-US" sz="1800">
            <a:latin typeface="+mj-lt"/>
            <a:cs typeface="Arial" panose="020B0604020202020204" pitchFamily="34" charset="0"/>
          </a:endParaRPr>
        </a:p>
      </dgm:t>
    </dgm:pt>
    <dgm:pt modelId="{B1A3C601-2C29-488F-B2EE-B1803B16B554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dirty="0" smtClean="0">
              <a:latin typeface="+mj-lt"/>
              <a:cs typeface="Arial" panose="020B0604020202020204" pitchFamily="34" charset="0"/>
            </a:rPr>
            <a:t>No cuentan con un modelo de análisis financiero</a:t>
          </a:r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4A18D3AB-3526-4CB6-BBF5-DE76564F745D}" type="parTrans" cxnId="{D2BFF842-B265-47E6-AB0A-564659C37C02}">
      <dgm:prSet/>
      <dgm:spPr/>
      <dgm:t>
        <a:bodyPr/>
        <a:lstStyle/>
        <a:p>
          <a:endParaRPr lang="en-US" sz="1800">
            <a:latin typeface="+mj-lt"/>
            <a:cs typeface="Arial" panose="020B0604020202020204" pitchFamily="34" charset="0"/>
          </a:endParaRPr>
        </a:p>
      </dgm:t>
    </dgm:pt>
    <dgm:pt modelId="{5178D90D-BD3B-43A4-A396-4A0C58FF9066}" type="sibTrans" cxnId="{D2BFF842-B265-47E6-AB0A-564659C37C02}">
      <dgm:prSet/>
      <dgm:spPr/>
      <dgm:t>
        <a:bodyPr/>
        <a:lstStyle/>
        <a:p>
          <a:endParaRPr lang="en-US" sz="1800">
            <a:latin typeface="+mj-lt"/>
            <a:cs typeface="Arial" panose="020B0604020202020204" pitchFamily="34" charset="0"/>
          </a:endParaRPr>
        </a:p>
      </dgm:t>
    </dgm:pt>
    <dgm:pt modelId="{70812C23-B44D-4683-A605-2E79E54E83DA}" type="pres">
      <dgm:prSet presAssocID="{0DFA1012-4EED-43F7-9333-DCA86204FF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F88D06-6B6F-4F84-8C67-FB436A0872A0}" type="pres">
      <dgm:prSet presAssocID="{0DFA1012-4EED-43F7-9333-DCA86204FF32}" presName="cycle" presStyleCnt="0"/>
      <dgm:spPr/>
      <dgm:t>
        <a:bodyPr/>
        <a:lstStyle/>
        <a:p>
          <a:endParaRPr lang="en-US"/>
        </a:p>
      </dgm:t>
    </dgm:pt>
    <dgm:pt modelId="{9CECF913-C0F7-42DC-89B6-A70970EF4AF8}" type="pres">
      <dgm:prSet presAssocID="{4508A3BB-7C99-4F99-B32E-D5FD016FFEFB}" presName="nodeFirstNode" presStyleLbl="node1" presStyleIdx="0" presStyleCnt="4" custScaleX="79520" custScaleY="86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0256C-3E48-42EA-BA8A-F71F965254B6}" type="pres">
      <dgm:prSet presAssocID="{4407C53E-2F81-4DEA-9BB9-DC5274E59479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7571AE0D-77C6-4356-AF5F-46EF78FF0CB4}" type="pres">
      <dgm:prSet presAssocID="{AA866FFE-A881-4AEB-985D-F1D46CAFFE27}" presName="nodeFollowingNodes" presStyleLbl="node1" presStyleIdx="1" presStyleCnt="4" custScaleX="79520" custScaleY="86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5143C-91EE-4E7B-8A1B-5BD0CE64167A}" type="pres">
      <dgm:prSet presAssocID="{55490F8B-1632-4EDA-9382-A37748CF7768}" presName="nodeFollowingNodes" presStyleLbl="node1" presStyleIdx="2" presStyleCnt="4" custScaleX="79520" custScaleY="86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5D594-77AD-454E-A38D-10E548CD58F3}" type="pres">
      <dgm:prSet presAssocID="{B1A3C601-2C29-488F-B2EE-B1803B16B554}" presName="nodeFollowingNodes" presStyleLbl="node1" presStyleIdx="3" presStyleCnt="4" custScaleX="79520" custScaleY="86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C1ED38-C48D-4A73-9878-C22A8BBD3D35}" srcId="{0DFA1012-4EED-43F7-9333-DCA86204FF32}" destId="{4508A3BB-7C99-4F99-B32E-D5FD016FFEFB}" srcOrd="0" destOrd="0" parTransId="{1D788BF2-D65B-4910-BAD1-664CFD521387}" sibTransId="{4407C53E-2F81-4DEA-9BB9-DC5274E59479}"/>
    <dgm:cxn modelId="{D2BFF842-B265-47E6-AB0A-564659C37C02}" srcId="{0DFA1012-4EED-43F7-9333-DCA86204FF32}" destId="{B1A3C601-2C29-488F-B2EE-B1803B16B554}" srcOrd="3" destOrd="0" parTransId="{4A18D3AB-3526-4CB6-BBF5-DE76564F745D}" sibTransId="{5178D90D-BD3B-43A4-A396-4A0C58FF9066}"/>
    <dgm:cxn modelId="{55B91D05-0EF1-454C-B750-3809415C6348}" type="presOf" srcId="{55490F8B-1632-4EDA-9382-A37748CF7768}" destId="{0465143C-91EE-4E7B-8A1B-5BD0CE64167A}" srcOrd="0" destOrd="0" presId="urn:microsoft.com/office/officeart/2005/8/layout/cycle3"/>
    <dgm:cxn modelId="{37121879-B1AE-4A12-90F0-55AA06A39D72}" srcId="{0DFA1012-4EED-43F7-9333-DCA86204FF32}" destId="{55490F8B-1632-4EDA-9382-A37748CF7768}" srcOrd="2" destOrd="0" parTransId="{A5342CE7-327D-40AB-9E14-830665893483}" sibTransId="{1E8A6F02-7912-42EC-A981-A4F756E25137}"/>
    <dgm:cxn modelId="{C7EF02C1-79AA-4E08-BB6F-F971CDEDA689}" type="presOf" srcId="{0DFA1012-4EED-43F7-9333-DCA86204FF32}" destId="{70812C23-B44D-4683-A605-2E79E54E83DA}" srcOrd="0" destOrd="0" presId="urn:microsoft.com/office/officeart/2005/8/layout/cycle3"/>
    <dgm:cxn modelId="{1A1EEDA5-AEE6-475F-94C1-06677BF5ADE8}" type="presOf" srcId="{4407C53E-2F81-4DEA-9BB9-DC5274E59479}" destId="{FDB0256C-3E48-42EA-BA8A-F71F965254B6}" srcOrd="0" destOrd="0" presId="urn:microsoft.com/office/officeart/2005/8/layout/cycle3"/>
    <dgm:cxn modelId="{95022D1B-AF8F-48D5-8BA6-464E9E257E27}" type="presOf" srcId="{AA866FFE-A881-4AEB-985D-F1D46CAFFE27}" destId="{7571AE0D-77C6-4356-AF5F-46EF78FF0CB4}" srcOrd="0" destOrd="0" presId="urn:microsoft.com/office/officeart/2005/8/layout/cycle3"/>
    <dgm:cxn modelId="{C9FE482D-1228-40D7-AB35-532E111963DC}" type="presOf" srcId="{4508A3BB-7C99-4F99-B32E-D5FD016FFEFB}" destId="{9CECF913-C0F7-42DC-89B6-A70970EF4AF8}" srcOrd="0" destOrd="0" presId="urn:microsoft.com/office/officeart/2005/8/layout/cycle3"/>
    <dgm:cxn modelId="{A0681E56-A765-4138-8634-1AE1B329C3DC}" srcId="{0DFA1012-4EED-43F7-9333-DCA86204FF32}" destId="{AA866FFE-A881-4AEB-985D-F1D46CAFFE27}" srcOrd="1" destOrd="0" parTransId="{F570BEF0-1DCB-48EB-A0D2-211F0756EFD3}" sibTransId="{5D63FFEE-98B7-4FD0-A243-24FD89F1B707}"/>
    <dgm:cxn modelId="{3C67C18F-DFBE-47CB-BA45-4CEB035BF21A}" type="presOf" srcId="{B1A3C601-2C29-488F-B2EE-B1803B16B554}" destId="{8E85D594-77AD-454E-A38D-10E548CD58F3}" srcOrd="0" destOrd="0" presId="urn:microsoft.com/office/officeart/2005/8/layout/cycle3"/>
    <dgm:cxn modelId="{98339AEF-9416-4D89-AC7B-28D5C30DDFCC}" type="presParOf" srcId="{70812C23-B44D-4683-A605-2E79E54E83DA}" destId="{42F88D06-6B6F-4F84-8C67-FB436A0872A0}" srcOrd="0" destOrd="0" presId="urn:microsoft.com/office/officeart/2005/8/layout/cycle3"/>
    <dgm:cxn modelId="{52E2B196-5A90-4855-9094-9F6E0B73EF6E}" type="presParOf" srcId="{42F88D06-6B6F-4F84-8C67-FB436A0872A0}" destId="{9CECF913-C0F7-42DC-89B6-A70970EF4AF8}" srcOrd="0" destOrd="0" presId="urn:microsoft.com/office/officeart/2005/8/layout/cycle3"/>
    <dgm:cxn modelId="{3CFC3700-7D9E-4BAA-A838-8FE225180238}" type="presParOf" srcId="{42F88D06-6B6F-4F84-8C67-FB436A0872A0}" destId="{FDB0256C-3E48-42EA-BA8A-F71F965254B6}" srcOrd="1" destOrd="0" presId="urn:microsoft.com/office/officeart/2005/8/layout/cycle3"/>
    <dgm:cxn modelId="{CA5335FF-8DB6-4AA1-AAA8-6FDDB6419015}" type="presParOf" srcId="{42F88D06-6B6F-4F84-8C67-FB436A0872A0}" destId="{7571AE0D-77C6-4356-AF5F-46EF78FF0CB4}" srcOrd="2" destOrd="0" presId="urn:microsoft.com/office/officeart/2005/8/layout/cycle3"/>
    <dgm:cxn modelId="{78C6BDBE-DD66-4487-A005-A735997EA6FE}" type="presParOf" srcId="{42F88D06-6B6F-4F84-8C67-FB436A0872A0}" destId="{0465143C-91EE-4E7B-8A1B-5BD0CE64167A}" srcOrd="3" destOrd="0" presId="urn:microsoft.com/office/officeart/2005/8/layout/cycle3"/>
    <dgm:cxn modelId="{E86425D9-A2C7-444C-B172-1BCBBB6496B5}" type="presParOf" srcId="{42F88D06-6B6F-4F84-8C67-FB436A0872A0}" destId="{8E85D594-77AD-454E-A38D-10E548CD58F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3D5B86-A8B3-48E6-857F-E028191B2B8E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71FE6C-496A-4DE4-B528-162F406264DE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EC" sz="1800" b="1" dirty="0" smtClean="0">
              <a:latin typeface="+mj-lt"/>
              <a:cs typeface="Arial" panose="020B0604020202020204" pitchFamily="34" charset="0"/>
            </a:rPr>
            <a:t>Sector de aplicación</a:t>
          </a:r>
          <a:r>
            <a:rPr lang="es-EC" sz="1800" dirty="0" smtClean="0">
              <a:latin typeface="+mj-lt"/>
              <a:cs typeface="Arial" panose="020B0604020202020204" pitchFamily="34" charset="0"/>
            </a:rPr>
            <a:t>: </a:t>
          </a:r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801BF7CA-EE42-408D-B922-553A0B94EA21}" type="parTrans" cxnId="{7C3C77FD-D434-4E9B-ADB2-680C8A6300A5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+mj-lt"/>
            <a:cs typeface="Arial" panose="020B0604020202020204" pitchFamily="34" charset="0"/>
          </a:endParaRPr>
        </a:p>
      </dgm:t>
    </dgm:pt>
    <dgm:pt modelId="{7B1AB6D7-E150-42F7-8B21-46AC76DAC454}" type="sibTrans" cxnId="{7C3C77FD-D434-4E9B-ADB2-680C8A6300A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endParaRPr lang="en-US" sz="1400">
            <a:latin typeface="+mj-lt"/>
            <a:cs typeface="Arial" panose="020B0604020202020204" pitchFamily="34" charset="0"/>
          </a:endParaRPr>
        </a:p>
      </dgm:t>
    </dgm:pt>
    <dgm:pt modelId="{7986D8C4-9073-434D-8C29-3E7C2CAD7E41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EC" sz="1800" dirty="0" smtClean="0">
              <a:latin typeface="+mj-lt"/>
              <a:cs typeface="Arial" panose="020B0604020202020204" pitchFamily="34" charset="0"/>
            </a:rPr>
            <a:t>Pymes de Santo Domingo, cuya actividad comercial es la venta al por mayor de alimentos </a:t>
          </a:r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0FB587F7-1CC6-452A-B8DB-186E2337F3FB}" type="parTrans" cxnId="{DC0CCB59-9770-44B3-8B78-389170ED9B11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+mj-lt"/>
            <a:cs typeface="Arial" panose="020B0604020202020204" pitchFamily="34" charset="0"/>
          </a:endParaRPr>
        </a:p>
      </dgm:t>
    </dgm:pt>
    <dgm:pt modelId="{24626AEF-A53A-4ABE-8C7C-B10A97DF466D}" type="sibTrans" cxnId="{DC0CCB59-9770-44B3-8B78-389170ED9B11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+mj-lt"/>
            <a:cs typeface="Arial" panose="020B0604020202020204" pitchFamily="34" charset="0"/>
          </a:endParaRPr>
        </a:p>
      </dgm:t>
    </dgm:pt>
    <dgm:pt modelId="{43C4DFD1-2D1A-4D65-9E1D-14233B092E30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EC" sz="1800" b="1" dirty="0" smtClean="0">
              <a:latin typeface="+mj-lt"/>
              <a:cs typeface="Arial" panose="020B0604020202020204" pitchFamily="34" charset="0"/>
            </a:rPr>
            <a:t>Marco normativo: </a:t>
          </a:r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5033B797-8FD1-4FEC-9CC6-F32F5AD3ACCC}" type="parTrans" cxnId="{7B6DEFC4-B60B-4DDE-80ED-D4222CF0D67D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+mj-lt"/>
            <a:cs typeface="Arial" panose="020B0604020202020204" pitchFamily="34" charset="0"/>
          </a:endParaRPr>
        </a:p>
      </dgm:t>
    </dgm:pt>
    <dgm:pt modelId="{83F2C0E2-957B-4707-B1FF-3F0B014BEBC1}" type="sibTrans" cxnId="{7B6DEFC4-B60B-4DDE-80ED-D4222CF0D67D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endParaRPr lang="en-US" sz="1400">
            <a:latin typeface="+mj-lt"/>
            <a:cs typeface="Arial" panose="020B0604020202020204" pitchFamily="34" charset="0"/>
          </a:endParaRPr>
        </a:p>
      </dgm:t>
    </dgm:pt>
    <dgm:pt modelId="{3A915CDF-A656-4671-AA8C-551E3514CADB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EC" sz="1800" b="0" dirty="0" smtClean="0">
              <a:latin typeface="+mj-lt"/>
              <a:cs typeface="Arial" panose="020B0604020202020204" pitchFamily="34" charset="0"/>
            </a:rPr>
            <a:t>Ley Orgánica de Régimen Tributario Interno</a:t>
          </a:r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47ADD6C4-0A10-4220-96D2-C3FB8BA93FD8}" type="parTrans" cxnId="{FC4E77AD-3D62-4DBA-AA29-0815AB2686C6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+mj-lt"/>
            <a:cs typeface="Arial" panose="020B0604020202020204" pitchFamily="34" charset="0"/>
          </a:endParaRPr>
        </a:p>
      </dgm:t>
    </dgm:pt>
    <dgm:pt modelId="{D9741351-9F38-4554-9663-E87DC2DDB12F}" type="sibTrans" cxnId="{FC4E77AD-3D62-4DBA-AA29-0815AB2686C6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+mj-lt"/>
            <a:cs typeface="Arial" panose="020B0604020202020204" pitchFamily="34" charset="0"/>
          </a:endParaRPr>
        </a:p>
      </dgm:t>
    </dgm:pt>
    <dgm:pt modelId="{8C293965-0241-4A74-8F4C-C316DC2C199A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EC" sz="1800" b="1" dirty="0" smtClean="0">
              <a:latin typeface="+mj-lt"/>
              <a:cs typeface="Arial" panose="020B0604020202020204" pitchFamily="34" charset="0"/>
            </a:rPr>
            <a:t>Organismos de control: </a:t>
          </a:r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5398B6F3-B620-4C61-883A-42C342362B02}" type="parTrans" cxnId="{84297E5A-76AD-4ECC-9457-701E3E5BA7D4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+mj-lt"/>
            <a:cs typeface="Arial" panose="020B0604020202020204" pitchFamily="34" charset="0"/>
          </a:endParaRPr>
        </a:p>
      </dgm:t>
    </dgm:pt>
    <dgm:pt modelId="{8EAE5113-53B7-4CAB-A8FA-FC53CB8657E0}" type="sibTrans" cxnId="{84297E5A-76AD-4ECC-9457-701E3E5BA7D4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+mj-lt"/>
            <a:cs typeface="Arial" panose="020B0604020202020204" pitchFamily="34" charset="0"/>
          </a:endParaRPr>
        </a:p>
      </dgm:t>
    </dgm:pt>
    <dgm:pt modelId="{E58775E8-CA91-49E3-BB78-7F7DF2CD5591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EC" sz="1800" dirty="0" smtClean="0">
              <a:latin typeface="+mj-lt"/>
              <a:cs typeface="Arial" panose="020B0604020202020204" pitchFamily="34" charset="0"/>
            </a:rPr>
            <a:t>SRI</a:t>
          </a:r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8948A9EA-3159-4C3A-926A-56B370B4D894}" type="parTrans" cxnId="{14A89A5C-3DEB-4623-992B-B8A6C47D0A8F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+mj-lt"/>
            <a:cs typeface="Arial" panose="020B0604020202020204" pitchFamily="34" charset="0"/>
          </a:endParaRPr>
        </a:p>
      </dgm:t>
    </dgm:pt>
    <dgm:pt modelId="{E4B757E2-868A-4061-AE9A-FEF860273A7D}" type="sibTrans" cxnId="{14A89A5C-3DEB-4623-992B-B8A6C47D0A8F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+mj-lt"/>
            <a:cs typeface="Arial" panose="020B0604020202020204" pitchFamily="34" charset="0"/>
          </a:endParaRPr>
        </a:p>
      </dgm:t>
    </dgm:pt>
    <dgm:pt modelId="{991796C2-8995-43AD-9FAF-CAAC9A12487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EC" sz="1800" b="0" dirty="0" smtClean="0">
              <a:latin typeface="+mj-lt"/>
              <a:cs typeface="Arial" panose="020B0604020202020204" pitchFamily="34" charset="0"/>
            </a:rPr>
            <a:t>Código Tributario</a:t>
          </a:r>
        </a:p>
      </dgm:t>
    </dgm:pt>
    <dgm:pt modelId="{C96677B1-E5BA-4B88-B195-6934A866AE95}" type="parTrans" cxnId="{05ECD41B-4ABC-4172-A791-A129A1086A4E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+mj-lt"/>
            <a:cs typeface="Arial" panose="020B0604020202020204" pitchFamily="34" charset="0"/>
          </a:endParaRPr>
        </a:p>
      </dgm:t>
    </dgm:pt>
    <dgm:pt modelId="{6AB632B3-4B45-4435-A50E-698408AFF048}" type="sibTrans" cxnId="{05ECD41B-4ABC-4172-A791-A129A1086A4E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+mj-lt"/>
            <a:cs typeface="Arial" panose="020B0604020202020204" pitchFamily="34" charset="0"/>
          </a:endParaRPr>
        </a:p>
      </dgm:t>
    </dgm:pt>
    <dgm:pt modelId="{DC60C4E9-6CE3-4714-98EB-37048B32335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EC" sz="1800" b="0" dirty="0" smtClean="0">
              <a:latin typeface="+mj-lt"/>
              <a:cs typeface="Arial" panose="020B0604020202020204" pitchFamily="34" charset="0"/>
            </a:rPr>
            <a:t>Ley de Compañías</a:t>
          </a:r>
        </a:p>
      </dgm:t>
    </dgm:pt>
    <dgm:pt modelId="{D41ABB5E-F4D6-4119-8258-08B50613D579}" type="parTrans" cxnId="{94119592-7FB0-43B8-8F0D-3FE2D6AF6CDD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+mj-lt"/>
            <a:cs typeface="Arial" panose="020B0604020202020204" pitchFamily="34" charset="0"/>
          </a:endParaRPr>
        </a:p>
      </dgm:t>
    </dgm:pt>
    <dgm:pt modelId="{295F0F78-6793-4328-9DD2-0CB4940FA7BC}" type="sibTrans" cxnId="{94119592-7FB0-43B8-8F0D-3FE2D6AF6CDD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+mj-lt"/>
            <a:cs typeface="Arial" panose="020B0604020202020204" pitchFamily="34" charset="0"/>
          </a:endParaRPr>
        </a:p>
      </dgm:t>
    </dgm:pt>
    <dgm:pt modelId="{3DE64435-532A-4286-8067-DAFDB120B9F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EC" sz="1800" b="0" dirty="0" smtClean="0">
              <a:latin typeface="+mj-lt"/>
              <a:cs typeface="Arial" panose="020B0604020202020204" pitchFamily="34" charset="0"/>
            </a:rPr>
            <a:t>Código de Trabajo</a:t>
          </a:r>
          <a:endParaRPr lang="en-US" sz="1800" b="0" dirty="0">
            <a:latin typeface="+mj-lt"/>
            <a:cs typeface="Arial" panose="020B0604020202020204" pitchFamily="34" charset="0"/>
          </a:endParaRPr>
        </a:p>
      </dgm:t>
    </dgm:pt>
    <dgm:pt modelId="{9A7B987E-C0C3-4A07-9CB6-047EDDBA83CE}" type="parTrans" cxnId="{9A99D49E-D5AA-4987-924F-FCC95576EFA2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+mj-lt"/>
            <a:cs typeface="Arial" panose="020B0604020202020204" pitchFamily="34" charset="0"/>
          </a:endParaRPr>
        </a:p>
      </dgm:t>
    </dgm:pt>
    <dgm:pt modelId="{5EFA36FC-0DC8-4381-99A1-8D242684FC58}" type="sibTrans" cxnId="{9A99D49E-D5AA-4987-924F-FCC95576EFA2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+mj-lt"/>
            <a:cs typeface="Arial" panose="020B0604020202020204" pitchFamily="34" charset="0"/>
          </a:endParaRPr>
        </a:p>
      </dgm:t>
    </dgm:pt>
    <dgm:pt modelId="{ED1621E1-9BCE-43B3-943B-1D711239C6A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EC" sz="1800" b="0" dirty="0" smtClean="0">
              <a:latin typeface="+mj-lt"/>
              <a:cs typeface="Arial" panose="020B0604020202020204" pitchFamily="34" charset="0"/>
            </a:rPr>
            <a:t>MRL</a:t>
          </a:r>
        </a:p>
      </dgm:t>
    </dgm:pt>
    <dgm:pt modelId="{7C5C4EC7-9D01-4529-82B6-F3F78B678A6C}" type="parTrans" cxnId="{DEFEC9E8-8BD7-4F38-A5E0-7481960795B6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+mj-lt"/>
            <a:cs typeface="Arial" panose="020B0604020202020204" pitchFamily="34" charset="0"/>
          </a:endParaRPr>
        </a:p>
      </dgm:t>
    </dgm:pt>
    <dgm:pt modelId="{53509966-4282-4615-B131-178F15FEF760}" type="sibTrans" cxnId="{DEFEC9E8-8BD7-4F38-A5E0-7481960795B6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+mj-lt"/>
            <a:cs typeface="Arial" panose="020B0604020202020204" pitchFamily="34" charset="0"/>
          </a:endParaRPr>
        </a:p>
      </dgm:t>
    </dgm:pt>
    <dgm:pt modelId="{ABC57C44-78C8-4802-8A7D-7F6C2F20C4F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EC" sz="1800" b="0" dirty="0" smtClean="0">
              <a:latin typeface="+mj-lt"/>
              <a:cs typeface="Arial" panose="020B0604020202020204" pitchFamily="34" charset="0"/>
            </a:rPr>
            <a:t>IESS</a:t>
          </a:r>
        </a:p>
      </dgm:t>
    </dgm:pt>
    <dgm:pt modelId="{E1C2E931-DE16-4A70-A9F7-CB1A0B9189B2}" type="parTrans" cxnId="{CE04CB15-6906-41C8-BB9F-8F1507FA418D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+mj-lt"/>
            <a:cs typeface="Arial" panose="020B0604020202020204" pitchFamily="34" charset="0"/>
          </a:endParaRPr>
        </a:p>
      </dgm:t>
    </dgm:pt>
    <dgm:pt modelId="{F432D247-433C-493D-8261-4A907058E298}" type="sibTrans" cxnId="{CE04CB15-6906-41C8-BB9F-8F1507FA418D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+mj-lt"/>
            <a:cs typeface="Arial" panose="020B0604020202020204" pitchFamily="34" charset="0"/>
          </a:endParaRPr>
        </a:p>
      </dgm:t>
    </dgm:pt>
    <dgm:pt modelId="{ADABFFD8-F44C-4F83-9E94-A8E1D38E570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EC" sz="1800" b="0" dirty="0" smtClean="0">
              <a:latin typeface="+mj-lt"/>
              <a:cs typeface="Arial" panose="020B0604020202020204" pitchFamily="34" charset="0"/>
            </a:rPr>
            <a:t>Superintendencia de Compañías</a:t>
          </a:r>
        </a:p>
      </dgm:t>
    </dgm:pt>
    <dgm:pt modelId="{1A93FA00-41B8-4051-A042-134071BD43B2}" type="parTrans" cxnId="{26F6274F-58D9-491E-8559-3889FB9F4918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+mj-lt"/>
            <a:cs typeface="Arial" panose="020B0604020202020204" pitchFamily="34" charset="0"/>
          </a:endParaRPr>
        </a:p>
      </dgm:t>
    </dgm:pt>
    <dgm:pt modelId="{DEAE1CAB-1E49-40B5-B449-7034BDCD1131}" type="sibTrans" cxnId="{26F6274F-58D9-491E-8559-3889FB9F4918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+mj-lt"/>
            <a:cs typeface="Arial" panose="020B0604020202020204" pitchFamily="34" charset="0"/>
          </a:endParaRPr>
        </a:p>
      </dgm:t>
    </dgm:pt>
    <dgm:pt modelId="{8A09CB98-8EFE-4CFC-A61D-5F9FE924B2D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EC" sz="1800" b="0" dirty="0" smtClean="0">
              <a:latin typeface="+mj-lt"/>
              <a:cs typeface="Arial" panose="020B0604020202020204" pitchFamily="34" charset="0"/>
            </a:rPr>
            <a:t>Ministerio de Salud Pública </a:t>
          </a:r>
          <a:endParaRPr lang="en-US" sz="1800" b="0" dirty="0">
            <a:latin typeface="+mj-lt"/>
            <a:cs typeface="Arial" panose="020B0604020202020204" pitchFamily="34" charset="0"/>
          </a:endParaRPr>
        </a:p>
      </dgm:t>
    </dgm:pt>
    <dgm:pt modelId="{D9268364-F405-45CE-9F2A-D35162F42D8B}" type="parTrans" cxnId="{8F063CDB-870A-4D35-BA74-4B769A7CCD50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+mj-lt"/>
            <a:cs typeface="Arial" panose="020B0604020202020204" pitchFamily="34" charset="0"/>
          </a:endParaRPr>
        </a:p>
      </dgm:t>
    </dgm:pt>
    <dgm:pt modelId="{CDCF3E61-1EE6-4E5B-96A4-679F0912BA04}" type="sibTrans" cxnId="{8F063CDB-870A-4D35-BA74-4B769A7CCD50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+mj-lt"/>
            <a:cs typeface="Arial" panose="020B0604020202020204" pitchFamily="34" charset="0"/>
          </a:endParaRPr>
        </a:p>
      </dgm:t>
    </dgm:pt>
    <dgm:pt modelId="{AA0798C6-3F78-4FCA-9B74-F43EDE409519}" type="pres">
      <dgm:prSet presAssocID="{6E3D5B86-A8B3-48E6-857F-E028191B2B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C190ED-F234-460B-B7C7-36C3F441A28A}" type="pres">
      <dgm:prSet presAssocID="{8371FE6C-496A-4DE4-B528-162F406264DE}" presName="composite" presStyleCnt="0"/>
      <dgm:spPr/>
    </dgm:pt>
    <dgm:pt modelId="{70C2910C-059D-473B-9340-20533694510F}" type="pres">
      <dgm:prSet presAssocID="{8371FE6C-496A-4DE4-B528-162F406264D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8969E-6DCF-4B27-A983-46515780F76C}" type="pres">
      <dgm:prSet presAssocID="{8371FE6C-496A-4DE4-B528-162F406264DE}" presName="parSh" presStyleLbl="node1" presStyleIdx="0" presStyleCnt="3" custLinFactNeighborY="-10092"/>
      <dgm:spPr/>
      <dgm:t>
        <a:bodyPr/>
        <a:lstStyle/>
        <a:p>
          <a:endParaRPr lang="en-US"/>
        </a:p>
      </dgm:t>
    </dgm:pt>
    <dgm:pt modelId="{248C9B54-5900-4B54-9F00-C00B3CB50953}" type="pres">
      <dgm:prSet presAssocID="{8371FE6C-496A-4DE4-B528-162F406264D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C97AE-3578-4997-81E4-DDCA35936CA5}" type="pres">
      <dgm:prSet presAssocID="{7B1AB6D7-E150-42F7-8B21-46AC76DAC45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0D73543-FA18-4405-89DD-91CD6F8DACFC}" type="pres">
      <dgm:prSet presAssocID="{7B1AB6D7-E150-42F7-8B21-46AC76DAC454}" presName="connTx" presStyleLbl="sibTrans2D1" presStyleIdx="0" presStyleCnt="2"/>
      <dgm:spPr/>
      <dgm:t>
        <a:bodyPr/>
        <a:lstStyle/>
        <a:p>
          <a:endParaRPr lang="en-US"/>
        </a:p>
      </dgm:t>
    </dgm:pt>
    <dgm:pt modelId="{C8D25758-30D8-4153-886D-AF4CBBDFC734}" type="pres">
      <dgm:prSet presAssocID="{43C4DFD1-2D1A-4D65-9E1D-14233B092E30}" presName="composite" presStyleCnt="0"/>
      <dgm:spPr/>
    </dgm:pt>
    <dgm:pt modelId="{ACD2DA77-62F4-4DD7-B4AF-DABFBB9BF57C}" type="pres">
      <dgm:prSet presAssocID="{43C4DFD1-2D1A-4D65-9E1D-14233B092E3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77B45-7906-48BE-856F-AB31BBD07331}" type="pres">
      <dgm:prSet presAssocID="{43C4DFD1-2D1A-4D65-9E1D-14233B092E30}" presName="parSh" presStyleLbl="node1" presStyleIdx="1" presStyleCnt="3" custLinFactNeighborY="-10092"/>
      <dgm:spPr/>
      <dgm:t>
        <a:bodyPr/>
        <a:lstStyle/>
        <a:p>
          <a:endParaRPr lang="en-US"/>
        </a:p>
      </dgm:t>
    </dgm:pt>
    <dgm:pt modelId="{22A69CA5-7096-44A4-99CB-B8057D64B26B}" type="pres">
      <dgm:prSet presAssocID="{43C4DFD1-2D1A-4D65-9E1D-14233B092E30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D8D6D-3899-4A3A-86A5-E54B3BAAB647}" type="pres">
      <dgm:prSet presAssocID="{83F2C0E2-957B-4707-B1FF-3F0B014BEBC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390D843-1C67-4CAA-B4BD-D2A13F4EF40B}" type="pres">
      <dgm:prSet presAssocID="{83F2C0E2-957B-4707-B1FF-3F0B014BEBC1}" presName="connTx" presStyleLbl="sibTrans2D1" presStyleIdx="1" presStyleCnt="2"/>
      <dgm:spPr/>
      <dgm:t>
        <a:bodyPr/>
        <a:lstStyle/>
        <a:p>
          <a:endParaRPr lang="en-US"/>
        </a:p>
      </dgm:t>
    </dgm:pt>
    <dgm:pt modelId="{E31BD026-297F-443C-85C6-A36FDB508868}" type="pres">
      <dgm:prSet presAssocID="{8C293965-0241-4A74-8F4C-C316DC2C199A}" presName="composite" presStyleCnt="0"/>
      <dgm:spPr/>
    </dgm:pt>
    <dgm:pt modelId="{0C861B0D-0F4D-4CBA-868D-6A88E752273E}" type="pres">
      <dgm:prSet presAssocID="{8C293965-0241-4A74-8F4C-C316DC2C199A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8ABC9-FC42-4E02-A2B0-834B3EA71BF8}" type="pres">
      <dgm:prSet presAssocID="{8C293965-0241-4A74-8F4C-C316DC2C199A}" presName="parSh" presStyleLbl="node1" presStyleIdx="2" presStyleCnt="3" custLinFactNeighborY="-10092"/>
      <dgm:spPr/>
      <dgm:t>
        <a:bodyPr/>
        <a:lstStyle/>
        <a:p>
          <a:endParaRPr lang="en-US"/>
        </a:p>
      </dgm:t>
    </dgm:pt>
    <dgm:pt modelId="{84C41C9A-B708-452F-B780-791AB697996B}" type="pres">
      <dgm:prSet presAssocID="{8C293965-0241-4A74-8F4C-C316DC2C199A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A89A5C-3DEB-4623-992B-B8A6C47D0A8F}" srcId="{8C293965-0241-4A74-8F4C-C316DC2C199A}" destId="{E58775E8-CA91-49E3-BB78-7F7DF2CD5591}" srcOrd="0" destOrd="0" parTransId="{8948A9EA-3159-4C3A-926A-56B370B4D894}" sibTransId="{E4B757E2-868A-4061-AE9A-FEF860273A7D}"/>
    <dgm:cxn modelId="{022DE8D8-B9B0-43F4-B5BA-146EE5430AA0}" type="presOf" srcId="{83F2C0E2-957B-4707-B1FF-3F0B014BEBC1}" destId="{8390D843-1C67-4CAA-B4BD-D2A13F4EF40B}" srcOrd="1" destOrd="0" presId="urn:microsoft.com/office/officeart/2005/8/layout/process3"/>
    <dgm:cxn modelId="{DEFEC9E8-8BD7-4F38-A5E0-7481960795B6}" srcId="{8C293965-0241-4A74-8F4C-C316DC2C199A}" destId="{ED1621E1-9BCE-43B3-943B-1D711239C6A1}" srcOrd="1" destOrd="0" parTransId="{7C5C4EC7-9D01-4529-82B6-F3F78B678A6C}" sibTransId="{53509966-4282-4615-B131-178F15FEF760}"/>
    <dgm:cxn modelId="{B6F07D70-5673-44A5-B475-01EC3A04C08A}" type="presOf" srcId="{8371FE6C-496A-4DE4-B528-162F406264DE}" destId="{B238969E-6DCF-4B27-A983-46515780F76C}" srcOrd="1" destOrd="0" presId="urn:microsoft.com/office/officeart/2005/8/layout/process3"/>
    <dgm:cxn modelId="{083B207B-4F03-4E15-B76C-53300D8146F8}" type="presOf" srcId="{8A09CB98-8EFE-4CFC-A61D-5F9FE924B2DF}" destId="{84C41C9A-B708-452F-B780-791AB697996B}" srcOrd="0" destOrd="4" presId="urn:microsoft.com/office/officeart/2005/8/layout/process3"/>
    <dgm:cxn modelId="{84297E5A-76AD-4ECC-9457-701E3E5BA7D4}" srcId="{6E3D5B86-A8B3-48E6-857F-E028191B2B8E}" destId="{8C293965-0241-4A74-8F4C-C316DC2C199A}" srcOrd="2" destOrd="0" parTransId="{5398B6F3-B620-4C61-883A-42C342362B02}" sibTransId="{8EAE5113-53B7-4CAB-A8FA-FC53CB8657E0}"/>
    <dgm:cxn modelId="{26F6274F-58D9-491E-8559-3889FB9F4918}" srcId="{8C293965-0241-4A74-8F4C-C316DC2C199A}" destId="{ADABFFD8-F44C-4F83-9E94-A8E1D38E5709}" srcOrd="3" destOrd="0" parTransId="{1A93FA00-41B8-4051-A042-134071BD43B2}" sibTransId="{DEAE1CAB-1E49-40B5-B449-7034BDCD1131}"/>
    <dgm:cxn modelId="{74810C34-BD9D-4553-9117-92D3D2966EC3}" type="presOf" srcId="{7986D8C4-9073-434D-8C29-3E7C2CAD7E41}" destId="{248C9B54-5900-4B54-9F00-C00B3CB50953}" srcOrd="0" destOrd="0" presId="urn:microsoft.com/office/officeart/2005/8/layout/process3"/>
    <dgm:cxn modelId="{F6444339-F7F5-4418-B18F-B7079DFEF67B}" type="presOf" srcId="{8371FE6C-496A-4DE4-B528-162F406264DE}" destId="{70C2910C-059D-473B-9340-20533694510F}" srcOrd="0" destOrd="0" presId="urn:microsoft.com/office/officeart/2005/8/layout/process3"/>
    <dgm:cxn modelId="{0D662B5A-3C92-4222-A671-38E5A61CBF33}" type="presOf" srcId="{7B1AB6D7-E150-42F7-8B21-46AC76DAC454}" destId="{469C97AE-3578-4997-81E4-DDCA35936CA5}" srcOrd="0" destOrd="0" presId="urn:microsoft.com/office/officeart/2005/8/layout/process3"/>
    <dgm:cxn modelId="{16C3085C-8271-47C7-BC76-18A330735FFD}" type="presOf" srcId="{ED1621E1-9BCE-43B3-943B-1D711239C6A1}" destId="{84C41C9A-B708-452F-B780-791AB697996B}" srcOrd="0" destOrd="1" presId="urn:microsoft.com/office/officeart/2005/8/layout/process3"/>
    <dgm:cxn modelId="{DC0CCB59-9770-44B3-8B78-389170ED9B11}" srcId="{8371FE6C-496A-4DE4-B528-162F406264DE}" destId="{7986D8C4-9073-434D-8C29-3E7C2CAD7E41}" srcOrd="0" destOrd="0" parTransId="{0FB587F7-1CC6-452A-B8DB-186E2337F3FB}" sibTransId="{24626AEF-A53A-4ABE-8C7C-B10A97DF466D}"/>
    <dgm:cxn modelId="{7C3C77FD-D434-4E9B-ADB2-680C8A6300A5}" srcId="{6E3D5B86-A8B3-48E6-857F-E028191B2B8E}" destId="{8371FE6C-496A-4DE4-B528-162F406264DE}" srcOrd="0" destOrd="0" parTransId="{801BF7CA-EE42-408D-B922-553A0B94EA21}" sibTransId="{7B1AB6D7-E150-42F7-8B21-46AC76DAC454}"/>
    <dgm:cxn modelId="{8F063CDB-870A-4D35-BA74-4B769A7CCD50}" srcId="{8C293965-0241-4A74-8F4C-C316DC2C199A}" destId="{8A09CB98-8EFE-4CFC-A61D-5F9FE924B2DF}" srcOrd="4" destOrd="0" parTransId="{D9268364-F405-45CE-9F2A-D35162F42D8B}" sibTransId="{CDCF3E61-1EE6-4E5B-96A4-679F0912BA04}"/>
    <dgm:cxn modelId="{6DF33C84-708A-4100-8044-06FB1A0A722E}" type="presOf" srcId="{ADABFFD8-F44C-4F83-9E94-A8E1D38E5709}" destId="{84C41C9A-B708-452F-B780-791AB697996B}" srcOrd="0" destOrd="3" presId="urn:microsoft.com/office/officeart/2005/8/layout/process3"/>
    <dgm:cxn modelId="{18BF3B09-5E3B-4BD0-B22F-57D3AD25AA1A}" type="presOf" srcId="{7B1AB6D7-E150-42F7-8B21-46AC76DAC454}" destId="{B0D73543-FA18-4405-89DD-91CD6F8DACFC}" srcOrd="1" destOrd="0" presId="urn:microsoft.com/office/officeart/2005/8/layout/process3"/>
    <dgm:cxn modelId="{D457E2C8-9075-4412-BB43-2A3258EF00F3}" type="presOf" srcId="{43C4DFD1-2D1A-4D65-9E1D-14233B092E30}" destId="{E0877B45-7906-48BE-856F-AB31BBD07331}" srcOrd="1" destOrd="0" presId="urn:microsoft.com/office/officeart/2005/8/layout/process3"/>
    <dgm:cxn modelId="{7B6DEFC4-B60B-4DDE-80ED-D4222CF0D67D}" srcId="{6E3D5B86-A8B3-48E6-857F-E028191B2B8E}" destId="{43C4DFD1-2D1A-4D65-9E1D-14233B092E30}" srcOrd="1" destOrd="0" parTransId="{5033B797-8FD1-4FEC-9CC6-F32F5AD3ACCC}" sibTransId="{83F2C0E2-957B-4707-B1FF-3F0B014BEBC1}"/>
    <dgm:cxn modelId="{FB3EEBBB-A787-4358-8605-09212CE4B2FD}" type="presOf" srcId="{3A915CDF-A656-4671-AA8C-551E3514CADB}" destId="{22A69CA5-7096-44A4-99CB-B8057D64B26B}" srcOrd="0" destOrd="0" presId="urn:microsoft.com/office/officeart/2005/8/layout/process3"/>
    <dgm:cxn modelId="{C35626C0-5D61-4CBF-BCFF-0AE23BB23022}" type="presOf" srcId="{83F2C0E2-957B-4707-B1FF-3F0B014BEBC1}" destId="{C71D8D6D-3899-4A3A-86A5-E54B3BAAB647}" srcOrd="0" destOrd="0" presId="urn:microsoft.com/office/officeart/2005/8/layout/process3"/>
    <dgm:cxn modelId="{187DC874-13F2-49B4-9FAB-85A087016275}" type="presOf" srcId="{E58775E8-CA91-49E3-BB78-7F7DF2CD5591}" destId="{84C41C9A-B708-452F-B780-791AB697996B}" srcOrd="0" destOrd="0" presId="urn:microsoft.com/office/officeart/2005/8/layout/process3"/>
    <dgm:cxn modelId="{FC4E77AD-3D62-4DBA-AA29-0815AB2686C6}" srcId="{43C4DFD1-2D1A-4D65-9E1D-14233B092E30}" destId="{3A915CDF-A656-4671-AA8C-551E3514CADB}" srcOrd="0" destOrd="0" parTransId="{47ADD6C4-0A10-4220-96D2-C3FB8BA93FD8}" sibTransId="{D9741351-9F38-4554-9663-E87DC2DDB12F}"/>
    <dgm:cxn modelId="{CE04CB15-6906-41C8-BB9F-8F1507FA418D}" srcId="{8C293965-0241-4A74-8F4C-C316DC2C199A}" destId="{ABC57C44-78C8-4802-8A7D-7F6C2F20C4FD}" srcOrd="2" destOrd="0" parTransId="{E1C2E931-DE16-4A70-A9F7-CB1A0B9189B2}" sibTransId="{F432D247-433C-493D-8261-4A907058E298}"/>
    <dgm:cxn modelId="{81DAF538-4BC2-4B04-BE1F-F5C7E5047588}" type="presOf" srcId="{8C293965-0241-4A74-8F4C-C316DC2C199A}" destId="{AC48ABC9-FC42-4E02-A2B0-834B3EA71BF8}" srcOrd="1" destOrd="0" presId="urn:microsoft.com/office/officeart/2005/8/layout/process3"/>
    <dgm:cxn modelId="{93F6ADF9-3881-4C27-AC32-B66C878C4850}" type="presOf" srcId="{8C293965-0241-4A74-8F4C-C316DC2C199A}" destId="{0C861B0D-0F4D-4CBA-868D-6A88E752273E}" srcOrd="0" destOrd="0" presId="urn:microsoft.com/office/officeart/2005/8/layout/process3"/>
    <dgm:cxn modelId="{0B00A6A2-E586-498B-8189-F53562FBEFA2}" type="presOf" srcId="{991796C2-8995-43AD-9FAF-CAAC9A124874}" destId="{22A69CA5-7096-44A4-99CB-B8057D64B26B}" srcOrd="0" destOrd="1" presId="urn:microsoft.com/office/officeart/2005/8/layout/process3"/>
    <dgm:cxn modelId="{53267AB2-EA0E-46F8-9A05-D4A7BEC9D3FA}" type="presOf" srcId="{43C4DFD1-2D1A-4D65-9E1D-14233B092E30}" destId="{ACD2DA77-62F4-4DD7-B4AF-DABFBB9BF57C}" srcOrd="0" destOrd="0" presId="urn:microsoft.com/office/officeart/2005/8/layout/process3"/>
    <dgm:cxn modelId="{05ECD41B-4ABC-4172-A791-A129A1086A4E}" srcId="{43C4DFD1-2D1A-4D65-9E1D-14233B092E30}" destId="{991796C2-8995-43AD-9FAF-CAAC9A124874}" srcOrd="1" destOrd="0" parTransId="{C96677B1-E5BA-4B88-B195-6934A866AE95}" sibTransId="{6AB632B3-4B45-4435-A50E-698408AFF048}"/>
    <dgm:cxn modelId="{9A99D49E-D5AA-4987-924F-FCC95576EFA2}" srcId="{43C4DFD1-2D1A-4D65-9E1D-14233B092E30}" destId="{3DE64435-532A-4286-8067-DAFDB120B9FB}" srcOrd="3" destOrd="0" parTransId="{9A7B987E-C0C3-4A07-9CB6-047EDDBA83CE}" sibTransId="{5EFA36FC-0DC8-4381-99A1-8D242684FC58}"/>
    <dgm:cxn modelId="{94119592-7FB0-43B8-8F0D-3FE2D6AF6CDD}" srcId="{43C4DFD1-2D1A-4D65-9E1D-14233B092E30}" destId="{DC60C4E9-6CE3-4714-98EB-37048B32335C}" srcOrd="2" destOrd="0" parTransId="{D41ABB5E-F4D6-4119-8258-08B50613D579}" sibTransId="{295F0F78-6793-4328-9DD2-0CB4940FA7BC}"/>
    <dgm:cxn modelId="{A5996830-5B61-4C8C-A0A7-ED7DA993C8E3}" type="presOf" srcId="{3DE64435-532A-4286-8067-DAFDB120B9FB}" destId="{22A69CA5-7096-44A4-99CB-B8057D64B26B}" srcOrd="0" destOrd="3" presId="urn:microsoft.com/office/officeart/2005/8/layout/process3"/>
    <dgm:cxn modelId="{6EA3DDA7-8EA6-43E6-861D-CE30CAA71901}" type="presOf" srcId="{ABC57C44-78C8-4802-8A7D-7F6C2F20C4FD}" destId="{84C41C9A-B708-452F-B780-791AB697996B}" srcOrd="0" destOrd="2" presId="urn:microsoft.com/office/officeart/2005/8/layout/process3"/>
    <dgm:cxn modelId="{45ECEA86-59FA-450A-B14B-D2ABFC6C6EC9}" type="presOf" srcId="{6E3D5B86-A8B3-48E6-857F-E028191B2B8E}" destId="{AA0798C6-3F78-4FCA-9B74-F43EDE409519}" srcOrd="0" destOrd="0" presId="urn:microsoft.com/office/officeart/2005/8/layout/process3"/>
    <dgm:cxn modelId="{0E49176C-EC01-46C8-9773-694B36E302A2}" type="presOf" srcId="{DC60C4E9-6CE3-4714-98EB-37048B32335C}" destId="{22A69CA5-7096-44A4-99CB-B8057D64B26B}" srcOrd="0" destOrd="2" presId="urn:microsoft.com/office/officeart/2005/8/layout/process3"/>
    <dgm:cxn modelId="{DF20905D-C803-403B-ADD1-C57F743E5F7A}" type="presParOf" srcId="{AA0798C6-3F78-4FCA-9B74-F43EDE409519}" destId="{3DC190ED-F234-460B-B7C7-36C3F441A28A}" srcOrd="0" destOrd="0" presId="urn:microsoft.com/office/officeart/2005/8/layout/process3"/>
    <dgm:cxn modelId="{23888699-C460-4B96-A9BC-EC006B784CA4}" type="presParOf" srcId="{3DC190ED-F234-460B-B7C7-36C3F441A28A}" destId="{70C2910C-059D-473B-9340-20533694510F}" srcOrd="0" destOrd="0" presId="urn:microsoft.com/office/officeart/2005/8/layout/process3"/>
    <dgm:cxn modelId="{3E4DED03-99FB-4613-9E5B-AC7E8747E289}" type="presParOf" srcId="{3DC190ED-F234-460B-B7C7-36C3F441A28A}" destId="{B238969E-6DCF-4B27-A983-46515780F76C}" srcOrd="1" destOrd="0" presId="urn:microsoft.com/office/officeart/2005/8/layout/process3"/>
    <dgm:cxn modelId="{C159E002-FE77-42F8-AB4D-0D330202DFDF}" type="presParOf" srcId="{3DC190ED-F234-460B-B7C7-36C3F441A28A}" destId="{248C9B54-5900-4B54-9F00-C00B3CB50953}" srcOrd="2" destOrd="0" presId="urn:microsoft.com/office/officeart/2005/8/layout/process3"/>
    <dgm:cxn modelId="{92E3FA0E-4261-4591-8234-3459593F02A8}" type="presParOf" srcId="{AA0798C6-3F78-4FCA-9B74-F43EDE409519}" destId="{469C97AE-3578-4997-81E4-DDCA35936CA5}" srcOrd="1" destOrd="0" presId="urn:microsoft.com/office/officeart/2005/8/layout/process3"/>
    <dgm:cxn modelId="{9B68CDD9-6F10-43DC-A499-9085C9293F1F}" type="presParOf" srcId="{469C97AE-3578-4997-81E4-DDCA35936CA5}" destId="{B0D73543-FA18-4405-89DD-91CD6F8DACFC}" srcOrd="0" destOrd="0" presId="urn:microsoft.com/office/officeart/2005/8/layout/process3"/>
    <dgm:cxn modelId="{68F67B17-91F4-467D-85CB-05DDE62EB2B4}" type="presParOf" srcId="{AA0798C6-3F78-4FCA-9B74-F43EDE409519}" destId="{C8D25758-30D8-4153-886D-AF4CBBDFC734}" srcOrd="2" destOrd="0" presId="urn:microsoft.com/office/officeart/2005/8/layout/process3"/>
    <dgm:cxn modelId="{7086DE72-C69A-4DFC-B921-D230B103BB71}" type="presParOf" srcId="{C8D25758-30D8-4153-886D-AF4CBBDFC734}" destId="{ACD2DA77-62F4-4DD7-B4AF-DABFBB9BF57C}" srcOrd="0" destOrd="0" presId="urn:microsoft.com/office/officeart/2005/8/layout/process3"/>
    <dgm:cxn modelId="{BC31A01F-FAC3-4319-9659-7E663F1C005A}" type="presParOf" srcId="{C8D25758-30D8-4153-886D-AF4CBBDFC734}" destId="{E0877B45-7906-48BE-856F-AB31BBD07331}" srcOrd="1" destOrd="0" presId="urn:microsoft.com/office/officeart/2005/8/layout/process3"/>
    <dgm:cxn modelId="{C8BBD6CE-41A2-4862-89CA-C86D7B8A198F}" type="presParOf" srcId="{C8D25758-30D8-4153-886D-AF4CBBDFC734}" destId="{22A69CA5-7096-44A4-99CB-B8057D64B26B}" srcOrd="2" destOrd="0" presId="urn:microsoft.com/office/officeart/2005/8/layout/process3"/>
    <dgm:cxn modelId="{05B1DBA0-41FF-4BF6-B77D-958537C547AB}" type="presParOf" srcId="{AA0798C6-3F78-4FCA-9B74-F43EDE409519}" destId="{C71D8D6D-3899-4A3A-86A5-E54B3BAAB647}" srcOrd="3" destOrd="0" presId="urn:microsoft.com/office/officeart/2005/8/layout/process3"/>
    <dgm:cxn modelId="{89D57E54-0B8A-4082-8053-B5CFA6448431}" type="presParOf" srcId="{C71D8D6D-3899-4A3A-86A5-E54B3BAAB647}" destId="{8390D843-1C67-4CAA-B4BD-D2A13F4EF40B}" srcOrd="0" destOrd="0" presId="urn:microsoft.com/office/officeart/2005/8/layout/process3"/>
    <dgm:cxn modelId="{E992054C-D04C-464B-8155-E58F758D5DAA}" type="presParOf" srcId="{AA0798C6-3F78-4FCA-9B74-F43EDE409519}" destId="{E31BD026-297F-443C-85C6-A36FDB508868}" srcOrd="4" destOrd="0" presId="urn:microsoft.com/office/officeart/2005/8/layout/process3"/>
    <dgm:cxn modelId="{948B5B8A-B31C-43DE-BD68-508EB8921980}" type="presParOf" srcId="{E31BD026-297F-443C-85C6-A36FDB508868}" destId="{0C861B0D-0F4D-4CBA-868D-6A88E752273E}" srcOrd="0" destOrd="0" presId="urn:microsoft.com/office/officeart/2005/8/layout/process3"/>
    <dgm:cxn modelId="{657C89B2-0611-46EC-8CB6-C16468D1472B}" type="presParOf" srcId="{E31BD026-297F-443C-85C6-A36FDB508868}" destId="{AC48ABC9-FC42-4E02-A2B0-834B3EA71BF8}" srcOrd="1" destOrd="0" presId="urn:microsoft.com/office/officeart/2005/8/layout/process3"/>
    <dgm:cxn modelId="{168EABCC-BDAE-4A68-A778-70A122B89FCC}" type="presParOf" srcId="{E31BD026-297F-443C-85C6-A36FDB508868}" destId="{84C41C9A-B708-452F-B780-791AB697996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3D5B86-A8B3-48E6-857F-E028191B2B8E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371FE6C-496A-4DE4-B528-162F406264DE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dirty="0" smtClean="0">
              <a:latin typeface="+mj-lt"/>
              <a:cs typeface="Arial" panose="020B0604020202020204" pitchFamily="34" charset="0"/>
            </a:rPr>
            <a:t>Clientes:</a:t>
          </a:r>
          <a:endParaRPr lang="en-US" dirty="0">
            <a:latin typeface="+mj-lt"/>
            <a:cs typeface="Arial" panose="020B0604020202020204" pitchFamily="34" charset="0"/>
          </a:endParaRPr>
        </a:p>
      </dgm:t>
    </dgm:pt>
    <dgm:pt modelId="{801BF7CA-EE42-408D-B922-553A0B94EA21}" type="parTrans" cxnId="{7C3C77FD-D434-4E9B-ADB2-680C8A6300A5}">
      <dgm:prSet/>
      <dgm:spPr/>
      <dgm:t>
        <a:bodyPr/>
        <a:lstStyle/>
        <a:p>
          <a:endParaRPr lang="en-US">
            <a:latin typeface="+mj-lt"/>
            <a:cs typeface="Arial" panose="020B0604020202020204" pitchFamily="34" charset="0"/>
          </a:endParaRPr>
        </a:p>
      </dgm:t>
    </dgm:pt>
    <dgm:pt modelId="{7B1AB6D7-E150-42F7-8B21-46AC76DAC454}" type="sibTrans" cxnId="{7C3C77FD-D434-4E9B-ADB2-680C8A6300A5}">
      <dgm:prSet/>
      <dgm:spPr/>
      <dgm:t>
        <a:bodyPr/>
        <a:lstStyle/>
        <a:p>
          <a:endParaRPr lang="en-US">
            <a:latin typeface="+mj-lt"/>
            <a:cs typeface="Arial" panose="020B0604020202020204" pitchFamily="34" charset="0"/>
          </a:endParaRPr>
        </a:p>
      </dgm:t>
    </dgm:pt>
    <dgm:pt modelId="{7986D8C4-9073-434D-8C29-3E7C2CAD7E41}">
      <dgm:prSet phldrT="[Texto]"/>
      <dgm:spPr/>
      <dgm:t>
        <a:bodyPr/>
        <a:lstStyle/>
        <a:p>
          <a:r>
            <a:rPr lang="es-EC" dirty="0" smtClean="0">
              <a:latin typeface="+mj-lt"/>
              <a:cs typeface="Arial" panose="020B0604020202020204" pitchFamily="34" charset="0"/>
            </a:rPr>
            <a:t>Restaurantes</a:t>
          </a:r>
          <a:endParaRPr lang="en-US" dirty="0">
            <a:latin typeface="+mj-lt"/>
            <a:cs typeface="Arial" panose="020B0604020202020204" pitchFamily="34" charset="0"/>
          </a:endParaRPr>
        </a:p>
      </dgm:t>
    </dgm:pt>
    <dgm:pt modelId="{0FB587F7-1CC6-452A-B8DB-186E2337F3FB}" type="parTrans" cxnId="{DC0CCB59-9770-44B3-8B78-389170ED9B11}">
      <dgm:prSet/>
      <dgm:spPr/>
      <dgm:t>
        <a:bodyPr/>
        <a:lstStyle/>
        <a:p>
          <a:endParaRPr lang="en-US">
            <a:latin typeface="+mj-lt"/>
            <a:cs typeface="Arial" panose="020B0604020202020204" pitchFamily="34" charset="0"/>
          </a:endParaRPr>
        </a:p>
      </dgm:t>
    </dgm:pt>
    <dgm:pt modelId="{24626AEF-A53A-4ABE-8C7C-B10A97DF466D}" type="sibTrans" cxnId="{DC0CCB59-9770-44B3-8B78-389170ED9B11}">
      <dgm:prSet/>
      <dgm:spPr/>
      <dgm:t>
        <a:bodyPr/>
        <a:lstStyle/>
        <a:p>
          <a:endParaRPr lang="en-US">
            <a:latin typeface="+mj-lt"/>
            <a:cs typeface="Arial" panose="020B0604020202020204" pitchFamily="34" charset="0"/>
          </a:endParaRPr>
        </a:p>
      </dgm:t>
    </dgm:pt>
    <dgm:pt modelId="{43C4DFD1-2D1A-4D65-9E1D-14233B092E30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dirty="0" smtClean="0">
              <a:latin typeface="+mj-lt"/>
              <a:cs typeface="Arial" panose="020B0604020202020204" pitchFamily="34" charset="0"/>
            </a:rPr>
            <a:t>Cobertura de mercado:</a:t>
          </a:r>
          <a:endParaRPr lang="en-US" dirty="0">
            <a:latin typeface="+mj-lt"/>
            <a:cs typeface="Arial" panose="020B0604020202020204" pitchFamily="34" charset="0"/>
          </a:endParaRPr>
        </a:p>
      </dgm:t>
    </dgm:pt>
    <dgm:pt modelId="{5033B797-8FD1-4FEC-9CC6-F32F5AD3ACCC}" type="parTrans" cxnId="{7B6DEFC4-B60B-4DDE-80ED-D4222CF0D67D}">
      <dgm:prSet/>
      <dgm:spPr/>
      <dgm:t>
        <a:bodyPr/>
        <a:lstStyle/>
        <a:p>
          <a:endParaRPr lang="en-US">
            <a:latin typeface="+mj-lt"/>
            <a:cs typeface="Arial" panose="020B0604020202020204" pitchFamily="34" charset="0"/>
          </a:endParaRPr>
        </a:p>
      </dgm:t>
    </dgm:pt>
    <dgm:pt modelId="{83F2C0E2-957B-4707-B1FF-3F0B014BEBC1}" type="sibTrans" cxnId="{7B6DEFC4-B60B-4DDE-80ED-D4222CF0D67D}">
      <dgm:prSet/>
      <dgm:spPr/>
      <dgm:t>
        <a:bodyPr/>
        <a:lstStyle/>
        <a:p>
          <a:endParaRPr lang="en-US">
            <a:latin typeface="+mj-lt"/>
            <a:cs typeface="Arial" panose="020B0604020202020204" pitchFamily="34" charset="0"/>
          </a:endParaRPr>
        </a:p>
      </dgm:t>
    </dgm:pt>
    <dgm:pt modelId="{3A915CDF-A656-4671-AA8C-551E3514CADB}">
      <dgm:prSet phldrT="[Texto]"/>
      <dgm:spPr/>
      <dgm:t>
        <a:bodyPr/>
        <a:lstStyle/>
        <a:p>
          <a:r>
            <a:rPr lang="es-EC" b="0" dirty="0" smtClean="0">
              <a:latin typeface="+mj-lt"/>
              <a:cs typeface="Arial" panose="020B0604020202020204" pitchFamily="34" charset="0"/>
            </a:rPr>
            <a:t>Sectores de Santo Domingo de los Tsáchilas.</a:t>
          </a:r>
          <a:endParaRPr lang="en-US" dirty="0">
            <a:latin typeface="+mj-lt"/>
            <a:cs typeface="Arial" panose="020B0604020202020204" pitchFamily="34" charset="0"/>
          </a:endParaRPr>
        </a:p>
      </dgm:t>
    </dgm:pt>
    <dgm:pt modelId="{47ADD6C4-0A10-4220-96D2-C3FB8BA93FD8}" type="parTrans" cxnId="{FC4E77AD-3D62-4DBA-AA29-0815AB2686C6}">
      <dgm:prSet/>
      <dgm:spPr/>
      <dgm:t>
        <a:bodyPr/>
        <a:lstStyle/>
        <a:p>
          <a:endParaRPr lang="en-US">
            <a:latin typeface="+mj-lt"/>
            <a:cs typeface="Arial" panose="020B0604020202020204" pitchFamily="34" charset="0"/>
          </a:endParaRPr>
        </a:p>
      </dgm:t>
    </dgm:pt>
    <dgm:pt modelId="{D9741351-9F38-4554-9663-E87DC2DDB12F}" type="sibTrans" cxnId="{FC4E77AD-3D62-4DBA-AA29-0815AB2686C6}">
      <dgm:prSet/>
      <dgm:spPr/>
      <dgm:t>
        <a:bodyPr/>
        <a:lstStyle/>
        <a:p>
          <a:endParaRPr lang="en-US">
            <a:latin typeface="+mj-lt"/>
            <a:cs typeface="Arial" panose="020B0604020202020204" pitchFamily="34" charset="0"/>
          </a:endParaRPr>
        </a:p>
      </dgm:t>
    </dgm:pt>
    <dgm:pt modelId="{8C293965-0241-4A74-8F4C-C316DC2C199A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dirty="0" smtClean="0">
              <a:latin typeface="+mj-lt"/>
              <a:cs typeface="Arial" panose="020B0604020202020204" pitchFamily="34" charset="0"/>
            </a:rPr>
            <a:t>Organigrama</a:t>
          </a:r>
          <a:endParaRPr lang="en-US" b="1" dirty="0">
            <a:latin typeface="+mj-lt"/>
            <a:cs typeface="Arial" panose="020B0604020202020204" pitchFamily="34" charset="0"/>
          </a:endParaRPr>
        </a:p>
      </dgm:t>
    </dgm:pt>
    <dgm:pt modelId="{5398B6F3-B620-4C61-883A-42C342362B02}" type="parTrans" cxnId="{84297E5A-76AD-4ECC-9457-701E3E5BA7D4}">
      <dgm:prSet/>
      <dgm:spPr/>
      <dgm:t>
        <a:bodyPr/>
        <a:lstStyle/>
        <a:p>
          <a:endParaRPr lang="en-US">
            <a:latin typeface="+mj-lt"/>
            <a:cs typeface="Arial" panose="020B0604020202020204" pitchFamily="34" charset="0"/>
          </a:endParaRPr>
        </a:p>
      </dgm:t>
    </dgm:pt>
    <dgm:pt modelId="{8EAE5113-53B7-4CAB-A8FA-FC53CB8657E0}" type="sibTrans" cxnId="{84297E5A-76AD-4ECC-9457-701E3E5BA7D4}">
      <dgm:prSet/>
      <dgm:spPr/>
      <dgm:t>
        <a:bodyPr/>
        <a:lstStyle/>
        <a:p>
          <a:endParaRPr lang="en-US">
            <a:latin typeface="+mj-lt"/>
            <a:cs typeface="Arial" panose="020B0604020202020204" pitchFamily="34" charset="0"/>
          </a:endParaRPr>
        </a:p>
      </dgm:t>
    </dgm:pt>
    <dgm:pt modelId="{E58775E8-CA91-49E3-BB78-7F7DF2CD5591}">
      <dgm:prSet phldrT="[Texto]"/>
      <dgm:spPr/>
      <dgm:t>
        <a:bodyPr/>
        <a:lstStyle/>
        <a:p>
          <a:r>
            <a:rPr lang="es-EC" dirty="0" smtClean="0">
              <a:latin typeface="+mj-lt"/>
              <a:cs typeface="Arial" panose="020B0604020202020204" pitchFamily="34" charset="0"/>
            </a:rPr>
            <a:t>Estructura administrativa de la empresa</a:t>
          </a:r>
          <a:endParaRPr lang="en-US" dirty="0">
            <a:latin typeface="+mj-lt"/>
            <a:cs typeface="Arial" panose="020B0604020202020204" pitchFamily="34" charset="0"/>
          </a:endParaRPr>
        </a:p>
      </dgm:t>
    </dgm:pt>
    <dgm:pt modelId="{8948A9EA-3159-4C3A-926A-56B370B4D894}" type="parTrans" cxnId="{14A89A5C-3DEB-4623-992B-B8A6C47D0A8F}">
      <dgm:prSet/>
      <dgm:spPr/>
      <dgm:t>
        <a:bodyPr/>
        <a:lstStyle/>
        <a:p>
          <a:endParaRPr lang="en-US">
            <a:latin typeface="+mj-lt"/>
            <a:cs typeface="Arial" panose="020B0604020202020204" pitchFamily="34" charset="0"/>
          </a:endParaRPr>
        </a:p>
      </dgm:t>
    </dgm:pt>
    <dgm:pt modelId="{E4B757E2-868A-4061-AE9A-FEF860273A7D}" type="sibTrans" cxnId="{14A89A5C-3DEB-4623-992B-B8A6C47D0A8F}">
      <dgm:prSet/>
      <dgm:spPr/>
      <dgm:t>
        <a:bodyPr/>
        <a:lstStyle/>
        <a:p>
          <a:endParaRPr lang="en-US">
            <a:latin typeface="+mj-lt"/>
            <a:cs typeface="Arial" panose="020B0604020202020204" pitchFamily="34" charset="0"/>
          </a:endParaRPr>
        </a:p>
      </dgm:t>
    </dgm:pt>
    <dgm:pt modelId="{72E92036-40C5-4732-878B-F46E1C4E9A60}">
      <dgm:prSet/>
      <dgm:spPr/>
      <dgm:t>
        <a:bodyPr/>
        <a:lstStyle/>
        <a:p>
          <a:r>
            <a:rPr lang="es-EC" smtClean="0">
              <a:latin typeface="+mj-lt"/>
              <a:cs typeface="Arial" panose="020B0604020202020204" pitchFamily="34" charset="0"/>
            </a:rPr>
            <a:t>Panaderías</a:t>
          </a:r>
          <a:endParaRPr lang="en-US" dirty="0" smtClean="0">
            <a:latin typeface="+mj-lt"/>
            <a:cs typeface="Arial" panose="020B0604020202020204" pitchFamily="34" charset="0"/>
          </a:endParaRPr>
        </a:p>
      </dgm:t>
    </dgm:pt>
    <dgm:pt modelId="{4016152C-4880-49A6-AF2C-FC24600542C9}" type="parTrans" cxnId="{FF6EB16E-2CE6-405C-B7F4-17AF4A1D72C1}">
      <dgm:prSet/>
      <dgm:spPr/>
      <dgm:t>
        <a:bodyPr/>
        <a:lstStyle/>
        <a:p>
          <a:endParaRPr lang="en-US">
            <a:latin typeface="+mj-lt"/>
            <a:cs typeface="Arial" panose="020B0604020202020204" pitchFamily="34" charset="0"/>
          </a:endParaRPr>
        </a:p>
      </dgm:t>
    </dgm:pt>
    <dgm:pt modelId="{12B2CB8A-F17D-4ADF-BB47-BE3AEE722CD5}" type="sibTrans" cxnId="{FF6EB16E-2CE6-405C-B7F4-17AF4A1D72C1}">
      <dgm:prSet/>
      <dgm:spPr/>
      <dgm:t>
        <a:bodyPr/>
        <a:lstStyle/>
        <a:p>
          <a:endParaRPr lang="en-US">
            <a:latin typeface="+mj-lt"/>
            <a:cs typeface="Arial" panose="020B0604020202020204" pitchFamily="34" charset="0"/>
          </a:endParaRPr>
        </a:p>
      </dgm:t>
    </dgm:pt>
    <dgm:pt modelId="{1B0CCFAA-F487-43AC-A2A1-0CAEC1E66C67}">
      <dgm:prSet/>
      <dgm:spPr/>
      <dgm:t>
        <a:bodyPr/>
        <a:lstStyle/>
        <a:p>
          <a:r>
            <a:rPr lang="es-EC" smtClean="0">
              <a:latin typeface="+mj-lt"/>
              <a:cs typeface="Arial" panose="020B0604020202020204" pitchFamily="34" charset="0"/>
            </a:rPr>
            <a:t>Comercios minoristas</a:t>
          </a:r>
          <a:endParaRPr lang="en-US" dirty="0" smtClean="0">
            <a:latin typeface="+mj-lt"/>
            <a:cs typeface="Arial" panose="020B0604020202020204" pitchFamily="34" charset="0"/>
          </a:endParaRPr>
        </a:p>
      </dgm:t>
    </dgm:pt>
    <dgm:pt modelId="{B6862505-D537-42A4-BF30-1831351E8326}" type="parTrans" cxnId="{FC451CDD-4CD5-4EED-8760-164778B02A3E}">
      <dgm:prSet/>
      <dgm:spPr/>
      <dgm:t>
        <a:bodyPr/>
        <a:lstStyle/>
        <a:p>
          <a:endParaRPr lang="en-US">
            <a:latin typeface="+mj-lt"/>
            <a:cs typeface="Arial" panose="020B0604020202020204" pitchFamily="34" charset="0"/>
          </a:endParaRPr>
        </a:p>
      </dgm:t>
    </dgm:pt>
    <dgm:pt modelId="{A761D12E-3BE7-4234-BF64-1DDF8A3C1099}" type="sibTrans" cxnId="{FC451CDD-4CD5-4EED-8760-164778B02A3E}">
      <dgm:prSet/>
      <dgm:spPr/>
      <dgm:t>
        <a:bodyPr/>
        <a:lstStyle/>
        <a:p>
          <a:endParaRPr lang="en-US">
            <a:latin typeface="+mj-lt"/>
            <a:cs typeface="Arial" panose="020B0604020202020204" pitchFamily="34" charset="0"/>
          </a:endParaRPr>
        </a:p>
      </dgm:t>
    </dgm:pt>
    <dgm:pt modelId="{3A58B6E3-3A7C-4D48-ADB7-C8B6E1095588}">
      <dgm:prSet/>
      <dgm:spPr/>
      <dgm:t>
        <a:bodyPr/>
        <a:lstStyle/>
        <a:p>
          <a:r>
            <a:rPr lang="es-EC" b="0" dirty="0" smtClean="0">
              <a:latin typeface="+mj-lt"/>
              <a:cs typeface="Arial" panose="020B0604020202020204" pitchFamily="34" charset="0"/>
            </a:rPr>
            <a:t>Sectores de Provincias cercanas</a:t>
          </a:r>
        </a:p>
      </dgm:t>
    </dgm:pt>
    <dgm:pt modelId="{CB375F99-AB81-4740-90A9-573E0F12F789}" type="parTrans" cxnId="{F8BBE938-FA01-48E4-AC85-F738BD27BFA0}">
      <dgm:prSet/>
      <dgm:spPr/>
      <dgm:t>
        <a:bodyPr/>
        <a:lstStyle/>
        <a:p>
          <a:endParaRPr lang="en-US">
            <a:latin typeface="+mj-lt"/>
            <a:cs typeface="Arial" panose="020B0604020202020204" pitchFamily="34" charset="0"/>
          </a:endParaRPr>
        </a:p>
      </dgm:t>
    </dgm:pt>
    <dgm:pt modelId="{2CF8128D-E520-41B4-96D0-F112A4C79BAA}" type="sibTrans" cxnId="{F8BBE938-FA01-48E4-AC85-F738BD27BFA0}">
      <dgm:prSet/>
      <dgm:spPr/>
      <dgm:t>
        <a:bodyPr/>
        <a:lstStyle/>
        <a:p>
          <a:endParaRPr lang="en-US">
            <a:latin typeface="+mj-lt"/>
            <a:cs typeface="Arial" panose="020B0604020202020204" pitchFamily="34" charset="0"/>
          </a:endParaRPr>
        </a:p>
      </dgm:t>
    </dgm:pt>
    <dgm:pt modelId="{AA0798C6-3F78-4FCA-9B74-F43EDE409519}" type="pres">
      <dgm:prSet presAssocID="{6E3D5B86-A8B3-48E6-857F-E028191B2B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C190ED-F234-460B-B7C7-36C3F441A28A}" type="pres">
      <dgm:prSet presAssocID="{8371FE6C-496A-4DE4-B528-162F406264DE}" presName="composite" presStyleCnt="0"/>
      <dgm:spPr/>
    </dgm:pt>
    <dgm:pt modelId="{70C2910C-059D-473B-9340-20533694510F}" type="pres">
      <dgm:prSet presAssocID="{8371FE6C-496A-4DE4-B528-162F406264D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8969E-6DCF-4B27-A983-46515780F76C}" type="pres">
      <dgm:prSet presAssocID="{8371FE6C-496A-4DE4-B528-162F406264DE}" presName="parSh" presStyleLbl="node1" presStyleIdx="0" presStyleCnt="3" custLinFactNeighborY="-24990"/>
      <dgm:spPr/>
      <dgm:t>
        <a:bodyPr/>
        <a:lstStyle/>
        <a:p>
          <a:endParaRPr lang="en-US"/>
        </a:p>
      </dgm:t>
    </dgm:pt>
    <dgm:pt modelId="{248C9B54-5900-4B54-9F00-C00B3CB50953}" type="pres">
      <dgm:prSet presAssocID="{8371FE6C-496A-4DE4-B528-162F406264DE}" presName="desTx" presStyleLbl="fgAcc1" presStyleIdx="0" presStyleCnt="3" custScaleY="115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C97AE-3578-4997-81E4-DDCA35936CA5}" type="pres">
      <dgm:prSet presAssocID="{7B1AB6D7-E150-42F7-8B21-46AC76DAC45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0D73543-FA18-4405-89DD-91CD6F8DACFC}" type="pres">
      <dgm:prSet presAssocID="{7B1AB6D7-E150-42F7-8B21-46AC76DAC454}" presName="connTx" presStyleLbl="sibTrans2D1" presStyleIdx="0" presStyleCnt="2"/>
      <dgm:spPr/>
      <dgm:t>
        <a:bodyPr/>
        <a:lstStyle/>
        <a:p>
          <a:endParaRPr lang="en-US"/>
        </a:p>
      </dgm:t>
    </dgm:pt>
    <dgm:pt modelId="{C8D25758-30D8-4153-886D-AF4CBBDFC734}" type="pres">
      <dgm:prSet presAssocID="{43C4DFD1-2D1A-4D65-9E1D-14233B092E30}" presName="composite" presStyleCnt="0"/>
      <dgm:spPr/>
    </dgm:pt>
    <dgm:pt modelId="{ACD2DA77-62F4-4DD7-B4AF-DABFBB9BF57C}" type="pres">
      <dgm:prSet presAssocID="{43C4DFD1-2D1A-4D65-9E1D-14233B092E3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77B45-7906-48BE-856F-AB31BBD07331}" type="pres">
      <dgm:prSet presAssocID="{43C4DFD1-2D1A-4D65-9E1D-14233B092E30}" presName="parSh" presStyleLbl="node1" presStyleIdx="1" presStyleCnt="3" custLinFactNeighborY="-24990"/>
      <dgm:spPr/>
      <dgm:t>
        <a:bodyPr/>
        <a:lstStyle/>
        <a:p>
          <a:endParaRPr lang="en-US"/>
        </a:p>
      </dgm:t>
    </dgm:pt>
    <dgm:pt modelId="{22A69CA5-7096-44A4-99CB-B8057D64B26B}" type="pres">
      <dgm:prSet presAssocID="{43C4DFD1-2D1A-4D65-9E1D-14233B092E30}" presName="desTx" presStyleLbl="fgAcc1" presStyleIdx="1" presStyleCnt="3" custScaleY="115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D8D6D-3899-4A3A-86A5-E54B3BAAB647}" type="pres">
      <dgm:prSet presAssocID="{83F2C0E2-957B-4707-B1FF-3F0B014BEBC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390D843-1C67-4CAA-B4BD-D2A13F4EF40B}" type="pres">
      <dgm:prSet presAssocID="{83F2C0E2-957B-4707-B1FF-3F0B014BEBC1}" presName="connTx" presStyleLbl="sibTrans2D1" presStyleIdx="1" presStyleCnt="2"/>
      <dgm:spPr/>
      <dgm:t>
        <a:bodyPr/>
        <a:lstStyle/>
        <a:p>
          <a:endParaRPr lang="en-US"/>
        </a:p>
      </dgm:t>
    </dgm:pt>
    <dgm:pt modelId="{E31BD026-297F-443C-85C6-A36FDB508868}" type="pres">
      <dgm:prSet presAssocID="{8C293965-0241-4A74-8F4C-C316DC2C199A}" presName="composite" presStyleCnt="0"/>
      <dgm:spPr/>
    </dgm:pt>
    <dgm:pt modelId="{0C861B0D-0F4D-4CBA-868D-6A88E752273E}" type="pres">
      <dgm:prSet presAssocID="{8C293965-0241-4A74-8F4C-C316DC2C199A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8ABC9-FC42-4E02-A2B0-834B3EA71BF8}" type="pres">
      <dgm:prSet presAssocID="{8C293965-0241-4A74-8F4C-C316DC2C199A}" presName="parSh" presStyleLbl="node1" presStyleIdx="2" presStyleCnt="3" custLinFactNeighborY="-24990"/>
      <dgm:spPr/>
      <dgm:t>
        <a:bodyPr/>
        <a:lstStyle/>
        <a:p>
          <a:endParaRPr lang="en-US"/>
        </a:p>
      </dgm:t>
    </dgm:pt>
    <dgm:pt modelId="{84C41C9A-B708-452F-B780-791AB697996B}" type="pres">
      <dgm:prSet presAssocID="{8C293965-0241-4A74-8F4C-C316DC2C199A}" presName="desTx" presStyleLbl="fgAcc1" presStyleIdx="2" presStyleCnt="3" custScaleY="115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3C77FD-D434-4E9B-ADB2-680C8A6300A5}" srcId="{6E3D5B86-A8B3-48E6-857F-E028191B2B8E}" destId="{8371FE6C-496A-4DE4-B528-162F406264DE}" srcOrd="0" destOrd="0" parTransId="{801BF7CA-EE42-408D-B922-553A0B94EA21}" sibTransId="{7B1AB6D7-E150-42F7-8B21-46AC76DAC454}"/>
    <dgm:cxn modelId="{2E9B40C7-01E0-4A98-A3AE-48AA95AC5B9C}" type="presOf" srcId="{3A915CDF-A656-4671-AA8C-551E3514CADB}" destId="{22A69CA5-7096-44A4-99CB-B8057D64B26B}" srcOrd="0" destOrd="0" presId="urn:microsoft.com/office/officeart/2005/8/layout/process3"/>
    <dgm:cxn modelId="{D4407064-FE13-47B9-BBBF-7EB2321F07EB}" type="presOf" srcId="{8371FE6C-496A-4DE4-B528-162F406264DE}" destId="{70C2910C-059D-473B-9340-20533694510F}" srcOrd="0" destOrd="0" presId="urn:microsoft.com/office/officeart/2005/8/layout/process3"/>
    <dgm:cxn modelId="{C6E7A0AD-0529-4BA9-B5F6-6153F1E2698D}" type="presOf" srcId="{83F2C0E2-957B-4707-B1FF-3F0B014BEBC1}" destId="{8390D843-1C67-4CAA-B4BD-D2A13F4EF40B}" srcOrd="1" destOrd="0" presId="urn:microsoft.com/office/officeart/2005/8/layout/process3"/>
    <dgm:cxn modelId="{FC451CDD-4CD5-4EED-8760-164778B02A3E}" srcId="{8371FE6C-496A-4DE4-B528-162F406264DE}" destId="{1B0CCFAA-F487-43AC-A2A1-0CAEC1E66C67}" srcOrd="2" destOrd="0" parTransId="{B6862505-D537-42A4-BF30-1831351E8326}" sibTransId="{A761D12E-3BE7-4234-BF64-1DDF8A3C1099}"/>
    <dgm:cxn modelId="{BFEAF8F4-5DB7-4377-858F-529E29411A3F}" type="presOf" srcId="{8C293965-0241-4A74-8F4C-C316DC2C199A}" destId="{AC48ABC9-FC42-4E02-A2B0-834B3EA71BF8}" srcOrd="1" destOrd="0" presId="urn:microsoft.com/office/officeart/2005/8/layout/process3"/>
    <dgm:cxn modelId="{0D8E83F5-FFB3-4890-8CCA-D7FB03DAA4DC}" type="presOf" srcId="{3A58B6E3-3A7C-4D48-ADB7-C8B6E1095588}" destId="{22A69CA5-7096-44A4-99CB-B8057D64B26B}" srcOrd="0" destOrd="1" presId="urn:microsoft.com/office/officeart/2005/8/layout/process3"/>
    <dgm:cxn modelId="{7B6DEFC4-B60B-4DDE-80ED-D4222CF0D67D}" srcId="{6E3D5B86-A8B3-48E6-857F-E028191B2B8E}" destId="{43C4DFD1-2D1A-4D65-9E1D-14233B092E30}" srcOrd="1" destOrd="0" parTransId="{5033B797-8FD1-4FEC-9CC6-F32F5AD3ACCC}" sibTransId="{83F2C0E2-957B-4707-B1FF-3F0B014BEBC1}"/>
    <dgm:cxn modelId="{F8BBE938-FA01-48E4-AC85-F738BD27BFA0}" srcId="{43C4DFD1-2D1A-4D65-9E1D-14233B092E30}" destId="{3A58B6E3-3A7C-4D48-ADB7-C8B6E1095588}" srcOrd="1" destOrd="0" parTransId="{CB375F99-AB81-4740-90A9-573E0F12F789}" sibTransId="{2CF8128D-E520-41B4-96D0-F112A4C79BAA}"/>
    <dgm:cxn modelId="{14A89A5C-3DEB-4623-992B-B8A6C47D0A8F}" srcId="{8C293965-0241-4A74-8F4C-C316DC2C199A}" destId="{E58775E8-CA91-49E3-BB78-7F7DF2CD5591}" srcOrd="0" destOrd="0" parTransId="{8948A9EA-3159-4C3A-926A-56B370B4D894}" sibTransId="{E4B757E2-868A-4061-AE9A-FEF860273A7D}"/>
    <dgm:cxn modelId="{84297E5A-76AD-4ECC-9457-701E3E5BA7D4}" srcId="{6E3D5B86-A8B3-48E6-857F-E028191B2B8E}" destId="{8C293965-0241-4A74-8F4C-C316DC2C199A}" srcOrd="2" destOrd="0" parTransId="{5398B6F3-B620-4C61-883A-42C342362B02}" sibTransId="{8EAE5113-53B7-4CAB-A8FA-FC53CB8657E0}"/>
    <dgm:cxn modelId="{650495AD-0947-43E3-AAFA-4DFCAFDC3BCA}" type="presOf" srcId="{43C4DFD1-2D1A-4D65-9E1D-14233B092E30}" destId="{ACD2DA77-62F4-4DD7-B4AF-DABFBB9BF57C}" srcOrd="0" destOrd="0" presId="urn:microsoft.com/office/officeart/2005/8/layout/process3"/>
    <dgm:cxn modelId="{FF6EB16E-2CE6-405C-B7F4-17AF4A1D72C1}" srcId="{8371FE6C-496A-4DE4-B528-162F406264DE}" destId="{72E92036-40C5-4732-878B-F46E1C4E9A60}" srcOrd="1" destOrd="0" parTransId="{4016152C-4880-49A6-AF2C-FC24600542C9}" sibTransId="{12B2CB8A-F17D-4ADF-BB47-BE3AEE722CD5}"/>
    <dgm:cxn modelId="{650345A2-49EE-4E6E-B20A-A357C2175A2B}" type="presOf" srcId="{7B1AB6D7-E150-42F7-8B21-46AC76DAC454}" destId="{B0D73543-FA18-4405-89DD-91CD6F8DACFC}" srcOrd="1" destOrd="0" presId="urn:microsoft.com/office/officeart/2005/8/layout/process3"/>
    <dgm:cxn modelId="{3BAFB762-165B-4F64-9D18-0DD8EDC5FCC4}" type="presOf" srcId="{7B1AB6D7-E150-42F7-8B21-46AC76DAC454}" destId="{469C97AE-3578-4997-81E4-DDCA35936CA5}" srcOrd="0" destOrd="0" presId="urn:microsoft.com/office/officeart/2005/8/layout/process3"/>
    <dgm:cxn modelId="{FDC7373C-D654-413B-90FB-AD19DBAF95E3}" type="presOf" srcId="{72E92036-40C5-4732-878B-F46E1C4E9A60}" destId="{248C9B54-5900-4B54-9F00-C00B3CB50953}" srcOrd="0" destOrd="1" presId="urn:microsoft.com/office/officeart/2005/8/layout/process3"/>
    <dgm:cxn modelId="{9FBA1E7B-2D77-48FA-A44E-FB391647A3C0}" type="presOf" srcId="{E58775E8-CA91-49E3-BB78-7F7DF2CD5591}" destId="{84C41C9A-B708-452F-B780-791AB697996B}" srcOrd="0" destOrd="0" presId="urn:microsoft.com/office/officeart/2005/8/layout/process3"/>
    <dgm:cxn modelId="{FC4E77AD-3D62-4DBA-AA29-0815AB2686C6}" srcId="{43C4DFD1-2D1A-4D65-9E1D-14233B092E30}" destId="{3A915CDF-A656-4671-AA8C-551E3514CADB}" srcOrd="0" destOrd="0" parTransId="{47ADD6C4-0A10-4220-96D2-C3FB8BA93FD8}" sibTransId="{D9741351-9F38-4554-9663-E87DC2DDB12F}"/>
    <dgm:cxn modelId="{C536F3BB-EC9B-4BE6-8BE0-0E97989CFB0A}" type="presOf" srcId="{1B0CCFAA-F487-43AC-A2A1-0CAEC1E66C67}" destId="{248C9B54-5900-4B54-9F00-C00B3CB50953}" srcOrd="0" destOrd="2" presId="urn:microsoft.com/office/officeart/2005/8/layout/process3"/>
    <dgm:cxn modelId="{6295BFB9-3AE8-4E98-97D3-B22ABA31FA3B}" type="presOf" srcId="{8371FE6C-496A-4DE4-B528-162F406264DE}" destId="{B238969E-6DCF-4B27-A983-46515780F76C}" srcOrd="1" destOrd="0" presId="urn:microsoft.com/office/officeart/2005/8/layout/process3"/>
    <dgm:cxn modelId="{DC0CCB59-9770-44B3-8B78-389170ED9B11}" srcId="{8371FE6C-496A-4DE4-B528-162F406264DE}" destId="{7986D8C4-9073-434D-8C29-3E7C2CAD7E41}" srcOrd="0" destOrd="0" parTransId="{0FB587F7-1CC6-452A-B8DB-186E2337F3FB}" sibTransId="{24626AEF-A53A-4ABE-8C7C-B10A97DF466D}"/>
    <dgm:cxn modelId="{DAA40457-3E2B-4F17-84AD-8BADA1F532BD}" type="presOf" srcId="{8C293965-0241-4A74-8F4C-C316DC2C199A}" destId="{0C861B0D-0F4D-4CBA-868D-6A88E752273E}" srcOrd="0" destOrd="0" presId="urn:microsoft.com/office/officeart/2005/8/layout/process3"/>
    <dgm:cxn modelId="{86E5C365-7C86-4A83-8CA9-503697F6933C}" type="presOf" srcId="{7986D8C4-9073-434D-8C29-3E7C2CAD7E41}" destId="{248C9B54-5900-4B54-9F00-C00B3CB50953}" srcOrd="0" destOrd="0" presId="urn:microsoft.com/office/officeart/2005/8/layout/process3"/>
    <dgm:cxn modelId="{8D44AB4F-CC01-4F9F-8C2F-7A4759F2A1D1}" type="presOf" srcId="{43C4DFD1-2D1A-4D65-9E1D-14233B092E30}" destId="{E0877B45-7906-48BE-856F-AB31BBD07331}" srcOrd="1" destOrd="0" presId="urn:microsoft.com/office/officeart/2005/8/layout/process3"/>
    <dgm:cxn modelId="{B6ED0C14-E535-4926-B658-BE29A608190A}" type="presOf" srcId="{6E3D5B86-A8B3-48E6-857F-E028191B2B8E}" destId="{AA0798C6-3F78-4FCA-9B74-F43EDE409519}" srcOrd="0" destOrd="0" presId="urn:microsoft.com/office/officeart/2005/8/layout/process3"/>
    <dgm:cxn modelId="{5DE6243F-50B3-47B6-B5DD-F4D3817CC2C3}" type="presOf" srcId="{83F2C0E2-957B-4707-B1FF-3F0B014BEBC1}" destId="{C71D8D6D-3899-4A3A-86A5-E54B3BAAB647}" srcOrd="0" destOrd="0" presId="urn:microsoft.com/office/officeart/2005/8/layout/process3"/>
    <dgm:cxn modelId="{8880BD0E-4F21-4A52-8155-98722239E48A}" type="presParOf" srcId="{AA0798C6-3F78-4FCA-9B74-F43EDE409519}" destId="{3DC190ED-F234-460B-B7C7-36C3F441A28A}" srcOrd="0" destOrd="0" presId="urn:microsoft.com/office/officeart/2005/8/layout/process3"/>
    <dgm:cxn modelId="{BB61B49B-2548-4EFE-A32B-2B2DD544E817}" type="presParOf" srcId="{3DC190ED-F234-460B-B7C7-36C3F441A28A}" destId="{70C2910C-059D-473B-9340-20533694510F}" srcOrd="0" destOrd="0" presId="urn:microsoft.com/office/officeart/2005/8/layout/process3"/>
    <dgm:cxn modelId="{0E7C93B5-6109-4D2F-8D73-310F3A34666B}" type="presParOf" srcId="{3DC190ED-F234-460B-B7C7-36C3F441A28A}" destId="{B238969E-6DCF-4B27-A983-46515780F76C}" srcOrd="1" destOrd="0" presId="urn:microsoft.com/office/officeart/2005/8/layout/process3"/>
    <dgm:cxn modelId="{8AAC8884-DB72-4E94-9E3A-7F2CAA168EE6}" type="presParOf" srcId="{3DC190ED-F234-460B-B7C7-36C3F441A28A}" destId="{248C9B54-5900-4B54-9F00-C00B3CB50953}" srcOrd="2" destOrd="0" presId="urn:microsoft.com/office/officeart/2005/8/layout/process3"/>
    <dgm:cxn modelId="{E1F30770-F533-43B0-9C60-44B4586DFA82}" type="presParOf" srcId="{AA0798C6-3F78-4FCA-9B74-F43EDE409519}" destId="{469C97AE-3578-4997-81E4-DDCA35936CA5}" srcOrd="1" destOrd="0" presId="urn:microsoft.com/office/officeart/2005/8/layout/process3"/>
    <dgm:cxn modelId="{B68C0327-32D1-45FE-9F53-CC985C2D46AB}" type="presParOf" srcId="{469C97AE-3578-4997-81E4-DDCA35936CA5}" destId="{B0D73543-FA18-4405-89DD-91CD6F8DACFC}" srcOrd="0" destOrd="0" presId="urn:microsoft.com/office/officeart/2005/8/layout/process3"/>
    <dgm:cxn modelId="{0A41E25E-05C1-4384-8725-196EAEBF0636}" type="presParOf" srcId="{AA0798C6-3F78-4FCA-9B74-F43EDE409519}" destId="{C8D25758-30D8-4153-886D-AF4CBBDFC734}" srcOrd="2" destOrd="0" presId="urn:microsoft.com/office/officeart/2005/8/layout/process3"/>
    <dgm:cxn modelId="{4A5427F4-1870-4727-8C12-9AC4C69377E0}" type="presParOf" srcId="{C8D25758-30D8-4153-886D-AF4CBBDFC734}" destId="{ACD2DA77-62F4-4DD7-B4AF-DABFBB9BF57C}" srcOrd="0" destOrd="0" presId="urn:microsoft.com/office/officeart/2005/8/layout/process3"/>
    <dgm:cxn modelId="{3A9831B0-07E4-4A1B-B5DD-56F8B63AB096}" type="presParOf" srcId="{C8D25758-30D8-4153-886D-AF4CBBDFC734}" destId="{E0877B45-7906-48BE-856F-AB31BBD07331}" srcOrd="1" destOrd="0" presId="urn:microsoft.com/office/officeart/2005/8/layout/process3"/>
    <dgm:cxn modelId="{3312250E-9ED7-4F49-808A-5B32EE3DFFD6}" type="presParOf" srcId="{C8D25758-30D8-4153-886D-AF4CBBDFC734}" destId="{22A69CA5-7096-44A4-99CB-B8057D64B26B}" srcOrd="2" destOrd="0" presId="urn:microsoft.com/office/officeart/2005/8/layout/process3"/>
    <dgm:cxn modelId="{D921E833-A1C0-4C95-B77F-ED5595614A2D}" type="presParOf" srcId="{AA0798C6-3F78-4FCA-9B74-F43EDE409519}" destId="{C71D8D6D-3899-4A3A-86A5-E54B3BAAB647}" srcOrd="3" destOrd="0" presId="urn:microsoft.com/office/officeart/2005/8/layout/process3"/>
    <dgm:cxn modelId="{397E2293-6A27-47D5-AED1-C9E05D5DA5CB}" type="presParOf" srcId="{C71D8D6D-3899-4A3A-86A5-E54B3BAAB647}" destId="{8390D843-1C67-4CAA-B4BD-D2A13F4EF40B}" srcOrd="0" destOrd="0" presId="urn:microsoft.com/office/officeart/2005/8/layout/process3"/>
    <dgm:cxn modelId="{C244E678-CAA7-4F3D-9719-50CDF32B458B}" type="presParOf" srcId="{AA0798C6-3F78-4FCA-9B74-F43EDE409519}" destId="{E31BD026-297F-443C-85C6-A36FDB508868}" srcOrd="4" destOrd="0" presId="urn:microsoft.com/office/officeart/2005/8/layout/process3"/>
    <dgm:cxn modelId="{E3941EC3-5D4E-4C1C-BE47-EC10CD2C1EDB}" type="presParOf" srcId="{E31BD026-297F-443C-85C6-A36FDB508868}" destId="{0C861B0D-0F4D-4CBA-868D-6A88E752273E}" srcOrd="0" destOrd="0" presId="urn:microsoft.com/office/officeart/2005/8/layout/process3"/>
    <dgm:cxn modelId="{7A11A0AB-CE81-411D-ADE4-091BB83FB806}" type="presParOf" srcId="{E31BD026-297F-443C-85C6-A36FDB508868}" destId="{AC48ABC9-FC42-4E02-A2B0-834B3EA71BF8}" srcOrd="1" destOrd="0" presId="urn:microsoft.com/office/officeart/2005/8/layout/process3"/>
    <dgm:cxn modelId="{AE15235D-7383-4836-B563-E5CBE7A1E596}" type="presParOf" srcId="{E31BD026-297F-443C-85C6-A36FDB508868}" destId="{84C41C9A-B708-452F-B780-791AB697996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D7C691-BEFC-4940-B68D-F7C0377636E2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F6D272F-8FC9-476F-91F7-5C8F7605EAB4}">
      <dgm:prSet phldrT="[Texto]" custT="1"/>
      <dgm:spPr/>
      <dgm:t>
        <a:bodyPr/>
        <a:lstStyle/>
        <a:p>
          <a:r>
            <a:rPr lang="es-EC" sz="2400" b="1" dirty="0" smtClean="0">
              <a:latin typeface="+mj-lt"/>
              <a:cs typeface="Arial" panose="020B0604020202020204" pitchFamily="34" charset="0"/>
            </a:rPr>
            <a:t>Las finanzas</a:t>
          </a:r>
          <a:endParaRPr lang="en-US" sz="2400" dirty="0">
            <a:latin typeface="+mj-lt"/>
            <a:cs typeface="Arial" panose="020B0604020202020204" pitchFamily="34" charset="0"/>
          </a:endParaRPr>
        </a:p>
      </dgm:t>
    </dgm:pt>
    <dgm:pt modelId="{99BE0220-A628-471F-9E86-E4AB5AFC9092}" type="parTrans" cxnId="{810F0EB6-82E7-4A2A-BA73-BD274CD4542C}">
      <dgm:prSet/>
      <dgm:spPr/>
      <dgm:t>
        <a:bodyPr/>
        <a:lstStyle/>
        <a:p>
          <a:endParaRPr lang="en-US" sz="2400" dirty="0">
            <a:latin typeface="+mj-lt"/>
            <a:cs typeface="Arial" panose="020B0604020202020204" pitchFamily="34" charset="0"/>
          </a:endParaRPr>
        </a:p>
      </dgm:t>
    </dgm:pt>
    <dgm:pt modelId="{242124C7-55D8-4764-838C-6CCDB1B1CB11}" type="sibTrans" cxnId="{810F0EB6-82E7-4A2A-BA73-BD274CD4542C}">
      <dgm:prSet/>
      <dgm:spPr/>
      <dgm:t>
        <a:bodyPr/>
        <a:lstStyle/>
        <a:p>
          <a:endParaRPr lang="en-US" sz="2400" dirty="0">
            <a:latin typeface="+mj-lt"/>
            <a:cs typeface="Arial" panose="020B0604020202020204" pitchFamily="34" charset="0"/>
          </a:endParaRPr>
        </a:p>
      </dgm:t>
    </dgm:pt>
    <dgm:pt modelId="{6446FA9D-AFA9-4371-964B-00319D3AC656}">
      <dgm:prSet phldrT="[Texto]" custT="1"/>
      <dgm:spPr/>
      <dgm:t>
        <a:bodyPr/>
        <a:lstStyle/>
        <a:p>
          <a:r>
            <a:rPr lang="es-EC" sz="2000" dirty="0" smtClean="0">
              <a:latin typeface="+mj-lt"/>
              <a:cs typeface="Arial" panose="020B0604020202020204" pitchFamily="34" charset="0"/>
            </a:rPr>
            <a:t>La administración financiera</a:t>
          </a:r>
          <a:endParaRPr lang="en-US" sz="2000" dirty="0">
            <a:latin typeface="+mj-lt"/>
            <a:cs typeface="Arial" panose="020B0604020202020204" pitchFamily="34" charset="0"/>
          </a:endParaRPr>
        </a:p>
      </dgm:t>
    </dgm:pt>
    <dgm:pt modelId="{196640C9-D026-4181-8D71-B3888D097C6B}" type="parTrans" cxnId="{C13BCFFF-67DB-489D-A5BC-4067D66499BD}">
      <dgm:prSet/>
      <dgm:spPr/>
      <dgm:t>
        <a:bodyPr/>
        <a:lstStyle/>
        <a:p>
          <a:endParaRPr lang="en-US" sz="2400" dirty="0">
            <a:latin typeface="+mj-lt"/>
            <a:cs typeface="Arial" panose="020B0604020202020204" pitchFamily="34" charset="0"/>
          </a:endParaRPr>
        </a:p>
      </dgm:t>
    </dgm:pt>
    <dgm:pt modelId="{352AE76E-82C9-4EAB-9E82-0E5D07A8E27A}" type="sibTrans" cxnId="{C13BCFFF-67DB-489D-A5BC-4067D66499BD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400" dirty="0">
            <a:latin typeface="+mj-lt"/>
            <a:cs typeface="Arial" panose="020B0604020202020204" pitchFamily="34" charset="0"/>
          </a:endParaRPr>
        </a:p>
      </dgm:t>
    </dgm:pt>
    <dgm:pt modelId="{AED07FB2-7EAF-482B-A74E-9D049BD1069B}">
      <dgm:prSet phldrT="[Texto]" custT="1"/>
      <dgm:spPr/>
      <dgm:t>
        <a:bodyPr/>
        <a:lstStyle/>
        <a:p>
          <a:r>
            <a:rPr lang="es-EC" sz="2000" dirty="0" smtClean="0">
              <a:latin typeface="+mj-lt"/>
              <a:cs typeface="Arial" panose="020B0604020202020204" pitchFamily="34" charset="0"/>
            </a:rPr>
            <a:t>Objetivos de la administración financiera</a:t>
          </a:r>
          <a:endParaRPr lang="en-US" sz="2000" dirty="0">
            <a:latin typeface="+mj-lt"/>
            <a:cs typeface="Arial" panose="020B0604020202020204" pitchFamily="34" charset="0"/>
          </a:endParaRPr>
        </a:p>
      </dgm:t>
    </dgm:pt>
    <dgm:pt modelId="{8281A7DD-58F2-470A-B55C-48589A6EA267}" type="parTrans" cxnId="{31BD08FD-5ADF-4249-9191-8FC12E30558F}">
      <dgm:prSet/>
      <dgm:spPr/>
      <dgm:t>
        <a:bodyPr/>
        <a:lstStyle/>
        <a:p>
          <a:endParaRPr lang="en-US" sz="2400" dirty="0">
            <a:latin typeface="+mj-lt"/>
            <a:cs typeface="Arial" panose="020B0604020202020204" pitchFamily="34" charset="0"/>
          </a:endParaRPr>
        </a:p>
      </dgm:t>
    </dgm:pt>
    <dgm:pt modelId="{94D07662-F3E7-4861-A0F7-F45E03EC6BB9}" type="sibTrans" cxnId="{31BD08FD-5ADF-4249-9191-8FC12E30558F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400" dirty="0">
            <a:latin typeface="+mj-lt"/>
            <a:cs typeface="Arial" panose="020B0604020202020204" pitchFamily="34" charset="0"/>
          </a:endParaRPr>
        </a:p>
      </dgm:t>
    </dgm:pt>
    <dgm:pt modelId="{F97B597C-3471-486A-AC10-F34B79B577FD}">
      <dgm:prSet phldrT="[Texto]" custT="1"/>
      <dgm:spPr/>
      <dgm:t>
        <a:bodyPr/>
        <a:lstStyle/>
        <a:p>
          <a:r>
            <a:rPr lang="es-EC" sz="2000" dirty="0" smtClean="0">
              <a:latin typeface="+mj-lt"/>
              <a:cs typeface="Arial" panose="020B0604020202020204" pitchFamily="34" charset="0"/>
            </a:rPr>
            <a:t>Las finanzas en el ámbito empresarial</a:t>
          </a:r>
          <a:endParaRPr lang="en-US" sz="2000" dirty="0">
            <a:latin typeface="+mj-lt"/>
            <a:cs typeface="Arial" panose="020B0604020202020204" pitchFamily="34" charset="0"/>
          </a:endParaRPr>
        </a:p>
      </dgm:t>
    </dgm:pt>
    <dgm:pt modelId="{4062E353-54F3-4CF9-BC5E-0F3C33457A2C}" type="parTrans" cxnId="{7D7560DD-47C4-4208-B269-CE049D5A42FB}">
      <dgm:prSet/>
      <dgm:spPr/>
      <dgm:t>
        <a:bodyPr/>
        <a:lstStyle/>
        <a:p>
          <a:endParaRPr lang="en-US" sz="2400" dirty="0">
            <a:latin typeface="+mj-lt"/>
            <a:cs typeface="Arial" panose="020B0604020202020204" pitchFamily="34" charset="0"/>
          </a:endParaRPr>
        </a:p>
      </dgm:t>
    </dgm:pt>
    <dgm:pt modelId="{9F6F62DF-7B4C-495B-BD1A-190536475986}" type="sibTrans" cxnId="{7D7560DD-47C4-4208-B269-CE049D5A42FB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400" dirty="0">
            <a:latin typeface="+mj-lt"/>
            <a:cs typeface="Arial" panose="020B0604020202020204" pitchFamily="34" charset="0"/>
          </a:endParaRPr>
        </a:p>
      </dgm:t>
    </dgm:pt>
    <dgm:pt modelId="{A635883B-99AE-4A8A-8C6E-0BD0CBAB3289}">
      <dgm:prSet phldrT="[Texto]" custT="1"/>
      <dgm:spPr/>
      <dgm:t>
        <a:bodyPr/>
        <a:lstStyle/>
        <a:p>
          <a:r>
            <a:rPr lang="es-EC" sz="2400" b="1" dirty="0" smtClean="0">
              <a:latin typeface="+mj-lt"/>
              <a:cs typeface="Arial" panose="020B0604020202020204" pitchFamily="34" charset="0"/>
            </a:rPr>
            <a:t>Análisis financiero</a:t>
          </a:r>
          <a:endParaRPr lang="en-US" sz="2400" dirty="0">
            <a:latin typeface="+mj-lt"/>
            <a:cs typeface="Arial" panose="020B0604020202020204" pitchFamily="34" charset="0"/>
          </a:endParaRPr>
        </a:p>
      </dgm:t>
    </dgm:pt>
    <dgm:pt modelId="{923E71F4-66F2-4520-8034-A34633BEFC4B}" type="parTrans" cxnId="{8C2373DC-A2FF-4D5F-B378-F0165F60CCF2}">
      <dgm:prSet/>
      <dgm:spPr/>
      <dgm:t>
        <a:bodyPr/>
        <a:lstStyle/>
        <a:p>
          <a:endParaRPr lang="en-US" sz="2400" dirty="0">
            <a:latin typeface="+mj-lt"/>
            <a:cs typeface="Arial" panose="020B0604020202020204" pitchFamily="34" charset="0"/>
          </a:endParaRPr>
        </a:p>
      </dgm:t>
    </dgm:pt>
    <dgm:pt modelId="{A6BC5ED5-E912-4084-B529-433437525159}" type="sibTrans" cxnId="{8C2373DC-A2FF-4D5F-B378-F0165F60CCF2}">
      <dgm:prSet/>
      <dgm:spPr/>
      <dgm:t>
        <a:bodyPr/>
        <a:lstStyle/>
        <a:p>
          <a:endParaRPr lang="en-US" sz="2400" dirty="0">
            <a:latin typeface="+mj-lt"/>
            <a:cs typeface="Arial" panose="020B0604020202020204" pitchFamily="34" charset="0"/>
          </a:endParaRPr>
        </a:p>
      </dgm:t>
    </dgm:pt>
    <dgm:pt modelId="{BCE51AFC-19E4-4DE5-9A7E-B16CBBA3B735}" type="pres">
      <dgm:prSet presAssocID="{F5D7C691-BEFC-4940-B68D-F7C0377636E2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71FDB67C-DADF-4923-95E0-E28494165A40}" type="pres">
      <dgm:prSet presAssocID="{F5D7C691-BEFC-4940-B68D-F7C0377636E2}" presName="arrowNode" presStyleLbl="node1" presStyleIdx="0" presStyleCnt="1"/>
      <dgm:spPr/>
    </dgm:pt>
    <dgm:pt modelId="{731FA87F-9042-4D4C-9081-3A8C5C74EE9F}" type="pres">
      <dgm:prSet presAssocID="{2F6D272F-8FC9-476F-91F7-5C8F7605EAB4}" presName="txNode1" presStyleLbl="revTx" presStyleIdx="0" presStyleCnt="5" custLinFactNeighborX="-57539" custLinFactNeighborY="-2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C020F-CA34-406E-837B-6578A2651A9A}" type="pres">
      <dgm:prSet presAssocID="{6446FA9D-AFA9-4371-964B-00319D3AC656}" presName="txNode2" presStyleLbl="revTx" presStyleIdx="1" presStyleCnt="5" custScaleX="142496" custLinFactNeighborX="4058" custLinFactNeighborY="-19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D2352-9C52-4A91-99C6-C8A2E50D0A20}" type="pres">
      <dgm:prSet presAssocID="{352AE76E-82C9-4EAB-9E82-0E5D07A8E27A}" presName="dotNode2" presStyleCnt="0"/>
      <dgm:spPr/>
    </dgm:pt>
    <dgm:pt modelId="{DA40D9BC-3697-4D03-9DCA-9062BF0C2423}" type="pres">
      <dgm:prSet presAssocID="{352AE76E-82C9-4EAB-9E82-0E5D07A8E27A}" presName="dotRepeatNode" presStyleLbl="fgShp" presStyleIdx="0" presStyleCnt="3"/>
      <dgm:spPr/>
      <dgm:t>
        <a:bodyPr/>
        <a:lstStyle/>
        <a:p>
          <a:endParaRPr lang="en-US"/>
        </a:p>
      </dgm:t>
    </dgm:pt>
    <dgm:pt modelId="{92659C45-8EF6-42CB-A607-78A5738B450C}" type="pres">
      <dgm:prSet presAssocID="{AED07FB2-7EAF-482B-A74E-9D049BD1069B}" presName="txNode3" presStyleLbl="revTx" presStyleIdx="2" presStyleCnt="5" custScaleX="145573" custLinFactNeighborX="-18001" custLinFactNeighborY="32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0DBF6-48DC-4E86-9EF0-BF704FFD62AA}" type="pres">
      <dgm:prSet presAssocID="{94D07662-F3E7-4861-A0F7-F45E03EC6BB9}" presName="dotNode3" presStyleCnt="0"/>
      <dgm:spPr/>
    </dgm:pt>
    <dgm:pt modelId="{33F22C03-3D60-4F17-BBD4-9289B56F076B}" type="pres">
      <dgm:prSet presAssocID="{94D07662-F3E7-4861-A0F7-F45E03EC6BB9}" presName="dotRepeatNode" presStyleLbl="fgShp" presStyleIdx="1" presStyleCnt="3"/>
      <dgm:spPr/>
      <dgm:t>
        <a:bodyPr/>
        <a:lstStyle/>
        <a:p>
          <a:endParaRPr lang="en-US"/>
        </a:p>
      </dgm:t>
    </dgm:pt>
    <dgm:pt modelId="{515DD37D-DA65-4148-B538-695445F2D67F}" type="pres">
      <dgm:prSet presAssocID="{F97B597C-3471-486A-AC10-F34B79B577FD}" presName="txNode4" presStyleLbl="revTx" presStyleIdx="3" presStyleCnt="5" custScaleX="198615" custLinFactNeighborX="43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759A4-363C-4A22-89EC-4DA338B27733}" type="pres">
      <dgm:prSet presAssocID="{9F6F62DF-7B4C-495B-BD1A-190536475986}" presName="dotNode4" presStyleCnt="0"/>
      <dgm:spPr/>
    </dgm:pt>
    <dgm:pt modelId="{F07EFDEF-CA83-49CB-8F89-C6E8F94BB6FA}" type="pres">
      <dgm:prSet presAssocID="{9F6F62DF-7B4C-495B-BD1A-190536475986}" presName="dotRepeatNode" presStyleLbl="fgShp" presStyleIdx="2" presStyleCnt="3"/>
      <dgm:spPr/>
      <dgm:t>
        <a:bodyPr/>
        <a:lstStyle/>
        <a:p>
          <a:endParaRPr lang="en-US"/>
        </a:p>
      </dgm:t>
    </dgm:pt>
    <dgm:pt modelId="{CF83B58D-C118-4CA1-842E-3710CAF2178F}" type="pres">
      <dgm:prSet presAssocID="{A635883B-99AE-4A8A-8C6E-0BD0CBAB3289}" presName="txNode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831A14-EB8C-4158-8F9C-4FE1F0E0CF8A}" type="presOf" srcId="{F97B597C-3471-486A-AC10-F34B79B577FD}" destId="{515DD37D-DA65-4148-B538-695445F2D67F}" srcOrd="0" destOrd="0" presId="urn:microsoft.com/office/officeart/2009/3/layout/DescendingProcess"/>
    <dgm:cxn modelId="{57BDDD5D-1928-4F35-BCEB-995873B38BC4}" type="presOf" srcId="{A635883B-99AE-4A8A-8C6E-0BD0CBAB3289}" destId="{CF83B58D-C118-4CA1-842E-3710CAF2178F}" srcOrd="0" destOrd="0" presId="urn:microsoft.com/office/officeart/2009/3/layout/DescendingProcess"/>
    <dgm:cxn modelId="{7D7560DD-47C4-4208-B269-CE049D5A42FB}" srcId="{F5D7C691-BEFC-4940-B68D-F7C0377636E2}" destId="{F97B597C-3471-486A-AC10-F34B79B577FD}" srcOrd="3" destOrd="0" parTransId="{4062E353-54F3-4CF9-BC5E-0F3C33457A2C}" sibTransId="{9F6F62DF-7B4C-495B-BD1A-190536475986}"/>
    <dgm:cxn modelId="{F7154269-93FA-4B70-A43D-AAF570C874F4}" type="presOf" srcId="{2F6D272F-8FC9-476F-91F7-5C8F7605EAB4}" destId="{731FA87F-9042-4D4C-9081-3A8C5C74EE9F}" srcOrd="0" destOrd="0" presId="urn:microsoft.com/office/officeart/2009/3/layout/DescendingProcess"/>
    <dgm:cxn modelId="{BFCA473E-27F0-43BE-A261-21B0A68469B9}" type="presOf" srcId="{94D07662-F3E7-4861-A0F7-F45E03EC6BB9}" destId="{33F22C03-3D60-4F17-BBD4-9289B56F076B}" srcOrd="0" destOrd="0" presId="urn:microsoft.com/office/officeart/2009/3/layout/DescendingProcess"/>
    <dgm:cxn modelId="{D17F2766-E5D6-441D-89CB-B135303991BA}" type="presOf" srcId="{9F6F62DF-7B4C-495B-BD1A-190536475986}" destId="{F07EFDEF-CA83-49CB-8F89-C6E8F94BB6FA}" srcOrd="0" destOrd="0" presId="urn:microsoft.com/office/officeart/2009/3/layout/DescendingProcess"/>
    <dgm:cxn modelId="{42D9C72D-662E-4888-87A6-688CFD5254AF}" type="presOf" srcId="{352AE76E-82C9-4EAB-9E82-0E5D07A8E27A}" destId="{DA40D9BC-3697-4D03-9DCA-9062BF0C2423}" srcOrd="0" destOrd="0" presId="urn:microsoft.com/office/officeart/2009/3/layout/DescendingProcess"/>
    <dgm:cxn modelId="{DC6C7C96-B554-4865-8986-1096F95AFC59}" type="presOf" srcId="{6446FA9D-AFA9-4371-964B-00319D3AC656}" destId="{A1DC020F-CA34-406E-837B-6578A2651A9A}" srcOrd="0" destOrd="0" presId="urn:microsoft.com/office/officeart/2009/3/layout/DescendingProcess"/>
    <dgm:cxn modelId="{32B3FD62-6C04-4194-BB6E-8A18EF8CA30C}" type="presOf" srcId="{AED07FB2-7EAF-482B-A74E-9D049BD1069B}" destId="{92659C45-8EF6-42CB-A607-78A5738B450C}" srcOrd="0" destOrd="0" presId="urn:microsoft.com/office/officeart/2009/3/layout/DescendingProcess"/>
    <dgm:cxn modelId="{C13BCFFF-67DB-489D-A5BC-4067D66499BD}" srcId="{F5D7C691-BEFC-4940-B68D-F7C0377636E2}" destId="{6446FA9D-AFA9-4371-964B-00319D3AC656}" srcOrd="1" destOrd="0" parTransId="{196640C9-D026-4181-8D71-B3888D097C6B}" sibTransId="{352AE76E-82C9-4EAB-9E82-0E5D07A8E27A}"/>
    <dgm:cxn modelId="{717F6CDC-FA6C-48ED-946C-C890C7F0E79A}" type="presOf" srcId="{F5D7C691-BEFC-4940-B68D-F7C0377636E2}" destId="{BCE51AFC-19E4-4DE5-9A7E-B16CBBA3B735}" srcOrd="0" destOrd="0" presId="urn:microsoft.com/office/officeart/2009/3/layout/DescendingProcess"/>
    <dgm:cxn modelId="{31BD08FD-5ADF-4249-9191-8FC12E30558F}" srcId="{F5D7C691-BEFC-4940-B68D-F7C0377636E2}" destId="{AED07FB2-7EAF-482B-A74E-9D049BD1069B}" srcOrd="2" destOrd="0" parTransId="{8281A7DD-58F2-470A-B55C-48589A6EA267}" sibTransId="{94D07662-F3E7-4861-A0F7-F45E03EC6BB9}"/>
    <dgm:cxn modelId="{810F0EB6-82E7-4A2A-BA73-BD274CD4542C}" srcId="{F5D7C691-BEFC-4940-B68D-F7C0377636E2}" destId="{2F6D272F-8FC9-476F-91F7-5C8F7605EAB4}" srcOrd="0" destOrd="0" parTransId="{99BE0220-A628-471F-9E86-E4AB5AFC9092}" sibTransId="{242124C7-55D8-4764-838C-6CCDB1B1CB11}"/>
    <dgm:cxn modelId="{8C2373DC-A2FF-4D5F-B378-F0165F60CCF2}" srcId="{F5D7C691-BEFC-4940-B68D-F7C0377636E2}" destId="{A635883B-99AE-4A8A-8C6E-0BD0CBAB3289}" srcOrd="4" destOrd="0" parTransId="{923E71F4-66F2-4520-8034-A34633BEFC4B}" sibTransId="{A6BC5ED5-E912-4084-B529-433437525159}"/>
    <dgm:cxn modelId="{F692B029-BD30-43F3-B4A8-55B87E08ACA9}" type="presParOf" srcId="{BCE51AFC-19E4-4DE5-9A7E-B16CBBA3B735}" destId="{71FDB67C-DADF-4923-95E0-E28494165A40}" srcOrd="0" destOrd="0" presId="urn:microsoft.com/office/officeart/2009/3/layout/DescendingProcess"/>
    <dgm:cxn modelId="{CC7C1374-E8DE-4185-8ED5-00DFA6ADEEEB}" type="presParOf" srcId="{BCE51AFC-19E4-4DE5-9A7E-B16CBBA3B735}" destId="{731FA87F-9042-4D4C-9081-3A8C5C74EE9F}" srcOrd="1" destOrd="0" presId="urn:microsoft.com/office/officeart/2009/3/layout/DescendingProcess"/>
    <dgm:cxn modelId="{E5F5B75A-A314-441F-A518-6DCB1075303F}" type="presParOf" srcId="{BCE51AFC-19E4-4DE5-9A7E-B16CBBA3B735}" destId="{A1DC020F-CA34-406E-837B-6578A2651A9A}" srcOrd="2" destOrd="0" presId="urn:microsoft.com/office/officeart/2009/3/layout/DescendingProcess"/>
    <dgm:cxn modelId="{7BBAADA8-5CBF-43BC-BB60-B7C33EBBC821}" type="presParOf" srcId="{BCE51AFC-19E4-4DE5-9A7E-B16CBBA3B735}" destId="{290D2352-9C52-4A91-99C6-C8A2E50D0A20}" srcOrd="3" destOrd="0" presId="urn:microsoft.com/office/officeart/2009/3/layout/DescendingProcess"/>
    <dgm:cxn modelId="{C761814F-5637-4F80-A81A-2279B9D8EF98}" type="presParOf" srcId="{290D2352-9C52-4A91-99C6-C8A2E50D0A20}" destId="{DA40D9BC-3697-4D03-9DCA-9062BF0C2423}" srcOrd="0" destOrd="0" presId="urn:microsoft.com/office/officeart/2009/3/layout/DescendingProcess"/>
    <dgm:cxn modelId="{5796BB2A-C37C-4F94-9C0E-9E10169C7FCA}" type="presParOf" srcId="{BCE51AFC-19E4-4DE5-9A7E-B16CBBA3B735}" destId="{92659C45-8EF6-42CB-A607-78A5738B450C}" srcOrd="4" destOrd="0" presId="urn:microsoft.com/office/officeart/2009/3/layout/DescendingProcess"/>
    <dgm:cxn modelId="{570D6E64-B760-4D7C-9465-C2432796E7A8}" type="presParOf" srcId="{BCE51AFC-19E4-4DE5-9A7E-B16CBBA3B735}" destId="{0D10DBF6-48DC-4E86-9EF0-BF704FFD62AA}" srcOrd="5" destOrd="0" presId="urn:microsoft.com/office/officeart/2009/3/layout/DescendingProcess"/>
    <dgm:cxn modelId="{BC83BEE6-7529-47F4-A9D3-DABFF2BBC82D}" type="presParOf" srcId="{0D10DBF6-48DC-4E86-9EF0-BF704FFD62AA}" destId="{33F22C03-3D60-4F17-BBD4-9289B56F076B}" srcOrd="0" destOrd="0" presId="urn:microsoft.com/office/officeart/2009/3/layout/DescendingProcess"/>
    <dgm:cxn modelId="{A0E8280A-E9E2-4004-8D84-9788D50D14CB}" type="presParOf" srcId="{BCE51AFC-19E4-4DE5-9A7E-B16CBBA3B735}" destId="{515DD37D-DA65-4148-B538-695445F2D67F}" srcOrd="6" destOrd="0" presId="urn:microsoft.com/office/officeart/2009/3/layout/DescendingProcess"/>
    <dgm:cxn modelId="{C59FB290-1CFF-423F-BFEE-26824F856B47}" type="presParOf" srcId="{BCE51AFC-19E4-4DE5-9A7E-B16CBBA3B735}" destId="{AEB759A4-363C-4A22-89EC-4DA338B27733}" srcOrd="7" destOrd="0" presId="urn:microsoft.com/office/officeart/2009/3/layout/DescendingProcess"/>
    <dgm:cxn modelId="{25EC817A-A9AF-4572-AAF0-775D5A5C889D}" type="presParOf" srcId="{AEB759A4-363C-4A22-89EC-4DA338B27733}" destId="{F07EFDEF-CA83-49CB-8F89-C6E8F94BB6FA}" srcOrd="0" destOrd="0" presId="urn:microsoft.com/office/officeart/2009/3/layout/DescendingProcess"/>
    <dgm:cxn modelId="{28EBEE93-6F25-487F-A106-42A5D4F14D7B}" type="presParOf" srcId="{BCE51AFC-19E4-4DE5-9A7E-B16CBBA3B735}" destId="{CF83B58D-C118-4CA1-842E-3710CAF2178F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4548D8-5B91-45A5-B801-9892589DD400}" type="doc">
      <dgm:prSet loTypeId="urn:microsoft.com/office/officeart/2005/8/layout/hList7" loCatId="list" qsTypeId="urn:microsoft.com/office/officeart/2005/8/quickstyle/3d1" qsCatId="3D" csTypeId="urn:microsoft.com/office/officeart/2005/8/colors/colorful1" csCatId="colorful" phldr="1"/>
      <dgm:spPr/>
    </dgm:pt>
    <dgm:pt modelId="{943A66AE-26B1-498B-9250-051808AEE70A}">
      <dgm:prSet phldrT="[Texto]"/>
      <dgm:spPr/>
      <dgm:t>
        <a:bodyPr/>
        <a:lstStyle/>
        <a:p>
          <a:r>
            <a:rPr lang="es-EC" b="1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Estado de situación financiera</a:t>
          </a:r>
          <a:endParaRPr lang="en-US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105F0A89-F3B4-4EA8-8858-3557D877B659}" type="parTrans" cxnId="{0591B524-BC57-42BE-B011-BEF03F8CCD0B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992AC236-7923-4006-9C6C-53E85957D037}" type="sibTrans" cxnId="{0591B524-BC57-42BE-B011-BEF03F8CCD0B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496996CC-7D43-4A70-AD50-D9781E441217}">
      <dgm:prSet phldrT="[Texto]"/>
      <dgm:spPr/>
      <dgm:t>
        <a:bodyPr/>
        <a:lstStyle/>
        <a:p>
          <a:r>
            <a:rPr lang="es-EC" b="1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Estado de pérdidas y ganancias o estado de resultados </a:t>
          </a:r>
          <a:endParaRPr lang="en-US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F3597F11-6EF7-45E0-AAF0-424F3E257B01}" type="parTrans" cxnId="{5A5A8294-2922-4CDE-8BCF-9E2ABE753AD2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2AC2BB4B-5DBF-4B83-AD25-B1EB0E416F7B}" type="sibTrans" cxnId="{5A5A8294-2922-4CDE-8BCF-9E2ABE753AD2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750B8603-E251-4249-AB39-AAEAF5A58CEB}">
      <dgm:prSet phldrT="[Texto]"/>
      <dgm:spPr/>
      <dgm:t>
        <a:bodyPr/>
        <a:lstStyle/>
        <a:p>
          <a:r>
            <a:rPr lang="es-EC" b="1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Estado de flujos de efectivo</a:t>
          </a:r>
          <a:endParaRPr lang="en-US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DDC90B31-E1C7-4BA1-B120-79F4A069A1D5}" type="parTrans" cxnId="{AD4E5805-6924-4289-A980-85B36AEC1C23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DACFC57C-3347-4EE7-BF36-A9091B23FAF7}" type="sibTrans" cxnId="{AD4E5805-6924-4289-A980-85B36AEC1C23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540DFA55-947F-432C-8CE5-3109581A4A69}">
      <dgm:prSet phldrT="[Texto]"/>
      <dgm:spPr/>
      <dgm:t>
        <a:bodyPr/>
        <a:lstStyle/>
        <a:p>
          <a:r>
            <a:rPr lang="es-EC" b="1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Estado de cambios en el patrimonio</a:t>
          </a:r>
          <a:endParaRPr lang="en-US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899C287C-147B-411F-AD04-BB77CA83DE8E}" type="parTrans" cxnId="{836EAC97-89CB-4A2D-BF62-249B2F9A00B3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E24CB8E3-D144-4C20-9612-275B95EFE7CA}" type="sibTrans" cxnId="{836EAC97-89CB-4A2D-BF62-249B2F9A00B3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492894FE-2F3D-428F-BA56-DFAEA0AE109C}" type="pres">
      <dgm:prSet presAssocID="{8E4548D8-5B91-45A5-B801-9892589DD400}" presName="Name0" presStyleCnt="0">
        <dgm:presLayoutVars>
          <dgm:dir/>
          <dgm:resizeHandles val="exact"/>
        </dgm:presLayoutVars>
      </dgm:prSet>
      <dgm:spPr/>
    </dgm:pt>
    <dgm:pt modelId="{7AF0A7A9-5657-4044-A289-7D4822548F23}" type="pres">
      <dgm:prSet presAssocID="{8E4548D8-5B91-45A5-B801-9892589DD400}" presName="fgShape" presStyleLbl="fgShp" presStyleIdx="0" presStyleCnt="1"/>
      <dgm:spPr/>
    </dgm:pt>
    <dgm:pt modelId="{338E1944-FD94-4727-9403-EFB28BE97AA9}" type="pres">
      <dgm:prSet presAssocID="{8E4548D8-5B91-45A5-B801-9892589DD400}" presName="linComp" presStyleCnt="0"/>
      <dgm:spPr/>
    </dgm:pt>
    <dgm:pt modelId="{FD222247-9352-4293-B346-045B62F8385F}" type="pres">
      <dgm:prSet presAssocID="{943A66AE-26B1-498B-9250-051808AEE70A}" presName="compNode" presStyleCnt="0"/>
      <dgm:spPr/>
    </dgm:pt>
    <dgm:pt modelId="{7F30E977-C5C2-42A6-A1F1-9C02A4D469BE}" type="pres">
      <dgm:prSet presAssocID="{943A66AE-26B1-498B-9250-051808AEE70A}" presName="bkgdShape" presStyleLbl="node1" presStyleIdx="0" presStyleCnt="4"/>
      <dgm:spPr/>
      <dgm:t>
        <a:bodyPr/>
        <a:lstStyle/>
        <a:p>
          <a:endParaRPr lang="en-US"/>
        </a:p>
      </dgm:t>
    </dgm:pt>
    <dgm:pt modelId="{D13BD4FB-150D-48E9-8483-C711CD5200C6}" type="pres">
      <dgm:prSet presAssocID="{943A66AE-26B1-498B-9250-051808AEE70A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27C8E-1A9A-45CD-831D-5839738A2A5D}" type="pres">
      <dgm:prSet presAssocID="{943A66AE-26B1-498B-9250-051808AEE70A}" presName="invisiNode" presStyleLbl="node1" presStyleIdx="0" presStyleCnt="4"/>
      <dgm:spPr/>
    </dgm:pt>
    <dgm:pt modelId="{61D10956-23C8-439E-82CB-AF73EC2F52E4}" type="pres">
      <dgm:prSet presAssocID="{943A66AE-26B1-498B-9250-051808AEE70A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4BEFD60C-6589-4862-96C3-2724D6004F83}" type="pres">
      <dgm:prSet presAssocID="{992AC236-7923-4006-9C6C-53E85957D03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F869159-79F7-4817-ACB5-F03DC36784F2}" type="pres">
      <dgm:prSet presAssocID="{496996CC-7D43-4A70-AD50-D9781E441217}" presName="compNode" presStyleCnt="0"/>
      <dgm:spPr/>
    </dgm:pt>
    <dgm:pt modelId="{BE655087-6722-4314-AF06-BD00C11F0455}" type="pres">
      <dgm:prSet presAssocID="{496996CC-7D43-4A70-AD50-D9781E441217}" presName="bkgdShape" presStyleLbl="node1" presStyleIdx="1" presStyleCnt="4"/>
      <dgm:spPr/>
      <dgm:t>
        <a:bodyPr/>
        <a:lstStyle/>
        <a:p>
          <a:endParaRPr lang="en-US"/>
        </a:p>
      </dgm:t>
    </dgm:pt>
    <dgm:pt modelId="{F2C1CAB3-4DF1-44D2-AE48-C47656A4A855}" type="pres">
      <dgm:prSet presAssocID="{496996CC-7D43-4A70-AD50-D9781E44121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3098E-FD84-4E61-B126-4C34CD221E62}" type="pres">
      <dgm:prSet presAssocID="{496996CC-7D43-4A70-AD50-D9781E441217}" presName="invisiNode" presStyleLbl="node1" presStyleIdx="1" presStyleCnt="4"/>
      <dgm:spPr/>
    </dgm:pt>
    <dgm:pt modelId="{C964614A-19EB-4319-846C-B213AB6DBCCF}" type="pres">
      <dgm:prSet presAssocID="{496996CC-7D43-4A70-AD50-D9781E441217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B2D40378-12CF-44AB-A661-429A6EA6B814}" type="pres">
      <dgm:prSet presAssocID="{2AC2BB4B-5DBF-4B83-AD25-B1EB0E416F7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329FE77-B002-495C-B185-8A40DA9977CD}" type="pres">
      <dgm:prSet presAssocID="{540DFA55-947F-432C-8CE5-3109581A4A69}" presName="compNode" presStyleCnt="0"/>
      <dgm:spPr/>
    </dgm:pt>
    <dgm:pt modelId="{9508E227-D2D2-476B-9BE3-6B1D22FF7649}" type="pres">
      <dgm:prSet presAssocID="{540DFA55-947F-432C-8CE5-3109581A4A69}" presName="bkgdShape" presStyleLbl="node1" presStyleIdx="2" presStyleCnt="4"/>
      <dgm:spPr/>
      <dgm:t>
        <a:bodyPr/>
        <a:lstStyle/>
        <a:p>
          <a:endParaRPr lang="en-US"/>
        </a:p>
      </dgm:t>
    </dgm:pt>
    <dgm:pt modelId="{971A6304-1643-4ED5-85E8-974695C9F6FA}" type="pres">
      <dgm:prSet presAssocID="{540DFA55-947F-432C-8CE5-3109581A4A6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24743-0951-4DF5-8D06-D1657FFBB495}" type="pres">
      <dgm:prSet presAssocID="{540DFA55-947F-432C-8CE5-3109581A4A69}" presName="invisiNode" presStyleLbl="node1" presStyleIdx="2" presStyleCnt="4"/>
      <dgm:spPr/>
    </dgm:pt>
    <dgm:pt modelId="{B724F17B-A768-46D1-AE31-B42069F6FFCD}" type="pres">
      <dgm:prSet presAssocID="{540DFA55-947F-432C-8CE5-3109581A4A69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DA2655B8-D41D-4DA3-BFAE-2B9292FB158C}" type="pres">
      <dgm:prSet presAssocID="{E24CB8E3-D144-4C20-9612-275B95EFE7C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D83A6F4-74D5-457E-921D-C76FFE329974}" type="pres">
      <dgm:prSet presAssocID="{750B8603-E251-4249-AB39-AAEAF5A58CEB}" presName="compNode" presStyleCnt="0"/>
      <dgm:spPr/>
    </dgm:pt>
    <dgm:pt modelId="{105AE6CA-D7E5-4CA1-8D35-85252D791020}" type="pres">
      <dgm:prSet presAssocID="{750B8603-E251-4249-AB39-AAEAF5A58CEB}" presName="bkgdShape" presStyleLbl="node1" presStyleIdx="3" presStyleCnt="4"/>
      <dgm:spPr/>
      <dgm:t>
        <a:bodyPr/>
        <a:lstStyle/>
        <a:p>
          <a:endParaRPr lang="en-US"/>
        </a:p>
      </dgm:t>
    </dgm:pt>
    <dgm:pt modelId="{C1C263BC-2FE2-453F-A7F5-E03D5A746445}" type="pres">
      <dgm:prSet presAssocID="{750B8603-E251-4249-AB39-AAEAF5A58CEB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EDD91-8852-454C-8F51-6B2338BC4AC8}" type="pres">
      <dgm:prSet presAssocID="{750B8603-E251-4249-AB39-AAEAF5A58CEB}" presName="invisiNode" presStyleLbl="node1" presStyleIdx="3" presStyleCnt="4"/>
      <dgm:spPr/>
    </dgm:pt>
    <dgm:pt modelId="{B981DE01-7856-486C-B24D-786F76EB9718}" type="pres">
      <dgm:prSet presAssocID="{750B8603-E251-4249-AB39-AAEAF5A58CEB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</dgm:ptLst>
  <dgm:cxnLst>
    <dgm:cxn modelId="{5A5A8294-2922-4CDE-8BCF-9E2ABE753AD2}" srcId="{8E4548D8-5B91-45A5-B801-9892589DD400}" destId="{496996CC-7D43-4A70-AD50-D9781E441217}" srcOrd="1" destOrd="0" parTransId="{F3597F11-6EF7-45E0-AAF0-424F3E257B01}" sibTransId="{2AC2BB4B-5DBF-4B83-AD25-B1EB0E416F7B}"/>
    <dgm:cxn modelId="{5546A353-D9C8-4850-A4AE-ED24DF99926A}" type="presOf" srcId="{992AC236-7923-4006-9C6C-53E85957D037}" destId="{4BEFD60C-6589-4862-96C3-2724D6004F83}" srcOrd="0" destOrd="0" presId="urn:microsoft.com/office/officeart/2005/8/layout/hList7"/>
    <dgm:cxn modelId="{AD4E5805-6924-4289-A980-85B36AEC1C23}" srcId="{8E4548D8-5B91-45A5-B801-9892589DD400}" destId="{750B8603-E251-4249-AB39-AAEAF5A58CEB}" srcOrd="3" destOrd="0" parTransId="{DDC90B31-E1C7-4BA1-B120-79F4A069A1D5}" sibTransId="{DACFC57C-3347-4EE7-BF36-A9091B23FAF7}"/>
    <dgm:cxn modelId="{004146E4-9CF5-46DE-B882-212FBA8C9B62}" type="presOf" srcId="{943A66AE-26B1-498B-9250-051808AEE70A}" destId="{D13BD4FB-150D-48E9-8483-C711CD5200C6}" srcOrd="1" destOrd="0" presId="urn:microsoft.com/office/officeart/2005/8/layout/hList7"/>
    <dgm:cxn modelId="{387F4124-D8F4-4D7E-959A-BA6CDDC8F05A}" type="presOf" srcId="{750B8603-E251-4249-AB39-AAEAF5A58CEB}" destId="{105AE6CA-D7E5-4CA1-8D35-85252D791020}" srcOrd="0" destOrd="0" presId="urn:microsoft.com/office/officeart/2005/8/layout/hList7"/>
    <dgm:cxn modelId="{B7E3A2F5-487B-4098-B2D1-27649918E78A}" type="presOf" srcId="{496996CC-7D43-4A70-AD50-D9781E441217}" destId="{BE655087-6722-4314-AF06-BD00C11F0455}" srcOrd="0" destOrd="0" presId="urn:microsoft.com/office/officeart/2005/8/layout/hList7"/>
    <dgm:cxn modelId="{5BEF9E90-D0C4-4D4C-9E3C-826E93E96FBC}" type="presOf" srcId="{540DFA55-947F-432C-8CE5-3109581A4A69}" destId="{971A6304-1643-4ED5-85E8-974695C9F6FA}" srcOrd="1" destOrd="0" presId="urn:microsoft.com/office/officeart/2005/8/layout/hList7"/>
    <dgm:cxn modelId="{DA494B19-0943-4D3C-8052-186E1BD6AD29}" type="presOf" srcId="{8E4548D8-5B91-45A5-B801-9892589DD400}" destId="{492894FE-2F3D-428F-BA56-DFAEA0AE109C}" srcOrd="0" destOrd="0" presId="urn:microsoft.com/office/officeart/2005/8/layout/hList7"/>
    <dgm:cxn modelId="{D2FB11A7-FE5A-431E-A343-4408725D199E}" type="presOf" srcId="{750B8603-E251-4249-AB39-AAEAF5A58CEB}" destId="{C1C263BC-2FE2-453F-A7F5-E03D5A746445}" srcOrd="1" destOrd="0" presId="urn:microsoft.com/office/officeart/2005/8/layout/hList7"/>
    <dgm:cxn modelId="{836EAC97-89CB-4A2D-BF62-249B2F9A00B3}" srcId="{8E4548D8-5B91-45A5-B801-9892589DD400}" destId="{540DFA55-947F-432C-8CE5-3109581A4A69}" srcOrd="2" destOrd="0" parTransId="{899C287C-147B-411F-AD04-BB77CA83DE8E}" sibTransId="{E24CB8E3-D144-4C20-9612-275B95EFE7CA}"/>
    <dgm:cxn modelId="{620B7C3F-4A95-41DE-B84A-DAA98E2B6A8F}" type="presOf" srcId="{943A66AE-26B1-498B-9250-051808AEE70A}" destId="{7F30E977-C5C2-42A6-A1F1-9C02A4D469BE}" srcOrd="0" destOrd="0" presId="urn:microsoft.com/office/officeart/2005/8/layout/hList7"/>
    <dgm:cxn modelId="{4E082BBB-AB11-43AB-AC41-6C8995B6A7DE}" type="presOf" srcId="{540DFA55-947F-432C-8CE5-3109581A4A69}" destId="{9508E227-D2D2-476B-9BE3-6B1D22FF7649}" srcOrd="0" destOrd="0" presId="urn:microsoft.com/office/officeart/2005/8/layout/hList7"/>
    <dgm:cxn modelId="{5CD4F89D-B1F2-4396-9306-EBCD69401DCC}" type="presOf" srcId="{496996CC-7D43-4A70-AD50-D9781E441217}" destId="{F2C1CAB3-4DF1-44D2-AE48-C47656A4A855}" srcOrd="1" destOrd="0" presId="urn:microsoft.com/office/officeart/2005/8/layout/hList7"/>
    <dgm:cxn modelId="{4FFBCB98-52AC-4F9F-B7E4-3DFD4D6802C5}" type="presOf" srcId="{E24CB8E3-D144-4C20-9612-275B95EFE7CA}" destId="{DA2655B8-D41D-4DA3-BFAE-2B9292FB158C}" srcOrd="0" destOrd="0" presId="urn:microsoft.com/office/officeart/2005/8/layout/hList7"/>
    <dgm:cxn modelId="{DE0FDAD4-328F-483F-9ED8-904D1E806962}" type="presOf" srcId="{2AC2BB4B-5DBF-4B83-AD25-B1EB0E416F7B}" destId="{B2D40378-12CF-44AB-A661-429A6EA6B814}" srcOrd="0" destOrd="0" presId="urn:microsoft.com/office/officeart/2005/8/layout/hList7"/>
    <dgm:cxn modelId="{0591B524-BC57-42BE-B011-BEF03F8CCD0B}" srcId="{8E4548D8-5B91-45A5-B801-9892589DD400}" destId="{943A66AE-26B1-498B-9250-051808AEE70A}" srcOrd="0" destOrd="0" parTransId="{105F0A89-F3B4-4EA8-8858-3557D877B659}" sibTransId="{992AC236-7923-4006-9C6C-53E85957D037}"/>
    <dgm:cxn modelId="{AE418BC5-5A54-488D-90A0-B496800526E2}" type="presParOf" srcId="{492894FE-2F3D-428F-BA56-DFAEA0AE109C}" destId="{7AF0A7A9-5657-4044-A289-7D4822548F23}" srcOrd="0" destOrd="0" presId="urn:microsoft.com/office/officeart/2005/8/layout/hList7"/>
    <dgm:cxn modelId="{528EC9E7-ECF2-4659-A823-56510C77E47A}" type="presParOf" srcId="{492894FE-2F3D-428F-BA56-DFAEA0AE109C}" destId="{338E1944-FD94-4727-9403-EFB28BE97AA9}" srcOrd="1" destOrd="0" presId="urn:microsoft.com/office/officeart/2005/8/layout/hList7"/>
    <dgm:cxn modelId="{74BD6951-5354-4D83-8D47-FF9208BC99FD}" type="presParOf" srcId="{338E1944-FD94-4727-9403-EFB28BE97AA9}" destId="{FD222247-9352-4293-B346-045B62F8385F}" srcOrd="0" destOrd="0" presId="urn:microsoft.com/office/officeart/2005/8/layout/hList7"/>
    <dgm:cxn modelId="{00AD856E-3E37-414B-AD35-918ED3E9B8F5}" type="presParOf" srcId="{FD222247-9352-4293-B346-045B62F8385F}" destId="{7F30E977-C5C2-42A6-A1F1-9C02A4D469BE}" srcOrd="0" destOrd="0" presId="urn:microsoft.com/office/officeart/2005/8/layout/hList7"/>
    <dgm:cxn modelId="{3BD0EAF1-E2BA-4572-9E6F-FC5C6372C34E}" type="presParOf" srcId="{FD222247-9352-4293-B346-045B62F8385F}" destId="{D13BD4FB-150D-48E9-8483-C711CD5200C6}" srcOrd="1" destOrd="0" presId="urn:microsoft.com/office/officeart/2005/8/layout/hList7"/>
    <dgm:cxn modelId="{5C7D307B-BDA5-4FB0-965A-889CB4A60BBE}" type="presParOf" srcId="{FD222247-9352-4293-B346-045B62F8385F}" destId="{65F27C8E-1A9A-45CD-831D-5839738A2A5D}" srcOrd="2" destOrd="0" presId="urn:microsoft.com/office/officeart/2005/8/layout/hList7"/>
    <dgm:cxn modelId="{BDD696E8-C903-44A9-9674-4C197D9D27F2}" type="presParOf" srcId="{FD222247-9352-4293-B346-045B62F8385F}" destId="{61D10956-23C8-439E-82CB-AF73EC2F52E4}" srcOrd="3" destOrd="0" presId="urn:microsoft.com/office/officeart/2005/8/layout/hList7"/>
    <dgm:cxn modelId="{3B318D25-359C-4862-8DC6-E8E12780DF74}" type="presParOf" srcId="{338E1944-FD94-4727-9403-EFB28BE97AA9}" destId="{4BEFD60C-6589-4862-96C3-2724D6004F83}" srcOrd="1" destOrd="0" presId="urn:microsoft.com/office/officeart/2005/8/layout/hList7"/>
    <dgm:cxn modelId="{682D8DB0-3873-492B-AAEC-80BE913CB73B}" type="presParOf" srcId="{338E1944-FD94-4727-9403-EFB28BE97AA9}" destId="{BF869159-79F7-4817-ACB5-F03DC36784F2}" srcOrd="2" destOrd="0" presId="urn:microsoft.com/office/officeart/2005/8/layout/hList7"/>
    <dgm:cxn modelId="{C9C86871-0DBB-4981-8116-F96B4904A2A4}" type="presParOf" srcId="{BF869159-79F7-4817-ACB5-F03DC36784F2}" destId="{BE655087-6722-4314-AF06-BD00C11F0455}" srcOrd="0" destOrd="0" presId="urn:microsoft.com/office/officeart/2005/8/layout/hList7"/>
    <dgm:cxn modelId="{F7807212-ECB7-4BF9-AF2C-01FB95BC9482}" type="presParOf" srcId="{BF869159-79F7-4817-ACB5-F03DC36784F2}" destId="{F2C1CAB3-4DF1-44D2-AE48-C47656A4A855}" srcOrd="1" destOrd="0" presId="urn:microsoft.com/office/officeart/2005/8/layout/hList7"/>
    <dgm:cxn modelId="{3118404F-A08E-4CBD-B405-71BCB11E13D8}" type="presParOf" srcId="{BF869159-79F7-4817-ACB5-F03DC36784F2}" destId="{3173098E-FD84-4E61-B126-4C34CD221E62}" srcOrd="2" destOrd="0" presId="urn:microsoft.com/office/officeart/2005/8/layout/hList7"/>
    <dgm:cxn modelId="{671FBBAB-90E8-4A1E-B1BC-EEA27C277E5B}" type="presParOf" srcId="{BF869159-79F7-4817-ACB5-F03DC36784F2}" destId="{C964614A-19EB-4319-846C-B213AB6DBCCF}" srcOrd="3" destOrd="0" presId="urn:microsoft.com/office/officeart/2005/8/layout/hList7"/>
    <dgm:cxn modelId="{906A0587-0288-4653-B224-C4FB575E7DB5}" type="presParOf" srcId="{338E1944-FD94-4727-9403-EFB28BE97AA9}" destId="{B2D40378-12CF-44AB-A661-429A6EA6B814}" srcOrd="3" destOrd="0" presId="urn:microsoft.com/office/officeart/2005/8/layout/hList7"/>
    <dgm:cxn modelId="{5B5D9A11-3308-45CA-B5C6-572594F35B20}" type="presParOf" srcId="{338E1944-FD94-4727-9403-EFB28BE97AA9}" destId="{3329FE77-B002-495C-B185-8A40DA9977CD}" srcOrd="4" destOrd="0" presId="urn:microsoft.com/office/officeart/2005/8/layout/hList7"/>
    <dgm:cxn modelId="{B0C71613-777F-4DB0-B871-3BC51E3545CF}" type="presParOf" srcId="{3329FE77-B002-495C-B185-8A40DA9977CD}" destId="{9508E227-D2D2-476B-9BE3-6B1D22FF7649}" srcOrd="0" destOrd="0" presId="urn:microsoft.com/office/officeart/2005/8/layout/hList7"/>
    <dgm:cxn modelId="{84D00E6C-58AB-4EB4-B0BF-C60B1250EC74}" type="presParOf" srcId="{3329FE77-B002-495C-B185-8A40DA9977CD}" destId="{971A6304-1643-4ED5-85E8-974695C9F6FA}" srcOrd="1" destOrd="0" presId="urn:microsoft.com/office/officeart/2005/8/layout/hList7"/>
    <dgm:cxn modelId="{C7872105-BE5A-451A-8093-2E1E21F452C7}" type="presParOf" srcId="{3329FE77-B002-495C-B185-8A40DA9977CD}" destId="{7E524743-0951-4DF5-8D06-D1657FFBB495}" srcOrd="2" destOrd="0" presId="urn:microsoft.com/office/officeart/2005/8/layout/hList7"/>
    <dgm:cxn modelId="{42F879A9-1212-4CEB-A26E-5209837B008C}" type="presParOf" srcId="{3329FE77-B002-495C-B185-8A40DA9977CD}" destId="{B724F17B-A768-46D1-AE31-B42069F6FFCD}" srcOrd="3" destOrd="0" presId="urn:microsoft.com/office/officeart/2005/8/layout/hList7"/>
    <dgm:cxn modelId="{F0E3A4F2-200B-4941-AC65-0336E3FA7719}" type="presParOf" srcId="{338E1944-FD94-4727-9403-EFB28BE97AA9}" destId="{DA2655B8-D41D-4DA3-BFAE-2B9292FB158C}" srcOrd="5" destOrd="0" presId="urn:microsoft.com/office/officeart/2005/8/layout/hList7"/>
    <dgm:cxn modelId="{3172618E-3D43-4BEC-B22C-64E88406080E}" type="presParOf" srcId="{338E1944-FD94-4727-9403-EFB28BE97AA9}" destId="{AD83A6F4-74D5-457E-921D-C76FFE329974}" srcOrd="6" destOrd="0" presId="urn:microsoft.com/office/officeart/2005/8/layout/hList7"/>
    <dgm:cxn modelId="{E8F180F1-F2BC-4D66-9C81-11136B6D02E6}" type="presParOf" srcId="{AD83A6F4-74D5-457E-921D-C76FFE329974}" destId="{105AE6CA-D7E5-4CA1-8D35-85252D791020}" srcOrd="0" destOrd="0" presId="urn:microsoft.com/office/officeart/2005/8/layout/hList7"/>
    <dgm:cxn modelId="{9EEDB32B-8B66-44D8-A2CF-50474F2663D1}" type="presParOf" srcId="{AD83A6F4-74D5-457E-921D-C76FFE329974}" destId="{C1C263BC-2FE2-453F-A7F5-E03D5A746445}" srcOrd="1" destOrd="0" presId="urn:microsoft.com/office/officeart/2005/8/layout/hList7"/>
    <dgm:cxn modelId="{F6148F42-9B18-4C79-A9C5-A2FCB1AE2E58}" type="presParOf" srcId="{AD83A6F4-74D5-457E-921D-C76FFE329974}" destId="{A16EDD91-8852-454C-8F51-6B2338BC4AC8}" srcOrd="2" destOrd="0" presId="urn:microsoft.com/office/officeart/2005/8/layout/hList7"/>
    <dgm:cxn modelId="{0D228351-C8C6-4B45-8910-C331F0E28275}" type="presParOf" srcId="{AD83A6F4-74D5-457E-921D-C76FFE329974}" destId="{B981DE01-7856-486C-B24D-786F76EB97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2452D9-1836-4F58-AEA0-A2FB3A4F23A6}" type="doc">
      <dgm:prSet loTypeId="urn:microsoft.com/office/officeart/2005/8/layout/hProcess7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80D22DD-9847-46C0-9C58-2DCCCD525F41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400" i="1" dirty="0" smtClean="0">
              <a:solidFill>
                <a:schemeClr val="tx1"/>
              </a:solidFill>
            </a:rPr>
            <a:t>LIQUIDEZ</a:t>
          </a:r>
          <a:endParaRPr lang="en-US" sz="2400" dirty="0">
            <a:solidFill>
              <a:schemeClr val="tx1"/>
            </a:solidFill>
          </a:endParaRPr>
        </a:p>
      </dgm:t>
    </dgm:pt>
    <dgm:pt modelId="{90246B50-BCC2-4B89-A068-24C01E82F425}" type="parTrans" cxnId="{97048283-8F2E-4F00-8BA2-7F999CAE5619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EE9673E-C1CA-431C-BAD7-B1020E07DAC8}" type="sibTrans" cxnId="{97048283-8F2E-4F00-8BA2-7F999CAE5619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8BA6628B-5F48-438A-9F8F-2EB4D78FB11E}">
      <dgm:prSet phldrT="[Texto]" custT="1"/>
      <dgm:spPr/>
      <dgm:t>
        <a:bodyPr/>
        <a:lstStyle/>
        <a:p>
          <a:r>
            <a:rPr lang="es-EC" sz="1600" b="0" dirty="0" smtClean="0">
              <a:solidFill>
                <a:schemeClr val="tx1"/>
              </a:solidFill>
            </a:rPr>
            <a:t>-Capital de Trabajo neto</a:t>
          </a:r>
        </a:p>
        <a:p>
          <a:endParaRPr lang="es-EC" sz="1600" b="0" dirty="0" smtClean="0">
            <a:solidFill>
              <a:schemeClr val="tx1"/>
            </a:solidFill>
          </a:endParaRPr>
        </a:p>
        <a:p>
          <a:r>
            <a:rPr lang="es-EC" sz="1600" b="0" dirty="0" smtClean="0">
              <a:solidFill>
                <a:schemeClr val="tx1"/>
              </a:solidFill>
            </a:rPr>
            <a:t>-Liquidez corriente</a:t>
          </a:r>
        </a:p>
        <a:p>
          <a:endParaRPr lang="es-EC" sz="1600" b="0" dirty="0" smtClean="0">
            <a:solidFill>
              <a:schemeClr val="tx1"/>
            </a:solidFill>
          </a:endParaRPr>
        </a:p>
        <a:p>
          <a:r>
            <a:rPr lang="es-EC" sz="1600" b="0" dirty="0" smtClean="0">
              <a:solidFill>
                <a:schemeClr val="tx1"/>
              </a:solidFill>
            </a:rPr>
            <a:t>-Razón rápida o de la prueba acida</a:t>
          </a:r>
          <a:endParaRPr lang="en-US" sz="1600" b="0" dirty="0">
            <a:solidFill>
              <a:schemeClr val="tx1"/>
            </a:solidFill>
          </a:endParaRPr>
        </a:p>
      </dgm:t>
    </dgm:pt>
    <dgm:pt modelId="{F18375D0-7DEA-412C-968D-D700A36A6CAD}" type="parTrans" cxnId="{0D956B4D-C168-456A-B49B-EF5B4CA65151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88E7726E-4ECE-496F-86B9-A51DA46974A7}" type="sibTrans" cxnId="{0D956B4D-C168-456A-B49B-EF5B4CA65151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D26C059-E396-460A-97EB-F6AA538F5165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400" i="1" dirty="0" smtClean="0">
              <a:solidFill>
                <a:schemeClr val="tx1"/>
              </a:solidFill>
            </a:rPr>
            <a:t>ENDEUDAMIENTO</a:t>
          </a:r>
          <a:endParaRPr lang="en-US" sz="2400" dirty="0">
            <a:solidFill>
              <a:schemeClr val="tx1"/>
            </a:solidFill>
          </a:endParaRPr>
        </a:p>
      </dgm:t>
    </dgm:pt>
    <dgm:pt modelId="{20350CA3-2C12-4749-A45C-B0AF3D8BEB5B}" type="parTrans" cxnId="{031B9C4C-FAC8-4F1B-9B36-BF6415C49B9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6D5EEE8-5363-4FDA-ACD6-82484A08A8EE}" type="sibTrans" cxnId="{031B9C4C-FAC8-4F1B-9B36-BF6415C49B9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10890BB-D5AE-427F-A9EA-D029C8E8BA71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-</a:t>
          </a:r>
          <a:r>
            <a:rPr lang="es-EC" sz="1600" b="0" dirty="0" smtClean="0">
              <a:solidFill>
                <a:schemeClr val="tx1"/>
              </a:solidFill>
            </a:rPr>
            <a:t>Razón de deuda total</a:t>
          </a:r>
        </a:p>
        <a:p>
          <a:endParaRPr lang="es-EC" sz="1600" b="0" dirty="0" smtClean="0">
            <a:solidFill>
              <a:schemeClr val="tx1"/>
            </a:solidFill>
          </a:endParaRPr>
        </a:p>
        <a:p>
          <a:r>
            <a:rPr lang="es-EC" sz="1600" b="0" dirty="0" smtClean="0">
              <a:solidFill>
                <a:schemeClr val="tx1"/>
              </a:solidFill>
            </a:rPr>
            <a:t>-Endeudamiento patrimonial</a:t>
          </a:r>
        </a:p>
        <a:p>
          <a:endParaRPr lang="es-EC" sz="1600" b="0" dirty="0" smtClean="0">
            <a:solidFill>
              <a:schemeClr val="tx1"/>
            </a:solidFill>
          </a:endParaRPr>
        </a:p>
        <a:p>
          <a:r>
            <a:rPr lang="es-EC" sz="1600" b="0" dirty="0" smtClean="0">
              <a:solidFill>
                <a:schemeClr val="tx1"/>
              </a:solidFill>
            </a:rPr>
            <a:t>-Endeudamiento del activo fijo</a:t>
          </a:r>
          <a:endParaRPr lang="en-US" sz="1600" b="0" dirty="0">
            <a:solidFill>
              <a:schemeClr val="tx1"/>
            </a:solidFill>
          </a:endParaRPr>
        </a:p>
      </dgm:t>
    </dgm:pt>
    <dgm:pt modelId="{95D588A7-1B8D-4148-8CBD-DA81CACEBCCA}" type="parTrans" cxnId="{6A58EEA5-51A9-42CA-816B-D8138255A13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718D3AD-EFA9-40D2-AB69-3B6F7F3691D1}" type="sibTrans" cxnId="{6A58EEA5-51A9-42CA-816B-D8138255A13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FAC2C2E-5F49-49BD-BDE7-DE9C4EADBF88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-</a:t>
          </a:r>
          <a:r>
            <a:rPr lang="es-EC" sz="1600" b="0" dirty="0" smtClean="0">
              <a:solidFill>
                <a:schemeClr val="tx1"/>
              </a:solidFill>
            </a:rPr>
            <a:t>Rotación de Inventarios</a:t>
          </a:r>
        </a:p>
        <a:p>
          <a:endParaRPr lang="es-EC" sz="1600" b="0" dirty="0" smtClean="0">
            <a:solidFill>
              <a:schemeClr val="tx1"/>
            </a:solidFill>
          </a:endParaRPr>
        </a:p>
        <a:p>
          <a:r>
            <a:rPr lang="es-EC" sz="1600" b="0" dirty="0" smtClean="0">
              <a:solidFill>
                <a:schemeClr val="tx1"/>
              </a:solidFill>
            </a:rPr>
            <a:t>-Rotación de cartera</a:t>
          </a:r>
        </a:p>
        <a:p>
          <a:endParaRPr lang="es-EC" sz="1600" b="0" dirty="0" smtClean="0">
            <a:solidFill>
              <a:schemeClr val="tx1"/>
            </a:solidFill>
          </a:endParaRPr>
        </a:p>
        <a:p>
          <a:r>
            <a:rPr lang="es-EC" sz="1600" b="0" dirty="0" smtClean="0">
              <a:solidFill>
                <a:schemeClr val="tx1"/>
              </a:solidFill>
            </a:rPr>
            <a:t>-Rotación de los activos totales</a:t>
          </a:r>
        </a:p>
        <a:p>
          <a:endParaRPr lang="es-EC" sz="1600" b="0" dirty="0" smtClean="0">
            <a:solidFill>
              <a:schemeClr val="tx1"/>
            </a:solidFill>
          </a:endParaRPr>
        </a:p>
        <a:p>
          <a:r>
            <a:rPr lang="es-EC" sz="1600" b="0" dirty="0" smtClean="0">
              <a:solidFill>
                <a:schemeClr val="tx1"/>
              </a:solidFill>
            </a:rPr>
            <a:t>-Periodo promedio de cobro</a:t>
          </a:r>
        </a:p>
        <a:p>
          <a:endParaRPr lang="es-EC" sz="1600" b="0" dirty="0" smtClean="0">
            <a:solidFill>
              <a:schemeClr val="tx1"/>
            </a:solidFill>
          </a:endParaRPr>
        </a:p>
        <a:p>
          <a:r>
            <a:rPr lang="es-EC" sz="1600" b="0" dirty="0" smtClean="0">
              <a:solidFill>
                <a:schemeClr val="tx1"/>
              </a:solidFill>
            </a:rPr>
            <a:t>-Periodo promedio de pago</a:t>
          </a:r>
        </a:p>
      </dgm:t>
    </dgm:pt>
    <dgm:pt modelId="{EA408385-2192-448F-AFB6-C6AA391A8299}" type="parTrans" cxnId="{AE55CD48-2503-4724-B3B5-A0E6FEC9067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987D33B-99FE-4BFB-84C5-C96C1974FAED}" type="sibTrans" cxnId="{AE55CD48-2503-4724-B3B5-A0E6FEC9067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A9BE9016-633B-44A2-ABA7-A17777F09D9A}">
      <dgm:prSet phldrT="[Texto]" custT="1"/>
      <dgm:spPr/>
      <dgm:t>
        <a:bodyPr/>
        <a:lstStyle/>
        <a:p>
          <a:r>
            <a:rPr lang="es-EC" sz="1600" b="0" dirty="0" smtClean="0">
              <a:solidFill>
                <a:schemeClr val="tx1"/>
              </a:solidFill>
            </a:rPr>
            <a:t>-Margen de utilidad bruta</a:t>
          </a:r>
        </a:p>
        <a:p>
          <a:endParaRPr lang="es-EC" sz="1600" b="0" dirty="0" smtClean="0">
            <a:solidFill>
              <a:schemeClr val="tx1"/>
            </a:solidFill>
          </a:endParaRPr>
        </a:p>
        <a:p>
          <a:r>
            <a:rPr lang="es-EC" sz="1600" b="0" dirty="0" smtClean="0">
              <a:solidFill>
                <a:schemeClr val="tx1"/>
              </a:solidFill>
            </a:rPr>
            <a:t>-Margen de utilidad operativa</a:t>
          </a:r>
        </a:p>
        <a:p>
          <a:endParaRPr lang="es-EC" sz="1600" b="0" dirty="0" smtClean="0">
            <a:solidFill>
              <a:schemeClr val="tx1"/>
            </a:solidFill>
          </a:endParaRPr>
        </a:p>
        <a:p>
          <a:r>
            <a:rPr lang="es-EC" sz="1600" b="0" dirty="0" smtClean="0">
              <a:solidFill>
                <a:schemeClr val="tx1"/>
              </a:solidFill>
            </a:rPr>
            <a:t>-Margen de utilidad neta</a:t>
          </a:r>
        </a:p>
        <a:p>
          <a:endParaRPr lang="es-EC" sz="1600" b="0" dirty="0" smtClean="0">
            <a:solidFill>
              <a:schemeClr val="tx1"/>
            </a:solidFill>
          </a:endParaRPr>
        </a:p>
        <a:p>
          <a:r>
            <a:rPr lang="es-EC" sz="1600" b="0" dirty="0" smtClean="0">
              <a:solidFill>
                <a:schemeClr val="tx1"/>
              </a:solidFill>
            </a:rPr>
            <a:t>-Rendimiento sobre la Inversión o activos totales </a:t>
          </a:r>
        </a:p>
        <a:p>
          <a:endParaRPr lang="es-EC" sz="1600" b="0" dirty="0" smtClean="0">
            <a:solidFill>
              <a:schemeClr val="tx1"/>
            </a:solidFill>
          </a:endParaRPr>
        </a:p>
        <a:p>
          <a:r>
            <a:rPr lang="es-EC" sz="1600" b="0" dirty="0" smtClean="0">
              <a:solidFill>
                <a:schemeClr val="tx1"/>
              </a:solidFill>
            </a:rPr>
            <a:t>-Rendimiento sobre el patrimonio </a:t>
          </a:r>
          <a:endParaRPr lang="en-US" sz="1600" b="0" dirty="0">
            <a:solidFill>
              <a:schemeClr val="tx1"/>
            </a:solidFill>
          </a:endParaRPr>
        </a:p>
      </dgm:t>
    </dgm:pt>
    <dgm:pt modelId="{6804CFFE-25B6-4EB0-B03B-663D137B8C2F}" type="parTrans" cxnId="{839E1B86-ABAE-4FCB-8967-84877A8B8937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EAC8934-B15C-4B14-9C99-C999DE02967B}" type="sibTrans" cxnId="{839E1B86-ABAE-4FCB-8967-84877A8B8937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48A1979-2D0A-4ACC-8991-4603C0D4F625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400" i="1" dirty="0" smtClean="0">
              <a:solidFill>
                <a:schemeClr val="tx1"/>
              </a:solidFill>
            </a:rPr>
            <a:t>RENTABILIDAD</a:t>
          </a:r>
          <a:endParaRPr lang="en-US" sz="2400" dirty="0">
            <a:solidFill>
              <a:schemeClr val="tx1"/>
            </a:solidFill>
          </a:endParaRPr>
        </a:p>
      </dgm:t>
    </dgm:pt>
    <dgm:pt modelId="{03ABC805-F954-46F6-82DD-8B090BE5EDFC}" type="parTrans" cxnId="{CED5BD05-AEA7-4CF1-B0B2-C99D55E6B52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A6E57F03-C1B7-43B4-817E-D850CB38E0BA}" type="sibTrans" cxnId="{CED5BD05-AEA7-4CF1-B0B2-C99D55E6B52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4F09B0E-7E8E-42C7-8286-3EBCF950DCD2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400" i="1" dirty="0" smtClean="0">
              <a:solidFill>
                <a:schemeClr val="tx1"/>
              </a:solidFill>
            </a:rPr>
            <a:t>ACTIVIDAD</a:t>
          </a:r>
          <a:endParaRPr lang="en-US" sz="2400" dirty="0">
            <a:solidFill>
              <a:schemeClr val="tx1"/>
            </a:solidFill>
          </a:endParaRPr>
        </a:p>
      </dgm:t>
    </dgm:pt>
    <dgm:pt modelId="{33BDCDF7-A3E1-400F-BB46-53361C4C2D31}" type="sibTrans" cxnId="{A5070A86-634E-4CE3-B199-E1A88FF9E0D8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A9C2936-B9AD-415B-B1F1-035380BE209C}" type="parTrans" cxnId="{A5070A86-634E-4CE3-B199-E1A88FF9E0D8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2C09A00A-B2C2-45E6-B3BB-7ABDB871499C}" type="pres">
      <dgm:prSet presAssocID="{D42452D9-1836-4F58-AEA0-A2FB3A4F23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3EDAF7-E851-4181-AC59-59E0803B41EC}" type="pres">
      <dgm:prSet presAssocID="{480D22DD-9847-46C0-9C58-2DCCCD525F41}" presName="compositeNode" presStyleCnt="0">
        <dgm:presLayoutVars>
          <dgm:bulletEnabled val="1"/>
        </dgm:presLayoutVars>
      </dgm:prSet>
      <dgm:spPr/>
    </dgm:pt>
    <dgm:pt modelId="{0FAADB0F-E1C9-4D21-A46E-F73FDBE9A1EE}" type="pres">
      <dgm:prSet presAssocID="{480D22DD-9847-46C0-9C58-2DCCCD525F41}" presName="bgRect" presStyleLbl="node1" presStyleIdx="0" presStyleCnt="4" custScaleY="146836"/>
      <dgm:spPr/>
      <dgm:t>
        <a:bodyPr/>
        <a:lstStyle/>
        <a:p>
          <a:endParaRPr lang="en-US"/>
        </a:p>
      </dgm:t>
    </dgm:pt>
    <dgm:pt modelId="{671C7444-0804-4860-AFA6-57DC0F5E26CF}" type="pres">
      <dgm:prSet presAssocID="{480D22DD-9847-46C0-9C58-2DCCCD525F41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D0DF3-687F-4916-8DB0-B343ED4AA566}" type="pres">
      <dgm:prSet presAssocID="{480D22DD-9847-46C0-9C58-2DCCCD525F41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02F3B-F4A1-4249-AF0B-86D576EEB736}" type="pres">
      <dgm:prSet presAssocID="{EEE9673E-C1CA-431C-BAD7-B1020E07DAC8}" presName="hSp" presStyleCnt="0"/>
      <dgm:spPr/>
    </dgm:pt>
    <dgm:pt modelId="{AE399F4E-22B8-4DF6-8483-EF73FFE9407D}" type="pres">
      <dgm:prSet presAssocID="{EEE9673E-C1CA-431C-BAD7-B1020E07DAC8}" presName="vProcSp" presStyleCnt="0"/>
      <dgm:spPr/>
    </dgm:pt>
    <dgm:pt modelId="{E67CF7BE-655F-47F3-BD45-71EE375346A0}" type="pres">
      <dgm:prSet presAssocID="{EEE9673E-C1CA-431C-BAD7-B1020E07DAC8}" presName="vSp1" presStyleCnt="0"/>
      <dgm:spPr/>
    </dgm:pt>
    <dgm:pt modelId="{78380815-3DAF-4825-B517-931B57373907}" type="pres">
      <dgm:prSet presAssocID="{EEE9673E-C1CA-431C-BAD7-B1020E07DAC8}" presName="simulatedConn" presStyleLbl="solidFgAcc1" presStyleIdx="0" presStyleCnt="3"/>
      <dgm:spPr/>
    </dgm:pt>
    <dgm:pt modelId="{F9804F22-DE62-409F-BD96-FCAA1842C58A}" type="pres">
      <dgm:prSet presAssocID="{EEE9673E-C1CA-431C-BAD7-B1020E07DAC8}" presName="vSp2" presStyleCnt="0"/>
      <dgm:spPr/>
    </dgm:pt>
    <dgm:pt modelId="{1B68AA02-D51A-4B8F-B017-C5904150F1DB}" type="pres">
      <dgm:prSet presAssocID="{EEE9673E-C1CA-431C-BAD7-B1020E07DAC8}" presName="sibTrans" presStyleCnt="0"/>
      <dgm:spPr/>
    </dgm:pt>
    <dgm:pt modelId="{D9ACA842-AC7C-492A-B78E-0883A72020E9}" type="pres">
      <dgm:prSet presAssocID="{9D26C059-E396-460A-97EB-F6AA538F5165}" presName="compositeNode" presStyleCnt="0">
        <dgm:presLayoutVars>
          <dgm:bulletEnabled val="1"/>
        </dgm:presLayoutVars>
      </dgm:prSet>
      <dgm:spPr/>
    </dgm:pt>
    <dgm:pt modelId="{305D1B3C-22F5-4F45-AF8D-12DADF289240}" type="pres">
      <dgm:prSet presAssocID="{9D26C059-E396-460A-97EB-F6AA538F5165}" presName="bgRect" presStyleLbl="node1" presStyleIdx="1" presStyleCnt="4" custScaleY="146836"/>
      <dgm:spPr/>
      <dgm:t>
        <a:bodyPr/>
        <a:lstStyle/>
        <a:p>
          <a:endParaRPr lang="en-US"/>
        </a:p>
      </dgm:t>
    </dgm:pt>
    <dgm:pt modelId="{61DD65D5-FC5C-455E-B06C-C199EEC67FB8}" type="pres">
      <dgm:prSet presAssocID="{9D26C059-E396-460A-97EB-F6AA538F5165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8D0E3-78C2-4121-9FEC-AC1E8AC81BF0}" type="pres">
      <dgm:prSet presAssocID="{9D26C059-E396-460A-97EB-F6AA538F5165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6A300-46F3-4096-A546-C80D6C96C4FE}" type="pres">
      <dgm:prSet presAssocID="{36D5EEE8-5363-4FDA-ACD6-82484A08A8EE}" presName="hSp" presStyleCnt="0"/>
      <dgm:spPr/>
    </dgm:pt>
    <dgm:pt modelId="{ABC334B2-0AA9-4589-B693-9D0D605FA1B9}" type="pres">
      <dgm:prSet presAssocID="{36D5EEE8-5363-4FDA-ACD6-82484A08A8EE}" presName="vProcSp" presStyleCnt="0"/>
      <dgm:spPr/>
    </dgm:pt>
    <dgm:pt modelId="{4DD22437-A2BB-4274-9C66-EE9DB41BC058}" type="pres">
      <dgm:prSet presAssocID="{36D5EEE8-5363-4FDA-ACD6-82484A08A8EE}" presName="vSp1" presStyleCnt="0"/>
      <dgm:spPr/>
    </dgm:pt>
    <dgm:pt modelId="{6C545EC8-E544-4B9F-8D49-F44AC5DC954A}" type="pres">
      <dgm:prSet presAssocID="{36D5EEE8-5363-4FDA-ACD6-82484A08A8EE}" presName="simulatedConn" presStyleLbl="solidFgAcc1" presStyleIdx="1" presStyleCnt="3"/>
      <dgm:spPr/>
    </dgm:pt>
    <dgm:pt modelId="{BF5A0C3A-FE87-47AD-96F2-B265602E6359}" type="pres">
      <dgm:prSet presAssocID="{36D5EEE8-5363-4FDA-ACD6-82484A08A8EE}" presName="vSp2" presStyleCnt="0"/>
      <dgm:spPr/>
    </dgm:pt>
    <dgm:pt modelId="{B693D042-6289-4FB6-8E50-9F27006EB1F5}" type="pres">
      <dgm:prSet presAssocID="{36D5EEE8-5363-4FDA-ACD6-82484A08A8EE}" presName="sibTrans" presStyleCnt="0"/>
      <dgm:spPr/>
    </dgm:pt>
    <dgm:pt modelId="{C0E4A654-4ECD-4987-8222-02283CE912C9}" type="pres">
      <dgm:prSet presAssocID="{54F09B0E-7E8E-42C7-8286-3EBCF950DCD2}" presName="compositeNode" presStyleCnt="0">
        <dgm:presLayoutVars>
          <dgm:bulletEnabled val="1"/>
        </dgm:presLayoutVars>
      </dgm:prSet>
      <dgm:spPr/>
    </dgm:pt>
    <dgm:pt modelId="{DF9D3C3C-065D-40D3-9449-EFF5DC913FDC}" type="pres">
      <dgm:prSet presAssocID="{54F09B0E-7E8E-42C7-8286-3EBCF950DCD2}" presName="bgRect" presStyleLbl="node1" presStyleIdx="2" presStyleCnt="4" custScaleY="146836"/>
      <dgm:spPr/>
      <dgm:t>
        <a:bodyPr/>
        <a:lstStyle/>
        <a:p>
          <a:endParaRPr lang="en-US"/>
        </a:p>
      </dgm:t>
    </dgm:pt>
    <dgm:pt modelId="{92177DBF-AF55-4EEC-BFF3-BA6C17677C35}" type="pres">
      <dgm:prSet presAssocID="{54F09B0E-7E8E-42C7-8286-3EBCF950DCD2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94771-608D-436B-85A3-5A1A42486242}" type="pres">
      <dgm:prSet presAssocID="{54F09B0E-7E8E-42C7-8286-3EBCF950DCD2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F9DB5-20D8-4D9D-8B9B-2FDDB6710588}" type="pres">
      <dgm:prSet presAssocID="{33BDCDF7-A3E1-400F-BB46-53361C4C2D31}" presName="hSp" presStyleCnt="0"/>
      <dgm:spPr/>
    </dgm:pt>
    <dgm:pt modelId="{BB606ADB-875E-43CC-B33D-C036D73B7070}" type="pres">
      <dgm:prSet presAssocID="{33BDCDF7-A3E1-400F-BB46-53361C4C2D31}" presName="vProcSp" presStyleCnt="0"/>
      <dgm:spPr/>
    </dgm:pt>
    <dgm:pt modelId="{7B4D7AA8-6B0E-4379-A1F6-7F43EF290BCB}" type="pres">
      <dgm:prSet presAssocID="{33BDCDF7-A3E1-400F-BB46-53361C4C2D31}" presName="vSp1" presStyleCnt="0"/>
      <dgm:spPr/>
    </dgm:pt>
    <dgm:pt modelId="{DFBF51DD-B598-4D3A-9E57-34114991DC90}" type="pres">
      <dgm:prSet presAssocID="{33BDCDF7-A3E1-400F-BB46-53361C4C2D31}" presName="simulatedConn" presStyleLbl="solidFgAcc1" presStyleIdx="2" presStyleCnt="3"/>
      <dgm:spPr/>
    </dgm:pt>
    <dgm:pt modelId="{8D9C80E1-26C9-4C47-B421-B0D90157FF0E}" type="pres">
      <dgm:prSet presAssocID="{33BDCDF7-A3E1-400F-BB46-53361C4C2D31}" presName="vSp2" presStyleCnt="0"/>
      <dgm:spPr/>
    </dgm:pt>
    <dgm:pt modelId="{D703531E-86E2-4CD4-9773-94C851488DAB}" type="pres">
      <dgm:prSet presAssocID="{33BDCDF7-A3E1-400F-BB46-53361C4C2D31}" presName="sibTrans" presStyleCnt="0"/>
      <dgm:spPr/>
    </dgm:pt>
    <dgm:pt modelId="{F2F2D3F7-D6D4-4B71-824F-ECD5F29452CE}" type="pres">
      <dgm:prSet presAssocID="{148A1979-2D0A-4ACC-8991-4603C0D4F625}" presName="compositeNode" presStyleCnt="0">
        <dgm:presLayoutVars>
          <dgm:bulletEnabled val="1"/>
        </dgm:presLayoutVars>
      </dgm:prSet>
      <dgm:spPr/>
    </dgm:pt>
    <dgm:pt modelId="{F686AF75-00FA-4B83-ACC3-D813F3660D7A}" type="pres">
      <dgm:prSet presAssocID="{148A1979-2D0A-4ACC-8991-4603C0D4F625}" presName="bgRect" presStyleLbl="node1" presStyleIdx="3" presStyleCnt="4" custScaleY="146365"/>
      <dgm:spPr/>
      <dgm:t>
        <a:bodyPr/>
        <a:lstStyle/>
        <a:p>
          <a:endParaRPr lang="en-US"/>
        </a:p>
      </dgm:t>
    </dgm:pt>
    <dgm:pt modelId="{97AE6164-2D8D-48A8-B7FE-E42BB2194AA4}" type="pres">
      <dgm:prSet presAssocID="{148A1979-2D0A-4ACC-8991-4603C0D4F625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75D09-78B0-408E-A440-BEB219A4B39B}" type="pres">
      <dgm:prSet presAssocID="{148A1979-2D0A-4ACC-8991-4603C0D4F625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C1D1EB-1BE8-4889-942E-59A4961F4F17}" type="presOf" srcId="{54F09B0E-7E8E-42C7-8286-3EBCF950DCD2}" destId="{92177DBF-AF55-4EEC-BFF3-BA6C17677C35}" srcOrd="1" destOrd="0" presId="urn:microsoft.com/office/officeart/2005/8/layout/hProcess7"/>
    <dgm:cxn modelId="{1F82B4F9-32F5-4CB1-9F0C-7E4BF6872BEC}" type="presOf" srcId="{8BA6628B-5F48-438A-9F8F-2EB4D78FB11E}" destId="{A96D0DF3-687F-4916-8DB0-B343ED4AA566}" srcOrd="0" destOrd="0" presId="urn:microsoft.com/office/officeart/2005/8/layout/hProcess7"/>
    <dgm:cxn modelId="{C83F2A2A-6745-47E2-937C-3C4B6C0C0CA5}" type="presOf" srcId="{A9BE9016-633B-44A2-ABA7-A17777F09D9A}" destId="{29875D09-78B0-408E-A440-BEB219A4B39B}" srcOrd="0" destOrd="0" presId="urn:microsoft.com/office/officeart/2005/8/layout/hProcess7"/>
    <dgm:cxn modelId="{6C758B16-00A8-45C6-B4B8-CEC79377BC8D}" type="presOf" srcId="{148A1979-2D0A-4ACC-8991-4603C0D4F625}" destId="{F686AF75-00FA-4B83-ACC3-D813F3660D7A}" srcOrd="0" destOrd="0" presId="urn:microsoft.com/office/officeart/2005/8/layout/hProcess7"/>
    <dgm:cxn modelId="{B8B1DF6E-6447-4924-9E8E-6CAD6FB26544}" type="presOf" srcId="{9D26C059-E396-460A-97EB-F6AA538F5165}" destId="{305D1B3C-22F5-4F45-AF8D-12DADF289240}" srcOrd="0" destOrd="0" presId="urn:microsoft.com/office/officeart/2005/8/layout/hProcess7"/>
    <dgm:cxn modelId="{379C233B-B7F9-4600-A12A-6F5701A4D4E1}" type="presOf" srcId="{480D22DD-9847-46C0-9C58-2DCCCD525F41}" destId="{671C7444-0804-4860-AFA6-57DC0F5E26CF}" srcOrd="1" destOrd="0" presId="urn:microsoft.com/office/officeart/2005/8/layout/hProcess7"/>
    <dgm:cxn modelId="{0D956B4D-C168-456A-B49B-EF5B4CA65151}" srcId="{480D22DD-9847-46C0-9C58-2DCCCD525F41}" destId="{8BA6628B-5F48-438A-9F8F-2EB4D78FB11E}" srcOrd="0" destOrd="0" parTransId="{F18375D0-7DEA-412C-968D-D700A36A6CAD}" sibTransId="{88E7726E-4ECE-496F-86B9-A51DA46974A7}"/>
    <dgm:cxn modelId="{031B9C4C-FAC8-4F1B-9B36-BF6415C49B93}" srcId="{D42452D9-1836-4F58-AEA0-A2FB3A4F23A6}" destId="{9D26C059-E396-460A-97EB-F6AA538F5165}" srcOrd="1" destOrd="0" parTransId="{20350CA3-2C12-4749-A45C-B0AF3D8BEB5B}" sibTransId="{36D5EEE8-5363-4FDA-ACD6-82484A08A8EE}"/>
    <dgm:cxn modelId="{CED5BD05-AEA7-4CF1-B0B2-C99D55E6B520}" srcId="{D42452D9-1836-4F58-AEA0-A2FB3A4F23A6}" destId="{148A1979-2D0A-4ACC-8991-4603C0D4F625}" srcOrd="3" destOrd="0" parTransId="{03ABC805-F954-46F6-82DD-8B090BE5EDFC}" sibTransId="{A6E57F03-C1B7-43B4-817E-D850CB38E0BA}"/>
    <dgm:cxn modelId="{04BF35CC-ABE6-465B-BDBB-F5D44D1DFF27}" type="presOf" srcId="{480D22DD-9847-46C0-9C58-2DCCCD525F41}" destId="{0FAADB0F-E1C9-4D21-A46E-F73FDBE9A1EE}" srcOrd="0" destOrd="0" presId="urn:microsoft.com/office/officeart/2005/8/layout/hProcess7"/>
    <dgm:cxn modelId="{97048283-8F2E-4F00-8BA2-7F999CAE5619}" srcId="{D42452D9-1836-4F58-AEA0-A2FB3A4F23A6}" destId="{480D22DD-9847-46C0-9C58-2DCCCD525F41}" srcOrd="0" destOrd="0" parTransId="{90246B50-BCC2-4B89-A068-24C01E82F425}" sibTransId="{EEE9673E-C1CA-431C-BAD7-B1020E07DAC8}"/>
    <dgm:cxn modelId="{F21FB600-6347-47AA-9CC3-4627E6523733}" type="presOf" srcId="{9D26C059-E396-460A-97EB-F6AA538F5165}" destId="{61DD65D5-FC5C-455E-B06C-C199EEC67FB8}" srcOrd="1" destOrd="0" presId="urn:microsoft.com/office/officeart/2005/8/layout/hProcess7"/>
    <dgm:cxn modelId="{396B5428-C23A-421A-9E30-D763F7C7177F}" type="presOf" srcId="{D42452D9-1836-4F58-AEA0-A2FB3A4F23A6}" destId="{2C09A00A-B2C2-45E6-B3BB-7ABDB871499C}" srcOrd="0" destOrd="0" presId="urn:microsoft.com/office/officeart/2005/8/layout/hProcess7"/>
    <dgm:cxn modelId="{8BC0831B-0BD2-4DBE-BA0F-6AEC719257B4}" type="presOf" srcId="{010890BB-D5AE-427F-A9EA-D029C8E8BA71}" destId="{F0B8D0E3-78C2-4121-9FEC-AC1E8AC81BF0}" srcOrd="0" destOrd="0" presId="urn:microsoft.com/office/officeart/2005/8/layout/hProcess7"/>
    <dgm:cxn modelId="{766F0290-F098-4645-9428-FA104558FEE6}" type="presOf" srcId="{54F09B0E-7E8E-42C7-8286-3EBCF950DCD2}" destId="{DF9D3C3C-065D-40D3-9449-EFF5DC913FDC}" srcOrd="0" destOrd="0" presId="urn:microsoft.com/office/officeart/2005/8/layout/hProcess7"/>
    <dgm:cxn modelId="{6A58EEA5-51A9-42CA-816B-D8138255A133}" srcId="{9D26C059-E396-460A-97EB-F6AA538F5165}" destId="{010890BB-D5AE-427F-A9EA-D029C8E8BA71}" srcOrd="0" destOrd="0" parTransId="{95D588A7-1B8D-4148-8CBD-DA81CACEBCCA}" sibTransId="{B718D3AD-EFA9-40D2-AB69-3B6F7F3691D1}"/>
    <dgm:cxn modelId="{8F8BECA5-CA05-4F5D-913E-252BB188A80C}" type="presOf" srcId="{0FAC2C2E-5F49-49BD-BDE7-DE9C4EADBF88}" destId="{40894771-608D-436B-85A3-5A1A42486242}" srcOrd="0" destOrd="0" presId="urn:microsoft.com/office/officeart/2005/8/layout/hProcess7"/>
    <dgm:cxn modelId="{AE55CD48-2503-4724-B3B5-A0E6FEC90670}" srcId="{54F09B0E-7E8E-42C7-8286-3EBCF950DCD2}" destId="{0FAC2C2E-5F49-49BD-BDE7-DE9C4EADBF88}" srcOrd="0" destOrd="0" parTransId="{EA408385-2192-448F-AFB6-C6AA391A8299}" sibTransId="{3987D33B-99FE-4BFB-84C5-C96C1974FAED}"/>
    <dgm:cxn modelId="{A5070A86-634E-4CE3-B199-E1A88FF9E0D8}" srcId="{D42452D9-1836-4F58-AEA0-A2FB3A4F23A6}" destId="{54F09B0E-7E8E-42C7-8286-3EBCF950DCD2}" srcOrd="2" destOrd="0" parTransId="{BA9C2936-B9AD-415B-B1F1-035380BE209C}" sibTransId="{33BDCDF7-A3E1-400F-BB46-53361C4C2D31}"/>
    <dgm:cxn modelId="{0D058EFB-C120-478C-B2EF-E7CB8FAA03E1}" type="presOf" srcId="{148A1979-2D0A-4ACC-8991-4603C0D4F625}" destId="{97AE6164-2D8D-48A8-B7FE-E42BB2194AA4}" srcOrd="1" destOrd="0" presId="urn:microsoft.com/office/officeart/2005/8/layout/hProcess7"/>
    <dgm:cxn modelId="{839E1B86-ABAE-4FCB-8967-84877A8B8937}" srcId="{148A1979-2D0A-4ACC-8991-4603C0D4F625}" destId="{A9BE9016-633B-44A2-ABA7-A17777F09D9A}" srcOrd="0" destOrd="0" parTransId="{6804CFFE-25B6-4EB0-B03B-663D137B8C2F}" sibTransId="{BEAC8934-B15C-4B14-9C99-C999DE02967B}"/>
    <dgm:cxn modelId="{D2C7C9DE-5EFE-4CA2-B0E2-28C40F7E627D}" type="presParOf" srcId="{2C09A00A-B2C2-45E6-B3BB-7ABDB871499C}" destId="{CF3EDAF7-E851-4181-AC59-59E0803B41EC}" srcOrd="0" destOrd="0" presId="urn:microsoft.com/office/officeart/2005/8/layout/hProcess7"/>
    <dgm:cxn modelId="{20195230-7FB5-4F47-9A81-491124F80DCD}" type="presParOf" srcId="{CF3EDAF7-E851-4181-AC59-59E0803B41EC}" destId="{0FAADB0F-E1C9-4D21-A46E-F73FDBE9A1EE}" srcOrd="0" destOrd="0" presId="urn:microsoft.com/office/officeart/2005/8/layout/hProcess7"/>
    <dgm:cxn modelId="{8697F63F-2FE5-488D-974F-EDC132CE92EC}" type="presParOf" srcId="{CF3EDAF7-E851-4181-AC59-59E0803B41EC}" destId="{671C7444-0804-4860-AFA6-57DC0F5E26CF}" srcOrd="1" destOrd="0" presId="urn:microsoft.com/office/officeart/2005/8/layout/hProcess7"/>
    <dgm:cxn modelId="{1C527350-429B-4B50-AA55-1DE30B66452B}" type="presParOf" srcId="{CF3EDAF7-E851-4181-AC59-59E0803B41EC}" destId="{A96D0DF3-687F-4916-8DB0-B343ED4AA566}" srcOrd="2" destOrd="0" presId="urn:microsoft.com/office/officeart/2005/8/layout/hProcess7"/>
    <dgm:cxn modelId="{CB78D839-2196-4D86-97D2-8E09704256EA}" type="presParOf" srcId="{2C09A00A-B2C2-45E6-B3BB-7ABDB871499C}" destId="{8A402F3B-F4A1-4249-AF0B-86D576EEB736}" srcOrd="1" destOrd="0" presId="urn:microsoft.com/office/officeart/2005/8/layout/hProcess7"/>
    <dgm:cxn modelId="{886F0066-A7DC-4441-866B-5A4233A0A76F}" type="presParOf" srcId="{2C09A00A-B2C2-45E6-B3BB-7ABDB871499C}" destId="{AE399F4E-22B8-4DF6-8483-EF73FFE9407D}" srcOrd="2" destOrd="0" presId="urn:microsoft.com/office/officeart/2005/8/layout/hProcess7"/>
    <dgm:cxn modelId="{5F5C52C0-1140-4B79-B0B6-A57B0166FBB8}" type="presParOf" srcId="{AE399F4E-22B8-4DF6-8483-EF73FFE9407D}" destId="{E67CF7BE-655F-47F3-BD45-71EE375346A0}" srcOrd="0" destOrd="0" presId="urn:microsoft.com/office/officeart/2005/8/layout/hProcess7"/>
    <dgm:cxn modelId="{053C007E-5232-4504-84DE-9BE4BCA7BCE2}" type="presParOf" srcId="{AE399F4E-22B8-4DF6-8483-EF73FFE9407D}" destId="{78380815-3DAF-4825-B517-931B57373907}" srcOrd="1" destOrd="0" presId="urn:microsoft.com/office/officeart/2005/8/layout/hProcess7"/>
    <dgm:cxn modelId="{7B51DCA1-DDCE-4357-A19B-1679F00ABC11}" type="presParOf" srcId="{AE399F4E-22B8-4DF6-8483-EF73FFE9407D}" destId="{F9804F22-DE62-409F-BD96-FCAA1842C58A}" srcOrd="2" destOrd="0" presId="urn:microsoft.com/office/officeart/2005/8/layout/hProcess7"/>
    <dgm:cxn modelId="{4C9A6092-C7D2-4B8A-A57D-8FBBD2BD7C4C}" type="presParOf" srcId="{2C09A00A-B2C2-45E6-B3BB-7ABDB871499C}" destId="{1B68AA02-D51A-4B8F-B017-C5904150F1DB}" srcOrd="3" destOrd="0" presId="urn:microsoft.com/office/officeart/2005/8/layout/hProcess7"/>
    <dgm:cxn modelId="{F504987C-86C1-498E-A923-62276378D290}" type="presParOf" srcId="{2C09A00A-B2C2-45E6-B3BB-7ABDB871499C}" destId="{D9ACA842-AC7C-492A-B78E-0883A72020E9}" srcOrd="4" destOrd="0" presId="urn:microsoft.com/office/officeart/2005/8/layout/hProcess7"/>
    <dgm:cxn modelId="{4947EA04-2087-4812-BF01-64D6E94CB872}" type="presParOf" srcId="{D9ACA842-AC7C-492A-B78E-0883A72020E9}" destId="{305D1B3C-22F5-4F45-AF8D-12DADF289240}" srcOrd="0" destOrd="0" presId="urn:microsoft.com/office/officeart/2005/8/layout/hProcess7"/>
    <dgm:cxn modelId="{841C5B3D-CC48-4BBD-A633-6B5141463EEC}" type="presParOf" srcId="{D9ACA842-AC7C-492A-B78E-0883A72020E9}" destId="{61DD65D5-FC5C-455E-B06C-C199EEC67FB8}" srcOrd="1" destOrd="0" presId="urn:microsoft.com/office/officeart/2005/8/layout/hProcess7"/>
    <dgm:cxn modelId="{9A59B6CF-49D5-4789-9752-5EB3F71260C8}" type="presParOf" srcId="{D9ACA842-AC7C-492A-B78E-0883A72020E9}" destId="{F0B8D0E3-78C2-4121-9FEC-AC1E8AC81BF0}" srcOrd="2" destOrd="0" presId="urn:microsoft.com/office/officeart/2005/8/layout/hProcess7"/>
    <dgm:cxn modelId="{DFF3FABC-E269-45E2-882B-987D1A8EAD88}" type="presParOf" srcId="{2C09A00A-B2C2-45E6-B3BB-7ABDB871499C}" destId="{0986A300-46F3-4096-A546-C80D6C96C4FE}" srcOrd="5" destOrd="0" presId="urn:microsoft.com/office/officeart/2005/8/layout/hProcess7"/>
    <dgm:cxn modelId="{07F0606F-E5F2-4FA6-B882-1C04A987BF95}" type="presParOf" srcId="{2C09A00A-B2C2-45E6-B3BB-7ABDB871499C}" destId="{ABC334B2-0AA9-4589-B693-9D0D605FA1B9}" srcOrd="6" destOrd="0" presId="urn:microsoft.com/office/officeart/2005/8/layout/hProcess7"/>
    <dgm:cxn modelId="{16117CD7-B8B9-4A19-8FD2-223B3E40E7AC}" type="presParOf" srcId="{ABC334B2-0AA9-4589-B693-9D0D605FA1B9}" destId="{4DD22437-A2BB-4274-9C66-EE9DB41BC058}" srcOrd="0" destOrd="0" presId="urn:microsoft.com/office/officeart/2005/8/layout/hProcess7"/>
    <dgm:cxn modelId="{B403A348-8FED-470D-9182-93E9B1DCCAB4}" type="presParOf" srcId="{ABC334B2-0AA9-4589-B693-9D0D605FA1B9}" destId="{6C545EC8-E544-4B9F-8D49-F44AC5DC954A}" srcOrd="1" destOrd="0" presId="urn:microsoft.com/office/officeart/2005/8/layout/hProcess7"/>
    <dgm:cxn modelId="{3203FCCF-D9C4-48F1-A2FD-71AE592AAC38}" type="presParOf" srcId="{ABC334B2-0AA9-4589-B693-9D0D605FA1B9}" destId="{BF5A0C3A-FE87-47AD-96F2-B265602E6359}" srcOrd="2" destOrd="0" presId="urn:microsoft.com/office/officeart/2005/8/layout/hProcess7"/>
    <dgm:cxn modelId="{D2097913-9940-4C4D-9903-AEF941C5AFE6}" type="presParOf" srcId="{2C09A00A-B2C2-45E6-B3BB-7ABDB871499C}" destId="{B693D042-6289-4FB6-8E50-9F27006EB1F5}" srcOrd="7" destOrd="0" presId="urn:microsoft.com/office/officeart/2005/8/layout/hProcess7"/>
    <dgm:cxn modelId="{08D9E29C-DD07-48BE-8E9B-49A2858DD2AC}" type="presParOf" srcId="{2C09A00A-B2C2-45E6-B3BB-7ABDB871499C}" destId="{C0E4A654-4ECD-4987-8222-02283CE912C9}" srcOrd="8" destOrd="0" presId="urn:microsoft.com/office/officeart/2005/8/layout/hProcess7"/>
    <dgm:cxn modelId="{3D877573-0FB0-498C-BB7B-8B642912FA1B}" type="presParOf" srcId="{C0E4A654-4ECD-4987-8222-02283CE912C9}" destId="{DF9D3C3C-065D-40D3-9449-EFF5DC913FDC}" srcOrd="0" destOrd="0" presId="urn:microsoft.com/office/officeart/2005/8/layout/hProcess7"/>
    <dgm:cxn modelId="{553AD873-BCF7-4B17-A1F3-5DE28DE935C0}" type="presParOf" srcId="{C0E4A654-4ECD-4987-8222-02283CE912C9}" destId="{92177DBF-AF55-4EEC-BFF3-BA6C17677C35}" srcOrd="1" destOrd="0" presId="urn:microsoft.com/office/officeart/2005/8/layout/hProcess7"/>
    <dgm:cxn modelId="{F7D62B0A-534F-4325-A2AB-FA68A023D05F}" type="presParOf" srcId="{C0E4A654-4ECD-4987-8222-02283CE912C9}" destId="{40894771-608D-436B-85A3-5A1A42486242}" srcOrd="2" destOrd="0" presId="urn:microsoft.com/office/officeart/2005/8/layout/hProcess7"/>
    <dgm:cxn modelId="{4ABC542B-44B4-40F7-BBEE-470D4125F7EE}" type="presParOf" srcId="{2C09A00A-B2C2-45E6-B3BB-7ABDB871499C}" destId="{E85F9DB5-20D8-4D9D-8B9B-2FDDB6710588}" srcOrd="9" destOrd="0" presId="urn:microsoft.com/office/officeart/2005/8/layout/hProcess7"/>
    <dgm:cxn modelId="{22284966-0DF3-44C0-BEB9-6F2AE9E48479}" type="presParOf" srcId="{2C09A00A-B2C2-45E6-B3BB-7ABDB871499C}" destId="{BB606ADB-875E-43CC-B33D-C036D73B7070}" srcOrd="10" destOrd="0" presId="urn:microsoft.com/office/officeart/2005/8/layout/hProcess7"/>
    <dgm:cxn modelId="{318BEF4E-08CA-4643-B4F6-29E7364F48FE}" type="presParOf" srcId="{BB606ADB-875E-43CC-B33D-C036D73B7070}" destId="{7B4D7AA8-6B0E-4379-A1F6-7F43EF290BCB}" srcOrd="0" destOrd="0" presId="urn:microsoft.com/office/officeart/2005/8/layout/hProcess7"/>
    <dgm:cxn modelId="{B120384A-682B-482A-884F-6A4D81C079D6}" type="presParOf" srcId="{BB606ADB-875E-43CC-B33D-C036D73B7070}" destId="{DFBF51DD-B598-4D3A-9E57-34114991DC90}" srcOrd="1" destOrd="0" presId="urn:microsoft.com/office/officeart/2005/8/layout/hProcess7"/>
    <dgm:cxn modelId="{D41D220B-E029-4423-8974-E26794B8A185}" type="presParOf" srcId="{BB606ADB-875E-43CC-B33D-C036D73B7070}" destId="{8D9C80E1-26C9-4C47-B421-B0D90157FF0E}" srcOrd="2" destOrd="0" presId="urn:microsoft.com/office/officeart/2005/8/layout/hProcess7"/>
    <dgm:cxn modelId="{B20A651C-FAC4-4249-B3E6-5AAB56CE7C3B}" type="presParOf" srcId="{2C09A00A-B2C2-45E6-B3BB-7ABDB871499C}" destId="{D703531E-86E2-4CD4-9773-94C851488DAB}" srcOrd="11" destOrd="0" presId="urn:microsoft.com/office/officeart/2005/8/layout/hProcess7"/>
    <dgm:cxn modelId="{2A6B323C-A1FD-48AA-91B2-5BD208168FB3}" type="presParOf" srcId="{2C09A00A-B2C2-45E6-B3BB-7ABDB871499C}" destId="{F2F2D3F7-D6D4-4B71-824F-ECD5F29452CE}" srcOrd="12" destOrd="0" presId="urn:microsoft.com/office/officeart/2005/8/layout/hProcess7"/>
    <dgm:cxn modelId="{39254642-A6C7-4E6E-966F-AEE75D21242E}" type="presParOf" srcId="{F2F2D3F7-D6D4-4B71-824F-ECD5F29452CE}" destId="{F686AF75-00FA-4B83-ACC3-D813F3660D7A}" srcOrd="0" destOrd="0" presId="urn:microsoft.com/office/officeart/2005/8/layout/hProcess7"/>
    <dgm:cxn modelId="{A11A0E3C-83B0-4651-AF8B-3EC37EF1BF38}" type="presParOf" srcId="{F2F2D3F7-D6D4-4B71-824F-ECD5F29452CE}" destId="{97AE6164-2D8D-48A8-B7FE-E42BB2194AA4}" srcOrd="1" destOrd="0" presId="urn:microsoft.com/office/officeart/2005/8/layout/hProcess7"/>
    <dgm:cxn modelId="{2C8680FE-BFED-4326-9A11-486CF472F125}" type="presParOf" srcId="{F2F2D3F7-D6D4-4B71-824F-ECD5F29452CE}" destId="{29875D09-78B0-408E-A440-BEB219A4B39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188E60-4D96-4FC1-8C00-09747F187F07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ECDBDA2-73BC-4484-B799-F1617CD57E44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TIPOS DE ESTUDIO</a:t>
          </a:r>
          <a:endParaRPr lang="en-US" dirty="0">
            <a:solidFill>
              <a:schemeClr val="tx1"/>
            </a:solidFill>
          </a:endParaRPr>
        </a:p>
      </dgm:t>
    </dgm:pt>
    <dgm:pt modelId="{E8CA8FDC-1E7D-4733-9BEA-1ED674115AC0}" type="parTrans" cxnId="{36B26A1B-9DD8-4690-B161-98ABFEA5D82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CD34B84-4008-4226-8DB0-F82C7BCC60FB}" type="sibTrans" cxnId="{36B26A1B-9DD8-4690-B161-98ABFEA5D82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B39F3C4-BC9B-4DC0-BBB4-710C2980A483}">
      <dgm:prSet phldrT="[Texto]"/>
      <dgm:spPr/>
      <dgm:t>
        <a:bodyPr/>
        <a:lstStyle/>
        <a:p>
          <a:r>
            <a:rPr lang="es-EC" b="0" dirty="0" smtClean="0">
              <a:solidFill>
                <a:schemeClr val="tx1"/>
              </a:solidFill>
            </a:rPr>
            <a:t>Estudio Exploratorio</a:t>
          </a:r>
          <a:endParaRPr lang="en-US" b="0" dirty="0">
            <a:solidFill>
              <a:schemeClr val="tx1"/>
            </a:solidFill>
          </a:endParaRPr>
        </a:p>
      </dgm:t>
    </dgm:pt>
    <dgm:pt modelId="{00A501F4-4818-4CA2-86E7-001434213E02}" type="parTrans" cxnId="{7AF7F13F-6CE8-4259-9AD7-C11C0B72B28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8C15DDD-B3F1-4301-99A0-EED2FB1CE41F}" type="sibTrans" cxnId="{7AF7F13F-6CE8-4259-9AD7-C11C0B72B28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69319A3-4C71-4C99-B689-B959EC7C8CB4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MÉTODOS DE INVESTIGACIÓN</a:t>
          </a:r>
          <a:endParaRPr lang="en-US" dirty="0">
            <a:solidFill>
              <a:schemeClr val="tx1"/>
            </a:solidFill>
          </a:endParaRPr>
        </a:p>
      </dgm:t>
    </dgm:pt>
    <dgm:pt modelId="{8EEDEEEE-C509-47AB-A45D-9D2B663EC1E5}" type="parTrans" cxnId="{B4414D9A-7B3C-462C-BF25-6EA475D5041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99CFF9-353F-45A2-88B5-BF7A66AC84FA}" type="sibTrans" cxnId="{B4414D9A-7B3C-462C-BF25-6EA475D50417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281EC4-4876-49A1-BA01-64269FE91F9F}">
      <dgm:prSet phldrT="[Texto]"/>
      <dgm:spPr/>
      <dgm:t>
        <a:bodyPr/>
        <a:lstStyle/>
        <a:p>
          <a:r>
            <a:rPr lang="es-EC" b="0" dirty="0" smtClean="0">
              <a:solidFill>
                <a:schemeClr val="tx1"/>
              </a:solidFill>
            </a:rPr>
            <a:t>Método Analítico</a:t>
          </a:r>
          <a:endParaRPr lang="en-US" b="0" dirty="0">
            <a:solidFill>
              <a:schemeClr val="tx1"/>
            </a:solidFill>
          </a:endParaRPr>
        </a:p>
      </dgm:t>
    </dgm:pt>
    <dgm:pt modelId="{429D17BF-FC9F-45B6-B29C-807CCBF3C83A}" type="parTrans" cxnId="{8EB2B720-8143-477E-A85C-F989E5149C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96F6E8-5F85-44E0-82C0-A55077EF365B}" type="sibTrans" cxnId="{8EB2B720-8143-477E-A85C-F989E5149C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B464ED3-75F3-4376-B834-8DD2F7ABE185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FUENTES DE INVESTIGACIÓN </a:t>
          </a:r>
          <a:endParaRPr lang="en-US" dirty="0">
            <a:solidFill>
              <a:schemeClr val="tx1"/>
            </a:solidFill>
          </a:endParaRPr>
        </a:p>
      </dgm:t>
    </dgm:pt>
    <dgm:pt modelId="{C7B3BCF6-6D63-4612-8403-1EE802CAC2EB}" type="parTrans" cxnId="{DE4F2F0F-FCED-440A-8A2D-A2886BA342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C523986-3D60-4E02-98E9-D499613E4F49}" type="sibTrans" cxnId="{DE4F2F0F-FCED-440A-8A2D-A2886BA342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3DEE06-2514-4BC0-97A0-0E373EF36F93}">
      <dgm:prSet phldrT="[Texto]"/>
      <dgm:spPr/>
      <dgm:t>
        <a:bodyPr/>
        <a:lstStyle/>
        <a:p>
          <a:r>
            <a:rPr lang="es-EC" b="0" dirty="0" smtClean="0">
              <a:solidFill>
                <a:schemeClr val="tx1"/>
              </a:solidFill>
            </a:rPr>
            <a:t>Primarias</a:t>
          </a:r>
          <a:endParaRPr lang="en-US" b="0" dirty="0">
            <a:solidFill>
              <a:schemeClr val="tx1"/>
            </a:solidFill>
          </a:endParaRPr>
        </a:p>
      </dgm:t>
    </dgm:pt>
    <dgm:pt modelId="{633A6263-690A-46E3-A7A0-7CB729B9F93C}" type="parTrans" cxnId="{F032EF31-FB65-4FE2-B7F7-8362B61D77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1FE6D66-ECD0-4012-A64A-7855DDC3825A}" type="sibTrans" cxnId="{F032EF31-FB65-4FE2-B7F7-8362B61D77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944EAB-8AFE-40AA-8C75-D4A2F04D25D2}">
      <dgm:prSet phldrT="[Texto]"/>
      <dgm:spPr/>
      <dgm:t>
        <a:bodyPr/>
        <a:lstStyle/>
        <a:p>
          <a:r>
            <a:rPr lang="es-EC" b="0" dirty="0" smtClean="0">
              <a:solidFill>
                <a:schemeClr val="tx1"/>
              </a:solidFill>
            </a:rPr>
            <a:t>Estudio Descriptivo</a:t>
          </a:r>
          <a:endParaRPr lang="en-US" b="0" dirty="0">
            <a:solidFill>
              <a:schemeClr val="tx1"/>
            </a:solidFill>
          </a:endParaRPr>
        </a:p>
      </dgm:t>
    </dgm:pt>
    <dgm:pt modelId="{A66EC1A8-07EF-4F4D-AB7A-C2A5A995F1AD}" type="parTrans" cxnId="{E56B89F3-9FF0-4DD1-B5DB-DB95BE85AFA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3DECF93-DEAA-43CB-9150-C2476A8914B3}" type="sibTrans" cxnId="{E56B89F3-9FF0-4DD1-B5DB-DB95BE85AFA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0E1214-E434-49A3-BCD3-6DFBB257EA16}">
      <dgm:prSet phldrT="[Texto]"/>
      <dgm:spPr/>
      <dgm:t>
        <a:bodyPr/>
        <a:lstStyle/>
        <a:p>
          <a:r>
            <a:rPr lang="es-EC" b="0" dirty="0" smtClean="0">
              <a:solidFill>
                <a:schemeClr val="tx1"/>
              </a:solidFill>
            </a:rPr>
            <a:t>Estudio Correlacional</a:t>
          </a:r>
          <a:endParaRPr lang="en-US" b="0" dirty="0">
            <a:solidFill>
              <a:schemeClr val="tx1"/>
            </a:solidFill>
          </a:endParaRPr>
        </a:p>
      </dgm:t>
    </dgm:pt>
    <dgm:pt modelId="{D6ADE2C9-75B4-46B6-A6B7-E0705703D6FB}" type="parTrans" cxnId="{FC5583B2-BD63-441D-9489-6B4A66DAB7C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336D132-BA73-413A-BCE5-6A8DF37D6156}" type="sibTrans" cxnId="{FC5583B2-BD63-441D-9489-6B4A66DAB7C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C4DDF00-B252-41F2-A6A6-E6E70C562C90}">
      <dgm:prSet phldrT="[Texto]"/>
      <dgm:spPr/>
      <dgm:t>
        <a:bodyPr/>
        <a:lstStyle/>
        <a:p>
          <a:endParaRPr lang="en-US" b="0" dirty="0">
            <a:solidFill>
              <a:schemeClr val="tx1"/>
            </a:solidFill>
          </a:endParaRPr>
        </a:p>
      </dgm:t>
    </dgm:pt>
    <dgm:pt modelId="{74864869-A614-47EF-A28B-37921D8E0EF2}" type="parTrans" cxnId="{FFFDD012-49F0-46A5-A1DC-A486899E631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7045259-7FCD-4690-ADDB-E8DB43BC3256}" type="sibTrans" cxnId="{FFFDD012-49F0-46A5-A1DC-A486899E631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0CE2D6A-CF26-42E4-8103-90A727A138D5}">
      <dgm:prSet phldrT="[Texto]"/>
      <dgm:spPr/>
      <dgm:t>
        <a:bodyPr/>
        <a:lstStyle/>
        <a:p>
          <a:r>
            <a:rPr lang="es-EC" b="0" dirty="0" smtClean="0">
              <a:solidFill>
                <a:schemeClr val="tx1"/>
              </a:solidFill>
            </a:rPr>
            <a:t>Estudio Explicativo</a:t>
          </a:r>
          <a:endParaRPr lang="en-US" b="0" dirty="0">
            <a:solidFill>
              <a:schemeClr val="tx1"/>
            </a:solidFill>
          </a:endParaRPr>
        </a:p>
      </dgm:t>
    </dgm:pt>
    <dgm:pt modelId="{EF3902C9-6AC6-4281-B527-80E20095BC6F}" type="parTrans" cxnId="{7BCF3E60-8AC7-445C-A9B3-00E2ECC4E9F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E8462BB-A76B-46BE-A5AF-DFFF0CCB9FC0}" type="sibTrans" cxnId="{7BCF3E60-8AC7-445C-A9B3-00E2ECC4E9F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CB762D-5D4D-492A-958D-D186136450F4}">
      <dgm:prSet phldrT="[Texto]"/>
      <dgm:spPr/>
      <dgm:t>
        <a:bodyPr/>
        <a:lstStyle/>
        <a:p>
          <a:r>
            <a:rPr lang="es-EC" b="0" dirty="0" smtClean="0">
              <a:solidFill>
                <a:schemeClr val="tx1"/>
              </a:solidFill>
            </a:rPr>
            <a:t>Método Sintético</a:t>
          </a:r>
          <a:endParaRPr lang="en-US" b="0" dirty="0">
            <a:solidFill>
              <a:schemeClr val="tx1"/>
            </a:solidFill>
          </a:endParaRPr>
        </a:p>
      </dgm:t>
    </dgm:pt>
    <dgm:pt modelId="{4724D5DF-7780-4ECD-9903-B37B5ABA6AA7}" type="parTrans" cxnId="{112C488B-1657-4145-A6A7-F58AB271231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197A98A-3E9D-466A-AF24-2BE324D43158}" type="sibTrans" cxnId="{112C488B-1657-4145-A6A7-F58AB271231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1BB6499-7614-46F1-B41B-B087AB6CD434}">
      <dgm:prSet phldrT="[Texto]"/>
      <dgm:spPr/>
      <dgm:t>
        <a:bodyPr/>
        <a:lstStyle/>
        <a:p>
          <a:r>
            <a:rPr lang="es-EC" b="0" dirty="0" smtClean="0">
              <a:solidFill>
                <a:schemeClr val="tx1"/>
              </a:solidFill>
            </a:rPr>
            <a:t>Método Histórico-Comparativo</a:t>
          </a:r>
          <a:endParaRPr lang="en-US" b="0" dirty="0">
            <a:solidFill>
              <a:schemeClr val="tx1"/>
            </a:solidFill>
          </a:endParaRPr>
        </a:p>
      </dgm:t>
    </dgm:pt>
    <dgm:pt modelId="{D6448DA9-8CC4-4705-9FAF-ED3E6322AE2C}" type="parTrans" cxnId="{E3403EE5-12BD-4915-BA8F-27B6F77DC5C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59C3178-2696-489D-8A00-A2DB191084E2}" type="sibTrans" cxnId="{E3403EE5-12BD-4915-BA8F-27B6F77DC5C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6FD868-68FD-4079-87CD-A16D72155C10}">
      <dgm:prSet phldrT="[Texto]"/>
      <dgm:spPr/>
      <dgm:t>
        <a:bodyPr/>
        <a:lstStyle/>
        <a:p>
          <a:endParaRPr lang="en-US" b="0" dirty="0">
            <a:solidFill>
              <a:schemeClr val="tx1"/>
            </a:solidFill>
          </a:endParaRPr>
        </a:p>
      </dgm:t>
    </dgm:pt>
    <dgm:pt modelId="{47F5CEB5-CBA8-4F56-A1B9-7143713CB5E0}" type="parTrans" cxnId="{88E9D015-AFFF-4B5B-A92B-EECD88FBB6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D715EC6-57C6-4335-B503-4AB047664939}" type="sibTrans" cxnId="{88E9D015-AFFF-4B5B-A92B-EECD88FBB6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3BC57DF-AFC2-45D6-8417-F568B4239218}">
      <dgm:prSet phldrT="[Texto]"/>
      <dgm:spPr/>
      <dgm:t>
        <a:bodyPr/>
        <a:lstStyle/>
        <a:p>
          <a:r>
            <a:rPr lang="es-EC" b="0" dirty="0" smtClean="0">
              <a:solidFill>
                <a:schemeClr val="tx1"/>
              </a:solidFill>
            </a:rPr>
            <a:t>Secundarias</a:t>
          </a:r>
          <a:endParaRPr lang="en-US" b="0" dirty="0">
            <a:solidFill>
              <a:schemeClr val="tx1"/>
            </a:solidFill>
          </a:endParaRPr>
        </a:p>
      </dgm:t>
    </dgm:pt>
    <dgm:pt modelId="{B1AAD0EA-BE71-4CDE-8822-D2298A10C696}" type="parTrans" cxnId="{722EDEA7-BFEE-4B12-AFF7-95570A18338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E91302A-A236-434D-8037-ABDD908EEAF8}" type="sibTrans" cxnId="{722EDEA7-BFEE-4B12-AFF7-95570A18338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B0FD8A8-EC66-4B04-A31D-AA87C4CAC059}">
      <dgm:prSet phldrT="[Texto]"/>
      <dgm:spPr/>
      <dgm:t>
        <a:bodyPr/>
        <a:lstStyle/>
        <a:p>
          <a:endParaRPr lang="en-US" b="0" dirty="0">
            <a:solidFill>
              <a:schemeClr val="tx1"/>
            </a:solidFill>
          </a:endParaRPr>
        </a:p>
      </dgm:t>
    </dgm:pt>
    <dgm:pt modelId="{49814D82-7C7E-47F5-B095-AC42DB13C629}" type="parTrans" cxnId="{F21B15E5-03B9-485E-AE8C-4931CEFD2F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A00BEE5-8DD4-4A3C-BCD1-EECD9DD65FA1}" type="sibTrans" cxnId="{F21B15E5-03B9-485E-AE8C-4931CEFD2F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95AD18-7F07-4604-9FFD-3147758D82E2}" type="pres">
      <dgm:prSet presAssocID="{F4188E60-4D96-4FC1-8C00-09747F187F0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218FCF-3CFA-41F5-BE1F-5EF324D4CF41}" type="pres">
      <dgm:prSet presAssocID="{7ECDBDA2-73BC-4484-B799-F1617CD57E44}" presName="composite" presStyleCnt="0"/>
      <dgm:spPr/>
    </dgm:pt>
    <dgm:pt modelId="{3D9F2072-AA27-4370-AD63-D41477116D54}" type="pres">
      <dgm:prSet presAssocID="{7ECDBDA2-73BC-4484-B799-F1617CD57E4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FD4C2-7C23-4DCA-834A-7D4367E9A6E8}" type="pres">
      <dgm:prSet presAssocID="{7ECDBDA2-73BC-4484-B799-F1617CD57E44}" presName="parSh" presStyleLbl="node1" presStyleIdx="0" presStyleCnt="3"/>
      <dgm:spPr/>
      <dgm:t>
        <a:bodyPr/>
        <a:lstStyle/>
        <a:p>
          <a:endParaRPr lang="en-US"/>
        </a:p>
      </dgm:t>
    </dgm:pt>
    <dgm:pt modelId="{D9F23AC9-2E46-43EB-A0FB-5B3577B19BC0}" type="pres">
      <dgm:prSet presAssocID="{7ECDBDA2-73BC-4484-B799-F1617CD57E44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7EA46-4D52-4C29-B0DF-3EA51F490D0E}" type="pres">
      <dgm:prSet presAssocID="{1CD34B84-4008-4226-8DB0-F82C7BCC60F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D0BAAFF-2CA0-40F3-8749-C93E4D361048}" type="pres">
      <dgm:prSet presAssocID="{1CD34B84-4008-4226-8DB0-F82C7BCC60FB}" presName="connTx" presStyleLbl="sibTrans2D1" presStyleIdx="0" presStyleCnt="2"/>
      <dgm:spPr/>
      <dgm:t>
        <a:bodyPr/>
        <a:lstStyle/>
        <a:p>
          <a:endParaRPr lang="en-US"/>
        </a:p>
      </dgm:t>
    </dgm:pt>
    <dgm:pt modelId="{A099E4F1-A0AD-4B28-8992-5D976EE55262}" type="pres">
      <dgm:prSet presAssocID="{369319A3-4C71-4C99-B689-B959EC7C8CB4}" presName="composite" presStyleCnt="0"/>
      <dgm:spPr/>
    </dgm:pt>
    <dgm:pt modelId="{90D79544-DF17-40F7-A763-13F2CA46B220}" type="pres">
      <dgm:prSet presAssocID="{369319A3-4C71-4C99-B689-B959EC7C8CB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C28FF-AAB1-421B-9F4D-AC4270029B1F}" type="pres">
      <dgm:prSet presAssocID="{369319A3-4C71-4C99-B689-B959EC7C8CB4}" presName="parSh" presStyleLbl="node1" presStyleIdx="1" presStyleCnt="3"/>
      <dgm:spPr/>
      <dgm:t>
        <a:bodyPr/>
        <a:lstStyle/>
        <a:p>
          <a:endParaRPr lang="en-US"/>
        </a:p>
      </dgm:t>
    </dgm:pt>
    <dgm:pt modelId="{AFE0DB38-D0FF-4A61-BF43-E5AC5115ED59}" type="pres">
      <dgm:prSet presAssocID="{369319A3-4C71-4C99-B689-B959EC7C8CB4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E5BEE-4C4C-4AB2-993F-0FFF504B4318}" type="pres">
      <dgm:prSet presAssocID="{A199CFF9-353F-45A2-88B5-BF7A66AC84F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3FC71FB-B8E0-4A77-8D5B-F79BE9FBC1CE}" type="pres">
      <dgm:prSet presAssocID="{A199CFF9-353F-45A2-88B5-BF7A66AC84FA}" presName="connTx" presStyleLbl="sibTrans2D1" presStyleIdx="1" presStyleCnt="2"/>
      <dgm:spPr/>
      <dgm:t>
        <a:bodyPr/>
        <a:lstStyle/>
        <a:p>
          <a:endParaRPr lang="en-US"/>
        </a:p>
      </dgm:t>
    </dgm:pt>
    <dgm:pt modelId="{BC0AA9BA-E14B-43CA-9C07-00C4C6341988}" type="pres">
      <dgm:prSet presAssocID="{FB464ED3-75F3-4376-B834-8DD2F7ABE185}" presName="composite" presStyleCnt="0"/>
      <dgm:spPr/>
    </dgm:pt>
    <dgm:pt modelId="{BBC58CED-5AB1-40F5-BFF3-17F171F9B2E0}" type="pres">
      <dgm:prSet presAssocID="{FB464ED3-75F3-4376-B834-8DD2F7ABE185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7EF2D-96A6-4420-AE6D-8B2ECB884D9D}" type="pres">
      <dgm:prSet presAssocID="{FB464ED3-75F3-4376-B834-8DD2F7ABE185}" presName="parSh" presStyleLbl="node1" presStyleIdx="2" presStyleCnt="3"/>
      <dgm:spPr/>
      <dgm:t>
        <a:bodyPr/>
        <a:lstStyle/>
        <a:p>
          <a:endParaRPr lang="en-US"/>
        </a:p>
      </dgm:t>
    </dgm:pt>
    <dgm:pt modelId="{17E53572-1E2E-4128-A023-874B91292678}" type="pres">
      <dgm:prSet presAssocID="{FB464ED3-75F3-4376-B834-8DD2F7ABE185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519709-F87D-4503-91E4-B4428D5E53C8}" type="presOf" srcId="{1CD34B84-4008-4226-8DB0-F82C7BCC60FB}" destId="{5167EA46-4D52-4C29-B0DF-3EA51F490D0E}" srcOrd="0" destOrd="0" presId="urn:microsoft.com/office/officeart/2005/8/layout/process3"/>
    <dgm:cxn modelId="{2547E318-BC1D-4028-8393-9D030D37431F}" type="presOf" srcId="{7ECDBDA2-73BC-4484-B799-F1617CD57E44}" destId="{3D9F2072-AA27-4370-AD63-D41477116D54}" srcOrd="0" destOrd="0" presId="urn:microsoft.com/office/officeart/2005/8/layout/process3"/>
    <dgm:cxn modelId="{532D3B73-975B-4F76-AB5F-BB1F7FB6D723}" type="presOf" srcId="{1CD34B84-4008-4226-8DB0-F82C7BCC60FB}" destId="{2D0BAAFF-2CA0-40F3-8749-C93E4D361048}" srcOrd="1" destOrd="0" presId="urn:microsoft.com/office/officeart/2005/8/layout/process3"/>
    <dgm:cxn modelId="{50831BC9-613C-47EB-9A9F-B307FE4CB54D}" type="presOf" srcId="{A0CE2D6A-CF26-42E4-8103-90A727A138D5}" destId="{D9F23AC9-2E46-43EB-A0FB-5B3577B19BC0}" srcOrd="0" destOrd="3" presId="urn:microsoft.com/office/officeart/2005/8/layout/process3"/>
    <dgm:cxn modelId="{B506A1B0-15D1-4586-A13E-38ECF7B51822}" type="presOf" srcId="{5B0FD8A8-EC66-4B04-A31D-AA87C4CAC059}" destId="{17E53572-1E2E-4128-A023-874B91292678}" srcOrd="0" destOrd="1" presId="urn:microsoft.com/office/officeart/2005/8/layout/process3"/>
    <dgm:cxn modelId="{7BCF3E60-8AC7-445C-A9B3-00E2ECC4E9FE}" srcId="{7ECDBDA2-73BC-4484-B799-F1617CD57E44}" destId="{A0CE2D6A-CF26-42E4-8103-90A727A138D5}" srcOrd="3" destOrd="0" parTransId="{EF3902C9-6AC6-4281-B527-80E20095BC6F}" sibTransId="{CE8462BB-A76B-46BE-A5AF-DFFF0CCB9FC0}"/>
    <dgm:cxn modelId="{88E9D015-AFFF-4B5B-A92B-EECD88FBB66D}" srcId="{FB464ED3-75F3-4376-B834-8DD2F7ABE185}" destId="{856FD868-68FD-4079-87CD-A16D72155C10}" srcOrd="3" destOrd="0" parTransId="{47F5CEB5-CBA8-4F56-A1B9-7143713CB5E0}" sibTransId="{0D715EC6-57C6-4335-B503-4AB047664939}"/>
    <dgm:cxn modelId="{36B26A1B-9DD8-4690-B161-98ABFEA5D827}" srcId="{F4188E60-4D96-4FC1-8C00-09747F187F07}" destId="{7ECDBDA2-73BC-4484-B799-F1617CD57E44}" srcOrd="0" destOrd="0" parTransId="{E8CA8FDC-1E7D-4733-9BEA-1ED674115AC0}" sibTransId="{1CD34B84-4008-4226-8DB0-F82C7BCC60FB}"/>
    <dgm:cxn modelId="{D4B87DFD-0C9F-4ACA-A5E0-258145132A43}" type="presOf" srcId="{E40E1214-E434-49A3-BCD3-6DFBB257EA16}" destId="{D9F23AC9-2E46-43EB-A0FB-5B3577B19BC0}" srcOrd="0" destOrd="2" presId="urn:microsoft.com/office/officeart/2005/8/layout/process3"/>
    <dgm:cxn modelId="{FFFDD012-49F0-46A5-A1DC-A486899E6310}" srcId="{7ECDBDA2-73BC-4484-B799-F1617CD57E44}" destId="{8C4DDF00-B252-41F2-A6A6-E6E70C562C90}" srcOrd="4" destOrd="0" parTransId="{74864869-A614-47EF-A28B-37921D8E0EF2}" sibTransId="{87045259-7FCD-4690-ADDB-E8DB43BC3256}"/>
    <dgm:cxn modelId="{B44CBB7D-68BA-4EA1-87AE-BF29FEDCD1B7}" type="presOf" srcId="{ED3DEE06-2514-4BC0-97A0-0E373EF36F93}" destId="{17E53572-1E2E-4128-A023-874B91292678}" srcOrd="0" destOrd="0" presId="urn:microsoft.com/office/officeart/2005/8/layout/process3"/>
    <dgm:cxn modelId="{8BE38B8C-6658-4F23-87A8-ACED1D496D39}" type="presOf" srcId="{8C4DDF00-B252-41F2-A6A6-E6E70C562C90}" destId="{D9F23AC9-2E46-43EB-A0FB-5B3577B19BC0}" srcOrd="0" destOrd="4" presId="urn:microsoft.com/office/officeart/2005/8/layout/process3"/>
    <dgm:cxn modelId="{FC5583B2-BD63-441D-9489-6B4A66DAB7CB}" srcId="{7ECDBDA2-73BC-4484-B799-F1617CD57E44}" destId="{E40E1214-E434-49A3-BCD3-6DFBB257EA16}" srcOrd="2" destOrd="0" parTransId="{D6ADE2C9-75B4-46B6-A6B7-E0705703D6FB}" sibTransId="{0336D132-BA73-413A-BCE5-6A8DF37D6156}"/>
    <dgm:cxn modelId="{112C488B-1657-4145-A6A7-F58AB271231E}" srcId="{369319A3-4C71-4C99-B689-B959EC7C8CB4}" destId="{B1CB762D-5D4D-492A-958D-D186136450F4}" srcOrd="1" destOrd="0" parTransId="{4724D5DF-7780-4ECD-9903-B37B5ABA6AA7}" sibTransId="{F197A98A-3E9D-466A-AF24-2BE324D43158}"/>
    <dgm:cxn modelId="{688CC9C1-29C1-483C-8E07-31540C2EC6BB}" type="presOf" srcId="{F4188E60-4D96-4FC1-8C00-09747F187F07}" destId="{7E95AD18-7F07-4604-9FFD-3147758D82E2}" srcOrd="0" destOrd="0" presId="urn:microsoft.com/office/officeart/2005/8/layout/process3"/>
    <dgm:cxn modelId="{DE4F2F0F-FCED-440A-8A2D-A2886BA342B1}" srcId="{F4188E60-4D96-4FC1-8C00-09747F187F07}" destId="{FB464ED3-75F3-4376-B834-8DD2F7ABE185}" srcOrd="2" destOrd="0" parTransId="{C7B3BCF6-6D63-4612-8403-1EE802CAC2EB}" sibTransId="{AC523986-3D60-4E02-98E9-D499613E4F49}"/>
    <dgm:cxn modelId="{45C862EC-7E9E-4F63-9437-820F3314D65D}" type="presOf" srcId="{A199CFF9-353F-45A2-88B5-BF7A66AC84FA}" destId="{53FC71FB-B8E0-4A77-8D5B-F79BE9FBC1CE}" srcOrd="1" destOrd="0" presId="urn:microsoft.com/office/officeart/2005/8/layout/process3"/>
    <dgm:cxn modelId="{814B669B-7F12-4A6A-B3AC-DB11E227231E}" type="presOf" srcId="{B1CB762D-5D4D-492A-958D-D186136450F4}" destId="{AFE0DB38-D0FF-4A61-BF43-E5AC5115ED59}" srcOrd="0" destOrd="1" presId="urn:microsoft.com/office/officeart/2005/8/layout/process3"/>
    <dgm:cxn modelId="{A442C683-0518-4C29-BAAD-2A6B2F02AFCB}" type="presOf" srcId="{54944EAB-8AFE-40AA-8C75-D4A2F04D25D2}" destId="{D9F23AC9-2E46-43EB-A0FB-5B3577B19BC0}" srcOrd="0" destOrd="1" presId="urn:microsoft.com/office/officeart/2005/8/layout/process3"/>
    <dgm:cxn modelId="{A770D5AA-422B-49E2-B849-E470143F28C2}" type="presOf" srcId="{FB464ED3-75F3-4376-B834-8DD2F7ABE185}" destId="{5E57EF2D-96A6-4420-AE6D-8B2ECB884D9D}" srcOrd="1" destOrd="0" presId="urn:microsoft.com/office/officeart/2005/8/layout/process3"/>
    <dgm:cxn modelId="{0AA82B9F-ADC7-46D9-9893-1830BAFC789E}" type="presOf" srcId="{91BB6499-7614-46F1-B41B-B087AB6CD434}" destId="{AFE0DB38-D0FF-4A61-BF43-E5AC5115ED59}" srcOrd="0" destOrd="2" presId="urn:microsoft.com/office/officeart/2005/8/layout/process3"/>
    <dgm:cxn modelId="{18B46BB6-5744-478F-88F7-84759B9A0AAF}" type="presOf" srcId="{FB464ED3-75F3-4376-B834-8DD2F7ABE185}" destId="{BBC58CED-5AB1-40F5-BFF3-17F171F9B2E0}" srcOrd="0" destOrd="0" presId="urn:microsoft.com/office/officeart/2005/8/layout/process3"/>
    <dgm:cxn modelId="{B4414D9A-7B3C-462C-BF25-6EA475D50417}" srcId="{F4188E60-4D96-4FC1-8C00-09747F187F07}" destId="{369319A3-4C71-4C99-B689-B959EC7C8CB4}" srcOrd="1" destOrd="0" parTransId="{8EEDEEEE-C509-47AB-A45D-9D2B663EC1E5}" sibTransId="{A199CFF9-353F-45A2-88B5-BF7A66AC84FA}"/>
    <dgm:cxn modelId="{150E739C-6D0A-4B4A-9346-4A830227E7F2}" type="presOf" srcId="{5B39F3C4-BC9B-4DC0-BBB4-710C2980A483}" destId="{D9F23AC9-2E46-43EB-A0FB-5B3577B19BC0}" srcOrd="0" destOrd="0" presId="urn:microsoft.com/office/officeart/2005/8/layout/process3"/>
    <dgm:cxn modelId="{F032EF31-FB65-4FE2-B7F7-8362B61D7747}" srcId="{FB464ED3-75F3-4376-B834-8DD2F7ABE185}" destId="{ED3DEE06-2514-4BC0-97A0-0E373EF36F93}" srcOrd="0" destOrd="0" parTransId="{633A6263-690A-46E3-A7A0-7CB729B9F93C}" sibTransId="{31FE6D66-ECD0-4012-A64A-7855DDC3825A}"/>
    <dgm:cxn modelId="{9D703688-A524-4ECB-8A56-E8397AF6FA7F}" type="presOf" srcId="{A199CFF9-353F-45A2-88B5-BF7A66AC84FA}" destId="{1CEE5BEE-4C4C-4AB2-993F-0FFF504B4318}" srcOrd="0" destOrd="0" presId="urn:microsoft.com/office/officeart/2005/8/layout/process3"/>
    <dgm:cxn modelId="{5C22A816-40A3-4643-9D43-38A4CFA9D26D}" type="presOf" srcId="{5C281EC4-4876-49A1-BA01-64269FE91F9F}" destId="{AFE0DB38-D0FF-4A61-BF43-E5AC5115ED59}" srcOrd="0" destOrd="0" presId="urn:microsoft.com/office/officeart/2005/8/layout/process3"/>
    <dgm:cxn modelId="{32E3B99D-798B-40A9-A9E5-976E228A4376}" type="presOf" srcId="{7ECDBDA2-73BC-4484-B799-F1617CD57E44}" destId="{EB1FD4C2-7C23-4DCA-834A-7D4367E9A6E8}" srcOrd="1" destOrd="0" presId="urn:microsoft.com/office/officeart/2005/8/layout/process3"/>
    <dgm:cxn modelId="{1A26065C-9FA3-4B83-8459-A2EDCC2FFC24}" type="presOf" srcId="{369319A3-4C71-4C99-B689-B959EC7C8CB4}" destId="{90D79544-DF17-40F7-A763-13F2CA46B220}" srcOrd="0" destOrd="0" presId="urn:microsoft.com/office/officeart/2005/8/layout/process3"/>
    <dgm:cxn modelId="{F21B15E5-03B9-485E-AE8C-4931CEFD2F63}" srcId="{FB464ED3-75F3-4376-B834-8DD2F7ABE185}" destId="{5B0FD8A8-EC66-4B04-A31D-AA87C4CAC059}" srcOrd="1" destOrd="0" parTransId="{49814D82-7C7E-47F5-B095-AC42DB13C629}" sibTransId="{0A00BEE5-8DD4-4A3C-BCD1-EECD9DD65FA1}"/>
    <dgm:cxn modelId="{8EB2B720-8143-477E-A85C-F989E5149C0E}" srcId="{369319A3-4C71-4C99-B689-B959EC7C8CB4}" destId="{5C281EC4-4876-49A1-BA01-64269FE91F9F}" srcOrd="0" destOrd="0" parTransId="{429D17BF-FC9F-45B6-B29C-807CCBF3C83A}" sibTransId="{7496F6E8-5F85-44E0-82C0-A55077EF365B}"/>
    <dgm:cxn modelId="{323CD758-678E-401B-8C12-4160CD52A2F5}" type="presOf" srcId="{856FD868-68FD-4079-87CD-A16D72155C10}" destId="{17E53572-1E2E-4128-A023-874B91292678}" srcOrd="0" destOrd="3" presId="urn:microsoft.com/office/officeart/2005/8/layout/process3"/>
    <dgm:cxn modelId="{0B3D6BB1-620B-4E7E-B599-FC2B78A3D560}" type="presOf" srcId="{D3BC57DF-AFC2-45D6-8417-F568B4239218}" destId="{17E53572-1E2E-4128-A023-874B91292678}" srcOrd="0" destOrd="2" presId="urn:microsoft.com/office/officeart/2005/8/layout/process3"/>
    <dgm:cxn modelId="{4C58BE46-DC66-4926-BE74-EB8994DFE342}" type="presOf" srcId="{369319A3-4C71-4C99-B689-B959EC7C8CB4}" destId="{405C28FF-AAB1-421B-9F4D-AC4270029B1F}" srcOrd="1" destOrd="0" presId="urn:microsoft.com/office/officeart/2005/8/layout/process3"/>
    <dgm:cxn modelId="{722EDEA7-BFEE-4B12-AFF7-95570A183383}" srcId="{FB464ED3-75F3-4376-B834-8DD2F7ABE185}" destId="{D3BC57DF-AFC2-45D6-8417-F568B4239218}" srcOrd="2" destOrd="0" parTransId="{B1AAD0EA-BE71-4CDE-8822-D2298A10C696}" sibTransId="{EE91302A-A236-434D-8037-ABDD908EEAF8}"/>
    <dgm:cxn modelId="{E3403EE5-12BD-4915-BA8F-27B6F77DC5CE}" srcId="{369319A3-4C71-4C99-B689-B959EC7C8CB4}" destId="{91BB6499-7614-46F1-B41B-B087AB6CD434}" srcOrd="2" destOrd="0" parTransId="{D6448DA9-8CC4-4705-9FAF-ED3E6322AE2C}" sibTransId="{C59C3178-2696-489D-8A00-A2DB191084E2}"/>
    <dgm:cxn modelId="{7AF7F13F-6CE8-4259-9AD7-C11C0B72B285}" srcId="{7ECDBDA2-73BC-4484-B799-F1617CD57E44}" destId="{5B39F3C4-BC9B-4DC0-BBB4-710C2980A483}" srcOrd="0" destOrd="0" parTransId="{00A501F4-4818-4CA2-86E7-001434213E02}" sibTransId="{F8C15DDD-B3F1-4301-99A0-EED2FB1CE41F}"/>
    <dgm:cxn modelId="{E56B89F3-9FF0-4DD1-B5DB-DB95BE85AFAB}" srcId="{7ECDBDA2-73BC-4484-B799-F1617CD57E44}" destId="{54944EAB-8AFE-40AA-8C75-D4A2F04D25D2}" srcOrd="1" destOrd="0" parTransId="{A66EC1A8-07EF-4F4D-AB7A-C2A5A995F1AD}" sibTransId="{B3DECF93-DEAA-43CB-9150-C2476A8914B3}"/>
    <dgm:cxn modelId="{9B883E12-4ECB-481D-A568-A4DCE0A136DB}" type="presParOf" srcId="{7E95AD18-7F07-4604-9FFD-3147758D82E2}" destId="{07218FCF-3CFA-41F5-BE1F-5EF324D4CF41}" srcOrd="0" destOrd="0" presId="urn:microsoft.com/office/officeart/2005/8/layout/process3"/>
    <dgm:cxn modelId="{ECBD646E-467D-42B4-82C4-FA470ABCDDFD}" type="presParOf" srcId="{07218FCF-3CFA-41F5-BE1F-5EF324D4CF41}" destId="{3D9F2072-AA27-4370-AD63-D41477116D54}" srcOrd="0" destOrd="0" presId="urn:microsoft.com/office/officeart/2005/8/layout/process3"/>
    <dgm:cxn modelId="{5D15209C-23F1-422F-9DBE-394B8B4D6711}" type="presParOf" srcId="{07218FCF-3CFA-41F5-BE1F-5EF324D4CF41}" destId="{EB1FD4C2-7C23-4DCA-834A-7D4367E9A6E8}" srcOrd="1" destOrd="0" presId="urn:microsoft.com/office/officeart/2005/8/layout/process3"/>
    <dgm:cxn modelId="{5053E6CE-723F-4E77-952E-E94D17293C8D}" type="presParOf" srcId="{07218FCF-3CFA-41F5-BE1F-5EF324D4CF41}" destId="{D9F23AC9-2E46-43EB-A0FB-5B3577B19BC0}" srcOrd="2" destOrd="0" presId="urn:microsoft.com/office/officeart/2005/8/layout/process3"/>
    <dgm:cxn modelId="{3B5F8D28-4D80-41E6-BAD5-8438B9D33E9F}" type="presParOf" srcId="{7E95AD18-7F07-4604-9FFD-3147758D82E2}" destId="{5167EA46-4D52-4C29-B0DF-3EA51F490D0E}" srcOrd="1" destOrd="0" presId="urn:microsoft.com/office/officeart/2005/8/layout/process3"/>
    <dgm:cxn modelId="{99F1C598-51A5-47F4-98EF-02F5B20F4F36}" type="presParOf" srcId="{5167EA46-4D52-4C29-B0DF-3EA51F490D0E}" destId="{2D0BAAFF-2CA0-40F3-8749-C93E4D361048}" srcOrd="0" destOrd="0" presId="urn:microsoft.com/office/officeart/2005/8/layout/process3"/>
    <dgm:cxn modelId="{F8900870-36D7-4369-9C81-90EC5A350027}" type="presParOf" srcId="{7E95AD18-7F07-4604-9FFD-3147758D82E2}" destId="{A099E4F1-A0AD-4B28-8992-5D976EE55262}" srcOrd="2" destOrd="0" presId="urn:microsoft.com/office/officeart/2005/8/layout/process3"/>
    <dgm:cxn modelId="{E5A54C2B-A5DD-49DB-86E5-3036DD1EA7C7}" type="presParOf" srcId="{A099E4F1-A0AD-4B28-8992-5D976EE55262}" destId="{90D79544-DF17-40F7-A763-13F2CA46B220}" srcOrd="0" destOrd="0" presId="urn:microsoft.com/office/officeart/2005/8/layout/process3"/>
    <dgm:cxn modelId="{4345E234-2EBE-4913-8229-D30534E40BD3}" type="presParOf" srcId="{A099E4F1-A0AD-4B28-8992-5D976EE55262}" destId="{405C28FF-AAB1-421B-9F4D-AC4270029B1F}" srcOrd="1" destOrd="0" presId="urn:microsoft.com/office/officeart/2005/8/layout/process3"/>
    <dgm:cxn modelId="{11BAE480-02A5-460F-A3EC-AE6CAD0D3250}" type="presParOf" srcId="{A099E4F1-A0AD-4B28-8992-5D976EE55262}" destId="{AFE0DB38-D0FF-4A61-BF43-E5AC5115ED59}" srcOrd="2" destOrd="0" presId="urn:microsoft.com/office/officeart/2005/8/layout/process3"/>
    <dgm:cxn modelId="{5E8447A9-AE61-4A6E-B8D7-D2DF9756C76C}" type="presParOf" srcId="{7E95AD18-7F07-4604-9FFD-3147758D82E2}" destId="{1CEE5BEE-4C4C-4AB2-993F-0FFF504B4318}" srcOrd="3" destOrd="0" presId="urn:microsoft.com/office/officeart/2005/8/layout/process3"/>
    <dgm:cxn modelId="{C6FC36A5-09EB-4722-AC9B-5F3CFA928EF5}" type="presParOf" srcId="{1CEE5BEE-4C4C-4AB2-993F-0FFF504B4318}" destId="{53FC71FB-B8E0-4A77-8D5B-F79BE9FBC1CE}" srcOrd="0" destOrd="0" presId="urn:microsoft.com/office/officeart/2005/8/layout/process3"/>
    <dgm:cxn modelId="{011DB9A4-06B8-4864-B8B4-B386E7324B2E}" type="presParOf" srcId="{7E95AD18-7F07-4604-9FFD-3147758D82E2}" destId="{BC0AA9BA-E14B-43CA-9C07-00C4C6341988}" srcOrd="4" destOrd="0" presId="urn:microsoft.com/office/officeart/2005/8/layout/process3"/>
    <dgm:cxn modelId="{612B40E8-EC1C-46CA-90B9-3860A9648270}" type="presParOf" srcId="{BC0AA9BA-E14B-43CA-9C07-00C4C6341988}" destId="{BBC58CED-5AB1-40F5-BFF3-17F171F9B2E0}" srcOrd="0" destOrd="0" presId="urn:microsoft.com/office/officeart/2005/8/layout/process3"/>
    <dgm:cxn modelId="{8951BD8F-9FA9-4C14-A1DF-A522760EDAA3}" type="presParOf" srcId="{BC0AA9BA-E14B-43CA-9C07-00C4C6341988}" destId="{5E57EF2D-96A6-4420-AE6D-8B2ECB884D9D}" srcOrd="1" destOrd="0" presId="urn:microsoft.com/office/officeart/2005/8/layout/process3"/>
    <dgm:cxn modelId="{6545BAAB-7077-4ACE-9420-56C0C0F16B0D}" type="presParOf" srcId="{BC0AA9BA-E14B-43CA-9C07-00C4C6341988}" destId="{17E53572-1E2E-4128-A023-874B9129267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815E91-C1D7-4205-A13B-6E979C892CA0}" type="doc">
      <dgm:prSet loTypeId="urn:microsoft.com/office/officeart/2009/3/layout/StepUpProcess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022E35-3C92-45FB-A1F4-B06DB623A48F}">
      <dgm:prSet phldrT="[Texto]" custT="1"/>
      <dgm:spPr/>
      <dgm:t>
        <a:bodyPr/>
        <a:lstStyle/>
        <a:p>
          <a:pPr algn="l"/>
          <a:r>
            <a:rPr lang="es-EC" sz="1800" b="1" dirty="0" smtClean="0"/>
            <a:t>Empresa:</a:t>
          </a:r>
        </a:p>
        <a:p>
          <a:pPr algn="l"/>
          <a:r>
            <a:rPr lang="es-EC" sz="1800" b="0" dirty="0" smtClean="0"/>
            <a:t>Compañía Jácome Santamaría Cía. Ltda.</a:t>
          </a:r>
          <a:endParaRPr lang="es-EC" sz="1800" b="1" dirty="0" smtClean="0"/>
        </a:p>
        <a:p>
          <a:pPr algn="l"/>
          <a:r>
            <a:rPr lang="es-EC" sz="1800" b="1" dirty="0" smtClean="0"/>
            <a:t>Gerente General:</a:t>
          </a:r>
          <a:r>
            <a:rPr lang="es-EC" sz="1800" dirty="0" smtClean="0"/>
            <a:t>	</a:t>
          </a:r>
        </a:p>
        <a:p>
          <a:pPr algn="l"/>
          <a:r>
            <a:rPr lang="es-EC" sz="1800" dirty="0" smtClean="0"/>
            <a:t>Sr. Juan Jácome</a:t>
          </a:r>
        </a:p>
        <a:p>
          <a:pPr algn="l"/>
          <a:r>
            <a:rPr lang="es-EC" sz="1800" b="1" dirty="0" smtClean="0"/>
            <a:t>Contador General:</a:t>
          </a:r>
        </a:p>
        <a:p>
          <a:pPr algn="l"/>
          <a:r>
            <a:rPr lang="es-EC" sz="1800" dirty="0" smtClean="0"/>
            <a:t>Ing. Jazmín Morán</a:t>
          </a:r>
        </a:p>
      </dgm:t>
    </dgm:pt>
    <dgm:pt modelId="{CC89823C-0DE1-44A2-B556-9310BD786A05}" type="parTrans" cxnId="{B010244E-28B8-42DA-B257-F1F692F5C6D6}">
      <dgm:prSet/>
      <dgm:spPr/>
      <dgm:t>
        <a:bodyPr/>
        <a:lstStyle/>
        <a:p>
          <a:endParaRPr lang="en-US" sz="2400"/>
        </a:p>
      </dgm:t>
    </dgm:pt>
    <dgm:pt modelId="{5F9AB6BF-7733-456D-B449-9E5841286691}" type="sibTrans" cxnId="{B010244E-28B8-42DA-B257-F1F692F5C6D6}">
      <dgm:prSet/>
      <dgm:spPr/>
      <dgm:t>
        <a:bodyPr/>
        <a:lstStyle/>
        <a:p>
          <a:endParaRPr lang="en-US" sz="2400"/>
        </a:p>
      </dgm:t>
    </dgm:pt>
    <dgm:pt modelId="{6C86BBA2-3D02-42C5-83DF-3B4B69A87D22}">
      <dgm:prSet phldrT="[Texto]" custT="1"/>
      <dgm:spPr/>
      <dgm:t>
        <a:bodyPr/>
        <a:lstStyle/>
        <a:p>
          <a:r>
            <a:rPr lang="es-EC" sz="1800" b="1" dirty="0" smtClean="0"/>
            <a:t>Empresa:</a:t>
          </a:r>
        </a:p>
        <a:p>
          <a:r>
            <a:rPr lang="es-EC" sz="1800" b="0" dirty="0" smtClean="0"/>
            <a:t>Multicomercio Aldean S.C.C</a:t>
          </a:r>
          <a:endParaRPr lang="en-US" sz="1800" b="0" dirty="0" smtClean="0"/>
        </a:p>
        <a:p>
          <a:r>
            <a:rPr lang="es-EC" sz="1800" b="1" dirty="0" smtClean="0"/>
            <a:t>Gerente General: </a:t>
          </a:r>
        </a:p>
        <a:p>
          <a:r>
            <a:rPr lang="es-EC" sz="1800" dirty="0" smtClean="0"/>
            <a:t>Sr. Luis Aldean</a:t>
          </a:r>
          <a:endParaRPr lang="en-US" sz="1800" dirty="0" smtClean="0"/>
        </a:p>
        <a:p>
          <a:r>
            <a:rPr lang="es-EC" sz="1800" b="1" dirty="0" smtClean="0"/>
            <a:t>Crédito y Cobranza:	</a:t>
          </a:r>
        </a:p>
        <a:p>
          <a:r>
            <a:rPr lang="es-EC" sz="1800" dirty="0" smtClean="0"/>
            <a:t>Ing. Fernanda Samaniego</a:t>
          </a:r>
          <a:endParaRPr lang="en-US" sz="1800" dirty="0"/>
        </a:p>
      </dgm:t>
    </dgm:pt>
    <dgm:pt modelId="{94395BE9-670E-4D59-ABC4-F0B6810607A5}" type="parTrans" cxnId="{39482AF9-B0E1-4622-B65A-A4CADF27E32F}">
      <dgm:prSet/>
      <dgm:spPr/>
      <dgm:t>
        <a:bodyPr/>
        <a:lstStyle/>
        <a:p>
          <a:endParaRPr lang="en-US" sz="2400"/>
        </a:p>
      </dgm:t>
    </dgm:pt>
    <dgm:pt modelId="{3DC9400B-111A-487E-ABED-356FB5C6E618}" type="sibTrans" cxnId="{39482AF9-B0E1-4622-B65A-A4CADF27E32F}">
      <dgm:prSet/>
      <dgm:spPr/>
      <dgm:t>
        <a:bodyPr/>
        <a:lstStyle/>
        <a:p>
          <a:endParaRPr lang="en-US" sz="2400"/>
        </a:p>
      </dgm:t>
    </dgm:pt>
    <dgm:pt modelId="{E42943DE-5CEA-434A-B72A-8E0928396400}">
      <dgm:prSet phldrT="[Texto]" custT="1"/>
      <dgm:spPr/>
      <dgm:t>
        <a:bodyPr/>
        <a:lstStyle/>
        <a:p>
          <a:r>
            <a:rPr lang="es-EC" sz="1800" b="1" dirty="0" smtClean="0"/>
            <a:t>Empresas:</a:t>
          </a:r>
        </a:p>
        <a:p>
          <a:r>
            <a:rPr lang="es-EC" sz="1800" b="0" dirty="0" smtClean="0"/>
            <a:t>Distribuidora Superior</a:t>
          </a:r>
          <a:endParaRPr lang="en-US" sz="1800" b="0" dirty="0" smtClean="0"/>
        </a:p>
        <a:p>
          <a:r>
            <a:rPr lang="es-EC" sz="1800" b="1" dirty="0" smtClean="0"/>
            <a:t>Gerente General:</a:t>
          </a:r>
        </a:p>
        <a:p>
          <a:r>
            <a:rPr lang="es-EC" sz="1800" dirty="0" smtClean="0"/>
            <a:t>Sr. Wilmer Leiva</a:t>
          </a:r>
          <a:endParaRPr lang="en-US" sz="1800" dirty="0" smtClean="0"/>
        </a:p>
        <a:p>
          <a:r>
            <a:rPr lang="es-EC" sz="1800" b="1" dirty="0" smtClean="0"/>
            <a:t>Contador General:</a:t>
          </a:r>
        </a:p>
        <a:p>
          <a:r>
            <a:rPr lang="es-EC" sz="1800" dirty="0" smtClean="0"/>
            <a:t>Ing. Jacqueline Muñoz</a:t>
          </a:r>
          <a:endParaRPr lang="en-US" sz="1800" dirty="0"/>
        </a:p>
      </dgm:t>
    </dgm:pt>
    <dgm:pt modelId="{A02B60AF-1960-40DB-BFDC-491F4291CD36}" type="parTrans" cxnId="{2D604592-C075-4206-8DC1-4D82A49D3AD3}">
      <dgm:prSet/>
      <dgm:spPr/>
      <dgm:t>
        <a:bodyPr/>
        <a:lstStyle/>
        <a:p>
          <a:endParaRPr lang="en-US" sz="2400"/>
        </a:p>
      </dgm:t>
    </dgm:pt>
    <dgm:pt modelId="{5863A992-533E-4DA1-9FA8-DAD82B36A1C7}" type="sibTrans" cxnId="{2D604592-C075-4206-8DC1-4D82A49D3AD3}">
      <dgm:prSet/>
      <dgm:spPr/>
      <dgm:t>
        <a:bodyPr/>
        <a:lstStyle/>
        <a:p>
          <a:endParaRPr lang="en-US" sz="2400"/>
        </a:p>
      </dgm:t>
    </dgm:pt>
    <dgm:pt modelId="{449E25AC-A8EF-4562-8222-73D8E2C8AE54}" type="pres">
      <dgm:prSet presAssocID="{0A815E91-C1D7-4205-A13B-6E979C892CA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90A9224-97BF-4E5A-8C29-918B97E8A0CC}" type="pres">
      <dgm:prSet presAssocID="{97022E35-3C92-45FB-A1F4-B06DB623A48F}" presName="composite" presStyleCnt="0"/>
      <dgm:spPr/>
    </dgm:pt>
    <dgm:pt modelId="{EC2DA9D8-DC6B-4F25-A45C-B75B31DBD326}" type="pres">
      <dgm:prSet presAssocID="{97022E35-3C92-45FB-A1F4-B06DB623A48F}" presName="LShape" presStyleLbl="alignNode1" presStyleIdx="0" presStyleCnt="5"/>
      <dgm:spPr/>
    </dgm:pt>
    <dgm:pt modelId="{54348714-48AC-48FA-AD0B-36CEB5664D99}" type="pres">
      <dgm:prSet presAssocID="{97022E35-3C92-45FB-A1F4-B06DB623A48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51A44-8CAD-48F4-A7CD-1F6793763F5A}" type="pres">
      <dgm:prSet presAssocID="{97022E35-3C92-45FB-A1F4-B06DB623A48F}" presName="Triangle" presStyleLbl="alignNode1" presStyleIdx="1" presStyleCnt="5"/>
      <dgm:spPr/>
    </dgm:pt>
    <dgm:pt modelId="{F6D2DE5D-96CD-4342-8C46-A35F67ADC898}" type="pres">
      <dgm:prSet presAssocID="{5F9AB6BF-7733-456D-B449-9E5841286691}" presName="sibTrans" presStyleCnt="0"/>
      <dgm:spPr/>
    </dgm:pt>
    <dgm:pt modelId="{E27966CA-FF3D-45A6-8835-93022786FD52}" type="pres">
      <dgm:prSet presAssocID="{5F9AB6BF-7733-456D-B449-9E5841286691}" presName="space" presStyleCnt="0"/>
      <dgm:spPr/>
    </dgm:pt>
    <dgm:pt modelId="{AD04B5D3-1452-4232-B0B0-A2F543FA865A}" type="pres">
      <dgm:prSet presAssocID="{6C86BBA2-3D02-42C5-83DF-3B4B69A87D22}" presName="composite" presStyleCnt="0"/>
      <dgm:spPr/>
    </dgm:pt>
    <dgm:pt modelId="{B3D410CF-90E3-4768-B5FD-43906A0E9DE3}" type="pres">
      <dgm:prSet presAssocID="{6C86BBA2-3D02-42C5-83DF-3B4B69A87D22}" presName="LShape" presStyleLbl="alignNode1" presStyleIdx="2" presStyleCnt="5"/>
      <dgm:spPr/>
    </dgm:pt>
    <dgm:pt modelId="{BF342F99-0131-4E9D-8068-AE48B394561C}" type="pres">
      <dgm:prSet presAssocID="{6C86BBA2-3D02-42C5-83DF-3B4B69A87D2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958A0-E5B1-472C-A72D-B6C7C9944958}" type="pres">
      <dgm:prSet presAssocID="{6C86BBA2-3D02-42C5-83DF-3B4B69A87D22}" presName="Triangle" presStyleLbl="alignNode1" presStyleIdx="3" presStyleCnt="5"/>
      <dgm:spPr/>
    </dgm:pt>
    <dgm:pt modelId="{EB12093E-CB5B-4DE2-B34D-DB2FF453E4BF}" type="pres">
      <dgm:prSet presAssocID="{3DC9400B-111A-487E-ABED-356FB5C6E618}" presName="sibTrans" presStyleCnt="0"/>
      <dgm:spPr/>
    </dgm:pt>
    <dgm:pt modelId="{67DA53F5-5B3C-4091-880C-F0C456D0EEB2}" type="pres">
      <dgm:prSet presAssocID="{3DC9400B-111A-487E-ABED-356FB5C6E618}" presName="space" presStyleCnt="0"/>
      <dgm:spPr/>
    </dgm:pt>
    <dgm:pt modelId="{208264D1-F25B-425B-AA14-17D08954D382}" type="pres">
      <dgm:prSet presAssocID="{E42943DE-5CEA-434A-B72A-8E0928396400}" presName="composite" presStyleCnt="0"/>
      <dgm:spPr/>
    </dgm:pt>
    <dgm:pt modelId="{CA5AF455-264F-49AB-961D-E1949C6059FA}" type="pres">
      <dgm:prSet presAssocID="{E42943DE-5CEA-434A-B72A-8E0928396400}" presName="LShape" presStyleLbl="alignNode1" presStyleIdx="4" presStyleCnt="5"/>
      <dgm:spPr/>
    </dgm:pt>
    <dgm:pt modelId="{F0A50968-7361-42DE-A6F1-957651093D55}" type="pres">
      <dgm:prSet presAssocID="{E42943DE-5CEA-434A-B72A-8E0928396400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9D9B88-F982-479C-82AC-109863CF662D}" type="presOf" srcId="{6C86BBA2-3D02-42C5-83DF-3B4B69A87D22}" destId="{BF342F99-0131-4E9D-8068-AE48B394561C}" srcOrd="0" destOrd="0" presId="urn:microsoft.com/office/officeart/2009/3/layout/StepUpProcess"/>
    <dgm:cxn modelId="{62B3CC33-7555-47E5-9F66-AD03FAC09A6F}" type="presOf" srcId="{0A815E91-C1D7-4205-A13B-6E979C892CA0}" destId="{449E25AC-A8EF-4562-8222-73D8E2C8AE54}" srcOrd="0" destOrd="0" presId="urn:microsoft.com/office/officeart/2009/3/layout/StepUpProcess"/>
    <dgm:cxn modelId="{9D951C4C-1120-42FC-937B-7001FC061D39}" type="presOf" srcId="{97022E35-3C92-45FB-A1F4-B06DB623A48F}" destId="{54348714-48AC-48FA-AD0B-36CEB5664D99}" srcOrd="0" destOrd="0" presId="urn:microsoft.com/office/officeart/2009/3/layout/StepUpProcess"/>
    <dgm:cxn modelId="{2D604592-C075-4206-8DC1-4D82A49D3AD3}" srcId="{0A815E91-C1D7-4205-A13B-6E979C892CA0}" destId="{E42943DE-5CEA-434A-B72A-8E0928396400}" srcOrd="2" destOrd="0" parTransId="{A02B60AF-1960-40DB-BFDC-491F4291CD36}" sibTransId="{5863A992-533E-4DA1-9FA8-DAD82B36A1C7}"/>
    <dgm:cxn modelId="{B010244E-28B8-42DA-B257-F1F692F5C6D6}" srcId="{0A815E91-C1D7-4205-A13B-6E979C892CA0}" destId="{97022E35-3C92-45FB-A1F4-B06DB623A48F}" srcOrd="0" destOrd="0" parTransId="{CC89823C-0DE1-44A2-B556-9310BD786A05}" sibTransId="{5F9AB6BF-7733-456D-B449-9E5841286691}"/>
    <dgm:cxn modelId="{39482AF9-B0E1-4622-B65A-A4CADF27E32F}" srcId="{0A815E91-C1D7-4205-A13B-6E979C892CA0}" destId="{6C86BBA2-3D02-42C5-83DF-3B4B69A87D22}" srcOrd="1" destOrd="0" parTransId="{94395BE9-670E-4D59-ABC4-F0B6810607A5}" sibTransId="{3DC9400B-111A-487E-ABED-356FB5C6E618}"/>
    <dgm:cxn modelId="{536195BA-63D6-4130-8B5E-C303B5546B0E}" type="presOf" srcId="{E42943DE-5CEA-434A-B72A-8E0928396400}" destId="{F0A50968-7361-42DE-A6F1-957651093D55}" srcOrd="0" destOrd="0" presId="urn:microsoft.com/office/officeart/2009/3/layout/StepUpProcess"/>
    <dgm:cxn modelId="{61C20285-1933-4019-9DA0-0EB344DF0815}" type="presParOf" srcId="{449E25AC-A8EF-4562-8222-73D8E2C8AE54}" destId="{290A9224-97BF-4E5A-8C29-918B97E8A0CC}" srcOrd="0" destOrd="0" presId="urn:microsoft.com/office/officeart/2009/3/layout/StepUpProcess"/>
    <dgm:cxn modelId="{E9ABB6E5-699F-48AB-8AB7-D821A3C75CE5}" type="presParOf" srcId="{290A9224-97BF-4E5A-8C29-918B97E8A0CC}" destId="{EC2DA9D8-DC6B-4F25-A45C-B75B31DBD326}" srcOrd="0" destOrd="0" presId="urn:microsoft.com/office/officeart/2009/3/layout/StepUpProcess"/>
    <dgm:cxn modelId="{96913AF6-2EDE-41EA-9C4E-9F619786431F}" type="presParOf" srcId="{290A9224-97BF-4E5A-8C29-918B97E8A0CC}" destId="{54348714-48AC-48FA-AD0B-36CEB5664D99}" srcOrd="1" destOrd="0" presId="urn:microsoft.com/office/officeart/2009/3/layout/StepUpProcess"/>
    <dgm:cxn modelId="{002EDFB9-8A9A-4940-9833-C6A2A667760D}" type="presParOf" srcId="{290A9224-97BF-4E5A-8C29-918B97E8A0CC}" destId="{A4051A44-8CAD-48F4-A7CD-1F6793763F5A}" srcOrd="2" destOrd="0" presId="urn:microsoft.com/office/officeart/2009/3/layout/StepUpProcess"/>
    <dgm:cxn modelId="{67DBB218-2966-4393-80EB-82E2E86DA52C}" type="presParOf" srcId="{449E25AC-A8EF-4562-8222-73D8E2C8AE54}" destId="{F6D2DE5D-96CD-4342-8C46-A35F67ADC898}" srcOrd="1" destOrd="0" presId="urn:microsoft.com/office/officeart/2009/3/layout/StepUpProcess"/>
    <dgm:cxn modelId="{BD634E1D-D0E8-48C6-9146-963A859A3AF0}" type="presParOf" srcId="{F6D2DE5D-96CD-4342-8C46-A35F67ADC898}" destId="{E27966CA-FF3D-45A6-8835-93022786FD52}" srcOrd="0" destOrd="0" presId="urn:microsoft.com/office/officeart/2009/3/layout/StepUpProcess"/>
    <dgm:cxn modelId="{40124819-41E7-45CF-9590-5E47159426BB}" type="presParOf" srcId="{449E25AC-A8EF-4562-8222-73D8E2C8AE54}" destId="{AD04B5D3-1452-4232-B0B0-A2F543FA865A}" srcOrd="2" destOrd="0" presId="urn:microsoft.com/office/officeart/2009/3/layout/StepUpProcess"/>
    <dgm:cxn modelId="{6B302BDC-D931-42A8-B2B8-5A09440AA83C}" type="presParOf" srcId="{AD04B5D3-1452-4232-B0B0-A2F543FA865A}" destId="{B3D410CF-90E3-4768-B5FD-43906A0E9DE3}" srcOrd="0" destOrd="0" presId="urn:microsoft.com/office/officeart/2009/3/layout/StepUpProcess"/>
    <dgm:cxn modelId="{1A76B0CC-52CF-4950-837D-F8222B886153}" type="presParOf" srcId="{AD04B5D3-1452-4232-B0B0-A2F543FA865A}" destId="{BF342F99-0131-4E9D-8068-AE48B394561C}" srcOrd="1" destOrd="0" presId="urn:microsoft.com/office/officeart/2009/3/layout/StepUpProcess"/>
    <dgm:cxn modelId="{0B5F0289-931D-4616-B930-8B1485B1BD95}" type="presParOf" srcId="{AD04B5D3-1452-4232-B0B0-A2F543FA865A}" destId="{055958A0-E5B1-472C-A72D-B6C7C9944958}" srcOrd="2" destOrd="0" presId="urn:microsoft.com/office/officeart/2009/3/layout/StepUpProcess"/>
    <dgm:cxn modelId="{309DA2A6-0903-4CF0-AABB-7758CF203B12}" type="presParOf" srcId="{449E25AC-A8EF-4562-8222-73D8E2C8AE54}" destId="{EB12093E-CB5B-4DE2-B34D-DB2FF453E4BF}" srcOrd="3" destOrd="0" presId="urn:microsoft.com/office/officeart/2009/3/layout/StepUpProcess"/>
    <dgm:cxn modelId="{A2F489FD-9F1D-4B69-9B65-1C2CFE14CE12}" type="presParOf" srcId="{EB12093E-CB5B-4DE2-B34D-DB2FF453E4BF}" destId="{67DA53F5-5B3C-4091-880C-F0C456D0EEB2}" srcOrd="0" destOrd="0" presId="urn:microsoft.com/office/officeart/2009/3/layout/StepUpProcess"/>
    <dgm:cxn modelId="{EE77F235-5D11-4E9E-BB36-9B5F5476583C}" type="presParOf" srcId="{449E25AC-A8EF-4562-8222-73D8E2C8AE54}" destId="{208264D1-F25B-425B-AA14-17D08954D382}" srcOrd="4" destOrd="0" presId="urn:microsoft.com/office/officeart/2009/3/layout/StepUpProcess"/>
    <dgm:cxn modelId="{AA873373-875A-4C5D-AAC2-CA4B7E2FC031}" type="presParOf" srcId="{208264D1-F25B-425B-AA14-17D08954D382}" destId="{CA5AF455-264F-49AB-961D-E1949C6059FA}" srcOrd="0" destOrd="0" presId="urn:microsoft.com/office/officeart/2009/3/layout/StepUpProcess"/>
    <dgm:cxn modelId="{5E73F502-6EA4-43D7-BED8-B301E1C217F4}" type="presParOf" srcId="{208264D1-F25B-425B-AA14-17D08954D382}" destId="{F0A50968-7361-42DE-A6F1-957651093D5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58E88-F719-4126-8482-351514DFC64F}">
      <dsp:nvSpPr>
        <dsp:cNvPr id="0" name=""/>
        <dsp:cNvSpPr/>
      </dsp:nvSpPr>
      <dsp:spPr>
        <a:xfrm>
          <a:off x="2057089" y="-33029"/>
          <a:ext cx="5253755" cy="5253755"/>
        </a:xfrm>
        <a:prstGeom prst="circularArrow">
          <a:avLst>
            <a:gd name="adj1" fmla="val 5544"/>
            <a:gd name="adj2" fmla="val 330680"/>
            <a:gd name="adj3" fmla="val 13749279"/>
            <a:gd name="adj4" fmla="val 17402202"/>
            <a:gd name="adj5" fmla="val 5757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EB534-9FF7-4D18-94C4-8D58C3B799BB}">
      <dsp:nvSpPr>
        <dsp:cNvPr id="0" name=""/>
        <dsp:cNvSpPr/>
      </dsp:nvSpPr>
      <dsp:spPr>
        <a:xfrm>
          <a:off x="3439788" y="1726"/>
          <a:ext cx="2488357" cy="1244178"/>
        </a:xfrm>
        <a:prstGeom prst="roundRect">
          <a:avLst/>
        </a:prstGeom>
        <a:solidFill>
          <a:srgbClr val="F5BDC2"/>
        </a:solidFill>
        <a:ln w="9525" cap="rnd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cap="none" spc="0" dirty="0" smtClean="0">
              <a:ln/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rPr>
            <a:t>ANTECEDENTES</a:t>
          </a:r>
          <a:endParaRPr lang="en-US" sz="1800" b="1" kern="1200" cap="none" spc="0" dirty="0">
            <a:ln/>
            <a:solidFill>
              <a:schemeClr val="tx1"/>
            </a:solidFill>
            <a:effectLst/>
            <a:latin typeface="+mj-lt"/>
            <a:cs typeface="Arial" panose="020B0604020202020204" pitchFamily="34" charset="0"/>
          </a:endParaRPr>
        </a:p>
      </dsp:txBody>
      <dsp:txXfrm>
        <a:off x="3500524" y="62462"/>
        <a:ext cx="2366885" cy="1122706"/>
      </dsp:txXfrm>
    </dsp:sp>
    <dsp:sp modelId="{730F8CAF-399B-4D7A-8237-03700E530EDD}">
      <dsp:nvSpPr>
        <dsp:cNvPr id="0" name=""/>
        <dsp:cNvSpPr/>
      </dsp:nvSpPr>
      <dsp:spPr>
        <a:xfrm>
          <a:off x="5570542" y="1549809"/>
          <a:ext cx="2488357" cy="1244178"/>
        </a:xfrm>
        <a:prstGeom prst="roundRect">
          <a:avLst/>
        </a:prstGeom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rPr>
            <a:t>Las Pymes forman parte del motor de la economía del país, se registraron 496.708 pymes .</a:t>
          </a:r>
          <a:endParaRPr lang="en-US" sz="1500" kern="1200" dirty="0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sp:txBody>
      <dsp:txXfrm>
        <a:off x="5631278" y="1610545"/>
        <a:ext cx="2366885" cy="1122706"/>
      </dsp:txXfrm>
    </dsp:sp>
    <dsp:sp modelId="{8D01719D-4690-4A68-AE2A-B65D8E6C3063}">
      <dsp:nvSpPr>
        <dsp:cNvPr id="0" name=""/>
        <dsp:cNvSpPr/>
      </dsp:nvSpPr>
      <dsp:spPr>
        <a:xfrm>
          <a:off x="4756667" y="4054661"/>
          <a:ext cx="2488357" cy="1244178"/>
        </a:xfrm>
        <a:prstGeom prst="roundRect">
          <a:avLst/>
        </a:prstGeom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rPr>
            <a:t>El sector comercial 36,3% al total de empresas y 41,3% al total de ingresos</a:t>
          </a:r>
          <a:endParaRPr lang="en-US" sz="1500" kern="1200" dirty="0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sp:txBody>
      <dsp:txXfrm>
        <a:off x="4817403" y="4115397"/>
        <a:ext cx="2366885" cy="1122706"/>
      </dsp:txXfrm>
    </dsp:sp>
    <dsp:sp modelId="{E177EEA4-32B2-4366-AEC5-325C13DFDE74}">
      <dsp:nvSpPr>
        <dsp:cNvPr id="0" name=""/>
        <dsp:cNvSpPr/>
      </dsp:nvSpPr>
      <dsp:spPr>
        <a:xfrm>
          <a:off x="2122910" y="4054661"/>
          <a:ext cx="2488357" cy="1244178"/>
        </a:xfrm>
        <a:prstGeom prst="roundRect">
          <a:avLst/>
        </a:prstGeom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rPr>
            <a:t>En Santo Domingo existen 20.672 pymes que representa el 2,6% a nivel nacional.</a:t>
          </a:r>
          <a:endParaRPr lang="en-US" sz="1500" kern="1200" dirty="0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sp:txBody>
      <dsp:txXfrm>
        <a:off x="2183646" y="4115397"/>
        <a:ext cx="2366885" cy="1122706"/>
      </dsp:txXfrm>
    </dsp:sp>
    <dsp:sp modelId="{C2AB8009-AC4F-4B20-9DD7-9230E75A7CE8}">
      <dsp:nvSpPr>
        <dsp:cNvPr id="0" name=""/>
        <dsp:cNvSpPr/>
      </dsp:nvSpPr>
      <dsp:spPr>
        <a:xfrm>
          <a:off x="1309034" y="1549809"/>
          <a:ext cx="2488357" cy="1244178"/>
        </a:xfrm>
        <a:prstGeom prst="roundRect">
          <a:avLst/>
        </a:prstGeom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rPr>
            <a:t>Generan un alto beneficio social y económico.</a:t>
          </a:r>
          <a:endParaRPr lang="en-US" sz="1500" kern="1200" dirty="0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sp:txBody>
      <dsp:txXfrm>
        <a:off x="1369770" y="1610545"/>
        <a:ext cx="2366885" cy="11227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DBECE-911C-4082-BBD2-FCF742DF7F0A}">
      <dsp:nvSpPr>
        <dsp:cNvPr id="0" name=""/>
        <dsp:cNvSpPr/>
      </dsp:nvSpPr>
      <dsp:spPr>
        <a:xfrm>
          <a:off x="671" y="1964735"/>
          <a:ext cx="2238357" cy="1846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rnd" cmpd="sng" algn="ctr">
          <a:solidFill>
            <a:srgbClr val="FF0000">
              <a:alpha val="90000"/>
            </a:srgb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solidFill>
                <a:schemeClr val="tx1"/>
              </a:solidFill>
            </a:rPr>
            <a:t>Declaración de impuestos (SRI)</a:t>
          </a:r>
          <a:endParaRPr lang="en-US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solidFill>
                <a:schemeClr val="tx1"/>
              </a:solidFill>
            </a:rPr>
            <a:t>Estados financieros (SUPERCIAS)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43157" y="2007221"/>
        <a:ext cx="2153385" cy="1365595"/>
      </dsp:txXfrm>
    </dsp:sp>
    <dsp:sp modelId="{5C16F46F-4E6D-4123-9913-666249C73BCC}">
      <dsp:nvSpPr>
        <dsp:cNvPr id="0" name=""/>
        <dsp:cNvSpPr/>
      </dsp:nvSpPr>
      <dsp:spPr>
        <a:xfrm>
          <a:off x="1261915" y="2416452"/>
          <a:ext cx="2450744" cy="2450744"/>
        </a:xfrm>
        <a:prstGeom prst="leftCircularArrow">
          <a:avLst>
            <a:gd name="adj1" fmla="val 3082"/>
            <a:gd name="adj2" fmla="val 378692"/>
            <a:gd name="adj3" fmla="val 2154203"/>
            <a:gd name="adj4" fmla="val 9024489"/>
            <a:gd name="adj5" fmla="val 3596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07D604-C6FD-4489-A658-14640CE14572}">
      <dsp:nvSpPr>
        <dsp:cNvPr id="0" name=""/>
        <dsp:cNvSpPr/>
      </dsp:nvSpPr>
      <dsp:spPr>
        <a:xfrm>
          <a:off x="498084" y="3415303"/>
          <a:ext cx="1989651" cy="791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Generación de información financiera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21258" y="3438477"/>
        <a:ext cx="1943303" cy="744870"/>
      </dsp:txXfrm>
    </dsp:sp>
    <dsp:sp modelId="{42EF0224-AB6A-4E4A-BD34-3AEC38B72C82}">
      <dsp:nvSpPr>
        <dsp:cNvPr id="0" name=""/>
        <dsp:cNvSpPr/>
      </dsp:nvSpPr>
      <dsp:spPr>
        <a:xfrm>
          <a:off x="2847463" y="1964735"/>
          <a:ext cx="2238357" cy="1846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rnd" cmpd="sng" algn="ctr">
          <a:solidFill>
            <a:srgbClr val="0070C0">
              <a:alpha val="76667"/>
            </a:srgb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solidFill>
                <a:schemeClr val="tx1"/>
              </a:solidFill>
            </a:rPr>
            <a:t>Al menos una vez al año 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2889949" y="2402831"/>
        <a:ext cx="2153385" cy="1365595"/>
      </dsp:txXfrm>
    </dsp:sp>
    <dsp:sp modelId="{4ECE2D9D-59B2-4997-A684-E684EFF4BE67}">
      <dsp:nvSpPr>
        <dsp:cNvPr id="0" name=""/>
        <dsp:cNvSpPr/>
      </dsp:nvSpPr>
      <dsp:spPr>
        <a:xfrm>
          <a:off x="4090054" y="836064"/>
          <a:ext cx="2736756" cy="2736756"/>
        </a:xfrm>
        <a:prstGeom prst="circularArrow">
          <a:avLst>
            <a:gd name="adj1" fmla="val 2760"/>
            <a:gd name="adj2" fmla="val 336563"/>
            <a:gd name="adj3" fmla="val 19487926"/>
            <a:gd name="adj4" fmla="val 12575511"/>
            <a:gd name="adj5" fmla="val 322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E6F28C-95B9-4272-A492-108F1775E3C8}">
      <dsp:nvSpPr>
        <dsp:cNvPr id="0" name=""/>
        <dsp:cNvSpPr/>
      </dsp:nvSpPr>
      <dsp:spPr>
        <a:xfrm>
          <a:off x="3344876" y="1569126"/>
          <a:ext cx="1989651" cy="791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96000"/>
                <a:lumMod val="104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Frecuencia generación de balances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368050" y="1592300"/>
        <a:ext cx="1943303" cy="744870"/>
      </dsp:txXfrm>
    </dsp:sp>
    <dsp:sp modelId="{04AF73CD-F09B-4441-8D1E-FC7B6840BA83}">
      <dsp:nvSpPr>
        <dsp:cNvPr id="0" name=""/>
        <dsp:cNvSpPr/>
      </dsp:nvSpPr>
      <dsp:spPr>
        <a:xfrm>
          <a:off x="5694255" y="1964735"/>
          <a:ext cx="2238357" cy="1846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rnd" cmpd="sng" algn="ctr">
          <a:solidFill>
            <a:srgbClr val="FFC000">
              <a:alpha val="63333"/>
            </a:srgb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solidFill>
                <a:schemeClr val="tx1"/>
              </a:solidFill>
            </a:rPr>
            <a:t>Liquidez</a:t>
          </a:r>
          <a:endParaRPr lang="en-US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smtClean="0">
              <a:solidFill>
                <a:schemeClr val="tx1"/>
              </a:solidFill>
            </a:rPr>
            <a:t>Rentabilidad y</a:t>
          </a:r>
          <a:endParaRPr lang="en-US" sz="1700" kern="120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solidFill>
                <a:schemeClr val="tx1"/>
              </a:solidFill>
            </a:rPr>
            <a:t>Apalancamiento 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5736741" y="2007221"/>
        <a:ext cx="2153385" cy="1365595"/>
      </dsp:txXfrm>
    </dsp:sp>
    <dsp:sp modelId="{23164F39-5AE0-4F9F-8699-A97ABAF5980A}">
      <dsp:nvSpPr>
        <dsp:cNvPr id="0" name=""/>
        <dsp:cNvSpPr/>
      </dsp:nvSpPr>
      <dsp:spPr>
        <a:xfrm>
          <a:off x="6955499" y="2416452"/>
          <a:ext cx="2450744" cy="2450744"/>
        </a:xfrm>
        <a:prstGeom prst="leftCircularArrow">
          <a:avLst>
            <a:gd name="adj1" fmla="val 3082"/>
            <a:gd name="adj2" fmla="val 378692"/>
            <a:gd name="adj3" fmla="val 2154203"/>
            <a:gd name="adj4" fmla="val 9024489"/>
            <a:gd name="adj5" fmla="val 3596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165DE4-6570-4D5C-B7B1-80E812C14BE0}">
      <dsp:nvSpPr>
        <dsp:cNvPr id="0" name=""/>
        <dsp:cNvSpPr/>
      </dsp:nvSpPr>
      <dsp:spPr>
        <a:xfrm>
          <a:off x="6191668" y="3415303"/>
          <a:ext cx="1989651" cy="791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96000"/>
                <a:lumMod val="104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Índices financieros relevantes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214842" y="3438477"/>
        <a:ext cx="1943303" cy="744870"/>
      </dsp:txXfrm>
    </dsp:sp>
    <dsp:sp modelId="{F20FEFDD-43D1-4F3D-8A64-F5AD729B3389}">
      <dsp:nvSpPr>
        <dsp:cNvPr id="0" name=""/>
        <dsp:cNvSpPr/>
      </dsp:nvSpPr>
      <dsp:spPr>
        <a:xfrm>
          <a:off x="8541048" y="1964735"/>
          <a:ext cx="2238357" cy="1846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rnd" cmpd="sng" algn="ctr">
          <a:solidFill>
            <a:srgbClr val="92D050"/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solidFill>
                <a:schemeClr val="tx1"/>
              </a:solidFill>
            </a:rPr>
            <a:t>No aplican un modelo de análisis financiero ni un método específicamente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8583534" y="2402831"/>
        <a:ext cx="2153385" cy="1365595"/>
      </dsp:txXfrm>
    </dsp:sp>
    <dsp:sp modelId="{142A5D50-6FBC-4C72-A4E6-C786888E3867}">
      <dsp:nvSpPr>
        <dsp:cNvPr id="0" name=""/>
        <dsp:cNvSpPr/>
      </dsp:nvSpPr>
      <dsp:spPr>
        <a:xfrm>
          <a:off x="9038461" y="1569126"/>
          <a:ext cx="1989651" cy="791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96000"/>
                <a:lumMod val="104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Uso de métodos de análisis financiero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9061635" y="1592300"/>
        <a:ext cx="1943303" cy="7448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52E25-5628-4FF1-A277-8F5E665B2692}">
      <dsp:nvSpPr>
        <dsp:cNvPr id="0" name=""/>
        <dsp:cNvSpPr/>
      </dsp:nvSpPr>
      <dsp:spPr>
        <a:xfrm>
          <a:off x="651799" y="1172997"/>
          <a:ext cx="2732809" cy="2253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rnd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Sistemas contables que generan: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Estado de situación financiera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Estado de resultados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703670" y="1224868"/>
        <a:ext cx="2629067" cy="1667254"/>
      </dsp:txXfrm>
    </dsp:sp>
    <dsp:sp modelId="{ACC2493C-7912-468C-875A-E413C74DCB49}">
      <dsp:nvSpPr>
        <dsp:cNvPr id="0" name=""/>
        <dsp:cNvSpPr/>
      </dsp:nvSpPr>
      <dsp:spPr>
        <a:xfrm>
          <a:off x="2149511" y="1573149"/>
          <a:ext cx="3215698" cy="3215698"/>
        </a:xfrm>
        <a:prstGeom prst="leftCircularArrow">
          <a:avLst>
            <a:gd name="adj1" fmla="val 3778"/>
            <a:gd name="adj2" fmla="val 471876"/>
            <a:gd name="adj3" fmla="val 2247386"/>
            <a:gd name="adj4" fmla="val 9024489"/>
            <a:gd name="adj5" fmla="val 4408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74415-AA34-4C1F-8406-09B25A968D62}">
      <dsp:nvSpPr>
        <dsp:cNvPr id="0" name=""/>
        <dsp:cNvSpPr/>
      </dsp:nvSpPr>
      <dsp:spPr>
        <a:xfrm>
          <a:off x="1259090" y="2943994"/>
          <a:ext cx="2429163" cy="9659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Herramienta tecnológica para procesar información 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287383" y="2972287"/>
        <a:ext cx="2372577" cy="909412"/>
      </dsp:txXfrm>
    </dsp:sp>
    <dsp:sp modelId="{B67ED7E9-B0A7-4375-BB39-2BD60FAC0BB2}">
      <dsp:nvSpPr>
        <dsp:cNvPr id="0" name=""/>
        <dsp:cNvSpPr/>
      </dsp:nvSpPr>
      <dsp:spPr>
        <a:xfrm>
          <a:off x="4266752" y="1172997"/>
          <a:ext cx="2732809" cy="2253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rnd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No existe asesoría, los encargados son el contador o gerente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318623" y="1707868"/>
        <a:ext cx="2629067" cy="1667254"/>
      </dsp:txXfrm>
    </dsp:sp>
    <dsp:sp modelId="{1C495039-B737-479E-A4F1-B2F8569794AC}">
      <dsp:nvSpPr>
        <dsp:cNvPr id="0" name=""/>
        <dsp:cNvSpPr/>
      </dsp:nvSpPr>
      <dsp:spPr>
        <a:xfrm>
          <a:off x="5741690" y="-277233"/>
          <a:ext cx="3564891" cy="3564891"/>
        </a:xfrm>
        <a:prstGeom prst="circularArrow">
          <a:avLst>
            <a:gd name="adj1" fmla="val 3408"/>
            <a:gd name="adj2" fmla="val 421903"/>
            <a:gd name="adj3" fmla="val 19402587"/>
            <a:gd name="adj4" fmla="val 12575511"/>
            <a:gd name="adj5" fmla="val 397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45AC5-3F83-40C1-BA27-18E1B751A8D1}">
      <dsp:nvSpPr>
        <dsp:cNvPr id="0" name=""/>
        <dsp:cNvSpPr/>
      </dsp:nvSpPr>
      <dsp:spPr>
        <a:xfrm>
          <a:off x="4874043" y="689998"/>
          <a:ext cx="2429163" cy="9659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Existencia de asesoría para análisis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902336" y="718291"/>
        <a:ext cx="2372577" cy="909412"/>
      </dsp:txXfrm>
    </dsp:sp>
    <dsp:sp modelId="{3A9182BB-9562-4684-B420-93BFB96003C7}">
      <dsp:nvSpPr>
        <dsp:cNvPr id="0" name=""/>
        <dsp:cNvSpPr/>
      </dsp:nvSpPr>
      <dsp:spPr>
        <a:xfrm>
          <a:off x="7881705" y="1172997"/>
          <a:ext cx="2732809" cy="2253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rnd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</a:rPr>
            <a:t>Resultados de Estados financieros.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smtClean="0">
              <a:solidFill>
                <a:schemeClr val="tx1"/>
              </a:solidFill>
            </a:rPr>
            <a:t>Resultados de los indicadores financieros.</a:t>
          </a:r>
          <a:endParaRPr lang="en-US" sz="1400" kern="120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</a:rPr>
            <a:t>Las variaciones en las cuentas de ingresos y gastos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7933576" y="1224868"/>
        <a:ext cx="2629067" cy="1667254"/>
      </dsp:txXfrm>
    </dsp:sp>
    <dsp:sp modelId="{1017CEFB-9A56-4868-B7CF-67C7031F5C57}">
      <dsp:nvSpPr>
        <dsp:cNvPr id="0" name=""/>
        <dsp:cNvSpPr/>
      </dsp:nvSpPr>
      <dsp:spPr>
        <a:xfrm>
          <a:off x="8488996" y="2943994"/>
          <a:ext cx="2429163" cy="9659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información relevante  para la toma de decisiones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8517289" y="2972287"/>
        <a:ext cx="2372577" cy="90941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3C180-0881-46E8-BD27-5524F8AB6227}">
      <dsp:nvSpPr>
        <dsp:cNvPr id="0" name=""/>
        <dsp:cNvSpPr/>
      </dsp:nvSpPr>
      <dsp:spPr>
        <a:xfrm>
          <a:off x="2429221" y="780964"/>
          <a:ext cx="5218641" cy="5218641"/>
        </a:xfrm>
        <a:prstGeom prst="blockArc">
          <a:avLst>
            <a:gd name="adj1" fmla="val 10799170"/>
            <a:gd name="adj2" fmla="val 16124467"/>
            <a:gd name="adj3" fmla="val 4643"/>
          </a:avLst>
        </a:prstGeom>
        <a:solidFill>
          <a:srgbClr val="F5BDC2"/>
        </a:solidFill>
        <a:ln>
          <a:solidFill>
            <a:srgbClr val="F5BDC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24B39-5B8F-4471-9814-DDA47B81FFB1}">
      <dsp:nvSpPr>
        <dsp:cNvPr id="0" name=""/>
        <dsp:cNvSpPr/>
      </dsp:nvSpPr>
      <dsp:spPr>
        <a:xfrm>
          <a:off x="2429221" y="782194"/>
          <a:ext cx="5218641" cy="5218641"/>
        </a:xfrm>
        <a:prstGeom prst="blockArc">
          <a:avLst>
            <a:gd name="adj1" fmla="val 5475533"/>
            <a:gd name="adj2" fmla="val 10800830"/>
            <a:gd name="adj3" fmla="val 4643"/>
          </a:avLst>
        </a:prstGeom>
        <a:solidFill>
          <a:srgbClr val="F5BDC2"/>
        </a:solidFill>
        <a:ln>
          <a:solidFill>
            <a:srgbClr val="F5BDC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E2D6E-910C-4CBF-85D6-3D95A9FB8606}">
      <dsp:nvSpPr>
        <dsp:cNvPr id="0" name=""/>
        <dsp:cNvSpPr/>
      </dsp:nvSpPr>
      <dsp:spPr>
        <a:xfrm>
          <a:off x="2373225" y="781579"/>
          <a:ext cx="5218641" cy="5218641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rgbClr val="F5BDC2"/>
        </a:solidFill>
        <a:ln>
          <a:solidFill>
            <a:srgbClr val="F5BDC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D47BF-92A3-4060-BA56-87EFAB82C8C7}">
      <dsp:nvSpPr>
        <dsp:cNvPr id="0" name=""/>
        <dsp:cNvSpPr/>
      </dsp:nvSpPr>
      <dsp:spPr>
        <a:xfrm>
          <a:off x="2373225" y="781579"/>
          <a:ext cx="5218641" cy="5218641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rgbClr val="F5BDC2"/>
        </a:solidFill>
        <a:ln>
          <a:solidFill>
            <a:srgbClr val="F5BDC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4537A-371B-445B-9AB9-7D99C5609DA4}">
      <dsp:nvSpPr>
        <dsp:cNvPr id="0" name=""/>
        <dsp:cNvSpPr/>
      </dsp:nvSpPr>
      <dsp:spPr>
        <a:xfrm>
          <a:off x="3780701" y="2189055"/>
          <a:ext cx="2403689" cy="2403689"/>
        </a:xfrm>
        <a:prstGeom prst="ellipse">
          <a:avLst/>
        </a:prstGeom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ASPECTOS GENERALES PARA LA ELABORACIÓN DEL MODELO DE ANÁLISIS FINANCIERO</a:t>
          </a:r>
          <a:endParaRPr lang="en-US" sz="1600" b="1" kern="1200" dirty="0"/>
        </a:p>
      </dsp:txBody>
      <dsp:txXfrm>
        <a:off x="4132713" y="2541067"/>
        <a:ext cx="1699665" cy="1699665"/>
      </dsp:txXfrm>
    </dsp:sp>
    <dsp:sp modelId="{695C5739-271B-416E-B10D-65345256BE7F}">
      <dsp:nvSpPr>
        <dsp:cNvPr id="0" name=""/>
        <dsp:cNvSpPr/>
      </dsp:nvSpPr>
      <dsp:spPr>
        <a:xfrm>
          <a:off x="3855031" y="-225429"/>
          <a:ext cx="2255030" cy="213516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Alcance de la investigación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185272" y="87258"/>
        <a:ext cx="1594548" cy="1509789"/>
      </dsp:txXfrm>
    </dsp:sp>
    <dsp:sp modelId="{5D4144AD-0ADF-4BC4-8EE2-C466F6C15A5B}">
      <dsp:nvSpPr>
        <dsp:cNvPr id="0" name=""/>
        <dsp:cNvSpPr/>
      </dsp:nvSpPr>
      <dsp:spPr>
        <a:xfrm>
          <a:off x="6403778" y="2323318"/>
          <a:ext cx="2255030" cy="213516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Establecer Objetivos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734019" y="2636005"/>
        <a:ext cx="1594548" cy="1509789"/>
      </dsp:txXfrm>
    </dsp:sp>
    <dsp:sp modelId="{C342B5C3-C79A-456A-BEDE-BCAB824CDAF2}">
      <dsp:nvSpPr>
        <dsp:cNvPr id="0" name=""/>
        <dsp:cNvSpPr/>
      </dsp:nvSpPr>
      <dsp:spPr>
        <a:xfrm>
          <a:off x="3855031" y="4872065"/>
          <a:ext cx="2255030" cy="213516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Delimitar los procedimientos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185272" y="5184752"/>
        <a:ext cx="1594548" cy="1509789"/>
      </dsp:txXfrm>
    </dsp:sp>
    <dsp:sp modelId="{F5E1DF59-6858-4CFE-8E96-AE66FADD9ED3}">
      <dsp:nvSpPr>
        <dsp:cNvPr id="0" name=""/>
        <dsp:cNvSpPr/>
      </dsp:nvSpPr>
      <dsp:spPr>
        <a:xfrm>
          <a:off x="1362279" y="2323318"/>
          <a:ext cx="2255030" cy="213516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Recolectar la información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692520" y="2636005"/>
        <a:ext cx="1594548" cy="150978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D4380-1232-470E-80A3-994DBC0D4CEE}">
      <dsp:nvSpPr>
        <dsp:cNvPr id="0" name=""/>
        <dsp:cNvSpPr/>
      </dsp:nvSpPr>
      <dsp:spPr>
        <a:xfrm>
          <a:off x="1466561" y="0"/>
          <a:ext cx="5418667" cy="5418667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A351F-4416-43B6-8281-96DD02D48446}">
      <dsp:nvSpPr>
        <dsp:cNvPr id="0" name=""/>
        <dsp:cNvSpPr/>
      </dsp:nvSpPr>
      <dsp:spPr>
        <a:xfrm>
          <a:off x="3657599" y="542395"/>
          <a:ext cx="3522133" cy="550333"/>
        </a:xfrm>
        <a:prstGeom prst="roundRect">
          <a:avLst/>
        </a:prstGeom>
        <a:solidFill>
          <a:schemeClr val="accent3">
            <a:tint val="70000"/>
            <a:lumMod val="104000"/>
          </a:schemeClr>
        </a:solidFill>
        <a:ln w="9525" cap="rnd" cmpd="sng" algn="ctr">
          <a:solidFill>
            <a:schemeClr val="accent3">
              <a:shade val="9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Portada</a:t>
          </a:r>
          <a:endParaRPr lang="en-US" sz="2200" kern="1200" dirty="0"/>
        </a:p>
      </dsp:txBody>
      <dsp:txXfrm>
        <a:off x="3684464" y="569260"/>
        <a:ext cx="3468403" cy="496603"/>
      </dsp:txXfrm>
    </dsp:sp>
    <dsp:sp modelId="{DC74FC76-8316-4213-9E40-A1BC538B844A}">
      <dsp:nvSpPr>
        <dsp:cNvPr id="0" name=""/>
        <dsp:cNvSpPr/>
      </dsp:nvSpPr>
      <dsp:spPr>
        <a:xfrm>
          <a:off x="3657599" y="1161520"/>
          <a:ext cx="3522133" cy="550333"/>
        </a:xfrm>
        <a:prstGeom prst="roundRect">
          <a:avLst/>
        </a:prstGeom>
        <a:solidFill>
          <a:schemeClr val="accent3">
            <a:tint val="70000"/>
            <a:lumMod val="104000"/>
          </a:schemeClr>
        </a:solidFill>
        <a:ln w="9525" cap="rnd" cmpd="sng" algn="ctr">
          <a:solidFill>
            <a:schemeClr val="accent3">
              <a:shade val="9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Índice de contenido</a:t>
          </a:r>
          <a:endParaRPr lang="en-US" sz="2200" kern="1200" dirty="0"/>
        </a:p>
      </dsp:txBody>
      <dsp:txXfrm>
        <a:off x="3684464" y="1188385"/>
        <a:ext cx="3468403" cy="496603"/>
      </dsp:txXfrm>
    </dsp:sp>
    <dsp:sp modelId="{DF01E806-B6C4-4ADB-8FCE-D08068589560}">
      <dsp:nvSpPr>
        <dsp:cNvPr id="0" name=""/>
        <dsp:cNvSpPr/>
      </dsp:nvSpPr>
      <dsp:spPr>
        <a:xfrm>
          <a:off x="3657599" y="1780645"/>
          <a:ext cx="3522133" cy="550333"/>
        </a:xfrm>
        <a:prstGeom prst="roundRect">
          <a:avLst/>
        </a:prstGeom>
        <a:solidFill>
          <a:schemeClr val="accent3">
            <a:tint val="70000"/>
            <a:lumMod val="104000"/>
          </a:schemeClr>
        </a:solidFill>
        <a:ln w="9525" cap="rnd" cmpd="sng" algn="ctr">
          <a:solidFill>
            <a:schemeClr val="accent3">
              <a:shade val="9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Introducción</a:t>
          </a:r>
          <a:endParaRPr lang="en-US" sz="2200" kern="1200" dirty="0"/>
        </a:p>
      </dsp:txBody>
      <dsp:txXfrm>
        <a:off x="3684464" y="1807510"/>
        <a:ext cx="3468403" cy="496603"/>
      </dsp:txXfrm>
    </dsp:sp>
    <dsp:sp modelId="{EB6DAF1D-EA3C-48A8-8919-FFD6772CA07B}">
      <dsp:nvSpPr>
        <dsp:cNvPr id="0" name=""/>
        <dsp:cNvSpPr/>
      </dsp:nvSpPr>
      <dsp:spPr>
        <a:xfrm>
          <a:off x="3657599" y="2399770"/>
          <a:ext cx="3522133" cy="550333"/>
        </a:xfrm>
        <a:prstGeom prst="roundRect">
          <a:avLst/>
        </a:prstGeom>
        <a:solidFill>
          <a:schemeClr val="accent3">
            <a:tint val="70000"/>
            <a:lumMod val="104000"/>
          </a:schemeClr>
        </a:solidFill>
        <a:ln w="9525" cap="rnd" cmpd="sng" algn="ctr">
          <a:solidFill>
            <a:schemeClr val="accent3">
              <a:shade val="9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Objetivos</a:t>
          </a:r>
          <a:endParaRPr lang="en-US" sz="2200" kern="1200" dirty="0"/>
        </a:p>
      </dsp:txBody>
      <dsp:txXfrm>
        <a:off x="3684464" y="2426635"/>
        <a:ext cx="3468403" cy="496603"/>
      </dsp:txXfrm>
    </dsp:sp>
    <dsp:sp modelId="{AB0E8887-EDB2-4085-9A60-FF88F3D9FAA4}">
      <dsp:nvSpPr>
        <dsp:cNvPr id="0" name=""/>
        <dsp:cNvSpPr/>
      </dsp:nvSpPr>
      <dsp:spPr>
        <a:xfrm>
          <a:off x="3657599" y="3018896"/>
          <a:ext cx="3522133" cy="550333"/>
        </a:xfrm>
        <a:prstGeom prst="roundRect">
          <a:avLst/>
        </a:prstGeom>
        <a:solidFill>
          <a:schemeClr val="accent3">
            <a:tint val="70000"/>
            <a:lumMod val="104000"/>
          </a:schemeClr>
        </a:solidFill>
        <a:ln w="9525" cap="rnd" cmpd="sng" algn="ctr">
          <a:solidFill>
            <a:schemeClr val="accent3">
              <a:shade val="9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hlinkClick xmlns:r="http://schemas.openxmlformats.org/officeDocument/2006/relationships" r:id="rId1" action="ppaction://hlinkfile"/>
            </a:rPr>
            <a:t>Desarrollo de los procedimientos</a:t>
          </a:r>
          <a:endParaRPr lang="en-US" sz="2000" b="1" kern="1200" dirty="0"/>
        </a:p>
      </dsp:txBody>
      <dsp:txXfrm>
        <a:off x="3684464" y="3045761"/>
        <a:ext cx="3468403" cy="496603"/>
      </dsp:txXfrm>
    </dsp:sp>
    <dsp:sp modelId="{551DC5C3-8756-4A8F-8997-EF2E64438913}">
      <dsp:nvSpPr>
        <dsp:cNvPr id="0" name=""/>
        <dsp:cNvSpPr/>
      </dsp:nvSpPr>
      <dsp:spPr>
        <a:xfrm>
          <a:off x="3657599" y="3638021"/>
          <a:ext cx="3522133" cy="550333"/>
        </a:xfrm>
        <a:prstGeom prst="roundRect">
          <a:avLst/>
        </a:prstGeom>
        <a:solidFill>
          <a:schemeClr val="accent3">
            <a:tint val="70000"/>
            <a:lumMod val="104000"/>
          </a:schemeClr>
        </a:solidFill>
        <a:ln w="9525" cap="rnd" cmpd="sng" algn="ctr">
          <a:solidFill>
            <a:schemeClr val="accent3">
              <a:shade val="9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Flujograma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684464" y="3664886"/>
        <a:ext cx="3468403" cy="496603"/>
      </dsp:txXfrm>
    </dsp:sp>
    <dsp:sp modelId="{3F87756E-EBB5-4815-B91F-BFF44246343F}">
      <dsp:nvSpPr>
        <dsp:cNvPr id="0" name=""/>
        <dsp:cNvSpPr/>
      </dsp:nvSpPr>
      <dsp:spPr>
        <a:xfrm>
          <a:off x="3657599" y="4257146"/>
          <a:ext cx="3522133" cy="550333"/>
        </a:xfrm>
        <a:prstGeom prst="roundRect">
          <a:avLst/>
        </a:prstGeom>
        <a:solidFill>
          <a:schemeClr val="accent3">
            <a:tint val="70000"/>
            <a:lumMod val="104000"/>
          </a:schemeClr>
        </a:solidFill>
        <a:ln w="9525" cap="rnd" cmpd="sng" algn="ctr">
          <a:solidFill>
            <a:schemeClr val="accent3">
              <a:shade val="9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  <a:hlinkClick xmlns:r="http://schemas.openxmlformats.org/officeDocument/2006/relationships" r:id="rId2" action="ppaction://hlinkfile"/>
            </a:rPr>
            <a:t>Caso práctico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684464" y="4284011"/>
        <a:ext cx="3468403" cy="49660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66786-F77C-4AFB-AD64-406EFB1AE8D6}">
      <dsp:nvSpPr>
        <dsp:cNvPr id="0" name=""/>
        <dsp:cNvSpPr/>
      </dsp:nvSpPr>
      <dsp:spPr>
        <a:xfrm>
          <a:off x="365073" y="1298"/>
          <a:ext cx="2037381" cy="1222428"/>
        </a:xfrm>
        <a:prstGeom prst="flowChartTerminator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Generar los estados financieros </a:t>
          </a:r>
          <a:endParaRPr lang="en-US" sz="1200" kern="120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Estado de Situación Financiera y Estado de Resultados.</a:t>
          </a:r>
          <a:endParaRPr lang="en-US" sz="1200" kern="120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sp:txBody>
      <dsp:txXfrm>
        <a:off x="461094" y="180304"/>
        <a:ext cx="1845339" cy="864416"/>
      </dsp:txXfrm>
    </dsp:sp>
    <dsp:sp modelId="{A07D8C3A-3E6C-49F0-8A98-CC6694676C83}">
      <dsp:nvSpPr>
        <dsp:cNvPr id="0" name=""/>
        <dsp:cNvSpPr/>
      </dsp:nvSpPr>
      <dsp:spPr>
        <a:xfrm>
          <a:off x="2581744" y="359877"/>
          <a:ext cx="431924" cy="505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sp:txBody>
      <dsp:txXfrm>
        <a:off x="2581744" y="460931"/>
        <a:ext cx="302347" cy="303162"/>
      </dsp:txXfrm>
    </dsp:sp>
    <dsp:sp modelId="{C556C6D9-9D03-4A3D-9111-B809363233F6}">
      <dsp:nvSpPr>
        <dsp:cNvPr id="0" name=""/>
        <dsp:cNvSpPr/>
      </dsp:nvSpPr>
      <dsp:spPr>
        <a:xfrm>
          <a:off x="3217407" y="1298"/>
          <a:ext cx="2037381" cy="1222428"/>
        </a:xfrm>
        <a:prstGeom prst="flowChartPreparation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Preparar la información de tres periodos consecutivos.</a:t>
          </a:r>
        </a:p>
      </dsp:txBody>
      <dsp:txXfrm>
        <a:off x="3624883" y="1298"/>
        <a:ext cx="1222429" cy="1222428"/>
      </dsp:txXfrm>
    </dsp:sp>
    <dsp:sp modelId="{8584E393-3231-43B1-8B37-9080CCDCB2AD}">
      <dsp:nvSpPr>
        <dsp:cNvPr id="0" name=""/>
        <dsp:cNvSpPr/>
      </dsp:nvSpPr>
      <dsp:spPr>
        <a:xfrm>
          <a:off x="5434078" y="359877"/>
          <a:ext cx="431924" cy="505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sp:txBody>
      <dsp:txXfrm>
        <a:off x="5434078" y="460931"/>
        <a:ext cx="302347" cy="303162"/>
      </dsp:txXfrm>
    </dsp:sp>
    <dsp:sp modelId="{92A6690C-54A1-429E-B1FB-DED05292DABE}">
      <dsp:nvSpPr>
        <dsp:cNvPr id="0" name=""/>
        <dsp:cNvSpPr/>
      </dsp:nvSpPr>
      <dsp:spPr>
        <a:xfrm>
          <a:off x="6069741" y="1298"/>
          <a:ext cx="2037381" cy="1222428"/>
        </a:xfrm>
        <a:prstGeom prst="flowChartTerminator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Aplicar el análisis vertical y horizontal a los estados financieros. </a:t>
          </a:r>
        </a:p>
      </dsp:txBody>
      <dsp:txXfrm>
        <a:off x="6165762" y="180304"/>
        <a:ext cx="1845339" cy="864416"/>
      </dsp:txXfrm>
    </dsp:sp>
    <dsp:sp modelId="{6B485614-D9CF-47BB-A050-3FB2C34FC35D}">
      <dsp:nvSpPr>
        <dsp:cNvPr id="0" name=""/>
        <dsp:cNvSpPr/>
      </dsp:nvSpPr>
      <dsp:spPr>
        <a:xfrm rot="5400000">
          <a:off x="6872469" y="1366343"/>
          <a:ext cx="431924" cy="505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sp:txBody>
      <dsp:txXfrm rot="-5400000">
        <a:off x="6936851" y="1403016"/>
        <a:ext cx="303162" cy="302347"/>
      </dsp:txXfrm>
    </dsp:sp>
    <dsp:sp modelId="{0BD5922E-3D79-4BDC-9340-EA2DCC84ADE6}">
      <dsp:nvSpPr>
        <dsp:cNvPr id="0" name=""/>
        <dsp:cNvSpPr/>
      </dsp:nvSpPr>
      <dsp:spPr>
        <a:xfrm>
          <a:off x="6069741" y="2038679"/>
          <a:ext cx="2037381" cy="1222428"/>
        </a:xfrm>
        <a:prstGeom prst="flowChartPreparation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Interpretación de los resultados</a:t>
          </a:r>
        </a:p>
      </dsp:txBody>
      <dsp:txXfrm>
        <a:off x="6477217" y="2038679"/>
        <a:ext cx="1222429" cy="1222428"/>
      </dsp:txXfrm>
    </dsp:sp>
    <dsp:sp modelId="{0A4B3C7A-3E1B-4D73-AAF1-E459154D96E4}">
      <dsp:nvSpPr>
        <dsp:cNvPr id="0" name=""/>
        <dsp:cNvSpPr/>
      </dsp:nvSpPr>
      <dsp:spPr>
        <a:xfrm rot="10800000">
          <a:off x="5458526" y="2397258"/>
          <a:ext cx="431924" cy="505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sp:txBody>
      <dsp:txXfrm rot="10800000">
        <a:off x="5588103" y="2498312"/>
        <a:ext cx="302347" cy="303162"/>
      </dsp:txXfrm>
    </dsp:sp>
    <dsp:sp modelId="{3D08BD90-2DE7-4B44-858F-7D3D8BC24D8E}">
      <dsp:nvSpPr>
        <dsp:cNvPr id="0" name=""/>
        <dsp:cNvSpPr/>
      </dsp:nvSpPr>
      <dsp:spPr>
        <a:xfrm>
          <a:off x="3217407" y="2038679"/>
          <a:ext cx="2037381" cy="1222428"/>
        </a:xfrm>
        <a:prstGeom prst="flowChartTerminator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Aplicar las fórmulas de indicadores financieros.</a:t>
          </a:r>
        </a:p>
      </dsp:txBody>
      <dsp:txXfrm>
        <a:off x="3313428" y="2217685"/>
        <a:ext cx="1845339" cy="864416"/>
      </dsp:txXfrm>
    </dsp:sp>
    <dsp:sp modelId="{B00BABFB-3AA4-445D-994D-4F69B754682D}">
      <dsp:nvSpPr>
        <dsp:cNvPr id="0" name=""/>
        <dsp:cNvSpPr/>
      </dsp:nvSpPr>
      <dsp:spPr>
        <a:xfrm rot="10800000">
          <a:off x="2606193" y="2397258"/>
          <a:ext cx="431924" cy="505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sp:txBody>
      <dsp:txXfrm rot="10800000">
        <a:off x="2735770" y="2498312"/>
        <a:ext cx="302347" cy="303162"/>
      </dsp:txXfrm>
    </dsp:sp>
    <dsp:sp modelId="{45F3FC44-358A-4688-912E-E4FD1F64E9CE}">
      <dsp:nvSpPr>
        <dsp:cNvPr id="0" name=""/>
        <dsp:cNvSpPr/>
      </dsp:nvSpPr>
      <dsp:spPr>
        <a:xfrm>
          <a:off x="365073" y="2038679"/>
          <a:ext cx="2037381" cy="1222428"/>
        </a:xfrm>
        <a:prstGeom prst="flowChartPreparation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Comparación</a:t>
          </a:r>
          <a:r>
            <a:rPr lang="en-US" sz="1200" kern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 con </a:t>
          </a:r>
          <a:r>
            <a:rPr lang="en-US" sz="1200" kern="1200" dirty="0" err="1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los</a:t>
          </a:r>
          <a:r>
            <a:rPr lang="en-US" sz="1200" kern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promedios</a:t>
          </a:r>
          <a:r>
            <a:rPr lang="en-US" sz="1200" kern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 del sector e </a:t>
          </a:r>
          <a:r>
            <a:rPr lang="en-US" sz="1200" kern="1200" dirty="0" err="1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interpretación</a:t>
          </a:r>
          <a:r>
            <a:rPr lang="en-US" sz="1200" kern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 de </a:t>
          </a:r>
          <a:r>
            <a:rPr lang="en-US" sz="1200" kern="1200" dirty="0" err="1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los</a:t>
          </a:r>
          <a:r>
            <a:rPr lang="en-US" sz="1200" kern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en-US" sz="1200" kern="1200" dirty="0" err="1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resultados</a:t>
          </a:r>
          <a:endParaRPr lang="en-US" sz="1200" kern="1200" dirty="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sp:txBody>
      <dsp:txXfrm>
        <a:off x="772549" y="2038679"/>
        <a:ext cx="1222429" cy="1222428"/>
      </dsp:txXfrm>
    </dsp:sp>
    <dsp:sp modelId="{D4BE9432-7D93-436A-B73C-07E033696B10}">
      <dsp:nvSpPr>
        <dsp:cNvPr id="0" name=""/>
        <dsp:cNvSpPr/>
      </dsp:nvSpPr>
      <dsp:spPr>
        <a:xfrm rot="5400000">
          <a:off x="1167802" y="3403725"/>
          <a:ext cx="431924" cy="505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solidFill>
              <a:sysClr val="windowText" lastClr="000000"/>
            </a:solidFill>
            <a:latin typeface="+mn-lt"/>
            <a:cs typeface="Times New Roman" panose="02020603050405020304" pitchFamily="18" charset="0"/>
          </a:endParaRPr>
        </a:p>
      </dsp:txBody>
      <dsp:txXfrm rot="-5400000">
        <a:off x="1232184" y="3440398"/>
        <a:ext cx="303162" cy="302347"/>
      </dsp:txXfrm>
    </dsp:sp>
    <dsp:sp modelId="{06ADA58A-9987-4F74-A96C-42E110AC3C5C}">
      <dsp:nvSpPr>
        <dsp:cNvPr id="0" name=""/>
        <dsp:cNvSpPr/>
      </dsp:nvSpPr>
      <dsp:spPr>
        <a:xfrm>
          <a:off x="365073" y="4076060"/>
          <a:ext cx="2037381" cy="1222428"/>
        </a:xfrm>
        <a:prstGeom prst="flowChartTerminator">
          <a:avLst/>
        </a:prstGeom>
        <a:solidFill>
          <a:srgbClr val="92D05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Toma de decisiones </a:t>
          </a:r>
        </a:p>
      </dsp:txBody>
      <dsp:txXfrm>
        <a:off x="461094" y="4255066"/>
        <a:ext cx="1845339" cy="86441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E4CDF-91DA-4F04-A985-EA2212B3763D}">
      <dsp:nvSpPr>
        <dsp:cNvPr id="0" name=""/>
        <dsp:cNvSpPr/>
      </dsp:nvSpPr>
      <dsp:spPr>
        <a:xfrm rot="10800000">
          <a:off x="2196302" y="2935"/>
          <a:ext cx="7685749" cy="104167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34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solidFill>
                <a:schemeClr val="tx1"/>
              </a:solidFill>
            </a:rPr>
            <a:t>Aplicación del modelo de análisis financiero.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2456720" y="2935"/>
        <a:ext cx="7425331" cy="1041672"/>
      </dsp:txXfrm>
    </dsp:sp>
    <dsp:sp modelId="{D87CF93A-324B-4805-8C3E-AFA364863DC7}">
      <dsp:nvSpPr>
        <dsp:cNvPr id="0" name=""/>
        <dsp:cNvSpPr/>
      </dsp:nvSpPr>
      <dsp:spPr>
        <a:xfrm>
          <a:off x="1675466" y="2935"/>
          <a:ext cx="1041672" cy="104167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8CFA6-72FE-496C-9FBA-71044E40E8C1}">
      <dsp:nvSpPr>
        <dsp:cNvPr id="0" name=""/>
        <dsp:cNvSpPr/>
      </dsp:nvSpPr>
      <dsp:spPr>
        <a:xfrm rot="10800000">
          <a:off x="2196302" y="1355554"/>
          <a:ext cx="7685749" cy="104167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34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solidFill>
                <a:schemeClr val="tx1"/>
              </a:solidFill>
            </a:rPr>
            <a:t>Comportamiento y desempeño.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2456720" y="1355554"/>
        <a:ext cx="7425331" cy="1041672"/>
      </dsp:txXfrm>
    </dsp:sp>
    <dsp:sp modelId="{580E1F30-C98B-4576-BF25-A225E53D29AE}">
      <dsp:nvSpPr>
        <dsp:cNvPr id="0" name=""/>
        <dsp:cNvSpPr/>
      </dsp:nvSpPr>
      <dsp:spPr>
        <a:xfrm>
          <a:off x="1675466" y="1355554"/>
          <a:ext cx="1041672" cy="104167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01EDB-4DF6-4B1A-9B1A-872B0B57247E}">
      <dsp:nvSpPr>
        <dsp:cNvPr id="0" name=""/>
        <dsp:cNvSpPr/>
      </dsp:nvSpPr>
      <dsp:spPr>
        <a:xfrm rot="10800000">
          <a:off x="2196302" y="2777022"/>
          <a:ext cx="7685749" cy="903973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34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Sobre el sector analizado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2422295" y="2777022"/>
        <a:ext cx="7459756" cy="903973"/>
      </dsp:txXfrm>
    </dsp:sp>
    <dsp:sp modelId="{A40A4408-4004-43B1-8039-590F4F3F960A}">
      <dsp:nvSpPr>
        <dsp:cNvPr id="0" name=""/>
        <dsp:cNvSpPr/>
      </dsp:nvSpPr>
      <dsp:spPr>
        <a:xfrm>
          <a:off x="1675466" y="2708173"/>
          <a:ext cx="1041672" cy="104167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BF5BB-C490-4C35-A0AE-B22EACE05DDB}">
      <dsp:nvSpPr>
        <dsp:cNvPr id="0" name=""/>
        <dsp:cNvSpPr/>
      </dsp:nvSpPr>
      <dsp:spPr>
        <a:xfrm rot="10800000">
          <a:off x="2196302" y="4060792"/>
          <a:ext cx="7685749" cy="104167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34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Rendimientos y comportamientos de las cifras de los Estados Financieros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2456720" y="4060792"/>
        <a:ext cx="7425331" cy="1041672"/>
      </dsp:txXfrm>
    </dsp:sp>
    <dsp:sp modelId="{EFB238F5-E87C-43C9-99A3-F58BE834D91B}">
      <dsp:nvSpPr>
        <dsp:cNvPr id="0" name=""/>
        <dsp:cNvSpPr/>
      </dsp:nvSpPr>
      <dsp:spPr>
        <a:xfrm>
          <a:off x="1675466" y="4060792"/>
          <a:ext cx="1041672" cy="1041672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BED93-BAF1-4F55-B276-BB5F3FE0CF05}">
      <dsp:nvSpPr>
        <dsp:cNvPr id="0" name=""/>
        <dsp:cNvSpPr/>
      </dsp:nvSpPr>
      <dsp:spPr>
        <a:xfrm rot="10800000">
          <a:off x="2147049" y="3354"/>
          <a:ext cx="7513392" cy="101831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04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Referencia de indicadores del sector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2401627" y="3354"/>
        <a:ext cx="7258814" cy="1018312"/>
      </dsp:txXfrm>
    </dsp:sp>
    <dsp:sp modelId="{FAEE7820-CD0D-45DC-A6BA-450F33A0B975}">
      <dsp:nvSpPr>
        <dsp:cNvPr id="0" name=""/>
        <dsp:cNvSpPr/>
      </dsp:nvSpPr>
      <dsp:spPr>
        <a:xfrm>
          <a:off x="1637893" y="3354"/>
          <a:ext cx="1018312" cy="101831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98891-853F-45A1-AFE9-F5A822905997}">
      <dsp:nvSpPr>
        <dsp:cNvPr id="0" name=""/>
        <dsp:cNvSpPr/>
      </dsp:nvSpPr>
      <dsp:spPr>
        <a:xfrm rot="10800000">
          <a:off x="2147049" y="1325640"/>
          <a:ext cx="7513392" cy="101831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04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Análisis comparativo e histórico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2401627" y="1325640"/>
        <a:ext cx="7258814" cy="1018312"/>
      </dsp:txXfrm>
    </dsp:sp>
    <dsp:sp modelId="{A29A15ED-A4F2-44AF-B028-993D3719D5B4}">
      <dsp:nvSpPr>
        <dsp:cNvPr id="0" name=""/>
        <dsp:cNvSpPr/>
      </dsp:nvSpPr>
      <dsp:spPr>
        <a:xfrm>
          <a:off x="1637893" y="1325640"/>
          <a:ext cx="1018312" cy="101831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5E26D-D8F9-43F0-955F-65441DE50688}">
      <dsp:nvSpPr>
        <dsp:cNvPr id="0" name=""/>
        <dsp:cNvSpPr/>
      </dsp:nvSpPr>
      <dsp:spPr>
        <a:xfrm rot="10800000">
          <a:off x="2147049" y="2647925"/>
          <a:ext cx="7513392" cy="101831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047" tIns="76200" rIns="14224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Para el caso analizado: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Revisar las políticas y condiciones de crédito con clientes y proveedores.</a:t>
          </a:r>
          <a:endParaRPr lang="en-US" sz="2000" kern="1200" dirty="0">
            <a:solidFill>
              <a:schemeClr val="tx1"/>
            </a:solidFill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tx1"/>
            </a:solidFill>
          </a:endParaRPr>
        </a:p>
      </dsp:txBody>
      <dsp:txXfrm rot="10800000">
        <a:off x="2401627" y="2647925"/>
        <a:ext cx="7258814" cy="1018312"/>
      </dsp:txXfrm>
    </dsp:sp>
    <dsp:sp modelId="{0F673A6D-192B-46FC-A9EA-D3AE90294E3F}">
      <dsp:nvSpPr>
        <dsp:cNvPr id="0" name=""/>
        <dsp:cNvSpPr/>
      </dsp:nvSpPr>
      <dsp:spPr>
        <a:xfrm>
          <a:off x="1637893" y="2647925"/>
          <a:ext cx="1018312" cy="101831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29212-4661-46D0-85A3-2E481F0E5F32}">
      <dsp:nvSpPr>
        <dsp:cNvPr id="0" name=""/>
        <dsp:cNvSpPr/>
      </dsp:nvSpPr>
      <dsp:spPr>
        <a:xfrm rot="10800000">
          <a:off x="2147049" y="3970211"/>
          <a:ext cx="7513392" cy="101831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04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Punto de referencia el análisis de ROE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2401627" y="3970211"/>
        <a:ext cx="7258814" cy="1018312"/>
      </dsp:txXfrm>
    </dsp:sp>
    <dsp:sp modelId="{F216ACC6-3067-47AF-A163-8C859BB31F4A}">
      <dsp:nvSpPr>
        <dsp:cNvPr id="0" name=""/>
        <dsp:cNvSpPr/>
      </dsp:nvSpPr>
      <dsp:spPr>
        <a:xfrm>
          <a:off x="1637893" y="3970211"/>
          <a:ext cx="1018312" cy="1018312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0256C-3E48-42EA-BA8A-F71F965254B6}">
      <dsp:nvSpPr>
        <dsp:cNvPr id="0" name=""/>
        <dsp:cNvSpPr/>
      </dsp:nvSpPr>
      <dsp:spPr>
        <a:xfrm>
          <a:off x="2804351" y="179129"/>
          <a:ext cx="5345435" cy="5345435"/>
        </a:xfrm>
        <a:prstGeom prst="circularArrow">
          <a:avLst>
            <a:gd name="adj1" fmla="val 4668"/>
            <a:gd name="adj2" fmla="val 272909"/>
            <a:gd name="adj3" fmla="val 13558659"/>
            <a:gd name="adj4" fmla="val 17555723"/>
            <a:gd name="adj5" fmla="val 4847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ECF913-C0F7-42DC-89B6-A70970EF4AF8}">
      <dsp:nvSpPr>
        <dsp:cNvPr id="0" name=""/>
        <dsp:cNvSpPr/>
      </dsp:nvSpPr>
      <dsp:spPr>
        <a:xfrm>
          <a:off x="4052218" y="122601"/>
          <a:ext cx="2849702" cy="1550313"/>
        </a:xfrm>
        <a:prstGeom prst="roundRect">
          <a:avLst/>
        </a:prstGeom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+mj-lt"/>
              <a:cs typeface="Arial" panose="020B0604020202020204" pitchFamily="34" charset="0"/>
            </a:rPr>
            <a:t>Presentación de balances solo a organismos de control</a:t>
          </a:r>
          <a:endParaRPr lang="en-US" sz="1800" kern="1200" dirty="0">
            <a:latin typeface="+mj-lt"/>
            <a:cs typeface="Arial" panose="020B0604020202020204" pitchFamily="34" charset="0"/>
          </a:endParaRPr>
        </a:p>
      </dsp:txBody>
      <dsp:txXfrm>
        <a:off x="4127898" y="198281"/>
        <a:ext cx="2698342" cy="1398953"/>
      </dsp:txXfrm>
    </dsp:sp>
    <dsp:sp modelId="{7571AE0D-77C6-4356-AF5F-46EF78FF0CB4}">
      <dsp:nvSpPr>
        <dsp:cNvPr id="0" name=""/>
        <dsp:cNvSpPr/>
      </dsp:nvSpPr>
      <dsp:spPr>
        <a:xfrm>
          <a:off x="5971584" y="2041967"/>
          <a:ext cx="2849702" cy="1550313"/>
        </a:xfrm>
        <a:prstGeom prst="roundRect">
          <a:avLst/>
        </a:prstGeom>
        <a:solidFill>
          <a:schemeClr val="accent5">
            <a:tint val="70000"/>
            <a:lumMod val="104000"/>
          </a:schemeClr>
        </a:solidFill>
        <a:ln w="9525" cap="rnd" cmpd="sng" algn="ctr">
          <a:solidFill>
            <a:schemeClr val="accent5">
              <a:shade val="90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+mj-lt"/>
              <a:cs typeface="Arial" panose="020B0604020202020204" pitchFamily="34" charset="0"/>
            </a:rPr>
            <a:t>No realizan un análisis financiero a sus balances.</a:t>
          </a:r>
          <a:endParaRPr lang="en-US" sz="1800" kern="1200" dirty="0">
            <a:latin typeface="+mj-lt"/>
            <a:cs typeface="Arial" panose="020B0604020202020204" pitchFamily="34" charset="0"/>
          </a:endParaRPr>
        </a:p>
      </dsp:txBody>
      <dsp:txXfrm>
        <a:off x="6047264" y="2117647"/>
        <a:ext cx="2698342" cy="1398953"/>
      </dsp:txXfrm>
    </dsp:sp>
    <dsp:sp modelId="{0465143C-91EE-4E7B-8A1B-5BD0CE64167A}">
      <dsp:nvSpPr>
        <dsp:cNvPr id="0" name=""/>
        <dsp:cNvSpPr/>
      </dsp:nvSpPr>
      <dsp:spPr>
        <a:xfrm>
          <a:off x="4052218" y="3961333"/>
          <a:ext cx="2849702" cy="1550313"/>
        </a:xfrm>
        <a:prstGeom prst="roundRect">
          <a:avLst/>
        </a:prstGeom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+mj-lt"/>
              <a:cs typeface="Arial" panose="020B0604020202020204" pitchFamily="34" charset="0"/>
            </a:rPr>
            <a:t>Desconocimiento del desempeño en la administración de la empresa.</a:t>
          </a:r>
          <a:endParaRPr lang="en-US" sz="1800" kern="1200" dirty="0">
            <a:latin typeface="+mj-lt"/>
            <a:cs typeface="Arial" panose="020B0604020202020204" pitchFamily="34" charset="0"/>
          </a:endParaRPr>
        </a:p>
      </dsp:txBody>
      <dsp:txXfrm>
        <a:off x="4127898" y="4037013"/>
        <a:ext cx="2698342" cy="1398953"/>
      </dsp:txXfrm>
    </dsp:sp>
    <dsp:sp modelId="{8E85D594-77AD-454E-A38D-10E548CD58F3}">
      <dsp:nvSpPr>
        <dsp:cNvPr id="0" name=""/>
        <dsp:cNvSpPr/>
      </dsp:nvSpPr>
      <dsp:spPr>
        <a:xfrm>
          <a:off x="2132852" y="2041967"/>
          <a:ext cx="2849702" cy="1550313"/>
        </a:xfrm>
        <a:prstGeom prst="roundRect">
          <a:avLst/>
        </a:prstGeom>
        <a:solidFill>
          <a:schemeClr val="accent5">
            <a:tint val="70000"/>
            <a:lumMod val="104000"/>
          </a:schemeClr>
        </a:solidFill>
        <a:ln w="9525" cap="rnd" cmpd="sng" algn="ctr">
          <a:solidFill>
            <a:schemeClr val="accent5">
              <a:shade val="90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+mj-lt"/>
              <a:cs typeface="Arial" panose="020B0604020202020204" pitchFamily="34" charset="0"/>
            </a:rPr>
            <a:t>No cuentan con un modelo de análisis financiero</a:t>
          </a:r>
          <a:endParaRPr lang="en-US" sz="1800" kern="1200" dirty="0">
            <a:latin typeface="+mj-lt"/>
            <a:cs typeface="Arial" panose="020B0604020202020204" pitchFamily="34" charset="0"/>
          </a:endParaRPr>
        </a:p>
      </dsp:txBody>
      <dsp:txXfrm>
        <a:off x="2208532" y="2117647"/>
        <a:ext cx="2698342" cy="13989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8969E-6DCF-4B27-A983-46515780F76C}">
      <dsp:nvSpPr>
        <dsp:cNvPr id="0" name=""/>
        <dsp:cNvSpPr/>
      </dsp:nvSpPr>
      <dsp:spPr>
        <a:xfrm>
          <a:off x="16570" y="414478"/>
          <a:ext cx="2325821" cy="1139792"/>
        </a:xfrm>
        <a:prstGeom prst="roundRect">
          <a:avLst>
            <a:gd name="adj" fmla="val 10000"/>
          </a:avLst>
        </a:prstGeom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+mj-lt"/>
              <a:cs typeface="Arial" panose="020B0604020202020204" pitchFamily="34" charset="0"/>
            </a:rPr>
            <a:t>Sector de aplicación</a:t>
          </a:r>
          <a:r>
            <a:rPr lang="es-EC" sz="1800" kern="1200" dirty="0" smtClean="0">
              <a:latin typeface="+mj-lt"/>
              <a:cs typeface="Arial" panose="020B0604020202020204" pitchFamily="34" charset="0"/>
            </a:rPr>
            <a:t>: </a:t>
          </a:r>
          <a:endParaRPr lang="en-US" sz="1800" kern="1200" dirty="0">
            <a:latin typeface="+mj-lt"/>
            <a:cs typeface="Arial" panose="020B0604020202020204" pitchFamily="34" charset="0"/>
          </a:endParaRPr>
        </a:p>
      </dsp:txBody>
      <dsp:txXfrm>
        <a:off x="16570" y="414478"/>
        <a:ext cx="2325821" cy="759861"/>
      </dsp:txXfrm>
    </dsp:sp>
    <dsp:sp modelId="{248C9B54-5900-4B54-9F00-C00B3CB50953}">
      <dsp:nvSpPr>
        <dsp:cNvPr id="0" name=""/>
        <dsp:cNvSpPr/>
      </dsp:nvSpPr>
      <dsp:spPr>
        <a:xfrm>
          <a:off x="492478" y="1289367"/>
          <a:ext cx="2325821" cy="3330000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+mj-lt"/>
              <a:cs typeface="Arial" panose="020B0604020202020204" pitchFamily="34" charset="0"/>
            </a:rPr>
            <a:t>Pymes de Santo Domingo, cuya actividad comercial es la venta al por mayor de alimentos </a:t>
          </a:r>
          <a:endParaRPr lang="en-US" sz="1800" kern="1200" dirty="0">
            <a:latin typeface="+mj-lt"/>
            <a:cs typeface="Arial" panose="020B0604020202020204" pitchFamily="34" charset="0"/>
          </a:endParaRPr>
        </a:p>
      </dsp:txBody>
      <dsp:txXfrm>
        <a:off x="560599" y="1357488"/>
        <a:ext cx="2189579" cy="3193758"/>
      </dsp:txXfrm>
    </dsp:sp>
    <dsp:sp modelId="{469C97AE-3578-4997-81E4-DDCA35936CA5}">
      <dsp:nvSpPr>
        <dsp:cNvPr id="0" name=""/>
        <dsp:cNvSpPr/>
      </dsp:nvSpPr>
      <dsp:spPr>
        <a:xfrm>
          <a:off x="2694900" y="504830"/>
          <a:ext cx="747317" cy="579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2222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+mj-lt"/>
            <a:cs typeface="Arial" panose="020B0604020202020204" pitchFamily="34" charset="0"/>
          </a:endParaRPr>
        </a:p>
      </dsp:txBody>
      <dsp:txXfrm>
        <a:off x="2694900" y="620662"/>
        <a:ext cx="573570" cy="347494"/>
      </dsp:txXfrm>
    </dsp:sp>
    <dsp:sp modelId="{E0877B45-7906-48BE-856F-AB31BBD07331}">
      <dsp:nvSpPr>
        <dsp:cNvPr id="0" name=""/>
        <dsp:cNvSpPr/>
      </dsp:nvSpPr>
      <dsp:spPr>
        <a:xfrm>
          <a:off x="3752425" y="414478"/>
          <a:ext cx="2325821" cy="1139792"/>
        </a:xfrm>
        <a:prstGeom prst="roundRect">
          <a:avLst>
            <a:gd name="adj" fmla="val 10000"/>
          </a:avLst>
        </a:prstGeom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+mj-lt"/>
              <a:cs typeface="Arial" panose="020B0604020202020204" pitchFamily="34" charset="0"/>
            </a:rPr>
            <a:t>Marco normativo: </a:t>
          </a:r>
          <a:endParaRPr lang="en-US" sz="1800" kern="1200" dirty="0">
            <a:latin typeface="+mj-lt"/>
            <a:cs typeface="Arial" panose="020B0604020202020204" pitchFamily="34" charset="0"/>
          </a:endParaRPr>
        </a:p>
      </dsp:txBody>
      <dsp:txXfrm>
        <a:off x="3752425" y="414478"/>
        <a:ext cx="2325821" cy="759861"/>
      </dsp:txXfrm>
    </dsp:sp>
    <dsp:sp modelId="{22A69CA5-7096-44A4-99CB-B8057D64B26B}">
      <dsp:nvSpPr>
        <dsp:cNvPr id="0" name=""/>
        <dsp:cNvSpPr/>
      </dsp:nvSpPr>
      <dsp:spPr>
        <a:xfrm>
          <a:off x="4228333" y="1289367"/>
          <a:ext cx="2325821" cy="3330000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latin typeface="+mj-lt"/>
              <a:cs typeface="Arial" panose="020B0604020202020204" pitchFamily="34" charset="0"/>
            </a:rPr>
            <a:t>Ley Orgánica de Régimen Tributario Interno</a:t>
          </a:r>
          <a:endParaRPr lang="en-US" sz="1800" kern="1200" dirty="0">
            <a:latin typeface="+mj-lt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latin typeface="+mj-lt"/>
              <a:cs typeface="Arial" panose="020B0604020202020204" pitchFamily="34" charset="0"/>
            </a:rPr>
            <a:t>Código Tributario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latin typeface="+mj-lt"/>
              <a:cs typeface="Arial" panose="020B0604020202020204" pitchFamily="34" charset="0"/>
            </a:rPr>
            <a:t>Ley de Compañías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latin typeface="+mj-lt"/>
              <a:cs typeface="Arial" panose="020B0604020202020204" pitchFamily="34" charset="0"/>
            </a:rPr>
            <a:t>Código de Trabajo</a:t>
          </a:r>
          <a:endParaRPr lang="en-US" sz="1800" b="0" kern="1200" dirty="0">
            <a:latin typeface="+mj-lt"/>
            <a:cs typeface="Arial" panose="020B0604020202020204" pitchFamily="34" charset="0"/>
          </a:endParaRPr>
        </a:p>
      </dsp:txBody>
      <dsp:txXfrm>
        <a:off x="4296454" y="1357488"/>
        <a:ext cx="2189579" cy="3193758"/>
      </dsp:txXfrm>
    </dsp:sp>
    <dsp:sp modelId="{C71D8D6D-3899-4A3A-86A5-E54B3BAAB647}">
      <dsp:nvSpPr>
        <dsp:cNvPr id="0" name=""/>
        <dsp:cNvSpPr/>
      </dsp:nvSpPr>
      <dsp:spPr>
        <a:xfrm>
          <a:off x="6430755" y="504830"/>
          <a:ext cx="747317" cy="579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2222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+mj-lt"/>
            <a:cs typeface="Arial" panose="020B0604020202020204" pitchFamily="34" charset="0"/>
          </a:endParaRPr>
        </a:p>
      </dsp:txBody>
      <dsp:txXfrm>
        <a:off x="6430755" y="620662"/>
        <a:ext cx="573570" cy="347494"/>
      </dsp:txXfrm>
    </dsp:sp>
    <dsp:sp modelId="{AC48ABC9-FC42-4E02-A2B0-834B3EA71BF8}">
      <dsp:nvSpPr>
        <dsp:cNvPr id="0" name=""/>
        <dsp:cNvSpPr/>
      </dsp:nvSpPr>
      <dsp:spPr>
        <a:xfrm>
          <a:off x="7488280" y="414478"/>
          <a:ext cx="2325821" cy="1139792"/>
        </a:xfrm>
        <a:prstGeom prst="roundRect">
          <a:avLst>
            <a:gd name="adj" fmla="val 10000"/>
          </a:avLst>
        </a:prstGeom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+mj-lt"/>
              <a:cs typeface="Arial" panose="020B0604020202020204" pitchFamily="34" charset="0"/>
            </a:rPr>
            <a:t>Organismos de control: </a:t>
          </a:r>
          <a:endParaRPr lang="en-US" sz="1800" kern="1200" dirty="0">
            <a:latin typeface="+mj-lt"/>
            <a:cs typeface="Arial" panose="020B0604020202020204" pitchFamily="34" charset="0"/>
          </a:endParaRPr>
        </a:p>
      </dsp:txBody>
      <dsp:txXfrm>
        <a:off x="7488280" y="414478"/>
        <a:ext cx="2325821" cy="759861"/>
      </dsp:txXfrm>
    </dsp:sp>
    <dsp:sp modelId="{84C41C9A-B708-452F-B780-791AB697996B}">
      <dsp:nvSpPr>
        <dsp:cNvPr id="0" name=""/>
        <dsp:cNvSpPr/>
      </dsp:nvSpPr>
      <dsp:spPr>
        <a:xfrm>
          <a:off x="7964188" y="1289367"/>
          <a:ext cx="2325821" cy="3330000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+mj-lt"/>
              <a:cs typeface="Arial" panose="020B0604020202020204" pitchFamily="34" charset="0"/>
            </a:rPr>
            <a:t>SRI</a:t>
          </a:r>
          <a:endParaRPr lang="en-US" sz="1800" kern="1200" dirty="0">
            <a:latin typeface="+mj-lt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latin typeface="+mj-lt"/>
              <a:cs typeface="Arial" panose="020B0604020202020204" pitchFamily="34" charset="0"/>
            </a:rPr>
            <a:t>MRL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latin typeface="+mj-lt"/>
              <a:cs typeface="Arial" panose="020B0604020202020204" pitchFamily="34" charset="0"/>
            </a:rPr>
            <a:t>IESS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latin typeface="+mj-lt"/>
              <a:cs typeface="Arial" panose="020B0604020202020204" pitchFamily="34" charset="0"/>
            </a:rPr>
            <a:t>Superintendencia de Compañías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latin typeface="+mj-lt"/>
              <a:cs typeface="Arial" panose="020B0604020202020204" pitchFamily="34" charset="0"/>
            </a:rPr>
            <a:t>Ministerio de Salud Pública </a:t>
          </a:r>
          <a:endParaRPr lang="en-US" sz="1800" b="0" kern="1200" dirty="0">
            <a:latin typeface="+mj-lt"/>
            <a:cs typeface="Arial" panose="020B0604020202020204" pitchFamily="34" charset="0"/>
          </a:endParaRPr>
        </a:p>
      </dsp:txBody>
      <dsp:txXfrm>
        <a:off x="8032309" y="1357488"/>
        <a:ext cx="2189579" cy="3193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8969E-6DCF-4B27-A983-46515780F76C}">
      <dsp:nvSpPr>
        <dsp:cNvPr id="0" name=""/>
        <dsp:cNvSpPr/>
      </dsp:nvSpPr>
      <dsp:spPr>
        <a:xfrm>
          <a:off x="4935" y="548629"/>
          <a:ext cx="2244036" cy="1116462"/>
        </a:xfrm>
        <a:prstGeom prst="roundRect">
          <a:avLst>
            <a:gd name="adj" fmla="val 10000"/>
          </a:avLst>
        </a:prstGeom>
        <a:solidFill>
          <a:schemeClr val="accent5">
            <a:tint val="70000"/>
            <a:lumMod val="104000"/>
          </a:schemeClr>
        </a:solidFill>
        <a:ln w="9525" cap="rnd" cmpd="sng" algn="ctr">
          <a:solidFill>
            <a:schemeClr val="accent5">
              <a:shade val="90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>
              <a:latin typeface="+mj-lt"/>
              <a:cs typeface="Arial" panose="020B0604020202020204" pitchFamily="34" charset="0"/>
            </a:rPr>
            <a:t>Clientes:</a:t>
          </a:r>
          <a:endParaRPr lang="en-US" sz="1900" kern="1200" dirty="0">
            <a:latin typeface="+mj-lt"/>
            <a:cs typeface="Arial" panose="020B0604020202020204" pitchFamily="34" charset="0"/>
          </a:endParaRPr>
        </a:p>
      </dsp:txBody>
      <dsp:txXfrm>
        <a:off x="4935" y="548629"/>
        <a:ext cx="2244036" cy="744308"/>
      </dsp:txXfrm>
    </dsp:sp>
    <dsp:sp modelId="{248C9B54-5900-4B54-9F00-C00B3CB50953}">
      <dsp:nvSpPr>
        <dsp:cNvPr id="0" name=""/>
        <dsp:cNvSpPr/>
      </dsp:nvSpPr>
      <dsp:spPr>
        <a:xfrm>
          <a:off x="464557" y="1392215"/>
          <a:ext cx="2244036" cy="27160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latin typeface="+mj-lt"/>
              <a:cs typeface="Arial" panose="020B0604020202020204" pitchFamily="34" charset="0"/>
            </a:rPr>
            <a:t>Restaurantes</a:t>
          </a:r>
          <a:endParaRPr lang="en-US" sz="1900" kern="1200" dirty="0">
            <a:latin typeface="+mj-lt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smtClean="0">
              <a:latin typeface="+mj-lt"/>
              <a:cs typeface="Arial" panose="020B0604020202020204" pitchFamily="34" charset="0"/>
            </a:rPr>
            <a:t>Panaderías</a:t>
          </a:r>
          <a:endParaRPr lang="en-US" sz="1900" kern="1200" dirty="0" smtClean="0">
            <a:latin typeface="+mj-lt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smtClean="0">
              <a:latin typeface="+mj-lt"/>
              <a:cs typeface="Arial" panose="020B0604020202020204" pitchFamily="34" charset="0"/>
            </a:rPr>
            <a:t>Comercios minoristas</a:t>
          </a:r>
          <a:endParaRPr lang="en-US" sz="1900" kern="1200" dirty="0" smtClean="0">
            <a:latin typeface="+mj-lt"/>
            <a:cs typeface="Arial" panose="020B0604020202020204" pitchFamily="34" charset="0"/>
          </a:endParaRPr>
        </a:p>
      </dsp:txBody>
      <dsp:txXfrm>
        <a:off x="530283" y="1457941"/>
        <a:ext cx="2112584" cy="2584592"/>
      </dsp:txXfrm>
    </dsp:sp>
    <dsp:sp modelId="{469C97AE-3578-4997-81E4-DDCA35936CA5}">
      <dsp:nvSpPr>
        <dsp:cNvPr id="0" name=""/>
        <dsp:cNvSpPr/>
      </dsp:nvSpPr>
      <dsp:spPr>
        <a:xfrm>
          <a:off x="2589160" y="641433"/>
          <a:ext cx="721198" cy="5587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latin typeface="+mj-lt"/>
            <a:cs typeface="Arial" panose="020B0604020202020204" pitchFamily="34" charset="0"/>
          </a:endParaRPr>
        </a:p>
      </dsp:txBody>
      <dsp:txXfrm>
        <a:off x="2589160" y="753173"/>
        <a:ext cx="553588" cy="335220"/>
      </dsp:txXfrm>
    </dsp:sp>
    <dsp:sp modelId="{E0877B45-7906-48BE-856F-AB31BBD07331}">
      <dsp:nvSpPr>
        <dsp:cNvPr id="0" name=""/>
        <dsp:cNvSpPr/>
      </dsp:nvSpPr>
      <dsp:spPr>
        <a:xfrm>
          <a:off x="3609723" y="548629"/>
          <a:ext cx="2244036" cy="1116462"/>
        </a:xfrm>
        <a:prstGeom prst="roundRect">
          <a:avLst>
            <a:gd name="adj" fmla="val 10000"/>
          </a:avLst>
        </a:prstGeom>
        <a:solidFill>
          <a:schemeClr val="accent5">
            <a:tint val="70000"/>
            <a:lumMod val="104000"/>
          </a:schemeClr>
        </a:solidFill>
        <a:ln w="9525" cap="rnd" cmpd="sng" algn="ctr">
          <a:solidFill>
            <a:schemeClr val="accent5">
              <a:shade val="90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>
              <a:latin typeface="+mj-lt"/>
              <a:cs typeface="Arial" panose="020B0604020202020204" pitchFamily="34" charset="0"/>
            </a:rPr>
            <a:t>Cobertura de mercado:</a:t>
          </a:r>
          <a:endParaRPr lang="en-US" sz="1900" kern="1200" dirty="0">
            <a:latin typeface="+mj-lt"/>
            <a:cs typeface="Arial" panose="020B0604020202020204" pitchFamily="34" charset="0"/>
          </a:endParaRPr>
        </a:p>
      </dsp:txBody>
      <dsp:txXfrm>
        <a:off x="3609723" y="548629"/>
        <a:ext cx="2244036" cy="744308"/>
      </dsp:txXfrm>
    </dsp:sp>
    <dsp:sp modelId="{22A69CA5-7096-44A4-99CB-B8057D64B26B}">
      <dsp:nvSpPr>
        <dsp:cNvPr id="0" name=""/>
        <dsp:cNvSpPr/>
      </dsp:nvSpPr>
      <dsp:spPr>
        <a:xfrm>
          <a:off x="4069345" y="1392215"/>
          <a:ext cx="2244036" cy="27160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853083"/>
              <a:satOff val="-888"/>
              <a:lumOff val="1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b="0" kern="1200" dirty="0" smtClean="0">
              <a:latin typeface="+mj-lt"/>
              <a:cs typeface="Arial" panose="020B0604020202020204" pitchFamily="34" charset="0"/>
            </a:rPr>
            <a:t>Sectores de Santo Domingo de los Tsáchilas.</a:t>
          </a:r>
          <a:endParaRPr lang="en-US" sz="1900" kern="1200" dirty="0">
            <a:latin typeface="+mj-lt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b="0" kern="1200" dirty="0" smtClean="0">
              <a:latin typeface="+mj-lt"/>
              <a:cs typeface="Arial" panose="020B0604020202020204" pitchFamily="34" charset="0"/>
            </a:rPr>
            <a:t>Sectores de Provincias cercanas</a:t>
          </a:r>
        </a:p>
      </dsp:txBody>
      <dsp:txXfrm>
        <a:off x="4135071" y="1457941"/>
        <a:ext cx="2112584" cy="2584592"/>
      </dsp:txXfrm>
    </dsp:sp>
    <dsp:sp modelId="{C71D8D6D-3899-4A3A-86A5-E54B3BAAB647}">
      <dsp:nvSpPr>
        <dsp:cNvPr id="0" name=""/>
        <dsp:cNvSpPr/>
      </dsp:nvSpPr>
      <dsp:spPr>
        <a:xfrm>
          <a:off x="6193948" y="641433"/>
          <a:ext cx="721198" cy="5587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706166"/>
            <a:satOff val="-1777"/>
            <a:lumOff val="21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latin typeface="+mj-lt"/>
            <a:cs typeface="Arial" panose="020B0604020202020204" pitchFamily="34" charset="0"/>
          </a:endParaRPr>
        </a:p>
      </dsp:txBody>
      <dsp:txXfrm>
        <a:off x="6193948" y="753173"/>
        <a:ext cx="553588" cy="335220"/>
      </dsp:txXfrm>
    </dsp:sp>
    <dsp:sp modelId="{AC48ABC9-FC42-4E02-A2B0-834B3EA71BF8}">
      <dsp:nvSpPr>
        <dsp:cNvPr id="0" name=""/>
        <dsp:cNvSpPr/>
      </dsp:nvSpPr>
      <dsp:spPr>
        <a:xfrm>
          <a:off x="7214511" y="548629"/>
          <a:ext cx="2244036" cy="1116462"/>
        </a:xfrm>
        <a:prstGeom prst="roundRect">
          <a:avLst>
            <a:gd name="adj" fmla="val 10000"/>
          </a:avLst>
        </a:prstGeom>
        <a:solidFill>
          <a:schemeClr val="accent5">
            <a:tint val="70000"/>
            <a:lumMod val="104000"/>
          </a:schemeClr>
        </a:solidFill>
        <a:ln w="9525" cap="rnd" cmpd="sng" algn="ctr">
          <a:solidFill>
            <a:schemeClr val="accent5">
              <a:shade val="90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>
              <a:latin typeface="+mj-lt"/>
              <a:cs typeface="Arial" panose="020B0604020202020204" pitchFamily="34" charset="0"/>
            </a:rPr>
            <a:t>Organigrama</a:t>
          </a:r>
          <a:endParaRPr lang="en-US" sz="1900" b="1" kern="1200" dirty="0">
            <a:latin typeface="+mj-lt"/>
            <a:cs typeface="Arial" panose="020B0604020202020204" pitchFamily="34" charset="0"/>
          </a:endParaRPr>
        </a:p>
      </dsp:txBody>
      <dsp:txXfrm>
        <a:off x="7214511" y="548629"/>
        <a:ext cx="2244036" cy="744308"/>
      </dsp:txXfrm>
    </dsp:sp>
    <dsp:sp modelId="{84C41C9A-B708-452F-B780-791AB697996B}">
      <dsp:nvSpPr>
        <dsp:cNvPr id="0" name=""/>
        <dsp:cNvSpPr/>
      </dsp:nvSpPr>
      <dsp:spPr>
        <a:xfrm>
          <a:off x="7674133" y="1392215"/>
          <a:ext cx="2244036" cy="27160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1706166"/>
              <a:satOff val="-1777"/>
              <a:lumOff val="21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latin typeface="+mj-lt"/>
              <a:cs typeface="Arial" panose="020B0604020202020204" pitchFamily="34" charset="0"/>
            </a:rPr>
            <a:t>Estructura administrativa de la empresa</a:t>
          </a:r>
          <a:endParaRPr lang="en-US" sz="1900" kern="1200" dirty="0">
            <a:latin typeface="+mj-lt"/>
            <a:cs typeface="Arial" panose="020B0604020202020204" pitchFamily="34" charset="0"/>
          </a:endParaRPr>
        </a:p>
      </dsp:txBody>
      <dsp:txXfrm>
        <a:off x="7739859" y="1457941"/>
        <a:ext cx="2112584" cy="25845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DB67C-DADF-4923-95E0-E28494165A40}">
      <dsp:nvSpPr>
        <dsp:cNvPr id="0" name=""/>
        <dsp:cNvSpPr/>
      </dsp:nvSpPr>
      <dsp:spPr>
        <a:xfrm rot="4396374">
          <a:off x="2626791" y="1078272"/>
          <a:ext cx="4677714" cy="3262122"/>
        </a:xfrm>
        <a:prstGeom prst="swooshArrow">
          <a:avLst>
            <a:gd name="adj1" fmla="val 16310"/>
            <a:gd name="adj2" fmla="val 3137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0D9BC-3697-4D03-9DCA-9062BF0C2423}">
      <dsp:nvSpPr>
        <dsp:cNvPr id="0" name=""/>
        <dsp:cNvSpPr/>
      </dsp:nvSpPr>
      <dsp:spPr>
        <a:xfrm>
          <a:off x="4379078" y="1504221"/>
          <a:ext cx="118126" cy="118126"/>
        </a:xfrm>
        <a:prstGeom prst="ellipse">
          <a:avLst/>
        </a:prstGeom>
        <a:solidFill>
          <a:schemeClr val="accent3"/>
        </a:solidFill>
        <a:ln w="15875" cap="rnd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33F22C03-3D60-4F17-BBD4-9289B56F076B}">
      <dsp:nvSpPr>
        <dsp:cNvPr id="0" name=""/>
        <dsp:cNvSpPr/>
      </dsp:nvSpPr>
      <dsp:spPr>
        <a:xfrm>
          <a:off x="5187922" y="2156629"/>
          <a:ext cx="118126" cy="118126"/>
        </a:xfrm>
        <a:prstGeom prst="ellipse">
          <a:avLst/>
        </a:prstGeom>
        <a:solidFill>
          <a:schemeClr val="accent6"/>
        </a:solidFill>
        <a:ln w="15875" cap="rnd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F07EFDEF-CA83-49CB-8F89-C6E8F94BB6FA}">
      <dsp:nvSpPr>
        <dsp:cNvPr id="0" name=""/>
        <dsp:cNvSpPr/>
      </dsp:nvSpPr>
      <dsp:spPr>
        <a:xfrm>
          <a:off x="5794109" y="2919577"/>
          <a:ext cx="118126" cy="118126"/>
        </a:xfrm>
        <a:prstGeom prst="ellipse">
          <a:avLst/>
        </a:prstGeom>
        <a:solidFill>
          <a:schemeClr val="accent5"/>
        </a:solidFill>
        <a:ln w="15875" cap="rnd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731FA87F-9042-4D4C-9081-3A8C5C74EE9F}">
      <dsp:nvSpPr>
        <dsp:cNvPr id="0" name=""/>
        <dsp:cNvSpPr/>
      </dsp:nvSpPr>
      <dsp:spPr>
        <a:xfrm>
          <a:off x="1044247" y="0"/>
          <a:ext cx="2205397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latin typeface="+mj-lt"/>
              <a:cs typeface="Arial" panose="020B0604020202020204" pitchFamily="34" charset="0"/>
            </a:rPr>
            <a:t>Las finanzas</a:t>
          </a:r>
          <a:endParaRPr lang="en-US" sz="2400" kern="1200" dirty="0">
            <a:latin typeface="+mj-lt"/>
            <a:cs typeface="Arial" panose="020B0604020202020204" pitchFamily="34" charset="0"/>
          </a:endParaRPr>
        </a:p>
      </dsp:txBody>
      <dsp:txXfrm>
        <a:off x="1044247" y="0"/>
        <a:ext cx="2205397" cy="866986"/>
      </dsp:txXfrm>
    </dsp:sp>
    <dsp:sp modelId="{A1DC020F-CA34-406E-837B-6578A2651A9A}">
      <dsp:nvSpPr>
        <dsp:cNvPr id="0" name=""/>
        <dsp:cNvSpPr/>
      </dsp:nvSpPr>
      <dsp:spPr>
        <a:xfrm>
          <a:off x="4501764" y="961839"/>
          <a:ext cx="4586501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+mj-lt"/>
              <a:cs typeface="Arial" panose="020B0604020202020204" pitchFamily="34" charset="0"/>
            </a:rPr>
            <a:t>La administración financiera</a:t>
          </a:r>
          <a:endParaRPr lang="en-US" sz="2000" kern="1200" dirty="0">
            <a:latin typeface="+mj-lt"/>
            <a:cs typeface="Arial" panose="020B0604020202020204" pitchFamily="34" charset="0"/>
          </a:endParaRPr>
        </a:p>
      </dsp:txBody>
      <dsp:txXfrm>
        <a:off x="4501764" y="961839"/>
        <a:ext cx="4586501" cy="866986"/>
      </dsp:txXfrm>
    </dsp:sp>
    <dsp:sp modelId="{92659C45-8EF6-42CB-A607-78A5738B450C}">
      <dsp:nvSpPr>
        <dsp:cNvPr id="0" name=""/>
        <dsp:cNvSpPr/>
      </dsp:nvSpPr>
      <dsp:spPr>
        <a:xfrm>
          <a:off x="1267815" y="2062114"/>
          <a:ext cx="3731078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+mj-lt"/>
              <a:cs typeface="Arial" panose="020B0604020202020204" pitchFamily="34" charset="0"/>
            </a:rPr>
            <a:t>Objetivos de la administración financiera</a:t>
          </a:r>
          <a:endParaRPr lang="en-US" sz="2000" kern="1200" dirty="0">
            <a:latin typeface="+mj-lt"/>
            <a:cs typeface="Arial" panose="020B0604020202020204" pitchFamily="34" charset="0"/>
          </a:endParaRPr>
        </a:p>
      </dsp:txBody>
      <dsp:txXfrm>
        <a:off x="1267815" y="2062114"/>
        <a:ext cx="3731078" cy="866986"/>
      </dsp:txXfrm>
    </dsp:sp>
    <dsp:sp modelId="{515DD37D-DA65-4148-B538-695445F2D67F}">
      <dsp:nvSpPr>
        <dsp:cNvPr id="0" name=""/>
        <dsp:cNvSpPr/>
      </dsp:nvSpPr>
      <dsp:spPr>
        <a:xfrm>
          <a:off x="6195310" y="2545147"/>
          <a:ext cx="3906709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+mj-lt"/>
              <a:cs typeface="Arial" panose="020B0604020202020204" pitchFamily="34" charset="0"/>
            </a:rPr>
            <a:t>Las finanzas en el ámbito empresarial</a:t>
          </a:r>
          <a:endParaRPr lang="en-US" sz="2000" kern="1200" dirty="0">
            <a:latin typeface="+mj-lt"/>
            <a:cs typeface="Arial" panose="020B0604020202020204" pitchFamily="34" charset="0"/>
          </a:endParaRPr>
        </a:p>
      </dsp:txBody>
      <dsp:txXfrm>
        <a:off x="6195310" y="2545147"/>
        <a:ext cx="3906709" cy="866986"/>
      </dsp:txXfrm>
    </dsp:sp>
    <dsp:sp modelId="{CF83B58D-C118-4CA1-842E-3710CAF2178F}">
      <dsp:nvSpPr>
        <dsp:cNvPr id="0" name=""/>
        <dsp:cNvSpPr/>
      </dsp:nvSpPr>
      <dsp:spPr>
        <a:xfrm>
          <a:off x="5293478" y="4551680"/>
          <a:ext cx="2980266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latin typeface="+mj-lt"/>
              <a:cs typeface="Arial" panose="020B0604020202020204" pitchFamily="34" charset="0"/>
            </a:rPr>
            <a:t>Análisis financiero</a:t>
          </a:r>
          <a:endParaRPr lang="en-US" sz="2400" kern="1200" dirty="0">
            <a:latin typeface="+mj-lt"/>
            <a:cs typeface="Arial" panose="020B0604020202020204" pitchFamily="34" charset="0"/>
          </a:endParaRPr>
        </a:p>
      </dsp:txBody>
      <dsp:txXfrm>
        <a:off x="5293478" y="4551680"/>
        <a:ext cx="2980266" cy="8669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0E977-C5C2-42A6-A1F1-9C02A4D469BE}">
      <dsp:nvSpPr>
        <dsp:cNvPr id="0" name=""/>
        <dsp:cNvSpPr/>
      </dsp:nvSpPr>
      <dsp:spPr>
        <a:xfrm>
          <a:off x="2269" y="0"/>
          <a:ext cx="2378587" cy="4323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Estado de situación financiera</a:t>
          </a:r>
          <a:endParaRPr lang="en-US" sz="2000" kern="1200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sp:txBody>
      <dsp:txXfrm>
        <a:off x="2269" y="1729273"/>
        <a:ext cx="2378587" cy="1729273"/>
      </dsp:txXfrm>
    </dsp:sp>
    <dsp:sp modelId="{61D10956-23C8-439E-82CB-AF73EC2F52E4}">
      <dsp:nvSpPr>
        <dsp:cNvPr id="0" name=""/>
        <dsp:cNvSpPr/>
      </dsp:nvSpPr>
      <dsp:spPr>
        <a:xfrm>
          <a:off x="471753" y="259391"/>
          <a:ext cx="1439620" cy="14396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E655087-6722-4314-AF06-BD00C11F0455}">
      <dsp:nvSpPr>
        <dsp:cNvPr id="0" name=""/>
        <dsp:cNvSpPr/>
      </dsp:nvSpPr>
      <dsp:spPr>
        <a:xfrm>
          <a:off x="2452214" y="0"/>
          <a:ext cx="2378587" cy="4323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Estado de pérdidas y ganancias o estado de resultados </a:t>
          </a:r>
          <a:endParaRPr lang="en-US" sz="2000" kern="1200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sp:txBody>
      <dsp:txXfrm>
        <a:off x="2452214" y="1729273"/>
        <a:ext cx="2378587" cy="1729273"/>
      </dsp:txXfrm>
    </dsp:sp>
    <dsp:sp modelId="{C964614A-19EB-4319-846C-B213AB6DBCCF}">
      <dsp:nvSpPr>
        <dsp:cNvPr id="0" name=""/>
        <dsp:cNvSpPr/>
      </dsp:nvSpPr>
      <dsp:spPr>
        <a:xfrm>
          <a:off x="2921698" y="259391"/>
          <a:ext cx="1439620" cy="143962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508E227-D2D2-476B-9BE3-6B1D22FF7649}">
      <dsp:nvSpPr>
        <dsp:cNvPr id="0" name=""/>
        <dsp:cNvSpPr/>
      </dsp:nvSpPr>
      <dsp:spPr>
        <a:xfrm>
          <a:off x="4902160" y="0"/>
          <a:ext cx="2378587" cy="4323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Estado de cambios en el patrimonio</a:t>
          </a:r>
          <a:endParaRPr lang="en-US" sz="2000" kern="1200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sp:txBody>
      <dsp:txXfrm>
        <a:off x="4902160" y="1729273"/>
        <a:ext cx="2378587" cy="1729273"/>
      </dsp:txXfrm>
    </dsp:sp>
    <dsp:sp modelId="{B724F17B-A768-46D1-AE31-B42069F6FFCD}">
      <dsp:nvSpPr>
        <dsp:cNvPr id="0" name=""/>
        <dsp:cNvSpPr/>
      </dsp:nvSpPr>
      <dsp:spPr>
        <a:xfrm>
          <a:off x="5371644" y="259391"/>
          <a:ext cx="1439620" cy="143962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05AE6CA-D7E5-4CA1-8D35-85252D791020}">
      <dsp:nvSpPr>
        <dsp:cNvPr id="0" name=""/>
        <dsp:cNvSpPr/>
      </dsp:nvSpPr>
      <dsp:spPr>
        <a:xfrm>
          <a:off x="7352105" y="0"/>
          <a:ext cx="2378587" cy="4323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Estado de flujos de efectivo</a:t>
          </a:r>
          <a:endParaRPr lang="en-US" sz="2000" kern="1200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sp:txBody>
      <dsp:txXfrm>
        <a:off x="7352105" y="1729273"/>
        <a:ext cx="2378587" cy="1729273"/>
      </dsp:txXfrm>
    </dsp:sp>
    <dsp:sp modelId="{B981DE01-7856-486C-B24D-786F76EB9718}">
      <dsp:nvSpPr>
        <dsp:cNvPr id="0" name=""/>
        <dsp:cNvSpPr/>
      </dsp:nvSpPr>
      <dsp:spPr>
        <a:xfrm>
          <a:off x="7821589" y="259391"/>
          <a:ext cx="1439620" cy="143962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AF0A7A9-5657-4044-A289-7D4822548F23}">
      <dsp:nvSpPr>
        <dsp:cNvPr id="0" name=""/>
        <dsp:cNvSpPr/>
      </dsp:nvSpPr>
      <dsp:spPr>
        <a:xfrm>
          <a:off x="389318" y="3458547"/>
          <a:ext cx="8954325" cy="648477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ADB0F-E1C9-4D21-A46E-F73FDBE9A1EE}">
      <dsp:nvSpPr>
        <dsp:cNvPr id="0" name=""/>
        <dsp:cNvSpPr/>
      </dsp:nvSpPr>
      <dsp:spPr>
        <a:xfrm>
          <a:off x="4748" y="-191039"/>
          <a:ext cx="2856543" cy="5033320"/>
        </a:xfrm>
        <a:prstGeom prst="roundRect">
          <a:avLst>
            <a:gd name="adj" fmla="val 5000"/>
          </a:avLst>
        </a:prstGeom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i="1" kern="1200" dirty="0" smtClean="0">
              <a:solidFill>
                <a:schemeClr val="tx1"/>
              </a:solidFill>
            </a:rPr>
            <a:t>LIQUIDEZ</a:t>
          </a:r>
          <a:endParaRPr lang="en-US" sz="2400" kern="1200" dirty="0">
            <a:solidFill>
              <a:schemeClr val="tx1"/>
            </a:solidFill>
          </a:endParaRPr>
        </a:p>
      </dsp:txBody>
      <dsp:txXfrm rot="16200000">
        <a:off x="-1773258" y="1586967"/>
        <a:ext cx="4127322" cy="571308"/>
      </dsp:txXfrm>
    </dsp:sp>
    <dsp:sp modelId="{A96D0DF3-687F-4916-8DB0-B343ED4AA566}">
      <dsp:nvSpPr>
        <dsp:cNvPr id="0" name=""/>
        <dsp:cNvSpPr/>
      </dsp:nvSpPr>
      <dsp:spPr>
        <a:xfrm>
          <a:off x="576057" y="-191039"/>
          <a:ext cx="2128124" cy="503332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</a:rPr>
            <a:t>-Capital de Trabajo neto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</a:rPr>
            <a:t>-Liquidez corriente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</a:rPr>
            <a:t>-Razón rápida o de la prueba acida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576057" y="-191039"/>
        <a:ext cx="2128124" cy="5033320"/>
      </dsp:txXfrm>
    </dsp:sp>
    <dsp:sp modelId="{305D1B3C-22F5-4F45-AF8D-12DADF289240}">
      <dsp:nvSpPr>
        <dsp:cNvPr id="0" name=""/>
        <dsp:cNvSpPr/>
      </dsp:nvSpPr>
      <dsp:spPr>
        <a:xfrm>
          <a:off x="2961271" y="-191039"/>
          <a:ext cx="2856543" cy="5033320"/>
        </a:xfrm>
        <a:prstGeom prst="roundRect">
          <a:avLst>
            <a:gd name="adj" fmla="val 5000"/>
          </a:avLst>
        </a:prstGeom>
        <a:solidFill>
          <a:schemeClr val="accent3">
            <a:tint val="70000"/>
            <a:lumMod val="104000"/>
          </a:schemeClr>
        </a:solidFill>
        <a:ln w="9525" cap="rnd" cmpd="sng" algn="ctr">
          <a:solidFill>
            <a:schemeClr val="accent3">
              <a:shade val="9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i="1" kern="1200" dirty="0" smtClean="0">
              <a:solidFill>
                <a:schemeClr val="tx1"/>
              </a:solidFill>
            </a:rPr>
            <a:t>ENDEUDAMIENTO</a:t>
          </a:r>
          <a:endParaRPr lang="en-US" sz="2400" kern="1200" dirty="0">
            <a:solidFill>
              <a:schemeClr val="tx1"/>
            </a:solidFill>
          </a:endParaRPr>
        </a:p>
      </dsp:txBody>
      <dsp:txXfrm rot="16200000">
        <a:off x="1183264" y="1586967"/>
        <a:ext cx="4127322" cy="571308"/>
      </dsp:txXfrm>
    </dsp:sp>
    <dsp:sp modelId="{78380815-3DAF-4825-B517-931B57373907}">
      <dsp:nvSpPr>
        <dsp:cNvPr id="0" name=""/>
        <dsp:cNvSpPr/>
      </dsp:nvSpPr>
      <dsp:spPr>
        <a:xfrm rot="5400000">
          <a:off x="2723640" y="2533707"/>
          <a:ext cx="503826" cy="42848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8D0E3-78C2-4121-9FEC-AC1E8AC81BF0}">
      <dsp:nvSpPr>
        <dsp:cNvPr id="0" name=""/>
        <dsp:cNvSpPr/>
      </dsp:nvSpPr>
      <dsp:spPr>
        <a:xfrm>
          <a:off x="3532579" y="-191039"/>
          <a:ext cx="2128124" cy="503332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-</a:t>
          </a:r>
          <a:r>
            <a:rPr lang="es-EC" sz="1600" b="0" kern="1200" dirty="0" smtClean="0">
              <a:solidFill>
                <a:schemeClr val="tx1"/>
              </a:solidFill>
            </a:rPr>
            <a:t>Razón de deuda total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</a:rPr>
            <a:t>-Endeudamiento patrimonial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</a:rPr>
            <a:t>-Endeudamiento del activo fijo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3532579" y="-191039"/>
        <a:ext cx="2128124" cy="5033320"/>
      </dsp:txXfrm>
    </dsp:sp>
    <dsp:sp modelId="{DF9D3C3C-065D-40D3-9449-EFF5DC913FDC}">
      <dsp:nvSpPr>
        <dsp:cNvPr id="0" name=""/>
        <dsp:cNvSpPr/>
      </dsp:nvSpPr>
      <dsp:spPr>
        <a:xfrm>
          <a:off x="5917793" y="-191039"/>
          <a:ext cx="2856543" cy="5033320"/>
        </a:xfrm>
        <a:prstGeom prst="roundRect">
          <a:avLst>
            <a:gd name="adj" fmla="val 5000"/>
          </a:avLst>
        </a:prstGeom>
        <a:solidFill>
          <a:schemeClr val="accent5">
            <a:tint val="70000"/>
            <a:lumMod val="104000"/>
          </a:schemeClr>
        </a:solidFill>
        <a:ln w="9525" cap="rnd" cmpd="sng" algn="ctr">
          <a:solidFill>
            <a:schemeClr val="accent5">
              <a:shade val="90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i="1" kern="1200" dirty="0" smtClean="0">
              <a:solidFill>
                <a:schemeClr val="tx1"/>
              </a:solidFill>
            </a:rPr>
            <a:t>ACTIVIDAD</a:t>
          </a:r>
          <a:endParaRPr lang="en-US" sz="2400" kern="1200" dirty="0">
            <a:solidFill>
              <a:schemeClr val="tx1"/>
            </a:solidFill>
          </a:endParaRPr>
        </a:p>
      </dsp:txBody>
      <dsp:txXfrm rot="16200000">
        <a:off x="4139786" y="1586967"/>
        <a:ext cx="4127322" cy="571308"/>
      </dsp:txXfrm>
    </dsp:sp>
    <dsp:sp modelId="{6C545EC8-E544-4B9F-8D49-F44AC5DC954A}">
      <dsp:nvSpPr>
        <dsp:cNvPr id="0" name=""/>
        <dsp:cNvSpPr/>
      </dsp:nvSpPr>
      <dsp:spPr>
        <a:xfrm rot="5400000">
          <a:off x="5680162" y="2533707"/>
          <a:ext cx="503826" cy="42848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94771-608D-436B-85A3-5A1A42486242}">
      <dsp:nvSpPr>
        <dsp:cNvPr id="0" name=""/>
        <dsp:cNvSpPr/>
      </dsp:nvSpPr>
      <dsp:spPr>
        <a:xfrm>
          <a:off x="6489102" y="-191039"/>
          <a:ext cx="2128124" cy="503332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-</a:t>
          </a:r>
          <a:r>
            <a:rPr lang="es-EC" sz="1600" b="0" kern="1200" dirty="0" smtClean="0">
              <a:solidFill>
                <a:schemeClr val="tx1"/>
              </a:solidFill>
            </a:rPr>
            <a:t>Rotación de Inventarios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</a:rPr>
            <a:t>-Rotación de cartera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</a:rPr>
            <a:t>-Rotación de los activos totales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</a:rPr>
            <a:t>-Periodo promedio de cobro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</a:rPr>
            <a:t>-Periodo promedio de pago</a:t>
          </a:r>
        </a:p>
      </dsp:txBody>
      <dsp:txXfrm>
        <a:off x="6489102" y="-191039"/>
        <a:ext cx="2128124" cy="5033320"/>
      </dsp:txXfrm>
    </dsp:sp>
    <dsp:sp modelId="{F686AF75-00FA-4B83-ACC3-D813F3660D7A}">
      <dsp:nvSpPr>
        <dsp:cNvPr id="0" name=""/>
        <dsp:cNvSpPr/>
      </dsp:nvSpPr>
      <dsp:spPr>
        <a:xfrm>
          <a:off x="8874315" y="-191039"/>
          <a:ext cx="2856543" cy="5017175"/>
        </a:xfrm>
        <a:prstGeom prst="roundRect">
          <a:avLst>
            <a:gd name="adj" fmla="val 5000"/>
          </a:avLst>
        </a:prstGeom>
        <a:solidFill>
          <a:schemeClr val="accent6">
            <a:tint val="70000"/>
            <a:lumMod val="104000"/>
          </a:schemeClr>
        </a:solidFill>
        <a:ln w="9525" cap="rnd" cmpd="sng" algn="ctr">
          <a:solidFill>
            <a:schemeClr val="accent6">
              <a:shade val="90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i="1" kern="1200" dirty="0" smtClean="0">
              <a:solidFill>
                <a:schemeClr val="tx1"/>
              </a:solidFill>
            </a:rPr>
            <a:t>RENTABILIDAD</a:t>
          </a:r>
          <a:endParaRPr lang="en-US" sz="2400" kern="1200" dirty="0">
            <a:solidFill>
              <a:schemeClr val="tx1"/>
            </a:solidFill>
          </a:endParaRPr>
        </a:p>
      </dsp:txBody>
      <dsp:txXfrm rot="16200000">
        <a:off x="7102928" y="1580347"/>
        <a:ext cx="4114083" cy="571308"/>
      </dsp:txXfrm>
    </dsp:sp>
    <dsp:sp modelId="{DFBF51DD-B598-4D3A-9E57-34114991DC90}">
      <dsp:nvSpPr>
        <dsp:cNvPr id="0" name=""/>
        <dsp:cNvSpPr/>
      </dsp:nvSpPr>
      <dsp:spPr>
        <a:xfrm rot="5400000">
          <a:off x="8636685" y="2533707"/>
          <a:ext cx="503826" cy="42848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75D09-78B0-408E-A440-BEB219A4B39B}">
      <dsp:nvSpPr>
        <dsp:cNvPr id="0" name=""/>
        <dsp:cNvSpPr/>
      </dsp:nvSpPr>
      <dsp:spPr>
        <a:xfrm>
          <a:off x="9445624" y="-191039"/>
          <a:ext cx="2128124" cy="501717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</a:rPr>
            <a:t>-Margen de utilidad bruta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</a:rPr>
            <a:t>-Margen de utilidad operativa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</a:rPr>
            <a:t>-Margen de utilidad neta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</a:rPr>
            <a:t>-Rendimiento sobre la Inversión o activos totales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tx1"/>
              </a:solidFill>
            </a:rPr>
            <a:t>-Rendimiento sobre el patrimonio 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9445624" y="-191039"/>
        <a:ext cx="2128124" cy="50171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FD4C2-7C23-4DCA-834A-7D4367E9A6E8}">
      <dsp:nvSpPr>
        <dsp:cNvPr id="0" name=""/>
        <dsp:cNvSpPr/>
      </dsp:nvSpPr>
      <dsp:spPr>
        <a:xfrm>
          <a:off x="4418" y="1455547"/>
          <a:ext cx="2009235" cy="99941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TIPOS DE ESTUDIO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4418" y="1455547"/>
        <a:ext cx="2009235" cy="666277"/>
      </dsp:txXfrm>
    </dsp:sp>
    <dsp:sp modelId="{D9F23AC9-2E46-43EB-A0FB-5B3577B19BC0}">
      <dsp:nvSpPr>
        <dsp:cNvPr id="0" name=""/>
        <dsp:cNvSpPr/>
      </dsp:nvSpPr>
      <dsp:spPr>
        <a:xfrm>
          <a:off x="415949" y="2121824"/>
          <a:ext cx="2009235" cy="269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0" kern="1200" dirty="0" smtClean="0">
              <a:solidFill>
                <a:schemeClr val="tx1"/>
              </a:solidFill>
            </a:rPr>
            <a:t>Estudio Exploratorio</a:t>
          </a:r>
          <a:endParaRPr lang="en-US" sz="1700" b="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0" kern="1200" dirty="0" smtClean="0">
              <a:solidFill>
                <a:schemeClr val="tx1"/>
              </a:solidFill>
            </a:rPr>
            <a:t>Estudio Descriptivo</a:t>
          </a:r>
          <a:endParaRPr lang="en-US" sz="1700" b="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0" kern="1200" dirty="0" smtClean="0">
              <a:solidFill>
                <a:schemeClr val="tx1"/>
              </a:solidFill>
            </a:rPr>
            <a:t>Estudio Correlacional</a:t>
          </a:r>
          <a:endParaRPr lang="en-US" sz="1700" b="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0" kern="1200" dirty="0" smtClean="0">
              <a:solidFill>
                <a:schemeClr val="tx1"/>
              </a:solidFill>
            </a:rPr>
            <a:t>Estudio Explicativo</a:t>
          </a:r>
          <a:endParaRPr lang="en-US" sz="1700" b="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b="0" kern="1200" dirty="0">
            <a:solidFill>
              <a:schemeClr val="tx1"/>
            </a:solidFill>
          </a:endParaRPr>
        </a:p>
      </dsp:txBody>
      <dsp:txXfrm>
        <a:off x="474797" y="2180672"/>
        <a:ext cx="1891539" cy="2575104"/>
      </dsp:txXfrm>
    </dsp:sp>
    <dsp:sp modelId="{5167EA46-4D52-4C29-B0DF-3EA51F490D0E}">
      <dsp:nvSpPr>
        <dsp:cNvPr id="0" name=""/>
        <dsp:cNvSpPr/>
      </dsp:nvSpPr>
      <dsp:spPr>
        <a:xfrm>
          <a:off x="2318246" y="1538565"/>
          <a:ext cx="645736" cy="500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</a:endParaRPr>
        </a:p>
      </dsp:txBody>
      <dsp:txXfrm>
        <a:off x="2318246" y="1638613"/>
        <a:ext cx="495664" cy="300145"/>
      </dsp:txXfrm>
    </dsp:sp>
    <dsp:sp modelId="{405C28FF-AAB1-421B-9F4D-AC4270029B1F}">
      <dsp:nvSpPr>
        <dsp:cNvPr id="0" name=""/>
        <dsp:cNvSpPr/>
      </dsp:nvSpPr>
      <dsp:spPr>
        <a:xfrm>
          <a:off x="3232025" y="1455547"/>
          <a:ext cx="2009235" cy="99941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MÉTODOS DE INVESTIGACIÓN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3232025" y="1455547"/>
        <a:ext cx="2009235" cy="666277"/>
      </dsp:txXfrm>
    </dsp:sp>
    <dsp:sp modelId="{AFE0DB38-D0FF-4A61-BF43-E5AC5115ED59}">
      <dsp:nvSpPr>
        <dsp:cNvPr id="0" name=""/>
        <dsp:cNvSpPr/>
      </dsp:nvSpPr>
      <dsp:spPr>
        <a:xfrm>
          <a:off x="3643555" y="2121824"/>
          <a:ext cx="2009235" cy="269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444793"/>
              <a:satOff val="-9942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0" kern="1200" dirty="0" smtClean="0">
              <a:solidFill>
                <a:schemeClr val="tx1"/>
              </a:solidFill>
            </a:rPr>
            <a:t>Método Analítico</a:t>
          </a:r>
          <a:endParaRPr lang="en-US" sz="1700" b="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0" kern="1200" dirty="0" smtClean="0">
              <a:solidFill>
                <a:schemeClr val="tx1"/>
              </a:solidFill>
            </a:rPr>
            <a:t>Método Sintético</a:t>
          </a:r>
          <a:endParaRPr lang="en-US" sz="1700" b="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0" kern="1200" dirty="0" smtClean="0">
              <a:solidFill>
                <a:schemeClr val="tx1"/>
              </a:solidFill>
            </a:rPr>
            <a:t>Método Histórico-Comparativo</a:t>
          </a:r>
          <a:endParaRPr lang="en-US" sz="1700" b="0" kern="1200" dirty="0">
            <a:solidFill>
              <a:schemeClr val="tx1"/>
            </a:solidFill>
          </a:endParaRPr>
        </a:p>
      </dsp:txBody>
      <dsp:txXfrm>
        <a:off x="3702403" y="2180672"/>
        <a:ext cx="1891539" cy="2575104"/>
      </dsp:txXfrm>
    </dsp:sp>
    <dsp:sp modelId="{1CEE5BEE-4C4C-4AB2-993F-0FFF504B4318}">
      <dsp:nvSpPr>
        <dsp:cNvPr id="0" name=""/>
        <dsp:cNvSpPr/>
      </dsp:nvSpPr>
      <dsp:spPr>
        <a:xfrm>
          <a:off x="5545853" y="1538565"/>
          <a:ext cx="645736" cy="500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</a:endParaRPr>
        </a:p>
      </dsp:txBody>
      <dsp:txXfrm>
        <a:off x="5545853" y="1638613"/>
        <a:ext cx="495664" cy="300145"/>
      </dsp:txXfrm>
    </dsp:sp>
    <dsp:sp modelId="{5E57EF2D-96A6-4420-AE6D-8B2ECB884D9D}">
      <dsp:nvSpPr>
        <dsp:cNvPr id="0" name=""/>
        <dsp:cNvSpPr/>
      </dsp:nvSpPr>
      <dsp:spPr>
        <a:xfrm>
          <a:off x="6459631" y="1455547"/>
          <a:ext cx="2009235" cy="99941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FUENTES DE INVESTIGACIÓN 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6459631" y="1455547"/>
        <a:ext cx="2009235" cy="666277"/>
      </dsp:txXfrm>
    </dsp:sp>
    <dsp:sp modelId="{17E53572-1E2E-4128-A023-874B91292678}">
      <dsp:nvSpPr>
        <dsp:cNvPr id="0" name=""/>
        <dsp:cNvSpPr/>
      </dsp:nvSpPr>
      <dsp:spPr>
        <a:xfrm>
          <a:off x="6871161" y="2121824"/>
          <a:ext cx="2009235" cy="269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889586"/>
              <a:satOff val="-19883"/>
              <a:lumOff val="-1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0" kern="1200" dirty="0" smtClean="0">
              <a:solidFill>
                <a:schemeClr val="tx1"/>
              </a:solidFill>
            </a:rPr>
            <a:t>Primarias</a:t>
          </a:r>
          <a:endParaRPr lang="en-US" sz="1700" b="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b="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0" kern="1200" dirty="0" smtClean="0">
              <a:solidFill>
                <a:schemeClr val="tx1"/>
              </a:solidFill>
            </a:rPr>
            <a:t>Secundarias</a:t>
          </a:r>
          <a:endParaRPr lang="en-US" sz="1700" b="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b="0" kern="1200" dirty="0">
            <a:solidFill>
              <a:schemeClr val="tx1"/>
            </a:solidFill>
          </a:endParaRPr>
        </a:p>
      </dsp:txBody>
      <dsp:txXfrm>
        <a:off x="6930009" y="2180672"/>
        <a:ext cx="1891539" cy="25751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DA9D8-DC6B-4F25-A45C-B75B31DBD326}">
      <dsp:nvSpPr>
        <dsp:cNvPr id="0" name=""/>
        <dsp:cNvSpPr/>
      </dsp:nvSpPr>
      <dsp:spPr>
        <a:xfrm rot="5400000">
          <a:off x="634401" y="1803783"/>
          <a:ext cx="1901907" cy="316473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48714-48AC-48FA-AD0B-36CEB5664D99}">
      <dsp:nvSpPr>
        <dsp:cNvPr id="0" name=""/>
        <dsp:cNvSpPr/>
      </dsp:nvSpPr>
      <dsp:spPr>
        <a:xfrm>
          <a:off x="316925" y="2749356"/>
          <a:ext cx="2857137" cy="2504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Empresa: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Compañía Jácome Santamaría Cía. Ltda.</a:t>
          </a:r>
          <a:endParaRPr lang="es-EC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Gerente General:</a:t>
          </a:r>
          <a:r>
            <a:rPr lang="es-EC" sz="1800" kern="1200" dirty="0" smtClean="0"/>
            <a:t>	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Sr. Juan Jácome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Contador General: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Ing. Jazmín Morán</a:t>
          </a:r>
        </a:p>
      </dsp:txBody>
      <dsp:txXfrm>
        <a:off x="316925" y="2749356"/>
        <a:ext cx="2857137" cy="2504448"/>
      </dsp:txXfrm>
    </dsp:sp>
    <dsp:sp modelId="{A4051A44-8CAD-48F4-A7CD-1F6793763F5A}">
      <dsp:nvSpPr>
        <dsp:cNvPr id="0" name=""/>
        <dsp:cNvSpPr/>
      </dsp:nvSpPr>
      <dsp:spPr>
        <a:xfrm>
          <a:off x="2634980" y="1570792"/>
          <a:ext cx="539082" cy="539082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410CF-90E3-4768-B5FD-43906A0E9DE3}">
      <dsp:nvSpPr>
        <dsp:cNvPr id="0" name=""/>
        <dsp:cNvSpPr/>
      </dsp:nvSpPr>
      <dsp:spPr>
        <a:xfrm rot="5400000">
          <a:off x="4132095" y="938275"/>
          <a:ext cx="1901907" cy="316473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42F99-0131-4E9D-8068-AE48B394561C}">
      <dsp:nvSpPr>
        <dsp:cNvPr id="0" name=""/>
        <dsp:cNvSpPr/>
      </dsp:nvSpPr>
      <dsp:spPr>
        <a:xfrm>
          <a:off x="3814620" y="1883848"/>
          <a:ext cx="2857137" cy="2504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Empresa: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Multicomercio Aldean S.C.C</a:t>
          </a:r>
          <a:endParaRPr lang="en-US" sz="1800" b="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Gerente General: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Sr. Luis Aldean</a:t>
          </a:r>
          <a:endParaRPr lang="en-U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Crédito y Cobranza:	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Ing. Fernanda Samaniego</a:t>
          </a:r>
          <a:endParaRPr lang="en-US" sz="1800" kern="1200" dirty="0"/>
        </a:p>
      </dsp:txBody>
      <dsp:txXfrm>
        <a:off x="3814620" y="1883848"/>
        <a:ext cx="2857137" cy="2504448"/>
      </dsp:txXfrm>
    </dsp:sp>
    <dsp:sp modelId="{055958A0-E5B1-472C-A72D-B6C7C9944958}">
      <dsp:nvSpPr>
        <dsp:cNvPr id="0" name=""/>
        <dsp:cNvSpPr/>
      </dsp:nvSpPr>
      <dsp:spPr>
        <a:xfrm>
          <a:off x="6132674" y="705284"/>
          <a:ext cx="539082" cy="539082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AF455-264F-49AB-961D-E1949C6059FA}">
      <dsp:nvSpPr>
        <dsp:cNvPr id="0" name=""/>
        <dsp:cNvSpPr/>
      </dsp:nvSpPr>
      <dsp:spPr>
        <a:xfrm rot="5400000">
          <a:off x="7629789" y="72768"/>
          <a:ext cx="1901907" cy="316473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50968-7361-42DE-A6F1-957651093D55}">
      <dsp:nvSpPr>
        <dsp:cNvPr id="0" name=""/>
        <dsp:cNvSpPr/>
      </dsp:nvSpPr>
      <dsp:spPr>
        <a:xfrm>
          <a:off x="7312314" y="1018340"/>
          <a:ext cx="2857137" cy="2504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Empresas: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Distribuidora Superior</a:t>
          </a:r>
          <a:endParaRPr lang="en-US" sz="1800" b="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Gerente General: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Sr. Wilmer Leiva</a:t>
          </a:r>
          <a:endParaRPr lang="en-U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Contador General: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Ing. Jacqueline Muñoz</a:t>
          </a:r>
          <a:endParaRPr lang="en-US" sz="1800" kern="1200" dirty="0"/>
        </a:p>
      </dsp:txBody>
      <dsp:txXfrm>
        <a:off x="7312314" y="1018340"/>
        <a:ext cx="2857137" cy="2504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3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9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2399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82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3764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7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4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84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1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599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>
              <a:solidFill>
                <a:srgbClr val="95A5A6"/>
              </a:solidFill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>
              <a:solidFill>
                <a:srgbClr val="95A5A6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599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>
              <a:solidFill>
                <a:srgbClr val="95A5A6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>
              <a:solidFill>
                <a:srgbClr val="95A5A6"/>
              </a:solidFill>
            </a:endParaRPr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722938"/>
            <a:ext cx="12192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84" y="260352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>
              <a:solidFill>
                <a:srgbClr val="95A5A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47755" y="188640"/>
            <a:ext cx="38400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552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9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7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8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5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6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3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56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4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4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/>
          <p:cNvSpPr txBox="1">
            <a:spLocks/>
          </p:cNvSpPr>
          <p:nvPr/>
        </p:nvSpPr>
        <p:spPr>
          <a:xfrm>
            <a:off x="1150624" y="497448"/>
            <a:ext cx="11039789" cy="500100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s-EC" sz="1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ECONÓMICAS, ADMINISTRATIVAS Y DE COMERCIO</a:t>
            </a:r>
          </a:p>
          <a:p>
            <a:pPr marL="0" indent="0" algn="ctr">
              <a:buNone/>
            </a:pPr>
            <a:endParaRPr lang="es-EC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EN FINANZAS Y AUDITORÍA</a:t>
            </a:r>
          </a:p>
          <a:p>
            <a:pPr marL="0" indent="0" algn="ctr">
              <a:buNone/>
            </a:pPr>
            <a:endParaRPr lang="es-EC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TITULACIÓN, PREVIO A LA OBTENCIÓN DEL TÍTULO DE </a:t>
            </a:r>
            <a:r>
              <a:rPr lang="es-EC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INGENIERA </a:t>
            </a:r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FINANZAS Y AUDITORÍA</a:t>
            </a:r>
            <a:endParaRPr lang="es-EC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AUTORA:</a:t>
            </a:r>
            <a:endParaRPr lang="es-EC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DURÁN MENÉNDEZ, GABRIELA 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BRIGGITTE</a:t>
            </a:r>
          </a:p>
          <a:p>
            <a:pPr marL="0" indent="0" algn="ctr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TEMA:</a:t>
            </a:r>
            <a:r>
              <a:rPr lang="es-EC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600" dirty="0"/>
              <a:t>EL </a:t>
            </a:r>
            <a:r>
              <a:rPr lang="es-E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MERCADO BURSÁTIL COMO ALTERNATIVA DE FINANCIAMIENTO PARA PYMES DE LA PROVINCIA DE SANTO DOMINGO DE LOS TSÁCHILAS A TRAVÉS DEL ANÁLISIS DEL REGISTRO ESPECIAL BURSÁTIL</a:t>
            </a:r>
            <a:endPara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DRA. TAMAYO HERRERA, ARACELY DEL PILAR </a:t>
            </a:r>
            <a:r>
              <a:rPr lang="es-EC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MGs</a:t>
            </a:r>
            <a:r>
              <a:rPr lang="es-EC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DIRECTORA</a:t>
            </a:r>
            <a:endParaRPr lang="es-EC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8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:\ESPE\LOGO-PRINCI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76200"/>
            <a:ext cx="1582737" cy="590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25966723"/>
              </p:ext>
            </p:extLst>
          </p:nvPr>
        </p:nvGraphicFramePr>
        <p:xfrm>
          <a:off x="989045" y="719666"/>
          <a:ext cx="109727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4"/>
          <p:cNvSpPr/>
          <p:nvPr/>
        </p:nvSpPr>
        <p:spPr>
          <a:xfrm>
            <a:off x="2405962" y="6191249"/>
            <a:ext cx="2304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Gitman &amp; Zutter, 2012</a:t>
            </a:r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7821512" y="6191249"/>
            <a:ext cx="2483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Van &amp; Wachowicz, 2010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0806" y="666750"/>
            <a:ext cx="22479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1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48036" y="852710"/>
            <a:ext cx="8911687" cy="1280890"/>
          </a:xfrm>
        </p:spPr>
        <p:txBody>
          <a:bodyPr/>
          <a:lstStyle/>
          <a:p>
            <a:pPr algn="ctr"/>
            <a:r>
              <a:rPr lang="es-EC" b="1" dirty="0" smtClean="0"/>
              <a:t>ESTADOS FINANCIEROS CLAVE</a:t>
            </a:r>
            <a:endParaRPr lang="en-US" b="1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746798"/>
              </p:ext>
            </p:extLst>
          </p:nvPr>
        </p:nvGraphicFramePr>
        <p:xfrm>
          <a:off x="1771650" y="2133600"/>
          <a:ext cx="9732963" cy="432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D:\ESPE\LOGO-PRINCIPAL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62160"/>
            <a:ext cx="1859123" cy="59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4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1511563" y="354564"/>
            <a:ext cx="2612572" cy="1754155"/>
          </a:xfrm>
          <a:prstGeom prst="roundRect">
            <a:avLst/>
          </a:prstGeom>
          <a:ln w="38100">
            <a:solidFill>
              <a:srgbClr val="E639B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/>
              <a:t>ANÁLISIS DE LOS ESTADOS FINANCIEROS </a:t>
            </a:r>
            <a:endParaRPr lang="en-US" sz="20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4405602" y="2267338"/>
            <a:ext cx="2704328" cy="1782148"/>
          </a:xfrm>
          <a:prstGeom prst="roundRect">
            <a:avLst/>
          </a:prstGeom>
          <a:ln w="28575">
            <a:solidFill>
              <a:srgbClr val="E639B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MÉTODOS DE INFORMACIÓN FINANCIERA</a:t>
            </a:r>
            <a:endParaRPr lang="en-US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7430280" y="3415005"/>
            <a:ext cx="3729135" cy="3079102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/>
              <a:t>ANÁLISIS FINANCIERO </a:t>
            </a:r>
            <a:r>
              <a:rPr lang="es-EC" dirty="0" smtClean="0"/>
              <a:t>VERTICAL</a:t>
            </a:r>
          </a:p>
          <a:p>
            <a:endParaRPr lang="es-EC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/>
              <a:t>ANÁLISIS FINANCIERO HORIZONTAL </a:t>
            </a:r>
            <a:endParaRPr lang="es-EC" dirty="0" smtClean="0"/>
          </a:p>
          <a:p>
            <a:endParaRPr lang="es-EC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/>
              <a:t>RAZONES </a:t>
            </a:r>
            <a:r>
              <a:rPr lang="es-EC" dirty="0" smtClean="0"/>
              <a:t>FINANCIERAS</a:t>
            </a:r>
          </a:p>
          <a:p>
            <a:endParaRPr lang="es-EC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/>
              <a:t>ANÁLISIS DE PUNTO DE EQUILIBRIO</a:t>
            </a:r>
            <a:endParaRPr lang="en-US" dirty="0"/>
          </a:p>
        </p:txBody>
      </p:sp>
      <p:sp>
        <p:nvSpPr>
          <p:cNvPr id="12" name="Flecha doblada hacia arriba 11"/>
          <p:cNvSpPr/>
          <p:nvPr/>
        </p:nvSpPr>
        <p:spPr>
          <a:xfrm rot="5400000">
            <a:off x="2380086" y="2285999"/>
            <a:ext cx="1511559" cy="1474237"/>
          </a:xfrm>
          <a:prstGeom prst="bent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echa doblada hacia arriba 12"/>
          <p:cNvSpPr/>
          <p:nvPr/>
        </p:nvSpPr>
        <p:spPr>
          <a:xfrm rot="5400000">
            <a:off x="5169158" y="4217437"/>
            <a:ext cx="1511559" cy="1474237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106" y="282408"/>
            <a:ext cx="2307481" cy="1984930"/>
          </a:xfrm>
          <a:prstGeom prst="rect">
            <a:avLst/>
          </a:prstGeom>
        </p:spPr>
      </p:pic>
      <p:pic>
        <p:nvPicPr>
          <p:cNvPr id="9" name="Imagen 8" descr="D:\ESPE\LOGO-PRINCIPA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408"/>
            <a:ext cx="1380931" cy="445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6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2343" y="873807"/>
            <a:ext cx="9048750" cy="762000"/>
          </a:xfrm>
        </p:spPr>
        <p:txBody>
          <a:bodyPr>
            <a:normAutofit/>
          </a:bodyPr>
          <a:lstStyle/>
          <a:p>
            <a:r>
              <a:rPr lang="es-EC" b="1" dirty="0" smtClean="0"/>
              <a:t>ANÁLISIS DE LAS RAZONES </a:t>
            </a:r>
            <a:r>
              <a:rPr lang="es-EC" b="1" dirty="0"/>
              <a:t>FINANCIERAS</a:t>
            </a:r>
            <a:endParaRPr lang="en-US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823411"/>
              </p:ext>
            </p:extLst>
          </p:nvPr>
        </p:nvGraphicFramePr>
        <p:xfrm>
          <a:off x="188914" y="1842864"/>
          <a:ext cx="11735608" cy="4651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D:\ESPE\LOGO-PRINCIPAL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4" y="152628"/>
            <a:ext cx="1751853" cy="59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3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:\ESPE\LOGO-PRINCI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25490"/>
            <a:ext cx="1582737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lipse 4"/>
          <p:cNvSpPr/>
          <p:nvPr/>
        </p:nvSpPr>
        <p:spPr>
          <a:xfrm>
            <a:off x="4441370" y="1063690"/>
            <a:ext cx="3097763" cy="1212979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ESTUDIOS RELACIONADOS</a:t>
            </a:r>
            <a:endParaRPr lang="en-US" dirty="0"/>
          </a:p>
        </p:txBody>
      </p:sp>
      <p:sp>
        <p:nvSpPr>
          <p:cNvPr id="6" name="Elipse 5"/>
          <p:cNvSpPr/>
          <p:nvPr/>
        </p:nvSpPr>
        <p:spPr>
          <a:xfrm>
            <a:off x="1334276" y="2631232"/>
            <a:ext cx="2929812" cy="951723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TESIS</a:t>
            </a:r>
            <a:endParaRPr lang="en-US" dirty="0"/>
          </a:p>
        </p:txBody>
      </p:sp>
      <p:sp>
        <p:nvSpPr>
          <p:cNvPr id="7" name="Elipse 6"/>
          <p:cNvSpPr/>
          <p:nvPr/>
        </p:nvSpPr>
        <p:spPr>
          <a:xfrm>
            <a:off x="7990112" y="2631232"/>
            <a:ext cx="2908041" cy="951723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INVESTIGACIÓN </a:t>
            </a:r>
            <a:endParaRPr lang="en-US" dirty="0"/>
          </a:p>
        </p:txBody>
      </p:sp>
      <p:sp>
        <p:nvSpPr>
          <p:cNvPr id="8" name="Elipse 7"/>
          <p:cNvSpPr/>
          <p:nvPr/>
        </p:nvSpPr>
        <p:spPr>
          <a:xfrm>
            <a:off x="746448" y="4460032"/>
            <a:ext cx="4105469" cy="2015413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2010: MODELO </a:t>
            </a:r>
            <a:r>
              <a:rPr lang="es-EC" dirty="0"/>
              <a:t>DE GESTIÓN FINANCIERA PARA LA EMPRESA TECNIVIDRIO 2000 S.A.</a:t>
            </a:r>
            <a:endParaRPr lang="en-US" dirty="0"/>
          </a:p>
        </p:txBody>
      </p:sp>
      <p:sp>
        <p:nvSpPr>
          <p:cNvPr id="9" name="Elipse 8"/>
          <p:cNvSpPr/>
          <p:nvPr/>
        </p:nvSpPr>
        <p:spPr>
          <a:xfrm>
            <a:off x="7250662" y="4460031"/>
            <a:ext cx="4386942" cy="2015413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 smtClean="0"/>
          </a:p>
          <a:p>
            <a:pPr algn="ctr"/>
            <a:r>
              <a:rPr lang="es-EC" dirty="0" smtClean="0"/>
              <a:t>2013</a:t>
            </a:r>
            <a:r>
              <a:rPr lang="es-EC" dirty="0"/>
              <a:t>:	REVISTA </a:t>
            </a:r>
            <a:r>
              <a:rPr lang="es-EC" dirty="0" smtClean="0"/>
              <a:t>EKOS</a:t>
            </a:r>
            <a:r>
              <a:rPr lang="en-US" dirty="0"/>
              <a:t> </a:t>
            </a:r>
            <a:r>
              <a:rPr lang="es-EC" dirty="0" smtClean="0"/>
              <a:t>TEMA</a:t>
            </a:r>
            <a:r>
              <a:rPr lang="es-EC" dirty="0"/>
              <a:t>: PYMES </a:t>
            </a:r>
            <a:r>
              <a:rPr lang="es-EC" dirty="0" smtClean="0"/>
              <a:t>-CONTRIBUCIÓN </a:t>
            </a:r>
            <a:r>
              <a:rPr lang="es-EC" dirty="0"/>
              <a:t>CLAVE EN LA ECONOMÍA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1" name="Flecha derecha 10"/>
          <p:cNvSpPr/>
          <p:nvPr/>
        </p:nvSpPr>
        <p:spPr>
          <a:xfrm rot="2145510">
            <a:off x="7412170" y="2040890"/>
            <a:ext cx="734736" cy="56825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echa derecha 11"/>
          <p:cNvSpPr/>
          <p:nvPr/>
        </p:nvSpPr>
        <p:spPr>
          <a:xfrm rot="8944595">
            <a:off x="3942629" y="2076115"/>
            <a:ext cx="764406" cy="53582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echa abajo 12"/>
          <p:cNvSpPr/>
          <p:nvPr/>
        </p:nvSpPr>
        <p:spPr>
          <a:xfrm>
            <a:off x="2519264" y="3676262"/>
            <a:ext cx="597161" cy="62013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echa abajo 13"/>
          <p:cNvSpPr/>
          <p:nvPr/>
        </p:nvSpPr>
        <p:spPr>
          <a:xfrm>
            <a:off x="9154883" y="3676262"/>
            <a:ext cx="660921" cy="62013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140" y="313994"/>
            <a:ext cx="2317848" cy="160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9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3717" y="2210313"/>
            <a:ext cx="8911687" cy="3350731"/>
          </a:xfrm>
        </p:spPr>
        <p:txBody>
          <a:bodyPr>
            <a:normAutofit/>
          </a:bodyPr>
          <a:lstStyle/>
          <a:p>
            <a:pPr algn="ctr"/>
            <a:r>
              <a:rPr lang="es-EC" sz="6000" b="1" dirty="0" smtClean="0"/>
              <a:t>CAPITULO III</a:t>
            </a:r>
            <a:br>
              <a:rPr lang="es-EC" sz="6000" b="1" dirty="0" smtClean="0"/>
            </a:br>
            <a:r>
              <a:rPr lang="es-EC" sz="6000" b="1" dirty="0"/>
              <a:t/>
            </a:r>
            <a:br>
              <a:rPr lang="es-EC" sz="6000" b="1" dirty="0"/>
            </a:br>
            <a:r>
              <a:rPr lang="es-EC" sz="6000" b="1" dirty="0" smtClean="0"/>
              <a:t>INVESTIGACIÓN</a:t>
            </a:r>
            <a:endParaRPr lang="en-US" sz="6000" b="1" dirty="0"/>
          </a:p>
        </p:txBody>
      </p:sp>
      <p:pic>
        <p:nvPicPr>
          <p:cNvPr id="3" name="Imagen 2" descr="D:\ESPE\LOGO-PRINCI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61" y="265144"/>
            <a:ext cx="1953205" cy="649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3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:\ESPE\LOGO-PRINCI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3" y="228017"/>
            <a:ext cx="1815046" cy="7423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547341164"/>
              </p:ext>
            </p:extLst>
          </p:nvPr>
        </p:nvGraphicFramePr>
        <p:xfrm>
          <a:off x="1621454" y="970383"/>
          <a:ext cx="8884816" cy="6270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 redondeado 7"/>
          <p:cNvSpPr/>
          <p:nvPr/>
        </p:nvSpPr>
        <p:spPr>
          <a:xfrm>
            <a:off x="3415523" y="666750"/>
            <a:ext cx="5296678" cy="1199372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/>
              <a:t>MARCO METODOLÓGICO</a:t>
            </a:r>
            <a:endParaRPr lang="en-US" sz="2800" dirty="0"/>
          </a:p>
        </p:txBody>
      </p:sp>
      <p:pic>
        <p:nvPicPr>
          <p:cNvPr id="4100" name="Picture 4" descr="http://www.alejandrobarros.com/media/users/1/50369/images/public/4363/hce_que_es.jpeg?v=139619888067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511" y="599200"/>
            <a:ext cx="2216771" cy="13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9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:\ESPE\LOGO-PRINCI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6" y="215110"/>
            <a:ext cx="1758426" cy="6619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heurón 5"/>
          <p:cNvSpPr/>
          <p:nvPr/>
        </p:nvSpPr>
        <p:spPr>
          <a:xfrm>
            <a:off x="3543378" y="256845"/>
            <a:ext cx="4851918" cy="951722"/>
          </a:xfrm>
          <a:prstGeom prst="chevron">
            <a:avLst>
              <a:gd name="adj" fmla="val 24026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</a:rPr>
              <a:t>POBLACIÓN OBJETO DE ESTUDIO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209003"/>
              </p:ext>
            </p:extLst>
          </p:nvPr>
        </p:nvGraphicFramePr>
        <p:xfrm>
          <a:off x="2118614" y="5343634"/>
          <a:ext cx="7547900" cy="1344984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6636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Tipo de unidad legal 2013 Micro, pequeñas, medianas y grandes empresas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Persona Natural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18.586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Persona Jurídica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1.743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Total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20.672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2118613" y="1540523"/>
            <a:ext cx="406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</a:rPr>
              <a:t>Nº total de pymes de Santo Domingo</a:t>
            </a:r>
            <a:endParaRPr lang="en-US" b="1" dirty="0"/>
          </a:p>
        </p:txBody>
      </p:sp>
      <p:sp>
        <p:nvSpPr>
          <p:cNvPr id="10" name="Rectángulo 9"/>
          <p:cNvSpPr/>
          <p:nvPr/>
        </p:nvSpPr>
        <p:spPr>
          <a:xfrm>
            <a:off x="2118613" y="4823105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</a:rPr>
              <a:t>Constitución de las pymes</a:t>
            </a:r>
            <a:endParaRPr lang="en-US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058108"/>
              </p:ext>
            </p:extLst>
          </p:nvPr>
        </p:nvGraphicFramePr>
        <p:xfrm>
          <a:off x="2118613" y="2141597"/>
          <a:ext cx="7547901" cy="246419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6182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  <a:cs typeface="Aparajita" panose="020B0604020202020204" pitchFamily="34" charset="0"/>
                        </a:rPr>
                        <a:t>Empresas 2013 Micro, pequeñas, medianas y grandes empresas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  <a:cs typeface="Aparajita" panose="020B0604020202020204" pitchFamily="34" charset="0"/>
                        </a:rPr>
                        <a:t>No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+mn-lt"/>
                          <a:cs typeface="Aparajita" panose="020B0604020202020204" pitchFamily="34" charset="0"/>
                        </a:rPr>
                        <a:t>Microempresa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  <a:cs typeface="Aparajita" panose="020B0604020202020204" pitchFamily="34" charset="0"/>
                        </a:rPr>
                        <a:t>18.586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+mn-lt"/>
                          <a:cs typeface="Aparajita" panose="020B0604020202020204" pitchFamily="34" charset="0"/>
                        </a:rPr>
                        <a:t>Pequeña empresa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  <a:cs typeface="Aparajita" panose="020B0604020202020204" pitchFamily="34" charset="0"/>
                        </a:rPr>
                        <a:t>1.743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+mn-lt"/>
                          <a:cs typeface="Aparajita" panose="020B0604020202020204" pitchFamily="34" charset="0"/>
                        </a:rPr>
                        <a:t>Mediana </a:t>
                      </a:r>
                      <a:r>
                        <a:rPr lang="es-EC" sz="1400" b="0" dirty="0" smtClean="0">
                          <a:effectLst/>
                          <a:latin typeface="+mn-lt"/>
                          <a:cs typeface="Aparajita" panose="020B0604020202020204" pitchFamily="34" charset="0"/>
                        </a:rPr>
                        <a:t>empresa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  <a:cs typeface="Aparajita" panose="020B0604020202020204" pitchFamily="34" charset="0"/>
                        </a:rPr>
                        <a:t>280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+mn-lt"/>
                          <a:cs typeface="Aparajita" panose="020B0604020202020204" pitchFamily="34" charset="0"/>
                        </a:rPr>
                        <a:t>Grande empresa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  <a:cs typeface="Aparajita" panose="020B0604020202020204" pitchFamily="34" charset="0"/>
                        </a:rPr>
                        <a:t>63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+mn-lt"/>
                          <a:cs typeface="Aparajita" panose="020B0604020202020204" pitchFamily="34" charset="0"/>
                        </a:rPr>
                        <a:t>Total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n-lt"/>
                          <a:cs typeface="Aparajita" panose="020B0604020202020204" pitchFamily="34" charset="0"/>
                        </a:rPr>
                        <a:t>20.672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06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  <a:latin typeface="+mn-lt"/>
                          <a:cs typeface="Aparajita" panose="020B0604020202020204" pitchFamily="34" charset="0"/>
                        </a:rPr>
                        <a:t>* El total de empresas en el año 2013, comprende las unidades económicas que registraron ventas en el SRI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Aparajit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5352" y="90157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:\ESPE\LOGO-PRINCI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36" y="240846"/>
            <a:ext cx="1770515" cy="673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7" y="1981371"/>
            <a:ext cx="6021357" cy="4622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2786740" y="666750"/>
            <a:ext cx="7159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SECTOR ECONÓMICO: COMERCIO AL POR MAYOR DE ALIMENTOS EN GENERAL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396064" y="1944049"/>
            <a:ext cx="45405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latin typeface="+mj-lt"/>
                <a:ea typeface="Calibri" panose="020F0502020204030204" pitchFamily="34" charset="0"/>
              </a:rPr>
              <a:t>Nº de pymes dedicadas a la venta de alimentos de primera necesidad</a:t>
            </a:r>
            <a:endParaRPr lang="en-US" sz="2000" b="1" dirty="0">
              <a:latin typeface="+mj-lt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833997"/>
              </p:ext>
            </p:extLst>
          </p:nvPr>
        </p:nvGraphicFramePr>
        <p:xfrm>
          <a:off x="7396064" y="3388325"/>
          <a:ext cx="4540574" cy="174351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087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Detalle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Cantidad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2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effectLst/>
                        </a:rPr>
                        <a:t>Empresas de comercio al por mayor de alimentos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12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2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:\ESPE\LOGO-PRINCI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41" y="307032"/>
            <a:ext cx="1582737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4019550" y="666750"/>
            <a:ext cx="4471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APLICACIÓN DE ENTREVISTAS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87839627"/>
              </p:ext>
            </p:extLst>
          </p:nvPr>
        </p:nvGraphicFramePr>
        <p:xfrm>
          <a:off x="688392" y="897582"/>
          <a:ext cx="10172441" cy="5957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102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4183" y="2031546"/>
            <a:ext cx="8911687" cy="3940046"/>
          </a:xfrm>
        </p:spPr>
        <p:txBody>
          <a:bodyPr>
            <a:normAutofit/>
          </a:bodyPr>
          <a:lstStyle/>
          <a:p>
            <a:pPr algn="ctr"/>
            <a:r>
              <a:rPr lang="es-EC" sz="6000" b="1" dirty="0" smtClean="0">
                <a:solidFill>
                  <a:srgbClr val="0070C0"/>
                </a:solidFill>
              </a:rPr>
              <a:t>CAPITULO I</a:t>
            </a:r>
            <a:br>
              <a:rPr lang="es-EC" sz="6000" b="1" dirty="0" smtClean="0">
                <a:solidFill>
                  <a:srgbClr val="0070C0"/>
                </a:solidFill>
              </a:rPr>
            </a:br>
            <a:r>
              <a:rPr lang="es-EC" sz="6000" b="1" dirty="0" smtClean="0">
                <a:solidFill>
                  <a:srgbClr val="0070C0"/>
                </a:solidFill>
              </a:rPr>
              <a:t/>
            </a:r>
            <a:br>
              <a:rPr lang="es-EC" sz="6000" b="1" dirty="0" smtClean="0">
                <a:solidFill>
                  <a:srgbClr val="0070C0"/>
                </a:solidFill>
              </a:rPr>
            </a:br>
            <a:r>
              <a:rPr lang="es-EC" sz="6000" b="1" dirty="0" smtClean="0">
                <a:solidFill>
                  <a:srgbClr val="0070C0"/>
                </a:solidFill>
              </a:rPr>
              <a:t>INTRODUCCIÓN</a:t>
            </a:r>
            <a:r>
              <a:rPr lang="en-US" sz="6000" b="1" dirty="0">
                <a:solidFill>
                  <a:srgbClr val="0070C0"/>
                </a:solidFill>
              </a:rPr>
              <a:t/>
            </a:r>
            <a:br>
              <a:rPr lang="en-US" sz="6000" b="1" dirty="0">
                <a:solidFill>
                  <a:srgbClr val="0070C0"/>
                </a:solidFill>
              </a:rPr>
            </a:br>
            <a:endParaRPr lang="en-US" sz="6000" b="1" dirty="0">
              <a:solidFill>
                <a:srgbClr val="0070C0"/>
              </a:solidFill>
            </a:endParaRPr>
          </a:p>
        </p:txBody>
      </p:sp>
      <p:pic>
        <p:nvPicPr>
          <p:cNvPr id="4" name="Imagen 3" descr="D:\ESPE\LOGO-PRINCI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183" y="377889"/>
            <a:ext cx="2234714" cy="706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016" y="394218"/>
            <a:ext cx="3988984" cy="1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5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:\ESPE\LOGO-PRINCI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84001"/>
            <a:ext cx="1714532" cy="6490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70098712"/>
              </p:ext>
            </p:extLst>
          </p:nvPr>
        </p:nvGraphicFramePr>
        <p:xfrm>
          <a:off x="653142" y="1082351"/>
          <a:ext cx="11028784" cy="5775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/>
          <p:cNvSpPr/>
          <p:nvPr/>
        </p:nvSpPr>
        <p:spPr>
          <a:xfrm>
            <a:off x="3928187" y="666750"/>
            <a:ext cx="4478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RESULTADOS DE LAS ENTREVISTAS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946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:\ESPE\LOGO-PRINCI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64451"/>
            <a:ext cx="1751854" cy="6753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274858164"/>
              </p:ext>
            </p:extLst>
          </p:nvPr>
        </p:nvGraphicFramePr>
        <p:xfrm>
          <a:off x="485191" y="1996751"/>
          <a:ext cx="11569960" cy="459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 7"/>
          <p:cNvSpPr/>
          <p:nvPr/>
        </p:nvSpPr>
        <p:spPr>
          <a:xfrm>
            <a:off x="3928187" y="666750"/>
            <a:ext cx="4478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RESULTADOS DE LAS ENTREVISTAS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10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:\ESPE\LOGO-PRINCI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83113"/>
            <a:ext cx="1791478" cy="65664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76656964"/>
              </p:ext>
            </p:extLst>
          </p:nvPr>
        </p:nvGraphicFramePr>
        <p:xfrm>
          <a:off x="1175657" y="76200"/>
          <a:ext cx="9965093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935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7788" y="1156996"/>
            <a:ext cx="10972800" cy="3956180"/>
          </a:xfrm>
        </p:spPr>
        <p:txBody>
          <a:bodyPr>
            <a:normAutofit fontScale="90000"/>
          </a:bodyPr>
          <a:lstStyle/>
          <a:p>
            <a:pPr algn="ctr"/>
            <a:r>
              <a:rPr lang="es-EC" sz="4400" b="1" dirty="0" smtClean="0"/>
              <a:t/>
            </a:r>
            <a:br>
              <a:rPr lang="es-EC" sz="4400" b="1" dirty="0" smtClean="0"/>
            </a:br>
            <a:r>
              <a:rPr lang="es-EC" sz="4400" b="1" dirty="0" smtClean="0"/>
              <a:t/>
            </a:r>
            <a:br>
              <a:rPr lang="es-EC" sz="4400" b="1" dirty="0" smtClean="0"/>
            </a:br>
            <a:r>
              <a:rPr lang="es-EC" sz="4400" b="1" dirty="0" smtClean="0"/>
              <a:t>CAPITULO IV</a:t>
            </a:r>
            <a:br>
              <a:rPr lang="es-EC" sz="4400" b="1" dirty="0" smtClean="0"/>
            </a:br>
            <a:r>
              <a:rPr lang="es-EC" sz="4400" b="1" dirty="0"/>
              <a:t/>
            </a:r>
            <a:br>
              <a:rPr lang="es-EC" sz="4400" b="1" dirty="0"/>
            </a:br>
            <a:r>
              <a:rPr lang="es-EC" sz="4400" b="1" dirty="0"/>
              <a:t>MODELO DE ANÁLISIS FINANCIERO E INTERPRETACIÓN DE LOS RESULTADOS</a:t>
            </a:r>
            <a:endParaRPr lang="en-US" sz="4400" b="1" dirty="0"/>
          </a:p>
        </p:txBody>
      </p:sp>
      <p:pic>
        <p:nvPicPr>
          <p:cNvPr id="3" name="Imagen 2" descr="D:\ESPE\LOGO-PRINCI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60" y="209161"/>
            <a:ext cx="1953205" cy="649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2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:\ESPE\LOGO-PRINCI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36" y="147573"/>
            <a:ext cx="1843086" cy="6921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2405541" y="442849"/>
            <a:ext cx="77917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>
                <a:latin typeface="+mj-lt"/>
                <a:ea typeface="Calibri" panose="020F0502020204030204" pitchFamily="34" charset="0"/>
              </a:rPr>
              <a:t>CONTENIDO DEL MODELO </a:t>
            </a:r>
            <a:r>
              <a:rPr lang="es-EC" sz="2800" b="1" dirty="0">
                <a:latin typeface="+mj-lt"/>
                <a:ea typeface="Calibri" panose="020F0502020204030204" pitchFamily="34" charset="0"/>
              </a:rPr>
              <a:t>DE ANÁLISIS FINANCIERO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402324645"/>
              </p:ext>
            </p:extLst>
          </p:nvPr>
        </p:nvGraphicFramePr>
        <p:xfrm>
          <a:off x="2069322" y="139695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319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96292421"/>
              </p:ext>
            </p:extLst>
          </p:nvPr>
        </p:nvGraphicFramePr>
        <p:xfrm>
          <a:off x="1586204" y="1250302"/>
          <a:ext cx="8472196" cy="5299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4475673" y="314521"/>
            <a:ext cx="3306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FLUJOGRAMA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597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9073" y="1623528"/>
            <a:ext cx="8911687" cy="4217436"/>
          </a:xfrm>
        </p:spPr>
        <p:txBody>
          <a:bodyPr>
            <a:normAutofit fontScale="90000"/>
          </a:bodyPr>
          <a:lstStyle/>
          <a:p>
            <a:pPr algn="ctr"/>
            <a:r>
              <a:rPr lang="es-EC" sz="6000" b="1" dirty="0" smtClean="0"/>
              <a:t>CAPITULO V</a:t>
            </a:r>
            <a:br>
              <a:rPr lang="es-EC" sz="6000" b="1" dirty="0" smtClean="0"/>
            </a:br>
            <a:r>
              <a:rPr lang="es-EC" sz="6000" b="1" dirty="0"/>
              <a:t/>
            </a:r>
            <a:br>
              <a:rPr lang="es-EC" sz="6000" b="1" dirty="0"/>
            </a:br>
            <a:r>
              <a:rPr lang="es-EC" sz="6000" b="1" dirty="0"/>
              <a:t>CONCLUSIONES Y RECOMENDACIONES</a:t>
            </a:r>
            <a:r>
              <a:rPr lang="en-US" sz="6000" b="1" dirty="0"/>
              <a:t/>
            </a:r>
            <a:br>
              <a:rPr lang="en-US" sz="6000" b="1" dirty="0"/>
            </a:br>
            <a:endParaRPr lang="en-US" sz="6000" b="1" dirty="0"/>
          </a:p>
        </p:txBody>
      </p:sp>
      <p:pic>
        <p:nvPicPr>
          <p:cNvPr id="3" name="Imagen 2" descr="D:\ESPE\LOGO-PRINCI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60" y="209161"/>
            <a:ext cx="1953205" cy="649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8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86863066"/>
              </p:ext>
            </p:extLst>
          </p:nvPr>
        </p:nvGraphicFramePr>
        <p:xfrm>
          <a:off x="503853" y="1447023"/>
          <a:ext cx="11557518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3475472" y="249407"/>
            <a:ext cx="4884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>
                <a:latin typeface="+mj-lt"/>
                <a:ea typeface="Calibri" panose="020F0502020204030204" pitchFamily="34" charset="0"/>
              </a:rPr>
              <a:t>CONCLUSIONES</a:t>
            </a:r>
            <a:endParaRPr lang="en-US" sz="3600" dirty="0">
              <a:latin typeface="+mj-lt"/>
            </a:endParaRPr>
          </a:p>
        </p:txBody>
      </p:sp>
      <p:pic>
        <p:nvPicPr>
          <p:cNvPr id="4" name="Imagen 3" descr="D:\ESPE\LOGO-PRINCIPAL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5" y="0"/>
            <a:ext cx="1953205" cy="649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2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14455864"/>
              </p:ext>
            </p:extLst>
          </p:nvPr>
        </p:nvGraphicFramePr>
        <p:xfrm>
          <a:off x="704979" y="1447022"/>
          <a:ext cx="11298335" cy="4991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3806888" y="390804"/>
            <a:ext cx="5094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>
                <a:latin typeface="+mj-lt"/>
                <a:ea typeface="Calibri" panose="020F0502020204030204" pitchFamily="34" charset="0"/>
              </a:rPr>
              <a:t>RECOMENDACIONES</a:t>
            </a:r>
            <a:endParaRPr lang="en-US" sz="3600" dirty="0">
              <a:latin typeface="+mj-lt"/>
            </a:endParaRPr>
          </a:p>
        </p:txBody>
      </p:sp>
      <p:pic>
        <p:nvPicPr>
          <p:cNvPr id="4" name="Imagen 3" descr="D:\ESPE\LOGO-PRINCIPAL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0" y="70411"/>
            <a:ext cx="1953205" cy="649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8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66121" y="2418076"/>
            <a:ext cx="947990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GRACIAS!!!</a:t>
            </a:r>
            <a:endParaRPr lang="es-ES" sz="115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78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13" y="1145275"/>
            <a:ext cx="2746830" cy="2060122"/>
          </a:xfrm>
          <a:prstGeom prst="rect">
            <a:avLst/>
          </a:prstGeom>
        </p:spPr>
      </p:pic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099198" y="562946"/>
            <a:ext cx="10147040" cy="5909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C" sz="3600" b="1" dirty="0">
                <a:solidFill>
                  <a:srgbClr val="002060"/>
                </a:solidFill>
              </a:rPr>
              <a:t>PLANTEAMIENTO DEL PROBLEMA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Imagen 3" descr="D:\ESPE\LOGO-PRINCIPA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3" y="209161"/>
            <a:ext cx="1953205" cy="6492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327688993"/>
              </p:ext>
            </p:extLst>
          </p:nvPr>
        </p:nvGraphicFramePr>
        <p:xfrm>
          <a:off x="1492898" y="1212201"/>
          <a:ext cx="9367935" cy="5300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9107" y="1145275"/>
            <a:ext cx="21812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3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364" y="1372195"/>
            <a:ext cx="2198870" cy="1649153"/>
          </a:xfrm>
          <a:prstGeom prst="rect">
            <a:avLst/>
          </a:prstGeom>
        </p:spPr>
      </p:pic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393372" y="302604"/>
            <a:ext cx="9439080" cy="5909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C" sz="3600" b="1" dirty="0" smtClean="0">
                <a:solidFill>
                  <a:schemeClr val="accent2">
                    <a:lumMod val="50000"/>
                  </a:schemeClr>
                </a:solidFill>
              </a:rPr>
              <a:t>PROBLEMA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Imagen 3" descr="D:\ESPE\LOGO-PRINCIPA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72822"/>
            <a:ext cx="1733193" cy="5736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48876001"/>
              </p:ext>
            </p:extLst>
          </p:nvPr>
        </p:nvGraphicFramePr>
        <p:xfrm>
          <a:off x="690465" y="1223750"/>
          <a:ext cx="10954139" cy="5634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772" y="1189013"/>
            <a:ext cx="1981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71650" y="1415531"/>
            <a:ext cx="2744788" cy="6655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C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D:\ESPE\LOGO-PRINCI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33996"/>
            <a:ext cx="1582737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7078664" y="1415531"/>
            <a:ext cx="3179762" cy="665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EC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heurón 1"/>
          <p:cNvSpPr/>
          <p:nvPr/>
        </p:nvSpPr>
        <p:spPr>
          <a:xfrm>
            <a:off x="980281" y="2433667"/>
            <a:ext cx="5067299" cy="3388635"/>
          </a:xfrm>
          <a:prstGeom prst="chevron">
            <a:avLst>
              <a:gd name="adj" fmla="val 1914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900" dirty="0">
                <a:latin typeface="+mj-lt"/>
                <a:cs typeface="Arial" panose="020B0604020202020204" pitchFamily="34" charset="0"/>
              </a:rPr>
              <a:t>Diseñar un modelo de análisis financiero para las Pymes dedicadas a la venta al por mayor de alimentos de la ciudad de Santo Domingo, mediante la aplicación de los conocimientos y teorías existentes para que sirva de ayuda a las empresas de este sector a la mejor toma de decisiones.</a:t>
            </a:r>
            <a:endParaRPr lang="en-US" sz="19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7045055" y="3594549"/>
            <a:ext cx="4455844" cy="1276351"/>
          </a:xfrm>
          <a:prstGeom prst="rightArrow">
            <a:avLst>
              <a:gd name="adj1" fmla="val 78494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900" dirty="0">
                <a:latin typeface="+mj-lt"/>
                <a:cs typeface="Arial" panose="020B0604020202020204" pitchFamily="34" charset="0"/>
              </a:rPr>
              <a:t>Conocer la metodología exigida para el análisis financiero de las pymes</a:t>
            </a:r>
            <a:endParaRPr lang="en-US" sz="19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7045055" y="2081115"/>
            <a:ext cx="4455844" cy="1317034"/>
          </a:xfrm>
          <a:prstGeom prst="rightArrow">
            <a:avLst>
              <a:gd name="adj1" fmla="val 78494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900" dirty="0">
                <a:latin typeface="+mj-lt"/>
                <a:cs typeface="Arial" panose="020B0604020202020204" pitchFamily="34" charset="0"/>
              </a:rPr>
              <a:t>Definir las bases teóricas para el análisis financiero de las empresas</a:t>
            </a:r>
            <a:endParaRPr lang="en-US" sz="19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7045055" y="5067300"/>
            <a:ext cx="4455844" cy="1285173"/>
          </a:xfrm>
          <a:prstGeom prst="rightArrow">
            <a:avLst>
              <a:gd name="adj1" fmla="val 78494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EC" sz="1900" dirty="0" smtClean="0">
              <a:latin typeface="+mj-lt"/>
              <a:cs typeface="Arial" panose="020B0604020202020204" pitchFamily="34" charset="0"/>
            </a:endParaRPr>
          </a:p>
          <a:p>
            <a:pPr lvl="0" algn="ctr"/>
            <a:r>
              <a:rPr lang="es-EC" sz="1900" dirty="0" smtClean="0">
                <a:latin typeface="+mj-lt"/>
                <a:cs typeface="Arial" panose="020B0604020202020204" pitchFamily="34" charset="0"/>
              </a:rPr>
              <a:t>Diseñar </a:t>
            </a:r>
            <a:r>
              <a:rPr lang="es-EC" sz="1900" dirty="0">
                <a:latin typeface="+mj-lt"/>
                <a:cs typeface="Arial" panose="020B0604020202020204" pitchFamily="34" charset="0"/>
              </a:rPr>
              <a:t>el modelo de análisis financiero para el sector de las pymes de Santo Domingo.</a:t>
            </a:r>
            <a:endParaRPr lang="en-US" sz="1900" dirty="0">
              <a:latin typeface="+mj-lt"/>
              <a:cs typeface="Arial" panose="020B0604020202020204" pitchFamily="34" charset="0"/>
            </a:endParaRPr>
          </a:p>
          <a:p>
            <a:pPr algn="ctr"/>
            <a:endParaRPr lang="en-US" sz="19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141536" y="624110"/>
            <a:ext cx="8911687" cy="834930"/>
          </a:xfrm>
        </p:spPr>
        <p:txBody>
          <a:bodyPr/>
          <a:lstStyle/>
          <a:p>
            <a:pPr algn="ctr"/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OBJETIVOS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771650" y="1039083"/>
            <a:ext cx="9729249" cy="5909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C" sz="3600" b="1" dirty="0" smtClean="0">
                <a:solidFill>
                  <a:schemeClr val="accent2">
                    <a:lumMod val="50000"/>
                  </a:schemeClr>
                </a:solidFill>
              </a:rPr>
              <a:t>IDENTIFICACIÓN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Imagen 3" descr="D:\ESPE\LOGO-PRINCI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26890"/>
            <a:ext cx="1770516" cy="6382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04632920"/>
              </p:ext>
            </p:extLst>
          </p:nvPr>
        </p:nvGraphicFramePr>
        <p:xfrm>
          <a:off x="1194319" y="1682758"/>
          <a:ext cx="10306580" cy="5148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s://encrypted-tbn0.gstatic.com/images?q=tbn:ANd9GcQ5Y4Njov3FIzMfHTzQaxsk74ZY4xNZU0YGJgYiN3A6iXzrXAE-r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088" y="427781"/>
            <a:ext cx="1935811" cy="120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68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771650" y="1118187"/>
            <a:ext cx="9439080" cy="5909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C" sz="3600" b="1" dirty="0" smtClean="0">
                <a:solidFill>
                  <a:schemeClr val="accent2">
                    <a:lumMod val="50000"/>
                  </a:schemeClr>
                </a:solidFill>
              </a:rPr>
              <a:t>IDENTIFICACIÓN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Imagen 3" descr="D:\ESPE\LOGO-PRINCI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25872"/>
            <a:ext cx="1882483" cy="6392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11151166"/>
              </p:ext>
            </p:extLst>
          </p:nvPr>
        </p:nvGraphicFramePr>
        <p:xfrm>
          <a:off x="1287624" y="1922106"/>
          <a:ext cx="9923106" cy="4935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http://ctmarmol.es/upload_folder/images/cursos/20130517_09585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735" y="632449"/>
            <a:ext cx="1575222" cy="118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1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:\ESPE\LOGO-PRINCI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76200"/>
            <a:ext cx="1582737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"/>
          <p:cNvGrpSpPr>
            <a:grpSpLocks noChangeAspect="1"/>
          </p:cNvGrpSpPr>
          <p:nvPr/>
        </p:nvGrpSpPr>
        <p:grpSpPr bwMode="auto">
          <a:xfrm>
            <a:off x="980281" y="990600"/>
            <a:ext cx="10421856" cy="5295900"/>
            <a:chOff x="1440" y="2704"/>
            <a:chExt cx="13184" cy="6700"/>
          </a:xfrm>
        </p:grpSpPr>
        <p:sp>
          <p:nvSpPr>
            <p:cNvPr id="7" name="AutoShape 32"/>
            <p:cNvSpPr>
              <a:spLocks noChangeAspect="1" noChangeArrowheads="1" noTextEdit="1"/>
            </p:cNvSpPr>
            <p:nvPr/>
          </p:nvSpPr>
          <p:spPr bwMode="auto">
            <a:xfrm>
              <a:off x="1440" y="2704"/>
              <a:ext cx="13184" cy="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+mj-lt"/>
              </a:endParaRPr>
            </a:p>
          </p:txBody>
        </p:sp>
        <p:sp>
          <p:nvSpPr>
            <p:cNvPr id="8" name="Rectangle 31"/>
            <p:cNvSpPr>
              <a:spLocks noChangeArrowheads="1"/>
            </p:cNvSpPr>
            <p:nvPr/>
          </p:nvSpPr>
          <p:spPr bwMode="auto">
            <a:xfrm>
              <a:off x="6486" y="3748"/>
              <a:ext cx="2936" cy="531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GERENCIA GENERAL</a:t>
              </a:r>
              <a:endParaRPr kumimoji="0" lang="es-EC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" name="Rectangle 30"/>
            <p:cNvSpPr>
              <a:spLocks noChangeArrowheads="1"/>
            </p:cNvSpPr>
            <p:nvPr/>
          </p:nvSpPr>
          <p:spPr bwMode="auto">
            <a:xfrm>
              <a:off x="1773" y="4970"/>
              <a:ext cx="2825" cy="65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DEPARTAMENTO FINANCIERO</a:t>
              </a:r>
              <a:endParaRPr kumimoji="0" lang="es-EC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" name="Rectangle 29"/>
            <p:cNvSpPr>
              <a:spLocks noChangeArrowheads="1"/>
            </p:cNvSpPr>
            <p:nvPr/>
          </p:nvSpPr>
          <p:spPr bwMode="auto">
            <a:xfrm>
              <a:off x="6543" y="4988"/>
              <a:ext cx="2828" cy="65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DEPARTAMENTO ADMINISTRATIVO</a:t>
              </a:r>
              <a:endParaRPr kumimoji="0" lang="es-EC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" name="Rectangle 28"/>
            <p:cNvSpPr>
              <a:spLocks noChangeArrowheads="1"/>
            </p:cNvSpPr>
            <p:nvPr/>
          </p:nvSpPr>
          <p:spPr bwMode="auto">
            <a:xfrm>
              <a:off x="11474" y="4970"/>
              <a:ext cx="2828" cy="65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DEPARTAMENTO COMERCIAL</a:t>
              </a:r>
              <a:endParaRPr kumimoji="0" lang="es-EC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2" name="AutoShape 27"/>
            <p:cNvSpPr>
              <a:spLocks noChangeShapeType="1"/>
            </p:cNvSpPr>
            <p:nvPr/>
          </p:nvSpPr>
          <p:spPr bwMode="auto">
            <a:xfrm rot="5400000">
              <a:off x="5249" y="2266"/>
              <a:ext cx="641" cy="4768"/>
            </a:xfrm>
            <a:prstGeom prst="bentConnector3">
              <a:avLst>
                <a:gd name="adj1" fmla="val 46023"/>
              </a:avLst>
            </a:prstGeom>
            <a:noFill/>
            <a:ln w="3175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+mj-lt"/>
              </a:endParaRPr>
            </a:p>
          </p:txBody>
        </p:sp>
        <p:sp>
          <p:nvSpPr>
            <p:cNvPr id="13" name="AutoShape 26"/>
            <p:cNvSpPr>
              <a:spLocks noChangeShapeType="1"/>
            </p:cNvSpPr>
            <p:nvPr/>
          </p:nvSpPr>
          <p:spPr bwMode="auto">
            <a:xfrm rot="16200000" flipH="1">
              <a:off x="7626" y="4657"/>
              <a:ext cx="659" cy="3"/>
            </a:xfrm>
            <a:prstGeom prst="bentConnector3">
              <a:avLst>
                <a:gd name="adj1" fmla="val 46130"/>
              </a:avLst>
            </a:prstGeom>
            <a:noFill/>
            <a:ln w="3175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+mj-lt"/>
              </a:endParaRPr>
            </a:p>
          </p:txBody>
        </p:sp>
        <p:sp>
          <p:nvSpPr>
            <p:cNvPr id="14" name="AutoShape 25"/>
            <p:cNvSpPr>
              <a:spLocks noChangeShapeType="1"/>
            </p:cNvSpPr>
            <p:nvPr/>
          </p:nvSpPr>
          <p:spPr bwMode="auto">
            <a:xfrm rot="16200000" flipH="1">
              <a:off x="10100" y="2183"/>
              <a:ext cx="641" cy="4934"/>
            </a:xfrm>
            <a:prstGeom prst="bentConnector3">
              <a:avLst>
                <a:gd name="adj1" fmla="val 46023"/>
              </a:avLst>
            </a:prstGeom>
            <a:noFill/>
            <a:ln w="3175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+mj-lt"/>
              </a:endParaRPr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2450" y="6843"/>
              <a:ext cx="2786" cy="52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TESORERÍA</a:t>
              </a:r>
              <a:endParaRPr kumimoji="0" lang="es-EC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450" y="6166"/>
              <a:ext cx="2786" cy="52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CONTABILIDAD</a:t>
              </a:r>
              <a:endParaRPr kumimoji="0" lang="es-EC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7" name="Rectangle 22"/>
            <p:cNvSpPr>
              <a:spLocks noChangeArrowheads="1"/>
            </p:cNvSpPr>
            <p:nvPr/>
          </p:nvSpPr>
          <p:spPr bwMode="auto">
            <a:xfrm>
              <a:off x="2431" y="7537"/>
              <a:ext cx="2786" cy="52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COMPRAS</a:t>
              </a:r>
              <a:endParaRPr kumimoji="0" lang="es-EC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7246" y="6438"/>
              <a:ext cx="2786" cy="59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RECURSOS HUMANOS</a:t>
              </a:r>
              <a:endParaRPr kumimoji="0" lang="es-EC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431" y="8877"/>
              <a:ext cx="2786" cy="52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CRÉDITO Y COBRANZA</a:t>
              </a:r>
              <a:endParaRPr kumimoji="0" lang="es-EC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1838" y="6363"/>
              <a:ext cx="2786" cy="6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VENTAS</a:t>
              </a:r>
              <a:endParaRPr kumimoji="0" lang="es-EC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431" y="8213"/>
              <a:ext cx="2786" cy="52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INVENTARIOS</a:t>
              </a:r>
              <a:endParaRPr kumimoji="0" lang="es-EC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5644" y="2704"/>
              <a:ext cx="4601" cy="637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F7964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JUNTA DIRECTIVA</a:t>
              </a:r>
              <a:endParaRPr kumimoji="0" lang="es-EC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3" name="AutoShape 16"/>
            <p:cNvSpPr>
              <a:spLocks noChangeShapeType="1"/>
            </p:cNvSpPr>
            <p:nvPr/>
          </p:nvSpPr>
          <p:spPr bwMode="auto">
            <a:xfrm>
              <a:off x="7945" y="3391"/>
              <a:ext cx="9" cy="307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+mj-lt"/>
              </a:endParaRPr>
            </a:p>
          </p:txBody>
        </p: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7246" y="7249"/>
              <a:ext cx="2786" cy="59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LOGÍSTICA</a:t>
              </a:r>
              <a:endParaRPr kumimoji="0" lang="es-EC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11838" y="7149"/>
              <a:ext cx="2786" cy="6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PROMOCIÓN</a:t>
              </a:r>
              <a:endParaRPr kumimoji="0" lang="es-EC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26" name="Group 8"/>
            <p:cNvGrpSpPr>
              <a:grpSpLocks/>
            </p:cNvGrpSpPr>
            <p:nvPr/>
          </p:nvGrpSpPr>
          <p:grpSpPr bwMode="auto">
            <a:xfrm>
              <a:off x="2431" y="5620"/>
              <a:ext cx="755" cy="3536"/>
              <a:chOff x="2431" y="5620"/>
              <a:chExt cx="755" cy="3986"/>
            </a:xfrm>
          </p:grpSpPr>
          <p:sp>
            <p:nvSpPr>
              <p:cNvPr id="33" name="AutoShape 13"/>
              <p:cNvSpPr>
                <a:spLocks noChangeShapeType="1"/>
              </p:cNvSpPr>
              <p:nvPr/>
            </p:nvSpPr>
            <p:spPr bwMode="auto">
              <a:xfrm rot="5400000">
                <a:off x="2417" y="5698"/>
                <a:ext cx="801" cy="736"/>
              </a:xfrm>
              <a:prstGeom prst="bentConnector4">
                <a:avLst>
                  <a:gd name="adj1" fmla="val 29222"/>
                  <a:gd name="adj2" fmla="val 148912"/>
                </a:avLst>
              </a:prstGeom>
              <a:noFill/>
              <a:ln w="3175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+mj-lt"/>
                </a:endParaRPr>
              </a:p>
            </p:txBody>
          </p:sp>
          <p:sp>
            <p:nvSpPr>
              <p:cNvPr id="34" name="AutoShape 12"/>
              <p:cNvSpPr>
                <a:spLocks noChangeShapeType="1"/>
              </p:cNvSpPr>
              <p:nvPr/>
            </p:nvSpPr>
            <p:spPr bwMode="auto">
              <a:xfrm rot="5400000">
                <a:off x="1999" y="6116"/>
                <a:ext cx="1637" cy="736"/>
              </a:xfrm>
              <a:prstGeom prst="bentConnector4">
                <a:avLst>
                  <a:gd name="adj1" fmla="val 14097"/>
                  <a:gd name="adj2" fmla="val 148912"/>
                </a:avLst>
              </a:prstGeom>
              <a:noFill/>
              <a:ln w="3175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+mj-lt"/>
                </a:endParaRPr>
              </a:p>
            </p:txBody>
          </p:sp>
          <p:sp>
            <p:nvSpPr>
              <p:cNvPr id="35" name="AutoShape 11"/>
              <p:cNvSpPr>
                <a:spLocks noChangeShapeType="1"/>
              </p:cNvSpPr>
              <p:nvPr/>
            </p:nvSpPr>
            <p:spPr bwMode="auto">
              <a:xfrm rot="5400000">
                <a:off x="1590" y="6525"/>
                <a:ext cx="2455" cy="736"/>
              </a:xfrm>
              <a:prstGeom prst="bentConnector4">
                <a:avLst>
                  <a:gd name="adj1" fmla="val 9704"/>
                  <a:gd name="adj2" fmla="val 148912"/>
                </a:avLst>
              </a:prstGeom>
              <a:noFill/>
              <a:ln w="3175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+mj-lt"/>
                </a:endParaRPr>
              </a:p>
            </p:txBody>
          </p:sp>
          <p:sp>
            <p:nvSpPr>
              <p:cNvPr id="36" name="AutoShape 10"/>
              <p:cNvSpPr>
                <a:spLocks noChangeShapeType="1"/>
              </p:cNvSpPr>
              <p:nvPr/>
            </p:nvSpPr>
            <p:spPr bwMode="auto">
              <a:xfrm rot="5400000">
                <a:off x="1208" y="6843"/>
                <a:ext cx="3202" cy="755"/>
              </a:xfrm>
              <a:prstGeom prst="bentConnector4">
                <a:avLst>
                  <a:gd name="adj1" fmla="val 8963"/>
                  <a:gd name="adj2" fmla="val 147681"/>
                </a:avLst>
              </a:prstGeom>
              <a:noFill/>
              <a:ln w="3175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+mj-lt"/>
                </a:endParaRPr>
              </a:p>
            </p:txBody>
          </p:sp>
          <p:sp>
            <p:nvSpPr>
              <p:cNvPr id="37" name="AutoShape 9"/>
              <p:cNvSpPr>
                <a:spLocks noChangeShapeType="1"/>
              </p:cNvSpPr>
              <p:nvPr/>
            </p:nvSpPr>
            <p:spPr bwMode="auto">
              <a:xfrm rot="5400000">
                <a:off x="816" y="7235"/>
                <a:ext cx="3986" cy="755"/>
              </a:xfrm>
              <a:prstGeom prst="bentConnector4">
                <a:avLst>
                  <a:gd name="adj1" fmla="val 7171"/>
                  <a:gd name="adj2" fmla="val 147681"/>
                </a:avLst>
              </a:prstGeom>
              <a:noFill/>
              <a:ln w="3175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+mj-lt"/>
                </a:endParaRPr>
              </a:p>
            </p:txBody>
          </p:sp>
        </p:grpSp>
        <p:grpSp>
          <p:nvGrpSpPr>
            <p:cNvPr id="27" name="Group 5"/>
            <p:cNvGrpSpPr>
              <a:grpSpLocks/>
            </p:cNvGrpSpPr>
            <p:nvPr/>
          </p:nvGrpSpPr>
          <p:grpSpPr bwMode="auto">
            <a:xfrm>
              <a:off x="7246" y="5639"/>
              <a:ext cx="711" cy="1909"/>
              <a:chOff x="7246" y="5639"/>
              <a:chExt cx="711" cy="1909"/>
            </a:xfrm>
          </p:grpSpPr>
          <p:sp>
            <p:nvSpPr>
              <p:cNvPr id="31" name="AutoShape 7"/>
              <p:cNvSpPr>
                <a:spLocks noChangeShapeType="1"/>
              </p:cNvSpPr>
              <p:nvPr/>
            </p:nvSpPr>
            <p:spPr bwMode="auto">
              <a:xfrm rot="5400000">
                <a:off x="7053" y="5832"/>
                <a:ext cx="1098" cy="711"/>
              </a:xfrm>
              <a:prstGeom prst="bentConnector4">
                <a:avLst>
                  <a:gd name="adj1" fmla="val 36338"/>
                  <a:gd name="adj2" fmla="val 150634"/>
                </a:avLst>
              </a:prstGeom>
              <a:noFill/>
              <a:ln w="3175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+mj-lt"/>
                </a:endParaRPr>
              </a:p>
            </p:txBody>
          </p:sp>
          <p:sp>
            <p:nvSpPr>
              <p:cNvPr id="32" name="AutoShape 6"/>
              <p:cNvSpPr>
                <a:spLocks noChangeShapeType="1"/>
              </p:cNvSpPr>
              <p:nvPr/>
            </p:nvSpPr>
            <p:spPr bwMode="auto">
              <a:xfrm rot="5400000">
                <a:off x="6647" y="6238"/>
                <a:ext cx="1909" cy="711"/>
              </a:xfrm>
              <a:prstGeom prst="bentConnector4">
                <a:avLst>
                  <a:gd name="adj1" fmla="val 20532"/>
                  <a:gd name="adj2" fmla="val 150634"/>
                </a:avLst>
              </a:prstGeom>
              <a:noFill/>
              <a:ln w="3175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+mj-lt"/>
                </a:endParaRPr>
              </a:p>
            </p:txBody>
          </p:sp>
        </p:grpSp>
        <p:grpSp>
          <p:nvGrpSpPr>
            <p:cNvPr id="28" name="Group 2"/>
            <p:cNvGrpSpPr>
              <a:grpSpLocks/>
            </p:cNvGrpSpPr>
            <p:nvPr/>
          </p:nvGrpSpPr>
          <p:grpSpPr bwMode="auto">
            <a:xfrm>
              <a:off x="11838" y="5621"/>
              <a:ext cx="1050" cy="1846"/>
              <a:chOff x="11838" y="5621"/>
              <a:chExt cx="1050" cy="1846"/>
            </a:xfrm>
          </p:grpSpPr>
          <p:sp>
            <p:nvSpPr>
              <p:cNvPr id="29" name="AutoShape 4"/>
              <p:cNvSpPr>
                <a:spLocks noChangeShapeType="1"/>
              </p:cNvSpPr>
              <p:nvPr/>
            </p:nvSpPr>
            <p:spPr bwMode="auto">
              <a:xfrm rot="5400000">
                <a:off x="11833" y="5626"/>
                <a:ext cx="1060" cy="1050"/>
              </a:xfrm>
              <a:prstGeom prst="bentConnector4">
                <a:avLst>
                  <a:gd name="adj1" fmla="val 34907"/>
                  <a:gd name="adj2" fmla="val 134287"/>
                </a:avLst>
              </a:prstGeom>
              <a:noFill/>
              <a:ln w="3175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+mj-lt"/>
                </a:endParaRPr>
              </a:p>
            </p:txBody>
          </p:sp>
          <p:sp>
            <p:nvSpPr>
              <p:cNvPr id="30" name="AutoShape 3"/>
              <p:cNvSpPr>
                <a:spLocks noChangeShapeType="1"/>
              </p:cNvSpPr>
              <p:nvPr/>
            </p:nvSpPr>
            <p:spPr bwMode="auto">
              <a:xfrm rot="5400000">
                <a:off x="11440" y="6019"/>
                <a:ext cx="1846" cy="1050"/>
              </a:xfrm>
              <a:prstGeom prst="bentConnector4">
                <a:avLst>
                  <a:gd name="adj1" fmla="val 20042"/>
                  <a:gd name="adj2" fmla="val 134287"/>
                </a:avLst>
              </a:prstGeom>
              <a:noFill/>
              <a:ln w="3175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92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3717" y="2210313"/>
            <a:ext cx="8911687" cy="3350731"/>
          </a:xfrm>
        </p:spPr>
        <p:txBody>
          <a:bodyPr>
            <a:normAutofit/>
          </a:bodyPr>
          <a:lstStyle/>
          <a:p>
            <a:pPr algn="ctr"/>
            <a:r>
              <a:rPr lang="es-EC" sz="5400" b="1" dirty="0" smtClean="0"/>
              <a:t>CAPITULO II</a:t>
            </a:r>
            <a:br>
              <a:rPr lang="es-EC" sz="5400" b="1" dirty="0" smtClean="0"/>
            </a:br>
            <a:r>
              <a:rPr lang="es-EC" sz="5400" b="1" dirty="0"/>
              <a:t/>
            </a:r>
            <a:br>
              <a:rPr lang="es-EC" sz="5400" b="1" dirty="0"/>
            </a:br>
            <a:r>
              <a:rPr lang="es-EC" sz="5400" b="1" dirty="0" smtClean="0"/>
              <a:t>MARCO TEÓRICO</a:t>
            </a:r>
            <a:endParaRPr lang="en-US" sz="5400" b="1" dirty="0"/>
          </a:p>
        </p:txBody>
      </p:sp>
      <p:pic>
        <p:nvPicPr>
          <p:cNvPr id="3" name="Imagen 2" descr="D:\ESPE\LOGO-PRINCI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90" y="279918"/>
            <a:ext cx="1953205" cy="649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41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3893</TotalTime>
  <Words>1097</Words>
  <Application>Microsoft Office PowerPoint</Application>
  <PresentationFormat>Panorámica</PresentationFormat>
  <Paragraphs>254</Paragraphs>
  <Slides>29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8" baseType="lpstr">
      <vt:lpstr>Aparajita</vt:lpstr>
      <vt:lpstr>Arial</vt:lpstr>
      <vt:lpstr>Calibri</vt:lpstr>
      <vt:lpstr>Century Gothic</vt:lpstr>
      <vt:lpstr>Times New Roman</vt:lpstr>
      <vt:lpstr>Wingdings</vt:lpstr>
      <vt:lpstr>Wingdings 3</vt:lpstr>
      <vt:lpstr>Espiral</vt:lpstr>
      <vt:lpstr>CorelDRAW</vt:lpstr>
      <vt:lpstr>Presentación de PowerPoint</vt:lpstr>
      <vt:lpstr>CAPITULO I  INTRODUCCIÓN </vt:lpstr>
      <vt:lpstr>Presentación de PowerPoint</vt:lpstr>
      <vt:lpstr>Presentación de PowerPoint</vt:lpstr>
      <vt:lpstr>OBJETIVOS</vt:lpstr>
      <vt:lpstr>Presentación de PowerPoint</vt:lpstr>
      <vt:lpstr>Presentación de PowerPoint</vt:lpstr>
      <vt:lpstr>Presentación de PowerPoint</vt:lpstr>
      <vt:lpstr>CAPITULO II  MARCO TEÓRICO</vt:lpstr>
      <vt:lpstr>Presentación de PowerPoint</vt:lpstr>
      <vt:lpstr>ESTADOS FINANCIEROS CLAVE</vt:lpstr>
      <vt:lpstr>Presentación de PowerPoint</vt:lpstr>
      <vt:lpstr>ANÁLISIS DE LAS RAZONES FINANCIERAS</vt:lpstr>
      <vt:lpstr>Presentación de PowerPoint</vt:lpstr>
      <vt:lpstr>CAPITULO III  INVESTIGACIÓN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CAPITULO IV  MODELO DE ANÁLISIS FINANCIERO E INTERPRETACIÓN DE LOS RESULTADOS</vt:lpstr>
      <vt:lpstr>Presentación de PowerPoint</vt:lpstr>
      <vt:lpstr>Presentación de PowerPoint</vt:lpstr>
      <vt:lpstr>CAPITULO V  CONCLUSIONES Y RECOMENDACIONES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Liseth Buri</cp:lastModifiedBy>
  <cp:revision>143</cp:revision>
  <dcterms:created xsi:type="dcterms:W3CDTF">2015-08-14T04:26:35Z</dcterms:created>
  <dcterms:modified xsi:type="dcterms:W3CDTF">2020-05-29T17:02:59Z</dcterms:modified>
</cp:coreProperties>
</file>