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7" r:id="rId6"/>
    <p:sldId id="259" r:id="rId7"/>
    <p:sldId id="262" r:id="rId8"/>
    <p:sldId id="261" r:id="rId9"/>
    <p:sldId id="264" r:id="rId10"/>
    <p:sldId id="265" r:id="rId11"/>
    <p:sldId id="266" r:id="rId12"/>
    <p:sldId id="267" r:id="rId13"/>
    <p:sldId id="268" r:id="rId14"/>
    <p:sldId id="269" r:id="rId15"/>
    <p:sldId id="275" r:id="rId16"/>
    <p:sldId id="278" r:id="rId17"/>
    <p:sldId id="274" r:id="rId18"/>
    <p:sldId id="276" r:id="rId19"/>
    <p:sldId id="271" r:id="rId20"/>
    <p:sldId id="270" r:id="rId21"/>
    <p:sldId id="272" r:id="rId22"/>
    <p:sldId id="273"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726"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s-EC" sz="1000" b="1" noProof="0" dirty="0"/>
              <a:t>Exportación</a:t>
            </a:r>
            <a:r>
              <a:rPr lang="en-US" sz="1000" b="1" dirty="0"/>
              <a:t> de</a:t>
            </a:r>
            <a:r>
              <a:rPr lang="en-US" sz="1000" b="1" baseline="0" dirty="0"/>
              <a:t> la </a:t>
            </a:r>
            <a:r>
              <a:rPr lang="es-ES" sz="1000" b="1" i="0" u="none" strike="noStrike" cap="none" baseline="0" dirty="0">
                <a:effectLst/>
              </a:rPr>
              <a:t>subpartida 1604.14.16 “Preparaciones y conservas de atún, de listado y de bonito entero o en trozos”</a:t>
            </a:r>
            <a:r>
              <a:rPr lang="en-US" sz="1000" b="1" dirty="0"/>
              <a:t> </a:t>
            </a:r>
          </a:p>
        </c:rich>
      </c:tx>
      <c:layout/>
      <c:overlay val="0"/>
      <c:spPr>
        <a:noFill/>
        <a:ln>
          <a:noFill/>
        </a:ln>
        <a:effectLst/>
      </c:spPr>
    </c:title>
    <c:autoTitleDeleted val="0"/>
    <c:plotArea>
      <c:layout/>
      <c:barChart>
        <c:barDir val="col"/>
        <c:grouping val="clustered"/>
        <c:varyColors val="0"/>
        <c:ser>
          <c:idx val="0"/>
          <c:order val="0"/>
          <c:tx>
            <c:strRef>
              <c:f>Hoja1!$D$2</c:f>
              <c:strCache>
                <c:ptCount val="1"/>
                <c:pt idx="0">
                  <c:v>Valor miles USD</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numRef>
              <c:f>Hoja1!$C$3:$C$7</c:f>
              <c:numCache>
                <c:formatCode>General</c:formatCode>
                <c:ptCount val="5"/>
                <c:pt idx="0">
                  <c:v>2014</c:v>
                </c:pt>
                <c:pt idx="1">
                  <c:v>2015</c:v>
                </c:pt>
                <c:pt idx="2">
                  <c:v>2016</c:v>
                </c:pt>
                <c:pt idx="3">
                  <c:v>2017</c:v>
                </c:pt>
                <c:pt idx="4">
                  <c:v>2018</c:v>
                </c:pt>
              </c:numCache>
            </c:numRef>
          </c:cat>
          <c:val>
            <c:numRef>
              <c:f>Hoja1!$D$3:$D$7</c:f>
              <c:numCache>
                <c:formatCode>General</c:formatCode>
                <c:ptCount val="5"/>
                <c:pt idx="0">
                  <c:v>43062</c:v>
                </c:pt>
                <c:pt idx="1">
                  <c:v>29119</c:v>
                </c:pt>
                <c:pt idx="2">
                  <c:v>29987</c:v>
                </c:pt>
                <c:pt idx="3">
                  <c:v>65973</c:v>
                </c:pt>
                <c:pt idx="4">
                  <c:v>72965</c:v>
                </c:pt>
              </c:numCache>
            </c:numRef>
          </c:val>
          <c:extLst xmlns:c16r2="http://schemas.microsoft.com/office/drawing/2015/06/chart">
            <c:ext xmlns:c16="http://schemas.microsoft.com/office/drawing/2014/chart" uri="{C3380CC4-5D6E-409C-BE32-E72D297353CC}">
              <c16:uniqueId val="{00000001-3100-4284-813E-E47C3BD5F744}"/>
            </c:ext>
          </c:extLst>
        </c:ser>
        <c:dLbls>
          <c:dLblPos val="outEnd"/>
          <c:showLegendKey val="0"/>
          <c:showVal val="1"/>
          <c:showCatName val="0"/>
          <c:showSerName val="0"/>
          <c:showPercent val="0"/>
          <c:showBubbleSize val="0"/>
        </c:dLbls>
        <c:gapWidth val="100"/>
        <c:overlap val="-24"/>
        <c:axId val="192390656"/>
        <c:axId val="192392576"/>
      </c:barChart>
      <c:catAx>
        <c:axId val="19239065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s-EC" dirty="0"/>
                  <a:t>AÑOS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MX"/>
          </a:p>
        </c:txPr>
        <c:crossAx val="192392576"/>
        <c:crosses val="autoZero"/>
        <c:auto val="1"/>
        <c:lblAlgn val="ctr"/>
        <c:lblOffset val="100"/>
        <c:noMultiLvlLbl val="0"/>
      </c:catAx>
      <c:valAx>
        <c:axId val="19239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sz="1200" b="0" i="0" baseline="0" dirty="0">
                    <a:effectLst/>
                  </a:rPr>
                  <a:t>miles USD</a:t>
                </a:r>
                <a:endParaRPr lang="es-EC" sz="1200" b="0" dirty="0">
                  <a:effectLst/>
                </a:endParaRPr>
              </a:p>
            </c:rich>
          </c:tx>
          <c:layout>
            <c:manualLayout>
              <c:xMode val="edge"/>
              <c:yMode val="edge"/>
              <c:x val="2.8701891715590344E-2"/>
              <c:y val="0.2846682706328375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MX"/>
          </a:p>
        </c:txPr>
        <c:crossAx val="192390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diagrams/_rels/data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8C65C-AA69-4E04-94C2-29696FE442B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012AC338-95BF-4AD0-91D1-7C1D52393082}">
      <dgm:prSet phldrT="[Texto]"/>
      <dgm:spPr/>
      <dgm:t>
        <a:bodyPr/>
        <a:lstStyle/>
        <a:p>
          <a:r>
            <a:rPr lang="es-EC" dirty="0"/>
            <a:t>Es una de las más sólidas en el Ecuador </a:t>
          </a:r>
        </a:p>
      </dgm:t>
    </dgm:pt>
    <dgm:pt modelId="{0B142226-830F-42F6-BBF5-5AF028505B59}" type="parTrans" cxnId="{792527D1-CCE7-47DE-A33F-9B1FBDF07A0A}">
      <dgm:prSet/>
      <dgm:spPr/>
      <dgm:t>
        <a:bodyPr/>
        <a:lstStyle/>
        <a:p>
          <a:endParaRPr lang="es-EC"/>
        </a:p>
      </dgm:t>
    </dgm:pt>
    <dgm:pt modelId="{24284B3E-8EE2-4BB0-85B5-760B50AE0021}" type="sibTrans" cxnId="{792527D1-CCE7-47DE-A33F-9B1FBDF07A0A}">
      <dgm:prSet/>
      <dgm:spPr/>
      <dgm:t>
        <a:bodyPr/>
        <a:lstStyle/>
        <a:p>
          <a:endParaRPr lang="es-EC"/>
        </a:p>
      </dgm:t>
    </dgm:pt>
    <dgm:pt modelId="{4F7F0FF9-4A09-4C5A-B7FD-635711266EDF}">
      <dgm:prSet phldrT="[Texto]" custT="1"/>
      <dgm:spPr/>
      <dgm:t>
        <a:bodyPr/>
        <a:lstStyle/>
        <a:p>
          <a:r>
            <a:rPr lang="es-EC" sz="1500" dirty="0"/>
            <a:t>24 000 puestos de trabajo directo </a:t>
          </a:r>
        </a:p>
      </dgm:t>
    </dgm:pt>
    <dgm:pt modelId="{F98EE3FD-218E-4CD1-9C41-E0AB2C49C7FF}" type="parTrans" cxnId="{D0E2C551-77A4-4BA6-B257-6A0E273A80D1}">
      <dgm:prSet/>
      <dgm:spPr/>
      <dgm:t>
        <a:bodyPr/>
        <a:lstStyle/>
        <a:p>
          <a:endParaRPr lang="es-EC"/>
        </a:p>
      </dgm:t>
    </dgm:pt>
    <dgm:pt modelId="{98658F07-03A8-4643-B7E1-890EBA336163}" type="sibTrans" cxnId="{D0E2C551-77A4-4BA6-B257-6A0E273A80D1}">
      <dgm:prSet/>
      <dgm:spPr/>
      <dgm:t>
        <a:bodyPr/>
        <a:lstStyle/>
        <a:p>
          <a:endParaRPr lang="es-EC"/>
        </a:p>
      </dgm:t>
    </dgm:pt>
    <dgm:pt modelId="{925B9FF5-E630-4BD0-9CBD-E7E2055F8646}">
      <dgm:prSet phldrT="[Texto]"/>
      <dgm:spPr/>
      <dgm:t>
        <a:bodyPr/>
        <a:lstStyle/>
        <a:p>
          <a:r>
            <a:rPr lang="es-EC" dirty="0"/>
            <a:t>Segundo más importante en el mercado internacional</a:t>
          </a:r>
        </a:p>
      </dgm:t>
    </dgm:pt>
    <dgm:pt modelId="{31C60AC8-2038-4B78-85D4-ADAA9CEA18F7}" type="parTrans" cxnId="{B5E0ECC7-7A63-4394-8E86-A7E80FCEA796}">
      <dgm:prSet/>
      <dgm:spPr/>
      <dgm:t>
        <a:bodyPr/>
        <a:lstStyle/>
        <a:p>
          <a:endParaRPr lang="es-EC"/>
        </a:p>
      </dgm:t>
    </dgm:pt>
    <dgm:pt modelId="{F9CED096-F0DD-4760-B0BA-50FE6387F263}" type="sibTrans" cxnId="{B5E0ECC7-7A63-4394-8E86-A7E80FCEA796}">
      <dgm:prSet/>
      <dgm:spPr/>
      <dgm:t>
        <a:bodyPr/>
        <a:lstStyle/>
        <a:p>
          <a:endParaRPr lang="es-EC"/>
        </a:p>
      </dgm:t>
    </dgm:pt>
    <dgm:pt modelId="{FC8DC42F-D7B3-4FDA-8751-36F888A1E8AC}">
      <dgm:prSet phldrT="[Texto]" custT="1"/>
      <dgm:spPr/>
      <dgm:t>
        <a:bodyPr/>
        <a:lstStyle/>
        <a:p>
          <a:r>
            <a:rPr lang="es-EC" sz="1500" dirty="0"/>
            <a:t>Flota atunera tiene una posibilidad de arrastre de 93 000 toneladas </a:t>
          </a:r>
        </a:p>
      </dgm:t>
    </dgm:pt>
    <dgm:pt modelId="{8FA6F3F5-D352-49C4-BABB-A40B0288C573}" type="parTrans" cxnId="{4E01AD0A-FE24-4440-98EA-90F42A827AE4}">
      <dgm:prSet/>
      <dgm:spPr/>
      <dgm:t>
        <a:bodyPr/>
        <a:lstStyle/>
        <a:p>
          <a:endParaRPr lang="es-EC"/>
        </a:p>
      </dgm:t>
    </dgm:pt>
    <dgm:pt modelId="{2244118A-C356-4EAE-BD76-7ED67B2524A4}" type="sibTrans" cxnId="{4E01AD0A-FE24-4440-98EA-90F42A827AE4}">
      <dgm:prSet/>
      <dgm:spPr/>
      <dgm:t>
        <a:bodyPr/>
        <a:lstStyle/>
        <a:p>
          <a:endParaRPr lang="es-EC"/>
        </a:p>
      </dgm:t>
    </dgm:pt>
    <dgm:pt modelId="{E2AA2B9D-BC22-468F-B2B0-143ACB2AC8C0}">
      <dgm:prSet phldrT="[Texto]"/>
      <dgm:spPr/>
      <dgm:t>
        <a:bodyPr/>
        <a:lstStyle/>
        <a:p>
          <a:r>
            <a:rPr lang="es-EC" dirty="0"/>
            <a:t>Responsabilidad</a:t>
          </a:r>
        </a:p>
      </dgm:t>
    </dgm:pt>
    <dgm:pt modelId="{F6FBDE74-47DB-4388-89F6-9C6BDC08739A}" type="parTrans" cxnId="{44DF7F4A-733C-4F39-B995-D9663AEE7F5E}">
      <dgm:prSet/>
      <dgm:spPr/>
      <dgm:t>
        <a:bodyPr/>
        <a:lstStyle/>
        <a:p>
          <a:endParaRPr lang="es-EC"/>
        </a:p>
      </dgm:t>
    </dgm:pt>
    <dgm:pt modelId="{872FAE83-4020-4896-98C0-3436208847E0}" type="sibTrans" cxnId="{44DF7F4A-733C-4F39-B995-D9663AEE7F5E}">
      <dgm:prSet/>
      <dgm:spPr/>
      <dgm:t>
        <a:bodyPr/>
        <a:lstStyle/>
        <a:p>
          <a:endParaRPr lang="es-EC"/>
        </a:p>
      </dgm:t>
    </dgm:pt>
    <dgm:pt modelId="{D2DB9FA3-0999-4B40-94BE-60E83B797FFB}">
      <dgm:prSet phldrT="[Texto]"/>
      <dgm:spPr/>
      <dgm:t>
        <a:bodyPr/>
        <a:lstStyle/>
        <a:p>
          <a:r>
            <a:rPr lang="es-EC" dirty="0"/>
            <a:t>Estableció dos periodos de vedas</a:t>
          </a:r>
        </a:p>
      </dgm:t>
    </dgm:pt>
    <dgm:pt modelId="{7C937C4B-D60A-462A-8C7F-16D5EC2948CE}" type="parTrans" cxnId="{8E5EDDCB-39E6-4A6A-9B81-27AF6F0249E6}">
      <dgm:prSet/>
      <dgm:spPr/>
      <dgm:t>
        <a:bodyPr/>
        <a:lstStyle/>
        <a:p>
          <a:endParaRPr lang="es-EC"/>
        </a:p>
      </dgm:t>
    </dgm:pt>
    <dgm:pt modelId="{5525B921-694B-46E5-A4DE-8BA995D684A4}" type="sibTrans" cxnId="{8E5EDDCB-39E6-4A6A-9B81-27AF6F0249E6}">
      <dgm:prSet/>
      <dgm:spPr/>
      <dgm:t>
        <a:bodyPr/>
        <a:lstStyle/>
        <a:p>
          <a:endParaRPr lang="es-EC"/>
        </a:p>
      </dgm:t>
    </dgm:pt>
    <dgm:pt modelId="{BAB3220B-7047-4C19-B208-A75631A87190}">
      <dgm:prSet phldrT="[Texto]"/>
      <dgm:spPr/>
      <dgm:t>
        <a:bodyPr/>
        <a:lstStyle/>
        <a:p>
          <a:r>
            <a:rPr lang="es-EC" dirty="0"/>
            <a:t>“Sistema de Trazabilidad, Seguimiento, Control y Vigilancia” </a:t>
          </a:r>
        </a:p>
      </dgm:t>
    </dgm:pt>
    <dgm:pt modelId="{DB6BFFE0-86D1-497D-9F63-A88A7EC1AB0C}" type="parTrans" cxnId="{5BEFD44B-164A-4FFC-9B91-D7C7537BA12A}">
      <dgm:prSet/>
      <dgm:spPr/>
      <dgm:t>
        <a:bodyPr/>
        <a:lstStyle/>
        <a:p>
          <a:endParaRPr lang="es-EC"/>
        </a:p>
      </dgm:t>
    </dgm:pt>
    <dgm:pt modelId="{5E8FC8AF-A1C9-4D0E-A7FD-54F6895471E4}" type="sibTrans" cxnId="{5BEFD44B-164A-4FFC-9B91-D7C7537BA12A}">
      <dgm:prSet/>
      <dgm:spPr/>
      <dgm:t>
        <a:bodyPr/>
        <a:lstStyle/>
        <a:p>
          <a:endParaRPr lang="es-EC"/>
        </a:p>
      </dgm:t>
    </dgm:pt>
    <dgm:pt modelId="{74569D27-C651-4B9E-BEFC-30BCF3282141}" type="pres">
      <dgm:prSet presAssocID="{7CA8C65C-AA69-4E04-94C2-29696FE442B2}" presName="rootnode" presStyleCnt="0">
        <dgm:presLayoutVars>
          <dgm:chMax/>
          <dgm:chPref/>
          <dgm:dir/>
          <dgm:animLvl val="lvl"/>
        </dgm:presLayoutVars>
      </dgm:prSet>
      <dgm:spPr/>
      <dgm:t>
        <a:bodyPr/>
        <a:lstStyle/>
        <a:p>
          <a:endParaRPr lang="es-ES"/>
        </a:p>
      </dgm:t>
    </dgm:pt>
    <dgm:pt modelId="{D6DA5810-84EE-4726-841C-7B8D35FBC7CB}" type="pres">
      <dgm:prSet presAssocID="{012AC338-95BF-4AD0-91D1-7C1D52393082}" presName="composite" presStyleCnt="0"/>
      <dgm:spPr/>
    </dgm:pt>
    <dgm:pt modelId="{C53F7818-E974-4CD2-810F-5D249FA3888C}" type="pres">
      <dgm:prSet presAssocID="{012AC338-95BF-4AD0-91D1-7C1D52393082}" presName="bentUpArrow1" presStyleLbl="alignImgPlace1" presStyleIdx="0" presStyleCnt="2"/>
      <dgm:spPr/>
    </dgm:pt>
    <dgm:pt modelId="{B6A0410A-7430-4F63-B228-A02D1026D1C6}" type="pres">
      <dgm:prSet presAssocID="{012AC338-95BF-4AD0-91D1-7C1D52393082}" presName="ParentText" presStyleLbl="node1" presStyleIdx="0" presStyleCnt="3">
        <dgm:presLayoutVars>
          <dgm:chMax val="1"/>
          <dgm:chPref val="1"/>
          <dgm:bulletEnabled val="1"/>
        </dgm:presLayoutVars>
      </dgm:prSet>
      <dgm:spPr/>
      <dgm:t>
        <a:bodyPr/>
        <a:lstStyle/>
        <a:p>
          <a:endParaRPr lang="es-ES"/>
        </a:p>
      </dgm:t>
    </dgm:pt>
    <dgm:pt modelId="{C28F034D-E54A-4FAC-960F-BDB0B40E631F}" type="pres">
      <dgm:prSet presAssocID="{012AC338-95BF-4AD0-91D1-7C1D52393082}" presName="ChildText" presStyleLbl="revTx" presStyleIdx="0" presStyleCnt="3" custScaleX="201170" custLinFactNeighborX="61419" custLinFactNeighborY="-5476">
        <dgm:presLayoutVars>
          <dgm:chMax val="0"/>
          <dgm:chPref val="0"/>
          <dgm:bulletEnabled val="1"/>
        </dgm:presLayoutVars>
      </dgm:prSet>
      <dgm:spPr/>
      <dgm:t>
        <a:bodyPr/>
        <a:lstStyle/>
        <a:p>
          <a:endParaRPr lang="es-ES"/>
        </a:p>
      </dgm:t>
    </dgm:pt>
    <dgm:pt modelId="{B061B44D-92DA-43D0-A9B1-12F807A39264}" type="pres">
      <dgm:prSet presAssocID="{24284B3E-8EE2-4BB0-85B5-760B50AE0021}" presName="sibTrans" presStyleCnt="0"/>
      <dgm:spPr/>
    </dgm:pt>
    <dgm:pt modelId="{560E089D-CD74-43D5-9EC1-140618347848}" type="pres">
      <dgm:prSet presAssocID="{925B9FF5-E630-4BD0-9CBD-E7E2055F8646}" presName="composite" presStyleCnt="0"/>
      <dgm:spPr/>
    </dgm:pt>
    <dgm:pt modelId="{36CA573D-FB38-4AD8-B91D-F4AC555815F9}" type="pres">
      <dgm:prSet presAssocID="{925B9FF5-E630-4BD0-9CBD-E7E2055F8646}" presName="bentUpArrow1" presStyleLbl="alignImgPlace1" presStyleIdx="1" presStyleCnt="2"/>
      <dgm:spPr/>
    </dgm:pt>
    <dgm:pt modelId="{B00356E1-7B53-40B4-9232-49538995B9F5}" type="pres">
      <dgm:prSet presAssocID="{925B9FF5-E630-4BD0-9CBD-E7E2055F8646}" presName="ParentText" presStyleLbl="node1" presStyleIdx="1" presStyleCnt="3">
        <dgm:presLayoutVars>
          <dgm:chMax val="1"/>
          <dgm:chPref val="1"/>
          <dgm:bulletEnabled val="1"/>
        </dgm:presLayoutVars>
      </dgm:prSet>
      <dgm:spPr/>
      <dgm:t>
        <a:bodyPr/>
        <a:lstStyle/>
        <a:p>
          <a:endParaRPr lang="es-ES"/>
        </a:p>
      </dgm:t>
    </dgm:pt>
    <dgm:pt modelId="{121AC11A-DFAF-411E-ADEB-B49FDAB2C715}" type="pres">
      <dgm:prSet presAssocID="{925B9FF5-E630-4BD0-9CBD-E7E2055F8646}" presName="ChildText" presStyleLbl="revTx" presStyleIdx="1" presStyleCnt="3" custScaleX="198484" custLinFactNeighborX="64977" custLinFactNeighborY="6499">
        <dgm:presLayoutVars>
          <dgm:chMax val="0"/>
          <dgm:chPref val="0"/>
          <dgm:bulletEnabled val="1"/>
        </dgm:presLayoutVars>
      </dgm:prSet>
      <dgm:spPr/>
      <dgm:t>
        <a:bodyPr/>
        <a:lstStyle/>
        <a:p>
          <a:endParaRPr lang="es-ES"/>
        </a:p>
      </dgm:t>
    </dgm:pt>
    <dgm:pt modelId="{6B686ECF-DDB6-45E5-81AC-6926F29F8684}" type="pres">
      <dgm:prSet presAssocID="{F9CED096-F0DD-4760-B0BA-50FE6387F263}" presName="sibTrans" presStyleCnt="0"/>
      <dgm:spPr/>
    </dgm:pt>
    <dgm:pt modelId="{D98E7D63-5E22-474B-98A7-7FD1ED0E5B94}" type="pres">
      <dgm:prSet presAssocID="{E2AA2B9D-BC22-468F-B2B0-143ACB2AC8C0}" presName="composite" presStyleCnt="0"/>
      <dgm:spPr/>
    </dgm:pt>
    <dgm:pt modelId="{0C346190-FBA5-4E15-B0B7-60689516546A}" type="pres">
      <dgm:prSet presAssocID="{E2AA2B9D-BC22-468F-B2B0-143ACB2AC8C0}" presName="ParentText" presStyleLbl="node1" presStyleIdx="2" presStyleCnt="3">
        <dgm:presLayoutVars>
          <dgm:chMax val="1"/>
          <dgm:chPref val="1"/>
          <dgm:bulletEnabled val="1"/>
        </dgm:presLayoutVars>
      </dgm:prSet>
      <dgm:spPr/>
      <dgm:t>
        <a:bodyPr/>
        <a:lstStyle/>
        <a:p>
          <a:endParaRPr lang="es-ES"/>
        </a:p>
      </dgm:t>
    </dgm:pt>
    <dgm:pt modelId="{4D236440-603C-4D49-A6DA-BAD4EEA3AC3B}" type="pres">
      <dgm:prSet presAssocID="{E2AA2B9D-BC22-468F-B2B0-143ACB2AC8C0}" presName="FinalChildText" presStyleLbl="revTx" presStyleIdx="2" presStyleCnt="3" custScaleX="265791" custLinFactNeighborX="93393" custLinFactNeighborY="-4483">
        <dgm:presLayoutVars>
          <dgm:chMax val="0"/>
          <dgm:chPref val="0"/>
          <dgm:bulletEnabled val="1"/>
        </dgm:presLayoutVars>
      </dgm:prSet>
      <dgm:spPr/>
      <dgm:t>
        <a:bodyPr/>
        <a:lstStyle/>
        <a:p>
          <a:endParaRPr lang="es-ES"/>
        </a:p>
      </dgm:t>
    </dgm:pt>
  </dgm:ptLst>
  <dgm:cxnLst>
    <dgm:cxn modelId="{D0E2C551-77A4-4BA6-B257-6A0E273A80D1}" srcId="{012AC338-95BF-4AD0-91D1-7C1D52393082}" destId="{4F7F0FF9-4A09-4C5A-B7FD-635711266EDF}" srcOrd="0" destOrd="0" parTransId="{F98EE3FD-218E-4CD1-9C41-E0AB2C49C7FF}" sibTransId="{98658F07-03A8-4643-B7E1-890EBA336163}"/>
    <dgm:cxn modelId="{B799343A-FD3C-415F-A7FD-9AA37387F81F}" type="presOf" srcId="{E2AA2B9D-BC22-468F-B2B0-143ACB2AC8C0}" destId="{0C346190-FBA5-4E15-B0B7-60689516546A}" srcOrd="0" destOrd="0" presId="urn:microsoft.com/office/officeart/2005/8/layout/StepDownProcess"/>
    <dgm:cxn modelId="{180F3A54-E567-4026-963C-61068D991653}" type="presOf" srcId="{4F7F0FF9-4A09-4C5A-B7FD-635711266EDF}" destId="{C28F034D-E54A-4FAC-960F-BDB0B40E631F}" srcOrd="0" destOrd="0" presId="urn:microsoft.com/office/officeart/2005/8/layout/StepDownProcess"/>
    <dgm:cxn modelId="{5BEFD44B-164A-4FFC-9B91-D7C7537BA12A}" srcId="{E2AA2B9D-BC22-468F-B2B0-143ACB2AC8C0}" destId="{BAB3220B-7047-4C19-B208-A75631A87190}" srcOrd="1" destOrd="0" parTransId="{DB6BFFE0-86D1-497D-9F63-A88A7EC1AB0C}" sibTransId="{5E8FC8AF-A1C9-4D0E-A7FD-54F6895471E4}"/>
    <dgm:cxn modelId="{05814B9F-6494-4788-9E14-6C33696C9B5E}" type="presOf" srcId="{7CA8C65C-AA69-4E04-94C2-29696FE442B2}" destId="{74569D27-C651-4B9E-BEFC-30BCF3282141}" srcOrd="0" destOrd="0" presId="urn:microsoft.com/office/officeart/2005/8/layout/StepDownProcess"/>
    <dgm:cxn modelId="{208A61B4-C33F-4A8D-B696-967EA6D9CF52}" type="presOf" srcId="{BAB3220B-7047-4C19-B208-A75631A87190}" destId="{4D236440-603C-4D49-A6DA-BAD4EEA3AC3B}" srcOrd="0" destOrd="1" presId="urn:microsoft.com/office/officeart/2005/8/layout/StepDownProcess"/>
    <dgm:cxn modelId="{EA70F863-EB1C-415F-AAE4-10C1839AB4D7}" type="presOf" srcId="{D2DB9FA3-0999-4B40-94BE-60E83B797FFB}" destId="{4D236440-603C-4D49-A6DA-BAD4EEA3AC3B}" srcOrd="0" destOrd="0" presId="urn:microsoft.com/office/officeart/2005/8/layout/StepDownProcess"/>
    <dgm:cxn modelId="{F62C05F4-2948-4E4A-91DA-57CA016AAE80}" type="presOf" srcId="{925B9FF5-E630-4BD0-9CBD-E7E2055F8646}" destId="{B00356E1-7B53-40B4-9232-49538995B9F5}" srcOrd="0" destOrd="0" presId="urn:microsoft.com/office/officeart/2005/8/layout/StepDownProcess"/>
    <dgm:cxn modelId="{8E5EDDCB-39E6-4A6A-9B81-27AF6F0249E6}" srcId="{E2AA2B9D-BC22-468F-B2B0-143ACB2AC8C0}" destId="{D2DB9FA3-0999-4B40-94BE-60E83B797FFB}" srcOrd="0" destOrd="0" parTransId="{7C937C4B-D60A-462A-8C7F-16D5EC2948CE}" sibTransId="{5525B921-694B-46E5-A4DE-8BA995D684A4}"/>
    <dgm:cxn modelId="{4E01AD0A-FE24-4440-98EA-90F42A827AE4}" srcId="{925B9FF5-E630-4BD0-9CBD-E7E2055F8646}" destId="{FC8DC42F-D7B3-4FDA-8751-36F888A1E8AC}" srcOrd="0" destOrd="0" parTransId="{8FA6F3F5-D352-49C4-BABB-A40B0288C573}" sibTransId="{2244118A-C356-4EAE-BD76-7ED67B2524A4}"/>
    <dgm:cxn modelId="{B5E0ECC7-7A63-4394-8E86-A7E80FCEA796}" srcId="{7CA8C65C-AA69-4E04-94C2-29696FE442B2}" destId="{925B9FF5-E630-4BD0-9CBD-E7E2055F8646}" srcOrd="1" destOrd="0" parTransId="{31C60AC8-2038-4B78-85D4-ADAA9CEA18F7}" sibTransId="{F9CED096-F0DD-4760-B0BA-50FE6387F263}"/>
    <dgm:cxn modelId="{6464522B-E411-42C4-BD51-74E1E9385A7A}" type="presOf" srcId="{FC8DC42F-D7B3-4FDA-8751-36F888A1E8AC}" destId="{121AC11A-DFAF-411E-ADEB-B49FDAB2C715}" srcOrd="0" destOrd="0" presId="urn:microsoft.com/office/officeart/2005/8/layout/StepDownProcess"/>
    <dgm:cxn modelId="{44DF7F4A-733C-4F39-B995-D9663AEE7F5E}" srcId="{7CA8C65C-AA69-4E04-94C2-29696FE442B2}" destId="{E2AA2B9D-BC22-468F-B2B0-143ACB2AC8C0}" srcOrd="2" destOrd="0" parTransId="{F6FBDE74-47DB-4388-89F6-9C6BDC08739A}" sibTransId="{872FAE83-4020-4896-98C0-3436208847E0}"/>
    <dgm:cxn modelId="{34A46AB8-BFEA-4F09-9984-5EC73DB96E58}" type="presOf" srcId="{012AC338-95BF-4AD0-91D1-7C1D52393082}" destId="{B6A0410A-7430-4F63-B228-A02D1026D1C6}" srcOrd="0" destOrd="0" presId="urn:microsoft.com/office/officeart/2005/8/layout/StepDownProcess"/>
    <dgm:cxn modelId="{792527D1-CCE7-47DE-A33F-9B1FBDF07A0A}" srcId="{7CA8C65C-AA69-4E04-94C2-29696FE442B2}" destId="{012AC338-95BF-4AD0-91D1-7C1D52393082}" srcOrd="0" destOrd="0" parTransId="{0B142226-830F-42F6-BBF5-5AF028505B59}" sibTransId="{24284B3E-8EE2-4BB0-85B5-760B50AE0021}"/>
    <dgm:cxn modelId="{E74F7F7D-677A-4A37-B08E-97B547B2F751}" type="presParOf" srcId="{74569D27-C651-4B9E-BEFC-30BCF3282141}" destId="{D6DA5810-84EE-4726-841C-7B8D35FBC7CB}" srcOrd="0" destOrd="0" presId="urn:microsoft.com/office/officeart/2005/8/layout/StepDownProcess"/>
    <dgm:cxn modelId="{39B491A5-A217-49C8-935E-838820FB8BDB}" type="presParOf" srcId="{D6DA5810-84EE-4726-841C-7B8D35FBC7CB}" destId="{C53F7818-E974-4CD2-810F-5D249FA3888C}" srcOrd="0" destOrd="0" presId="urn:microsoft.com/office/officeart/2005/8/layout/StepDownProcess"/>
    <dgm:cxn modelId="{7A355C92-6F3C-479A-BED2-DA5253299BE6}" type="presParOf" srcId="{D6DA5810-84EE-4726-841C-7B8D35FBC7CB}" destId="{B6A0410A-7430-4F63-B228-A02D1026D1C6}" srcOrd="1" destOrd="0" presId="urn:microsoft.com/office/officeart/2005/8/layout/StepDownProcess"/>
    <dgm:cxn modelId="{E2BD9C44-FEEE-4D69-BD28-537DB720A391}" type="presParOf" srcId="{D6DA5810-84EE-4726-841C-7B8D35FBC7CB}" destId="{C28F034D-E54A-4FAC-960F-BDB0B40E631F}" srcOrd="2" destOrd="0" presId="urn:microsoft.com/office/officeart/2005/8/layout/StepDownProcess"/>
    <dgm:cxn modelId="{F583ED48-CDB2-4803-B0FB-0ED6C8ED5D72}" type="presParOf" srcId="{74569D27-C651-4B9E-BEFC-30BCF3282141}" destId="{B061B44D-92DA-43D0-A9B1-12F807A39264}" srcOrd="1" destOrd="0" presId="urn:microsoft.com/office/officeart/2005/8/layout/StepDownProcess"/>
    <dgm:cxn modelId="{2D03D94F-EA7B-4A1C-A2E2-E4D754A8960C}" type="presParOf" srcId="{74569D27-C651-4B9E-BEFC-30BCF3282141}" destId="{560E089D-CD74-43D5-9EC1-140618347848}" srcOrd="2" destOrd="0" presId="urn:microsoft.com/office/officeart/2005/8/layout/StepDownProcess"/>
    <dgm:cxn modelId="{36B1632A-4E54-4B5F-B9EC-A437CF3A5D92}" type="presParOf" srcId="{560E089D-CD74-43D5-9EC1-140618347848}" destId="{36CA573D-FB38-4AD8-B91D-F4AC555815F9}" srcOrd="0" destOrd="0" presId="urn:microsoft.com/office/officeart/2005/8/layout/StepDownProcess"/>
    <dgm:cxn modelId="{F3D7E5CB-DF49-434B-AC6B-F114E8AD0417}" type="presParOf" srcId="{560E089D-CD74-43D5-9EC1-140618347848}" destId="{B00356E1-7B53-40B4-9232-49538995B9F5}" srcOrd="1" destOrd="0" presId="urn:microsoft.com/office/officeart/2005/8/layout/StepDownProcess"/>
    <dgm:cxn modelId="{A38D1E94-2472-479C-8172-E8CD5C1EA886}" type="presParOf" srcId="{560E089D-CD74-43D5-9EC1-140618347848}" destId="{121AC11A-DFAF-411E-ADEB-B49FDAB2C715}" srcOrd="2" destOrd="0" presId="urn:microsoft.com/office/officeart/2005/8/layout/StepDownProcess"/>
    <dgm:cxn modelId="{E692D23E-8B4F-41E4-8643-E8AB8A199633}" type="presParOf" srcId="{74569D27-C651-4B9E-BEFC-30BCF3282141}" destId="{6B686ECF-DDB6-45E5-81AC-6926F29F8684}" srcOrd="3" destOrd="0" presId="urn:microsoft.com/office/officeart/2005/8/layout/StepDownProcess"/>
    <dgm:cxn modelId="{25268B43-67BC-43CB-806F-0B9ED301CCFE}" type="presParOf" srcId="{74569D27-C651-4B9E-BEFC-30BCF3282141}" destId="{D98E7D63-5E22-474B-98A7-7FD1ED0E5B94}" srcOrd="4" destOrd="0" presId="urn:microsoft.com/office/officeart/2005/8/layout/StepDownProcess"/>
    <dgm:cxn modelId="{99A44D97-EC3E-4A8B-8007-92FCABB5C281}" type="presParOf" srcId="{D98E7D63-5E22-474B-98A7-7FD1ED0E5B94}" destId="{0C346190-FBA5-4E15-B0B7-60689516546A}" srcOrd="0" destOrd="0" presId="urn:microsoft.com/office/officeart/2005/8/layout/StepDownProcess"/>
    <dgm:cxn modelId="{6B85B973-ED2B-4CEA-87FD-77BFFC41ADB8}" type="presParOf" srcId="{D98E7D63-5E22-474B-98A7-7FD1ED0E5B94}" destId="{4D236440-603C-4D49-A6DA-BAD4EEA3AC3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6B6F00-CC62-436D-90F3-8EBCB25C3211}"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C"/>
        </a:p>
      </dgm:t>
    </dgm:pt>
    <dgm:pt modelId="{F9BCD8F6-C82D-4698-999E-DC256094AD49}">
      <dgm:prSet phldrT="[Texto]"/>
      <dgm:spPr/>
      <dgm:t>
        <a:bodyPr/>
        <a:lstStyle/>
        <a:p>
          <a:r>
            <a:rPr lang="es-EC" dirty="0"/>
            <a:t>Registrar la actividad en el RUC</a:t>
          </a:r>
        </a:p>
      </dgm:t>
    </dgm:pt>
    <dgm:pt modelId="{A31A0D39-3522-4DEC-95CC-46215B49C1B3}" type="parTrans" cxnId="{3917BBB6-0961-4B80-BC0E-77816885AA11}">
      <dgm:prSet/>
      <dgm:spPr/>
      <dgm:t>
        <a:bodyPr/>
        <a:lstStyle/>
        <a:p>
          <a:endParaRPr lang="es-EC"/>
        </a:p>
      </dgm:t>
    </dgm:pt>
    <dgm:pt modelId="{F83CDACB-094F-4B18-AE41-6573DE38DB7F}" type="sibTrans" cxnId="{3917BBB6-0961-4B80-BC0E-77816885AA11}">
      <dgm:prSet/>
      <dgm:spPr/>
      <dgm:t>
        <a:bodyPr/>
        <a:lstStyle/>
        <a:p>
          <a:endParaRPr lang="es-EC"/>
        </a:p>
      </dgm:t>
    </dgm:pt>
    <dgm:pt modelId="{124F0847-97D8-495E-8969-545FADC975A0}">
      <dgm:prSet/>
      <dgm:spPr/>
      <dgm:t>
        <a:bodyPr/>
        <a:lstStyle/>
        <a:p>
          <a:r>
            <a:rPr lang="es-EC" dirty="0"/>
            <a:t>Ingresar a la base del COMEX</a:t>
          </a:r>
        </a:p>
      </dgm:t>
    </dgm:pt>
    <dgm:pt modelId="{71D56603-8C86-4194-B228-CC40D86FE3F5}" type="parTrans" cxnId="{3C5C15F3-228E-4BC6-BA5B-59F1CF9B8B4F}">
      <dgm:prSet/>
      <dgm:spPr/>
      <dgm:t>
        <a:bodyPr/>
        <a:lstStyle/>
        <a:p>
          <a:endParaRPr lang="es-EC"/>
        </a:p>
      </dgm:t>
    </dgm:pt>
    <dgm:pt modelId="{0DAE92CB-8FDB-445A-95D8-6A620078FA6C}" type="sibTrans" cxnId="{3C5C15F3-228E-4BC6-BA5B-59F1CF9B8B4F}">
      <dgm:prSet/>
      <dgm:spPr/>
      <dgm:t>
        <a:bodyPr/>
        <a:lstStyle/>
        <a:p>
          <a:endParaRPr lang="es-EC"/>
        </a:p>
      </dgm:t>
    </dgm:pt>
    <dgm:pt modelId="{E2A5DB8D-FCC1-42DD-BA25-8AC65AE1AD27}">
      <dgm:prSet/>
      <dgm:spPr/>
      <dgm:t>
        <a:bodyPr/>
        <a:lstStyle/>
        <a:p>
          <a:r>
            <a:rPr lang="es-EC" dirty="0"/>
            <a:t>Obtener certificado Sanitario en la VUE</a:t>
          </a:r>
        </a:p>
      </dgm:t>
    </dgm:pt>
    <dgm:pt modelId="{06D0E944-69C9-47CF-ABA4-E8E27FB5CDD0}" type="parTrans" cxnId="{23570987-8BE0-4620-94FE-8BC3FD45F5CC}">
      <dgm:prSet/>
      <dgm:spPr/>
      <dgm:t>
        <a:bodyPr/>
        <a:lstStyle/>
        <a:p>
          <a:endParaRPr lang="es-EC"/>
        </a:p>
      </dgm:t>
    </dgm:pt>
    <dgm:pt modelId="{B256FF11-B6C8-42A4-AC87-58F2A4A9FEFB}" type="sibTrans" cxnId="{23570987-8BE0-4620-94FE-8BC3FD45F5CC}">
      <dgm:prSet/>
      <dgm:spPr/>
      <dgm:t>
        <a:bodyPr/>
        <a:lstStyle/>
        <a:p>
          <a:endParaRPr lang="es-EC"/>
        </a:p>
      </dgm:t>
    </dgm:pt>
    <dgm:pt modelId="{2E6A71A4-9BAD-4434-A4B9-33430C38985B}">
      <dgm:prSet/>
      <dgm:spPr/>
      <dgm:t>
        <a:bodyPr/>
        <a:lstStyle/>
        <a:p>
          <a:r>
            <a:rPr lang="es-EC" dirty="0"/>
            <a:t>Realizar la declaración juramentada de origen en la VUE</a:t>
          </a:r>
        </a:p>
      </dgm:t>
    </dgm:pt>
    <dgm:pt modelId="{09C3FEB7-08F6-4CCE-B004-A1FA763A6D7C}" type="parTrans" cxnId="{D6A24EC1-40EE-4C0D-9ABE-DB2919B48BDA}">
      <dgm:prSet/>
      <dgm:spPr/>
      <dgm:t>
        <a:bodyPr/>
        <a:lstStyle/>
        <a:p>
          <a:endParaRPr lang="es-EC"/>
        </a:p>
      </dgm:t>
    </dgm:pt>
    <dgm:pt modelId="{2477B869-C284-4CD5-B49B-842C5894AC42}" type="sibTrans" cxnId="{D6A24EC1-40EE-4C0D-9ABE-DB2919B48BDA}">
      <dgm:prSet/>
      <dgm:spPr/>
      <dgm:t>
        <a:bodyPr/>
        <a:lstStyle/>
        <a:p>
          <a:endParaRPr lang="es-EC"/>
        </a:p>
      </dgm:t>
    </dgm:pt>
    <dgm:pt modelId="{71CF671B-FD75-4B37-B0FE-CC959D28C4D5}">
      <dgm:prSet/>
      <dgm:spPr/>
      <dgm:t>
        <a:bodyPr/>
        <a:lstStyle/>
        <a:p>
          <a:r>
            <a:rPr lang="es-EC" dirty="0"/>
            <a:t>Obtener el certificado de Origen en la VUE</a:t>
          </a:r>
        </a:p>
      </dgm:t>
    </dgm:pt>
    <dgm:pt modelId="{BA0DAA1A-2FC4-452C-9CC1-D616F89BF8AE}" type="parTrans" cxnId="{50566362-EDA2-447A-81CB-ADA323B4D4BE}">
      <dgm:prSet/>
      <dgm:spPr/>
      <dgm:t>
        <a:bodyPr/>
        <a:lstStyle/>
        <a:p>
          <a:endParaRPr lang="es-EC"/>
        </a:p>
      </dgm:t>
    </dgm:pt>
    <dgm:pt modelId="{5C5F67B4-5860-47AE-9770-04214558F279}" type="sibTrans" cxnId="{50566362-EDA2-447A-81CB-ADA323B4D4BE}">
      <dgm:prSet/>
      <dgm:spPr/>
      <dgm:t>
        <a:bodyPr/>
        <a:lstStyle/>
        <a:p>
          <a:endParaRPr lang="es-EC"/>
        </a:p>
      </dgm:t>
    </dgm:pt>
    <dgm:pt modelId="{2ED02D42-8389-4D3B-AEE5-E92545E520B3}">
      <dgm:prSet/>
      <dgm:spPr/>
      <dgm:t>
        <a:bodyPr/>
        <a:lstStyle/>
        <a:p>
          <a:r>
            <a:rPr lang="es-EC" dirty="0"/>
            <a:t>Obtener el permiso para exportar en el MIPRO</a:t>
          </a:r>
        </a:p>
      </dgm:t>
    </dgm:pt>
    <dgm:pt modelId="{4742DADC-1A6C-418E-AAA3-F5D085838C00}" type="parTrans" cxnId="{60F4BBF9-0E68-44AF-AEB8-760B99A408B0}">
      <dgm:prSet/>
      <dgm:spPr/>
      <dgm:t>
        <a:bodyPr/>
        <a:lstStyle/>
        <a:p>
          <a:endParaRPr lang="es-EC"/>
        </a:p>
      </dgm:t>
    </dgm:pt>
    <dgm:pt modelId="{E2CD03B2-5FD7-4663-9D3A-7E6075822FF5}" type="sibTrans" cxnId="{60F4BBF9-0E68-44AF-AEB8-760B99A408B0}">
      <dgm:prSet/>
      <dgm:spPr/>
      <dgm:t>
        <a:bodyPr/>
        <a:lstStyle/>
        <a:p>
          <a:endParaRPr lang="es-EC"/>
        </a:p>
      </dgm:t>
    </dgm:pt>
    <dgm:pt modelId="{CF9BA102-417C-46CF-A954-3528E8E2F023}">
      <dgm:prSet phldrT="[Texto]"/>
      <dgm:spPr/>
      <dgm:t>
        <a:bodyPr/>
        <a:lstStyle/>
        <a:p>
          <a:r>
            <a:rPr lang="es-EC" dirty="0"/>
            <a:t>Exportar la subpartida 1604.14.10.12 al Reino Unido</a:t>
          </a:r>
        </a:p>
      </dgm:t>
    </dgm:pt>
    <dgm:pt modelId="{3547B39C-976C-4C19-A6ED-F3F7F69125E8}" type="parTrans" cxnId="{4CC92C50-8E42-4069-B10F-1F168D92EFFE}">
      <dgm:prSet/>
      <dgm:spPr/>
      <dgm:t>
        <a:bodyPr/>
        <a:lstStyle/>
        <a:p>
          <a:endParaRPr lang="es-EC"/>
        </a:p>
      </dgm:t>
    </dgm:pt>
    <dgm:pt modelId="{5193C221-D4B4-42C4-AE79-EA9CC2F19252}" type="sibTrans" cxnId="{4CC92C50-8E42-4069-B10F-1F168D92EFFE}">
      <dgm:prSet/>
      <dgm:spPr/>
      <dgm:t>
        <a:bodyPr/>
        <a:lstStyle/>
        <a:p>
          <a:endParaRPr lang="es-EC"/>
        </a:p>
      </dgm:t>
    </dgm:pt>
    <dgm:pt modelId="{CBD2C704-96B7-49D9-96D6-A90751B5FEF3}" type="pres">
      <dgm:prSet presAssocID="{726B6F00-CC62-436D-90F3-8EBCB25C3211}" presName="linear" presStyleCnt="0">
        <dgm:presLayoutVars>
          <dgm:animLvl val="lvl"/>
          <dgm:resizeHandles val="exact"/>
        </dgm:presLayoutVars>
      </dgm:prSet>
      <dgm:spPr/>
      <dgm:t>
        <a:bodyPr/>
        <a:lstStyle/>
        <a:p>
          <a:endParaRPr lang="es-ES"/>
        </a:p>
      </dgm:t>
    </dgm:pt>
    <dgm:pt modelId="{200F047E-6611-4092-9E08-691D7C4EB7BA}" type="pres">
      <dgm:prSet presAssocID="{CF9BA102-417C-46CF-A954-3528E8E2F023}" presName="parentText" presStyleLbl="node1" presStyleIdx="0" presStyleCnt="1">
        <dgm:presLayoutVars>
          <dgm:chMax val="0"/>
          <dgm:bulletEnabled val="1"/>
        </dgm:presLayoutVars>
      </dgm:prSet>
      <dgm:spPr/>
      <dgm:t>
        <a:bodyPr/>
        <a:lstStyle/>
        <a:p>
          <a:endParaRPr lang="es-ES"/>
        </a:p>
      </dgm:t>
    </dgm:pt>
    <dgm:pt modelId="{D9A6516A-B7EB-49E0-A18C-85F45E8B6C7C}" type="pres">
      <dgm:prSet presAssocID="{CF9BA102-417C-46CF-A954-3528E8E2F023}" presName="childText" presStyleLbl="revTx" presStyleIdx="0" presStyleCnt="1">
        <dgm:presLayoutVars>
          <dgm:bulletEnabled val="1"/>
        </dgm:presLayoutVars>
      </dgm:prSet>
      <dgm:spPr/>
      <dgm:t>
        <a:bodyPr/>
        <a:lstStyle/>
        <a:p>
          <a:endParaRPr lang="es-ES"/>
        </a:p>
      </dgm:t>
    </dgm:pt>
  </dgm:ptLst>
  <dgm:cxnLst>
    <dgm:cxn modelId="{3917BBB6-0961-4B80-BC0E-77816885AA11}" srcId="{CF9BA102-417C-46CF-A954-3528E8E2F023}" destId="{F9BCD8F6-C82D-4698-999E-DC256094AD49}" srcOrd="0" destOrd="0" parTransId="{A31A0D39-3522-4DEC-95CC-46215B49C1B3}" sibTransId="{F83CDACB-094F-4B18-AE41-6573DE38DB7F}"/>
    <dgm:cxn modelId="{6661E192-467B-4E46-93AB-0D9219FA5EAF}" type="presOf" srcId="{726B6F00-CC62-436D-90F3-8EBCB25C3211}" destId="{CBD2C704-96B7-49D9-96D6-A90751B5FEF3}" srcOrd="0" destOrd="0" presId="urn:microsoft.com/office/officeart/2005/8/layout/vList2"/>
    <dgm:cxn modelId="{23570987-8BE0-4620-94FE-8BC3FD45F5CC}" srcId="{CF9BA102-417C-46CF-A954-3528E8E2F023}" destId="{E2A5DB8D-FCC1-42DD-BA25-8AC65AE1AD27}" srcOrd="2" destOrd="0" parTransId="{06D0E944-69C9-47CF-ABA4-E8E27FB5CDD0}" sibTransId="{B256FF11-B6C8-42A4-AC87-58F2A4A9FEFB}"/>
    <dgm:cxn modelId="{DEBDEE5F-C3E1-427B-AC38-269B9E92C46D}" type="presOf" srcId="{2E6A71A4-9BAD-4434-A4B9-33430C38985B}" destId="{D9A6516A-B7EB-49E0-A18C-85F45E8B6C7C}" srcOrd="0" destOrd="3" presId="urn:microsoft.com/office/officeart/2005/8/layout/vList2"/>
    <dgm:cxn modelId="{2BC3CCC3-0866-4527-968D-51F7EDF6EED0}" type="presOf" srcId="{71CF671B-FD75-4B37-B0FE-CC959D28C4D5}" destId="{D9A6516A-B7EB-49E0-A18C-85F45E8B6C7C}" srcOrd="0" destOrd="4" presId="urn:microsoft.com/office/officeart/2005/8/layout/vList2"/>
    <dgm:cxn modelId="{D6A24EC1-40EE-4C0D-9ABE-DB2919B48BDA}" srcId="{CF9BA102-417C-46CF-A954-3528E8E2F023}" destId="{2E6A71A4-9BAD-4434-A4B9-33430C38985B}" srcOrd="3" destOrd="0" parTransId="{09C3FEB7-08F6-4CCE-B004-A1FA763A6D7C}" sibTransId="{2477B869-C284-4CD5-B49B-842C5894AC42}"/>
    <dgm:cxn modelId="{3C5C15F3-228E-4BC6-BA5B-59F1CF9B8B4F}" srcId="{CF9BA102-417C-46CF-A954-3528E8E2F023}" destId="{124F0847-97D8-495E-8969-545FADC975A0}" srcOrd="1" destOrd="0" parTransId="{71D56603-8C86-4194-B228-CC40D86FE3F5}" sibTransId="{0DAE92CB-8FDB-445A-95D8-6A620078FA6C}"/>
    <dgm:cxn modelId="{FE55908D-504B-442F-B52C-327738B75A91}" type="presOf" srcId="{2ED02D42-8389-4D3B-AEE5-E92545E520B3}" destId="{D9A6516A-B7EB-49E0-A18C-85F45E8B6C7C}" srcOrd="0" destOrd="5" presId="urn:microsoft.com/office/officeart/2005/8/layout/vList2"/>
    <dgm:cxn modelId="{50566362-EDA2-447A-81CB-ADA323B4D4BE}" srcId="{CF9BA102-417C-46CF-A954-3528E8E2F023}" destId="{71CF671B-FD75-4B37-B0FE-CC959D28C4D5}" srcOrd="4" destOrd="0" parTransId="{BA0DAA1A-2FC4-452C-9CC1-D616F89BF8AE}" sibTransId="{5C5F67B4-5860-47AE-9770-04214558F279}"/>
    <dgm:cxn modelId="{EDB60A02-2214-44F8-8021-A941273F6AAE}" type="presOf" srcId="{CF9BA102-417C-46CF-A954-3528E8E2F023}" destId="{200F047E-6611-4092-9E08-691D7C4EB7BA}" srcOrd="0" destOrd="0" presId="urn:microsoft.com/office/officeart/2005/8/layout/vList2"/>
    <dgm:cxn modelId="{FCD0E6D3-E3BC-4733-9A0B-DEC5A6865A82}" type="presOf" srcId="{E2A5DB8D-FCC1-42DD-BA25-8AC65AE1AD27}" destId="{D9A6516A-B7EB-49E0-A18C-85F45E8B6C7C}" srcOrd="0" destOrd="2" presId="urn:microsoft.com/office/officeart/2005/8/layout/vList2"/>
    <dgm:cxn modelId="{76BEA03F-4C51-46E8-AE6D-4B989AFF7628}" type="presOf" srcId="{124F0847-97D8-495E-8969-545FADC975A0}" destId="{D9A6516A-B7EB-49E0-A18C-85F45E8B6C7C}" srcOrd="0" destOrd="1" presId="urn:microsoft.com/office/officeart/2005/8/layout/vList2"/>
    <dgm:cxn modelId="{4CC92C50-8E42-4069-B10F-1F168D92EFFE}" srcId="{726B6F00-CC62-436D-90F3-8EBCB25C3211}" destId="{CF9BA102-417C-46CF-A954-3528E8E2F023}" srcOrd="0" destOrd="0" parTransId="{3547B39C-976C-4C19-A6ED-F3F7F69125E8}" sibTransId="{5193C221-D4B4-42C4-AE79-EA9CC2F19252}"/>
    <dgm:cxn modelId="{60F4BBF9-0E68-44AF-AEB8-760B99A408B0}" srcId="{CF9BA102-417C-46CF-A954-3528E8E2F023}" destId="{2ED02D42-8389-4D3B-AEE5-E92545E520B3}" srcOrd="5" destOrd="0" parTransId="{4742DADC-1A6C-418E-AAA3-F5D085838C00}" sibTransId="{E2CD03B2-5FD7-4663-9D3A-7E6075822FF5}"/>
    <dgm:cxn modelId="{01265D0F-B04F-465D-BAB6-9D10BE5F4B82}" type="presOf" srcId="{F9BCD8F6-C82D-4698-999E-DC256094AD49}" destId="{D9A6516A-B7EB-49E0-A18C-85F45E8B6C7C}" srcOrd="0" destOrd="0" presId="urn:microsoft.com/office/officeart/2005/8/layout/vList2"/>
    <dgm:cxn modelId="{26112698-1F00-4858-8323-9B7CBE8A99E2}" type="presParOf" srcId="{CBD2C704-96B7-49D9-96D6-A90751B5FEF3}" destId="{200F047E-6611-4092-9E08-691D7C4EB7BA}" srcOrd="0" destOrd="0" presId="urn:microsoft.com/office/officeart/2005/8/layout/vList2"/>
    <dgm:cxn modelId="{F3CD9806-46DE-485F-85CC-8DF12B8469C4}" type="presParOf" srcId="{CBD2C704-96B7-49D9-96D6-A90751B5FEF3}" destId="{D9A6516A-B7EB-49E0-A18C-85F45E8B6C7C}"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F9813E-40DD-4D91-AC9D-9C2B707F0CB4}" type="doc">
      <dgm:prSet loTypeId="urn:microsoft.com/office/officeart/2005/8/layout/process1" loCatId="process" qsTypeId="urn:microsoft.com/office/officeart/2005/8/quickstyle/simple1" qsCatId="simple" csTypeId="urn:microsoft.com/office/officeart/2005/8/colors/colorful4" csCatId="colorful" phldr="1"/>
      <dgm:spPr/>
    </dgm:pt>
    <dgm:pt modelId="{BE1FD08C-5ACE-40C9-8EC7-82C80ADCD85A}">
      <dgm:prSet phldrT="[Texto]" custT="1"/>
      <dgm:spPr/>
      <dgm:t>
        <a:bodyPr/>
        <a:lstStyle/>
        <a:p>
          <a:r>
            <a:rPr lang="es-ES" sz="2400"/>
            <a:t>Tailandia</a:t>
          </a:r>
          <a:endParaRPr lang="es-EC" sz="2400" dirty="0"/>
        </a:p>
      </dgm:t>
    </dgm:pt>
    <dgm:pt modelId="{1F6850D1-18F0-4167-9FD2-9F01EC871FDF}" type="parTrans" cxnId="{EB0410BC-0237-43EB-A3A4-52DFF616B436}">
      <dgm:prSet/>
      <dgm:spPr/>
      <dgm:t>
        <a:bodyPr/>
        <a:lstStyle/>
        <a:p>
          <a:endParaRPr lang="es-EC"/>
        </a:p>
      </dgm:t>
    </dgm:pt>
    <dgm:pt modelId="{DB3F05E5-3DED-40A4-B40D-4C6AEA4C638C}" type="sibTrans" cxnId="{EB0410BC-0237-43EB-A3A4-52DFF616B436}">
      <dgm:prSet/>
      <dgm:spPr/>
      <dgm:t>
        <a:bodyPr/>
        <a:lstStyle/>
        <a:p>
          <a:endParaRPr lang="es-EC"/>
        </a:p>
      </dgm:t>
    </dgm:pt>
    <dgm:pt modelId="{5AF0CCA4-DE0B-4CC6-9F48-872F63D9C66F}">
      <dgm:prSet phldrT="[Texto]" custT="1"/>
      <dgm:spPr/>
      <dgm:t>
        <a:bodyPr/>
        <a:lstStyle/>
        <a:p>
          <a:pPr algn="ctr"/>
          <a:r>
            <a:rPr lang="es-ES" sz="1600" b="1" dirty="0"/>
            <a:t>Estados Unidos, Japón, Australia</a:t>
          </a:r>
          <a:endParaRPr lang="es-EC" sz="1600" dirty="0"/>
        </a:p>
      </dgm:t>
    </dgm:pt>
    <dgm:pt modelId="{829F18AA-E3F9-4890-B074-9AD7B434A326}" type="sibTrans" cxnId="{5640D35D-9CE3-49ED-BC4E-851D4994C4BB}">
      <dgm:prSet/>
      <dgm:spPr/>
      <dgm:t>
        <a:bodyPr/>
        <a:lstStyle/>
        <a:p>
          <a:endParaRPr lang="es-EC"/>
        </a:p>
      </dgm:t>
    </dgm:pt>
    <dgm:pt modelId="{9AE504F8-F80D-48E4-BB3A-B36646556273}" type="parTrans" cxnId="{5640D35D-9CE3-49ED-BC4E-851D4994C4BB}">
      <dgm:prSet/>
      <dgm:spPr/>
      <dgm:t>
        <a:bodyPr/>
        <a:lstStyle/>
        <a:p>
          <a:endParaRPr lang="es-EC"/>
        </a:p>
      </dgm:t>
    </dgm:pt>
    <dgm:pt modelId="{B9782046-8C7F-4704-94B6-CD4FADA1F31A}" type="pres">
      <dgm:prSet presAssocID="{54F9813E-40DD-4D91-AC9D-9C2B707F0CB4}" presName="Name0" presStyleCnt="0">
        <dgm:presLayoutVars>
          <dgm:dir/>
          <dgm:resizeHandles val="exact"/>
        </dgm:presLayoutVars>
      </dgm:prSet>
      <dgm:spPr/>
    </dgm:pt>
    <dgm:pt modelId="{1F9AD48E-BACF-4796-B5F1-CF54A75CB7EB}" type="pres">
      <dgm:prSet presAssocID="{BE1FD08C-5ACE-40C9-8EC7-82C80ADCD85A}" presName="node" presStyleLbl="node1" presStyleIdx="0" presStyleCnt="2">
        <dgm:presLayoutVars>
          <dgm:bulletEnabled val="1"/>
        </dgm:presLayoutVars>
      </dgm:prSet>
      <dgm:spPr/>
      <dgm:t>
        <a:bodyPr/>
        <a:lstStyle/>
        <a:p>
          <a:endParaRPr lang="es-ES"/>
        </a:p>
      </dgm:t>
    </dgm:pt>
    <dgm:pt modelId="{6FE3C4E7-9C99-49B2-8DB4-47C526609D56}" type="pres">
      <dgm:prSet presAssocID="{DB3F05E5-3DED-40A4-B40D-4C6AEA4C638C}" presName="sibTrans" presStyleLbl="sibTrans2D1" presStyleIdx="0" presStyleCnt="1"/>
      <dgm:spPr/>
      <dgm:t>
        <a:bodyPr/>
        <a:lstStyle/>
        <a:p>
          <a:endParaRPr lang="es-ES"/>
        </a:p>
      </dgm:t>
    </dgm:pt>
    <dgm:pt modelId="{0169B44A-DE77-48B4-A794-CE50CDD73CCF}" type="pres">
      <dgm:prSet presAssocID="{DB3F05E5-3DED-40A4-B40D-4C6AEA4C638C}" presName="connectorText" presStyleLbl="sibTrans2D1" presStyleIdx="0" presStyleCnt="1"/>
      <dgm:spPr/>
      <dgm:t>
        <a:bodyPr/>
        <a:lstStyle/>
        <a:p>
          <a:endParaRPr lang="es-ES"/>
        </a:p>
      </dgm:t>
    </dgm:pt>
    <dgm:pt modelId="{2E358D1F-C362-4B2A-ABE6-6C72161026FE}" type="pres">
      <dgm:prSet presAssocID="{5AF0CCA4-DE0B-4CC6-9F48-872F63D9C66F}" presName="node" presStyleLbl="node1" presStyleIdx="1" presStyleCnt="2" custScaleX="185203">
        <dgm:presLayoutVars>
          <dgm:bulletEnabled val="1"/>
        </dgm:presLayoutVars>
      </dgm:prSet>
      <dgm:spPr/>
      <dgm:t>
        <a:bodyPr/>
        <a:lstStyle/>
        <a:p>
          <a:endParaRPr lang="es-ES"/>
        </a:p>
      </dgm:t>
    </dgm:pt>
  </dgm:ptLst>
  <dgm:cxnLst>
    <dgm:cxn modelId="{EF9E6AF1-64E5-4FB4-B8CA-60955541FBD4}" type="presOf" srcId="{54F9813E-40DD-4D91-AC9D-9C2B707F0CB4}" destId="{B9782046-8C7F-4704-94B6-CD4FADA1F31A}" srcOrd="0" destOrd="0" presId="urn:microsoft.com/office/officeart/2005/8/layout/process1"/>
    <dgm:cxn modelId="{6EC7EA08-C274-4773-B038-9BE940BB1CD0}" type="presOf" srcId="{5AF0CCA4-DE0B-4CC6-9F48-872F63D9C66F}" destId="{2E358D1F-C362-4B2A-ABE6-6C72161026FE}" srcOrd="0" destOrd="0" presId="urn:microsoft.com/office/officeart/2005/8/layout/process1"/>
    <dgm:cxn modelId="{5640D35D-9CE3-49ED-BC4E-851D4994C4BB}" srcId="{54F9813E-40DD-4D91-AC9D-9C2B707F0CB4}" destId="{5AF0CCA4-DE0B-4CC6-9F48-872F63D9C66F}" srcOrd="1" destOrd="0" parTransId="{9AE504F8-F80D-48E4-BB3A-B36646556273}" sibTransId="{829F18AA-E3F9-4890-B074-9AD7B434A326}"/>
    <dgm:cxn modelId="{4F8B60FA-440A-42DA-B26D-F12C1F19A540}" type="presOf" srcId="{BE1FD08C-5ACE-40C9-8EC7-82C80ADCD85A}" destId="{1F9AD48E-BACF-4796-B5F1-CF54A75CB7EB}" srcOrd="0" destOrd="0" presId="urn:microsoft.com/office/officeart/2005/8/layout/process1"/>
    <dgm:cxn modelId="{EB0410BC-0237-43EB-A3A4-52DFF616B436}" srcId="{54F9813E-40DD-4D91-AC9D-9C2B707F0CB4}" destId="{BE1FD08C-5ACE-40C9-8EC7-82C80ADCD85A}" srcOrd="0" destOrd="0" parTransId="{1F6850D1-18F0-4167-9FD2-9F01EC871FDF}" sibTransId="{DB3F05E5-3DED-40A4-B40D-4C6AEA4C638C}"/>
    <dgm:cxn modelId="{37F1912C-6931-4F17-97C2-B138C9F94572}" type="presOf" srcId="{DB3F05E5-3DED-40A4-B40D-4C6AEA4C638C}" destId="{6FE3C4E7-9C99-49B2-8DB4-47C526609D56}" srcOrd="0" destOrd="0" presId="urn:microsoft.com/office/officeart/2005/8/layout/process1"/>
    <dgm:cxn modelId="{54DC9BA4-C0EA-42BE-B393-BFE5EFA8AC1E}" type="presOf" srcId="{DB3F05E5-3DED-40A4-B40D-4C6AEA4C638C}" destId="{0169B44A-DE77-48B4-A794-CE50CDD73CCF}" srcOrd="1" destOrd="0" presId="urn:microsoft.com/office/officeart/2005/8/layout/process1"/>
    <dgm:cxn modelId="{A71D4FF0-B081-4814-8F2D-30C95A40C18C}" type="presParOf" srcId="{B9782046-8C7F-4704-94B6-CD4FADA1F31A}" destId="{1F9AD48E-BACF-4796-B5F1-CF54A75CB7EB}" srcOrd="0" destOrd="0" presId="urn:microsoft.com/office/officeart/2005/8/layout/process1"/>
    <dgm:cxn modelId="{A2C570DA-9919-4BA7-9617-E90F2B55A135}" type="presParOf" srcId="{B9782046-8C7F-4704-94B6-CD4FADA1F31A}" destId="{6FE3C4E7-9C99-49B2-8DB4-47C526609D56}" srcOrd="1" destOrd="0" presId="urn:microsoft.com/office/officeart/2005/8/layout/process1"/>
    <dgm:cxn modelId="{B1AEE394-61C4-46EB-A8CC-61A7CA8E844E}" type="presParOf" srcId="{6FE3C4E7-9C99-49B2-8DB4-47C526609D56}" destId="{0169B44A-DE77-48B4-A794-CE50CDD73CCF}" srcOrd="0" destOrd="0" presId="urn:microsoft.com/office/officeart/2005/8/layout/process1"/>
    <dgm:cxn modelId="{B15356A0-E215-4022-A87F-61DE10035721}" type="presParOf" srcId="{B9782046-8C7F-4704-94B6-CD4FADA1F31A}" destId="{2E358D1F-C362-4B2A-ABE6-6C72161026F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F9813E-40DD-4D91-AC9D-9C2B707F0CB4}" type="doc">
      <dgm:prSet loTypeId="urn:microsoft.com/office/officeart/2005/8/layout/process1" loCatId="process" qsTypeId="urn:microsoft.com/office/officeart/2005/8/quickstyle/simple1" qsCatId="simple" csTypeId="urn:microsoft.com/office/officeart/2005/8/colors/colorful5" csCatId="colorful" phldr="1"/>
      <dgm:spPr/>
    </dgm:pt>
    <dgm:pt modelId="{BE1FD08C-5ACE-40C9-8EC7-82C80ADCD85A}">
      <dgm:prSet phldrT="[Texto]" custT="1"/>
      <dgm:spPr/>
      <dgm:t>
        <a:bodyPr/>
        <a:lstStyle/>
        <a:p>
          <a:r>
            <a:rPr lang="es-ES" sz="2400" dirty="0"/>
            <a:t>Ecuador</a:t>
          </a:r>
          <a:endParaRPr lang="es-EC" sz="2400" dirty="0"/>
        </a:p>
      </dgm:t>
    </dgm:pt>
    <dgm:pt modelId="{1F6850D1-18F0-4167-9FD2-9F01EC871FDF}" type="parTrans" cxnId="{EB0410BC-0237-43EB-A3A4-52DFF616B436}">
      <dgm:prSet/>
      <dgm:spPr/>
      <dgm:t>
        <a:bodyPr/>
        <a:lstStyle/>
        <a:p>
          <a:endParaRPr lang="es-EC"/>
        </a:p>
      </dgm:t>
    </dgm:pt>
    <dgm:pt modelId="{DB3F05E5-3DED-40A4-B40D-4C6AEA4C638C}" type="sibTrans" cxnId="{EB0410BC-0237-43EB-A3A4-52DFF616B436}">
      <dgm:prSet/>
      <dgm:spPr/>
      <dgm:t>
        <a:bodyPr/>
        <a:lstStyle/>
        <a:p>
          <a:endParaRPr lang="es-EC"/>
        </a:p>
      </dgm:t>
    </dgm:pt>
    <dgm:pt modelId="{5AF0CCA4-DE0B-4CC6-9F48-872F63D9C66F}">
      <dgm:prSet phldrT="[Texto]" custT="1"/>
      <dgm:spPr/>
      <dgm:t>
        <a:bodyPr/>
        <a:lstStyle/>
        <a:p>
          <a:pPr algn="ctr"/>
          <a:r>
            <a:rPr lang="es-ES" sz="1600" b="1" dirty="0"/>
            <a:t>España, Estados Unidos, </a:t>
          </a:r>
          <a:r>
            <a:rPr lang="es-ES" b="1" dirty="0"/>
            <a:t>Italia</a:t>
          </a:r>
          <a:endParaRPr lang="es-EC" sz="1600" dirty="0"/>
        </a:p>
      </dgm:t>
    </dgm:pt>
    <dgm:pt modelId="{829F18AA-E3F9-4890-B074-9AD7B434A326}" type="sibTrans" cxnId="{5640D35D-9CE3-49ED-BC4E-851D4994C4BB}">
      <dgm:prSet/>
      <dgm:spPr/>
      <dgm:t>
        <a:bodyPr/>
        <a:lstStyle/>
        <a:p>
          <a:endParaRPr lang="es-EC"/>
        </a:p>
      </dgm:t>
    </dgm:pt>
    <dgm:pt modelId="{9AE504F8-F80D-48E4-BB3A-B36646556273}" type="parTrans" cxnId="{5640D35D-9CE3-49ED-BC4E-851D4994C4BB}">
      <dgm:prSet/>
      <dgm:spPr/>
      <dgm:t>
        <a:bodyPr/>
        <a:lstStyle/>
        <a:p>
          <a:endParaRPr lang="es-EC"/>
        </a:p>
      </dgm:t>
    </dgm:pt>
    <dgm:pt modelId="{B9782046-8C7F-4704-94B6-CD4FADA1F31A}" type="pres">
      <dgm:prSet presAssocID="{54F9813E-40DD-4D91-AC9D-9C2B707F0CB4}" presName="Name0" presStyleCnt="0">
        <dgm:presLayoutVars>
          <dgm:dir/>
          <dgm:resizeHandles val="exact"/>
        </dgm:presLayoutVars>
      </dgm:prSet>
      <dgm:spPr/>
    </dgm:pt>
    <dgm:pt modelId="{1F9AD48E-BACF-4796-B5F1-CF54A75CB7EB}" type="pres">
      <dgm:prSet presAssocID="{BE1FD08C-5ACE-40C9-8EC7-82C80ADCD85A}" presName="node" presStyleLbl="node1" presStyleIdx="0" presStyleCnt="2">
        <dgm:presLayoutVars>
          <dgm:bulletEnabled val="1"/>
        </dgm:presLayoutVars>
      </dgm:prSet>
      <dgm:spPr/>
      <dgm:t>
        <a:bodyPr/>
        <a:lstStyle/>
        <a:p>
          <a:endParaRPr lang="es-ES"/>
        </a:p>
      </dgm:t>
    </dgm:pt>
    <dgm:pt modelId="{6FE3C4E7-9C99-49B2-8DB4-47C526609D56}" type="pres">
      <dgm:prSet presAssocID="{DB3F05E5-3DED-40A4-B40D-4C6AEA4C638C}" presName="sibTrans" presStyleLbl="sibTrans2D1" presStyleIdx="0" presStyleCnt="1"/>
      <dgm:spPr/>
      <dgm:t>
        <a:bodyPr/>
        <a:lstStyle/>
        <a:p>
          <a:endParaRPr lang="es-ES"/>
        </a:p>
      </dgm:t>
    </dgm:pt>
    <dgm:pt modelId="{0169B44A-DE77-48B4-A794-CE50CDD73CCF}" type="pres">
      <dgm:prSet presAssocID="{DB3F05E5-3DED-40A4-B40D-4C6AEA4C638C}" presName="connectorText" presStyleLbl="sibTrans2D1" presStyleIdx="0" presStyleCnt="1"/>
      <dgm:spPr/>
      <dgm:t>
        <a:bodyPr/>
        <a:lstStyle/>
        <a:p>
          <a:endParaRPr lang="es-ES"/>
        </a:p>
      </dgm:t>
    </dgm:pt>
    <dgm:pt modelId="{2E358D1F-C362-4B2A-ABE6-6C72161026FE}" type="pres">
      <dgm:prSet presAssocID="{5AF0CCA4-DE0B-4CC6-9F48-872F63D9C66F}" presName="node" presStyleLbl="node1" presStyleIdx="1" presStyleCnt="2" custScaleX="185203">
        <dgm:presLayoutVars>
          <dgm:bulletEnabled val="1"/>
        </dgm:presLayoutVars>
      </dgm:prSet>
      <dgm:spPr/>
      <dgm:t>
        <a:bodyPr/>
        <a:lstStyle/>
        <a:p>
          <a:endParaRPr lang="es-ES"/>
        </a:p>
      </dgm:t>
    </dgm:pt>
  </dgm:ptLst>
  <dgm:cxnLst>
    <dgm:cxn modelId="{C0BF0245-D928-4832-A3DD-4085978D4732}" type="presOf" srcId="{54F9813E-40DD-4D91-AC9D-9C2B707F0CB4}" destId="{B9782046-8C7F-4704-94B6-CD4FADA1F31A}" srcOrd="0" destOrd="0" presId="urn:microsoft.com/office/officeart/2005/8/layout/process1"/>
    <dgm:cxn modelId="{3F157723-D1D4-4482-B83E-9A349729B169}" type="presOf" srcId="{BE1FD08C-5ACE-40C9-8EC7-82C80ADCD85A}" destId="{1F9AD48E-BACF-4796-B5F1-CF54A75CB7EB}" srcOrd="0" destOrd="0" presId="urn:microsoft.com/office/officeart/2005/8/layout/process1"/>
    <dgm:cxn modelId="{EB0410BC-0237-43EB-A3A4-52DFF616B436}" srcId="{54F9813E-40DD-4D91-AC9D-9C2B707F0CB4}" destId="{BE1FD08C-5ACE-40C9-8EC7-82C80ADCD85A}" srcOrd="0" destOrd="0" parTransId="{1F6850D1-18F0-4167-9FD2-9F01EC871FDF}" sibTransId="{DB3F05E5-3DED-40A4-B40D-4C6AEA4C638C}"/>
    <dgm:cxn modelId="{5640D35D-9CE3-49ED-BC4E-851D4994C4BB}" srcId="{54F9813E-40DD-4D91-AC9D-9C2B707F0CB4}" destId="{5AF0CCA4-DE0B-4CC6-9F48-872F63D9C66F}" srcOrd="1" destOrd="0" parTransId="{9AE504F8-F80D-48E4-BB3A-B36646556273}" sibTransId="{829F18AA-E3F9-4890-B074-9AD7B434A326}"/>
    <dgm:cxn modelId="{AECFBA1C-44BD-437D-9443-4FC2B1E96732}" type="presOf" srcId="{DB3F05E5-3DED-40A4-B40D-4C6AEA4C638C}" destId="{0169B44A-DE77-48B4-A794-CE50CDD73CCF}" srcOrd="1" destOrd="0" presId="urn:microsoft.com/office/officeart/2005/8/layout/process1"/>
    <dgm:cxn modelId="{05814180-F54B-4A76-A5C2-146F91D5FD0B}" type="presOf" srcId="{5AF0CCA4-DE0B-4CC6-9F48-872F63D9C66F}" destId="{2E358D1F-C362-4B2A-ABE6-6C72161026FE}" srcOrd="0" destOrd="0" presId="urn:microsoft.com/office/officeart/2005/8/layout/process1"/>
    <dgm:cxn modelId="{F31A2B0A-15D3-4618-9B71-F5F1E2267E95}" type="presOf" srcId="{DB3F05E5-3DED-40A4-B40D-4C6AEA4C638C}" destId="{6FE3C4E7-9C99-49B2-8DB4-47C526609D56}" srcOrd="0" destOrd="0" presId="urn:microsoft.com/office/officeart/2005/8/layout/process1"/>
    <dgm:cxn modelId="{9E263663-833A-4A3B-A596-5CD547A1F79B}" type="presParOf" srcId="{B9782046-8C7F-4704-94B6-CD4FADA1F31A}" destId="{1F9AD48E-BACF-4796-B5F1-CF54A75CB7EB}" srcOrd="0" destOrd="0" presId="urn:microsoft.com/office/officeart/2005/8/layout/process1"/>
    <dgm:cxn modelId="{5A6CC8D5-C96B-4C39-9A75-2ECD006D9E2B}" type="presParOf" srcId="{B9782046-8C7F-4704-94B6-CD4FADA1F31A}" destId="{6FE3C4E7-9C99-49B2-8DB4-47C526609D56}" srcOrd="1" destOrd="0" presId="urn:microsoft.com/office/officeart/2005/8/layout/process1"/>
    <dgm:cxn modelId="{FBDA27CF-6D0B-4BC3-B66E-CD95DE44A5C2}" type="presParOf" srcId="{6FE3C4E7-9C99-49B2-8DB4-47C526609D56}" destId="{0169B44A-DE77-48B4-A794-CE50CDD73CCF}" srcOrd="0" destOrd="0" presId="urn:microsoft.com/office/officeart/2005/8/layout/process1"/>
    <dgm:cxn modelId="{89345913-D49F-4A1E-BCD1-8692D38967F5}" type="presParOf" srcId="{B9782046-8C7F-4704-94B6-CD4FADA1F31A}" destId="{2E358D1F-C362-4B2A-ABE6-6C72161026FE}"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9813E-40DD-4D91-AC9D-9C2B707F0CB4}" type="doc">
      <dgm:prSet loTypeId="urn:microsoft.com/office/officeart/2005/8/layout/process1" loCatId="process" qsTypeId="urn:microsoft.com/office/officeart/2005/8/quickstyle/simple1" qsCatId="simple" csTypeId="urn:microsoft.com/office/officeart/2005/8/colors/colorful3" csCatId="colorful" phldr="1"/>
      <dgm:spPr/>
    </dgm:pt>
    <dgm:pt modelId="{BE1FD08C-5ACE-40C9-8EC7-82C80ADCD85A}">
      <dgm:prSet phldrT="[Texto]" custT="1"/>
      <dgm:spPr/>
      <dgm:t>
        <a:bodyPr/>
        <a:lstStyle/>
        <a:p>
          <a:r>
            <a:rPr lang="es-ES" sz="2400" dirty="0"/>
            <a:t>España</a:t>
          </a:r>
          <a:endParaRPr lang="es-EC" sz="2400" dirty="0"/>
        </a:p>
      </dgm:t>
    </dgm:pt>
    <dgm:pt modelId="{1F6850D1-18F0-4167-9FD2-9F01EC871FDF}" type="parTrans" cxnId="{EB0410BC-0237-43EB-A3A4-52DFF616B436}">
      <dgm:prSet/>
      <dgm:spPr/>
      <dgm:t>
        <a:bodyPr/>
        <a:lstStyle/>
        <a:p>
          <a:endParaRPr lang="es-EC"/>
        </a:p>
      </dgm:t>
    </dgm:pt>
    <dgm:pt modelId="{DB3F05E5-3DED-40A4-B40D-4C6AEA4C638C}" type="sibTrans" cxnId="{EB0410BC-0237-43EB-A3A4-52DFF616B436}">
      <dgm:prSet/>
      <dgm:spPr/>
      <dgm:t>
        <a:bodyPr/>
        <a:lstStyle/>
        <a:p>
          <a:endParaRPr lang="es-EC"/>
        </a:p>
      </dgm:t>
    </dgm:pt>
    <dgm:pt modelId="{5AF0CCA4-DE0B-4CC6-9F48-872F63D9C66F}">
      <dgm:prSet phldrT="[Texto]" custT="1"/>
      <dgm:spPr/>
      <dgm:t>
        <a:bodyPr/>
        <a:lstStyle/>
        <a:p>
          <a:pPr algn="ctr"/>
          <a:r>
            <a:rPr lang="es-ES" sz="1600" b="1" dirty="0"/>
            <a:t>Italia, Francia, Portugal</a:t>
          </a:r>
          <a:endParaRPr lang="es-EC" sz="1600" dirty="0"/>
        </a:p>
      </dgm:t>
    </dgm:pt>
    <dgm:pt modelId="{829F18AA-E3F9-4890-B074-9AD7B434A326}" type="sibTrans" cxnId="{5640D35D-9CE3-49ED-BC4E-851D4994C4BB}">
      <dgm:prSet/>
      <dgm:spPr/>
      <dgm:t>
        <a:bodyPr/>
        <a:lstStyle/>
        <a:p>
          <a:endParaRPr lang="es-EC"/>
        </a:p>
      </dgm:t>
    </dgm:pt>
    <dgm:pt modelId="{9AE504F8-F80D-48E4-BB3A-B36646556273}" type="parTrans" cxnId="{5640D35D-9CE3-49ED-BC4E-851D4994C4BB}">
      <dgm:prSet/>
      <dgm:spPr/>
      <dgm:t>
        <a:bodyPr/>
        <a:lstStyle/>
        <a:p>
          <a:endParaRPr lang="es-EC"/>
        </a:p>
      </dgm:t>
    </dgm:pt>
    <dgm:pt modelId="{B9782046-8C7F-4704-94B6-CD4FADA1F31A}" type="pres">
      <dgm:prSet presAssocID="{54F9813E-40DD-4D91-AC9D-9C2B707F0CB4}" presName="Name0" presStyleCnt="0">
        <dgm:presLayoutVars>
          <dgm:dir/>
          <dgm:resizeHandles val="exact"/>
        </dgm:presLayoutVars>
      </dgm:prSet>
      <dgm:spPr/>
    </dgm:pt>
    <dgm:pt modelId="{1F9AD48E-BACF-4796-B5F1-CF54A75CB7EB}" type="pres">
      <dgm:prSet presAssocID="{BE1FD08C-5ACE-40C9-8EC7-82C80ADCD85A}" presName="node" presStyleLbl="node1" presStyleIdx="0" presStyleCnt="2" custLinFactNeighborY="1594">
        <dgm:presLayoutVars>
          <dgm:bulletEnabled val="1"/>
        </dgm:presLayoutVars>
      </dgm:prSet>
      <dgm:spPr/>
      <dgm:t>
        <a:bodyPr/>
        <a:lstStyle/>
        <a:p>
          <a:endParaRPr lang="es-ES"/>
        </a:p>
      </dgm:t>
    </dgm:pt>
    <dgm:pt modelId="{6FE3C4E7-9C99-49B2-8DB4-47C526609D56}" type="pres">
      <dgm:prSet presAssocID="{DB3F05E5-3DED-40A4-B40D-4C6AEA4C638C}" presName="sibTrans" presStyleLbl="sibTrans2D1" presStyleIdx="0" presStyleCnt="1"/>
      <dgm:spPr/>
      <dgm:t>
        <a:bodyPr/>
        <a:lstStyle/>
        <a:p>
          <a:endParaRPr lang="es-ES"/>
        </a:p>
      </dgm:t>
    </dgm:pt>
    <dgm:pt modelId="{0169B44A-DE77-48B4-A794-CE50CDD73CCF}" type="pres">
      <dgm:prSet presAssocID="{DB3F05E5-3DED-40A4-B40D-4C6AEA4C638C}" presName="connectorText" presStyleLbl="sibTrans2D1" presStyleIdx="0" presStyleCnt="1"/>
      <dgm:spPr/>
      <dgm:t>
        <a:bodyPr/>
        <a:lstStyle/>
        <a:p>
          <a:endParaRPr lang="es-ES"/>
        </a:p>
      </dgm:t>
    </dgm:pt>
    <dgm:pt modelId="{2E358D1F-C362-4B2A-ABE6-6C72161026FE}" type="pres">
      <dgm:prSet presAssocID="{5AF0CCA4-DE0B-4CC6-9F48-872F63D9C66F}" presName="node" presStyleLbl="node1" presStyleIdx="1" presStyleCnt="2" custScaleX="185203">
        <dgm:presLayoutVars>
          <dgm:bulletEnabled val="1"/>
        </dgm:presLayoutVars>
      </dgm:prSet>
      <dgm:spPr/>
      <dgm:t>
        <a:bodyPr/>
        <a:lstStyle/>
        <a:p>
          <a:endParaRPr lang="es-ES"/>
        </a:p>
      </dgm:t>
    </dgm:pt>
  </dgm:ptLst>
  <dgm:cxnLst>
    <dgm:cxn modelId="{4F08DF64-D68E-44AB-8B03-B052EE505978}" type="presOf" srcId="{DB3F05E5-3DED-40A4-B40D-4C6AEA4C638C}" destId="{6FE3C4E7-9C99-49B2-8DB4-47C526609D56}" srcOrd="0" destOrd="0" presId="urn:microsoft.com/office/officeart/2005/8/layout/process1"/>
    <dgm:cxn modelId="{3226EEB1-055A-401B-BA96-B19735F44EE5}" type="presOf" srcId="{BE1FD08C-5ACE-40C9-8EC7-82C80ADCD85A}" destId="{1F9AD48E-BACF-4796-B5F1-CF54A75CB7EB}" srcOrd="0" destOrd="0" presId="urn:microsoft.com/office/officeart/2005/8/layout/process1"/>
    <dgm:cxn modelId="{5640D35D-9CE3-49ED-BC4E-851D4994C4BB}" srcId="{54F9813E-40DD-4D91-AC9D-9C2B707F0CB4}" destId="{5AF0CCA4-DE0B-4CC6-9F48-872F63D9C66F}" srcOrd="1" destOrd="0" parTransId="{9AE504F8-F80D-48E4-BB3A-B36646556273}" sibTransId="{829F18AA-E3F9-4890-B074-9AD7B434A326}"/>
    <dgm:cxn modelId="{04E4A011-8CD8-401F-9A08-85199F88D8EA}" type="presOf" srcId="{DB3F05E5-3DED-40A4-B40D-4C6AEA4C638C}" destId="{0169B44A-DE77-48B4-A794-CE50CDD73CCF}" srcOrd="1" destOrd="0" presId="urn:microsoft.com/office/officeart/2005/8/layout/process1"/>
    <dgm:cxn modelId="{D9638119-9F73-4DC3-9911-74CD7890C187}" type="presOf" srcId="{5AF0CCA4-DE0B-4CC6-9F48-872F63D9C66F}" destId="{2E358D1F-C362-4B2A-ABE6-6C72161026FE}" srcOrd="0" destOrd="0" presId="urn:microsoft.com/office/officeart/2005/8/layout/process1"/>
    <dgm:cxn modelId="{DA763EE9-471D-4705-930B-D212618B62EC}" type="presOf" srcId="{54F9813E-40DD-4D91-AC9D-9C2B707F0CB4}" destId="{B9782046-8C7F-4704-94B6-CD4FADA1F31A}" srcOrd="0" destOrd="0" presId="urn:microsoft.com/office/officeart/2005/8/layout/process1"/>
    <dgm:cxn modelId="{EB0410BC-0237-43EB-A3A4-52DFF616B436}" srcId="{54F9813E-40DD-4D91-AC9D-9C2B707F0CB4}" destId="{BE1FD08C-5ACE-40C9-8EC7-82C80ADCD85A}" srcOrd="0" destOrd="0" parTransId="{1F6850D1-18F0-4167-9FD2-9F01EC871FDF}" sibTransId="{DB3F05E5-3DED-40A4-B40D-4C6AEA4C638C}"/>
    <dgm:cxn modelId="{15B21ABC-7B57-4EBD-B456-892C06D8E12B}" type="presParOf" srcId="{B9782046-8C7F-4704-94B6-CD4FADA1F31A}" destId="{1F9AD48E-BACF-4796-B5F1-CF54A75CB7EB}" srcOrd="0" destOrd="0" presId="urn:microsoft.com/office/officeart/2005/8/layout/process1"/>
    <dgm:cxn modelId="{08BBDAF6-6D2E-4477-8E48-7A7EF6B7970F}" type="presParOf" srcId="{B9782046-8C7F-4704-94B6-CD4FADA1F31A}" destId="{6FE3C4E7-9C99-49B2-8DB4-47C526609D56}" srcOrd="1" destOrd="0" presId="urn:microsoft.com/office/officeart/2005/8/layout/process1"/>
    <dgm:cxn modelId="{1D0CC07D-6645-42EE-907D-F233FBCDBB88}" type="presParOf" srcId="{6FE3C4E7-9C99-49B2-8DB4-47C526609D56}" destId="{0169B44A-DE77-48B4-A794-CE50CDD73CCF}" srcOrd="0" destOrd="0" presId="urn:microsoft.com/office/officeart/2005/8/layout/process1"/>
    <dgm:cxn modelId="{1731DF4F-9F1E-402A-ABD4-A8F77BB1B51E}" type="presParOf" srcId="{B9782046-8C7F-4704-94B6-CD4FADA1F31A}" destId="{2E358D1F-C362-4B2A-ABE6-6C72161026FE}"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F9813E-40DD-4D91-AC9D-9C2B707F0CB4}" type="doc">
      <dgm:prSet loTypeId="urn:microsoft.com/office/officeart/2005/8/layout/process1" loCatId="process" qsTypeId="urn:microsoft.com/office/officeart/2005/8/quickstyle/simple1" qsCatId="simple" csTypeId="urn:microsoft.com/office/officeart/2005/8/colors/colorful2" csCatId="colorful" phldr="1"/>
      <dgm:spPr/>
    </dgm:pt>
    <dgm:pt modelId="{BE1FD08C-5ACE-40C9-8EC7-82C80ADCD85A}">
      <dgm:prSet phldrT="[Texto]" custT="1"/>
      <dgm:spPr/>
      <dgm:t>
        <a:bodyPr/>
        <a:lstStyle/>
        <a:p>
          <a:r>
            <a:rPr lang="es-ES" sz="2400" dirty="0"/>
            <a:t>China</a:t>
          </a:r>
          <a:endParaRPr lang="es-EC" sz="2400" dirty="0"/>
        </a:p>
      </dgm:t>
    </dgm:pt>
    <dgm:pt modelId="{1F6850D1-18F0-4167-9FD2-9F01EC871FDF}" type="parTrans" cxnId="{EB0410BC-0237-43EB-A3A4-52DFF616B436}">
      <dgm:prSet/>
      <dgm:spPr/>
      <dgm:t>
        <a:bodyPr/>
        <a:lstStyle/>
        <a:p>
          <a:endParaRPr lang="es-EC"/>
        </a:p>
      </dgm:t>
    </dgm:pt>
    <dgm:pt modelId="{DB3F05E5-3DED-40A4-B40D-4C6AEA4C638C}" type="sibTrans" cxnId="{EB0410BC-0237-43EB-A3A4-52DFF616B436}">
      <dgm:prSet/>
      <dgm:spPr/>
      <dgm:t>
        <a:bodyPr/>
        <a:lstStyle/>
        <a:p>
          <a:endParaRPr lang="es-EC"/>
        </a:p>
      </dgm:t>
    </dgm:pt>
    <dgm:pt modelId="{5AF0CCA4-DE0B-4CC6-9F48-872F63D9C66F}">
      <dgm:prSet phldrT="[Texto]" custT="1"/>
      <dgm:spPr/>
      <dgm:t>
        <a:bodyPr/>
        <a:lstStyle/>
        <a:p>
          <a:pPr algn="ctr"/>
          <a:r>
            <a:rPr lang="es-ES" sz="1600" b="1" dirty="0"/>
            <a:t>Estados Unidos, España, México</a:t>
          </a:r>
          <a:endParaRPr lang="es-EC" sz="1600" dirty="0"/>
        </a:p>
      </dgm:t>
    </dgm:pt>
    <dgm:pt modelId="{829F18AA-E3F9-4890-B074-9AD7B434A326}" type="sibTrans" cxnId="{5640D35D-9CE3-49ED-BC4E-851D4994C4BB}">
      <dgm:prSet/>
      <dgm:spPr/>
      <dgm:t>
        <a:bodyPr/>
        <a:lstStyle/>
        <a:p>
          <a:endParaRPr lang="es-EC"/>
        </a:p>
      </dgm:t>
    </dgm:pt>
    <dgm:pt modelId="{9AE504F8-F80D-48E4-BB3A-B36646556273}" type="parTrans" cxnId="{5640D35D-9CE3-49ED-BC4E-851D4994C4BB}">
      <dgm:prSet/>
      <dgm:spPr/>
      <dgm:t>
        <a:bodyPr/>
        <a:lstStyle/>
        <a:p>
          <a:endParaRPr lang="es-EC"/>
        </a:p>
      </dgm:t>
    </dgm:pt>
    <dgm:pt modelId="{B9782046-8C7F-4704-94B6-CD4FADA1F31A}" type="pres">
      <dgm:prSet presAssocID="{54F9813E-40DD-4D91-AC9D-9C2B707F0CB4}" presName="Name0" presStyleCnt="0">
        <dgm:presLayoutVars>
          <dgm:dir/>
          <dgm:resizeHandles val="exact"/>
        </dgm:presLayoutVars>
      </dgm:prSet>
      <dgm:spPr/>
    </dgm:pt>
    <dgm:pt modelId="{1F9AD48E-BACF-4796-B5F1-CF54A75CB7EB}" type="pres">
      <dgm:prSet presAssocID="{BE1FD08C-5ACE-40C9-8EC7-82C80ADCD85A}" presName="node" presStyleLbl="node1" presStyleIdx="0" presStyleCnt="2">
        <dgm:presLayoutVars>
          <dgm:bulletEnabled val="1"/>
        </dgm:presLayoutVars>
      </dgm:prSet>
      <dgm:spPr/>
      <dgm:t>
        <a:bodyPr/>
        <a:lstStyle/>
        <a:p>
          <a:endParaRPr lang="es-ES"/>
        </a:p>
      </dgm:t>
    </dgm:pt>
    <dgm:pt modelId="{6FE3C4E7-9C99-49B2-8DB4-47C526609D56}" type="pres">
      <dgm:prSet presAssocID="{DB3F05E5-3DED-40A4-B40D-4C6AEA4C638C}" presName="sibTrans" presStyleLbl="sibTrans2D1" presStyleIdx="0" presStyleCnt="1"/>
      <dgm:spPr/>
      <dgm:t>
        <a:bodyPr/>
        <a:lstStyle/>
        <a:p>
          <a:endParaRPr lang="es-ES"/>
        </a:p>
      </dgm:t>
    </dgm:pt>
    <dgm:pt modelId="{0169B44A-DE77-48B4-A794-CE50CDD73CCF}" type="pres">
      <dgm:prSet presAssocID="{DB3F05E5-3DED-40A4-B40D-4C6AEA4C638C}" presName="connectorText" presStyleLbl="sibTrans2D1" presStyleIdx="0" presStyleCnt="1"/>
      <dgm:spPr/>
      <dgm:t>
        <a:bodyPr/>
        <a:lstStyle/>
        <a:p>
          <a:endParaRPr lang="es-ES"/>
        </a:p>
      </dgm:t>
    </dgm:pt>
    <dgm:pt modelId="{2E358D1F-C362-4B2A-ABE6-6C72161026FE}" type="pres">
      <dgm:prSet presAssocID="{5AF0CCA4-DE0B-4CC6-9F48-872F63D9C66F}" presName="node" presStyleLbl="node1" presStyleIdx="1" presStyleCnt="2" custScaleX="185203">
        <dgm:presLayoutVars>
          <dgm:bulletEnabled val="1"/>
        </dgm:presLayoutVars>
      </dgm:prSet>
      <dgm:spPr/>
      <dgm:t>
        <a:bodyPr/>
        <a:lstStyle/>
        <a:p>
          <a:endParaRPr lang="es-ES"/>
        </a:p>
      </dgm:t>
    </dgm:pt>
  </dgm:ptLst>
  <dgm:cxnLst>
    <dgm:cxn modelId="{8953841C-52E0-45C7-993B-4BD696067ED2}" type="presOf" srcId="{54F9813E-40DD-4D91-AC9D-9C2B707F0CB4}" destId="{B9782046-8C7F-4704-94B6-CD4FADA1F31A}" srcOrd="0" destOrd="0" presId="urn:microsoft.com/office/officeart/2005/8/layout/process1"/>
    <dgm:cxn modelId="{EB0410BC-0237-43EB-A3A4-52DFF616B436}" srcId="{54F9813E-40DD-4D91-AC9D-9C2B707F0CB4}" destId="{BE1FD08C-5ACE-40C9-8EC7-82C80ADCD85A}" srcOrd="0" destOrd="0" parTransId="{1F6850D1-18F0-4167-9FD2-9F01EC871FDF}" sibTransId="{DB3F05E5-3DED-40A4-B40D-4C6AEA4C638C}"/>
    <dgm:cxn modelId="{5640D35D-9CE3-49ED-BC4E-851D4994C4BB}" srcId="{54F9813E-40DD-4D91-AC9D-9C2B707F0CB4}" destId="{5AF0CCA4-DE0B-4CC6-9F48-872F63D9C66F}" srcOrd="1" destOrd="0" parTransId="{9AE504F8-F80D-48E4-BB3A-B36646556273}" sibTransId="{829F18AA-E3F9-4890-B074-9AD7B434A326}"/>
    <dgm:cxn modelId="{A95D97AB-AEA9-499D-9335-B99004F2034C}" type="presOf" srcId="{BE1FD08C-5ACE-40C9-8EC7-82C80ADCD85A}" destId="{1F9AD48E-BACF-4796-B5F1-CF54A75CB7EB}" srcOrd="0" destOrd="0" presId="urn:microsoft.com/office/officeart/2005/8/layout/process1"/>
    <dgm:cxn modelId="{A9E7DB32-3520-424C-AEB9-7CEBF8827993}" type="presOf" srcId="{5AF0CCA4-DE0B-4CC6-9F48-872F63D9C66F}" destId="{2E358D1F-C362-4B2A-ABE6-6C72161026FE}" srcOrd="0" destOrd="0" presId="urn:microsoft.com/office/officeart/2005/8/layout/process1"/>
    <dgm:cxn modelId="{70BD0B2B-315C-4361-851F-01733F40FC86}" type="presOf" srcId="{DB3F05E5-3DED-40A4-B40D-4C6AEA4C638C}" destId="{0169B44A-DE77-48B4-A794-CE50CDD73CCF}" srcOrd="1" destOrd="0" presId="urn:microsoft.com/office/officeart/2005/8/layout/process1"/>
    <dgm:cxn modelId="{5E6485C5-E9AC-424C-AC53-D464088C9EB9}" type="presOf" srcId="{DB3F05E5-3DED-40A4-B40D-4C6AEA4C638C}" destId="{6FE3C4E7-9C99-49B2-8DB4-47C526609D56}" srcOrd="0" destOrd="0" presId="urn:microsoft.com/office/officeart/2005/8/layout/process1"/>
    <dgm:cxn modelId="{301F8F26-EE8F-4779-B889-9777E930445C}" type="presParOf" srcId="{B9782046-8C7F-4704-94B6-CD4FADA1F31A}" destId="{1F9AD48E-BACF-4796-B5F1-CF54A75CB7EB}" srcOrd="0" destOrd="0" presId="urn:microsoft.com/office/officeart/2005/8/layout/process1"/>
    <dgm:cxn modelId="{F57F9609-36C1-4849-95DF-A8591AC0AAFA}" type="presParOf" srcId="{B9782046-8C7F-4704-94B6-CD4FADA1F31A}" destId="{6FE3C4E7-9C99-49B2-8DB4-47C526609D56}" srcOrd="1" destOrd="0" presId="urn:microsoft.com/office/officeart/2005/8/layout/process1"/>
    <dgm:cxn modelId="{041E058B-6276-48A9-8406-04E6D5861E59}" type="presParOf" srcId="{6FE3C4E7-9C99-49B2-8DB4-47C526609D56}" destId="{0169B44A-DE77-48B4-A794-CE50CDD73CCF}" srcOrd="0" destOrd="0" presId="urn:microsoft.com/office/officeart/2005/8/layout/process1"/>
    <dgm:cxn modelId="{5280544D-A302-4405-881F-DF1DC3064558}" type="presParOf" srcId="{B9782046-8C7F-4704-94B6-CD4FADA1F31A}" destId="{2E358D1F-C362-4B2A-ABE6-6C72161026FE}"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F9813E-40DD-4D91-AC9D-9C2B707F0CB4}" type="doc">
      <dgm:prSet loTypeId="urn:microsoft.com/office/officeart/2005/8/layout/process1" loCatId="process" qsTypeId="urn:microsoft.com/office/officeart/2005/8/quickstyle/simple1" qsCatId="simple" csTypeId="urn:microsoft.com/office/officeart/2005/8/colors/colorful5" csCatId="colorful" phldr="1"/>
      <dgm:spPr/>
    </dgm:pt>
    <dgm:pt modelId="{BE1FD08C-5ACE-40C9-8EC7-82C80ADCD85A}">
      <dgm:prSet phldrT="[Texto]" custT="1"/>
      <dgm:spPr/>
      <dgm:t>
        <a:bodyPr/>
        <a:lstStyle/>
        <a:p>
          <a:r>
            <a:rPr lang="es-ES" sz="2400" dirty="0"/>
            <a:t>Indonesia</a:t>
          </a:r>
          <a:endParaRPr lang="es-EC" sz="2400" dirty="0"/>
        </a:p>
      </dgm:t>
    </dgm:pt>
    <dgm:pt modelId="{1F6850D1-18F0-4167-9FD2-9F01EC871FDF}" type="parTrans" cxnId="{EB0410BC-0237-43EB-A3A4-52DFF616B436}">
      <dgm:prSet/>
      <dgm:spPr/>
      <dgm:t>
        <a:bodyPr/>
        <a:lstStyle/>
        <a:p>
          <a:endParaRPr lang="es-EC"/>
        </a:p>
      </dgm:t>
    </dgm:pt>
    <dgm:pt modelId="{DB3F05E5-3DED-40A4-B40D-4C6AEA4C638C}" type="sibTrans" cxnId="{EB0410BC-0237-43EB-A3A4-52DFF616B436}">
      <dgm:prSet/>
      <dgm:spPr/>
      <dgm:t>
        <a:bodyPr/>
        <a:lstStyle/>
        <a:p>
          <a:endParaRPr lang="es-EC"/>
        </a:p>
      </dgm:t>
    </dgm:pt>
    <dgm:pt modelId="{5AF0CCA4-DE0B-4CC6-9F48-872F63D9C66F}">
      <dgm:prSet phldrT="[Texto]" custT="1"/>
      <dgm:spPr/>
      <dgm:t>
        <a:bodyPr/>
        <a:lstStyle/>
        <a:p>
          <a:pPr algn="ctr"/>
          <a:r>
            <a:rPr lang="es-EC" sz="1600" b="1" dirty="0"/>
            <a:t>Japón, Arabia Saudita, Tailandia</a:t>
          </a:r>
          <a:endParaRPr lang="es-EC" sz="1600" dirty="0"/>
        </a:p>
      </dgm:t>
    </dgm:pt>
    <dgm:pt modelId="{829F18AA-E3F9-4890-B074-9AD7B434A326}" type="sibTrans" cxnId="{5640D35D-9CE3-49ED-BC4E-851D4994C4BB}">
      <dgm:prSet/>
      <dgm:spPr/>
      <dgm:t>
        <a:bodyPr/>
        <a:lstStyle/>
        <a:p>
          <a:endParaRPr lang="es-EC"/>
        </a:p>
      </dgm:t>
    </dgm:pt>
    <dgm:pt modelId="{9AE504F8-F80D-48E4-BB3A-B36646556273}" type="parTrans" cxnId="{5640D35D-9CE3-49ED-BC4E-851D4994C4BB}">
      <dgm:prSet/>
      <dgm:spPr/>
      <dgm:t>
        <a:bodyPr/>
        <a:lstStyle/>
        <a:p>
          <a:endParaRPr lang="es-EC"/>
        </a:p>
      </dgm:t>
    </dgm:pt>
    <dgm:pt modelId="{B9782046-8C7F-4704-94B6-CD4FADA1F31A}" type="pres">
      <dgm:prSet presAssocID="{54F9813E-40DD-4D91-AC9D-9C2B707F0CB4}" presName="Name0" presStyleCnt="0">
        <dgm:presLayoutVars>
          <dgm:dir/>
          <dgm:resizeHandles val="exact"/>
        </dgm:presLayoutVars>
      </dgm:prSet>
      <dgm:spPr/>
    </dgm:pt>
    <dgm:pt modelId="{1F9AD48E-BACF-4796-B5F1-CF54A75CB7EB}" type="pres">
      <dgm:prSet presAssocID="{BE1FD08C-5ACE-40C9-8EC7-82C80ADCD85A}" presName="node" presStyleLbl="node1" presStyleIdx="0" presStyleCnt="2">
        <dgm:presLayoutVars>
          <dgm:bulletEnabled val="1"/>
        </dgm:presLayoutVars>
      </dgm:prSet>
      <dgm:spPr/>
      <dgm:t>
        <a:bodyPr/>
        <a:lstStyle/>
        <a:p>
          <a:endParaRPr lang="es-ES"/>
        </a:p>
      </dgm:t>
    </dgm:pt>
    <dgm:pt modelId="{6FE3C4E7-9C99-49B2-8DB4-47C526609D56}" type="pres">
      <dgm:prSet presAssocID="{DB3F05E5-3DED-40A4-B40D-4C6AEA4C638C}" presName="sibTrans" presStyleLbl="sibTrans2D1" presStyleIdx="0" presStyleCnt="1"/>
      <dgm:spPr/>
      <dgm:t>
        <a:bodyPr/>
        <a:lstStyle/>
        <a:p>
          <a:endParaRPr lang="es-ES"/>
        </a:p>
      </dgm:t>
    </dgm:pt>
    <dgm:pt modelId="{0169B44A-DE77-48B4-A794-CE50CDD73CCF}" type="pres">
      <dgm:prSet presAssocID="{DB3F05E5-3DED-40A4-B40D-4C6AEA4C638C}" presName="connectorText" presStyleLbl="sibTrans2D1" presStyleIdx="0" presStyleCnt="1"/>
      <dgm:spPr/>
      <dgm:t>
        <a:bodyPr/>
        <a:lstStyle/>
        <a:p>
          <a:endParaRPr lang="es-ES"/>
        </a:p>
      </dgm:t>
    </dgm:pt>
    <dgm:pt modelId="{2E358D1F-C362-4B2A-ABE6-6C72161026FE}" type="pres">
      <dgm:prSet presAssocID="{5AF0CCA4-DE0B-4CC6-9F48-872F63D9C66F}" presName="node" presStyleLbl="node1" presStyleIdx="1" presStyleCnt="2" custScaleX="185203">
        <dgm:presLayoutVars>
          <dgm:bulletEnabled val="1"/>
        </dgm:presLayoutVars>
      </dgm:prSet>
      <dgm:spPr/>
      <dgm:t>
        <a:bodyPr/>
        <a:lstStyle/>
        <a:p>
          <a:endParaRPr lang="es-ES"/>
        </a:p>
      </dgm:t>
    </dgm:pt>
  </dgm:ptLst>
  <dgm:cxnLst>
    <dgm:cxn modelId="{AE65B62A-482A-4F14-A0DE-3AB5E24FA762}" type="presOf" srcId="{54F9813E-40DD-4D91-AC9D-9C2B707F0CB4}" destId="{B9782046-8C7F-4704-94B6-CD4FADA1F31A}" srcOrd="0" destOrd="0" presId="urn:microsoft.com/office/officeart/2005/8/layout/process1"/>
    <dgm:cxn modelId="{EB0410BC-0237-43EB-A3A4-52DFF616B436}" srcId="{54F9813E-40DD-4D91-AC9D-9C2B707F0CB4}" destId="{BE1FD08C-5ACE-40C9-8EC7-82C80ADCD85A}" srcOrd="0" destOrd="0" parTransId="{1F6850D1-18F0-4167-9FD2-9F01EC871FDF}" sibTransId="{DB3F05E5-3DED-40A4-B40D-4C6AEA4C638C}"/>
    <dgm:cxn modelId="{5640D35D-9CE3-49ED-BC4E-851D4994C4BB}" srcId="{54F9813E-40DD-4D91-AC9D-9C2B707F0CB4}" destId="{5AF0CCA4-DE0B-4CC6-9F48-872F63D9C66F}" srcOrd="1" destOrd="0" parTransId="{9AE504F8-F80D-48E4-BB3A-B36646556273}" sibTransId="{829F18AA-E3F9-4890-B074-9AD7B434A326}"/>
    <dgm:cxn modelId="{92E4CDA0-2D53-41A6-AD45-2D3B20442479}" type="presOf" srcId="{5AF0CCA4-DE0B-4CC6-9F48-872F63D9C66F}" destId="{2E358D1F-C362-4B2A-ABE6-6C72161026FE}" srcOrd="0" destOrd="0" presId="urn:microsoft.com/office/officeart/2005/8/layout/process1"/>
    <dgm:cxn modelId="{A72934AB-9FFA-430B-AD01-BC06132632E2}" type="presOf" srcId="{DB3F05E5-3DED-40A4-B40D-4C6AEA4C638C}" destId="{0169B44A-DE77-48B4-A794-CE50CDD73CCF}" srcOrd="1" destOrd="0" presId="urn:microsoft.com/office/officeart/2005/8/layout/process1"/>
    <dgm:cxn modelId="{FE68D5FC-AACA-4A53-B7A2-C0990A3D2247}" type="presOf" srcId="{BE1FD08C-5ACE-40C9-8EC7-82C80ADCD85A}" destId="{1F9AD48E-BACF-4796-B5F1-CF54A75CB7EB}" srcOrd="0" destOrd="0" presId="urn:microsoft.com/office/officeart/2005/8/layout/process1"/>
    <dgm:cxn modelId="{C685DC2D-CEFB-4086-AEEE-02DC6BB7613D}" type="presOf" srcId="{DB3F05E5-3DED-40A4-B40D-4C6AEA4C638C}" destId="{6FE3C4E7-9C99-49B2-8DB4-47C526609D56}" srcOrd="0" destOrd="0" presId="urn:microsoft.com/office/officeart/2005/8/layout/process1"/>
    <dgm:cxn modelId="{584C237E-6298-42AF-B6E7-3660E914CDB3}" type="presParOf" srcId="{B9782046-8C7F-4704-94B6-CD4FADA1F31A}" destId="{1F9AD48E-BACF-4796-B5F1-CF54A75CB7EB}" srcOrd="0" destOrd="0" presId="urn:microsoft.com/office/officeart/2005/8/layout/process1"/>
    <dgm:cxn modelId="{45010881-D410-42D4-A7C2-0DA8A6AB8821}" type="presParOf" srcId="{B9782046-8C7F-4704-94B6-CD4FADA1F31A}" destId="{6FE3C4E7-9C99-49B2-8DB4-47C526609D56}" srcOrd="1" destOrd="0" presId="urn:microsoft.com/office/officeart/2005/8/layout/process1"/>
    <dgm:cxn modelId="{1137E0D6-FAAD-408F-BB46-B995D1D9FC5B}" type="presParOf" srcId="{6FE3C4E7-9C99-49B2-8DB4-47C526609D56}" destId="{0169B44A-DE77-48B4-A794-CE50CDD73CCF}" srcOrd="0" destOrd="0" presId="urn:microsoft.com/office/officeart/2005/8/layout/process1"/>
    <dgm:cxn modelId="{ACA04B7D-CB57-4514-AEAC-2DAE7BE1899C}" type="presParOf" srcId="{B9782046-8C7F-4704-94B6-CD4FADA1F31A}" destId="{2E358D1F-C362-4B2A-ABE6-6C72161026FE}" srcOrd="2"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220485-8F68-4D43-B5F2-40464B6A7DC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046DA217-C2F5-4D78-8872-47892711332D}">
      <dgm:prSet phldrT="[Texto]" custT="1"/>
      <dgm:spPr/>
      <dgm:t>
        <a:bodyPr/>
        <a:lstStyle/>
        <a:p>
          <a:pPr algn="l"/>
          <a:r>
            <a:rPr lang="es-EC" sz="1600" dirty="0">
              <a:latin typeface="Trebuchet MS (Cuerpo)"/>
            </a:rPr>
            <a:t>-Formado por 115 islas</a:t>
          </a:r>
        </a:p>
        <a:p>
          <a:pPr algn="l"/>
          <a:r>
            <a:rPr lang="es-EC" sz="1600" dirty="0"/>
            <a:t>-</a:t>
          </a:r>
          <a:r>
            <a:rPr lang="es-EC" sz="1600" dirty="0">
              <a:latin typeface="Trebuchet MS (Cuerpo)"/>
            </a:rPr>
            <a:t>100 000 habitantes aprox.</a:t>
          </a:r>
        </a:p>
        <a:p>
          <a:pPr algn="l"/>
          <a:r>
            <a:rPr lang="es-EC" sz="1600" dirty="0">
              <a:latin typeface="Trebuchet MS (Cuerpo)"/>
            </a:rPr>
            <a:t>-Superficie 455 km</a:t>
          </a:r>
          <a:r>
            <a:rPr lang="es-EC" sz="1600" baseline="30000" dirty="0">
              <a:latin typeface="Trebuchet MS (Cuerpo)"/>
            </a:rPr>
            <a:t>2</a:t>
          </a:r>
        </a:p>
      </dgm:t>
    </dgm:pt>
    <dgm:pt modelId="{C23E5AA2-8E8C-410B-93EB-3D1E0C1E5497}" type="parTrans" cxnId="{A592C148-2667-412E-B2CE-5F409C151A9E}">
      <dgm:prSet/>
      <dgm:spPr/>
      <dgm:t>
        <a:bodyPr/>
        <a:lstStyle/>
        <a:p>
          <a:endParaRPr lang="es-EC"/>
        </a:p>
      </dgm:t>
    </dgm:pt>
    <dgm:pt modelId="{FFF4C522-45A3-4AD2-92F8-FD6435CBE161}" type="sibTrans" cxnId="{A592C148-2667-412E-B2CE-5F409C151A9E}">
      <dgm:prSet/>
      <dgm:spPr/>
      <dgm:t>
        <a:bodyPr/>
        <a:lstStyle/>
        <a:p>
          <a:endParaRPr lang="es-EC"/>
        </a:p>
      </dgm:t>
    </dgm:pt>
    <dgm:pt modelId="{20777D0A-76DB-4DFF-BE13-48C20D35B61A}">
      <dgm:prSet phldrT="[Texto]"/>
      <dgm:spPr/>
      <dgm:t>
        <a:bodyPr/>
        <a:lstStyle/>
        <a:p>
          <a:pPr algn="l"/>
          <a:r>
            <a:rPr lang="es-EC" dirty="0"/>
            <a:t>-PIB </a:t>
          </a:r>
          <a:r>
            <a:rPr lang="es-EC" b="0" i="0" dirty="0"/>
            <a:t>1,486 miles de millones USD</a:t>
          </a:r>
        </a:p>
        <a:p>
          <a:pPr algn="l"/>
          <a:r>
            <a:rPr lang="es-EC" b="0" i="0" dirty="0"/>
            <a:t>-Turismo y pesca principal ingreso</a:t>
          </a:r>
        </a:p>
        <a:p>
          <a:pPr algn="l"/>
          <a:r>
            <a:rPr lang="es-EC" dirty="0"/>
            <a:t>-Tipos de flotas: Artesanal, semi-industrial e industrial</a:t>
          </a:r>
        </a:p>
      </dgm:t>
    </dgm:pt>
    <dgm:pt modelId="{68C024B7-8955-414D-BE0A-335C55A19E06}" type="parTrans" cxnId="{36C58DFA-2F8B-4330-ACDC-234AE1554574}">
      <dgm:prSet/>
      <dgm:spPr/>
      <dgm:t>
        <a:bodyPr/>
        <a:lstStyle/>
        <a:p>
          <a:endParaRPr lang="es-EC"/>
        </a:p>
      </dgm:t>
    </dgm:pt>
    <dgm:pt modelId="{1299B0E2-30BE-4501-B881-03AA2FEC7262}" type="sibTrans" cxnId="{36C58DFA-2F8B-4330-ACDC-234AE1554574}">
      <dgm:prSet/>
      <dgm:spPr/>
      <dgm:t>
        <a:bodyPr/>
        <a:lstStyle/>
        <a:p>
          <a:endParaRPr lang="es-EC"/>
        </a:p>
      </dgm:t>
    </dgm:pt>
    <dgm:pt modelId="{9FC6FC9F-31CA-4963-8723-A15237A3DDA9}">
      <dgm:prSet phldrT="[Texto]"/>
      <dgm:spPr/>
      <dgm:t>
        <a:bodyPr/>
        <a:lstStyle/>
        <a:p>
          <a:r>
            <a:rPr lang="es-EC" dirty="0"/>
            <a:t>El 80% de la pesca de atún de la región desembarca o transborda en el puerto de Victoria (capital). </a:t>
          </a:r>
        </a:p>
      </dgm:t>
    </dgm:pt>
    <dgm:pt modelId="{D2AE3700-24F6-40B2-A63A-7C58AB1AED19}" type="parTrans" cxnId="{4E76F08F-5869-4089-84C3-05ACB34998B9}">
      <dgm:prSet/>
      <dgm:spPr/>
      <dgm:t>
        <a:bodyPr/>
        <a:lstStyle/>
        <a:p>
          <a:endParaRPr lang="es-EC"/>
        </a:p>
      </dgm:t>
    </dgm:pt>
    <dgm:pt modelId="{7C294C4B-5D03-4A0A-A1B6-7AFC71CEE921}" type="sibTrans" cxnId="{4E76F08F-5869-4089-84C3-05ACB34998B9}">
      <dgm:prSet/>
      <dgm:spPr/>
      <dgm:t>
        <a:bodyPr/>
        <a:lstStyle/>
        <a:p>
          <a:endParaRPr lang="es-EC"/>
        </a:p>
      </dgm:t>
    </dgm:pt>
    <dgm:pt modelId="{B478986C-A9F0-4269-A5EA-A420F2FEACC7}" type="pres">
      <dgm:prSet presAssocID="{C8220485-8F68-4D43-B5F2-40464B6A7DC7}" presName="linearFlow" presStyleCnt="0">
        <dgm:presLayoutVars>
          <dgm:dir/>
          <dgm:resizeHandles val="exact"/>
        </dgm:presLayoutVars>
      </dgm:prSet>
      <dgm:spPr/>
    </dgm:pt>
    <dgm:pt modelId="{C53BC9AA-34C4-48C8-989A-29ED8233B85A}" type="pres">
      <dgm:prSet presAssocID="{046DA217-C2F5-4D78-8872-47892711332D}" presName="comp" presStyleCnt="0"/>
      <dgm:spPr/>
    </dgm:pt>
    <dgm:pt modelId="{40A47D01-A3E8-41C1-9ACC-FF580252B750}" type="pres">
      <dgm:prSet presAssocID="{046DA217-C2F5-4D78-8872-47892711332D}" presName="rect2" presStyleLbl="node1" presStyleIdx="0" presStyleCnt="3">
        <dgm:presLayoutVars>
          <dgm:bulletEnabled val="1"/>
        </dgm:presLayoutVars>
      </dgm:prSet>
      <dgm:spPr/>
      <dgm:t>
        <a:bodyPr/>
        <a:lstStyle/>
        <a:p>
          <a:endParaRPr lang="es-ES"/>
        </a:p>
      </dgm:t>
    </dgm:pt>
    <dgm:pt modelId="{9CD22414-8580-4CF6-9E62-665BCBABFB02}" type="pres">
      <dgm:prSet presAssocID="{046DA217-C2F5-4D78-8872-47892711332D}" presName="rect1" presStyleLbl="lnNode1" presStyleIdx="0" presStyleCnt="3"/>
      <dgm:spPr>
        <a:blipFill rotWithShape="1">
          <a:blip xmlns:r="http://schemas.openxmlformats.org/officeDocument/2006/relationships" r:embed="rId1"/>
          <a:stretch>
            <a:fillRect/>
          </a:stretch>
        </a:blipFill>
      </dgm:spPr>
    </dgm:pt>
    <dgm:pt modelId="{2FC8B747-75F0-4DD0-AABC-A3E92D18A48B}" type="pres">
      <dgm:prSet presAssocID="{FFF4C522-45A3-4AD2-92F8-FD6435CBE161}" presName="sibTrans" presStyleCnt="0"/>
      <dgm:spPr/>
    </dgm:pt>
    <dgm:pt modelId="{768FE57E-7BA7-4C13-B6C8-B48355BCEF94}" type="pres">
      <dgm:prSet presAssocID="{20777D0A-76DB-4DFF-BE13-48C20D35B61A}" presName="comp" presStyleCnt="0"/>
      <dgm:spPr/>
    </dgm:pt>
    <dgm:pt modelId="{325836A8-71E0-442D-8981-0AD00840315A}" type="pres">
      <dgm:prSet presAssocID="{20777D0A-76DB-4DFF-BE13-48C20D35B61A}" presName="rect2" presStyleLbl="node1" presStyleIdx="1" presStyleCnt="3">
        <dgm:presLayoutVars>
          <dgm:bulletEnabled val="1"/>
        </dgm:presLayoutVars>
      </dgm:prSet>
      <dgm:spPr/>
      <dgm:t>
        <a:bodyPr/>
        <a:lstStyle/>
        <a:p>
          <a:endParaRPr lang="es-ES"/>
        </a:p>
      </dgm:t>
    </dgm:pt>
    <dgm:pt modelId="{26AC9BD5-F459-4417-B7D7-543420746385}" type="pres">
      <dgm:prSet presAssocID="{20777D0A-76DB-4DFF-BE13-48C20D35B61A}" presName="rect1" presStyleLbl="lnNode1" presStyleIdx="1" presStyleCnt="3"/>
      <dgm:spPr>
        <a:blipFill rotWithShape="1">
          <a:blip xmlns:r="http://schemas.openxmlformats.org/officeDocument/2006/relationships" r:embed="rId2"/>
          <a:stretch>
            <a:fillRect/>
          </a:stretch>
        </a:blipFill>
      </dgm:spPr>
    </dgm:pt>
    <dgm:pt modelId="{E3181730-DE3B-4473-97BC-DC9DC0DDECF1}" type="pres">
      <dgm:prSet presAssocID="{1299B0E2-30BE-4501-B881-03AA2FEC7262}" presName="sibTrans" presStyleCnt="0"/>
      <dgm:spPr/>
    </dgm:pt>
    <dgm:pt modelId="{803A8585-220C-432D-82EE-6508BCEC4376}" type="pres">
      <dgm:prSet presAssocID="{9FC6FC9F-31CA-4963-8723-A15237A3DDA9}" presName="comp" presStyleCnt="0"/>
      <dgm:spPr/>
    </dgm:pt>
    <dgm:pt modelId="{5862C0A3-8A1B-423F-A86E-FAF30E9FA6EB}" type="pres">
      <dgm:prSet presAssocID="{9FC6FC9F-31CA-4963-8723-A15237A3DDA9}" presName="rect2" presStyleLbl="node1" presStyleIdx="2" presStyleCnt="3">
        <dgm:presLayoutVars>
          <dgm:bulletEnabled val="1"/>
        </dgm:presLayoutVars>
      </dgm:prSet>
      <dgm:spPr/>
      <dgm:t>
        <a:bodyPr/>
        <a:lstStyle/>
        <a:p>
          <a:endParaRPr lang="es-ES"/>
        </a:p>
      </dgm:t>
    </dgm:pt>
    <dgm:pt modelId="{465000DC-F66B-4E6C-A502-CEF9DA9A0B33}" type="pres">
      <dgm:prSet presAssocID="{9FC6FC9F-31CA-4963-8723-A15237A3DDA9}" presName="rect1" presStyleLbl="lnNode1" presStyleIdx="2" presStyleCnt="3"/>
      <dgm:spPr>
        <a:blipFill rotWithShape="1">
          <a:blip xmlns:r="http://schemas.openxmlformats.org/officeDocument/2006/relationships" r:embed="rId3"/>
          <a:stretch>
            <a:fillRect/>
          </a:stretch>
        </a:blipFill>
      </dgm:spPr>
    </dgm:pt>
  </dgm:ptLst>
  <dgm:cxnLst>
    <dgm:cxn modelId="{DA3EFCFB-0AC3-4E2C-9CE0-3F5A17E394A3}" type="presOf" srcId="{C8220485-8F68-4D43-B5F2-40464B6A7DC7}" destId="{B478986C-A9F0-4269-A5EA-A420F2FEACC7}" srcOrd="0" destOrd="0" presId="urn:microsoft.com/office/officeart/2008/layout/AlternatingPictureBlocks"/>
    <dgm:cxn modelId="{4E76F08F-5869-4089-84C3-05ACB34998B9}" srcId="{C8220485-8F68-4D43-B5F2-40464B6A7DC7}" destId="{9FC6FC9F-31CA-4963-8723-A15237A3DDA9}" srcOrd="2" destOrd="0" parTransId="{D2AE3700-24F6-40B2-A63A-7C58AB1AED19}" sibTransId="{7C294C4B-5D03-4A0A-A1B6-7AFC71CEE921}"/>
    <dgm:cxn modelId="{3D962A7A-00A2-463A-AB06-1E405CC76BA2}" type="presOf" srcId="{046DA217-C2F5-4D78-8872-47892711332D}" destId="{40A47D01-A3E8-41C1-9ACC-FF580252B750}" srcOrd="0" destOrd="0" presId="urn:microsoft.com/office/officeart/2008/layout/AlternatingPictureBlocks"/>
    <dgm:cxn modelId="{36C58DFA-2F8B-4330-ACDC-234AE1554574}" srcId="{C8220485-8F68-4D43-B5F2-40464B6A7DC7}" destId="{20777D0A-76DB-4DFF-BE13-48C20D35B61A}" srcOrd="1" destOrd="0" parTransId="{68C024B7-8955-414D-BE0A-335C55A19E06}" sibTransId="{1299B0E2-30BE-4501-B881-03AA2FEC7262}"/>
    <dgm:cxn modelId="{6EEA9FBA-61F9-42DB-A254-76883BFF00F2}" type="presOf" srcId="{20777D0A-76DB-4DFF-BE13-48C20D35B61A}" destId="{325836A8-71E0-442D-8981-0AD00840315A}" srcOrd="0" destOrd="0" presId="urn:microsoft.com/office/officeart/2008/layout/AlternatingPictureBlocks"/>
    <dgm:cxn modelId="{4594DE32-71F5-494E-8DDC-9507CD2967B2}" type="presOf" srcId="{9FC6FC9F-31CA-4963-8723-A15237A3DDA9}" destId="{5862C0A3-8A1B-423F-A86E-FAF30E9FA6EB}" srcOrd="0" destOrd="0" presId="urn:microsoft.com/office/officeart/2008/layout/AlternatingPictureBlocks"/>
    <dgm:cxn modelId="{A592C148-2667-412E-B2CE-5F409C151A9E}" srcId="{C8220485-8F68-4D43-B5F2-40464B6A7DC7}" destId="{046DA217-C2F5-4D78-8872-47892711332D}" srcOrd="0" destOrd="0" parTransId="{C23E5AA2-8E8C-410B-93EB-3D1E0C1E5497}" sibTransId="{FFF4C522-45A3-4AD2-92F8-FD6435CBE161}"/>
    <dgm:cxn modelId="{23E540E0-1268-4B96-99FC-B17BDB821F08}" type="presParOf" srcId="{B478986C-A9F0-4269-A5EA-A420F2FEACC7}" destId="{C53BC9AA-34C4-48C8-989A-29ED8233B85A}" srcOrd="0" destOrd="0" presId="urn:microsoft.com/office/officeart/2008/layout/AlternatingPictureBlocks"/>
    <dgm:cxn modelId="{44E24105-CE25-4839-9073-4CF07DE48910}" type="presParOf" srcId="{C53BC9AA-34C4-48C8-989A-29ED8233B85A}" destId="{40A47D01-A3E8-41C1-9ACC-FF580252B750}" srcOrd="0" destOrd="0" presId="urn:microsoft.com/office/officeart/2008/layout/AlternatingPictureBlocks"/>
    <dgm:cxn modelId="{F8601EE9-2672-4C9D-B839-37E3498D9F0C}" type="presParOf" srcId="{C53BC9AA-34C4-48C8-989A-29ED8233B85A}" destId="{9CD22414-8580-4CF6-9E62-665BCBABFB02}" srcOrd="1" destOrd="0" presId="urn:microsoft.com/office/officeart/2008/layout/AlternatingPictureBlocks"/>
    <dgm:cxn modelId="{F0F7D2D5-5FC7-464E-875A-4DDC1EB1D2AB}" type="presParOf" srcId="{B478986C-A9F0-4269-A5EA-A420F2FEACC7}" destId="{2FC8B747-75F0-4DD0-AABC-A3E92D18A48B}" srcOrd="1" destOrd="0" presId="urn:microsoft.com/office/officeart/2008/layout/AlternatingPictureBlocks"/>
    <dgm:cxn modelId="{F5F0492D-10B7-4564-AA01-A6C852AB0D0F}" type="presParOf" srcId="{B478986C-A9F0-4269-A5EA-A420F2FEACC7}" destId="{768FE57E-7BA7-4C13-B6C8-B48355BCEF94}" srcOrd="2" destOrd="0" presId="urn:microsoft.com/office/officeart/2008/layout/AlternatingPictureBlocks"/>
    <dgm:cxn modelId="{56244B4C-4533-4733-850E-EC653E01F925}" type="presParOf" srcId="{768FE57E-7BA7-4C13-B6C8-B48355BCEF94}" destId="{325836A8-71E0-442D-8981-0AD00840315A}" srcOrd="0" destOrd="0" presId="urn:microsoft.com/office/officeart/2008/layout/AlternatingPictureBlocks"/>
    <dgm:cxn modelId="{0A7D9927-098F-426F-8BC1-B17E2595BC07}" type="presParOf" srcId="{768FE57E-7BA7-4C13-B6C8-B48355BCEF94}" destId="{26AC9BD5-F459-4417-B7D7-543420746385}" srcOrd="1" destOrd="0" presId="urn:microsoft.com/office/officeart/2008/layout/AlternatingPictureBlocks"/>
    <dgm:cxn modelId="{9B0C111C-5F61-4A9F-BAB6-9D72131CFDDC}" type="presParOf" srcId="{B478986C-A9F0-4269-A5EA-A420F2FEACC7}" destId="{E3181730-DE3B-4473-97BC-DC9DC0DDECF1}" srcOrd="3" destOrd="0" presId="urn:microsoft.com/office/officeart/2008/layout/AlternatingPictureBlocks"/>
    <dgm:cxn modelId="{403CE9A8-C479-463D-9825-0B7C035F59BF}" type="presParOf" srcId="{B478986C-A9F0-4269-A5EA-A420F2FEACC7}" destId="{803A8585-220C-432D-82EE-6508BCEC4376}" srcOrd="4" destOrd="0" presId="urn:microsoft.com/office/officeart/2008/layout/AlternatingPictureBlocks"/>
    <dgm:cxn modelId="{2039287B-454F-4A3E-9C16-9FD059F8EF72}" type="presParOf" srcId="{803A8585-220C-432D-82EE-6508BCEC4376}" destId="{5862C0A3-8A1B-423F-A86E-FAF30E9FA6EB}" srcOrd="0" destOrd="0" presId="urn:microsoft.com/office/officeart/2008/layout/AlternatingPictureBlocks"/>
    <dgm:cxn modelId="{AC33CE74-E6F3-4AAF-8460-633FFC48B449}" type="presParOf" srcId="{803A8585-220C-432D-82EE-6508BCEC4376}" destId="{465000DC-F66B-4E6C-A502-CEF9DA9A0B33}"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DC9EED-7601-4CE3-8D97-7489105514B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920C5C98-96C3-48E5-BE42-34C36D8B9203}">
      <dgm:prSet phldrT="[Texto]" phldr="1"/>
      <dgm:spPr/>
      <dgm:t>
        <a:bodyPr/>
        <a:lstStyle/>
        <a:p>
          <a:endParaRPr lang="es-EC" dirty="0"/>
        </a:p>
      </dgm:t>
    </dgm:pt>
    <dgm:pt modelId="{1FFDBA74-E6A0-43E1-80A7-9607211D6D59}" type="parTrans" cxnId="{031D7719-76B0-4A1E-A50F-34AEBB33E4A0}">
      <dgm:prSet/>
      <dgm:spPr/>
      <dgm:t>
        <a:bodyPr/>
        <a:lstStyle/>
        <a:p>
          <a:endParaRPr lang="es-EC"/>
        </a:p>
      </dgm:t>
    </dgm:pt>
    <dgm:pt modelId="{E116AEB2-D845-4A15-B204-05139A931C97}" type="sibTrans" cxnId="{031D7719-76B0-4A1E-A50F-34AEBB33E4A0}">
      <dgm:prSet/>
      <dgm:spPr/>
      <dgm:t>
        <a:bodyPr/>
        <a:lstStyle/>
        <a:p>
          <a:endParaRPr lang="es-EC"/>
        </a:p>
      </dgm:t>
    </dgm:pt>
    <dgm:pt modelId="{C3628840-A7CD-40DB-A021-232898061479}">
      <dgm:prSet phldrT="[Texto]"/>
      <dgm:spPr/>
      <dgm:t>
        <a:bodyPr/>
        <a:lstStyle/>
        <a:p>
          <a:r>
            <a:rPr lang="es-EC" dirty="0"/>
            <a:t>Población de plancton mínima por altas temperaturas</a:t>
          </a:r>
        </a:p>
      </dgm:t>
    </dgm:pt>
    <dgm:pt modelId="{7845F47B-11BC-47D6-9008-B4809C96036E}" type="parTrans" cxnId="{ABE86D2B-F6FD-46A2-878F-FC11AE33D5B7}">
      <dgm:prSet/>
      <dgm:spPr/>
      <dgm:t>
        <a:bodyPr/>
        <a:lstStyle/>
        <a:p>
          <a:endParaRPr lang="es-EC"/>
        </a:p>
      </dgm:t>
    </dgm:pt>
    <dgm:pt modelId="{30D20B20-FE16-4B26-A13E-6923AD7F4E9D}" type="sibTrans" cxnId="{ABE86D2B-F6FD-46A2-878F-FC11AE33D5B7}">
      <dgm:prSet/>
      <dgm:spPr/>
      <dgm:t>
        <a:bodyPr/>
        <a:lstStyle/>
        <a:p>
          <a:endParaRPr lang="es-EC"/>
        </a:p>
      </dgm:t>
    </dgm:pt>
    <dgm:pt modelId="{565FABC5-203B-4024-8843-EE4DE9BFE5AE}">
      <dgm:prSet phldrT="[Texto]" phldr="1"/>
      <dgm:spPr/>
      <dgm:t>
        <a:bodyPr/>
        <a:lstStyle/>
        <a:p>
          <a:endParaRPr lang="es-EC" dirty="0"/>
        </a:p>
      </dgm:t>
    </dgm:pt>
    <dgm:pt modelId="{A2E658DB-DBD6-4F57-96AD-6B33E2020CFC}" type="parTrans" cxnId="{25B190FA-7A5D-47BD-9CBC-8DF97822CCD9}">
      <dgm:prSet/>
      <dgm:spPr/>
      <dgm:t>
        <a:bodyPr/>
        <a:lstStyle/>
        <a:p>
          <a:endParaRPr lang="es-EC"/>
        </a:p>
      </dgm:t>
    </dgm:pt>
    <dgm:pt modelId="{C3665958-1E7F-4B79-A085-46DF5976FD1D}" type="sibTrans" cxnId="{25B190FA-7A5D-47BD-9CBC-8DF97822CCD9}">
      <dgm:prSet/>
      <dgm:spPr/>
      <dgm:t>
        <a:bodyPr/>
        <a:lstStyle/>
        <a:p>
          <a:endParaRPr lang="es-EC"/>
        </a:p>
      </dgm:t>
    </dgm:pt>
    <dgm:pt modelId="{B5B22A0A-E50E-4BD5-A9E2-301C3AA39956}">
      <dgm:prSet phldrT="[Texto]"/>
      <dgm:spPr/>
      <dgm:t>
        <a:bodyPr/>
        <a:lstStyle/>
        <a:p>
          <a:r>
            <a:rPr lang="es-EC" dirty="0"/>
            <a:t>Necesitados de inversión extranjera para capacitar personal y tecnificar procesos</a:t>
          </a:r>
        </a:p>
      </dgm:t>
    </dgm:pt>
    <dgm:pt modelId="{FD5909EE-DAFB-4BFF-BBD6-283220F177A5}" type="parTrans" cxnId="{3545674D-D053-4C1C-9987-DF41F58D8401}">
      <dgm:prSet/>
      <dgm:spPr/>
      <dgm:t>
        <a:bodyPr/>
        <a:lstStyle/>
        <a:p>
          <a:endParaRPr lang="es-EC"/>
        </a:p>
      </dgm:t>
    </dgm:pt>
    <dgm:pt modelId="{EFC75C91-D283-427F-A317-B3817A2A72DA}" type="sibTrans" cxnId="{3545674D-D053-4C1C-9987-DF41F58D8401}">
      <dgm:prSet/>
      <dgm:spPr/>
      <dgm:t>
        <a:bodyPr/>
        <a:lstStyle/>
        <a:p>
          <a:endParaRPr lang="es-EC"/>
        </a:p>
      </dgm:t>
    </dgm:pt>
    <dgm:pt modelId="{9D28A484-C8DD-417C-8466-BE38DA24E022}">
      <dgm:prSet phldrT="[Texto]" phldr="1"/>
      <dgm:spPr/>
      <dgm:t>
        <a:bodyPr/>
        <a:lstStyle/>
        <a:p>
          <a:endParaRPr lang="es-EC" dirty="0"/>
        </a:p>
      </dgm:t>
    </dgm:pt>
    <dgm:pt modelId="{203D4EF2-8BBE-46F2-8F1C-312EB5D0F933}" type="parTrans" cxnId="{FC0D9B5A-A862-402B-B24C-CE4AB11D6623}">
      <dgm:prSet/>
      <dgm:spPr/>
      <dgm:t>
        <a:bodyPr/>
        <a:lstStyle/>
        <a:p>
          <a:endParaRPr lang="es-EC"/>
        </a:p>
      </dgm:t>
    </dgm:pt>
    <dgm:pt modelId="{9F3A8A1A-590B-496D-BFC5-8DAF8FDD6391}" type="sibTrans" cxnId="{FC0D9B5A-A862-402B-B24C-CE4AB11D6623}">
      <dgm:prSet/>
      <dgm:spPr/>
      <dgm:t>
        <a:bodyPr/>
        <a:lstStyle/>
        <a:p>
          <a:endParaRPr lang="es-EC"/>
        </a:p>
      </dgm:t>
    </dgm:pt>
    <dgm:pt modelId="{6C140A2F-A1CF-4853-A67B-AAB0E0706FD8}">
      <dgm:prSet phldrT="[Texto]"/>
      <dgm:spPr/>
      <dgm:t>
        <a:bodyPr/>
        <a:lstStyle/>
        <a:p>
          <a:r>
            <a:rPr lang="es-EC" dirty="0"/>
            <a:t>Las embarcaciones deben enfrentarse a la piratería</a:t>
          </a:r>
        </a:p>
      </dgm:t>
    </dgm:pt>
    <dgm:pt modelId="{C234E7CB-25F0-4965-9C89-ABE248F7950A}" type="parTrans" cxnId="{4CBE54E2-9FCB-4AE1-965E-ED5B32690BCB}">
      <dgm:prSet/>
      <dgm:spPr/>
      <dgm:t>
        <a:bodyPr/>
        <a:lstStyle/>
        <a:p>
          <a:endParaRPr lang="es-EC"/>
        </a:p>
      </dgm:t>
    </dgm:pt>
    <dgm:pt modelId="{9D617592-63C6-4A08-BE8A-469C1D5040FF}" type="sibTrans" cxnId="{4CBE54E2-9FCB-4AE1-965E-ED5B32690BCB}">
      <dgm:prSet/>
      <dgm:spPr/>
      <dgm:t>
        <a:bodyPr/>
        <a:lstStyle/>
        <a:p>
          <a:endParaRPr lang="es-EC"/>
        </a:p>
      </dgm:t>
    </dgm:pt>
    <dgm:pt modelId="{D6A80627-8CB0-45C3-A745-EEC1AA2FF3E9}" type="pres">
      <dgm:prSet presAssocID="{16DC9EED-7601-4CE3-8D97-7489105514BD}" presName="linearFlow" presStyleCnt="0">
        <dgm:presLayoutVars>
          <dgm:dir/>
          <dgm:animLvl val="lvl"/>
          <dgm:resizeHandles val="exact"/>
        </dgm:presLayoutVars>
      </dgm:prSet>
      <dgm:spPr/>
      <dgm:t>
        <a:bodyPr/>
        <a:lstStyle/>
        <a:p>
          <a:endParaRPr lang="es-ES"/>
        </a:p>
      </dgm:t>
    </dgm:pt>
    <dgm:pt modelId="{30419EBC-305D-4E77-8878-4956FD6345DC}" type="pres">
      <dgm:prSet presAssocID="{920C5C98-96C3-48E5-BE42-34C36D8B9203}" presName="composite" presStyleCnt="0"/>
      <dgm:spPr/>
    </dgm:pt>
    <dgm:pt modelId="{7CEADE5B-ABCD-4633-8699-901B43019A4C}" type="pres">
      <dgm:prSet presAssocID="{920C5C98-96C3-48E5-BE42-34C36D8B9203}" presName="parentText" presStyleLbl="alignNode1" presStyleIdx="0" presStyleCnt="3">
        <dgm:presLayoutVars>
          <dgm:chMax val="1"/>
          <dgm:bulletEnabled val="1"/>
        </dgm:presLayoutVars>
      </dgm:prSet>
      <dgm:spPr/>
      <dgm:t>
        <a:bodyPr/>
        <a:lstStyle/>
        <a:p>
          <a:endParaRPr lang="es-ES"/>
        </a:p>
      </dgm:t>
    </dgm:pt>
    <dgm:pt modelId="{E69DE89B-A3BA-48C9-A0D1-E469ADF234EB}" type="pres">
      <dgm:prSet presAssocID="{920C5C98-96C3-48E5-BE42-34C36D8B9203}" presName="descendantText" presStyleLbl="alignAcc1" presStyleIdx="0" presStyleCnt="3">
        <dgm:presLayoutVars>
          <dgm:bulletEnabled val="1"/>
        </dgm:presLayoutVars>
      </dgm:prSet>
      <dgm:spPr/>
      <dgm:t>
        <a:bodyPr/>
        <a:lstStyle/>
        <a:p>
          <a:endParaRPr lang="es-ES"/>
        </a:p>
      </dgm:t>
    </dgm:pt>
    <dgm:pt modelId="{A1A921E2-F47A-4806-9B96-5DA345C4F9F8}" type="pres">
      <dgm:prSet presAssocID="{E116AEB2-D845-4A15-B204-05139A931C97}" presName="sp" presStyleCnt="0"/>
      <dgm:spPr/>
    </dgm:pt>
    <dgm:pt modelId="{275E6621-8F0A-4156-B1F8-E708154D5514}" type="pres">
      <dgm:prSet presAssocID="{565FABC5-203B-4024-8843-EE4DE9BFE5AE}" presName="composite" presStyleCnt="0"/>
      <dgm:spPr/>
    </dgm:pt>
    <dgm:pt modelId="{6BD7AD5B-0454-4A93-BC21-D2E1BF6B4243}" type="pres">
      <dgm:prSet presAssocID="{565FABC5-203B-4024-8843-EE4DE9BFE5AE}" presName="parentText" presStyleLbl="alignNode1" presStyleIdx="1" presStyleCnt="3">
        <dgm:presLayoutVars>
          <dgm:chMax val="1"/>
          <dgm:bulletEnabled val="1"/>
        </dgm:presLayoutVars>
      </dgm:prSet>
      <dgm:spPr/>
      <dgm:t>
        <a:bodyPr/>
        <a:lstStyle/>
        <a:p>
          <a:endParaRPr lang="es-ES"/>
        </a:p>
      </dgm:t>
    </dgm:pt>
    <dgm:pt modelId="{1CCD48A8-F8F6-4159-8F33-317C351508DB}" type="pres">
      <dgm:prSet presAssocID="{565FABC5-203B-4024-8843-EE4DE9BFE5AE}" presName="descendantText" presStyleLbl="alignAcc1" presStyleIdx="1" presStyleCnt="3">
        <dgm:presLayoutVars>
          <dgm:bulletEnabled val="1"/>
        </dgm:presLayoutVars>
      </dgm:prSet>
      <dgm:spPr/>
      <dgm:t>
        <a:bodyPr/>
        <a:lstStyle/>
        <a:p>
          <a:endParaRPr lang="es-ES"/>
        </a:p>
      </dgm:t>
    </dgm:pt>
    <dgm:pt modelId="{764F069E-A798-4E3E-978E-914428DA6813}" type="pres">
      <dgm:prSet presAssocID="{C3665958-1E7F-4B79-A085-46DF5976FD1D}" presName="sp" presStyleCnt="0"/>
      <dgm:spPr/>
    </dgm:pt>
    <dgm:pt modelId="{33842790-BF4B-499B-8392-366BD7D64EC0}" type="pres">
      <dgm:prSet presAssocID="{9D28A484-C8DD-417C-8466-BE38DA24E022}" presName="composite" presStyleCnt="0"/>
      <dgm:spPr/>
    </dgm:pt>
    <dgm:pt modelId="{8AF2F0EA-9F3E-4268-8E78-A53D76EE35E5}" type="pres">
      <dgm:prSet presAssocID="{9D28A484-C8DD-417C-8466-BE38DA24E022}" presName="parentText" presStyleLbl="alignNode1" presStyleIdx="2" presStyleCnt="3">
        <dgm:presLayoutVars>
          <dgm:chMax val="1"/>
          <dgm:bulletEnabled val="1"/>
        </dgm:presLayoutVars>
      </dgm:prSet>
      <dgm:spPr/>
      <dgm:t>
        <a:bodyPr/>
        <a:lstStyle/>
        <a:p>
          <a:endParaRPr lang="es-ES"/>
        </a:p>
      </dgm:t>
    </dgm:pt>
    <dgm:pt modelId="{07B4A64C-D952-4F3C-B5B4-86FB8653F5D3}" type="pres">
      <dgm:prSet presAssocID="{9D28A484-C8DD-417C-8466-BE38DA24E022}" presName="descendantText" presStyleLbl="alignAcc1" presStyleIdx="2" presStyleCnt="3">
        <dgm:presLayoutVars>
          <dgm:bulletEnabled val="1"/>
        </dgm:presLayoutVars>
      </dgm:prSet>
      <dgm:spPr/>
      <dgm:t>
        <a:bodyPr/>
        <a:lstStyle/>
        <a:p>
          <a:endParaRPr lang="es-ES"/>
        </a:p>
      </dgm:t>
    </dgm:pt>
  </dgm:ptLst>
  <dgm:cxnLst>
    <dgm:cxn modelId="{031D7719-76B0-4A1E-A50F-34AEBB33E4A0}" srcId="{16DC9EED-7601-4CE3-8D97-7489105514BD}" destId="{920C5C98-96C3-48E5-BE42-34C36D8B9203}" srcOrd="0" destOrd="0" parTransId="{1FFDBA74-E6A0-43E1-80A7-9607211D6D59}" sibTransId="{E116AEB2-D845-4A15-B204-05139A931C97}"/>
    <dgm:cxn modelId="{FC0D9B5A-A862-402B-B24C-CE4AB11D6623}" srcId="{16DC9EED-7601-4CE3-8D97-7489105514BD}" destId="{9D28A484-C8DD-417C-8466-BE38DA24E022}" srcOrd="2" destOrd="0" parTransId="{203D4EF2-8BBE-46F2-8F1C-312EB5D0F933}" sibTransId="{9F3A8A1A-590B-496D-BFC5-8DAF8FDD6391}"/>
    <dgm:cxn modelId="{9556738E-61FC-4E4A-8630-AAA81EFB6833}" type="presOf" srcId="{920C5C98-96C3-48E5-BE42-34C36D8B9203}" destId="{7CEADE5B-ABCD-4633-8699-901B43019A4C}" srcOrd="0" destOrd="0" presId="urn:microsoft.com/office/officeart/2005/8/layout/chevron2"/>
    <dgm:cxn modelId="{62D0C0B7-63C5-4F43-800F-BF254A135E8D}" type="presOf" srcId="{B5B22A0A-E50E-4BD5-A9E2-301C3AA39956}" destId="{1CCD48A8-F8F6-4159-8F33-317C351508DB}" srcOrd="0" destOrd="0" presId="urn:microsoft.com/office/officeart/2005/8/layout/chevron2"/>
    <dgm:cxn modelId="{3545674D-D053-4C1C-9987-DF41F58D8401}" srcId="{565FABC5-203B-4024-8843-EE4DE9BFE5AE}" destId="{B5B22A0A-E50E-4BD5-A9E2-301C3AA39956}" srcOrd="0" destOrd="0" parTransId="{FD5909EE-DAFB-4BFF-BBD6-283220F177A5}" sibTransId="{EFC75C91-D283-427F-A317-B3817A2A72DA}"/>
    <dgm:cxn modelId="{19781D94-745A-4D54-BB32-7918CAECC627}" type="presOf" srcId="{9D28A484-C8DD-417C-8466-BE38DA24E022}" destId="{8AF2F0EA-9F3E-4268-8E78-A53D76EE35E5}" srcOrd="0" destOrd="0" presId="urn:microsoft.com/office/officeart/2005/8/layout/chevron2"/>
    <dgm:cxn modelId="{ABE86D2B-F6FD-46A2-878F-FC11AE33D5B7}" srcId="{920C5C98-96C3-48E5-BE42-34C36D8B9203}" destId="{C3628840-A7CD-40DB-A021-232898061479}" srcOrd="0" destOrd="0" parTransId="{7845F47B-11BC-47D6-9008-B4809C96036E}" sibTransId="{30D20B20-FE16-4B26-A13E-6923AD7F4E9D}"/>
    <dgm:cxn modelId="{25B190FA-7A5D-47BD-9CBC-8DF97822CCD9}" srcId="{16DC9EED-7601-4CE3-8D97-7489105514BD}" destId="{565FABC5-203B-4024-8843-EE4DE9BFE5AE}" srcOrd="1" destOrd="0" parTransId="{A2E658DB-DBD6-4F57-96AD-6B33E2020CFC}" sibTransId="{C3665958-1E7F-4B79-A085-46DF5976FD1D}"/>
    <dgm:cxn modelId="{19A215E6-70EA-4FF0-8AE1-46167E33C6D4}" type="presOf" srcId="{16DC9EED-7601-4CE3-8D97-7489105514BD}" destId="{D6A80627-8CB0-45C3-A745-EEC1AA2FF3E9}" srcOrd="0" destOrd="0" presId="urn:microsoft.com/office/officeart/2005/8/layout/chevron2"/>
    <dgm:cxn modelId="{57702360-8E08-4BE4-B867-969946E0C816}" type="presOf" srcId="{6C140A2F-A1CF-4853-A67B-AAB0E0706FD8}" destId="{07B4A64C-D952-4F3C-B5B4-86FB8653F5D3}" srcOrd="0" destOrd="0" presId="urn:microsoft.com/office/officeart/2005/8/layout/chevron2"/>
    <dgm:cxn modelId="{521AF734-275A-46ED-AECC-6549CCB3F6C0}" type="presOf" srcId="{C3628840-A7CD-40DB-A021-232898061479}" destId="{E69DE89B-A3BA-48C9-A0D1-E469ADF234EB}" srcOrd="0" destOrd="0" presId="urn:microsoft.com/office/officeart/2005/8/layout/chevron2"/>
    <dgm:cxn modelId="{4CBE54E2-9FCB-4AE1-965E-ED5B32690BCB}" srcId="{9D28A484-C8DD-417C-8466-BE38DA24E022}" destId="{6C140A2F-A1CF-4853-A67B-AAB0E0706FD8}" srcOrd="0" destOrd="0" parTransId="{C234E7CB-25F0-4965-9C89-ABE248F7950A}" sibTransId="{9D617592-63C6-4A08-BE8A-469C1D5040FF}"/>
    <dgm:cxn modelId="{05CEDBA9-CFD7-4604-B249-9C8BC1ADA6EC}" type="presOf" srcId="{565FABC5-203B-4024-8843-EE4DE9BFE5AE}" destId="{6BD7AD5B-0454-4A93-BC21-D2E1BF6B4243}" srcOrd="0" destOrd="0" presId="urn:microsoft.com/office/officeart/2005/8/layout/chevron2"/>
    <dgm:cxn modelId="{3406C6E5-D337-4363-8C65-ED6D8AC51F43}" type="presParOf" srcId="{D6A80627-8CB0-45C3-A745-EEC1AA2FF3E9}" destId="{30419EBC-305D-4E77-8878-4956FD6345DC}" srcOrd="0" destOrd="0" presId="urn:microsoft.com/office/officeart/2005/8/layout/chevron2"/>
    <dgm:cxn modelId="{9100EC57-3F7B-4B26-BC48-C7B00A5830D7}" type="presParOf" srcId="{30419EBC-305D-4E77-8878-4956FD6345DC}" destId="{7CEADE5B-ABCD-4633-8699-901B43019A4C}" srcOrd="0" destOrd="0" presId="urn:microsoft.com/office/officeart/2005/8/layout/chevron2"/>
    <dgm:cxn modelId="{34D717D1-B362-4CAA-831F-1BD993C6E4D5}" type="presParOf" srcId="{30419EBC-305D-4E77-8878-4956FD6345DC}" destId="{E69DE89B-A3BA-48C9-A0D1-E469ADF234EB}" srcOrd="1" destOrd="0" presId="urn:microsoft.com/office/officeart/2005/8/layout/chevron2"/>
    <dgm:cxn modelId="{E7EBD460-E7BD-4880-A1EC-D1B0D1E7ACD5}" type="presParOf" srcId="{D6A80627-8CB0-45C3-A745-EEC1AA2FF3E9}" destId="{A1A921E2-F47A-4806-9B96-5DA345C4F9F8}" srcOrd="1" destOrd="0" presId="urn:microsoft.com/office/officeart/2005/8/layout/chevron2"/>
    <dgm:cxn modelId="{43494955-F22C-4933-833B-2AE242813E94}" type="presParOf" srcId="{D6A80627-8CB0-45C3-A745-EEC1AA2FF3E9}" destId="{275E6621-8F0A-4156-B1F8-E708154D5514}" srcOrd="2" destOrd="0" presId="urn:microsoft.com/office/officeart/2005/8/layout/chevron2"/>
    <dgm:cxn modelId="{55CCE3D1-7C62-42A7-872A-2154E77F4CAA}" type="presParOf" srcId="{275E6621-8F0A-4156-B1F8-E708154D5514}" destId="{6BD7AD5B-0454-4A93-BC21-D2E1BF6B4243}" srcOrd="0" destOrd="0" presId="urn:microsoft.com/office/officeart/2005/8/layout/chevron2"/>
    <dgm:cxn modelId="{D0C6F265-9CBF-4C31-A62B-A66E19F92FC1}" type="presParOf" srcId="{275E6621-8F0A-4156-B1F8-E708154D5514}" destId="{1CCD48A8-F8F6-4159-8F33-317C351508DB}" srcOrd="1" destOrd="0" presId="urn:microsoft.com/office/officeart/2005/8/layout/chevron2"/>
    <dgm:cxn modelId="{49EEFAFF-8AE1-4D3A-A8F2-68A356E7D466}" type="presParOf" srcId="{D6A80627-8CB0-45C3-A745-EEC1AA2FF3E9}" destId="{764F069E-A798-4E3E-978E-914428DA6813}" srcOrd="3" destOrd="0" presId="urn:microsoft.com/office/officeart/2005/8/layout/chevron2"/>
    <dgm:cxn modelId="{32759357-5CF9-4AB3-B519-95B53BDF209F}" type="presParOf" srcId="{D6A80627-8CB0-45C3-A745-EEC1AA2FF3E9}" destId="{33842790-BF4B-499B-8392-366BD7D64EC0}" srcOrd="4" destOrd="0" presId="urn:microsoft.com/office/officeart/2005/8/layout/chevron2"/>
    <dgm:cxn modelId="{30289013-9455-4255-BC0E-F0831ACA133E}" type="presParOf" srcId="{33842790-BF4B-499B-8392-366BD7D64EC0}" destId="{8AF2F0EA-9F3E-4268-8E78-A53D76EE35E5}" srcOrd="0" destOrd="0" presId="urn:microsoft.com/office/officeart/2005/8/layout/chevron2"/>
    <dgm:cxn modelId="{1C08B53E-AF90-4A1E-840F-E7CFF87C4EB2}" type="presParOf" srcId="{33842790-BF4B-499B-8392-366BD7D64EC0}" destId="{07B4A64C-D952-4F3C-B5B4-86FB8653F5D3}"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E4F64C7-315C-4D55-ACF4-8D9772BA4869}" type="doc">
      <dgm:prSet loTypeId="urn:microsoft.com/office/officeart/2005/8/layout/radial1" loCatId="cycle" qsTypeId="urn:microsoft.com/office/officeart/2005/8/quickstyle/simple1" qsCatId="simple" csTypeId="urn:microsoft.com/office/officeart/2005/8/colors/accent1_3" csCatId="accent1" phldr="1"/>
      <dgm:spPr/>
      <dgm:t>
        <a:bodyPr/>
        <a:lstStyle/>
        <a:p>
          <a:endParaRPr lang="es-EC"/>
        </a:p>
      </dgm:t>
    </dgm:pt>
    <dgm:pt modelId="{DCF164D0-3B2B-4745-BDBB-E92141737A35}">
      <dgm:prSet phldrT="[Texto]"/>
      <dgm:spPr/>
      <dgm:t>
        <a:bodyPr/>
        <a:lstStyle/>
        <a:p>
          <a:r>
            <a:rPr lang="es-EC" dirty="0">
              <a:solidFill>
                <a:schemeClr val="tx1"/>
              </a:solidFill>
            </a:rPr>
            <a:t>Estándares esperados en el Reino Unido</a:t>
          </a:r>
        </a:p>
      </dgm:t>
    </dgm:pt>
    <dgm:pt modelId="{58EAA27F-1491-45C6-A116-5A040AF1009A}" type="parTrans" cxnId="{24DAD70A-4CF6-4C4D-AE94-CF8F58C8AA6D}">
      <dgm:prSet/>
      <dgm:spPr/>
      <dgm:t>
        <a:bodyPr/>
        <a:lstStyle/>
        <a:p>
          <a:endParaRPr lang="es-EC">
            <a:solidFill>
              <a:schemeClr val="tx1"/>
            </a:solidFill>
          </a:endParaRPr>
        </a:p>
      </dgm:t>
    </dgm:pt>
    <dgm:pt modelId="{6ED79B12-6320-498E-A533-A676DC2BBCA4}" type="sibTrans" cxnId="{24DAD70A-4CF6-4C4D-AE94-CF8F58C8AA6D}">
      <dgm:prSet/>
      <dgm:spPr/>
      <dgm:t>
        <a:bodyPr/>
        <a:lstStyle/>
        <a:p>
          <a:endParaRPr lang="es-EC">
            <a:solidFill>
              <a:schemeClr val="tx1"/>
            </a:solidFill>
          </a:endParaRPr>
        </a:p>
      </dgm:t>
    </dgm:pt>
    <dgm:pt modelId="{58A52C29-7A9D-4F26-A374-499FA5E406C2}">
      <dgm:prSet phldrT="[Texto]"/>
      <dgm:spPr/>
      <dgm:t>
        <a:bodyPr/>
        <a:lstStyle/>
        <a:p>
          <a:r>
            <a:rPr lang="es-EC" dirty="0">
              <a:solidFill>
                <a:schemeClr val="tx1"/>
              </a:solidFill>
            </a:rPr>
            <a:t>Entrega en cantidad y plazo acordados.</a:t>
          </a:r>
        </a:p>
      </dgm:t>
    </dgm:pt>
    <dgm:pt modelId="{AAF76C80-3542-46B8-90D3-333FD931C870}" type="parTrans" cxnId="{D9EDBBF0-53FD-47A9-AF11-69B95B514FB1}">
      <dgm:prSet/>
      <dgm:spPr/>
      <dgm:t>
        <a:bodyPr/>
        <a:lstStyle/>
        <a:p>
          <a:endParaRPr lang="es-EC" dirty="0">
            <a:solidFill>
              <a:schemeClr val="tx1"/>
            </a:solidFill>
          </a:endParaRPr>
        </a:p>
      </dgm:t>
    </dgm:pt>
    <dgm:pt modelId="{4FA8F4D5-D23B-4071-8D4A-FEA5E549DE92}" type="sibTrans" cxnId="{D9EDBBF0-53FD-47A9-AF11-69B95B514FB1}">
      <dgm:prSet/>
      <dgm:spPr/>
      <dgm:t>
        <a:bodyPr/>
        <a:lstStyle/>
        <a:p>
          <a:endParaRPr lang="es-EC">
            <a:solidFill>
              <a:schemeClr val="tx1"/>
            </a:solidFill>
          </a:endParaRPr>
        </a:p>
      </dgm:t>
    </dgm:pt>
    <dgm:pt modelId="{70C60E10-2DBC-476B-A15F-1D4ABC49691B}">
      <dgm:prSet/>
      <dgm:spPr/>
      <dgm:t>
        <a:bodyPr/>
        <a:lstStyle/>
        <a:p>
          <a:r>
            <a:rPr lang="es-EC" dirty="0">
              <a:solidFill>
                <a:schemeClr val="tx1"/>
              </a:solidFill>
            </a:rPr>
            <a:t>Asegurar la calidad de los productos</a:t>
          </a:r>
        </a:p>
      </dgm:t>
    </dgm:pt>
    <dgm:pt modelId="{7F2254EF-0353-45B2-9CFE-621F1EC18505}" type="parTrans" cxnId="{BB5FAFF0-4338-4CAE-B8E5-288552E0D796}">
      <dgm:prSet/>
      <dgm:spPr/>
      <dgm:t>
        <a:bodyPr/>
        <a:lstStyle/>
        <a:p>
          <a:endParaRPr lang="es-EC" dirty="0">
            <a:solidFill>
              <a:schemeClr val="tx1"/>
            </a:solidFill>
          </a:endParaRPr>
        </a:p>
      </dgm:t>
    </dgm:pt>
    <dgm:pt modelId="{D5F516B7-74AE-409D-849A-F5A06E84A9E3}" type="sibTrans" cxnId="{BB5FAFF0-4338-4CAE-B8E5-288552E0D796}">
      <dgm:prSet/>
      <dgm:spPr/>
      <dgm:t>
        <a:bodyPr/>
        <a:lstStyle/>
        <a:p>
          <a:endParaRPr lang="es-EC">
            <a:solidFill>
              <a:schemeClr val="tx1"/>
            </a:solidFill>
          </a:endParaRPr>
        </a:p>
      </dgm:t>
    </dgm:pt>
    <dgm:pt modelId="{11E0F410-345E-437B-AD10-D2CA622298C1}">
      <dgm:prSet phldrT="[Texto]"/>
      <dgm:spPr/>
      <dgm:t>
        <a:bodyPr/>
        <a:lstStyle/>
        <a:p>
          <a:r>
            <a:rPr lang="es-EC" dirty="0">
              <a:solidFill>
                <a:schemeClr val="tx1"/>
              </a:solidFill>
            </a:rPr>
            <a:t>Capacidad para abastecer de manera continua.</a:t>
          </a:r>
        </a:p>
      </dgm:t>
    </dgm:pt>
    <dgm:pt modelId="{B27E3C84-27FB-4023-B353-7DD6F7185BFA}" type="parTrans" cxnId="{9CE1BC72-6063-4D06-A284-94226A4FCD9D}">
      <dgm:prSet/>
      <dgm:spPr/>
      <dgm:t>
        <a:bodyPr/>
        <a:lstStyle/>
        <a:p>
          <a:endParaRPr lang="es-EC" dirty="0">
            <a:solidFill>
              <a:schemeClr val="tx1"/>
            </a:solidFill>
          </a:endParaRPr>
        </a:p>
      </dgm:t>
    </dgm:pt>
    <dgm:pt modelId="{457D155A-2C33-4713-B868-B61DBB490095}" type="sibTrans" cxnId="{9CE1BC72-6063-4D06-A284-94226A4FCD9D}">
      <dgm:prSet/>
      <dgm:spPr/>
      <dgm:t>
        <a:bodyPr/>
        <a:lstStyle/>
        <a:p>
          <a:endParaRPr lang="es-EC">
            <a:solidFill>
              <a:schemeClr val="tx1"/>
            </a:solidFill>
          </a:endParaRPr>
        </a:p>
      </dgm:t>
    </dgm:pt>
    <dgm:pt modelId="{155A1003-34DF-4AE2-B641-0862409BE9AC}">
      <dgm:prSet/>
      <dgm:spPr/>
      <dgm:t>
        <a:bodyPr/>
        <a:lstStyle/>
        <a:p>
          <a:r>
            <a:rPr lang="es-EC" dirty="0">
              <a:solidFill>
                <a:schemeClr val="tx1"/>
              </a:solidFill>
            </a:rPr>
            <a:t>Entregar la información necesaria al consumidor</a:t>
          </a:r>
        </a:p>
      </dgm:t>
    </dgm:pt>
    <dgm:pt modelId="{B7A27F59-6375-452E-BF94-8A156A439361}" type="parTrans" cxnId="{63954760-22BA-412C-9FD0-6B4E723B1CF5}">
      <dgm:prSet/>
      <dgm:spPr/>
      <dgm:t>
        <a:bodyPr/>
        <a:lstStyle/>
        <a:p>
          <a:endParaRPr lang="es-EC" dirty="0">
            <a:solidFill>
              <a:schemeClr val="tx1"/>
            </a:solidFill>
          </a:endParaRPr>
        </a:p>
      </dgm:t>
    </dgm:pt>
    <dgm:pt modelId="{8862FCDB-1BC8-4C12-9D67-75D4C3BCC3B9}" type="sibTrans" cxnId="{63954760-22BA-412C-9FD0-6B4E723B1CF5}">
      <dgm:prSet/>
      <dgm:spPr/>
      <dgm:t>
        <a:bodyPr/>
        <a:lstStyle/>
        <a:p>
          <a:endParaRPr lang="es-EC">
            <a:solidFill>
              <a:schemeClr val="tx1"/>
            </a:solidFill>
          </a:endParaRPr>
        </a:p>
      </dgm:t>
    </dgm:pt>
    <dgm:pt modelId="{81FA3CFA-C2F2-432C-9B3F-36875C06BB0B}">
      <dgm:prSet>
        <dgm:style>
          <a:lnRef idx="1">
            <a:schemeClr val="accent2"/>
          </a:lnRef>
          <a:fillRef idx="2">
            <a:schemeClr val="accent2"/>
          </a:fillRef>
          <a:effectRef idx="1">
            <a:schemeClr val="accent2"/>
          </a:effectRef>
          <a:fontRef idx="minor">
            <a:schemeClr val="dk1"/>
          </a:fontRef>
        </dgm:style>
      </dgm:prSet>
      <dgm:spPr/>
      <dgm:t>
        <a:bodyPr/>
        <a:lstStyle/>
        <a:p>
          <a:r>
            <a:rPr lang="es-EC" dirty="0">
              <a:solidFill>
                <a:schemeClr val="tx1"/>
              </a:solidFill>
            </a:rPr>
            <a:t>Garantizar el origen legal de la pesca</a:t>
          </a:r>
        </a:p>
      </dgm:t>
    </dgm:pt>
    <dgm:pt modelId="{1D701951-8B90-4150-BBD9-2E0A9A29411A}" type="parTrans" cxnId="{0A625901-75B3-48CA-B56E-6FDF5AE2F09A}">
      <dgm:prSet/>
      <dgm:spPr/>
      <dgm:t>
        <a:bodyPr/>
        <a:lstStyle/>
        <a:p>
          <a:endParaRPr lang="es-EC" dirty="0">
            <a:solidFill>
              <a:schemeClr val="tx1"/>
            </a:solidFill>
          </a:endParaRPr>
        </a:p>
      </dgm:t>
    </dgm:pt>
    <dgm:pt modelId="{406AC2F3-3C09-428F-915F-BE05AEB6E244}" type="sibTrans" cxnId="{0A625901-75B3-48CA-B56E-6FDF5AE2F09A}">
      <dgm:prSet/>
      <dgm:spPr/>
      <dgm:t>
        <a:bodyPr/>
        <a:lstStyle/>
        <a:p>
          <a:endParaRPr lang="es-EC">
            <a:solidFill>
              <a:schemeClr val="tx1"/>
            </a:solidFill>
          </a:endParaRPr>
        </a:p>
      </dgm:t>
    </dgm:pt>
    <dgm:pt modelId="{237F7729-4C5B-451C-82CA-F528CD319DCE}" type="pres">
      <dgm:prSet presAssocID="{0E4F64C7-315C-4D55-ACF4-8D9772BA4869}" presName="cycle" presStyleCnt="0">
        <dgm:presLayoutVars>
          <dgm:chMax val="1"/>
          <dgm:dir/>
          <dgm:animLvl val="ctr"/>
          <dgm:resizeHandles val="exact"/>
        </dgm:presLayoutVars>
      </dgm:prSet>
      <dgm:spPr/>
      <dgm:t>
        <a:bodyPr/>
        <a:lstStyle/>
        <a:p>
          <a:endParaRPr lang="es-ES"/>
        </a:p>
      </dgm:t>
    </dgm:pt>
    <dgm:pt modelId="{E4BFDA95-7210-4A0F-9FEC-5DA04EBB9910}" type="pres">
      <dgm:prSet presAssocID="{DCF164D0-3B2B-4745-BDBB-E92141737A35}" presName="centerShape" presStyleLbl="node0" presStyleIdx="0" presStyleCnt="1"/>
      <dgm:spPr/>
      <dgm:t>
        <a:bodyPr/>
        <a:lstStyle/>
        <a:p>
          <a:endParaRPr lang="es-ES"/>
        </a:p>
      </dgm:t>
    </dgm:pt>
    <dgm:pt modelId="{A028766D-5DED-46B5-A48E-AA6EC273D5C5}" type="pres">
      <dgm:prSet presAssocID="{AAF76C80-3542-46B8-90D3-333FD931C870}" presName="Name9" presStyleLbl="parChTrans1D2" presStyleIdx="0" presStyleCnt="5"/>
      <dgm:spPr/>
      <dgm:t>
        <a:bodyPr/>
        <a:lstStyle/>
        <a:p>
          <a:endParaRPr lang="es-ES"/>
        </a:p>
      </dgm:t>
    </dgm:pt>
    <dgm:pt modelId="{F093F47C-28D6-4C78-9FBE-4E3D504B4C01}" type="pres">
      <dgm:prSet presAssocID="{AAF76C80-3542-46B8-90D3-333FD931C870}" presName="connTx" presStyleLbl="parChTrans1D2" presStyleIdx="0" presStyleCnt="5"/>
      <dgm:spPr/>
      <dgm:t>
        <a:bodyPr/>
        <a:lstStyle/>
        <a:p>
          <a:endParaRPr lang="es-ES"/>
        </a:p>
      </dgm:t>
    </dgm:pt>
    <dgm:pt modelId="{BEC4ACC5-5D81-4197-96F7-0443C389029F}" type="pres">
      <dgm:prSet presAssocID="{58A52C29-7A9D-4F26-A374-499FA5E406C2}" presName="node" presStyleLbl="node1" presStyleIdx="0" presStyleCnt="5">
        <dgm:presLayoutVars>
          <dgm:bulletEnabled val="1"/>
        </dgm:presLayoutVars>
      </dgm:prSet>
      <dgm:spPr/>
      <dgm:t>
        <a:bodyPr/>
        <a:lstStyle/>
        <a:p>
          <a:endParaRPr lang="es-ES"/>
        </a:p>
      </dgm:t>
    </dgm:pt>
    <dgm:pt modelId="{F03356D1-A77E-4511-B060-5B6832937431}" type="pres">
      <dgm:prSet presAssocID="{B27E3C84-27FB-4023-B353-7DD6F7185BFA}" presName="Name9" presStyleLbl="parChTrans1D2" presStyleIdx="1" presStyleCnt="5"/>
      <dgm:spPr/>
      <dgm:t>
        <a:bodyPr/>
        <a:lstStyle/>
        <a:p>
          <a:endParaRPr lang="es-ES"/>
        </a:p>
      </dgm:t>
    </dgm:pt>
    <dgm:pt modelId="{A835F6D4-A041-48F0-AE69-09C972E2BD2B}" type="pres">
      <dgm:prSet presAssocID="{B27E3C84-27FB-4023-B353-7DD6F7185BFA}" presName="connTx" presStyleLbl="parChTrans1D2" presStyleIdx="1" presStyleCnt="5"/>
      <dgm:spPr/>
      <dgm:t>
        <a:bodyPr/>
        <a:lstStyle/>
        <a:p>
          <a:endParaRPr lang="es-ES"/>
        </a:p>
      </dgm:t>
    </dgm:pt>
    <dgm:pt modelId="{27FAE563-5EA9-4EFD-A78E-DFC428606D3E}" type="pres">
      <dgm:prSet presAssocID="{11E0F410-345E-437B-AD10-D2CA622298C1}" presName="node" presStyleLbl="node1" presStyleIdx="1" presStyleCnt="5">
        <dgm:presLayoutVars>
          <dgm:bulletEnabled val="1"/>
        </dgm:presLayoutVars>
      </dgm:prSet>
      <dgm:spPr/>
      <dgm:t>
        <a:bodyPr/>
        <a:lstStyle/>
        <a:p>
          <a:endParaRPr lang="es-ES"/>
        </a:p>
      </dgm:t>
    </dgm:pt>
    <dgm:pt modelId="{3FE01565-D089-490F-BB90-31FF8FF132E5}" type="pres">
      <dgm:prSet presAssocID="{7F2254EF-0353-45B2-9CFE-621F1EC18505}" presName="Name9" presStyleLbl="parChTrans1D2" presStyleIdx="2" presStyleCnt="5"/>
      <dgm:spPr/>
      <dgm:t>
        <a:bodyPr/>
        <a:lstStyle/>
        <a:p>
          <a:endParaRPr lang="es-ES"/>
        </a:p>
      </dgm:t>
    </dgm:pt>
    <dgm:pt modelId="{30528BB4-C256-4DB3-A59C-5878764884D6}" type="pres">
      <dgm:prSet presAssocID="{7F2254EF-0353-45B2-9CFE-621F1EC18505}" presName="connTx" presStyleLbl="parChTrans1D2" presStyleIdx="2" presStyleCnt="5"/>
      <dgm:spPr/>
      <dgm:t>
        <a:bodyPr/>
        <a:lstStyle/>
        <a:p>
          <a:endParaRPr lang="es-ES"/>
        </a:p>
      </dgm:t>
    </dgm:pt>
    <dgm:pt modelId="{3DBB72B0-8901-49F6-A421-EBE7C66EFA4F}" type="pres">
      <dgm:prSet presAssocID="{70C60E10-2DBC-476B-A15F-1D4ABC49691B}" presName="node" presStyleLbl="node1" presStyleIdx="2" presStyleCnt="5">
        <dgm:presLayoutVars>
          <dgm:bulletEnabled val="1"/>
        </dgm:presLayoutVars>
      </dgm:prSet>
      <dgm:spPr/>
      <dgm:t>
        <a:bodyPr/>
        <a:lstStyle/>
        <a:p>
          <a:endParaRPr lang="es-ES"/>
        </a:p>
      </dgm:t>
    </dgm:pt>
    <dgm:pt modelId="{4243E05C-0A4E-450D-9401-B59B1A29671A}" type="pres">
      <dgm:prSet presAssocID="{B7A27F59-6375-452E-BF94-8A156A439361}" presName="Name9" presStyleLbl="parChTrans1D2" presStyleIdx="3" presStyleCnt="5"/>
      <dgm:spPr/>
      <dgm:t>
        <a:bodyPr/>
        <a:lstStyle/>
        <a:p>
          <a:endParaRPr lang="es-ES"/>
        </a:p>
      </dgm:t>
    </dgm:pt>
    <dgm:pt modelId="{32BFB643-1512-4EDC-8590-14CCD8C1C0D7}" type="pres">
      <dgm:prSet presAssocID="{B7A27F59-6375-452E-BF94-8A156A439361}" presName="connTx" presStyleLbl="parChTrans1D2" presStyleIdx="3" presStyleCnt="5"/>
      <dgm:spPr/>
      <dgm:t>
        <a:bodyPr/>
        <a:lstStyle/>
        <a:p>
          <a:endParaRPr lang="es-ES"/>
        </a:p>
      </dgm:t>
    </dgm:pt>
    <dgm:pt modelId="{34AA5EC1-2FF2-4D8A-A2F2-C75EE7BF1CF1}" type="pres">
      <dgm:prSet presAssocID="{155A1003-34DF-4AE2-B641-0862409BE9AC}" presName="node" presStyleLbl="node1" presStyleIdx="3" presStyleCnt="5">
        <dgm:presLayoutVars>
          <dgm:bulletEnabled val="1"/>
        </dgm:presLayoutVars>
      </dgm:prSet>
      <dgm:spPr/>
      <dgm:t>
        <a:bodyPr/>
        <a:lstStyle/>
        <a:p>
          <a:endParaRPr lang="es-ES"/>
        </a:p>
      </dgm:t>
    </dgm:pt>
    <dgm:pt modelId="{0331E423-BA78-4F51-B921-8449591BFB4B}" type="pres">
      <dgm:prSet presAssocID="{1D701951-8B90-4150-BBD9-2E0A9A29411A}" presName="Name9" presStyleLbl="parChTrans1D2" presStyleIdx="4" presStyleCnt="5"/>
      <dgm:spPr/>
      <dgm:t>
        <a:bodyPr/>
        <a:lstStyle/>
        <a:p>
          <a:endParaRPr lang="es-ES"/>
        </a:p>
      </dgm:t>
    </dgm:pt>
    <dgm:pt modelId="{018B7AE9-B584-458E-B6D1-213CB56D70AB}" type="pres">
      <dgm:prSet presAssocID="{1D701951-8B90-4150-BBD9-2E0A9A29411A}" presName="connTx" presStyleLbl="parChTrans1D2" presStyleIdx="4" presStyleCnt="5"/>
      <dgm:spPr/>
      <dgm:t>
        <a:bodyPr/>
        <a:lstStyle/>
        <a:p>
          <a:endParaRPr lang="es-ES"/>
        </a:p>
      </dgm:t>
    </dgm:pt>
    <dgm:pt modelId="{BD9F8DA5-6538-4076-A1F4-310D73E14588}" type="pres">
      <dgm:prSet presAssocID="{81FA3CFA-C2F2-432C-9B3F-36875C06BB0B}" presName="node" presStyleLbl="node1" presStyleIdx="4" presStyleCnt="5">
        <dgm:presLayoutVars>
          <dgm:bulletEnabled val="1"/>
        </dgm:presLayoutVars>
      </dgm:prSet>
      <dgm:spPr/>
      <dgm:t>
        <a:bodyPr/>
        <a:lstStyle/>
        <a:p>
          <a:endParaRPr lang="es-ES"/>
        </a:p>
      </dgm:t>
    </dgm:pt>
  </dgm:ptLst>
  <dgm:cxnLst>
    <dgm:cxn modelId="{0640B168-FE45-4FFE-B3CD-F0EACC9BC197}" type="presOf" srcId="{11E0F410-345E-437B-AD10-D2CA622298C1}" destId="{27FAE563-5EA9-4EFD-A78E-DFC428606D3E}" srcOrd="0" destOrd="0" presId="urn:microsoft.com/office/officeart/2005/8/layout/radial1"/>
    <dgm:cxn modelId="{ACE833D2-4164-453F-B1FE-8E03E38D472D}" type="presOf" srcId="{B7A27F59-6375-452E-BF94-8A156A439361}" destId="{4243E05C-0A4E-450D-9401-B59B1A29671A}" srcOrd="0" destOrd="0" presId="urn:microsoft.com/office/officeart/2005/8/layout/radial1"/>
    <dgm:cxn modelId="{DAE9F740-8A52-42C5-A149-E969D0B217C7}" type="presOf" srcId="{B27E3C84-27FB-4023-B353-7DD6F7185BFA}" destId="{A835F6D4-A041-48F0-AE69-09C972E2BD2B}" srcOrd="1" destOrd="0" presId="urn:microsoft.com/office/officeart/2005/8/layout/radial1"/>
    <dgm:cxn modelId="{0A625901-75B3-48CA-B56E-6FDF5AE2F09A}" srcId="{DCF164D0-3B2B-4745-BDBB-E92141737A35}" destId="{81FA3CFA-C2F2-432C-9B3F-36875C06BB0B}" srcOrd="4" destOrd="0" parTransId="{1D701951-8B90-4150-BBD9-2E0A9A29411A}" sibTransId="{406AC2F3-3C09-428F-915F-BE05AEB6E244}"/>
    <dgm:cxn modelId="{A11CF882-2EC2-4D2F-98E0-89E8CEEB74E4}" type="presOf" srcId="{B7A27F59-6375-452E-BF94-8A156A439361}" destId="{32BFB643-1512-4EDC-8590-14CCD8C1C0D7}" srcOrd="1" destOrd="0" presId="urn:microsoft.com/office/officeart/2005/8/layout/radial1"/>
    <dgm:cxn modelId="{843734B2-9429-4386-8271-BEA29E7DB7D4}" type="presOf" srcId="{7F2254EF-0353-45B2-9CFE-621F1EC18505}" destId="{30528BB4-C256-4DB3-A59C-5878764884D6}" srcOrd="1" destOrd="0" presId="urn:microsoft.com/office/officeart/2005/8/layout/radial1"/>
    <dgm:cxn modelId="{5FF62BDC-B7E2-4F6E-90FE-326B22A3DFA5}" type="presOf" srcId="{7F2254EF-0353-45B2-9CFE-621F1EC18505}" destId="{3FE01565-D089-490F-BB90-31FF8FF132E5}" srcOrd="0" destOrd="0" presId="urn:microsoft.com/office/officeart/2005/8/layout/radial1"/>
    <dgm:cxn modelId="{63954760-22BA-412C-9FD0-6B4E723B1CF5}" srcId="{DCF164D0-3B2B-4745-BDBB-E92141737A35}" destId="{155A1003-34DF-4AE2-B641-0862409BE9AC}" srcOrd="3" destOrd="0" parTransId="{B7A27F59-6375-452E-BF94-8A156A439361}" sibTransId="{8862FCDB-1BC8-4C12-9D67-75D4C3BCC3B9}"/>
    <dgm:cxn modelId="{1D76E615-6E40-4139-A4B2-157C7D14F430}" type="presOf" srcId="{0E4F64C7-315C-4D55-ACF4-8D9772BA4869}" destId="{237F7729-4C5B-451C-82CA-F528CD319DCE}" srcOrd="0" destOrd="0" presId="urn:microsoft.com/office/officeart/2005/8/layout/radial1"/>
    <dgm:cxn modelId="{1C9BA858-A851-41B8-9A13-9B3F6CEBA493}" type="presOf" srcId="{58A52C29-7A9D-4F26-A374-499FA5E406C2}" destId="{BEC4ACC5-5D81-4197-96F7-0443C389029F}" srcOrd="0" destOrd="0" presId="urn:microsoft.com/office/officeart/2005/8/layout/radial1"/>
    <dgm:cxn modelId="{BB5FAFF0-4338-4CAE-B8E5-288552E0D796}" srcId="{DCF164D0-3B2B-4745-BDBB-E92141737A35}" destId="{70C60E10-2DBC-476B-A15F-1D4ABC49691B}" srcOrd="2" destOrd="0" parTransId="{7F2254EF-0353-45B2-9CFE-621F1EC18505}" sibTransId="{D5F516B7-74AE-409D-849A-F5A06E84A9E3}"/>
    <dgm:cxn modelId="{3B1A0563-B45A-4FC8-ABD5-95F9C23E8D2F}" type="presOf" srcId="{1D701951-8B90-4150-BBD9-2E0A9A29411A}" destId="{018B7AE9-B584-458E-B6D1-213CB56D70AB}" srcOrd="1" destOrd="0" presId="urn:microsoft.com/office/officeart/2005/8/layout/radial1"/>
    <dgm:cxn modelId="{D9EDBBF0-53FD-47A9-AF11-69B95B514FB1}" srcId="{DCF164D0-3B2B-4745-BDBB-E92141737A35}" destId="{58A52C29-7A9D-4F26-A374-499FA5E406C2}" srcOrd="0" destOrd="0" parTransId="{AAF76C80-3542-46B8-90D3-333FD931C870}" sibTransId="{4FA8F4D5-D23B-4071-8D4A-FEA5E549DE92}"/>
    <dgm:cxn modelId="{F2E228E9-4083-4315-A631-5645A8D33ABB}" type="presOf" srcId="{DCF164D0-3B2B-4745-BDBB-E92141737A35}" destId="{E4BFDA95-7210-4A0F-9FEC-5DA04EBB9910}" srcOrd="0" destOrd="0" presId="urn:microsoft.com/office/officeart/2005/8/layout/radial1"/>
    <dgm:cxn modelId="{92077AF7-EF64-4543-8441-16E4FB504516}" type="presOf" srcId="{1D701951-8B90-4150-BBD9-2E0A9A29411A}" destId="{0331E423-BA78-4F51-B921-8449591BFB4B}" srcOrd="0" destOrd="0" presId="urn:microsoft.com/office/officeart/2005/8/layout/radial1"/>
    <dgm:cxn modelId="{089A8FBC-9AC6-4801-B221-F593E33F59DF}" type="presOf" srcId="{B27E3C84-27FB-4023-B353-7DD6F7185BFA}" destId="{F03356D1-A77E-4511-B060-5B6832937431}" srcOrd="0" destOrd="0" presId="urn:microsoft.com/office/officeart/2005/8/layout/radial1"/>
    <dgm:cxn modelId="{D4E03C33-4686-4C40-B01B-188BBD239D49}" type="presOf" srcId="{70C60E10-2DBC-476B-A15F-1D4ABC49691B}" destId="{3DBB72B0-8901-49F6-A421-EBE7C66EFA4F}" srcOrd="0" destOrd="0" presId="urn:microsoft.com/office/officeart/2005/8/layout/radial1"/>
    <dgm:cxn modelId="{24DAD70A-4CF6-4C4D-AE94-CF8F58C8AA6D}" srcId="{0E4F64C7-315C-4D55-ACF4-8D9772BA4869}" destId="{DCF164D0-3B2B-4745-BDBB-E92141737A35}" srcOrd="0" destOrd="0" parTransId="{58EAA27F-1491-45C6-A116-5A040AF1009A}" sibTransId="{6ED79B12-6320-498E-A533-A676DC2BBCA4}"/>
    <dgm:cxn modelId="{9CE1BC72-6063-4D06-A284-94226A4FCD9D}" srcId="{DCF164D0-3B2B-4745-BDBB-E92141737A35}" destId="{11E0F410-345E-437B-AD10-D2CA622298C1}" srcOrd="1" destOrd="0" parTransId="{B27E3C84-27FB-4023-B353-7DD6F7185BFA}" sibTransId="{457D155A-2C33-4713-B868-B61DBB490095}"/>
    <dgm:cxn modelId="{A52822E9-DECE-4307-9688-DE50E28E8862}" type="presOf" srcId="{81FA3CFA-C2F2-432C-9B3F-36875C06BB0B}" destId="{BD9F8DA5-6538-4076-A1F4-310D73E14588}" srcOrd="0" destOrd="0" presId="urn:microsoft.com/office/officeart/2005/8/layout/radial1"/>
    <dgm:cxn modelId="{2BE5E3B3-2841-413A-A5E7-44368996F1A4}" type="presOf" srcId="{155A1003-34DF-4AE2-B641-0862409BE9AC}" destId="{34AA5EC1-2FF2-4D8A-A2F2-C75EE7BF1CF1}" srcOrd="0" destOrd="0" presId="urn:microsoft.com/office/officeart/2005/8/layout/radial1"/>
    <dgm:cxn modelId="{BDEADC98-36CA-4662-ABC3-319687865AFB}" type="presOf" srcId="{AAF76C80-3542-46B8-90D3-333FD931C870}" destId="{F093F47C-28D6-4C78-9FBE-4E3D504B4C01}" srcOrd="1" destOrd="0" presId="urn:microsoft.com/office/officeart/2005/8/layout/radial1"/>
    <dgm:cxn modelId="{55FDFDD5-1395-41F7-816C-3E88CDF9FB00}" type="presOf" srcId="{AAF76C80-3542-46B8-90D3-333FD931C870}" destId="{A028766D-5DED-46B5-A48E-AA6EC273D5C5}" srcOrd="0" destOrd="0" presId="urn:microsoft.com/office/officeart/2005/8/layout/radial1"/>
    <dgm:cxn modelId="{E57BA892-9A27-44E0-8415-179ABDF1862B}" type="presParOf" srcId="{237F7729-4C5B-451C-82CA-F528CD319DCE}" destId="{E4BFDA95-7210-4A0F-9FEC-5DA04EBB9910}" srcOrd="0" destOrd="0" presId="urn:microsoft.com/office/officeart/2005/8/layout/radial1"/>
    <dgm:cxn modelId="{198898FB-4709-48CD-A997-AEF000B26C63}" type="presParOf" srcId="{237F7729-4C5B-451C-82CA-F528CD319DCE}" destId="{A028766D-5DED-46B5-A48E-AA6EC273D5C5}" srcOrd="1" destOrd="0" presId="urn:microsoft.com/office/officeart/2005/8/layout/radial1"/>
    <dgm:cxn modelId="{10756501-E1CE-42A7-B7B3-D64A4F540E31}" type="presParOf" srcId="{A028766D-5DED-46B5-A48E-AA6EC273D5C5}" destId="{F093F47C-28D6-4C78-9FBE-4E3D504B4C01}" srcOrd="0" destOrd="0" presId="urn:microsoft.com/office/officeart/2005/8/layout/radial1"/>
    <dgm:cxn modelId="{685D0256-E94B-4778-9944-C42E36F16278}" type="presParOf" srcId="{237F7729-4C5B-451C-82CA-F528CD319DCE}" destId="{BEC4ACC5-5D81-4197-96F7-0443C389029F}" srcOrd="2" destOrd="0" presId="urn:microsoft.com/office/officeart/2005/8/layout/radial1"/>
    <dgm:cxn modelId="{2355A052-D70E-406D-B583-82C7F361D837}" type="presParOf" srcId="{237F7729-4C5B-451C-82CA-F528CD319DCE}" destId="{F03356D1-A77E-4511-B060-5B6832937431}" srcOrd="3" destOrd="0" presId="urn:microsoft.com/office/officeart/2005/8/layout/radial1"/>
    <dgm:cxn modelId="{4BEAE6D1-CFD1-4F9A-88CF-8ED271108ED5}" type="presParOf" srcId="{F03356D1-A77E-4511-B060-5B6832937431}" destId="{A835F6D4-A041-48F0-AE69-09C972E2BD2B}" srcOrd="0" destOrd="0" presId="urn:microsoft.com/office/officeart/2005/8/layout/radial1"/>
    <dgm:cxn modelId="{63C19A02-CA12-42FF-9C28-1B00F1637E48}" type="presParOf" srcId="{237F7729-4C5B-451C-82CA-F528CD319DCE}" destId="{27FAE563-5EA9-4EFD-A78E-DFC428606D3E}" srcOrd="4" destOrd="0" presId="urn:microsoft.com/office/officeart/2005/8/layout/radial1"/>
    <dgm:cxn modelId="{EC889480-8DD8-4B73-9313-8414766B476D}" type="presParOf" srcId="{237F7729-4C5B-451C-82CA-F528CD319DCE}" destId="{3FE01565-D089-490F-BB90-31FF8FF132E5}" srcOrd="5" destOrd="0" presId="urn:microsoft.com/office/officeart/2005/8/layout/radial1"/>
    <dgm:cxn modelId="{9D160252-06C3-4FE3-B3B4-C49395F3FB4A}" type="presParOf" srcId="{3FE01565-D089-490F-BB90-31FF8FF132E5}" destId="{30528BB4-C256-4DB3-A59C-5878764884D6}" srcOrd="0" destOrd="0" presId="urn:microsoft.com/office/officeart/2005/8/layout/radial1"/>
    <dgm:cxn modelId="{763259A9-388F-46ED-9528-F06656CE8EA3}" type="presParOf" srcId="{237F7729-4C5B-451C-82CA-F528CD319DCE}" destId="{3DBB72B0-8901-49F6-A421-EBE7C66EFA4F}" srcOrd="6" destOrd="0" presId="urn:microsoft.com/office/officeart/2005/8/layout/radial1"/>
    <dgm:cxn modelId="{3BB18CEC-D438-4039-A59F-FD0DA8F7B510}" type="presParOf" srcId="{237F7729-4C5B-451C-82CA-F528CD319DCE}" destId="{4243E05C-0A4E-450D-9401-B59B1A29671A}" srcOrd="7" destOrd="0" presId="urn:microsoft.com/office/officeart/2005/8/layout/radial1"/>
    <dgm:cxn modelId="{00CEB134-82F1-4AF5-9D3B-A85EF7B72FC4}" type="presParOf" srcId="{4243E05C-0A4E-450D-9401-B59B1A29671A}" destId="{32BFB643-1512-4EDC-8590-14CCD8C1C0D7}" srcOrd="0" destOrd="0" presId="urn:microsoft.com/office/officeart/2005/8/layout/radial1"/>
    <dgm:cxn modelId="{DDC3A9C1-C0BC-47FF-A07C-3BAB448FBD09}" type="presParOf" srcId="{237F7729-4C5B-451C-82CA-F528CD319DCE}" destId="{34AA5EC1-2FF2-4D8A-A2F2-C75EE7BF1CF1}" srcOrd="8" destOrd="0" presId="urn:microsoft.com/office/officeart/2005/8/layout/radial1"/>
    <dgm:cxn modelId="{2E83E09A-CFB7-429F-8BD5-D87402D16079}" type="presParOf" srcId="{237F7729-4C5B-451C-82CA-F528CD319DCE}" destId="{0331E423-BA78-4F51-B921-8449591BFB4B}" srcOrd="9" destOrd="0" presId="urn:microsoft.com/office/officeart/2005/8/layout/radial1"/>
    <dgm:cxn modelId="{4EBE598F-2F2B-410F-A4E4-52571581BB07}" type="presParOf" srcId="{0331E423-BA78-4F51-B921-8449591BFB4B}" destId="{018B7AE9-B584-458E-B6D1-213CB56D70AB}" srcOrd="0" destOrd="0" presId="urn:microsoft.com/office/officeart/2005/8/layout/radial1"/>
    <dgm:cxn modelId="{FEC1DFD9-93E3-474E-AA4B-51646A2C4E23}" type="presParOf" srcId="{237F7729-4C5B-451C-82CA-F528CD319DCE}" destId="{BD9F8DA5-6538-4076-A1F4-310D73E1458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E9205F-F17F-42C9-A779-99840B876C8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C"/>
        </a:p>
      </dgm:t>
    </dgm:pt>
    <dgm:pt modelId="{E96210F6-F1CF-44F7-A819-86FB0D6D2795}">
      <dgm:prSet phldrT="[Texto]"/>
      <dgm:spPr/>
      <dgm:t>
        <a:bodyPr/>
        <a:lstStyle/>
        <a:p>
          <a:r>
            <a:rPr lang="es-EC" dirty="0"/>
            <a:t>Registro de exportador</a:t>
          </a:r>
        </a:p>
      </dgm:t>
    </dgm:pt>
    <dgm:pt modelId="{CE7B4EA8-788C-437F-8F08-11B38C1A182B}" type="parTrans" cxnId="{FC927269-6D0C-466C-8DE3-03550568762B}">
      <dgm:prSet/>
      <dgm:spPr/>
      <dgm:t>
        <a:bodyPr/>
        <a:lstStyle/>
        <a:p>
          <a:endParaRPr lang="es-EC"/>
        </a:p>
      </dgm:t>
    </dgm:pt>
    <dgm:pt modelId="{94BA941C-03D5-4461-AD36-B481DEFDD8B6}" type="sibTrans" cxnId="{FC927269-6D0C-466C-8DE3-03550568762B}">
      <dgm:prSet/>
      <dgm:spPr/>
      <dgm:t>
        <a:bodyPr/>
        <a:lstStyle/>
        <a:p>
          <a:endParaRPr lang="es-EC"/>
        </a:p>
      </dgm:t>
    </dgm:pt>
    <dgm:pt modelId="{2C370015-ED32-4B92-A4D4-2F17B575BDF0}">
      <dgm:prSet phldrT="[Texto]"/>
      <dgm:spPr/>
      <dgm:t>
        <a:bodyPr/>
        <a:lstStyle/>
        <a:p>
          <a:r>
            <a:rPr lang="es-EC" dirty="0"/>
            <a:t>Obtención del RUC</a:t>
          </a:r>
        </a:p>
      </dgm:t>
    </dgm:pt>
    <dgm:pt modelId="{8E0BBCFD-F5CF-4977-8866-34A66DA09757}" type="parTrans" cxnId="{B0DA49EB-C273-4412-8DC6-F74F31FE58D3}">
      <dgm:prSet/>
      <dgm:spPr/>
      <dgm:t>
        <a:bodyPr/>
        <a:lstStyle/>
        <a:p>
          <a:endParaRPr lang="es-EC"/>
        </a:p>
      </dgm:t>
    </dgm:pt>
    <dgm:pt modelId="{E37FF982-C8F4-4923-8CD5-E072E77090FC}" type="sibTrans" cxnId="{B0DA49EB-C273-4412-8DC6-F74F31FE58D3}">
      <dgm:prSet/>
      <dgm:spPr/>
      <dgm:t>
        <a:bodyPr/>
        <a:lstStyle/>
        <a:p>
          <a:endParaRPr lang="es-EC"/>
        </a:p>
      </dgm:t>
    </dgm:pt>
    <dgm:pt modelId="{CC6142CA-B23A-46AB-AFE1-C141DF1AFB07}">
      <dgm:prSet phldrT="[Texto]"/>
      <dgm:spPr/>
      <dgm:t>
        <a:bodyPr/>
        <a:lstStyle/>
        <a:p>
          <a:r>
            <a:rPr lang="es-EC" dirty="0"/>
            <a:t>Certificado de firma electrónica</a:t>
          </a:r>
        </a:p>
      </dgm:t>
    </dgm:pt>
    <dgm:pt modelId="{E0A57E53-0292-430D-BB0B-8D9E075AEAD2}" type="parTrans" cxnId="{31FF497F-C90D-4E3D-AD90-BDE69CBB972D}">
      <dgm:prSet/>
      <dgm:spPr/>
      <dgm:t>
        <a:bodyPr/>
        <a:lstStyle/>
        <a:p>
          <a:endParaRPr lang="es-EC"/>
        </a:p>
      </dgm:t>
    </dgm:pt>
    <dgm:pt modelId="{9360A55B-1961-471D-B9BC-3A989BA1FB13}" type="sibTrans" cxnId="{31FF497F-C90D-4E3D-AD90-BDE69CBB972D}">
      <dgm:prSet/>
      <dgm:spPr/>
      <dgm:t>
        <a:bodyPr/>
        <a:lstStyle/>
        <a:p>
          <a:endParaRPr lang="es-EC"/>
        </a:p>
      </dgm:t>
    </dgm:pt>
    <dgm:pt modelId="{BF9F6D3A-FBD3-4139-BE6F-447AF2666082}">
      <dgm:prSet phldrT="[Texto]"/>
      <dgm:spPr/>
      <dgm:t>
        <a:bodyPr/>
        <a:lstStyle/>
        <a:p>
          <a:r>
            <a:rPr lang="es-EC" dirty="0"/>
            <a:t>Pre-embarque</a:t>
          </a:r>
        </a:p>
      </dgm:t>
    </dgm:pt>
    <dgm:pt modelId="{5FF10904-2EF1-40EE-90F6-0429F634A0D9}" type="parTrans" cxnId="{4470FAEC-FE8F-4926-9A6A-57BA4E12ABAC}">
      <dgm:prSet/>
      <dgm:spPr/>
      <dgm:t>
        <a:bodyPr/>
        <a:lstStyle/>
        <a:p>
          <a:endParaRPr lang="es-EC"/>
        </a:p>
      </dgm:t>
    </dgm:pt>
    <dgm:pt modelId="{EE91A1F7-3307-40D2-B7F9-9E99E61F8721}" type="sibTrans" cxnId="{4470FAEC-FE8F-4926-9A6A-57BA4E12ABAC}">
      <dgm:prSet/>
      <dgm:spPr/>
      <dgm:t>
        <a:bodyPr/>
        <a:lstStyle/>
        <a:p>
          <a:endParaRPr lang="es-EC"/>
        </a:p>
      </dgm:t>
    </dgm:pt>
    <dgm:pt modelId="{2572AF0B-ABD9-4CA1-A3A3-AE9722D1AAFA}">
      <dgm:prSet phldrT="[Texto]"/>
      <dgm:spPr/>
      <dgm:t>
        <a:bodyPr/>
        <a:lstStyle/>
        <a:p>
          <a:r>
            <a:rPr lang="es-EC" dirty="0"/>
            <a:t>Transmisión y aceptación de la DAE</a:t>
          </a:r>
        </a:p>
      </dgm:t>
    </dgm:pt>
    <dgm:pt modelId="{8A91F6C2-DC1C-48AC-9E37-1D8AD5D8D41C}" type="parTrans" cxnId="{94CF136C-57BB-444A-8419-637851F21B66}">
      <dgm:prSet/>
      <dgm:spPr/>
      <dgm:t>
        <a:bodyPr/>
        <a:lstStyle/>
        <a:p>
          <a:endParaRPr lang="es-EC"/>
        </a:p>
      </dgm:t>
    </dgm:pt>
    <dgm:pt modelId="{2AE72FD7-9B43-4B57-96C3-2984C45BF234}" type="sibTrans" cxnId="{94CF136C-57BB-444A-8419-637851F21B66}">
      <dgm:prSet/>
      <dgm:spPr/>
      <dgm:t>
        <a:bodyPr/>
        <a:lstStyle/>
        <a:p>
          <a:endParaRPr lang="es-EC"/>
        </a:p>
      </dgm:t>
    </dgm:pt>
    <dgm:pt modelId="{36D6FC72-9A75-4455-BE6B-588688F7FF29}">
      <dgm:prSet phldrT="[Texto]"/>
      <dgm:spPr/>
      <dgm:t>
        <a:bodyPr/>
        <a:lstStyle/>
        <a:p>
          <a:r>
            <a:rPr lang="es-EC" dirty="0"/>
            <a:t>Ingreso a deposito temporal</a:t>
          </a:r>
        </a:p>
      </dgm:t>
    </dgm:pt>
    <dgm:pt modelId="{DDB4A2A5-5966-4882-AB19-DAC3A38F31DF}" type="parTrans" cxnId="{5228F6FA-CD2B-4A8D-A85F-43F7188A75F4}">
      <dgm:prSet/>
      <dgm:spPr/>
      <dgm:t>
        <a:bodyPr/>
        <a:lstStyle/>
        <a:p>
          <a:endParaRPr lang="es-EC"/>
        </a:p>
      </dgm:t>
    </dgm:pt>
    <dgm:pt modelId="{5B4DEE81-8044-41DB-8053-AA0DF37EE577}" type="sibTrans" cxnId="{5228F6FA-CD2B-4A8D-A85F-43F7188A75F4}">
      <dgm:prSet/>
      <dgm:spPr/>
      <dgm:t>
        <a:bodyPr/>
        <a:lstStyle/>
        <a:p>
          <a:endParaRPr lang="es-EC"/>
        </a:p>
      </dgm:t>
    </dgm:pt>
    <dgm:pt modelId="{D3444499-36A9-44EC-ADB4-69602D940FF2}">
      <dgm:prSet phldrT="[Texto]"/>
      <dgm:spPr/>
      <dgm:t>
        <a:bodyPr/>
        <a:lstStyle/>
        <a:p>
          <a:r>
            <a:rPr lang="es-EC" dirty="0"/>
            <a:t>Post-embarque</a:t>
          </a:r>
        </a:p>
      </dgm:t>
    </dgm:pt>
    <dgm:pt modelId="{C4E036AB-8C60-461B-8BAD-91B74AFA2713}" type="parTrans" cxnId="{7D042CA3-E97C-41B1-9718-9ADDC7CF7F7B}">
      <dgm:prSet/>
      <dgm:spPr/>
      <dgm:t>
        <a:bodyPr/>
        <a:lstStyle/>
        <a:p>
          <a:endParaRPr lang="es-EC"/>
        </a:p>
      </dgm:t>
    </dgm:pt>
    <dgm:pt modelId="{B39C1600-6069-41A7-A2B6-C69148D92682}" type="sibTrans" cxnId="{7D042CA3-E97C-41B1-9718-9ADDC7CF7F7B}">
      <dgm:prSet/>
      <dgm:spPr/>
      <dgm:t>
        <a:bodyPr/>
        <a:lstStyle/>
        <a:p>
          <a:endParaRPr lang="es-EC"/>
        </a:p>
      </dgm:t>
    </dgm:pt>
    <dgm:pt modelId="{6FB2BD02-DEDF-48A2-96C8-9387A13DA7EC}">
      <dgm:prSet phldrT="[Texto]"/>
      <dgm:spPr/>
      <dgm:t>
        <a:bodyPr/>
        <a:lstStyle/>
        <a:p>
          <a:r>
            <a:rPr lang="es-EC" dirty="0"/>
            <a:t>Regularización con copias de factura, documento de transporte, packing list y Certificado de Origen</a:t>
          </a:r>
        </a:p>
      </dgm:t>
    </dgm:pt>
    <dgm:pt modelId="{8079B2AB-2AAF-48D0-9DB4-6DAD9EA97395}" type="parTrans" cxnId="{53BB1AE6-DE72-4981-97F2-7F8BDCB999C2}">
      <dgm:prSet/>
      <dgm:spPr/>
      <dgm:t>
        <a:bodyPr/>
        <a:lstStyle/>
        <a:p>
          <a:endParaRPr lang="es-EC"/>
        </a:p>
      </dgm:t>
    </dgm:pt>
    <dgm:pt modelId="{E58E43D2-C8FE-4252-9B1F-1BCC661C810A}" type="sibTrans" cxnId="{53BB1AE6-DE72-4981-97F2-7F8BDCB999C2}">
      <dgm:prSet/>
      <dgm:spPr/>
      <dgm:t>
        <a:bodyPr/>
        <a:lstStyle/>
        <a:p>
          <a:endParaRPr lang="es-EC"/>
        </a:p>
      </dgm:t>
    </dgm:pt>
    <dgm:pt modelId="{094F6641-5532-408E-BF00-D9F4FA947F4D}">
      <dgm:prSet phldrT="[Texto]"/>
      <dgm:spPr/>
      <dgm:t>
        <a:bodyPr/>
        <a:lstStyle/>
        <a:p>
          <a:r>
            <a:rPr lang="es-EC" dirty="0"/>
            <a:t>Registro en el Ecuapass</a:t>
          </a:r>
        </a:p>
      </dgm:t>
    </dgm:pt>
    <dgm:pt modelId="{9F0F74FC-FD65-45E3-AA64-DF3E0284D87E}" type="parTrans" cxnId="{9317B4BE-4CE6-40D1-8DF0-A7F068E78DAE}">
      <dgm:prSet/>
      <dgm:spPr/>
      <dgm:t>
        <a:bodyPr/>
        <a:lstStyle/>
        <a:p>
          <a:endParaRPr lang="es-EC"/>
        </a:p>
      </dgm:t>
    </dgm:pt>
    <dgm:pt modelId="{838F8D72-A584-4BA2-87AE-0ACEFC25A1DD}" type="sibTrans" cxnId="{9317B4BE-4CE6-40D1-8DF0-A7F068E78DAE}">
      <dgm:prSet/>
      <dgm:spPr/>
      <dgm:t>
        <a:bodyPr/>
        <a:lstStyle/>
        <a:p>
          <a:endParaRPr lang="es-EC"/>
        </a:p>
      </dgm:t>
    </dgm:pt>
    <dgm:pt modelId="{9B01E23E-557F-4B7B-B86C-63EB665490A5}">
      <dgm:prSet phldrT="[Texto]"/>
      <dgm:spPr/>
      <dgm:t>
        <a:bodyPr/>
        <a:lstStyle/>
        <a:p>
          <a:r>
            <a:rPr lang="es-EC" dirty="0"/>
            <a:t>Designación de canal de aforo</a:t>
          </a:r>
        </a:p>
      </dgm:t>
    </dgm:pt>
    <dgm:pt modelId="{6E7471B0-3AF3-47AD-AD0F-7B2227BE7AD2}" type="parTrans" cxnId="{C6D44D9D-7B3F-41EF-A3F0-CE92BFE0DF37}">
      <dgm:prSet/>
      <dgm:spPr/>
      <dgm:t>
        <a:bodyPr/>
        <a:lstStyle/>
        <a:p>
          <a:endParaRPr lang="es-EC"/>
        </a:p>
      </dgm:t>
    </dgm:pt>
    <dgm:pt modelId="{EAAA23A6-3687-4F06-9F13-DC14A1C0E0D6}" type="sibTrans" cxnId="{C6D44D9D-7B3F-41EF-A3F0-CE92BFE0DF37}">
      <dgm:prSet/>
      <dgm:spPr/>
      <dgm:t>
        <a:bodyPr/>
        <a:lstStyle/>
        <a:p>
          <a:endParaRPr lang="es-EC"/>
        </a:p>
      </dgm:t>
    </dgm:pt>
    <dgm:pt modelId="{30C56DE3-AA62-4BDA-9DFE-C279CF9C6ADC}" type="pres">
      <dgm:prSet presAssocID="{6EE9205F-F17F-42C9-A779-99840B876C83}" presName="theList" presStyleCnt="0">
        <dgm:presLayoutVars>
          <dgm:dir/>
          <dgm:animLvl val="lvl"/>
          <dgm:resizeHandles val="exact"/>
        </dgm:presLayoutVars>
      </dgm:prSet>
      <dgm:spPr/>
      <dgm:t>
        <a:bodyPr/>
        <a:lstStyle/>
        <a:p>
          <a:endParaRPr lang="es-ES"/>
        </a:p>
      </dgm:t>
    </dgm:pt>
    <dgm:pt modelId="{A3949249-4E1D-49B8-A3B9-0C3C290D4895}" type="pres">
      <dgm:prSet presAssocID="{E96210F6-F1CF-44F7-A819-86FB0D6D2795}" presName="compNode" presStyleCnt="0"/>
      <dgm:spPr/>
    </dgm:pt>
    <dgm:pt modelId="{F152F4E3-524A-4687-B494-15E6F8F2B56D}" type="pres">
      <dgm:prSet presAssocID="{E96210F6-F1CF-44F7-A819-86FB0D6D2795}" presName="noGeometry" presStyleCnt="0"/>
      <dgm:spPr/>
    </dgm:pt>
    <dgm:pt modelId="{968E087B-2625-4600-9982-6F42FD3986DB}" type="pres">
      <dgm:prSet presAssocID="{E96210F6-F1CF-44F7-A819-86FB0D6D2795}" presName="childTextVisible" presStyleLbl="bgAccFollowNode1" presStyleIdx="0" presStyleCnt="3">
        <dgm:presLayoutVars>
          <dgm:bulletEnabled val="1"/>
        </dgm:presLayoutVars>
      </dgm:prSet>
      <dgm:spPr/>
      <dgm:t>
        <a:bodyPr/>
        <a:lstStyle/>
        <a:p>
          <a:endParaRPr lang="es-ES"/>
        </a:p>
      </dgm:t>
    </dgm:pt>
    <dgm:pt modelId="{C48AD8F8-1CBF-4FBD-949F-5539ED0FC1C7}" type="pres">
      <dgm:prSet presAssocID="{E96210F6-F1CF-44F7-A819-86FB0D6D2795}" presName="childTextHidden" presStyleLbl="bgAccFollowNode1" presStyleIdx="0" presStyleCnt="3"/>
      <dgm:spPr/>
      <dgm:t>
        <a:bodyPr/>
        <a:lstStyle/>
        <a:p>
          <a:endParaRPr lang="es-ES"/>
        </a:p>
      </dgm:t>
    </dgm:pt>
    <dgm:pt modelId="{EE961052-45CF-44E2-A2B3-0237BDAC38BD}" type="pres">
      <dgm:prSet presAssocID="{E96210F6-F1CF-44F7-A819-86FB0D6D2795}" presName="parentText" presStyleLbl="node1" presStyleIdx="0" presStyleCnt="3">
        <dgm:presLayoutVars>
          <dgm:chMax val="1"/>
          <dgm:bulletEnabled val="1"/>
        </dgm:presLayoutVars>
      </dgm:prSet>
      <dgm:spPr/>
      <dgm:t>
        <a:bodyPr/>
        <a:lstStyle/>
        <a:p>
          <a:endParaRPr lang="es-ES"/>
        </a:p>
      </dgm:t>
    </dgm:pt>
    <dgm:pt modelId="{BB9B870B-7BF8-43FC-9269-D5DBFE200434}" type="pres">
      <dgm:prSet presAssocID="{E96210F6-F1CF-44F7-A819-86FB0D6D2795}" presName="aSpace" presStyleCnt="0"/>
      <dgm:spPr/>
    </dgm:pt>
    <dgm:pt modelId="{D9D3D876-B6E9-4CAF-8529-95AF0C1947C0}" type="pres">
      <dgm:prSet presAssocID="{BF9F6D3A-FBD3-4139-BE6F-447AF2666082}" presName="compNode" presStyleCnt="0"/>
      <dgm:spPr/>
    </dgm:pt>
    <dgm:pt modelId="{C303547E-E39C-431E-8E8D-BEA6809865AF}" type="pres">
      <dgm:prSet presAssocID="{BF9F6D3A-FBD3-4139-BE6F-447AF2666082}" presName="noGeometry" presStyleCnt="0"/>
      <dgm:spPr/>
    </dgm:pt>
    <dgm:pt modelId="{4BC799B5-AF7F-414C-96DE-58BAC9A5D0BE}" type="pres">
      <dgm:prSet presAssocID="{BF9F6D3A-FBD3-4139-BE6F-447AF2666082}" presName="childTextVisible" presStyleLbl="bgAccFollowNode1" presStyleIdx="1" presStyleCnt="3" custScaleX="110000">
        <dgm:presLayoutVars>
          <dgm:bulletEnabled val="1"/>
        </dgm:presLayoutVars>
      </dgm:prSet>
      <dgm:spPr/>
      <dgm:t>
        <a:bodyPr/>
        <a:lstStyle/>
        <a:p>
          <a:endParaRPr lang="es-ES"/>
        </a:p>
      </dgm:t>
    </dgm:pt>
    <dgm:pt modelId="{714809F1-CC5F-4639-B4C0-E0B4E8CD8F47}" type="pres">
      <dgm:prSet presAssocID="{BF9F6D3A-FBD3-4139-BE6F-447AF2666082}" presName="childTextHidden" presStyleLbl="bgAccFollowNode1" presStyleIdx="1" presStyleCnt="3"/>
      <dgm:spPr/>
      <dgm:t>
        <a:bodyPr/>
        <a:lstStyle/>
        <a:p>
          <a:endParaRPr lang="es-ES"/>
        </a:p>
      </dgm:t>
    </dgm:pt>
    <dgm:pt modelId="{C944D422-5A95-4E82-B70B-0BC2D1EB234C}" type="pres">
      <dgm:prSet presAssocID="{BF9F6D3A-FBD3-4139-BE6F-447AF2666082}" presName="parentText" presStyleLbl="node1" presStyleIdx="1" presStyleCnt="3">
        <dgm:presLayoutVars>
          <dgm:chMax val="1"/>
          <dgm:bulletEnabled val="1"/>
        </dgm:presLayoutVars>
      </dgm:prSet>
      <dgm:spPr/>
      <dgm:t>
        <a:bodyPr/>
        <a:lstStyle/>
        <a:p>
          <a:endParaRPr lang="es-ES"/>
        </a:p>
      </dgm:t>
    </dgm:pt>
    <dgm:pt modelId="{2BF5D2D4-E0E4-4EAF-AF29-D5759D51B181}" type="pres">
      <dgm:prSet presAssocID="{BF9F6D3A-FBD3-4139-BE6F-447AF2666082}" presName="aSpace" presStyleCnt="0"/>
      <dgm:spPr/>
    </dgm:pt>
    <dgm:pt modelId="{B5C54957-CD60-44EA-A4EB-F143F782E72C}" type="pres">
      <dgm:prSet presAssocID="{D3444499-36A9-44EC-ADB4-69602D940FF2}" presName="compNode" presStyleCnt="0"/>
      <dgm:spPr/>
    </dgm:pt>
    <dgm:pt modelId="{22A34532-520F-473E-9482-1BEDE1A52669}" type="pres">
      <dgm:prSet presAssocID="{D3444499-36A9-44EC-ADB4-69602D940FF2}" presName="noGeometry" presStyleCnt="0"/>
      <dgm:spPr/>
    </dgm:pt>
    <dgm:pt modelId="{F0E89AC9-7544-434B-BB76-EB72F4AAE486}" type="pres">
      <dgm:prSet presAssocID="{D3444499-36A9-44EC-ADB4-69602D940FF2}" presName="childTextVisible" presStyleLbl="bgAccFollowNode1" presStyleIdx="2" presStyleCnt="3">
        <dgm:presLayoutVars>
          <dgm:bulletEnabled val="1"/>
        </dgm:presLayoutVars>
      </dgm:prSet>
      <dgm:spPr/>
      <dgm:t>
        <a:bodyPr/>
        <a:lstStyle/>
        <a:p>
          <a:endParaRPr lang="es-ES"/>
        </a:p>
      </dgm:t>
    </dgm:pt>
    <dgm:pt modelId="{5051D2D6-5D2B-4C67-A180-EE1B4B7FFF1A}" type="pres">
      <dgm:prSet presAssocID="{D3444499-36A9-44EC-ADB4-69602D940FF2}" presName="childTextHidden" presStyleLbl="bgAccFollowNode1" presStyleIdx="2" presStyleCnt="3"/>
      <dgm:spPr/>
      <dgm:t>
        <a:bodyPr/>
        <a:lstStyle/>
        <a:p>
          <a:endParaRPr lang="es-ES"/>
        </a:p>
      </dgm:t>
    </dgm:pt>
    <dgm:pt modelId="{72D12F51-BAD1-4076-A9D0-BB88609A7AF7}" type="pres">
      <dgm:prSet presAssocID="{D3444499-36A9-44EC-ADB4-69602D940FF2}" presName="parentText" presStyleLbl="node1" presStyleIdx="2" presStyleCnt="3">
        <dgm:presLayoutVars>
          <dgm:chMax val="1"/>
          <dgm:bulletEnabled val="1"/>
        </dgm:presLayoutVars>
      </dgm:prSet>
      <dgm:spPr/>
      <dgm:t>
        <a:bodyPr/>
        <a:lstStyle/>
        <a:p>
          <a:endParaRPr lang="es-ES"/>
        </a:p>
      </dgm:t>
    </dgm:pt>
  </dgm:ptLst>
  <dgm:cxnLst>
    <dgm:cxn modelId="{BC2FFB65-D364-4411-92D8-B80175731111}" type="presOf" srcId="{E96210F6-F1CF-44F7-A819-86FB0D6D2795}" destId="{EE961052-45CF-44E2-A2B3-0237BDAC38BD}" srcOrd="0" destOrd="0" presId="urn:microsoft.com/office/officeart/2005/8/layout/hProcess6"/>
    <dgm:cxn modelId="{4470FAEC-FE8F-4926-9A6A-57BA4E12ABAC}" srcId="{6EE9205F-F17F-42C9-A779-99840B876C83}" destId="{BF9F6D3A-FBD3-4139-BE6F-447AF2666082}" srcOrd="1" destOrd="0" parTransId="{5FF10904-2EF1-40EE-90F6-0429F634A0D9}" sibTransId="{EE91A1F7-3307-40D2-B7F9-9E99E61F8721}"/>
    <dgm:cxn modelId="{0F80D7E3-9C80-40EB-8CB1-29B917B8A172}" type="presOf" srcId="{6EE9205F-F17F-42C9-A779-99840B876C83}" destId="{30C56DE3-AA62-4BDA-9DFE-C279CF9C6ADC}" srcOrd="0" destOrd="0" presId="urn:microsoft.com/office/officeart/2005/8/layout/hProcess6"/>
    <dgm:cxn modelId="{6E950E1F-7D67-4E32-8B65-4154261AD56D}" type="presOf" srcId="{36D6FC72-9A75-4455-BE6B-588688F7FF29}" destId="{714809F1-CC5F-4639-B4C0-E0B4E8CD8F47}" srcOrd="1" destOrd="1" presId="urn:microsoft.com/office/officeart/2005/8/layout/hProcess6"/>
    <dgm:cxn modelId="{0EFC9CFB-F2FC-4FCD-B09D-5FF8FFC9C294}" type="presOf" srcId="{2572AF0B-ABD9-4CA1-A3A3-AE9722D1AAFA}" destId="{714809F1-CC5F-4639-B4C0-E0B4E8CD8F47}" srcOrd="1" destOrd="0" presId="urn:microsoft.com/office/officeart/2005/8/layout/hProcess6"/>
    <dgm:cxn modelId="{0CD3EF2F-E3AF-429C-B969-97CB2DA23FAD}" type="presOf" srcId="{6FB2BD02-DEDF-48A2-96C8-9387A13DA7EC}" destId="{F0E89AC9-7544-434B-BB76-EB72F4AAE486}" srcOrd="0" destOrd="0" presId="urn:microsoft.com/office/officeart/2005/8/layout/hProcess6"/>
    <dgm:cxn modelId="{CF0486C2-323B-4F60-B76F-3740B00D91AD}" type="presOf" srcId="{BF9F6D3A-FBD3-4139-BE6F-447AF2666082}" destId="{C944D422-5A95-4E82-B70B-0BC2D1EB234C}" srcOrd="0" destOrd="0" presId="urn:microsoft.com/office/officeart/2005/8/layout/hProcess6"/>
    <dgm:cxn modelId="{4D7E9578-2F99-47F0-9055-067E7820BA73}" type="presOf" srcId="{36D6FC72-9A75-4455-BE6B-588688F7FF29}" destId="{4BC799B5-AF7F-414C-96DE-58BAC9A5D0BE}" srcOrd="0" destOrd="1" presId="urn:microsoft.com/office/officeart/2005/8/layout/hProcess6"/>
    <dgm:cxn modelId="{5228F6FA-CD2B-4A8D-A85F-43F7188A75F4}" srcId="{BF9F6D3A-FBD3-4139-BE6F-447AF2666082}" destId="{36D6FC72-9A75-4455-BE6B-588688F7FF29}" srcOrd="1" destOrd="0" parTransId="{DDB4A2A5-5966-4882-AB19-DAC3A38F31DF}" sibTransId="{5B4DEE81-8044-41DB-8053-AA0DF37EE577}"/>
    <dgm:cxn modelId="{A1B5C608-B9BA-485E-B279-29413307DA0F}" type="presOf" srcId="{2C370015-ED32-4B92-A4D4-2F17B575BDF0}" destId="{968E087B-2625-4600-9982-6F42FD3986DB}" srcOrd="0" destOrd="0" presId="urn:microsoft.com/office/officeart/2005/8/layout/hProcess6"/>
    <dgm:cxn modelId="{7D042CA3-E97C-41B1-9718-9ADDC7CF7F7B}" srcId="{6EE9205F-F17F-42C9-A779-99840B876C83}" destId="{D3444499-36A9-44EC-ADB4-69602D940FF2}" srcOrd="2" destOrd="0" parTransId="{C4E036AB-8C60-461B-8BAD-91B74AFA2713}" sibTransId="{B39C1600-6069-41A7-A2B6-C69148D92682}"/>
    <dgm:cxn modelId="{26843B88-B5E3-4006-B323-7450C13219C5}" type="presOf" srcId="{CC6142CA-B23A-46AB-AFE1-C141DF1AFB07}" destId="{968E087B-2625-4600-9982-6F42FD3986DB}" srcOrd="0" destOrd="1" presId="urn:microsoft.com/office/officeart/2005/8/layout/hProcess6"/>
    <dgm:cxn modelId="{E9700A9C-4134-42BA-8BB4-0E710DB8BAE7}" type="presOf" srcId="{2C370015-ED32-4B92-A4D4-2F17B575BDF0}" destId="{C48AD8F8-1CBF-4FBD-949F-5539ED0FC1C7}" srcOrd="1" destOrd="0" presId="urn:microsoft.com/office/officeart/2005/8/layout/hProcess6"/>
    <dgm:cxn modelId="{B0DA49EB-C273-4412-8DC6-F74F31FE58D3}" srcId="{E96210F6-F1CF-44F7-A819-86FB0D6D2795}" destId="{2C370015-ED32-4B92-A4D4-2F17B575BDF0}" srcOrd="0" destOrd="0" parTransId="{8E0BBCFD-F5CF-4977-8866-34A66DA09757}" sibTransId="{E37FF982-C8F4-4923-8CD5-E072E77090FC}"/>
    <dgm:cxn modelId="{1D89EFA3-E043-492F-B338-FB4EF6AFE59F}" type="presOf" srcId="{6FB2BD02-DEDF-48A2-96C8-9387A13DA7EC}" destId="{5051D2D6-5D2B-4C67-A180-EE1B4B7FFF1A}" srcOrd="1" destOrd="0" presId="urn:microsoft.com/office/officeart/2005/8/layout/hProcess6"/>
    <dgm:cxn modelId="{38B5F9EE-74AB-4594-AFFF-2065E492DC94}" type="presOf" srcId="{094F6641-5532-408E-BF00-D9F4FA947F4D}" destId="{968E087B-2625-4600-9982-6F42FD3986DB}" srcOrd="0" destOrd="2" presId="urn:microsoft.com/office/officeart/2005/8/layout/hProcess6"/>
    <dgm:cxn modelId="{C6D44D9D-7B3F-41EF-A3F0-CE92BFE0DF37}" srcId="{BF9F6D3A-FBD3-4139-BE6F-447AF2666082}" destId="{9B01E23E-557F-4B7B-B86C-63EB665490A5}" srcOrd="2" destOrd="0" parTransId="{6E7471B0-3AF3-47AD-AD0F-7B2227BE7AD2}" sibTransId="{EAAA23A6-3687-4F06-9F13-DC14A1C0E0D6}"/>
    <dgm:cxn modelId="{FC927269-6D0C-466C-8DE3-03550568762B}" srcId="{6EE9205F-F17F-42C9-A779-99840B876C83}" destId="{E96210F6-F1CF-44F7-A819-86FB0D6D2795}" srcOrd="0" destOrd="0" parTransId="{CE7B4EA8-788C-437F-8F08-11B38C1A182B}" sibTransId="{94BA941C-03D5-4461-AD36-B481DEFDD8B6}"/>
    <dgm:cxn modelId="{F29BB963-9D22-4459-B5E1-B8C9C5ECEFCF}" type="presOf" srcId="{094F6641-5532-408E-BF00-D9F4FA947F4D}" destId="{C48AD8F8-1CBF-4FBD-949F-5539ED0FC1C7}" srcOrd="1" destOrd="2" presId="urn:microsoft.com/office/officeart/2005/8/layout/hProcess6"/>
    <dgm:cxn modelId="{94CF136C-57BB-444A-8419-637851F21B66}" srcId="{BF9F6D3A-FBD3-4139-BE6F-447AF2666082}" destId="{2572AF0B-ABD9-4CA1-A3A3-AE9722D1AAFA}" srcOrd="0" destOrd="0" parTransId="{8A91F6C2-DC1C-48AC-9E37-1D8AD5D8D41C}" sibTransId="{2AE72FD7-9B43-4B57-96C3-2984C45BF234}"/>
    <dgm:cxn modelId="{53BB1AE6-DE72-4981-97F2-7F8BDCB999C2}" srcId="{D3444499-36A9-44EC-ADB4-69602D940FF2}" destId="{6FB2BD02-DEDF-48A2-96C8-9387A13DA7EC}" srcOrd="0" destOrd="0" parTransId="{8079B2AB-2AAF-48D0-9DB4-6DAD9EA97395}" sibTransId="{E58E43D2-C8FE-4252-9B1F-1BCC661C810A}"/>
    <dgm:cxn modelId="{1CF1BE28-F457-45A8-9B08-1ECDD7CC6848}" type="presOf" srcId="{2572AF0B-ABD9-4CA1-A3A3-AE9722D1AAFA}" destId="{4BC799B5-AF7F-414C-96DE-58BAC9A5D0BE}" srcOrd="0" destOrd="0" presId="urn:microsoft.com/office/officeart/2005/8/layout/hProcess6"/>
    <dgm:cxn modelId="{9317B4BE-4CE6-40D1-8DF0-A7F068E78DAE}" srcId="{E96210F6-F1CF-44F7-A819-86FB0D6D2795}" destId="{094F6641-5532-408E-BF00-D9F4FA947F4D}" srcOrd="2" destOrd="0" parTransId="{9F0F74FC-FD65-45E3-AA64-DF3E0284D87E}" sibTransId="{838F8D72-A584-4BA2-87AE-0ACEFC25A1DD}"/>
    <dgm:cxn modelId="{31FF497F-C90D-4E3D-AD90-BDE69CBB972D}" srcId="{E96210F6-F1CF-44F7-A819-86FB0D6D2795}" destId="{CC6142CA-B23A-46AB-AFE1-C141DF1AFB07}" srcOrd="1" destOrd="0" parTransId="{E0A57E53-0292-430D-BB0B-8D9E075AEAD2}" sibTransId="{9360A55B-1961-471D-B9BC-3A989BA1FB13}"/>
    <dgm:cxn modelId="{8BA808AB-8977-4B6B-BBA3-0AE9E5470255}" type="presOf" srcId="{CC6142CA-B23A-46AB-AFE1-C141DF1AFB07}" destId="{C48AD8F8-1CBF-4FBD-949F-5539ED0FC1C7}" srcOrd="1" destOrd="1" presId="urn:microsoft.com/office/officeart/2005/8/layout/hProcess6"/>
    <dgm:cxn modelId="{93B15921-D97E-45B6-A7E6-EBE6C9E33C52}" type="presOf" srcId="{D3444499-36A9-44EC-ADB4-69602D940FF2}" destId="{72D12F51-BAD1-4076-A9D0-BB88609A7AF7}" srcOrd="0" destOrd="0" presId="urn:microsoft.com/office/officeart/2005/8/layout/hProcess6"/>
    <dgm:cxn modelId="{E79EF97E-EA3B-4ECF-A8F2-A9EA35156D74}" type="presOf" srcId="{9B01E23E-557F-4B7B-B86C-63EB665490A5}" destId="{4BC799B5-AF7F-414C-96DE-58BAC9A5D0BE}" srcOrd="0" destOrd="2" presId="urn:microsoft.com/office/officeart/2005/8/layout/hProcess6"/>
    <dgm:cxn modelId="{F797DBE1-0AD9-4D86-895D-4F40EF1C744C}" type="presOf" srcId="{9B01E23E-557F-4B7B-B86C-63EB665490A5}" destId="{714809F1-CC5F-4639-B4C0-E0B4E8CD8F47}" srcOrd="1" destOrd="2" presId="urn:microsoft.com/office/officeart/2005/8/layout/hProcess6"/>
    <dgm:cxn modelId="{E277C95B-6973-45AD-8CFB-105D24227837}" type="presParOf" srcId="{30C56DE3-AA62-4BDA-9DFE-C279CF9C6ADC}" destId="{A3949249-4E1D-49B8-A3B9-0C3C290D4895}" srcOrd="0" destOrd="0" presId="urn:microsoft.com/office/officeart/2005/8/layout/hProcess6"/>
    <dgm:cxn modelId="{83E18A4D-5BA8-417C-A156-10615DF366F6}" type="presParOf" srcId="{A3949249-4E1D-49B8-A3B9-0C3C290D4895}" destId="{F152F4E3-524A-4687-B494-15E6F8F2B56D}" srcOrd="0" destOrd="0" presId="urn:microsoft.com/office/officeart/2005/8/layout/hProcess6"/>
    <dgm:cxn modelId="{1283823E-CC8E-4869-A7FF-4BF9E15D61CB}" type="presParOf" srcId="{A3949249-4E1D-49B8-A3B9-0C3C290D4895}" destId="{968E087B-2625-4600-9982-6F42FD3986DB}" srcOrd="1" destOrd="0" presId="urn:microsoft.com/office/officeart/2005/8/layout/hProcess6"/>
    <dgm:cxn modelId="{16BF5F2E-22F8-4C86-BCA8-1B2E889A9E42}" type="presParOf" srcId="{A3949249-4E1D-49B8-A3B9-0C3C290D4895}" destId="{C48AD8F8-1CBF-4FBD-949F-5539ED0FC1C7}" srcOrd="2" destOrd="0" presId="urn:microsoft.com/office/officeart/2005/8/layout/hProcess6"/>
    <dgm:cxn modelId="{6531BD7F-EB71-4A7C-9BD5-A96EDF738D79}" type="presParOf" srcId="{A3949249-4E1D-49B8-A3B9-0C3C290D4895}" destId="{EE961052-45CF-44E2-A2B3-0237BDAC38BD}" srcOrd="3" destOrd="0" presId="urn:microsoft.com/office/officeart/2005/8/layout/hProcess6"/>
    <dgm:cxn modelId="{96633F9E-50DC-4307-82DE-4E802C8C288F}" type="presParOf" srcId="{30C56DE3-AA62-4BDA-9DFE-C279CF9C6ADC}" destId="{BB9B870B-7BF8-43FC-9269-D5DBFE200434}" srcOrd="1" destOrd="0" presId="urn:microsoft.com/office/officeart/2005/8/layout/hProcess6"/>
    <dgm:cxn modelId="{C1708BAF-E5C6-440F-9FC4-3065757E8D93}" type="presParOf" srcId="{30C56DE3-AA62-4BDA-9DFE-C279CF9C6ADC}" destId="{D9D3D876-B6E9-4CAF-8529-95AF0C1947C0}" srcOrd="2" destOrd="0" presId="urn:microsoft.com/office/officeart/2005/8/layout/hProcess6"/>
    <dgm:cxn modelId="{EB6CDC0E-718C-40B8-95C9-8458E8F235D7}" type="presParOf" srcId="{D9D3D876-B6E9-4CAF-8529-95AF0C1947C0}" destId="{C303547E-E39C-431E-8E8D-BEA6809865AF}" srcOrd="0" destOrd="0" presId="urn:microsoft.com/office/officeart/2005/8/layout/hProcess6"/>
    <dgm:cxn modelId="{FFE9E6D4-B79C-4F73-9D88-A3ABA30494AD}" type="presParOf" srcId="{D9D3D876-B6E9-4CAF-8529-95AF0C1947C0}" destId="{4BC799B5-AF7F-414C-96DE-58BAC9A5D0BE}" srcOrd="1" destOrd="0" presId="urn:microsoft.com/office/officeart/2005/8/layout/hProcess6"/>
    <dgm:cxn modelId="{CD304304-75B5-40EC-87EA-272B7A073259}" type="presParOf" srcId="{D9D3D876-B6E9-4CAF-8529-95AF0C1947C0}" destId="{714809F1-CC5F-4639-B4C0-E0B4E8CD8F47}" srcOrd="2" destOrd="0" presId="urn:microsoft.com/office/officeart/2005/8/layout/hProcess6"/>
    <dgm:cxn modelId="{E5AD669D-5C6E-4A94-B2B0-97A7FA0F64FE}" type="presParOf" srcId="{D9D3D876-B6E9-4CAF-8529-95AF0C1947C0}" destId="{C944D422-5A95-4E82-B70B-0BC2D1EB234C}" srcOrd="3" destOrd="0" presId="urn:microsoft.com/office/officeart/2005/8/layout/hProcess6"/>
    <dgm:cxn modelId="{9892D874-3E35-4388-89CC-32909BDD327B}" type="presParOf" srcId="{30C56DE3-AA62-4BDA-9DFE-C279CF9C6ADC}" destId="{2BF5D2D4-E0E4-4EAF-AF29-D5759D51B181}" srcOrd="3" destOrd="0" presId="urn:microsoft.com/office/officeart/2005/8/layout/hProcess6"/>
    <dgm:cxn modelId="{E98ED26A-C2B1-4883-AA5D-44809EE6F225}" type="presParOf" srcId="{30C56DE3-AA62-4BDA-9DFE-C279CF9C6ADC}" destId="{B5C54957-CD60-44EA-A4EB-F143F782E72C}" srcOrd="4" destOrd="0" presId="urn:microsoft.com/office/officeart/2005/8/layout/hProcess6"/>
    <dgm:cxn modelId="{67B3342E-8691-4569-8C65-3E0B347B3893}" type="presParOf" srcId="{B5C54957-CD60-44EA-A4EB-F143F782E72C}" destId="{22A34532-520F-473E-9482-1BEDE1A52669}" srcOrd="0" destOrd="0" presId="urn:microsoft.com/office/officeart/2005/8/layout/hProcess6"/>
    <dgm:cxn modelId="{2AED3CEB-2495-495F-8807-0FDF6D92C0DF}" type="presParOf" srcId="{B5C54957-CD60-44EA-A4EB-F143F782E72C}" destId="{F0E89AC9-7544-434B-BB76-EB72F4AAE486}" srcOrd="1" destOrd="0" presId="urn:microsoft.com/office/officeart/2005/8/layout/hProcess6"/>
    <dgm:cxn modelId="{0CFE1C3A-FF8D-466C-8DA0-5035E4483812}" type="presParOf" srcId="{B5C54957-CD60-44EA-A4EB-F143F782E72C}" destId="{5051D2D6-5D2B-4C67-A180-EE1B4B7FFF1A}" srcOrd="2" destOrd="0" presId="urn:microsoft.com/office/officeart/2005/8/layout/hProcess6"/>
    <dgm:cxn modelId="{0C8C0F53-0709-4011-9FB2-9F86AAEE036A}" type="presParOf" srcId="{B5C54957-CD60-44EA-A4EB-F143F782E72C}" destId="{72D12F51-BAD1-4076-A9D0-BB88609A7AF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C30B2-8ADB-4AC8-AFB5-8131CE3F83AC}"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s-EC"/>
        </a:p>
      </dgm:t>
    </dgm:pt>
    <dgm:pt modelId="{98CC46E0-704D-404D-9AFF-566FFB715E06}">
      <dgm:prSet phldrT="[Texto]"/>
      <dgm:spPr/>
      <dgm:t>
        <a:bodyPr/>
        <a:lstStyle/>
        <a:p>
          <a:r>
            <a:rPr lang="es-EC" dirty="0"/>
            <a:t>Normar el comercio de bienes y servicios</a:t>
          </a:r>
        </a:p>
      </dgm:t>
    </dgm:pt>
    <dgm:pt modelId="{E8769BAD-CAA0-417D-95C6-C1DCFF9F0278}" type="parTrans" cxnId="{92B117E4-F5F8-4D83-975D-FE08CA3AFBC6}">
      <dgm:prSet/>
      <dgm:spPr/>
      <dgm:t>
        <a:bodyPr/>
        <a:lstStyle/>
        <a:p>
          <a:endParaRPr lang="es-EC"/>
        </a:p>
      </dgm:t>
    </dgm:pt>
    <dgm:pt modelId="{AEB735F9-DF4D-4A72-81B5-173209193EE1}" type="sibTrans" cxnId="{92B117E4-F5F8-4D83-975D-FE08CA3AFBC6}">
      <dgm:prSet/>
      <dgm:spPr/>
      <dgm:t>
        <a:bodyPr/>
        <a:lstStyle/>
        <a:p>
          <a:endParaRPr lang="es-EC" dirty="0"/>
        </a:p>
      </dgm:t>
    </dgm:pt>
    <dgm:pt modelId="{23FCCF54-BA5C-40D1-9DCC-BAB11C66C565}">
      <dgm:prSet phldrT="[Texto]"/>
      <dgm:spPr/>
      <dgm:t>
        <a:bodyPr/>
        <a:lstStyle/>
        <a:p>
          <a:r>
            <a:rPr lang="es-EC" dirty="0"/>
            <a:t>OTC</a:t>
          </a:r>
        </a:p>
      </dgm:t>
    </dgm:pt>
    <dgm:pt modelId="{C7E4A0FC-9877-4E31-BF8C-BCBBC7FFE08D}" type="parTrans" cxnId="{7DD95DDA-FCD6-4BD9-8DB8-6344F907F9C0}">
      <dgm:prSet/>
      <dgm:spPr/>
      <dgm:t>
        <a:bodyPr/>
        <a:lstStyle/>
        <a:p>
          <a:endParaRPr lang="es-EC"/>
        </a:p>
      </dgm:t>
    </dgm:pt>
    <dgm:pt modelId="{E79758A5-6F73-4126-9E58-86C738CA1D11}" type="sibTrans" cxnId="{7DD95DDA-FCD6-4BD9-8DB8-6344F907F9C0}">
      <dgm:prSet/>
      <dgm:spPr/>
      <dgm:t>
        <a:bodyPr/>
        <a:lstStyle/>
        <a:p>
          <a:endParaRPr lang="es-EC" dirty="0"/>
        </a:p>
      </dgm:t>
    </dgm:pt>
    <dgm:pt modelId="{FB0A4FE3-CBDF-4E74-80EF-117D442B4721}">
      <dgm:prSet phldrT="[Texto]"/>
      <dgm:spPr/>
      <dgm:t>
        <a:bodyPr/>
        <a:lstStyle/>
        <a:p>
          <a:r>
            <a:rPr lang="es-EC" dirty="0"/>
            <a:t>Cronograma de eliminación arancelaria </a:t>
          </a:r>
        </a:p>
      </dgm:t>
    </dgm:pt>
    <dgm:pt modelId="{D3B438FB-3F7B-4F0C-892D-5FD869EFF0F1}" type="parTrans" cxnId="{8E699D20-6B11-44AC-977D-85D54C558878}">
      <dgm:prSet/>
      <dgm:spPr/>
      <dgm:t>
        <a:bodyPr/>
        <a:lstStyle/>
        <a:p>
          <a:endParaRPr lang="es-EC"/>
        </a:p>
      </dgm:t>
    </dgm:pt>
    <dgm:pt modelId="{486A7F71-6918-49B5-BF39-3E7B0C9403C5}" type="sibTrans" cxnId="{8E699D20-6B11-44AC-977D-85D54C558878}">
      <dgm:prSet/>
      <dgm:spPr/>
      <dgm:t>
        <a:bodyPr/>
        <a:lstStyle/>
        <a:p>
          <a:endParaRPr lang="es-EC" dirty="0"/>
        </a:p>
      </dgm:t>
    </dgm:pt>
    <dgm:pt modelId="{215C8BB7-91BC-4113-AB2C-0B680FA247B2}">
      <dgm:prSet phldrT="[Texto]"/>
      <dgm:spPr/>
      <dgm:t>
        <a:bodyPr/>
        <a:lstStyle/>
        <a:p>
          <a:r>
            <a:rPr lang="es-EC" dirty="0"/>
            <a:t>Categoría 0</a:t>
          </a:r>
        </a:p>
      </dgm:t>
    </dgm:pt>
    <dgm:pt modelId="{8531C15D-0384-44B0-ADEB-239CCCA5AAB4}" type="parTrans" cxnId="{30D99B23-5AE1-4A9F-B7AA-E0AF49D2EAD0}">
      <dgm:prSet/>
      <dgm:spPr/>
      <dgm:t>
        <a:bodyPr/>
        <a:lstStyle/>
        <a:p>
          <a:endParaRPr lang="es-EC"/>
        </a:p>
      </dgm:t>
    </dgm:pt>
    <dgm:pt modelId="{C76134FD-4ECF-4D74-BFBA-78EB9B60185C}" type="sibTrans" cxnId="{30D99B23-5AE1-4A9F-B7AA-E0AF49D2EAD0}">
      <dgm:prSet/>
      <dgm:spPr/>
      <dgm:t>
        <a:bodyPr/>
        <a:lstStyle/>
        <a:p>
          <a:endParaRPr lang="es-EC" dirty="0"/>
        </a:p>
      </dgm:t>
    </dgm:pt>
    <dgm:pt modelId="{B607F61E-A106-40EB-8FB9-7E21213599CE}">
      <dgm:prSet phldrT="[Texto]"/>
      <dgm:spPr/>
      <dgm:t>
        <a:bodyPr/>
        <a:lstStyle/>
        <a:p>
          <a:r>
            <a:rPr lang="es-EC" dirty="0"/>
            <a:t>Se eliminará el ad-valorem pero se mantendrá los aranceles  específicos </a:t>
          </a:r>
        </a:p>
      </dgm:t>
    </dgm:pt>
    <dgm:pt modelId="{6AE560F2-ECE4-4308-9C78-07AC073B72F1}" type="parTrans" cxnId="{2235B42C-8AA7-4375-8CCA-E47C6F454E60}">
      <dgm:prSet/>
      <dgm:spPr/>
      <dgm:t>
        <a:bodyPr/>
        <a:lstStyle/>
        <a:p>
          <a:endParaRPr lang="es-EC"/>
        </a:p>
      </dgm:t>
    </dgm:pt>
    <dgm:pt modelId="{28A7B32E-6015-4FFB-95C0-03AE8B12A702}" type="sibTrans" cxnId="{2235B42C-8AA7-4375-8CCA-E47C6F454E60}">
      <dgm:prSet/>
      <dgm:spPr/>
      <dgm:t>
        <a:bodyPr/>
        <a:lstStyle/>
        <a:p>
          <a:endParaRPr lang="es-EC" dirty="0"/>
        </a:p>
      </dgm:t>
    </dgm:pt>
    <dgm:pt modelId="{8DA87954-E96B-48BE-A04C-A3EF181AD2E6}" type="pres">
      <dgm:prSet presAssocID="{A16C30B2-8ADB-4AC8-AFB5-8131CE3F83AC}" presName="cycle" presStyleCnt="0">
        <dgm:presLayoutVars>
          <dgm:dir/>
          <dgm:resizeHandles val="exact"/>
        </dgm:presLayoutVars>
      </dgm:prSet>
      <dgm:spPr/>
      <dgm:t>
        <a:bodyPr/>
        <a:lstStyle/>
        <a:p>
          <a:endParaRPr lang="es-ES"/>
        </a:p>
      </dgm:t>
    </dgm:pt>
    <dgm:pt modelId="{846833A1-F400-48D4-985C-6B5A81F6B1AD}" type="pres">
      <dgm:prSet presAssocID="{98CC46E0-704D-404D-9AFF-566FFB715E06}" presName="node" presStyleLbl="node1" presStyleIdx="0" presStyleCnt="5">
        <dgm:presLayoutVars>
          <dgm:bulletEnabled val="1"/>
        </dgm:presLayoutVars>
      </dgm:prSet>
      <dgm:spPr/>
      <dgm:t>
        <a:bodyPr/>
        <a:lstStyle/>
        <a:p>
          <a:endParaRPr lang="es-ES"/>
        </a:p>
      </dgm:t>
    </dgm:pt>
    <dgm:pt modelId="{12AE39CE-F21E-4767-9F17-17387974EDDE}" type="pres">
      <dgm:prSet presAssocID="{AEB735F9-DF4D-4A72-81B5-173209193EE1}" presName="sibTrans" presStyleLbl="sibTrans2D1" presStyleIdx="0" presStyleCnt="5"/>
      <dgm:spPr/>
      <dgm:t>
        <a:bodyPr/>
        <a:lstStyle/>
        <a:p>
          <a:endParaRPr lang="es-ES"/>
        </a:p>
      </dgm:t>
    </dgm:pt>
    <dgm:pt modelId="{BD76199A-A0DE-46F0-A11B-1F18E7E392EC}" type="pres">
      <dgm:prSet presAssocID="{AEB735F9-DF4D-4A72-81B5-173209193EE1}" presName="connectorText" presStyleLbl="sibTrans2D1" presStyleIdx="0" presStyleCnt="5"/>
      <dgm:spPr/>
      <dgm:t>
        <a:bodyPr/>
        <a:lstStyle/>
        <a:p>
          <a:endParaRPr lang="es-ES"/>
        </a:p>
      </dgm:t>
    </dgm:pt>
    <dgm:pt modelId="{0A1E847A-54C6-4B69-9EED-F3977BA3EF11}" type="pres">
      <dgm:prSet presAssocID="{23FCCF54-BA5C-40D1-9DCC-BAB11C66C565}" presName="node" presStyleLbl="node1" presStyleIdx="1" presStyleCnt="5">
        <dgm:presLayoutVars>
          <dgm:bulletEnabled val="1"/>
        </dgm:presLayoutVars>
      </dgm:prSet>
      <dgm:spPr/>
      <dgm:t>
        <a:bodyPr/>
        <a:lstStyle/>
        <a:p>
          <a:endParaRPr lang="es-ES"/>
        </a:p>
      </dgm:t>
    </dgm:pt>
    <dgm:pt modelId="{26B2AC9A-34CB-4EEE-8F07-69A2A708DEEB}" type="pres">
      <dgm:prSet presAssocID="{E79758A5-6F73-4126-9E58-86C738CA1D11}" presName="sibTrans" presStyleLbl="sibTrans2D1" presStyleIdx="1" presStyleCnt="5"/>
      <dgm:spPr/>
      <dgm:t>
        <a:bodyPr/>
        <a:lstStyle/>
        <a:p>
          <a:endParaRPr lang="es-ES"/>
        </a:p>
      </dgm:t>
    </dgm:pt>
    <dgm:pt modelId="{F851BDDB-AD13-422C-998E-65A0211E6BB6}" type="pres">
      <dgm:prSet presAssocID="{E79758A5-6F73-4126-9E58-86C738CA1D11}" presName="connectorText" presStyleLbl="sibTrans2D1" presStyleIdx="1" presStyleCnt="5"/>
      <dgm:spPr/>
      <dgm:t>
        <a:bodyPr/>
        <a:lstStyle/>
        <a:p>
          <a:endParaRPr lang="es-ES"/>
        </a:p>
      </dgm:t>
    </dgm:pt>
    <dgm:pt modelId="{B45A70DB-F286-45E9-A713-789E94680017}" type="pres">
      <dgm:prSet presAssocID="{FB0A4FE3-CBDF-4E74-80EF-117D442B4721}" presName="node" presStyleLbl="node1" presStyleIdx="2" presStyleCnt="5">
        <dgm:presLayoutVars>
          <dgm:bulletEnabled val="1"/>
        </dgm:presLayoutVars>
      </dgm:prSet>
      <dgm:spPr/>
      <dgm:t>
        <a:bodyPr/>
        <a:lstStyle/>
        <a:p>
          <a:endParaRPr lang="es-ES"/>
        </a:p>
      </dgm:t>
    </dgm:pt>
    <dgm:pt modelId="{5F275999-0C30-466D-9711-BA45DB03C73F}" type="pres">
      <dgm:prSet presAssocID="{486A7F71-6918-49B5-BF39-3E7B0C9403C5}" presName="sibTrans" presStyleLbl="sibTrans2D1" presStyleIdx="2" presStyleCnt="5"/>
      <dgm:spPr/>
      <dgm:t>
        <a:bodyPr/>
        <a:lstStyle/>
        <a:p>
          <a:endParaRPr lang="es-ES"/>
        </a:p>
      </dgm:t>
    </dgm:pt>
    <dgm:pt modelId="{F6E42E8D-93AA-48ED-BE19-7DE6BE80CEA8}" type="pres">
      <dgm:prSet presAssocID="{486A7F71-6918-49B5-BF39-3E7B0C9403C5}" presName="connectorText" presStyleLbl="sibTrans2D1" presStyleIdx="2" presStyleCnt="5"/>
      <dgm:spPr/>
      <dgm:t>
        <a:bodyPr/>
        <a:lstStyle/>
        <a:p>
          <a:endParaRPr lang="es-ES"/>
        </a:p>
      </dgm:t>
    </dgm:pt>
    <dgm:pt modelId="{139699C0-C7C2-4823-8EE5-F685C1351D7D}" type="pres">
      <dgm:prSet presAssocID="{215C8BB7-91BC-4113-AB2C-0B680FA247B2}" presName="node" presStyleLbl="node1" presStyleIdx="3" presStyleCnt="5">
        <dgm:presLayoutVars>
          <dgm:bulletEnabled val="1"/>
        </dgm:presLayoutVars>
      </dgm:prSet>
      <dgm:spPr/>
      <dgm:t>
        <a:bodyPr/>
        <a:lstStyle/>
        <a:p>
          <a:endParaRPr lang="es-ES"/>
        </a:p>
      </dgm:t>
    </dgm:pt>
    <dgm:pt modelId="{ABF6365E-547D-4A83-8DD6-D6C36A424656}" type="pres">
      <dgm:prSet presAssocID="{C76134FD-4ECF-4D74-BFBA-78EB9B60185C}" presName="sibTrans" presStyleLbl="sibTrans2D1" presStyleIdx="3" presStyleCnt="5"/>
      <dgm:spPr/>
      <dgm:t>
        <a:bodyPr/>
        <a:lstStyle/>
        <a:p>
          <a:endParaRPr lang="es-ES"/>
        </a:p>
      </dgm:t>
    </dgm:pt>
    <dgm:pt modelId="{79B2FBB4-9FFB-4206-B533-2FABB80EE997}" type="pres">
      <dgm:prSet presAssocID="{C76134FD-4ECF-4D74-BFBA-78EB9B60185C}" presName="connectorText" presStyleLbl="sibTrans2D1" presStyleIdx="3" presStyleCnt="5"/>
      <dgm:spPr/>
      <dgm:t>
        <a:bodyPr/>
        <a:lstStyle/>
        <a:p>
          <a:endParaRPr lang="es-ES"/>
        </a:p>
      </dgm:t>
    </dgm:pt>
    <dgm:pt modelId="{96538B96-DF38-4365-9350-1AECFFD49420}" type="pres">
      <dgm:prSet presAssocID="{B607F61E-A106-40EB-8FB9-7E21213599CE}" presName="node" presStyleLbl="node1" presStyleIdx="4" presStyleCnt="5">
        <dgm:presLayoutVars>
          <dgm:bulletEnabled val="1"/>
        </dgm:presLayoutVars>
      </dgm:prSet>
      <dgm:spPr/>
      <dgm:t>
        <a:bodyPr/>
        <a:lstStyle/>
        <a:p>
          <a:endParaRPr lang="es-ES"/>
        </a:p>
      </dgm:t>
    </dgm:pt>
    <dgm:pt modelId="{77780D6A-F327-4FA6-83B4-A5F55C826AC0}" type="pres">
      <dgm:prSet presAssocID="{28A7B32E-6015-4FFB-95C0-03AE8B12A702}" presName="sibTrans" presStyleLbl="sibTrans2D1" presStyleIdx="4" presStyleCnt="5"/>
      <dgm:spPr/>
      <dgm:t>
        <a:bodyPr/>
        <a:lstStyle/>
        <a:p>
          <a:endParaRPr lang="es-ES"/>
        </a:p>
      </dgm:t>
    </dgm:pt>
    <dgm:pt modelId="{1FFB42C8-6544-48D1-A633-1C7947574F6A}" type="pres">
      <dgm:prSet presAssocID="{28A7B32E-6015-4FFB-95C0-03AE8B12A702}" presName="connectorText" presStyleLbl="sibTrans2D1" presStyleIdx="4" presStyleCnt="5"/>
      <dgm:spPr/>
      <dgm:t>
        <a:bodyPr/>
        <a:lstStyle/>
        <a:p>
          <a:endParaRPr lang="es-ES"/>
        </a:p>
      </dgm:t>
    </dgm:pt>
  </dgm:ptLst>
  <dgm:cxnLst>
    <dgm:cxn modelId="{8B72FAD2-88DA-49C7-AEF0-434502966E0C}" type="presOf" srcId="{AEB735F9-DF4D-4A72-81B5-173209193EE1}" destId="{12AE39CE-F21E-4767-9F17-17387974EDDE}" srcOrd="0" destOrd="0" presId="urn:microsoft.com/office/officeart/2005/8/layout/cycle2"/>
    <dgm:cxn modelId="{67F8B5EE-8ABD-4885-A544-5A0D2489BAE4}" type="presOf" srcId="{98CC46E0-704D-404D-9AFF-566FFB715E06}" destId="{846833A1-F400-48D4-985C-6B5A81F6B1AD}" srcOrd="0" destOrd="0" presId="urn:microsoft.com/office/officeart/2005/8/layout/cycle2"/>
    <dgm:cxn modelId="{0A7CEF15-F745-4F5D-A799-4E7FE42CF561}" type="presOf" srcId="{A16C30B2-8ADB-4AC8-AFB5-8131CE3F83AC}" destId="{8DA87954-E96B-48BE-A04C-A3EF181AD2E6}" srcOrd="0" destOrd="0" presId="urn:microsoft.com/office/officeart/2005/8/layout/cycle2"/>
    <dgm:cxn modelId="{64B0FB82-3402-48BD-A400-F4A99919E907}" type="presOf" srcId="{215C8BB7-91BC-4113-AB2C-0B680FA247B2}" destId="{139699C0-C7C2-4823-8EE5-F685C1351D7D}" srcOrd="0" destOrd="0" presId="urn:microsoft.com/office/officeart/2005/8/layout/cycle2"/>
    <dgm:cxn modelId="{69AC5A27-5D40-4BF4-9051-621034A48BCA}" type="presOf" srcId="{B607F61E-A106-40EB-8FB9-7E21213599CE}" destId="{96538B96-DF38-4365-9350-1AECFFD49420}" srcOrd="0" destOrd="0" presId="urn:microsoft.com/office/officeart/2005/8/layout/cycle2"/>
    <dgm:cxn modelId="{2235B42C-8AA7-4375-8CCA-E47C6F454E60}" srcId="{A16C30B2-8ADB-4AC8-AFB5-8131CE3F83AC}" destId="{B607F61E-A106-40EB-8FB9-7E21213599CE}" srcOrd="4" destOrd="0" parTransId="{6AE560F2-ECE4-4308-9C78-07AC073B72F1}" sibTransId="{28A7B32E-6015-4FFB-95C0-03AE8B12A702}"/>
    <dgm:cxn modelId="{268D83BC-CD25-419A-9CCC-49077445E014}" type="presOf" srcId="{23FCCF54-BA5C-40D1-9DCC-BAB11C66C565}" destId="{0A1E847A-54C6-4B69-9EED-F3977BA3EF11}" srcOrd="0" destOrd="0" presId="urn:microsoft.com/office/officeart/2005/8/layout/cycle2"/>
    <dgm:cxn modelId="{60E6C962-3C7E-456B-B9F6-B9A9FDBC7CB4}" type="presOf" srcId="{486A7F71-6918-49B5-BF39-3E7B0C9403C5}" destId="{5F275999-0C30-466D-9711-BA45DB03C73F}" srcOrd="0" destOrd="0" presId="urn:microsoft.com/office/officeart/2005/8/layout/cycle2"/>
    <dgm:cxn modelId="{054F24F8-0152-45E4-AA76-FF87174E5B7E}" type="presOf" srcId="{486A7F71-6918-49B5-BF39-3E7B0C9403C5}" destId="{F6E42E8D-93AA-48ED-BE19-7DE6BE80CEA8}" srcOrd="1" destOrd="0" presId="urn:microsoft.com/office/officeart/2005/8/layout/cycle2"/>
    <dgm:cxn modelId="{92B117E4-F5F8-4D83-975D-FE08CA3AFBC6}" srcId="{A16C30B2-8ADB-4AC8-AFB5-8131CE3F83AC}" destId="{98CC46E0-704D-404D-9AFF-566FFB715E06}" srcOrd="0" destOrd="0" parTransId="{E8769BAD-CAA0-417D-95C6-C1DCFF9F0278}" sibTransId="{AEB735F9-DF4D-4A72-81B5-173209193EE1}"/>
    <dgm:cxn modelId="{DB37BB7D-E2AD-49C4-A6A8-F825164885B3}" type="presOf" srcId="{FB0A4FE3-CBDF-4E74-80EF-117D442B4721}" destId="{B45A70DB-F286-45E9-A713-789E94680017}" srcOrd="0" destOrd="0" presId="urn:microsoft.com/office/officeart/2005/8/layout/cycle2"/>
    <dgm:cxn modelId="{2C95F1B2-DCC1-45E3-B5E3-761BA5FA4BA1}" type="presOf" srcId="{28A7B32E-6015-4FFB-95C0-03AE8B12A702}" destId="{77780D6A-F327-4FA6-83B4-A5F55C826AC0}" srcOrd="0" destOrd="0" presId="urn:microsoft.com/office/officeart/2005/8/layout/cycle2"/>
    <dgm:cxn modelId="{2C9E7ACD-32C4-4B8A-B261-6E99CC718E81}" type="presOf" srcId="{E79758A5-6F73-4126-9E58-86C738CA1D11}" destId="{F851BDDB-AD13-422C-998E-65A0211E6BB6}" srcOrd="1" destOrd="0" presId="urn:microsoft.com/office/officeart/2005/8/layout/cycle2"/>
    <dgm:cxn modelId="{7DD95DDA-FCD6-4BD9-8DB8-6344F907F9C0}" srcId="{A16C30B2-8ADB-4AC8-AFB5-8131CE3F83AC}" destId="{23FCCF54-BA5C-40D1-9DCC-BAB11C66C565}" srcOrd="1" destOrd="0" parTransId="{C7E4A0FC-9877-4E31-BF8C-BCBBC7FFE08D}" sibTransId="{E79758A5-6F73-4126-9E58-86C738CA1D11}"/>
    <dgm:cxn modelId="{BCE2401C-D19E-4090-8F6D-9FCE45578F7D}" type="presOf" srcId="{28A7B32E-6015-4FFB-95C0-03AE8B12A702}" destId="{1FFB42C8-6544-48D1-A633-1C7947574F6A}" srcOrd="1" destOrd="0" presId="urn:microsoft.com/office/officeart/2005/8/layout/cycle2"/>
    <dgm:cxn modelId="{B94F773B-82FB-4BED-B948-7E3FC71B9B5C}" type="presOf" srcId="{C76134FD-4ECF-4D74-BFBA-78EB9B60185C}" destId="{79B2FBB4-9FFB-4206-B533-2FABB80EE997}" srcOrd="1" destOrd="0" presId="urn:microsoft.com/office/officeart/2005/8/layout/cycle2"/>
    <dgm:cxn modelId="{8E699D20-6B11-44AC-977D-85D54C558878}" srcId="{A16C30B2-8ADB-4AC8-AFB5-8131CE3F83AC}" destId="{FB0A4FE3-CBDF-4E74-80EF-117D442B4721}" srcOrd="2" destOrd="0" parTransId="{D3B438FB-3F7B-4F0C-892D-5FD869EFF0F1}" sibTransId="{486A7F71-6918-49B5-BF39-3E7B0C9403C5}"/>
    <dgm:cxn modelId="{4E86AC25-0F58-4C34-942A-CEB97C5CB459}" type="presOf" srcId="{E79758A5-6F73-4126-9E58-86C738CA1D11}" destId="{26B2AC9A-34CB-4EEE-8F07-69A2A708DEEB}" srcOrd="0" destOrd="0" presId="urn:microsoft.com/office/officeart/2005/8/layout/cycle2"/>
    <dgm:cxn modelId="{E4A1652A-C283-4D72-884B-C109AD4938DB}" type="presOf" srcId="{C76134FD-4ECF-4D74-BFBA-78EB9B60185C}" destId="{ABF6365E-547D-4A83-8DD6-D6C36A424656}" srcOrd="0" destOrd="0" presId="urn:microsoft.com/office/officeart/2005/8/layout/cycle2"/>
    <dgm:cxn modelId="{30D99B23-5AE1-4A9F-B7AA-E0AF49D2EAD0}" srcId="{A16C30B2-8ADB-4AC8-AFB5-8131CE3F83AC}" destId="{215C8BB7-91BC-4113-AB2C-0B680FA247B2}" srcOrd="3" destOrd="0" parTransId="{8531C15D-0384-44B0-ADEB-239CCCA5AAB4}" sibTransId="{C76134FD-4ECF-4D74-BFBA-78EB9B60185C}"/>
    <dgm:cxn modelId="{AA8E2836-4709-407C-B179-4F26EB4B891F}" type="presOf" srcId="{AEB735F9-DF4D-4A72-81B5-173209193EE1}" destId="{BD76199A-A0DE-46F0-A11B-1F18E7E392EC}" srcOrd="1" destOrd="0" presId="urn:microsoft.com/office/officeart/2005/8/layout/cycle2"/>
    <dgm:cxn modelId="{D53382F5-0070-4427-82A6-2F3A622AC88F}" type="presParOf" srcId="{8DA87954-E96B-48BE-A04C-A3EF181AD2E6}" destId="{846833A1-F400-48D4-985C-6B5A81F6B1AD}" srcOrd="0" destOrd="0" presId="urn:microsoft.com/office/officeart/2005/8/layout/cycle2"/>
    <dgm:cxn modelId="{93FC18A0-4CE6-45AA-BF0A-3C18725FC6B4}" type="presParOf" srcId="{8DA87954-E96B-48BE-A04C-A3EF181AD2E6}" destId="{12AE39CE-F21E-4767-9F17-17387974EDDE}" srcOrd="1" destOrd="0" presId="urn:microsoft.com/office/officeart/2005/8/layout/cycle2"/>
    <dgm:cxn modelId="{7CC090BC-6823-4F9E-B9DB-1FFA9C6A8A35}" type="presParOf" srcId="{12AE39CE-F21E-4767-9F17-17387974EDDE}" destId="{BD76199A-A0DE-46F0-A11B-1F18E7E392EC}" srcOrd="0" destOrd="0" presId="urn:microsoft.com/office/officeart/2005/8/layout/cycle2"/>
    <dgm:cxn modelId="{0E8253E6-70D8-4D8D-B5C6-380DD65DFD03}" type="presParOf" srcId="{8DA87954-E96B-48BE-A04C-A3EF181AD2E6}" destId="{0A1E847A-54C6-4B69-9EED-F3977BA3EF11}" srcOrd="2" destOrd="0" presId="urn:microsoft.com/office/officeart/2005/8/layout/cycle2"/>
    <dgm:cxn modelId="{D15E826D-9451-43FA-B047-6328D5292EE3}" type="presParOf" srcId="{8DA87954-E96B-48BE-A04C-A3EF181AD2E6}" destId="{26B2AC9A-34CB-4EEE-8F07-69A2A708DEEB}" srcOrd="3" destOrd="0" presId="urn:microsoft.com/office/officeart/2005/8/layout/cycle2"/>
    <dgm:cxn modelId="{5331075D-96D6-44C1-955E-1FABF8E36F96}" type="presParOf" srcId="{26B2AC9A-34CB-4EEE-8F07-69A2A708DEEB}" destId="{F851BDDB-AD13-422C-998E-65A0211E6BB6}" srcOrd="0" destOrd="0" presId="urn:microsoft.com/office/officeart/2005/8/layout/cycle2"/>
    <dgm:cxn modelId="{473F8A48-B375-4043-B04C-BFC4FEABF6D9}" type="presParOf" srcId="{8DA87954-E96B-48BE-A04C-A3EF181AD2E6}" destId="{B45A70DB-F286-45E9-A713-789E94680017}" srcOrd="4" destOrd="0" presId="urn:microsoft.com/office/officeart/2005/8/layout/cycle2"/>
    <dgm:cxn modelId="{90881A3F-FB22-4826-A4C2-ACBACB29B95E}" type="presParOf" srcId="{8DA87954-E96B-48BE-A04C-A3EF181AD2E6}" destId="{5F275999-0C30-466D-9711-BA45DB03C73F}" srcOrd="5" destOrd="0" presId="urn:microsoft.com/office/officeart/2005/8/layout/cycle2"/>
    <dgm:cxn modelId="{EEE3F2FC-952F-4DD3-8637-6EDE59B12CE6}" type="presParOf" srcId="{5F275999-0C30-466D-9711-BA45DB03C73F}" destId="{F6E42E8D-93AA-48ED-BE19-7DE6BE80CEA8}" srcOrd="0" destOrd="0" presId="urn:microsoft.com/office/officeart/2005/8/layout/cycle2"/>
    <dgm:cxn modelId="{659A28C6-DE51-4C54-9BD6-89709FF4CAF7}" type="presParOf" srcId="{8DA87954-E96B-48BE-A04C-A3EF181AD2E6}" destId="{139699C0-C7C2-4823-8EE5-F685C1351D7D}" srcOrd="6" destOrd="0" presId="urn:microsoft.com/office/officeart/2005/8/layout/cycle2"/>
    <dgm:cxn modelId="{12BF8F9F-2B8A-4048-96DB-11CDB1F69E73}" type="presParOf" srcId="{8DA87954-E96B-48BE-A04C-A3EF181AD2E6}" destId="{ABF6365E-547D-4A83-8DD6-D6C36A424656}" srcOrd="7" destOrd="0" presId="urn:microsoft.com/office/officeart/2005/8/layout/cycle2"/>
    <dgm:cxn modelId="{5B5D2605-F673-4A56-AF71-2AE70A031F58}" type="presParOf" srcId="{ABF6365E-547D-4A83-8DD6-D6C36A424656}" destId="{79B2FBB4-9FFB-4206-B533-2FABB80EE997}" srcOrd="0" destOrd="0" presId="urn:microsoft.com/office/officeart/2005/8/layout/cycle2"/>
    <dgm:cxn modelId="{64D60F09-F6D5-4DBE-BB24-425E173AB133}" type="presParOf" srcId="{8DA87954-E96B-48BE-A04C-A3EF181AD2E6}" destId="{96538B96-DF38-4365-9350-1AECFFD49420}" srcOrd="8" destOrd="0" presId="urn:microsoft.com/office/officeart/2005/8/layout/cycle2"/>
    <dgm:cxn modelId="{38FD2D00-EACE-484C-8881-C3FD5FADA31E}" type="presParOf" srcId="{8DA87954-E96B-48BE-A04C-A3EF181AD2E6}" destId="{77780D6A-F327-4FA6-83B4-A5F55C826AC0}" srcOrd="9" destOrd="0" presId="urn:microsoft.com/office/officeart/2005/8/layout/cycle2"/>
    <dgm:cxn modelId="{410F97D4-1231-4883-B412-1F2AFBEEB5D7}" type="presParOf" srcId="{77780D6A-F327-4FA6-83B4-A5F55C826AC0}" destId="{1FFB42C8-6544-48D1-A633-1C7947574F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E287D-99E8-4D12-86DF-9E137DD37DC5}"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C"/>
        </a:p>
      </dgm:t>
    </dgm:pt>
    <dgm:pt modelId="{59ED52ED-18D7-4C1E-88C4-2EFE565AD522}">
      <dgm:prSet phldrT="[Texto]"/>
      <dgm:spPr/>
      <dgm:t>
        <a:bodyPr/>
        <a:lstStyle/>
        <a:p>
          <a:r>
            <a:rPr lang="es-EC" dirty="0"/>
            <a:t>Punto de inflexión en la estabilidad de la Unión Europea</a:t>
          </a:r>
        </a:p>
      </dgm:t>
    </dgm:pt>
    <dgm:pt modelId="{30860491-2EBE-4B0E-956B-F4DE5891A16F}" type="parTrans" cxnId="{AE320D2D-6CE0-47B4-B7A5-26DB7C8C700B}">
      <dgm:prSet/>
      <dgm:spPr/>
      <dgm:t>
        <a:bodyPr/>
        <a:lstStyle/>
        <a:p>
          <a:endParaRPr lang="es-EC"/>
        </a:p>
      </dgm:t>
    </dgm:pt>
    <dgm:pt modelId="{3AD3B846-4FCB-46E8-BEB4-ADC2D3CDD912}" type="sibTrans" cxnId="{AE320D2D-6CE0-47B4-B7A5-26DB7C8C700B}">
      <dgm:prSet/>
      <dgm:spPr/>
      <dgm:t>
        <a:bodyPr/>
        <a:lstStyle/>
        <a:p>
          <a:endParaRPr lang="es-EC"/>
        </a:p>
      </dgm:t>
    </dgm:pt>
    <dgm:pt modelId="{A286653B-9959-4F37-AD9B-99482E23EEF3}">
      <dgm:prSet phldrT="[Texto]" custT="1"/>
      <dgm:spPr/>
      <dgm:t>
        <a:bodyPr/>
        <a:lstStyle/>
        <a:p>
          <a:r>
            <a:rPr lang="es-EC" sz="1900" dirty="0"/>
            <a:t>2 de octubre del </a:t>
          </a:r>
          <a:r>
            <a:rPr lang="es-EC" sz="2000" dirty="0"/>
            <a:t>2016 Theresa May,, anuncia que el país se acogerá al artículo 50 hasta los últimos días del mes de marzo del año siguiente</a:t>
          </a:r>
        </a:p>
      </dgm:t>
    </dgm:pt>
    <dgm:pt modelId="{440AFA9C-79D0-4107-874C-B7A7B0A3D42B}" type="parTrans" cxnId="{640CBF3A-ECE2-4E97-A2F2-101BE026E612}">
      <dgm:prSet/>
      <dgm:spPr/>
      <dgm:t>
        <a:bodyPr/>
        <a:lstStyle/>
        <a:p>
          <a:endParaRPr lang="es-EC"/>
        </a:p>
      </dgm:t>
    </dgm:pt>
    <dgm:pt modelId="{78ED558E-C88B-41FB-A664-CCE3BEFFCEF4}" type="sibTrans" cxnId="{640CBF3A-ECE2-4E97-A2F2-101BE026E612}">
      <dgm:prSet/>
      <dgm:spPr/>
      <dgm:t>
        <a:bodyPr/>
        <a:lstStyle/>
        <a:p>
          <a:endParaRPr lang="es-EC"/>
        </a:p>
      </dgm:t>
    </dgm:pt>
    <dgm:pt modelId="{EF54CC54-2C77-46EA-BDF6-DB1CFB9CF0CE}">
      <dgm:prSet phldrT="[Texto]"/>
      <dgm:spPr/>
      <dgm:t>
        <a:bodyPr/>
        <a:lstStyle/>
        <a:p>
          <a:r>
            <a:rPr lang="es-EC" dirty="0"/>
            <a:t>En junio de 2017 se inicia la primea ronda de negociaciones </a:t>
          </a:r>
        </a:p>
      </dgm:t>
    </dgm:pt>
    <dgm:pt modelId="{DFECB18E-A36A-4AE2-B1E5-EAB0DC1A18A2}" type="parTrans" cxnId="{A4DA4EAC-4CB2-4B7E-8A8A-02CEBDB215A5}">
      <dgm:prSet/>
      <dgm:spPr/>
      <dgm:t>
        <a:bodyPr/>
        <a:lstStyle/>
        <a:p>
          <a:endParaRPr lang="es-EC"/>
        </a:p>
      </dgm:t>
    </dgm:pt>
    <dgm:pt modelId="{93FF7EBC-C3C2-4297-B365-9397D89780FD}" type="sibTrans" cxnId="{A4DA4EAC-4CB2-4B7E-8A8A-02CEBDB215A5}">
      <dgm:prSet/>
      <dgm:spPr/>
      <dgm:t>
        <a:bodyPr/>
        <a:lstStyle/>
        <a:p>
          <a:endParaRPr lang="es-EC"/>
        </a:p>
      </dgm:t>
    </dgm:pt>
    <dgm:pt modelId="{B8EC87A1-1AEB-427B-9430-7DC9A502F2D9}">
      <dgm:prSet phldrT="[Texto]"/>
      <dgm:spPr/>
      <dgm:t>
        <a:bodyPr/>
        <a:lstStyle/>
        <a:p>
          <a:r>
            <a:rPr lang="es-EC" dirty="0"/>
            <a:t>acuerdo parcial y el 11 de marzo de 2019 Prorroga hasta octubre </a:t>
          </a:r>
        </a:p>
      </dgm:t>
    </dgm:pt>
    <dgm:pt modelId="{3F60D538-9832-4071-935B-EFDF9B0349B6}" type="parTrans" cxnId="{CCCCEAAD-FB05-4873-9626-085136E3CE12}">
      <dgm:prSet/>
      <dgm:spPr/>
      <dgm:t>
        <a:bodyPr/>
        <a:lstStyle/>
        <a:p>
          <a:endParaRPr lang="es-EC"/>
        </a:p>
      </dgm:t>
    </dgm:pt>
    <dgm:pt modelId="{9FD31DCC-C269-414E-9390-9F38FC5B8356}" type="sibTrans" cxnId="{CCCCEAAD-FB05-4873-9626-085136E3CE12}">
      <dgm:prSet/>
      <dgm:spPr/>
      <dgm:t>
        <a:bodyPr/>
        <a:lstStyle/>
        <a:p>
          <a:endParaRPr lang="es-EC"/>
        </a:p>
      </dgm:t>
    </dgm:pt>
    <dgm:pt modelId="{C44DF0B9-6058-40CF-AAE8-48BC9B52F1C7}">
      <dgm:prSet phldrT="[Texto]"/>
      <dgm:spPr/>
      <dgm:t>
        <a:bodyPr/>
        <a:lstStyle/>
        <a:p>
          <a:r>
            <a:rPr lang="es-EC" dirty="0"/>
            <a:t>La complejidad de la separación es tal que se ha negociado ampliar el plazo para consumar el hecho </a:t>
          </a:r>
        </a:p>
      </dgm:t>
    </dgm:pt>
    <dgm:pt modelId="{FA736A24-A827-4E17-B49D-31192C4E9FF9}" type="parTrans" cxnId="{7BD801EA-5E96-462F-8351-8BD03C5E8CD4}">
      <dgm:prSet/>
      <dgm:spPr/>
      <dgm:t>
        <a:bodyPr/>
        <a:lstStyle/>
        <a:p>
          <a:endParaRPr lang="es-EC"/>
        </a:p>
      </dgm:t>
    </dgm:pt>
    <dgm:pt modelId="{045A792A-7288-4B8B-A39A-47807EDC68BE}" type="sibTrans" cxnId="{7BD801EA-5E96-462F-8351-8BD03C5E8CD4}">
      <dgm:prSet/>
      <dgm:spPr/>
      <dgm:t>
        <a:bodyPr/>
        <a:lstStyle/>
        <a:p>
          <a:endParaRPr lang="es-EC"/>
        </a:p>
      </dgm:t>
    </dgm:pt>
    <dgm:pt modelId="{4E375C5A-BC36-46EC-BF41-A13E8EB28F93}" type="pres">
      <dgm:prSet presAssocID="{6E1E287D-99E8-4D12-86DF-9E137DD37DC5}" presName="diagram" presStyleCnt="0">
        <dgm:presLayoutVars>
          <dgm:dir/>
          <dgm:resizeHandles val="exact"/>
        </dgm:presLayoutVars>
      </dgm:prSet>
      <dgm:spPr/>
      <dgm:t>
        <a:bodyPr/>
        <a:lstStyle/>
        <a:p>
          <a:endParaRPr lang="es-ES"/>
        </a:p>
      </dgm:t>
    </dgm:pt>
    <dgm:pt modelId="{5C272F14-07A5-473D-9B62-059AC395E203}" type="pres">
      <dgm:prSet presAssocID="{59ED52ED-18D7-4C1E-88C4-2EFE565AD522}" presName="node" presStyleLbl="node1" presStyleIdx="0" presStyleCnt="5">
        <dgm:presLayoutVars>
          <dgm:bulletEnabled val="1"/>
        </dgm:presLayoutVars>
      </dgm:prSet>
      <dgm:spPr/>
      <dgm:t>
        <a:bodyPr/>
        <a:lstStyle/>
        <a:p>
          <a:endParaRPr lang="es-ES"/>
        </a:p>
      </dgm:t>
    </dgm:pt>
    <dgm:pt modelId="{0FC3E353-DCE9-41B1-86E8-363853399E65}" type="pres">
      <dgm:prSet presAssocID="{3AD3B846-4FCB-46E8-BEB4-ADC2D3CDD912}" presName="sibTrans" presStyleCnt="0"/>
      <dgm:spPr/>
    </dgm:pt>
    <dgm:pt modelId="{9EF7EE94-27B7-4906-9F44-B41650E16611}" type="pres">
      <dgm:prSet presAssocID="{A286653B-9959-4F37-AD9B-99482E23EEF3}" presName="node" presStyleLbl="node1" presStyleIdx="1" presStyleCnt="5">
        <dgm:presLayoutVars>
          <dgm:bulletEnabled val="1"/>
        </dgm:presLayoutVars>
      </dgm:prSet>
      <dgm:spPr/>
      <dgm:t>
        <a:bodyPr/>
        <a:lstStyle/>
        <a:p>
          <a:endParaRPr lang="es-ES"/>
        </a:p>
      </dgm:t>
    </dgm:pt>
    <dgm:pt modelId="{2BEC2EAD-8145-42B0-AC8B-9F7FD938271E}" type="pres">
      <dgm:prSet presAssocID="{78ED558E-C88B-41FB-A664-CCE3BEFFCEF4}" presName="sibTrans" presStyleCnt="0"/>
      <dgm:spPr/>
    </dgm:pt>
    <dgm:pt modelId="{1BDB365F-9826-4752-8D6F-3F0BA682C37E}" type="pres">
      <dgm:prSet presAssocID="{EF54CC54-2C77-46EA-BDF6-DB1CFB9CF0CE}" presName="node" presStyleLbl="node1" presStyleIdx="2" presStyleCnt="5">
        <dgm:presLayoutVars>
          <dgm:bulletEnabled val="1"/>
        </dgm:presLayoutVars>
      </dgm:prSet>
      <dgm:spPr/>
      <dgm:t>
        <a:bodyPr/>
        <a:lstStyle/>
        <a:p>
          <a:endParaRPr lang="es-ES"/>
        </a:p>
      </dgm:t>
    </dgm:pt>
    <dgm:pt modelId="{DFE6FE90-C1A9-45CF-98AB-B2689E040D38}" type="pres">
      <dgm:prSet presAssocID="{93FF7EBC-C3C2-4297-B365-9397D89780FD}" presName="sibTrans" presStyleCnt="0"/>
      <dgm:spPr/>
    </dgm:pt>
    <dgm:pt modelId="{825E7759-5FFD-454B-840F-6E6A4C728F4B}" type="pres">
      <dgm:prSet presAssocID="{B8EC87A1-1AEB-427B-9430-7DC9A502F2D9}" presName="node" presStyleLbl="node1" presStyleIdx="3" presStyleCnt="5">
        <dgm:presLayoutVars>
          <dgm:bulletEnabled val="1"/>
        </dgm:presLayoutVars>
      </dgm:prSet>
      <dgm:spPr/>
      <dgm:t>
        <a:bodyPr/>
        <a:lstStyle/>
        <a:p>
          <a:endParaRPr lang="es-ES"/>
        </a:p>
      </dgm:t>
    </dgm:pt>
    <dgm:pt modelId="{9C66BD3B-3DD0-4D39-80CC-E8363552C53C}" type="pres">
      <dgm:prSet presAssocID="{9FD31DCC-C269-414E-9390-9F38FC5B8356}" presName="sibTrans" presStyleCnt="0"/>
      <dgm:spPr/>
    </dgm:pt>
    <dgm:pt modelId="{AA333032-5025-4383-865D-E5EC5ED2EAC7}" type="pres">
      <dgm:prSet presAssocID="{C44DF0B9-6058-40CF-AAE8-48BC9B52F1C7}" presName="node" presStyleLbl="node1" presStyleIdx="4" presStyleCnt="5">
        <dgm:presLayoutVars>
          <dgm:bulletEnabled val="1"/>
        </dgm:presLayoutVars>
      </dgm:prSet>
      <dgm:spPr/>
      <dgm:t>
        <a:bodyPr/>
        <a:lstStyle/>
        <a:p>
          <a:endParaRPr lang="es-ES"/>
        </a:p>
      </dgm:t>
    </dgm:pt>
  </dgm:ptLst>
  <dgm:cxnLst>
    <dgm:cxn modelId="{CD364ACA-B963-4736-B1C3-3717F529DEE0}" type="presOf" srcId="{6E1E287D-99E8-4D12-86DF-9E137DD37DC5}" destId="{4E375C5A-BC36-46EC-BF41-A13E8EB28F93}" srcOrd="0" destOrd="0" presId="urn:microsoft.com/office/officeart/2005/8/layout/default"/>
    <dgm:cxn modelId="{A4DA4EAC-4CB2-4B7E-8A8A-02CEBDB215A5}" srcId="{6E1E287D-99E8-4D12-86DF-9E137DD37DC5}" destId="{EF54CC54-2C77-46EA-BDF6-DB1CFB9CF0CE}" srcOrd="2" destOrd="0" parTransId="{DFECB18E-A36A-4AE2-B1E5-EAB0DC1A18A2}" sibTransId="{93FF7EBC-C3C2-4297-B365-9397D89780FD}"/>
    <dgm:cxn modelId="{CCCCEAAD-FB05-4873-9626-085136E3CE12}" srcId="{6E1E287D-99E8-4D12-86DF-9E137DD37DC5}" destId="{B8EC87A1-1AEB-427B-9430-7DC9A502F2D9}" srcOrd="3" destOrd="0" parTransId="{3F60D538-9832-4071-935B-EFDF9B0349B6}" sibTransId="{9FD31DCC-C269-414E-9390-9F38FC5B8356}"/>
    <dgm:cxn modelId="{3B7DBE73-ACF6-47A5-B7C5-2DF007159331}" type="presOf" srcId="{EF54CC54-2C77-46EA-BDF6-DB1CFB9CF0CE}" destId="{1BDB365F-9826-4752-8D6F-3F0BA682C37E}" srcOrd="0" destOrd="0" presId="urn:microsoft.com/office/officeart/2005/8/layout/default"/>
    <dgm:cxn modelId="{B0F633A1-AC4D-451B-8270-3591BC6244D4}" type="presOf" srcId="{B8EC87A1-1AEB-427B-9430-7DC9A502F2D9}" destId="{825E7759-5FFD-454B-840F-6E6A4C728F4B}" srcOrd="0" destOrd="0" presId="urn:microsoft.com/office/officeart/2005/8/layout/default"/>
    <dgm:cxn modelId="{7BD801EA-5E96-462F-8351-8BD03C5E8CD4}" srcId="{6E1E287D-99E8-4D12-86DF-9E137DD37DC5}" destId="{C44DF0B9-6058-40CF-AAE8-48BC9B52F1C7}" srcOrd="4" destOrd="0" parTransId="{FA736A24-A827-4E17-B49D-31192C4E9FF9}" sibTransId="{045A792A-7288-4B8B-A39A-47807EDC68BE}"/>
    <dgm:cxn modelId="{9A49AA94-7946-4F23-A81D-F3789F0E2882}" type="presOf" srcId="{59ED52ED-18D7-4C1E-88C4-2EFE565AD522}" destId="{5C272F14-07A5-473D-9B62-059AC395E203}" srcOrd="0" destOrd="0" presId="urn:microsoft.com/office/officeart/2005/8/layout/default"/>
    <dgm:cxn modelId="{AE320D2D-6CE0-47B4-B7A5-26DB7C8C700B}" srcId="{6E1E287D-99E8-4D12-86DF-9E137DD37DC5}" destId="{59ED52ED-18D7-4C1E-88C4-2EFE565AD522}" srcOrd="0" destOrd="0" parTransId="{30860491-2EBE-4B0E-956B-F4DE5891A16F}" sibTransId="{3AD3B846-4FCB-46E8-BEB4-ADC2D3CDD912}"/>
    <dgm:cxn modelId="{BA19C1DB-C87A-4D6A-9DEF-D9A3940D1DEA}" type="presOf" srcId="{A286653B-9959-4F37-AD9B-99482E23EEF3}" destId="{9EF7EE94-27B7-4906-9F44-B41650E16611}" srcOrd="0" destOrd="0" presId="urn:microsoft.com/office/officeart/2005/8/layout/default"/>
    <dgm:cxn modelId="{AD6466C0-C603-4E37-9468-7EE56A159E0C}" type="presOf" srcId="{C44DF0B9-6058-40CF-AAE8-48BC9B52F1C7}" destId="{AA333032-5025-4383-865D-E5EC5ED2EAC7}" srcOrd="0" destOrd="0" presId="urn:microsoft.com/office/officeart/2005/8/layout/default"/>
    <dgm:cxn modelId="{640CBF3A-ECE2-4E97-A2F2-101BE026E612}" srcId="{6E1E287D-99E8-4D12-86DF-9E137DD37DC5}" destId="{A286653B-9959-4F37-AD9B-99482E23EEF3}" srcOrd="1" destOrd="0" parTransId="{440AFA9C-79D0-4107-874C-B7A7B0A3D42B}" sibTransId="{78ED558E-C88B-41FB-A664-CCE3BEFFCEF4}"/>
    <dgm:cxn modelId="{44D84EBF-2379-4FA3-8120-717A610BA86B}" type="presParOf" srcId="{4E375C5A-BC36-46EC-BF41-A13E8EB28F93}" destId="{5C272F14-07A5-473D-9B62-059AC395E203}" srcOrd="0" destOrd="0" presId="urn:microsoft.com/office/officeart/2005/8/layout/default"/>
    <dgm:cxn modelId="{225BEF79-73C9-4212-B316-34BBE34C0282}" type="presParOf" srcId="{4E375C5A-BC36-46EC-BF41-A13E8EB28F93}" destId="{0FC3E353-DCE9-41B1-86E8-363853399E65}" srcOrd="1" destOrd="0" presId="urn:microsoft.com/office/officeart/2005/8/layout/default"/>
    <dgm:cxn modelId="{928CE805-58FA-4185-ADC2-8AB9FB63CE27}" type="presParOf" srcId="{4E375C5A-BC36-46EC-BF41-A13E8EB28F93}" destId="{9EF7EE94-27B7-4906-9F44-B41650E16611}" srcOrd="2" destOrd="0" presId="urn:microsoft.com/office/officeart/2005/8/layout/default"/>
    <dgm:cxn modelId="{A87E06DE-80E6-4706-AF4C-4F8B5441F0F2}" type="presParOf" srcId="{4E375C5A-BC36-46EC-BF41-A13E8EB28F93}" destId="{2BEC2EAD-8145-42B0-AC8B-9F7FD938271E}" srcOrd="3" destOrd="0" presId="urn:microsoft.com/office/officeart/2005/8/layout/default"/>
    <dgm:cxn modelId="{C840DDC4-0EA1-46BC-B034-079BD4731174}" type="presParOf" srcId="{4E375C5A-BC36-46EC-BF41-A13E8EB28F93}" destId="{1BDB365F-9826-4752-8D6F-3F0BA682C37E}" srcOrd="4" destOrd="0" presId="urn:microsoft.com/office/officeart/2005/8/layout/default"/>
    <dgm:cxn modelId="{C2C0B8CA-6853-4CC3-B58E-0A3D6131E3E0}" type="presParOf" srcId="{4E375C5A-BC36-46EC-BF41-A13E8EB28F93}" destId="{DFE6FE90-C1A9-45CF-98AB-B2689E040D38}" srcOrd="5" destOrd="0" presId="urn:microsoft.com/office/officeart/2005/8/layout/default"/>
    <dgm:cxn modelId="{E26206EE-7DB1-4387-B880-4836B7C3DA78}" type="presParOf" srcId="{4E375C5A-BC36-46EC-BF41-A13E8EB28F93}" destId="{825E7759-5FFD-454B-840F-6E6A4C728F4B}" srcOrd="6" destOrd="0" presId="urn:microsoft.com/office/officeart/2005/8/layout/default"/>
    <dgm:cxn modelId="{ED812E25-6A51-4C33-9B5E-56CD7008667A}" type="presParOf" srcId="{4E375C5A-BC36-46EC-BF41-A13E8EB28F93}" destId="{9C66BD3B-3DD0-4D39-80CC-E8363552C53C}" srcOrd="7" destOrd="0" presId="urn:microsoft.com/office/officeart/2005/8/layout/default"/>
    <dgm:cxn modelId="{7A3FE188-D2AE-4A66-999E-13E662022609}" type="presParOf" srcId="{4E375C5A-BC36-46EC-BF41-A13E8EB28F93}" destId="{AA333032-5025-4383-865D-E5EC5ED2EA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36E6F8-E1B4-415D-BDC4-2F535AC8F6F5}"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s-EC"/>
        </a:p>
      </dgm:t>
    </dgm:pt>
    <dgm:pt modelId="{6BACEA06-03AC-4778-95E2-711ACFBACC18}">
      <dgm:prSet phldrT="[Texto]"/>
      <dgm:spPr/>
      <dgm:t>
        <a:bodyPr/>
        <a:lstStyle/>
        <a:p>
          <a:r>
            <a:rPr lang="es-EC" dirty="0"/>
            <a:t>Afecta</a:t>
          </a:r>
        </a:p>
      </dgm:t>
    </dgm:pt>
    <dgm:pt modelId="{0FA09A87-9183-4EAF-B83D-F3D32A504A86}" type="parTrans" cxnId="{32DB9763-D880-471F-A0E5-7CBBF2048922}">
      <dgm:prSet/>
      <dgm:spPr/>
      <dgm:t>
        <a:bodyPr/>
        <a:lstStyle/>
        <a:p>
          <a:endParaRPr lang="es-EC"/>
        </a:p>
      </dgm:t>
    </dgm:pt>
    <dgm:pt modelId="{42D601F1-33F9-4E7F-81BD-57ED43090A9D}" type="sibTrans" cxnId="{32DB9763-D880-471F-A0E5-7CBBF2048922}">
      <dgm:prSet/>
      <dgm:spPr/>
      <dgm:t>
        <a:bodyPr/>
        <a:lstStyle/>
        <a:p>
          <a:endParaRPr lang="es-EC"/>
        </a:p>
      </dgm:t>
    </dgm:pt>
    <dgm:pt modelId="{D168E1B3-9CF9-42D0-8197-A732EA4BA35A}">
      <dgm:prSet phldrT="[Texto]"/>
      <dgm:spPr/>
      <dgm:t>
        <a:bodyPr/>
        <a:lstStyle/>
        <a:p>
          <a:r>
            <a:rPr lang="es-EC" dirty="0"/>
            <a:t>Las relaciones comerciales tanto de sus socios europeos como al resto del mundo </a:t>
          </a:r>
        </a:p>
      </dgm:t>
    </dgm:pt>
    <dgm:pt modelId="{632E23F6-9205-4C83-9BF1-1D48BD7D2C52}" type="parTrans" cxnId="{D71AA25F-4D38-4178-A8F3-C9389399623C}">
      <dgm:prSet/>
      <dgm:spPr/>
      <dgm:t>
        <a:bodyPr/>
        <a:lstStyle/>
        <a:p>
          <a:endParaRPr lang="es-EC"/>
        </a:p>
      </dgm:t>
    </dgm:pt>
    <dgm:pt modelId="{C1E80E4C-ECA3-43EB-BF69-3F08BDA7D2E1}" type="sibTrans" cxnId="{D71AA25F-4D38-4178-A8F3-C9389399623C}">
      <dgm:prSet/>
      <dgm:spPr/>
      <dgm:t>
        <a:bodyPr/>
        <a:lstStyle/>
        <a:p>
          <a:endParaRPr lang="es-EC"/>
        </a:p>
      </dgm:t>
    </dgm:pt>
    <dgm:pt modelId="{4064EF52-B5ED-4600-AB62-EE904E964009}">
      <dgm:prSet phldrT="[Texto]"/>
      <dgm:spPr/>
      <dgm:t>
        <a:bodyPr/>
        <a:lstStyle/>
        <a:p>
          <a:r>
            <a:rPr lang="es-EC" dirty="0"/>
            <a:t>Derogatoria de todos acuerdos comerciales</a:t>
          </a:r>
        </a:p>
      </dgm:t>
    </dgm:pt>
    <dgm:pt modelId="{3830A50F-97FE-4658-ACC0-25AAF03951CD}" type="parTrans" cxnId="{4FD667B5-17AC-4311-9EB7-222CEEEA69E6}">
      <dgm:prSet/>
      <dgm:spPr/>
      <dgm:t>
        <a:bodyPr/>
        <a:lstStyle/>
        <a:p>
          <a:endParaRPr lang="es-EC"/>
        </a:p>
      </dgm:t>
    </dgm:pt>
    <dgm:pt modelId="{9421DEDF-F90D-4C20-971B-60CC58F7B3AB}" type="sibTrans" cxnId="{4FD667B5-17AC-4311-9EB7-222CEEEA69E6}">
      <dgm:prSet/>
      <dgm:spPr/>
      <dgm:t>
        <a:bodyPr/>
        <a:lstStyle/>
        <a:p>
          <a:endParaRPr lang="es-EC"/>
        </a:p>
      </dgm:t>
    </dgm:pt>
    <dgm:pt modelId="{6619EE52-DBE4-4E28-8ADE-59DB05621FCD}">
      <dgm:prSet phldrT="[Texto]"/>
      <dgm:spPr/>
      <dgm:t>
        <a:bodyPr/>
        <a:lstStyle/>
        <a:p>
          <a:r>
            <a:rPr lang="es-EC" dirty="0"/>
            <a:t>Reino Unido </a:t>
          </a:r>
        </a:p>
      </dgm:t>
    </dgm:pt>
    <dgm:pt modelId="{F3DCB1C0-FB89-46E3-830D-9C791C53AE20}" type="parTrans" cxnId="{DBB97F5C-DE0E-47C7-9ED6-EEA60F005396}">
      <dgm:prSet/>
      <dgm:spPr/>
      <dgm:t>
        <a:bodyPr/>
        <a:lstStyle/>
        <a:p>
          <a:endParaRPr lang="es-EC"/>
        </a:p>
      </dgm:t>
    </dgm:pt>
    <dgm:pt modelId="{42908C0E-DE0E-4F4E-AD68-053D78DAE001}" type="sibTrans" cxnId="{DBB97F5C-DE0E-47C7-9ED6-EEA60F005396}">
      <dgm:prSet/>
      <dgm:spPr/>
      <dgm:t>
        <a:bodyPr/>
        <a:lstStyle/>
        <a:p>
          <a:endParaRPr lang="es-EC"/>
        </a:p>
      </dgm:t>
    </dgm:pt>
    <dgm:pt modelId="{B037FE7F-7C8C-4519-8B05-34FE1F032AB3}">
      <dgm:prSet phldrT="[Texto]"/>
      <dgm:spPr/>
      <dgm:t>
        <a:bodyPr/>
        <a:lstStyle/>
        <a:p>
          <a:r>
            <a:rPr lang="es-EC" dirty="0"/>
            <a:t>Es el séptimo destino de las exportaciones ecuatorianas</a:t>
          </a:r>
        </a:p>
      </dgm:t>
    </dgm:pt>
    <dgm:pt modelId="{46C9E487-90DD-42E8-9C1F-AC2B43378377}" type="parTrans" cxnId="{061B6A6D-AB4B-49FE-9FCF-7575EF374151}">
      <dgm:prSet/>
      <dgm:spPr/>
      <dgm:t>
        <a:bodyPr/>
        <a:lstStyle/>
        <a:p>
          <a:endParaRPr lang="es-EC"/>
        </a:p>
      </dgm:t>
    </dgm:pt>
    <dgm:pt modelId="{30FA5BDF-EB28-4461-8628-58191C0636DB}" type="sibTrans" cxnId="{061B6A6D-AB4B-49FE-9FCF-7575EF374151}">
      <dgm:prSet/>
      <dgm:spPr/>
      <dgm:t>
        <a:bodyPr/>
        <a:lstStyle/>
        <a:p>
          <a:endParaRPr lang="es-EC"/>
        </a:p>
      </dgm:t>
    </dgm:pt>
    <dgm:pt modelId="{AF178CD5-AECD-43E6-AF4F-B531AF086A95}">
      <dgm:prSet phldrT="[Texto]"/>
      <dgm:spPr/>
      <dgm:t>
        <a:bodyPr/>
        <a:lstStyle/>
        <a:p>
          <a:r>
            <a:rPr lang="es-EC" dirty="0"/>
            <a:t>En el último año se tuvieron ingresos de $330 millones</a:t>
          </a:r>
        </a:p>
      </dgm:t>
    </dgm:pt>
    <dgm:pt modelId="{77C1B9BE-2B83-4217-9D7B-B77803E4B9F7}" type="parTrans" cxnId="{62DE2804-345F-43E8-B502-C4E10D6148B4}">
      <dgm:prSet/>
      <dgm:spPr/>
      <dgm:t>
        <a:bodyPr/>
        <a:lstStyle/>
        <a:p>
          <a:endParaRPr lang="es-EC"/>
        </a:p>
      </dgm:t>
    </dgm:pt>
    <dgm:pt modelId="{2645D13A-BFB5-47BF-B66B-2A537084CD79}" type="sibTrans" cxnId="{62DE2804-345F-43E8-B502-C4E10D6148B4}">
      <dgm:prSet/>
      <dgm:spPr/>
      <dgm:t>
        <a:bodyPr/>
        <a:lstStyle/>
        <a:p>
          <a:endParaRPr lang="es-EC"/>
        </a:p>
      </dgm:t>
    </dgm:pt>
    <dgm:pt modelId="{350B2F9F-6E44-47A2-BA95-3E4F3582C56C}" type="pres">
      <dgm:prSet presAssocID="{4A36E6F8-E1B4-415D-BDC4-2F535AC8F6F5}" presName="Name0" presStyleCnt="0">
        <dgm:presLayoutVars>
          <dgm:dir/>
          <dgm:animLvl val="lvl"/>
          <dgm:resizeHandles/>
        </dgm:presLayoutVars>
      </dgm:prSet>
      <dgm:spPr/>
      <dgm:t>
        <a:bodyPr/>
        <a:lstStyle/>
        <a:p>
          <a:endParaRPr lang="es-ES"/>
        </a:p>
      </dgm:t>
    </dgm:pt>
    <dgm:pt modelId="{976EF003-66E3-49C7-88BA-E3A0846C347C}" type="pres">
      <dgm:prSet presAssocID="{6BACEA06-03AC-4778-95E2-711ACFBACC18}" presName="linNode" presStyleCnt="0"/>
      <dgm:spPr/>
    </dgm:pt>
    <dgm:pt modelId="{6C12C381-9C5F-47E3-A689-34E54E3D795E}" type="pres">
      <dgm:prSet presAssocID="{6BACEA06-03AC-4778-95E2-711ACFBACC18}" presName="parentShp" presStyleLbl="node1" presStyleIdx="0" presStyleCnt="2">
        <dgm:presLayoutVars>
          <dgm:bulletEnabled val="1"/>
        </dgm:presLayoutVars>
      </dgm:prSet>
      <dgm:spPr/>
      <dgm:t>
        <a:bodyPr/>
        <a:lstStyle/>
        <a:p>
          <a:endParaRPr lang="es-ES"/>
        </a:p>
      </dgm:t>
    </dgm:pt>
    <dgm:pt modelId="{E5585406-DB05-4A11-A28D-7B0015B59266}" type="pres">
      <dgm:prSet presAssocID="{6BACEA06-03AC-4778-95E2-711ACFBACC18}" presName="childShp" presStyleLbl="bgAccFollowNode1" presStyleIdx="0" presStyleCnt="2">
        <dgm:presLayoutVars>
          <dgm:bulletEnabled val="1"/>
        </dgm:presLayoutVars>
      </dgm:prSet>
      <dgm:spPr/>
      <dgm:t>
        <a:bodyPr/>
        <a:lstStyle/>
        <a:p>
          <a:endParaRPr lang="es-ES"/>
        </a:p>
      </dgm:t>
    </dgm:pt>
    <dgm:pt modelId="{9A91853C-B066-4B0B-80DB-4171E53F8B73}" type="pres">
      <dgm:prSet presAssocID="{42D601F1-33F9-4E7F-81BD-57ED43090A9D}" presName="spacing" presStyleCnt="0"/>
      <dgm:spPr/>
    </dgm:pt>
    <dgm:pt modelId="{85149E0F-5B9A-4B56-AF00-A8C3840E3186}" type="pres">
      <dgm:prSet presAssocID="{6619EE52-DBE4-4E28-8ADE-59DB05621FCD}" presName="linNode" presStyleCnt="0"/>
      <dgm:spPr/>
    </dgm:pt>
    <dgm:pt modelId="{2DA5D4AC-9598-4EFB-96E4-A8A2A93E3525}" type="pres">
      <dgm:prSet presAssocID="{6619EE52-DBE4-4E28-8ADE-59DB05621FCD}" presName="parentShp" presStyleLbl="node1" presStyleIdx="1" presStyleCnt="2">
        <dgm:presLayoutVars>
          <dgm:bulletEnabled val="1"/>
        </dgm:presLayoutVars>
      </dgm:prSet>
      <dgm:spPr/>
      <dgm:t>
        <a:bodyPr/>
        <a:lstStyle/>
        <a:p>
          <a:endParaRPr lang="es-ES"/>
        </a:p>
      </dgm:t>
    </dgm:pt>
    <dgm:pt modelId="{BEC84583-CB30-415A-8D3A-83107A1A22F2}" type="pres">
      <dgm:prSet presAssocID="{6619EE52-DBE4-4E28-8ADE-59DB05621FCD}" presName="childShp" presStyleLbl="bgAccFollowNode1" presStyleIdx="1" presStyleCnt="2">
        <dgm:presLayoutVars>
          <dgm:bulletEnabled val="1"/>
        </dgm:presLayoutVars>
      </dgm:prSet>
      <dgm:spPr/>
      <dgm:t>
        <a:bodyPr/>
        <a:lstStyle/>
        <a:p>
          <a:endParaRPr lang="es-ES"/>
        </a:p>
      </dgm:t>
    </dgm:pt>
  </dgm:ptLst>
  <dgm:cxnLst>
    <dgm:cxn modelId="{D71AA25F-4D38-4178-A8F3-C9389399623C}" srcId="{6BACEA06-03AC-4778-95E2-711ACFBACC18}" destId="{D168E1B3-9CF9-42D0-8197-A732EA4BA35A}" srcOrd="0" destOrd="0" parTransId="{632E23F6-9205-4C83-9BF1-1D48BD7D2C52}" sibTransId="{C1E80E4C-ECA3-43EB-BF69-3F08BDA7D2E1}"/>
    <dgm:cxn modelId="{62DE2804-345F-43E8-B502-C4E10D6148B4}" srcId="{6619EE52-DBE4-4E28-8ADE-59DB05621FCD}" destId="{AF178CD5-AECD-43E6-AF4F-B531AF086A95}" srcOrd="1" destOrd="0" parTransId="{77C1B9BE-2B83-4217-9D7B-B77803E4B9F7}" sibTransId="{2645D13A-BFB5-47BF-B66B-2A537084CD79}"/>
    <dgm:cxn modelId="{481DDC67-3B68-44AE-B9AE-85063C360F21}" type="presOf" srcId="{6BACEA06-03AC-4778-95E2-711ACFBACC18}" destId="{6C12C381-9C5F-47E3-A689-34E54E3D795E}" srcOrd="0" destOrd="0" presId="urn:microsoft.com/office/officeart/2005/8/layout/vList6"/>
    <dgm:cxn modelId="{48AC6F2F-EB57-4B94-B02A-A5AA6470C7CF}" type="presOf" srcId="{4064EF52-B5ED-4600-AB62-EE904E964009}" destId="{E5585406-DB05-4A11-A28D-7B0015B59266}" srcOrd="0" destOrd="1" presId="urn:microsoft.com/office/officeart/2005/8/layout/vList6"/>
    <dgm:cxn modelId="{4FD667B5-17AC-4311-9EB7-222CEEEA69E6}" srcId="{6BACEA06-03AC-4778-95E2-711ACFBACC18}" destId="{4064EF52-B5ED-4600-AB62-EE904E964009}" srcOrd="1" destOrd="0" parTransId="{3830A50F-97FE-4658-ACC0-25AAF03951CD}" sibTransId="{9421DEDF-F90D-4C20-971B-60CC58F7B3AB}"/>
    <dgm:cxn modelId="{1A7C4F9D-E0A3-4034-835B-84E9D5F87ED4}" type="presOf" srcId="{B037FE7F-7C8C-4519-8B05-34FE1F032AB3}" destId="{BEC84583-CB30-415A-8D3A-83107A1A22F2}" srcOrd="0" destOrd="0" presId="urn:microsoft.com/office/officeart/2005/8/layout/vList6"/>
    <dgm:cxn modelId="{2999F637-AFBC-4602-828E-75EA4F2A475D}" type="presOf" srcId="{4A36E6F8-E1B4-415D-BDC4-2F535AC8F6F5}" destId="{350B2F9F-6E44-47A2-BA95-3E4F3582C56C}" srcOrd="0" destOrd="0" presId="urn:microsoft.com/office/officeart/2005/8/layout/vList6"/>
    <dgm:cxn modelId="{32DB9763-D880-471F-A0E5-7CBBF2048922}" srcId="{4A36E6F8-E1B4-415D-BDC4-2F535AC8F6F5}" destId="{6BACEA06-03AC-4778-95E2-711ACFBACC18}" srcOrd="0" destOrd="0" parTransId="{0FA09A87-9183-4EAF-B83D-F3D32A504A86}" sibTransId="{42D601F1-33F9-4E7F-81BD-57ED43090A9D}"/>
    <dgm:cxn modelId="{0FE0BCDD-C1EE-4874-9895-039B50E955E5}" type="presOf" srcId="{D168E1B3-9CF9-42D0-8197-A732EA4BA35A}" destId="{E5585406-DB05-4A11-A28D-7B0015B59266}" srcOrd="0" destOrd="0" presId="urn:microsoft.com/office/officeart/2005/8/layout/vList6"/>
    <dgm:cxn modelId="{B03BE2D9-A5B6-4A67-8FF7-F050420AB91A}" type="presOf" srcId="{6619EE52-DBE4-4E28-8ADE-59DB05621FCD}" destId="{2DA5D4AC-9598-4EFB-96E4-A8A2A93E3525}" srcOrd="0" destOrd="0" presId="urn:microsoft.com/office/officeart/2005/8/layout/vList6"/>
    <dgm:cxn modelId="{C5CE6410-1837-446D-9971-20CAE370D268}" type="presOf" srcId="{AF178CD5-AECD-43E6-AF4F-B531AF086A95}" destId="{BEC84583-CB30-415A-8D3A-83107A1A22F2}" srcOrd="0" destOrd="1" presId="urn:microsoft.com/office/officeart/2005/8/layout/vList6"/>
    <dgm:cxn modelId="{DBB97F5C-DE0E-47C7-9ED6-EEA60F005396}" srcId="{4A36E6F8-E1B4-415D-BDC4-2F535AC8F6F5}" destId="{6619EE52-DBE4-4E28-8ADE-59DB05621FCD}" srcOrd="1" destOrd="0" parTransId="{F3DCB1C0-FB89-46E3-830D-9C791C53AE20}" sibTransId="{42908C0E-DE0E-4F4E-AD68-053D78DAE001}"/>
    <dgm:cxn modelId="{061B6A6D-AB4B-49FE-9FCF-7575EF374151}" srcId="{6619EE52-DBE4-4E28-8ADE-59DB05621FCD}" destId="{B037FE7F-7C8C-4519-8B05-34FE1F032AB3}" srcOrd="0" destOrd="0" parTransId="{46C9E487-90DD-42E8-9C1F-AC2B43378377}" sibTransId="{30FA5BDF-EB28-4461-8628-58191C0636DB}"/>
    <dgm:cxn modelId="{E6DC63D7-BA73-4966-9268-1A6307B4850A}" type="presParOf" srcId="{350B2F9F-6E44-47A2-BA95-3E4F3582C56C}" destId="{976EF003-66E3-49C7-88BA-E3A0846C347C}" srcOrd="0" destOrd="0" presId="urn:microsoft.com/office/officeart/2005/8/layout/vList6"/>
    <dgm:cxn modelId="{0911F5EF-9324-4FB6-B7B7-DE17D0DCF78A}" type="presParOf" srcId="{976EF003-66E3-49C7-88BA-E3A0846C347C}" destId="{6C12C381-9C5F-47E3-A689-34E54E3D795E}" srcOrd="0" destOrd="0" presId="urn:microsoft.com/office/officeart/2005/8/layout/vList6"/>
    <dgm:cxn modelId="{703E7B31-CE60-4DA1-8701-7E9BA8702E2F}" type="presParOf" srcId="{976EF003-66E3-49C7-88BA-E3A0846C347C}" destId="{E5585406-DB05-4A11-A28D-7B0015B59266}" srcOrd="1" destOrd="0" presId="urn:microsoft.com/office/officeart/2005/8/layout/vList6"/>
    <dgm:cxn modelId="{75E412A4-D2AE-4788-8A7A-E2D90AEB2345}" type="presParOf" srcId="{350B2F9F-6E44-47A2-BA95-3E4F3582C56C}" destId="{9A91853C-B066-4B0B-80DB-4171E53F8B73}" srcOrd="1" destOrd="0" presId="urn:microsoft.com/office/officeart/2005/8/layout/vList6"/>
    <dgm:cxn modelId="{EB3FC28A-C8E5-45B8-8375-A387E92FF58B}" type="presParOf" srcId="{350B2F9F-6E44-47A2-BA95-3E4F3582C56C}" destId="{85149E0F-5B9A-4B56-AF00-A8C3840E3186}" srcOrd="2" destOrd="0" presId="urn:microsoft.com/office/officeart/2005/8/layout/vList6"/>
    <dgm:cxn modelId="{05942FEA-BCA7-46FD-B859-CEBCFFCC20D3}" type="presParOf" srcId="{85149E0F-5B9A-4B56-AF00-A8C3840E3186}" destId="{2DA5D4AC-9598-4EFB-96E4-A8A2A93E3525}" srcOrd="0" destOrd="0" presId="urn:microsoft.com/office/officeart/2005/8/layout/vList6"/>
    <dgm:cxn modelId="{F1D5BC39-D62F-432A-95A2-6B8C3723361D}" type="presParOf" srcId="{85149E0F-5B9A-4B56-AF00-A8C3840E3186}" destId="{BEC84583-CB30-415A-8D3A-83107A1A22F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DBD5A8-CE4E-4DCE-B098-53B4D153CED7}"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A1FFDEA1-5CA9-4002-8728-2A61DBF3B0BF}">
      <dgm:prSet phldrT="[Texto]"/>
      <dgm:spPr/>
      <dgm:t>
        <a:bodyPr/>
        <a:lstStyle/>
        <a:p>
          <a:r>
            <a:rPr lang="es-EC" dirty="0"/>
            <a:t>Relación comercial de cooperación con el Reino Unido</a:t>
          </a:r>
        </a:p>
      </dgm:t>
    </dgm:pt>
    <dgm:pt modelId="{04441A2E-3698-4F75-A4EC-CCCBC5031022}" type="parTrans" cxnId="{49D89B45-6EB3-43AD-82C9-C7BDC2C0DED1}">
      <dgm:prSet/>
      <dgm:spPr/>
      <dgm:t>
        <a:bodyPr/>
        <a:lstStyle/>
        <a:p>
          <a:endParaRPr lang="es-EC"/>
        </a:p>
      </dgm:t>
    </dgm:pt>
    <dgm:pt modelId="{63EB324A-69DE-4DC1-B791-F328BF6E3E10}" type="sibTrans" cxnId="{49D89B45-6EB3-43AD-82C9-C7BDC2C0DED1}">
      <dgm:prSet/>
      <dgm:spPr/>
      <dgm:t>
        <a:bodyPr/>
        <a:lstStyle/>
        <a:p>
          <a:endParaRPr lang="es-EC"/>
        </a:p>
      </dgm:t>
    </dgm:pt>
    <dgm:pt modelId="{C67C759F-D757-4F90-8931-53B16DC2C5C2}">
      <dgm:prSet phldrT="[Texto]"/>
      <dgm:spPr/>
      <dgm:t>
        <a:bodyPr/>
        <a:lstStyle/>
        <a:p>
          <a:r>
            <a:rPr lang="es-EC" dirty="0"/>
            <a:t>El cronograma de desgravación arancelaria no se reiniciarán sino que continuarán con su desgravación al año correspondiente </a:t>
          </a:r>
        </a:p>
      </dgm:t>
    </dgm:pt>
    <dgm:pt modelId="{5288653F-1184-4DE4-9578-1C718E356A53}" type="parTrans" cxnId="{8137B563-3AB2-43E6-9637-F8F3566E20D9}">
      <dgm:prSet/>
      <dgm:spPr/>
      <dgm:t>
        <a:bodyPr/>
        <a:lstStyle/>
        <a:p>
          <a:endParaRPr lang="es-EC"/>
        </a:p>
      </dgm:t>
    </dgm:pt>
    <dgm:pt modelId="{4E88CD62-C22D-4911-BD53-C52A4E5923D1}" type="sibTrans" cxnId="{8137B563-3AB2-43E6-9637-F8F3566E20D9}">
      <dgm:prSet/>
      <dgm:spPr/>
      <dgm:t>
        <a:bodyPr/>
        <a:lstStyle/>
        <a:p>
          <a:endParaRPr lang="es-EC"/>
        </a:p>
      </dgm:t>
    </dgm:pt>
    <dgm:pt modelId="{C0AE747A-FA0D-41E4-B7FD-2BB48A55F9B5}">
      <dgm:prSet phldrT="[Texto]"/>
      <dgm:spPr/>
      <dgm:t>
        <a:bodyPr/>
        <a:lstStyle/>
        <a:p>
          <a:r>
            <a:rPr lang="es-EC" dirty="0"/>
            <a:t>Los contingentes arancelarios se aplicara mutatis mutandis al Reino Unido </a:t>
          </a:r>
        </a:p>
      </dgm:t>
    </dgm:pt>
    <dgm:pt modelId="{2AF09FF0-2D25-4327-B367-F291CA14DF30}" type="parTrans" cxnId="{E34E832E-9746-46C0-9D77-56C6C75026A6}">
      <dgm:prSet/>
      <dgm:spPr/>
      <dgm:t>
        <a:bodyPr/>
        <a:lstStyle/>
        <a:p>
          <a:endParaRPr lang="es-EC"/>
        </a:p>
      </dgm:t>
    </dgm:pt>
    <dgm:pt modelId="{9E4CE92C-62A0-4B5E-8AF3-7624F8CF12F7}" type="sibTrans" cxnId="{E34E832E-9746-46C0-9D77-56C6C75026A6}">
      <dgm:prSet/>
      <dgm:spPr/>
      <dgm:t>
        <a:bodyPr/>
        <a:lstStyle/>
        <a:p>
          <a:endParaRPr lang="es-EC"/>
        </a:p>
      </dgm:t>
    </dgm:pt>
    <dgm:pt modelId="{3810A599-8D3D-42F8-A745-EB76D94273AA}">
      <dgm:prSet phldrT="[Texto]"/>
      <dgm:spPr/>
      <dgm:t>
        <a:bodyPr/>
        <a:lstStyle/>
        <a:p>
          <a:r>
            <a:rPr lang="es-EC" dirty="0"/>
            <a:t>Bienes originarios se estableció la acumulación de origen con la Unión Europea </a:t>
          </a:r>
        </a:p>
      </dgm:t>
    </dgm:pt>
    <dgm:pt modelId="{A472C39C-DC84-43B6-9D36-D66BEF5BFEF3}" type="parTrans" cxnId="{82373DE1-905F-40D1-A7D4-0F8C156B44DF}">
      <dgm:prSet/>
      <dgm:spPr/>
      <dgm:t>
        <a:bodyPr/>
        <a:lstStyle/>
        <a:p>
          <a:endParaRPr lang="es-EC"/>
        </a:p>
      </dgm:t>
    </dgm:pt>
    <dgm:pt modelId="{5D20A774-C087-4352-B51B-909C1489A5E6}" type="sibTrans" cxnId="{82373DE1-905F-40D1-A7D4-0F8C156B44DF}">
      <dgm:prSet/>
      <dgm:spPr/>
      <dgm:t>
        <a:bodyPr/>
        <a:lstStyle/>
        <a:p>
          <a:endParaRPr lang="es-EC"/>
        </a:p>
      </dgm:t>
    </dgm:pt>
    <dgm:pt modelId="{34054ADD-43C4-4351-8E53-B7990B49BC88}">
      <dgm:prSet phldrT="[Texto]"/>
      <dgm:spPr/>
      <dgm:t>
        <a:bodyPr/>
        <a:lstStyle/>
        <a:p>
          <a:r>
            <a:rPr lang="es-EC" dirty="0"/>
            <a:t>Fecha de entrada en vigor del Brexit</a:t>
          </a:r>
        </a:p>
      </dgm:t>
    </dgm:pt>
    <dgm:pt modelId="{8067EB09-C1B3-41F1-82A5-A23B6E2F4F58}" type="parTrans" cxnId="{A471BD03-F40F-4528-8844-62F613E5939D}">
      <dgm:prSet/>
      <dgm:spPr/>
      <dgm:t>
        <a:bodyPr/>
        <a:lstStyle/>
        <a:p>
          <a:endParaRPr lang="es-EC"/>
        </a:p>
      </dgm:t>
    </dgm:pt>
    <dgm:pt modelId="{E320A556-F318-4A3F-87E2-CDD81E09BFF9}" type="sibTrans" cxnId="{A471BD03-F40F-4528-8844-62F613E5939D}">
      <dgm:prSet/>
      <dgm:spPr/>
      <dgm:t>
        <a:bodyPr/>
        <a:lstStyle/>
        <a:p>
          <a:endParaRPr lang="es-EC"/>
        </a:p>
      </dgm:t>
    </dgm:pt>
    <dgm:pt modelId="{7A300A4C-D072-4591-B71D-D0E19F4D0DEF}" type="pres">
      <dgm:prSet presAssocID="{6BDBD5A8-CE4E-4DCE-B098-53B4D153CED7}" presName="diagram" presStyleCnt="0">
        <dgm:presLayoutVars>
          <dgm:dir/>
          <dgm:resizeHandles val="exact"/>
        </dgm:presLayoutVars>
      </dgm:prSet>
      <dgm:spPr/>
      <dgm:t>
        <a:bodyPr/>
        <a:lstStyle/>
        <a:p>
          <a:endParaRPr lang="es-ES"/>
        </a:p>
      </dgm:t>
    </dgm:pt>
    <dgm:pt modelId="{90DBE49F-793E-41E7-B8CE-72FA61D89678}" type="pres">
      <dgm:prSet presAssocID="{A1FFDEA1-5CA9-4002-8728-2A61DBF3B0BF}" presName="node" presStyleLbl="node1" presStyleIdx="0" presStyleCnt="5">
        <dgm:presLayoutVars>
          <dgm:bulletEnabled val="1"/>
        </dgm:presLayoutVars>
      </dgm:prSet>
      <dgm:spPr/>
      <dgm:t>
        <a:bodyPr/>
        <a:lstStyle/>
        <a:p>
          <a:endParaRPr lang="es-ES"/>
        </a:p>
      </dgm:t>
    </dgm:pt>
    <dgm:pt modelId="{A4440BD2-BFA7-49D4-9F38-64EE21E66183}" type="pres">
      <dgm:prSet presAssocID="{63EB324A-69DE-4DC1-B791-F328BF6E3E10}" presName="sibTrans" presStyleCnt="0"/>
      <dgm:spPr/>
    </dgm:pt>
    <dgm:pt modelId="{60F6C3CC-99D9-46D8-A992-93B86B46441D}" type="pres">
      <dgm:prSet presAssocID="{C67C759F-D757-4F90-8931-53B16DC2C5C2}" presName="node" presStyleLbl="node1" presStyleIdx="1" presStyleCnt="5">
        <dgm:presLayoutVars>
          <dgm:bulletEnabled val="1"/>
        </dgm:presLayoutVars>
      </dgm:prSet>
      <dgm:spPr/>
      <dgm:t>
        <a:bodyPr/>
        <a:lstStyle/>
        <a:p>
          <a:endParaRPr lang="es-ES"/>
        </a:p>
      </dgm:t>
    </dgm:pt>
    <dgm:pt modelId="{87EFEBE2-3535-4500-960E-D29888782A99}" type="pres">
      <dgm:prSet presAssocID="{4E88CD62-C22D-4911-BD53-C52A4E5923D1}" presName="sibTrans" presStyleCnt="0"/>
      <dgm:spPr/>
    </dgm:pt>
    <dgm:pt modelId="{585A0346-1988-4140-A9AA-7D5FB11B5EE1}" type="pres">
      <dgm:prSet presAssocID="{C0AE747A-FA0D-41E4-B7FD-2BB48A55F9B5}" presName="node" presStyleLbl="node1" presStyleIdx="2" presStyleCnt="5">
        <dgm:presLayoutVars>
          <dgm:bulletEnabled val="1"/>
        </dgm:presLayoutVars>
      </dgm:prSet>
      <dgm:spPr/>
      <dgm:t>
        <a:bodyPr/>
        <a:lstStyle/>
        <a:p>
          <a:endParaRPr lang="es-ES"/>
        </a:p>
      </dgm:t>
    </dgm:pt>
    <dgm:pt modelId="{1AD6DB1D-069F-4017-8FE4-F704C4EB56B7}" type="pres">
      <dgm:prSet presAssocID="{9E4CE92C-62A0-4B5E-8AF3-7624F8CF12F7}" presName="sibTrans" presStyleCnt="0"/>
      <dgm:spPr/>
    </dgm:pt>
    <dgm:pt modelId="{699550CF-1F6D-4F3C-B035-77CA5480B2ED}" type="pres">
      <dgm:prSet presAssocID="{3810A599-8D3D-42F8-A745-EB76D94273AA}" presName="node" presStyleLbl="node1" presStyleIdx="3" presStyleCnt="5">
        <dgm:presLayoutVars>
          <dgm:bulletEnabled val="1"/>
        </dgm:presLayoutVars>
      </dgm:prSet>
      <dgm:spPr/>
      <dgm:t>
        <a:bodyPr/>
        <a:lstStyle/>
        <a:p>
          <a:endParaRPr lang="es-ES"/>
        </a:p>
      </dgm:t>
    </dgm:pt>
    <dgm:pt modelId="{95E80C30-44E6-4368-A3F0-F443399BEABA}" type="pres">
      <dgm:prSet presAssocID="{5D20A774-C087-4352-B51B-909C1489A5E6}" presName="sibTrans" presStyleCnt="0"/>
      <dgm:spPr/>
    </dgm:pt>
    <dgm:pt modelId="{51822AD9-9B90-4FFB-8AC4-EB0E15A303F0}" type="pres">
      <dgm:prSet presAssocID="{34054ADD-43C4-4351-8E53-B7990B49BC88}" presName="node" presStyleLbl="node1" presStyleIdx="4" presStyleCnt="5">
        <dgm:presLayoutVars>
          <dgm:bulletEnabled val="1"/>
        </dgm:presLayoutVars>
      </dgm:prSet>
      <dgm:spPr/>
      <dgm:t>
        <a:bodyPr/>
        <a:lstStyle/>
        <a:p>
          <a:endParaRPr lang="es-ES"/>
        </a:p>
      </dgm:t>
    </dgm:pt>
  </dgm:ptLst>
  <dgm:cxnLst>
    <dgm:cxn modelId="{8137B563-3AB2-43E6-9637-F8F3566E20D9}" srcId="{6BDBD5A8-CE4E-4DCE-B098-53B4D153CED7}" destId="{C67C759F-D757-4F90-8931-53B16DC2C5C2}" srcOrd="1" destOrd="0" parTransId="{5288653F-1184-4DE4-9578-1C718E356A53}" sibTransId="{4E88CD62-C22D-4911-BD53-C52A4E5923D1}"/>
    <dgm:cxn modelId="{E34E832E-9746-46C0-9D77-56C6C75026A6}" srcId="{6BDBD5A8-CE4E-4DCE-B098-53B4D153CED7}" destId="{C0AE747A-FA0D-41E4-B7FD-2BB48A55F9B5}" srcOrd="2" destOrd="0" parTransId="{2AF09FF0-2D25-4327-B367-F291CA14DF30}" sibTransId="{9E4CE92C-62A0-4B5E-8AF3-7624F8CF12F7}"/>
    <dgm:cxn modelId="{A471BD03-F40F-4528-8844-62F613E5939D}" srcId="{6BDBD5A8-CE4E-4DCE-B098-53B4D153CED7}" destId="{34054ADD-43C4-4351-8E53-B7990B49BC88}" srcOrd="4" destOrd="0" parTransId="{8067EB09-C1B3-41F1-82A5-A23B6E2F4F58}" sibTransId="{E320A556-F318-4A3F-87E2-CDD81E09BFF9}"/>
    <dgm:cxn modelId="{82373DE1-905F-40D1-A7D4-0F8C156B44DF}" srcId="{6BDBD5A8-CE4E-4DCE-B098-53B4D153CED7}" destId="{3810A599-8D3D-42F8-A745-EB76D94273AA}" srcOrd="3" destOrd="0" parTransId="{A472C39C-DC84-43B6-9D36-D66BEF5BFEF3}" sibTransId="{5D20A774-C087-4352-B51B-909C1489A5E6}"/>
    <dgm:cxn modelId="{3FDF8D81-CA1C-4448-BEFF-7DAC56B24FC2}" type="presOf" srcId="{34054ADD-43C4-4351-8E53-B7990B49BC88}" destId="{51822AD9-9B90-4FFB-8AC4-EB0E15A303F0}" srcOrd="0" destOrd="0" presId="urn:microsoft.com/office/officeart/2005/8/layout/default"/>
    <dgm:cxn modelId="{73502BC4-BF67-4451-9C71-6F0154F08AA5}" type="presOf" srcId="{A1FFDEA1-5CA9-4002-8728-2A61DBF3B0BF}" destId="{90DBE49F-793E-41E7-B8CE-72FA61D89678}" srcOrd="0" destOrd="0" presId="urn:microsoft.com/office/officeart/2005/8/layout/default"/>
    <dgm:cxn modelId="{8EA482FC-7ED9-4E42-A4F6-5CAE66FDA381}" type="presOf" srcId="{C67C759F-D757-4F90-8931-53B16DC2C5C2}" destId="{60F6C3CC-99D9-46D8-A992-93B86B46441D}" srcOrd="0" destOrd="0" presId="urn:microsoft.com/office/officeart/2005/8/layout/default"/>
    <dgm:cxn modelId="{2FF68B5A-76F2-4970-81E9-E9EEA875BD8B}" type="presOf" srcId="{3810A599-8D3D-42F8-A745-EB76D94273AA}" destId="{699550CF-1F6D-4F3C-B035-77CA5480B2ED}" srcOrd="0" destOrd="0" presId="urn:microsoft.com/office/officeart/2005/8/layout/default"/>
    <dgm:cxn modelId="{DFE9472A-3DAB-4D43-8708-EECD9CF5F47D}" type="presOf" srcId="{6BDBD5A8-CE4E-4DCE-B098-53B4D153CED7}" destId="{7A300A4C-D072-4591-B71D-D0E19F4D0DEF}" srcOrd="0" destOrd="0" presId="urn:microsoft.com/office/officeart/2005/8/layout/default"/>
    <dgm:cxn modelId="{49D89B45-6EB3-43AD-82C9-C7BDC2C0DED1}" srcId="{6BDBD5A8-CE4E-4DCE-B098-53B4D153CED7}" destId="{A1FFDEA1-5CA9-4002-8728-2A61DBF3B0BF}" srcOrd="0" destOrd="0" parTransId="{04441A2E-3698-4F75-A4EC-CCCBC5031022}" sibTransId="{63EB324A-69DE-4DC1-B791-F328BF6E3E10}"/>
    <dgm:cxn modelId="{2B06F4F6-BC67-4DA3-84A6-5171294C5BF3}" type="presOf" srcId="{C0AE747A-FA0D-41E4-B7FD-2BB48A55F9B5}" destId="{585A0346-1988-4140-A9AA-7D5FB11B5EE1}" srcOrd="0" destOrd="0" presId="urn:microsoft.com/office/officeart/2005/8/layout/default"/>
    <dgm:cxn modelId="{79530A9D-5C8F-4C0D-A3FD-0E8DAB483B5D}" type="presParOf" srcId="{7A300A4C-D072-4591-B71D-D0E19F4D0DEF}" destId="{90DBE49F-793E-41E7-B8CE-72FA61D89678}" srcOrd="0" destOrd="0" presId="urn:microsoft.com/office/officeart/2005/8/layout/default"/>
    <dgm:cxn modelId="{F20F013D-C467-47D1-BA4A-1670059B6127}" type="presParOf" srcId="{7A300A4C-D072-4591-B71D-D0E19F4D0DEF}" destId="{A4440BD2-BFA7-49D4-9F38-64EE21E66183}" srcOrd="1" destOrd="0" presId="urn:microsoft.com/office/officeart/2005/8/layout/default"/>
    <dgm:cxn modelId="{ABED744A-7A5C-4E18-8858-E516DCDED446}" type="presParOf" srcId="{7A300A4C-D072-4591-B71D-D0E19F4D0DEF}" destId="{60F6C3CC-99D9-46D8-A992-93B86B46441D}" srcOrd="2" destOrd="0" presId="urn:microsoft.com/office/officeart/2005/8/layout/default"/>
    <dgm:cxn modelId="{EFEB885D-A207-4D88-8D5D-CEADC1031A47}" type="presParOf" srcId="{7A300A4C-D072-4591-B71D-D0E19F4D0DEF}" destId="{87EFEBE2-3535-4500-960E-D29888782A99}" srcOrd="3" destOrd="0" presId="urn:microsoft.com/office/officeart/2005/8/layout/default"/>
    <dgm:cxn modelId="{5E011C22-61CF-4ECE-8A01-82B194DCAD77}" type="presParOf" srcId="{7A300A4C-D072-4591-B71D-D0E19F4D0DEF}" destId="{585A0346-1988-4140-A9AA-7D5FB11B5EE1}" srcOrd="4" destOrd="0" presId="urn:microsoft.com/office/officeart/2005/8/layout/default"/>
    <dgm:cxn modelId="{B34BF4B6-88B5-479B-BF9F-5AADAE50E1A0}" type="presParOf" srcId="{7A300A4C-D072-4591-B71D-D0E19F4D0DEF}" destId="{1AD6DB1D-069F-4017-8FE4-F704C4EB56B7}" srcOrd="5" destOrd="0" presId="urn:microsoft.com/office/officeart/2005/8/layout/default"/>
    <dgm:cxn modelId="{29F830E0-341F-4CF7-BCE7-AD4D7815CED5}" type="presParOf" srcId="{7A300A4C-D072-4591-B71D-D0E19F4D0DEF}" destId="{699550CF-1F6D-4F3C-B035-77CA5480B2ED}" srcOrd="6" destOrd="0" presId="urn:microsoft.com/office/officeart/2005/8/layout/default"/>
    <dgm:cxn modelId="{1143C06A-2FCB-48DC-8903-5FDF0A87C179}" type="presParOf" srcId="{7A300A4C-D072-4591-B71D-D0E19F4D0DEF}" destId="{95E80C30-44E6-4368-A3F0-F443399BEABA}" srcOrd="7" destOrd="0" presId="urn:microsoft.com/office/officeart/2005/8/layout/default"/>
    <dgm:cxn modelId="{E3C25C80-76B8-4BB6-8944-8A9602CB9078}" type="presParOf" srcId="{7A300A4C-D072-4591-B71D-D0E19F4D0DEF}" destId="{51822AD9-9B90-4FFB-8AC4-EB0E15A303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F14593-42B6-435E-94AE-06B298DB2D58}"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354C573A-AC6E-4285-9AA0-BB7977349FB0}">
      <dgm:prSet phldrT="[Texto]"/>
      <dgm:spPr/>
      <dgm:t>
        <a:bodyPr/>
        <a:lstStyle/>
        <a:p>
          <a:r>
            <a:rPr lang="es-EC" dirty="0"/>
            <a:t>La eliminación de preferencias arancelarias </a:t>
          </a:r>
        </a:p>
      </dgm:t>
    </dgm:pt>
    <dgm:pt modelId="{9A27E5E4-1ED2-4336-91CA-F5140C926851}" type="parTrans" cxnId="{4A9C434F-D744-448E-A68D-D496387DE113}">
      <dgm:prSet/>
      <dgm:spPr/>
      <dgm:t>
        <a:bodyPr/>
        <a:lstStyle/>
        <a:p>
          <a:endParaRPr lang="es-EC"/>
        </a:p>
      </dgm:t>
    </dgm:pt>
    <dgm:pt modelId="{53935A72-0B91-4D1B-81A6-47FF20CBEFD8}" type="sibTrans" cxnId="{4A9C434F-D744-448E-A68D-D496387DE113}">
      <dgm:prSet/>
      <dgm:spPr/>
      <dgm:t>
        <a:bodyPr/>
        <a:lstStyle/>
        <a:p>
          <a:endParaRPr lang="es-EC"/>
        </a:p>
      </dgm:t>
    </dgm:pt>
    <dgm:pt modelId="{1A5A0F62-AEDA-4753-B2EB-6BD442BD852F}">
      <dgm:prSet phldrT="[Texto]"/>
      <dgm:spPr/>
      <dgm:t>
        <a:bodyPr/>
        <a:lstStyle/>
        <a:p>
          <a:r>
            <a:rPr lang="es-EC" dirty="0"/>
            <a:t>Perdida competitividad </a:t>
          </a:r>
        </a:p>
      </dgm:t>
    </dgm:pt>
    <dgm:pt modelId="{1AB4C95D-B205-4E60-BE38-4D5A26876425}" type="parTrans" cxnId="{B8897801-A6B8-4B03-85C6-6F357261E104}">
      <dgm:prSet/>
      <dgm:spPr/>
      <dgm:t>
        <a:bodyPr/>
        <a:lstStyle/>
        <a:p>
          <a:endParaRPr lang="es-EC"/>
        </a:p>
      </dgm:t>
    </dgm:pt>
    <dgm:pt modelId="{FDE9349E-6A7B-4DD6-A12F-D90BF3AF2C91}" type="sibTrans" cxnId="{B8897801-A6B8-4B03-85C6-6F357261E104}">
      <dgm:prSet/>
      <dgm:spPr/>
      <dgm:t>
        <a:bodyPr/>
        <a:lstStyle/>
        <a:p>
          <a:endParaRPr lang="es-EC"/>
        </a:p>
      </dgm:t>
    </dgm:pt>
    <dgm:pt modelId="{C9A7E94D-E734-41BE-B17B-18BCFC273C81}">
      <dgm:prSet phldrT="[Texto]"/>
      <dgm:spPr/>
      <dgm:t>
        <a:bodyPr/>
        <a:lstStyle/>
        <a:p>
          <a:r>
            <a:rPr lang="es-EC" dirty="0"/>
            <a:t>Reducción en la exportaciones en la subpartida   </a:t>
          </a:r>
          <a:r>
            <a:rPr lang="es-ES" dirty="0"/>
            <a:t>1604.14.10.12 “Conservas de atún en agua y sal”</a:t>
          </a:r>
          <a:endParaRPr lang="es-EC" dirty="0"/>
        </a:p>
      </dgm:t>
    </dgm:pt>
    <dgm:pt modelId="{0DE70C72-B5E6-40A5-8BC9-0DBDF7161BE3}" type="parTrans" cxnId="{5AE61632-71EA-4FB1-AF61-BC14097252A7}">
      <dgm:prSet/>
      <dgm:spPr/>
      <dgm:t>
        <a:bodyPr/>
        <a:lstStyle/>
        <a:p>
          <a:endParaRPr lang="es-EC"/>
        </a:p>
      </dgm:t>
    </dgm:pt>
    <dgm:pt modelId="{7D198C88-CCFC-43AB-980B-F8DE81BD57CF}" type="sibTrans" cxnId="{5AE61632-71EA-4FB1-AF61-BC14097252A7}">
      <dgm:prSet/>
      <dgm:spPr/>
      <dgm:t>
        <a:bodyPr/>
        <a:lstStyle/>
        <a:p>
          <a:endParaRPr lang="es-EC"/>
        </a:p>
      </dgm:t>
    </dgm:pt>
    <dgm:pt modelId="{CFF7ADAE-7F11-4F18-B8B7-7D925B3010D5}" type="pres">
      <dgm:prSet presAssocID="{DFF14593-42B6-435E-94AE-06B298DB2D58}" presName="linear" presStyleCnt="0">
        <dgm:presLayoutVars>
          <dgm:dir/>
          <dgm:animLvl val="lvl"/>
          <dgm:resizeHandles val="exact"/>
        </dgm:presLayoutVars>
      </dgm:prSet>
      <dgm:spPr/>
      <dgm:t>
        <a:bodyPr/>
        <a:lstStyle/>
        <a:p>
          <a:endParaRPr lang="es-ES"/>
        </a:p>
      </dgm:t>
    </dgm:pt>
    <dgm:pt modelId="{791F589C-5F36-4451-9E5B-221735D15CFA}" type="pres">
      <dgm:prSet presAssocID="{354C573A-AC6E-4285-9AA0-BB7977349FB0}" presName="parentLin" presStyleCnt="0"/>
      <dgm:spPr/>
    </dgm:pt>
    <dgm:pt modelId="{836F9306-A824-4E01-B4B1-352CCEFDB828}" type="pres">
      <dgm:prSet presAssocID="{354C573A-AC6E-4285-9AA0-BB7977349FB0}" presName="parentLeftMargin" presStyleLbl="node1" presStyleIdx="0" presStyleCnt="3"/>
      <dgm:spPr/>
      <dgm:t>
        <a:bodyPr/>
        <a:lstStyle/>
        <a:p>
          <a:endParaRPr lang="es-ES"/>
        </a:p>
      </dgm:t>
    </dgm:pt>
    <dgm:pt modelId="{C79037BC-5526-4D68-83A4-E5A303EE6D37}" type="pres">
      <dgm:prSet presAssocID="{354C573A-AC6E-4285-9AA0-BB7977349FB0}" presName="parentText" presStyleLbl="node1" presStyleIdx="0" presStyleCnt="3">
        <dgm:presLayoutVars>
          <dgm:chMax val="0"/>
          <dgm:bulletEnabled val="1"/>
        </dgm:presLayoutVars>
      </dgm:prSet>
      <dgm:spPr/>
      <dgm:t>
        <a:bodyPr/>
        <a:lstStyle/>
        <a:p>
          <a:endParaRPr lang="es-ES"/>
        </a:p>
      </dgm:t>
    </dgm:pt>
    <dgm:pt modelId="{BE515F0D-A825-458A-A876-6F1BC17E1150}" type="pres">
      <dgm:prSet presAssocID="{354C573A-AC6E-4285-9AA0-BB7977349FB0}" presName="negativeSpace" presStyleCnt="0"/>
      <dgm:spPr/>
    </dgm:pt>
    <dgm:pt modelId="{D58E07BF-CA67-4542-986D-054BFAAE46F5}" type="pres">
      <dgm:prSet presAssocID="{354C573A-AC6E-4285-9AA0-BB7977349FB0}" presName="childText" presStyleLbl="conFgAcc1" presStyleIdx="0" presStyleCnt="3">
        <dgm:presLayoutVars>
          <dgm:bulletEnabled val="1"/>
        </dgm:presLayoutVars>
      </dgm:prSet>
      <dgm:spPr/>
    </dgm:pt>
    <dgm:pt modelId="{A07731D0-F745-4ACD-B354-8366B864A43A}" type="pres">
      <dgm:prSet presAssocID="{53935A72-0B91-4D1B-81A6-47FF20CBEFD8}" presName="spaceBetweenRectangles" presStyleCnt="0"/>
      <dgm:spPr/>
    </dgm:pt>
    <dgm:pt modelId="{CB50B3F3-D051-4D48-93B9-35E51C0C0CF3}" type="pres">
      <dgm:prSet presAssocID="{1A5A0F62-AEDA-4753-B2EB-6BD442BD852F}" presName="parentLin" presStyleCnt="0"/>
      <dgm:spPr/>
    </dgm:pt>
    <dgm:pt modelId="{FBE6E2BB-E670-4815-B5C7-A798281F13E7}" type="pres">
      <dgm:prSet presAssocID="{1A5A0F62-AEDA-4753-B2EB-6BD442BD852F}" presName="parentLeftMargin" presStyleLbl="node1" presStyleIdx="0" presStyleCnt="3"/>
      <dgm:spPr/>
      <dgm:t>
        <a:bodyPr/>
        <a:lstStyle/>
        <a:p>
          <a:endParaRPr lang="es-ES"/>
        </a:p>
      </dgm:t>
    </dgm:pt>
    <dgm:pt modelId="{42F06EC5-C02A-42D8-8A2D-094F3F4E1A83}" type="pres">
      <dgm:prSet presAssocID="{1A5A0F62-AEDA-4753-B2EB-6BD442BD852F}" presName="parentText" presStyleLbl="node1" presStyleIdx="1" presStyleCnt="3">
        <dgm:presLayoutVars>
          <dgm:chMax val="0"/>
          <dgm:bulletEnabled val="1"/>
        </dgm:presLayoutVars>
      </dgm:prSet>
      <dgm:spPr/>
      <dgm:t>
        <a:bodyPr/>
        <a:lstStyle/>
        <a:p>
          <a:endParaRPr lang="es-ES"/>
        </a:p>
      </dgm:t>
    </dgm:pt>
    <dgm:pt modelId="{6D329E4F-F802-47CC-B247-015AD3543B96}" type="pres">
      <dgm:prSet presAssocID="{1A5A0F62-AEDA-4753-B2EB-6BD442BD852F}" presName="negativeSpace" presStyleCnt="0"/>
      <dgm:spPr/>
    </dgm:pt>
    <dgm:pt modelId="{D2033C77-E018-435B-8ABB-140B4AE58CC5}" type="pres">
      <dgm:prSet presAssocID="{1A5A0F62-AEDA-4753-B2EB-6BD442BD852F}" presName="childText" presStyleLbl="conFgAcc1" presStyleIdx="1" presStyleCnt="3">
        <dgm:presLayoutVars>
          <dgm:bulletEnabled val="1"/>
        </dgm:presLayoutVars>
      </dgm:prSet>
      <dgm:spPr/>
    </dgm:pt>
    <dgm:pt modelId="{AE76F011-667B-4593-9CC9-F439F92722A0}" type="pres">
      <dgm:prSet presAssocID="{FDE9349E-6A7B-4DD6-A12F-D90BF3AF2C91}" presName="spaceBetweenRectangles" presStyleCnt="0"/>
      <dgm:spPr/>
    </dgm:pt>
    <dgm:pt modelId="{F82A6EB1-DEC4-4804-827E-88F037FF6067}" type="pres">
      <dgm:prSet presAssocID="{C9A7E94D-E734-41BE-B17B-18BCFC273C81}" presName="parentLin" presStyleCnt="0"/>
      <dgm:spPr/>
    </dgm:pt>
    <dgm:pt modelId="{90D2E188-0EEC-4CBE-AD4F-1E4F498028CB}" type="pres">
      <dgm:prSet presAssocID="{C9A7E94D-E734-41BE-B17B-18BCFC273C81}" presName="parentLeftMargin" presStyleLbl="node1" presStyleIdx="1" presStyleCnt="3"/>
      <dgm:spPr/>
      <dgm:t>
        <a:bodyPr/>
        <a:lstStyle/>
        <a:p>
          <a:endParaRPr lang="es-ES"/>
        </a:p>
      </dgm:t>
    </dgm:pt>
    <dgm:pt modelId="{061A01DC-3141-4CAA-97AB-53C3C0FC21DF}" type="pres">
      <dgm:prSet presAssocID="{C9A7E94D-E734-41BE-B17B-18BCFC273C81}" presName="parentText" presStyleLbl="node1" presStyleIdx="2" presStyleCnt="3">
        <dgm:presLayoutVars>
          <dgm:chMax val="0"/>
          <dgm:bulletEnabled val="1"/>
        </dgm:presLayoutVars>
      </dgm:prSet>
      <dgm:spPr/>
      <dgm:t>
        <a:bodyPr/>
        <a:lstStyle/>
        <a:p>
          <a:endParaRPr lang="es-ES"/>
        </a:p>
      </dgm:t>
    </dgm:pt>
    <dgm:pt modelId="{ADA38F13-4C25-42EB-B481-B1E195F094BB}" type="pres">
      <dgm:prSet presAssocID="{C9A7E94D-E734-41BE-B17B-18BCFC273C81}" presName="negativeSpace" presStyleCnt="0"/>
      <dgm:spPr/>
    </dgm:pt>
    <dgm:pt modelId="{0188891B-1056-4DEB-90C5-C454A02AA4B9}" type="pres">
      <dgm:prSet presAssocID="{C9A7E94D-E734-41BE-B17B-18BCFC273C81}" presName="childText" presStyleLbl="conFgAcc1" presStyleIdx="2" presStyleCnt="3">
        <dgm:presLayoutVars>
          <dgm:bulletEnabled val="1"/>
        </dgm:presLayoutVars>
      </dgm:prSet>
      <dgm:spPr/>
    </dgm:pt>
  </dgm:ptLst>
  <dgm:cxnLst>
    <dgm:cxn modelId="{D2596C28-3F18-4347-86BD-8AF60254BBAC}" type="presOf" srcId="{354C573A-AC6E-4285-9AA0-BB7977349FB0}" destId="{C79037BC-5526-4D68-83A4-E5A303EE6D37}" srcOrd="1" destOrd="0" presId="urn:microsoft.com/office/officeart/2005/8/layout/list1"/>
    <dgm:cxn modelId="{FA322E31-BDA6-4E56-A07B-E6832579B276}" type="presOf" srcId="{DFF14593-42B6-435E-94AE-06B298DB2D58}" destId="{CFF7ADAE-7F11-4F18-B8B7-7D925B3010D5}" srcOrd="0" destOrd="0" presId="urn:microsoft.com/office/officeart/2005/8/layout/list1"/>
    <dgm:cxn modelId="{1307BD7A-23BD-4C38-BF80-F68FCA27ED22}" type="presOf" srcId="{C9A7E94D-E734-41BE-B17B-18BCFC273C81}" destId="{061A01DC-3141-4CAA-97AB-53C3C0FC21DF}" srcOrd="1" destOrd="0" presId="urn:microsoft.com/office/officeart/2005/8/layout/list1"/>
    <dgm:cxn modelId="{F0344FA4-A60D-4BE1-8307-03EDD1D0B7BD}" type="presOf" srcId="{1A5A0F62-AEDA-4753-B2EB-6BD442BD852F}" destId="{42F06EC5-C02A-42D8-8A2D-094F3F4E1A83}" srcOrd="1" destOrd="0" presId="urn:microsoft.com/office/officeart/2005/8/layout/list1"/>
    <dgm:cxn modelId="{4A9C434F-D744-448E-A68D-D496387DE113}" srcId="{DFF14593-42B6-435E-94AE-06B298DB2D58}" destId="{354C573A-AC6E-4285-9AA0-BB7977349FB0}" srcOrd="0" destOrd="0" parTransId="{9A27E5E4-1ED2-4336-91CA-F5140C926851}" sibTransId="{53935A72-0B91-4D1B-81A6-47FF20CBEFD8}"/>
    <dgm:cxn modelId="{435BDB52-5A57-4579-8535-92A3068320D5}" type="presOf" srcId="{C9A7E94D-E734-41BE-B17B-18BCFC273C81}" destId="{90D2E188-0EEC-4CBE-AD4F-1E4F498028CB}" srcOrd="0" destOrd="0" presId="urn:microsoft.com/office/officeart/2005/8/layout/list1"/>
    <dgm:cxn modelId="{5AE61632-71EA-4FB1-AF61-BC14097252A7}" srcId="{DFF14593-42B6-435E-94AE-06B298DB2D58}" destId="{C9A7E94D-E734-41BE-B17B-18BCFC273C81}" srcOrd="2" destOrd="0" parTransId="{0DE70C72-B5E6-40A5-8BC9-0DBDF7161BE3}" sibTransId="{7D198C88-CCFC-43AB-980B-F8DE81BD57CF}"/>
    <dgm:cxn modelId="{1C528069-EC17-4271-B34D-0D3594238461}" type="presOf" srcId="{354C573A-AC6E-4285-9AA0-BB7977349FB0}" destId="{836F9306-A824-4E01-B4B1-352CCEFDB828}" srcOrd="0" destOrd="0" presId="urn:microsoft.com/office/officeart/2005/8/layout/list1"/>
    <dgm:cxn modelId="{B8897801-A6B8-4B03-85C6-6F357261E104}" srcId="{DFF14593-42B6-435E-94AE-06B298DB2D58}" destId="{1A5A0F62-AEDA-4753-B2EB-6BD442BD852F}" srcOrd="1" destOrd="0" parTransId="{1AB4C95D-B205-4E60-BE38-4D5A26876425}" sibTransId="{FDE9349E-6A7B-4DD6-A12F-D90BF3AF2C91}"/>
    <dgm:cxn modelId="{E3C4705D-AAC4-47DF-B028-D496D81A1FD8}" type="presOf" srcId="{1A5A0F62-AEDA-4753-B2EB-6BD442BD852F}" destId="{FBE6E2BB-E670-4815-B5C7-A798281F13E7}" srcOrd="0" destOrd="0" presId="urn:microsoft.com/office/officeart/2005/8/layout/list1"/>
    <dgm:cxn modelId="{D8BC6B5B-CB11-4567-A42F-86C7DF701B66}" type="presParOf" srcId="{CFF7ADAE-7F11-4F18-B8B7-7D925B3010D5}" destId="{791F589C-5F36-4451-9E5B-221735D15CFA}" srcOrd="0" destOrd="0" presId="urn:microsoft.com/office/officeart/2005/8/layout/list1"/>
    <dgm:cxn modelId="{82281D31-8EE4-45DB-8057-2CD823E11E5B}" type="presParOf" srcId="{791F589C-5F36-4451-9E5B-221735D15CFA}" destId="{836F9306-A824-4E01-B4B1-352CCEFDB828}" srcOrd="0" destOrd="0" presId="urn:microsoft.com/office/officeart/2005/8/layout/list1"/>
    <dgm:cxn modelId="{2677234D-54F8-49B7-8DEE-4807A02C7911}" type="presParOf" srcId="{791F589C-5F36-4451-9E5B-221735D15CFA}" destId="{C79037BC-5526-4D68-83A4-E5A303EE6D37}" srcOrd="1" destOrd="0" presId="urn:microsoft.com/office/officeart/2005/8/layout/list1"/>
    <dgm:cxn modelId="{296A23C7-863E-41C9-BCE0-8D3B0CACE9E0}" type="presParOf" srcId="{CFF7ADAE-7F11-4F18-B8B7-7D925B3010D5}" destId="{BE515F0D-A825-458A-A876-6F1BC17E1150}" srcOrd="1" destOrd="0" presId="urn:microsoft.com/office/officeart/2005/8/layout/list1"/>
    <dgm:cxn modelId="{1237B5E4-B960-4768-8CDB-E34B8F104DCD}" type="presParOf" srcId="{CFF7ADAE-7F11-4F18-B8B7-7D925B3010D5}" destId="{D58E07BF-CA67-4542-986D-054BFAAE46F5}" srcOrd="2" destOrd="0" presId="urn:microsoft.com/office/officeart/2005/8/layout/list1"/>
    <dgm:cxn modelId="{522D2711-0B1E-47D1-95AB-5B4039DF2400}" type="presParOf" srcId="{CFF7ADAE-7F11-4F18-B8B7-7D925B3010D5}" destId="{A07731D0-F745-4ACD-B354-8366B864A43A}" srcOrd="3" destOrd="0" presId="urn:microsoft.com/office/officeart/2005/8/layout/list1"/>
    <dgm:cxn modelId="{EFE5F50F-C2E8-4B2E-84AE-ABF331DEF4FA}" type="presParOf" srcId="{CFF7ADAE-7F11-4F18-B8B7-7D925B3010D5}" destId="{CB50B3F3-D051-4D48-93B9-35E51C0C0CF3}" srcOrd="4" destOrd="0" presId="urn:microsoft.com/office/officeart/2005/8/layout/list1"/>
    <dgm:cxn modelId="{70C84E60-D6CB-4DF1-BB7B-0DBC05F27DDE}" type="presParOf" srcId="{CB50B3F3-D051-4D48-93B9-35E51C0C0CF3}" destId="{FBE6E2BB-E670-4815-B5C7-A798281F13E7}" srcOrd="0" destOrd="0" presId="urn:microsoft.com/office/officeart/2005/8/layout/list1"/>
    <dgm:cxn modelId="{522A80F1-5D9A-4580-BFB7-D5F6567DF99A}" type="presParOf" srcId="{CB50B3F3-D051-4D48-93B9-35E51C0C0CF3}" destId="{42F06EC5-C02A-42D8-8A2D-094F3F4E1A83}" srcOrd="1" destOrd="0" presId="urn:microsoft.com/office/officeart/2005/8/layout/list1"/>
    <dgm:cxn modelId="{5763982F-52A5-4637-A944-3CACE6ACD0F5}" type="presParOf" srcId="{CFF7ADAE-7F11-4F18-B8B7-7D925B3010D5}" destId="{6D329E4F-F802-47CC-B247-015AD3543B96}" srcOrd="5" destOrd="0" presId="urn:microsoft.com/office/officeart/2005/8/layout/list1"/>
    <dgm:cxn modelId="{64F473B6-B9FD-46E8-83F6-F7131F6F4624}" type="presParOf" srcId="{CFF7ADAE-7F11-4F18-B8B7-7D925B3010D5}" destId="{D2033C77-E018-435B-8ABB-140B4AE58CC5}" srcOrd="6" destOrd="0" presId="urn:microsoft.com/office/officeart/2005/8/layout/list1"/>
    <dgm:cxn modelId="{BD3604DC-68BA-4503-B955-326A40614DA9}" type="presParOf" srcId="{CFF7ADAE-7F11-4F18-B8B7-7D925B3010D5}" destId="{AE76F011-667B-4593-9CC9-F439F92722A0}" srcOrd="7" destOrd="0" presId="urn:microsoft.com/office/officeart/2005/8/layout/list1"/>
    <dgm:cxn modelId="{82997B1D-585F-4FA3-9FBA-016AE0B3F8F3}" type="presParOf" srcId="{CFF7ADAE-7F11-4F18-B8B7-7D925B3010D5}" destId="{F82A6EB1-DEC4-4804-827E-88F037FF6067}" srcOrd="8" destOrd="0" presId="urn:microsoft.com/office/officeart/2005/8/layout/list1"/>
    <dgm:cxn modelId="{F146617F-C747-4E05-BEC7-6D56B0674F6C}" type="presParOf" srcId="{F82A6EB1-DEC4-4804-827E-88F037FF6067}" destId="{90D2E188-0EEC-4CBE-AD4F-1E4F498028CB}" srcOrd="0" destOrd="0" presId="urn:microsoft.com/office/officeart/2005/8/layout/list1"/>
    <dgm:cxn modelId="{AB081D4E-6B66-4172-B88D-D639F93CE21E}" type="presParOf" srcId="{F82A6EB1-DEC4-4804-827E-88F037FF6067}" destId="{061A01DC-3141-4CAA-97AB-53C3C0FC21DF}" srcOrd="1" destOrd="0" presId="urn:microsoft.com/office/officeart/2005/8/layout/list1"/>
    <dgm:cxn modelId="{C1754E75-2EF2-4DB2-A7B7-50E4F317F87D}" type="presParOf" srcId="{CFF7ADAE-7F11-4F18-B8B7-7D925B3010D5}" destId="{ADA38F13-4C25-42EB-B481-B1E195F094BB}" srcOrd="9" destOrd="0" presId="urn:microsoft.com/office/officeart/2005/8/layout/list1"/>
    <dgm:cxn modelId="{2FC32F07-7FC0-4124-9303-4C9B15348786}" type="presParOf" srcId="{CFF7ADAE-7F11-4F18-B8B7-7D925B3010D5}" destId="{0188891B-1056-4DEB-90C5-C454A02AA4B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203E75-AA59-4DAA-99AE-60BE9B4D19F9}"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s-EC"/>
        </a:p>
      </dgm:t>
    </dgm:pt>
    <dgm:pt modelId="{BA458A5F-90F7-4EA0-AFB9-DFA684E4E389}">
      <dgm:prSet phldrT="[Texto]"/>
      <dgm:spPr/>
      <dgm:t>
        <a:bodyPr/>
        <a:lstStyle/>
        <a:p>
          <a:r>
            <a:rPr lang="es-EC" dirty="0"/>
            <a:t>El Mercantilismo siglos XVI al XVII </a:t>
          </a:r>
        </a:p>
      </dgm:t>
    </dgm:pt>
    <dgm:pt modelId="{B6AAE014-9386-483D-AF59-C5AC3285B017}" type="parTrans" cxnId="{162D3C2C-F67E-4729-ABF6-DDE7CE237CCB}">
      <dgm:prSet/>
      <dgm:spPr/>
      <dgm:t>
        <a:bodyPr/>
        <a:lstStyle/>
        <a:p>
          <a:endParaRPr lang="es-EC"/>
        </a:p>
      </dgm:t>
    </dgm:pt>
    <dgm:pt modelId="{5381CADE-1F85-4092-8486-06A66A6F7372}" type="sibTrans" cxnId="{162D3C2C-F67E-4729-ABF6-DDE7CE237CCB}">
      <dgm:prSet/>
      <dgm:spPr/>
      <dgm:t>
        <a:bodyPr/>
        <a:lstStyle/>
        <a:p>
          <a:endParaRPr lang="es-EC"/>
        </a:p>
      </dgm:t>
    </dgm:pt>
    <dgm:pt modelId="{C7A1FE00-520C-4A1C-9DCF-DB111F8751B6}">
      <dgm:prSet phldrT="[Texto]"/>
      <dgm:spPr/>
      <dgm:t>
        <a:bodyPr/>
        <a:lstStyle/>
        <a:p>
          <a:r>
            <a:rPr lang="es-EC" dirty="0"/>
            <a:t>la riqueza de la nación se lograba acumulando metales preciosos como resultado de un saldo positivo de la balanza comercial</a:t>
          </a:r>
        </a:p>
      </dgm:t>
    </dgm:pt>
    <dgm:pt modelId="{142853E9-4126-4327-AA87-A48DFBB57343}" type="parTrans" cxnId="{1B31734C-846B-4354-A6A6-ACE5E6A66C36}">
      <dgm:prSet/>
      <dgm:spPr/>
      <dgm:t>
        <a:bodyPr/>
        <a:lstStyle/>
        <a:p>
          <a:endParaRPr lang="es-EC"/>
        </a:p>
      </dgm:t>
    </dgm:pt>
    <dgm:pt modelId="{94921ABF-C928-4F14-B4F8-E6C463345B22}" type="sibTrans" cxnId="{1B31734C-846B-4354-A6A6-ACE5E6A66C36}">
      <dgm:prSet/>
      <dgm:spPr/>
      <dgm:t>
        <a:bodyPr/>
        <a:lstStyle/>
        <a:p>
          <a:endParaRPr lang="es-EC"/>
        </a:p>
      </dgm:t>
    </dgm:pt>
    <dgm:pt modelId="{85E39C4A-4274-4991-834B-9D4E730D12F0}">
      <dgm:prSet phldrT="[Texto]"/>
      <dgm:spPr/>
      <dgm:t>
        <a:bodyPr/>
        <a:lstStyle/>
        <a:p>
          <a:r>
            <a:rPr lang="es-EC" dirty="0"/>
            <a:t>Ventaja Absoluta 1723-1790 </a:t>
          </a:r>
        </a:p>
      </dgm:t>
    </dgm:pt>
    <dgm:pt modelId="{646717A5-E907-4612-A4B3-5C6583630A15}" type="parTrans" cxnId="{52594F12-7394-49FA-839E-CDBC1D90BB47}">
      <dgm:prSet/>
      <dgm:spPr/>
      <dgm:t>
        <a:bodyPr/>
        <a:lstStyle/>
        <a:p>
          <a:endParaRPr lang="es-EC"/>
        </a:p>
      </dgm:t>
    </dgm:pt>
    <dgm:pt modelId="{0C67D144-B85C-49E3-91C0-7A2EC3981BE3}" type="sibTrans" cxnId="{52594F12-7394-49FA-839E-CDBC1D90BB47}">
      <dgm:prSet/>
      <dgm:spPr/>
      <dgm:t>
        <a:bodyPr/>
        <a:lstStyle/>
        <a:p>
          <a:endParaRPr lang="es-EC"/>
        </a:p>
      </dgm:t>
    </dgm:pt>
    <dgm:pt modelId="{57E13684-D551-4142-8D2C-27F318A6C363}">
      <dgm:prSet phldrT="[Texto]"/>
      <dgm:spPr/>
      <dgm:t>
        <a:bodyPr/>
        <a:lstStyle/>
        <a:p>
          <a:r>
            <a:rPr lang="es-EC" dirty="0"/>
            <a:t>Conlleva a la especialización en la producción de mercancías y la división del trabajo</a:t>
          </a:r>
        </a:p>
      </dgm:t>
    </dgm:pt>
    <dgm:pt modelId="{6B03939B-3F32-42E6-B54B-C1C9E1892979}" type="parTrans" cxnId="{E568EE85-1A8F-4301-8A64-07AE24060023}">
      <dgm:prSet/>
      <dgm:spPr/>
      <dgm:t>
        <a:bodyPr/>
        <a:lstStyle/>
        <a:p>
          <a:endParaRPr lang="es-EC"/>
        </a:p>
      </dgm:t>
    </dgm:pt>
    <dgm:pt modelId="{1334F0F0-6B46-4E96-9E8D-FD1E2C6BC30C}" type="sibTrans" cxnId="{E568EE85-1A8F-4301-8A64-07AE24060023}">
      <dgm:prSet/>
      <dgm:spPr/>
      <dgm:t>
        <a:bodyPr/>
        <a:lstStyle/>
        <a:p>
          <a:endParaRPr lang="es-EC"/>
        </a:p>
      </dgm:t>
    </dgm:pt>
    <dgm:pt modelId="{73C9A0B3-8D8B-4490-80A7-91A12A18FDCC}">
      <dgm:prSet phldrT="[Texto]"/>
      <dgm:spPr/>
      <dgm:t>
        <a:bodyPr/>
        <a:lstStyle/>
        <a:p>
          <a:r>
            <a:rPr lang="es-EC" dirty="0"/>
            <a:t>Integración Económica</a:t>
          </a:r>
        </a:p>
      </dgm:t>
    </dgm:pt>
    <dgm:pt modelId="{45A2B0DD-DBEC-44F9-A1AA-CDE6966BC460}" type="parTrans" cxnId="{41DF3817-D1AA-4B0E-87DB-9ADE9A33F456}">
      <dgm:prSet/>
      <dgm:spPr/>
      <dgm:t>
        <a:bodyPr/>
        <a:lstStyle/>
        <a:p>
          <a:endParaRPr lang="es-EC"/>
        </a:p>
      </dgm:t>
    </dgm:pt>
    <dgm:pt modelId="{E8AACEF9-BDE2-489E-BC63-BA32CD7D4420}" type="sibTrans" cxnId="{41DF3817-D1AA-4B0E-87DB-9ADE9A33F456}">
      <dgm:prSet/>
      <dgm:spPr/>
      <dgm:t>
        <a:bodyPr/>
        <a:lstStyle/>
        <a:p>
          <a:endParaRPr lang="es-EC"/>
        </a:p>
      </dgm:t>
    </dgm:pt>
    <dgm:pt modelId="{4D5EE598-E38A-421C-A62D-9741B4CD0BD8}">
      <dgm:prSet phldrT="[Texto]"/>
      <dgm:spPr/>
      <dgm:t>
        <a:bodyPr/>
        <a:lstStyle/>
        <a:p>
          <a:r>
            <a:rPr lang="es-EC" dirty="0"/>
            <a:t>Dos o más países se comprometen en un proceso de integración con el fin de facilitar el comercio mediante la reducción o eliminación de barreras arancelarias </a:t>
          </a:r>
        </a:p>
      </dgm:t>
    </dgm:pt>
    <dgm:pt modelId="{05901198-5868-4224-8702-30D5982294D1}" type="parTrans" cxnId="{61CFED7C-B108-40D3-A348-46F4A2184D63}">
      <dgm:prSet/>
      <dgm:spPr/>
      <dgm:t>
        <a:bodyPr/>
        <a:lstStyle/>
        <a:p>
          <a:endParaRPr lang="es-EC"/>
        </a:p>
      </dgm:t>
    </dgm:pt>
    <dgm:pt modelId="{124095F4-0824-45BF-BA8E-D89B378E489B}" type="sibTrans" cxnId="{61CFED7C-B108-40D3-A348-46F4A2184D63}">
      <dgm:prSet/>
      <dgm:spPr/>
      <dgm:t>
        <a:bodyPr/>
        <a:lstStyle/>
        <a:p>
          <a:endParaRPr lang="es-EC"/>
        </a:p>
      </dgm:t>
    </dgm:pt>
    <dgm:pt modelId="{34D25441-14BB-4623-A840-CE9E30655A67}" type="pres">
      <dgm:prSet presAssocID="{5D203E75-AA59-4DAA-99AE-60BE9B4D19F9}" presName="Name0" presStyleCnt="0">
        <dgm:presLayoutVars>
          <dgm:dir/>
          <dgm:animLvl val="lvl"/>
          <dgm:resizeHandles val="exact"/>
        </dgm:presLayoutVars>
      </dgm:prSet>
      <dgm:spPr/>
      <dgm:t>
        <a:bodyPr/>
        <a:lstStyle/>
        <a:p>
          <a:endParaRPr lang="es-ES"/>
        </a:p>
      </dgm:t>
    </dgm:pt>
    <dgm:pt modelId="{699A51CE-BAC0-45F8-9551-858BAC2CB0B2}" type="pres">
      <dgm:prSet presAssocID="{BA458A5F-90F7-4EA0-AFB9-DFA684E4E389}" presName="linNode" presStyleCnt="0"/>
      <dgm:spPr/>
    </dgm:pt>
    <dgm:pt modelId="{F816B1F3-2696-49F7-8844-62A585775C86}" type="pres">
      <dgm:prSet presAssocID="{BA458A5F-90F7-4EA0-AFB9-DFA684E4E389}" presName="parentText" presStyleLbl="node1" presStyleIdx="0" presStyleCnt="3">
        <dgm:presLayoutVars>
          <dgm:chMax val="1"/>
          <dgm:bulletEnabled val="1"/>
        </dgm:presLayoutVars>
      </dgm:prSet>
      <dgm:spPr/>
      <dgm:t>
        <a:bodyPr/>
        <a:lstStyle/>
        <a:p>
          <a:endParaRPr lang="es-ES"/>
        </a:p>
      </dgm:t>
    </dgm:pt>
    <dgm:pt modelId="{13B29986-B9A3-44BD-AD81-FAC64C6395B2}" type="pres">
      <dgm:prSet presAssocID="{BA458A5F-90F7-4EA0-AFB9-DFA684E4E389}" presName="descendantText" presStyleLbl="alignAccFollowNode1" presStyleIdx="0" presStyleCnt="3">
        <dgm:presLayoutVars>
          <dgm:bulletEnabled val="1"/>
        </dgm:presLayoutVars>
      </dgm:prSet>
      <dgm:spPr/>
      <dgm:t>
        <a:bodyPr/>
        <a:lstStyle/>
        <a:p>
          <a:endParaRPr lang="es-ES"/>
        </a:p>
      </dgm:t>
    </dgm:pt>
    <dgm:pt modelId="{89B7B2C7-8FF9-47E7-8FCA-80FE3B96A194}" type="pres">
      <dgm:prSet presAssocID="{5381CADE-1F85-4092-8486-06A66A6F7372}" presName="sp" presStyleCnt="0"/>
      <dgm:spPr/>
    </dgm:pt>
    <dgm:pt modelId="{F5793D6E-219B-4F43-B1F9-09473A5CCFC8}" type="pres">
      <dgm:prSet presAssocID="{85E39C4A-4274-4991-834B-9D4E730D12F0}" presName="linNode" presStyleCnt="0"/>
      <dgm:spPr/>
    </dgm:pt>
    <dgm:pt modelId="{C81B300C-C9CD-4978-87E9-793DC991E873}" type="pres">
      <dgm:prSet presAssocID="{85E39C4A-4274-4991-834B-9D4E730D12F0}" presName="parentText" presStyleLbl="node1" presStyleIdx="1" presStyleCnt="3">
        <dgm:presLayoutVars>
          <dgm:chMax val="1"/>
          <dgm:bulletEnabled val="1"/>
        </dgm:presLayoutVars>
      </dgm:prSet>
      <dgm:spPr/>
      <dgm:t>
        <a:bodyPr/>
        <a:lstStyle/>
        <a:p>
          <a:endParaRPr lang="es-ES"/>
        </a:p>
      </dgm:t>
    </dgm:pt>
    <dgm:pt modelId="{1F530075-7574-4BEE-A367-F30D1B089D76}" type="pres">
      <dgm:prSet presAssocID="{85E39C4A-4274-4991-834B-9D4E730D12F0}" presName="descendantText" presStyleLbl="alignAccFollowNode1" presStyleIdx="1" presStyleCnt="3">
        <dgm:presLayoutVars>
          <dgm:bulletEnabled val="1"/>
        </dgm:presLayoutVars>
      </dgm:prSet>
      <dgm:spPr/>
      <dgm:t>
        <a:bodyPr/>
        <a:lstStyle/>
        <a:p>
          <a:endParaRPr lang="es-ES"/>
        </a:p>
      </dgm:t>
    </dgm:pt>
    <dgm:pt modelId="{3000F880-CCBA-41E2-B834-3064A35E6817}" type="pres">
      <dgm:prSet presAssocID="{0C67D144-B85C-49E3-91C0-7A2EC3981BE3}" presName="sp" presStyleCnt="0"/>
      <dgm:spPr/>
    </dgm:pt>
    <dgm:pt modelId="{35FD0A46-FCB2-4550-9591-68D2A698CFFC}" type="pres">
      <dgm:prSet presAssocID="{73C9A0B3-8D8B-4490-80A7-91A12A18FDCC}" presName="linNode" presStyleCnt="0"/>
      <dgm:spPr/>
    </dgm:pt>
    <dgm:pt modelId="{04B51C79-78D1-42E0-827D-1B5FBDEE0FEB}" type="pres">
      <dgm:prSet presAssocID="{73C9A0B3-8D8B-4490-80A7-91A12A18FDCC}" presName="parentText" presStyleLbl="node1" presStyleIdx="2" presStyleCnt="3">
        <dgm:presLayoutVars>
          <dgm:chMax val="1"/>
          <dgm:bulletEnabled val="1"/>
        </dgm:presLayoutVars>
      </dgm:prSet>
      <dgm:spPr/>
      <dgm:t>
        <a:bodyPr/>
        <a:lstStyle/>
        <a:p>
          <a:endParaRPr lang="es-ES"/>
        </a:p>
      </dgm:t>
    </dgm:pt>
    <dgm:pt modelId="{278B1D79-4B39-423F-8AB9-DCFEC63DA7B9}" type="pres">
      <dgm:prSet presAssocID="{73C9A0B3-8D8B-4490-80A7-91A12A18FDCC}" presName="descendantText" presStyleLbl="alignAccFollowNode1" presStyleIdx="2" presStyleCnt="3">
        <dgm:presLayoutVars>
          <dgm:bulletEnabled val="1"/>
        </dgm:presLayoutVars>
      </dgm:prSet>
      <dgm:spPr/>
      <dgm:t>
        <a:bodyPr/>
        <a:lstStyle/>
        <a:p>
          <a:endParaRPr lang="es-ES"/>
        </a:p>
      </dgm:t>
    </dgm:pt>
  </dgm:ptLst>
  <dgm:cxnLst>
    <dgm:cxn modelId="{61C3EC7E-900A-439E-856F-BA451F427357}" type="presOf" srcId="{C7A1FE00-520C-4A1C-9DCF-DB111F8751B6}" destId="{13B29986-B9A3-44BD-AD81-FAC64C6395B2}" srcOrd="0" destOrd="0" presId="urn:microsoft.com/office/officeart/2005/8/layout/vList5"/>
    <dgm:cxn modelId="{61CFED7C-B108-40D3-A348-46F4A2184D63}" srcId="{73C9A0B3-8D8B-4490-80A7-91A12A18FDCC}" destId="{4D5EE598-E38A-421C-A62D-9741B4CD0BD8}" srcOrd="0" destOrd="0" parTransId="{05901198-5868-4224-8702-30D5982294D1}" sibTransId="{124095F4-0824-45BF-BA8E-D89B378E489B}"/>
    <dgm:cxn modelId="{E568EE85-1A8F-4301-8A64-07AE24060023}" srcId="{85E39C4A-4274-4991-834B-9D4E730D12F0}" destId="{57E13684-D551-4142-8D2C-27F318A6C363}" srcOrd="0" destOrd="0" parTransId="{6B03939B-3F32-42E6-B54B-C1C9E1892979}" sibTransId="{1334F0F0-6B46-4E96-9E8D-FD1E2C6BC30C}"/>
    <dgm:cxn modelId="{696D11E5-D89F-4421-BB68-C99A26EF4B91}" type="presOf" srcId="{5D203E75-AA59-4DAA-99AE-60BE9B4D19F9}" destId="{34D25441-14BB-4623-A840-CE9E30655A67}" srcOrd="0" destOrd="0" presId="urn:microsoft.com/office/officeart/2005/8/layout/vList5"/>
    <dgm:cxn modelId="{6213DF85-B3A4-4D02-8F68-CF62BD9B07A5}" type="presOf" srcId="{73C9A0B3-8D8B-4490-80A7-91A12A18FDCC}" destId="{04B51C79-78D1-42E0-827D-1B5FBDEE0FEB}" srcOrd="0" destOrd="0" presId="urn:microsoft.com/office/officeart/2005/8/layout/vList5"/>
    <dgm:cxn modelId="{162D3C2C-F67E-4729-ABF6-DDE7CE237CCB}" srcId="{5D203E75-AA59-4DAA-99AE-60BE9B4D19F9}" destId="{BA458A5F-90F7-4EA0-AFB9-DFA684E4E389}" srcOrd="0" destOrd="0" parTransId="{B6AAE014-9386-483D-AF59-C5AC3285B017}" sibTransId="{5381CADE-1F85-4092-8486-06A66A6F7372}"/>
    <dgm:cxn modelId="{F6E23E58-951B-42B2-8EC2-57220B524E5A}" type="presOf" srcId="{BA458A5F-90F7-4EA0-AFB9-DFA684E4E389}" destId="{F816B1F3-2696-49F7-8844-62A585775C86}" srcOrd="0" destOrd="0" presId="urn:microsoft.com/office/officeart/2005/8/layout/vList5"/>
    <dgm:cxn modelId="{623DF161-AA4E-4964-8E80-8A8B06F7AA91}" type="presOf" srcId="{4D5EE598-E38A-421C-A62D-9741B4CD0BD8}" destId="{278B1D79-4B39-423F-8AB9-DCFEC63DA7B9}" srcOrd="0" destOrd="0" presId="urn:microsoft.com/office/officeart/2005/8/layout/vList5"/>
    <dgm:cxn modelId="{41DF3817-D1AA-4B0E-87DB-9ADE9A33F456}" srcId="{5D203E75-AA59-4DAA-99AE-60BE9B4D19F9}" destId="{73C9A0B3-8D8B-4490-80A7-91A12A18FDCC}" srcOrd="2" destOrd="0" parTransId="{45A2B0DD-DBEC-44F9-A1AA-CDE6966BC460}" sibTransId="{E8AACEF9-BDE2-489E-BC63-BA32CD7D4420}"/>
    <dgm:cxn modelId="{3BCF3145-7C52-4A83-AB74-6E745AAC96C3}" type="presOf" srcId="{57E13684-D551-4142-8D2C-27F318A6C363}" destId="{1F530075-7574-4BEE-A367-F30D1B089D76}" srcOrd="0" destOrd="0" presId="urn:microsoft.com/office/officeart/2005/8/layout/vList5"/>
    <dgm:cxn modelId="{D80BF02E-6065-4536-AE75-5BD5824C2584}" type="presOf" srcId="{85E39C4A-4274-4991-834B-9D4E730D12F0}" destId="{C81B300C-C9CD-4978-87E9-793DC991E873}" srcOrd="0" destOrd="0" presId="urn:microsoft.com/office/officeart/2005/8/layout/vList5"/>
    <dgm:cxn modelId="{52594F12-7394-49FA-839E-CDBC1D90BB47}" srcId="{5D203E75-AA59-4DAA-99AE-60BE9B4D19F9}" destId="{85E39C4A-4274-4991-834B-9D4E730D12F0}" srcOrd="1" destOrd="0" parTransId="{646717A5-E907-4612-A4B3-5C6583630A15}" sibTransId="{0C67D144-B85C-49E3-91C0-7A2EC3981BE3}"/>
    <dgm:cxn modelId="{1B31734C-846B-4354-A6A6-ACE5E6A66C36}" srcId="{BA458A5F-90F7-4EA0-AFB9-DFA684E4E389}" destId="{C7A1FE00-520C-4A1C-9DCF-DB111F8751B6}" srcOrd="0" destOrd="0" parTransId="{142853E9-4126-4327-AA87-A48DFBB57343}" sibTransId="{94921ABF-C928-4F14-B4F8-E6C463345B22}"/>
    <dgm:cxn modelId="{74F22BCD-3F83-46C0-A48B-7BC6857DAD40}" type="presParOf" srcId="{34D25441-14BB-4623-A840-CE9E30655A67}" destId="{699A51CE-BAC0-45F8-9551-858BAC2CB0B2}" srcOrd="0" destOrd="0" presId="urn:microsoft.com/office/officeart/2005/8/layout/vList5"/>
    <dgm:cxn modelId="{6A4E45D5-6835-4E96-AC9E-A45B1E2A1D88}" type="presParOf" srcId="{699A51CE-BAC0-45F8-9551-858BAC2CB0B2}" destId="{F816B1F3-2696-49F7-8844-62A585775C86}" srcOrd="0" destOrd="0" presId="urn:microsoft.com/office/officeart/2005/8/layout/vList5"/>
    <dgm:cxn modelId="{166BF29C-B2A5-4420-887C-3B0C3539B8F3}" type="presParOf" srcId="{699A51CE-BAC0-45F8-9551-858BAC2CB0B2}" destId="{13B29986-B9A3-44BD-AD81-FAC64C6395B2}" srcOrd="1" destOrd="0" presId="urn:microsoft.com/office/officeart/2005/8/layout/vList5"/>
    <dgm:cxn modelId="{13BA479C-D856-4DAD-8F52-9237B468E614}" type="presParOf" srcId="{34D25441-14BB-4623-A840-CE9E30655A67}" destId="{89B7B2C7-8FF9-47E7-8FCA-80FE3B96A194}" srcOrd="1" destOrd="0" presId="urn:microsoft.com/office/officeart/2005/8/layout/vList5"/>
    <dgm:cxn modelId="{B581F26E-10D3-4E0C-989E-9F888472A5E5}" type="presParOf" srcId="{34D25441-14BB-4623-A840-CE9E30655A67}" destId="{F5793D6E-219B-4F43-B1F9-09473A5CCFC8}" srcOrd="2" destOrd="0" presId="urn:microsoft.com/office/officeart/2005/8/layout/vList5"/>
    <dgm:cxn modelId="{449FC8D3-FFAB-42FA-A424-E5DA09119668}" type="presParOf" srcId="{F5793D6E-219B-4F43-B1F9-09473A5CCFC8}" destId="{C81B300C-C9CD-4978-87E9-793DC991E873}" srcOrd="0" destOrd="0" presId="urn:microsoft.com/office/officeart/2005/8/layout/vList5"/>
    <dgm:cxn modelId="{3699264F-4DC5-4EBE-84E3-7FB82668F5BE}" type="presParOf" srcId="{F5793D6E-219B-4F43-B1F9-09473A5CCFC8}" destId="{1F530075-7574-4BEE-A367-F30D1B089D76}" srcOrd="1" destOrd="0" presId="urn:microsoft.com/office/officeart/2005/8/layout/vList5"/>
    <dgm:cxn modelId="{494B2563-EBB8-4BC0-B1DD-5DCA96AD3538}" type="presParOf" srcId="{34D25441-14BB-4623-A840-CE9E30655A67}" destId="{3000F880-CCBA-41E2-B834-3064A35E6817}" srcOrd="3" destOrd="0" presId="urn:microsoft.com/office/officeart/2005/8/layout/vList5"/>
    <dgm:cxn modelId="{36FE78B5-3083-4B5F-9B1F-54774751E83E}" type="presParOf" srcId="{34D25441-14BB-4623-A840-CE9E30655A67}" destId="{35FD0A46-FCB2-4550-9591-68D2A698CFFC}" srcOrd="4" destOrd="0" presId="urn:microsoft.com/office/officeart/2005/8/layout/vList5"/>
    <dgm:cxn modelId="{4ECE83C7-E4C5-48B8-B342-B197838B0A03}" type="presParOf" srcId="{35FD0A46-FCB2-4550-9591-68D2A698CFFC}" destId="{04B51C79-78D1-42E0-827D-1B5FBDEE0FEB}" srcOrd="0" destOrd="0" presId="urn:microsoft.com/office/officeart/2005/8/layout/vList5"/>
    <dgm:cxn modelId="{99C787DD-C55C-49EE-A41D-D7777BDB539B}" type="presParOf" srcId="{35FD0A46-FCB2-4550-9591-68D2A698CFFC}" destId="{278B1D79-4B39-423F-8AB9-DCFEC63DA7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3F62A9-7250-435A-A92A-F68843859227}"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38DCF283-62C4-4EC6-B38F-30D082D58D42}">
      <dgm:prSet phldrT="[Texto]"/>
      <dgm:spPr/>
      <dgm:t>
        <a:bodyPr/>
        <a:lstStyle/>
        <a:p>
          <a:r>
            <a:rPr lang="es-EC" dirty="0"/>
            <a:t>Comparar el volumen de exportación </a:t>
          </a:r>
        </a:p>
      </dgm:t>
    </dgm:pt>
    <dgm:pt modelId="{568786B1-A04F-48E3-AD81-7F234E742B3A}" type="parTrans" cxnId="{1AC2E215-9804-497A-873A-B6AB236FC54E}">
      <dgm:prSet/>
      <dgm:spPr/>
      <dgm:t>
        <a:bodyPr/>
        <a:lstStyle/>
        <a:p>
          <a:endParaRPr lang="es-EC"/>
        </a:p>
      </dgm:t>
    </dgm:pt>
    <dgm:pt modelId="{7482004E-3EBE-4DFA-ACF2-B34B87002A41}" type="sibTrans" cxnId="{1AC2E215-9804-497A-873A-B6AB236FC54E}">
      <dgm:prSet/>
      <dgm:spPr/>
      <dgm:t>
        <a:bodyPr/>
        <a:lstStyle/>
        <a:p>
          <a:endParaRPr lang="es-EC" dirty="0"/>
        </a:p>
      </dgm:t>
    </dgm:pt>
    <dgm:pt modelId="{B9E20CB4-1A77-4C31-A9CC-96316EC64F32}">
      <dgm:prSet phldrT="[Texto]"/>
      <dgm:spPr/>
      <dgm:t>
        <a:bodyPr/>
        <a:lstStyle/>
        <a:p>
          <a:r>
            <a:rPr lang="es-EC" dirty="0"/>
            <a:t>Investigar los cambios en las medidas no arancelarias </a:t>
          </a:r>
        </a:p>
      </dgm:t>
    </dgm:pt>
    <dgm:pt modelId="{0EF534A2-76B0-4A16-ADAF-2AC2056F796B}" type="parTrans" cxnId="{DD1C551E-5DDD-4B8D-885C-B28F4D20E6F3}">
      <dgm:prSet/>
      <dgm:spPr/>
      <dgm:t>
        <a:bodyPr/>
        <a:lstStyle/>
        <a:p>
          <a:endParaRPr lang="es-EC"/>
        </a:p>
      </dgm:t>
    </dgm:pt>
    <dgm:pt modelId="{DFEE3E53-159D-4F0F-AEC7-CDFB49F73E44}" type="sibTrans" cxnId="{DD1C551E-5DDD-4B8D-885C-B28F4D20E6F3}">
      <dgm:prSet/>
      <dgm:spPr/>
      <dgm:t>
        <a:bodyPr/>
        <a:lstStyle/>
        <a:p>
          <a:endParaRPr lang="es-EC" dirty="0"/>
        </a:p>
      </dgm:t>
    </dgm:pt>
    <dgm:pt modelId="{B73117A2-ECBA-49EA-8D82-8C2BD868C121}">
      <dgm:prSet phldrT="[Texto]"/>
      <dgm:spPr/>
      <dgm:t>
        <a:bodyPr/>
        <a:lstStyle/>
        <a:p>
          <a:r>
            <a:rPr lang="es-EC" dirty="0"/>
            <a:t>Identificar el impacto que genera el Brexit en la balanza comercial </a:t>
          </a:r>
        </a:p>
      </dgm:t>
    </dgm:pt>
    <dgm:pt modelId="{645CC180-B30C-4E48-847E-AA43CCC61353}" type="parTrans" cxnId="{B423CBFB-A9EC-4EBF-A509-FCB452F70AA5}">
      <dgm:prSet/>
      <dgm:spPr/>
      <dgm:t>
        <a:bodyPr/>
        <a:lstStyle/>
        <a:p>
          <a:endParaRPr lang="es-EC"/>
        </a:p>
      </dgm:t>
    </dgm:pt>
    <dgm:pt modelId="{1FF8155C-FEFD-4C00-8BC3-8812ADAB2755}" type="sibTrans" cxnId="{B423CBFB-A9EC-4EBF-A509-FCB452F70AA5}">
      <dgm:prSet/>
      <dgm:spPr/>
      <dgm:t>
        <a:bodyPr/>
        <a:lstStyle/>
        <a:p>
          <a:endParaRPr lang="es-EC"/>
        </a:p>
      </dgm:t>
    </dgm:pt>
    <dgm:pt modelId="{5BF8AD32-0731-486E-BFFC-6F22551CC7C0}">
      <dgm:prSet phldrT="[Texto]"/>
      <dgm:spPr/>
      <dgm:t>
        <a:bodyPr/>
        <a:lstStyle/>
        <a:p>
          <a:r>
            <a:rPr lang="es-EC" dirty="0"/>
            <a:t>Analizar las preferencias arancelarias </a:t>
          </a:r>
        </a:p>
      </dgm:t>
    </dgm:pt>
    <dgm:pt modelId="{2B9F4458-B022-4F90-8D0B-3CE54A5088E2}" type="parTrans" cxnId="{AFA07D84-07BB-46E7-8BFC-2D195449E8E1}">
      <dgm:prSet/>
      <dgm:spPr/>
      <dgm:t>
        <a:bodyPr/>
        <a:lstStyle/>
        <a:p>
          <a:endParaRPr lang="es-EC"/>
        </a:p>
      </dgm:t>
    </dgm:pt>
    <dgm:pt modelId="{4B33C1B3-1975-4FDD-B501-E6E2D3146B1A}" type="sibTrans" cxnId="{AFA07D84-07BB-46E7-8BFC-2D195449E8E1}">
      <dgm:prSet/>
      <dgm:spPr/>
      <dgm:t>
        <a:bodyPr/>
        <a:lstStyle/>
        <a:p>
          <a:endParaRPr lang="es-EC" dirty="0"/>
        </a:p>
      </dgm:t>
    </dgm:pt>
    <dgm:pt modelId="{28421C21-E112-48DE-8EC1-A9A7AFE7F322}" type="pres">
      <dgm:prSet presAssocID="{7E3F62A9-7250-435A-A92A-F68843859227}" presName="outerComposite" presStyleCnt="0">
        <dgm:presLayoutVars>
          <dgm:chMax val="5"/>
          <dgm:dir/>
          <dgm:resizeHandles val="exact"/>
        </dgm:presLayoutVars>
      </dgm:prSet>
      <dgm:spPr/>
      <dgm:t>
        <a:bodyPr/>
        <a:lstStyle/>
        <a:p>
          <a:endParaRPr lang="es-ES"/>
        </a:p>
      </dgm:t>
    </dgm:pt>
    <dgm:pt modelId="{CCC97C74-8BB2-44AA-B938-5898F671CD6A}" type="pres">
      <dgm:prSet presAssocID="{7E3F62A9-7250-435A-A92A-F68843859227}" presName="dummyMaxCanvas" presStyleCnt="0">
        <dgm:presLayoutVars/>
      </dgm:prSet>
      <dgm:spPr/>
    </dgm:pt>
    <dgm:pt modelId="{455AF720-9509-4131-A373-56182DBF5700}" type="pres">
      <dgm:prSet presAssocID="{7E3F62A9-7250-435A-A92A-F68843859227}" presName="FourNodes_1" presStyleLbl="node1" presStyleIdx="0" presStyleCnt="4">
        <dgm:presLayoutVars>
          <dgm:bulletEnabled val="1"/>
        </dgm:presLayoutVars>
      </dgm:prSet>
      <dgm:spPr/>
      <dgm:t>
        <a:bodyPr/>
        <a:lstStyle/>
        <a:p>
          <a:endParaRPr lang="es-ES"/>
        </a:p>
      </dgm:t>
    </dgm:pt>
    <dgm:pt modelId="{EFF0E455-0796-48B4-BBD0-7DF6A9F4DA37}" type="pres">
      <dgm:prSet presAssocID="{7E3F62A9-7250-435A-A92A-F68843859227}" presName="FourNodes_2" presStyleLbl="node1" presStyleIdx="1" presStyleCnt="4">
        <dgm:presLayoutVars>
          <dgm:bulletEnabled val="1"/>
        </dgm:presLayoutVars>
      </dgm:prSet>
      <dgm:spPr/>
      <dgm:t>
        <a:bodyPr/>
        <a:lstStyle/>
        <a:p>
          <a:endParaRPr lang="es-ES"/>
        </a:p>
      </dgm:t>
    </dgm:pt>
    <dgm:pt modelId="{6EB22D73-1EE8-457A-90E3-8DA8FC90F171}" type="pres">
      <dgm:prSet presAssocID="{7E3F62A9-7250-435A-A92A-F68843859227}" presName="FourNodes_3" presStyleLbl="node1" presStyleIdx="2" presStyleCnt="4">
        <dgm:presLayoutVars>
          <dgm:bulletEnabled val="1"/>
        </dgm:presLayoutVars>
      </dgm:prSet>
      <dgm:spPr/>
      <dgm:t>
        <a:bodyPr/>
        <a:lstStyle/>
        <a:p>
          <a:endParaRPr lang="es-ES"/>
        </a:p>
      </dgm:t>
    </dgm:pt>
    <dgm:pt modelId="{F5106069-0722-4106-9E68-D1CE4384C752}" type="pres">
      <dgm:prSet presAssocID="{7E3F62A9-7250-435A-A92A-F68843859227}" presName="FourNodes_4" presStyleLbl="node1" presStyleIdx="3" presStyleCnt="4">
        <dgm:presLayoutVars>
          <dgm:bulletEnabled val="1"/>
        </dgm:presLayoutVars>
      </dgm:prSet>
      <dgm:spPr/>
      <dgm:t>
        <a:bodyPr/>
        <a:lstStyle/>
        <a:p>
          <a:endParaRPr lang="es-ES"/>
        </a:p>
      </dgm:t>
    </dgm:pt>
    <dgm:pt modelId="{343FD130-A46A-40DA-8964-092A7DB71980}" type="pres">
      <dgm:prSet presAssocID="{7E3F62A9-7250-435A-A92A-F68843859227}" presName="FourConn_1-2" presStyleLbl="fgAccFollowNode1" presStyleIdx="0" presStyleCnt="3">
        <dgm:presLayoutVars>
          <dgm:bulletEnabled val="1"/>
        </dgm:presLayoutVars>
      </dgm:prSet>
      <dgm:spPr/>
      <dgm:t>
        <a:bodyPr/>
        <a:lstStyle/>
        <a:p>
          <a:endParaRPr lang="es-ES"/>
        </a:p>
      </dgm:t>
    </dgm:pt>
    <dgm:pt modelId="{414D9530-8959-476D-9FC3-4C36CA7E2855}" type="pres">
      <dgm:prSet presAssocID="{7E3F62A9-7250-435A-A92A-F68843859227}" presName="FourConn_2-3" presStyleLbl="fgAccFollowNode1" presStyleIdx="1" presStyleCnt="3">
        <dgm:presLayoutVars>
          <dgm:bulletEnabled val="1"/>
        </dgm:presLayoutVars>
      </dgm:prSet>
      <dgm:spPr/>
      <dgm:t>
        <a:bodyPr/>
        <a:lstStyle/>
        <a:p>
          <a:endParaRPr lang="es-ES"/>
        </a:p>
      </dgm:t>
    </dgm:pt>
    <dgm:pt modelId="{98E76AF0-851C-4E7E-8798-96AE30307353}" type="pres">
      <dgm:prSet presAssocID="{7E3F62A9-7250-435A-A92A-F68843859227}" presName="FourConn_3-4" presStyleLbl="fgAccFollowNode1" presStyleIdx="2" presStyleCnt="3">
        <dgm:presLayoutVars>
          <dgm:bulletEnabled val="1"/>
        </dgm:presLayoutVars>
      </dgm:prSet>
      <dgm:spPr/>
      <dgm:t>
        <a:bodyPr/>
        <a:lstStyle/>
        <a:p>
          <a:endParaRPr lang="es-ES"/>
        </a:p>
      </dgm:t>
    </dgm:pt>
    <dgm:pt modelId="{53B8CEAA-35E4-49DF-8E79-CB57633893F1}" type="pres">
      <dgm:prSet presAssocID="{7E3F62A9-7250-435A-A92A-F68843859227}" presName="FourNodes_1_text" presStyleLbl="node1" presStyleIdx="3" presStyleCnt="4">
        <dgm:presLayoutVars>
          <dgm:bulletEnabled val="1"/>
        </dgm:presLayoutVars>
      </dgm:prSet>
      <dgm:spPr/>
      <dgm:t>
        <a:bodyPr/>
        <a:lstStyle/>
        <a:p>
          <a:endParaRPr lang="es-ES"/>
        </a:p>
      </dgm:t>
    </dgm:pt>
    <dgm:pt modelId="{96B39C2A-73F1-4679-84AB-89ECE039F3E6}" type="pres">
      <dgm:prSet presAssocID="{7E3F62A9-7250-435A-A92A-F68843859227}" presName="FourNodes_2_text" presStyleLbl="node1" presStyleIdx="3" presStyleCnt="4">
        <dgm:presLayoutVars>
          <dgm:bulletEnabled val="1"/>
        </dgm:presLayoutVars>
      </dgm:prSet>
      <dgm:spPr/>
      <dgm:t>
        <a:bodyPr/>
        <a:lstStyle/>
        <a:p>
          <a:endParaRPr lang="es-ES"/>
        </a:p>
      </dgm:t>
    </dgm:pt>
    <dgm:pt modelId="{D8014495-9268-438C-9BC1-5A6B4D038A1D}" type="pres">
      <dgm:prSet presAssocID="{7E3F62A9-7250-435A-A92A-F68843859227}" presName="FourNodes_3_text" presStyleLbl="node1" presStyleIdx="3" presStyleCnt="4">
        <dgm:presLayoutVars>
          <dgm:bulletEnabled val="1"/>
        </dgm:presLayoutVars>
      </dgm:prSet>
      <dgm:spPr/>
      <dgm:t>
        <a:bodyPr/>
        <a:lstStyle/>
        <a:p>
          <a:endParaRPr lang="es-ES"/>
        </a:p>
      </dgm:t>
    </dgm:pt>
    <dgm:pt modelId="{37B7BD30-2FAA-488F-A55C-E5088B6CDEFA}" type="pres">
      <dgm:prSet presAssocID="{7E3F62A9-7250-435A-A92A-F68843859227}" presName="FourNodes_4_text" presStyleLbl="node1" presStyleIdx="3" presStyleCnt="4">
        <dgm:presLayoutVars>
          <dgm:bulletEnabled val="1"/>
        </dgm:presLayoutVars>
      </dgm:prSet>
      <dgm:spPr/>
      <dgm:t>
        <a:bodyPr/>
        <a:lstStyle/>
        <a:p>
          <a:endParaRPr lang="es-ES"/>
        </a:p>
      </dgm:t>
    </dgm:pt>
  </dgm:ptLst>
  <dgm:cxnLst>
    <dgm:cxn modelId="{36A66616-CA9C-4A10-92AB-481D68B16836}" type="presOf" srcId="{B9E20CB4-1A77-4C31-A9CC-96316EC64F32}" destId="{96B39C2A-73F1-4679-84AB-89ECE039F3E6}" srcOrd="1" destOrd="0" presId="urn:microsoft.com/office/officeart/2005/8/layout/vProcess5"/>
    <dgm:cxn modelId="{B423CBFB-A9EC-4EBF-A509-FCB452F70AA5}" srcId="{7E3F62A9-7250-435A-A92A-F68843859227}" destId="{B73117A2-ECBA-49EA-8D82-8C2BD868C121}" srcOrd="3" destOrd="0" parTransId="{645CC180-B30C-4E48-847E-AA43CCC61353}" sibTransId="{1FF8155C-FEFD-4C00-8BC3-8812ADAB2755}"/>
    <dgm:cxn modelId="{1AC2E215-9804-497A-873A-B6AB236FC54E}" srcId="{7E3F62A9-7250-435A-A92A-F68843859227}" destId="{38DCF283-62C4-4EC6-B38F-30D082D58D42}" srcOrd="0" destOrd="0" parTransId="{568786B1-A04F-48E3-AD81-7F234E742B3A}" sibTransId="{7482004E-3EBE-4DFA-ACF2-B34B87002A41}"/>
    <dgm:cxn modelId="{DD1C551E-5DDD-4B8D-885C-B28F4D20E6F3}" srcId="{7E3F62A9-7250-435A-A92A-F68843859227}" destId="{B9E20CB4-1A77-4C31-A9CC-96316EC64F32}" srcOrd="1" destOrd="0" parTransId="{0EF534A2-76B0-4A16-ADAF-2AC2056F796B}" sibTransId="{DFEE3E53-159D-4F0F-AEC7-CDFB49F73E44}"/>
    <dgm:cxn modelId="{A5E63153-3E37-4D3C-A418-165220FE5713}" type="presOf" srcId="{38DCF283-62C4-4EC6-B38F-30D082D58D42}" destId="{455AF720-9509-4131-A373-56182DBF5700}" srcOrd="0" destOrd="0" presId="urn:microsoft.com/office/officeart/2005/8/layout/vProcess5"/>
    <dgm:cxn modelId="{BACC6E87-B2AD-47CC-A350-CD7566EE1898}" type="presOf" srcId="{7E3F62A9-7250-435A-A92A-F68843859227}" destId="{28421C21-E112-48DE-8EC1-A9A7AFE7F322}" srcOrd="0" destOrd="0" presId="urn:microsoft.com/office/officeart/2005/8/layout/vProcess5"/>
    <dgm:cxn modelId="{E50013A8-E122-4D53-A390-824075B9C00B}" type="presOf" srcId="{B9E20CB4-1A77-4C31-A9CC-96316EC64F32}" destId="{EFF0E455-0796-48B4-BBD0-7DF6A9F4DA37}" srcOrd="0" destOrd="0" presId="urn:microsoft.com/office/officeart/2005/8/layout/vProcess5"/>
    <dgm:cxn modelId="{58119D6F-8F4F-46B3-8F0E-594F7B64D829}" type="presOf" srcId="{38DCF283-62C4-4EC6-B38F-30D082D58D42}" destId="{53B8CEAA-35E4-49DF-8E79-CB57633893F1}" srcOrd="1" destOrd="0" presId="urn:microsoft.com/office/officeart/2005/8/layout/vProcess5"/>
    <dgm:cxn modelId="{44FEAB6B-7B55-41B4-8ED8-871FA95DA1CC}" type="presOf" srcId="{B73117A2-ECBA-49EA-8D82-8C2BD868C121}" destId="{37B7BD30-2FAA-488F-A55C-E5088B6CDEFA}" srcOrd="1" destOrd="0" presId="urn:microsoft.com/office/officeart/2005/8/layout/vProcess5"/>
    <dgm:cxn modelId="{43F0B5B0-DF65-4C43-9859-D76C1D18617D}" type="presOf" srcId="{B73117A2-ECBA-49EA-8D82-8C2BD868C121}" destId="{F5106069-0722-4106-9E68-D1CE4384C752}" srcOrd="0" destOrd="0" presId="urn:microsoft.com/office/officeart/2005/8/layout/vProcess5"/>
    <dgm:cxn modelId="{AFA07D84-07BB-46E7-8BFC-2D195449E8E1}" srcId="{7E3F62A9-7250-435A-A92A-F68843859227}" destId="{5BF8AD32-0731-486E-BFFC-6F22551CC7C0}" srcOrd="2" destOrd="0" parTransId="{2B9F4458-B022-4F90-8D0B-3CE54A5088E2}" sibTransId="{4B33C1B3-1975-4FDD-B501-E6E2D3146B1A}"/>
    <dgm:cxn modelId="{3F711421-C2F8-4F1F-9E68-914D4CD93B69}" type="presOf" srcId="{5BF8AD32-0731-486E-BFFC-6F22551CC7C0}" destId="{D8014495-9268-438C-9BC1-5A6B4D038A1D}" srcOrd="1" destOrd="0" presId="urn:microsoft.com/office/officeart/2005/8/layout/vProcess5"/>
    <dgm:cxn modelId="{9CA49D1E-A24F-4165-BFB3-85546D8D8BD1}" type="presOf" srcId="{DFEE3E53-159D-4F0F-AEC7-CDFB49F73E44}" destId="{414D9530-8959-476D-9FC3-4C36CA7E2855}" srcOrd="0" destOrd="0" presId="urn:microsoft.com/office/officeart/2005/8/layout/vProcess5"/>
    <dgm:cxn modelId="{FF3810CB-5A59-434E-9F7C-FFF36A221081}" type="presOf" srcId="{7482004E-3EBE-4DFA-ACF2-B34B87002A41}" destId="{343FD130-A46A-40DA-8964-092A7DB71980}" srcOrd="0" destOrd="0" presId="urn:microsoft.com/office/officeart/2005/8/layout/vProcess5"/>
    <dgm:cxn modelId="{CF8ACD58-BB45-440A-8578-57F14AAC741A}" type="presOf" srcId="{5BF8AD32-0731-486E-BFFC-6F22551CC7C0}" destId="{6EB22D73-1EE8-457A-90E3-8DA8FC90F171}" srcOrd="0" destOrd="0" presId="urn:microsoft.com/office/officeart/2005/8/layout/vProcess5"/>
    <dgm:cxn modelId="{38ABA024-E859-4F11-98C0-9B4E17C1118E}" type="presOf" srcId="{4B33C1B3-1975-4FDD-B501-E6E2D3146B1A}" destId="{98E76AF0-851C-4E7E-8798-96AE30307353}" srcOrd="0" destOrd="0" presId="urn:microsoft.com/office/officeart/2005/8/layout/vProcess5"/>
    <dgm:cxn modelId="{D422A5E0-36D8-4CDB-83CF-652CA06F732E}" type="presParOf" srcId="{28421C21-E112-48DE-8EC1-A9A7AFE7F322}" destId="{CCC97C74-8BB2-44AA-B938-5898F671CD6A}" srcOrd="0" destOrd="0" presId="urn:microsoft.com/office/officeart/2005/8/layout/vProcess5"/>
    <dgm:cxn modelId="{B94EE945-7092-434A-8DC1-A275ADBCD3CC}" type="presParOf" srcId="{28421C21-E112-48DE-8EC1-A9A7AFE7F322}" destId="{455AF720-9509-4131-A373-56182DBF5700}" srcOrd="1" destOrd="0" presId="urn:microsoft.com/office/officeart/2005/8/layout/vProcess5"/>
    <dgm:cxn modelId="{73011EAF-EB69-44A8-8D3F-AE35F3DF71F8}" type="presParOf" srcId="{28421C21-E112-48DE-8EC1-A9A7AFE7F322}" destId="{EFF0E455-0796-48B4-BBD0-7DF6A9F4DA37}" srcOrd="2" destOrd="0" presId="urn:microsoft.com/office/officeart/2005/8/layout/vProcess5"/>
    <dgm:cxn modelId="{F7DF31F8-3309-450A-B90D-8E83166134E2}" type="presParOf" srcId="{28421C21-E112-48DE-8EC1-A9A7AFE7F322}" destId="{6EB22D73-1EE8-457A-90E3-8DA8FC90F171}" srcOrd="3" destOrd="0" presId="urn:microsoft.com/office/officeart/2005/8/layout/vProcess5"/>
    <dgm:cxn modelId="{5E62276D-6218-40D7-B6B5-B5DD892BAC9B}" type="presParOf" srcId="{28421C21-E112-48DE-8EC1-A9A7AFE7F322}" destId="{F5106069-0722-4106-9E68-D1CE4384C752}" srcOrd="4" destOrd="0" presId="urn:microsoft.com/office/officeart/2005/8/layout/vProcess5"/>
    <dgm:cxn modelId="{94606CBB-4FC7-4FA4-B0CE-82B1E4BDB5F0}" type="presParOf" srcId="{28421C21-E112-48DE-8EC1-A9A7AFE7F322}" destId="{343FD130-A46A-40DA-8964-092A7DB71980}" srcOrd="5" destOrd="0" presId="urn:microsoft.com/office/officeart/2005/8/layout/vProcess5"/>
    <dgm:cxn modelId="{B6C3F22B-F2B8-401E-853C-90A0CF34217E}" type="presParOf" srcId="{28421C21-E112-48DE-8EC1-A9A7AFE7F322}" destId="{414D9530-8959-476D-9FC3-4C36CA7E2855}" srcOrd="6" destOrd="0" presId="urn:microsoft.com/office/officeart/2005/8/layout/vProcess5"/>
    <dgm:cxn modelId="{AC52F180-E8B0-44F0-8CB6-AA44A10BF8A1}" type="presParOf" srcId="{28421C21-E112-48DE-8EC1-A9A7AFE7F322}" destId="{98E76AF0-851C-4E7E-8798-96AE30307353}" srcOrd="7" destOrd="0" presId="urn:microsoft.com/office/officeart/2005/8/layout/vProcess5"/>
    <dgm:cxn modelId="{159400D9-FE36-4139-BF38-6C22D1B733F2}" type="presParOf" srcId="{28421C21-E112-48DE-8EC1-A9A7AFE7F322}" destId="{53B8CEAA-35E4-49DF-8E79-CB57633893F1}" srcOrd="8" destOrd="0" presId="urn:microsoft.com/office/officeart/2005/8/layout/vProcess5"/>
    <dgm:cxn modelId="{CE85E00B-1EF3-405B-8F17-2AC3C81EB499}" type="presParOf" srcId="{28421C21-E112-48DE-8EC1-A9A7AFE7F322}" destId="{96B39C2A-73F1-4679-84AB-89ECE039F3E6}" srcOrd="9" destOrd="0" presId="urn:microsoft.com/office/officeart/2005/8/layout/vProcess5"/>
    <dgm:cxn modelId="{8D8CB85B-A2F0-4711-B5D3-CEEE7D88700C}" type="presParOf" srcId="{28421C21-E112-48DE-8EC1-A9A7AFE7F322}" destId="{D8014495-9268-438C-9BC1-5A6B4D038A1D}" srcOrd="10" destOrd="0" presId="urn:microsoft.com/office/officeart/2005/8/layout/vProcess5"/>
    <dgm:cxn modelId="{BC48D5EA-647C-4E63-B0D5-529ACC9EC575}" type="presParOf" srcId="{28421C21-E112-48DE-8EC1-A9A7AFE7F322}" destId="{37B7BD30-2FAA-488F-A55C-E5088B6CDEF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A56489-A408-4B6F-9ADF-EC863B5572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A3A68959-F5FA-4F90-9E57-A6819E8161E7}">
      <dgm:prSet phldrT="[Texto]"/>
      <dgm:spPr/>
      <dgm:t>
        <a:bodyPr/>
        <a:lstStyle/>
        <a:p>
          <a:r>
            <a:rPr lang="es-EC" dirty="0"/>
            <a:t>Certificados de sostenibilidad en la industria pesquera</a:t>
          </a:r>
        </a:p>
      </dgm:t>
    </dgm:pt>
    <dgm:pt modelId="{615E1845-BA18-41B4-A4E5-D19C7DFC4E95}" type="parTrans" cxnId="{1DB8DE95-B840-46FF-8A31-69B27991761D}">
      <dgm:prSet/>
      <dgm:spPr/>
      <dgm:t>
        <a:bodyPr/>
        <a:lstStyle/>
        <a:p>
          <a:endParaRPr lang="es-EC"/>
        </a:p>
      </dgm:t>
    </dgm:pt>
    <dgm:pt modelId="{488C0264-4936-4710-B645-41FBBA965C5F}" type="sibTrans" cxnId="{1DB8DE95-B840-46FF-8A31-69B27991761D}">
      <dgm:prSet/>
      <dgm:spPr/>
      <dgm:t>
        <a:bodyPr/>
        <a:lstStyle/>
        <a:p>
          <a:endParaRPr lang="es-EC"/>
        </a:p>
      </dgm:t>
    </dgm:pt>
    <dgm:pt modelId="{6DF6E8C7-35A4-460C-ADDA-00FB5D218CCA}">
      <dgm:prSet phldrT="[Texto]"/>
      <dgm:spPr/>
      <dgm:t>
        <a:bodyPr/>
        <a:lstStyle/>
        <a:p>
          <a:r>
            <a:rPr lang="es-EC" dirty="0"/>
            <a:t>Otros certificados</a:t>
          </a:r>
        </a:p>
      </dgm:t>
    </dgm:pt>
    <dgm:pt modelId="{B24466BD-FE9A-4DC2-AC71-1C3FFD563750}" type="parTrans" cxnId="{F35CC7BC-01C4-48D3-9219-108EABD0AE82}">
      <dgm:prSet/>
      <dgm:spPr/>
      <dgm:t>
        <a:bodyPr/>
        <a:lstStyle/>
        <a:p>
          <a:endParaRPr lang="es-EC"/>
        </a:p>
      </dgm:t>
    </dgm:pt>
    <dgm:pt modelId="{003C4ADF-D828-41FC-977D-A23AA2915ACD}" type="sibTrans" cxnId="{F35CC7BC-01C4-48D3-9219-108EABD0AE82}">
      <dgm:prSet/>
      <dgm:spPr/>
      <dgm:t>
        <a:bodyPr/>
        <a:lstStyle/>
        <a:p>
          <a:endParaRPr lang="es-EC"/>
        </a:p>
      </dgm:t>
    </dgm:pt>
    <dgm:pt modelId="{1B24C98A-45B7-457E-874B-A7274EA6F61F}">
      <dgm:prSet phldrT="[Texto]"/>
      <dgm:spPr/>
      <dgm:t>
        <a:bodyPr/>
        <a:lstStyle/>
        <a:p>
          <a:r>
            <a:rPr lang="es-EC" dirty="0"/>
            <a:t>Dolphin safe</a:t>
          </a:r>
        </a:p>
      </dgm:t>
    </dgm:pt>
    <dgm:pt modelId="{2358EA98-41C5-4686-9561-98EBC7280F58}" type="parTrans" cxnId="{CE9E335B-B67C-49F8-B1ED-2CE17347B90B}">
      <dgm:prSet/>
      <dgm:spPr/>
      <dgm:t>
        <a:bodyPr/>
        <a:lstStyle/>
        <a:p>
          <a:endParaRPr lang="es-EC"/>
        </a:p>
      </dgm:t>
    </dgm:pt>
    <dgm:pt modelId="{72154715-F8B8-4252-AA52-F7187FE0324A}" type="sibTrans" cxnId="{CE9E335B-B67C-49F8-B1ED-2CE17347B90B}">
      <dgm:prSet/>
      <dgm:spPr/>
      <dgm:t>
        <a:bodyPr/>
        <a:lstStyle/>
        <a:p>
          <a:endParaRPr lang="es-EC"/>
        </a:p>
      </dgm:t>
    </dgm:pt>
    <dgm:pt modelId="{19167EB9-A18D-4D7E-80D9-7E7240FA8E35}">
      <dgm:prSet phldrT="[Texto]"/>
      <dgm:spPr/>
      <dgm:t>
        <a:bodyPr/>
        <a:lstStyle/>
        <a:p>
          <a:r>
            <a:rPr lang="es-EC" dirty="0"/>
            <a:t>Certificado de origen </a:t>
          </a:r>
        </a:p>
      </dgm:t>
    </dgm:pt>
    <dgm:pt modelId="{0DBFE441-986B-471F-B3B0-6E6EEC0FD68C}" type="parTrans" cxnId="{98A25BAD-1E24-4FD2-85DF-547B67BBC886}">
      <dgm:prSet/>
      <dgm:spPr/>
      <dgm:t>
        <a:bodyPr/>
        <a:lstStyle/>
        <a:p>
          <a:endParaRPr lang="es-EC"/>
        </a:p>
      </dgm:t>
    </dgm:pt>
    <dgm:pt modelId="{8A394C3A-2C09-462F-A944-9997E76C53C8}" type="sibTrans" cxnId="{98A25BAD-1E24-4FD2-85DF-547B67BBC886}">
      <dgm:prSet/>
      <dgm:spPr/>
      <dgm:t>
        <a:bodyPr/>
        <a:lstStyle/>
        <a:p>
          <a:endParaRPr lang="es-EC"/>
        </a:p>
      </dgm:t>
    </dgm:pt>
    <dgm:pt modelId="{E4A8DC55-D3FF-4A10-88A0-520F540A3AB1}">
      <dgm:prSet phldrT="[Texto]"/>
      <dgm:spPr/>
      <dgm:t>
        <a:bodyPr/>
        <a:lstStyle/>
        <a:p>
          <a:r>
            <a:rPr lang="es-EC" dirty="0"/>
            <a:t>Certificados sanitarios</a:t>
          </a:r>
        </a:p>
      </dgm:t>
    </dgm:pt>
    <dgm:pt modelId="{6BB2AC79-04EA-4610-BD34-A6C689C44124}" type="parTrans" cxnId="{862737EB-3DAE-4D1D-82E2-B2B6623A5187}">
      <dgm:prSet/>
      <dgm:spPr/>
      <dgm:t>
        <a:bodyPr/>
        <a:lstStyle/>
        <a:p>
          <a:endParaRPr lang="es-EC"/>
        </a:p>
      </dgm:t>
    </dgm:pt>
    <dgm:pt modelId="{0C368BD7-2F9B-4BC3-989F-73020B0594F5}" type="sibTrans" cxnId="{862737EB-3DAE-4D1D-82E2-B2B6623A5187}">
      <dgm:prSet/>
      <dgm:spPr/>
      <dgm:t>
        <a:bodyPr/>
        <a:lstStyle/>
        <a:p>
          <a:endParaRPr lang="es-EC"/>
        </a:p>
      </dgm:t>
    </dgm:pt>
    <dgm:pt modelId="{97AAA18A-8F7C-48C4-8B30-2CCB5F6076C2}">
      <dgm:prSet phldrT="[Texto]"/>
      <dgm:spPr/>
      <dgm:t>
        <a:bodyPr/>
        <a:lstStyle/>
        <a:p>
          <a:r>
            <a:rPr lang="es-EC" dirty="0"/>
            <a:t>Marine Stewardship Council</a:t>
          </a:r>
        </a:p>
      </dgm:t>
    </dgm:pt>
    <dgm:pt modelId="{1872DDE3-0342-41E5-8F92-E7EAAAD05CFA}" type="parTrans" cxnId="{A0BE6926-2C8C-4804-A1DF-9799C40D832C}">
      <dgm:prSet/>
      <dgm:spPr/>
      <dgm:t>
        <a:bodyPr/>
        <a:lstStyle/>
        <a:p>
          <a:endParaRPr lang="es-EC"/>
        </a:p>
      </dgm:t>
    </dgm:pt>
    <dgm:pt modelId="{30446E22-DA09-47BD-84EB-A6B05DE143F4}" type="sibTrans" cxnId="{A0BE6926-2C8C-4804-A1DF-9799C40D832C}">
      <dgm:prSet/>
      <dgm:spPr/>
      <dgm:t>
        <a:bodyPr/>
        <a:lstStyle/>
        <a:p>
          <a:endParaRPr lang="es-EC"/>
        </a:p>
      </dgm:t>
    </dgm:pt>
    <dgm:pt modelId="{AFC85C7C-4387-48CC-A6ED-458FA8920226}">
      <dgm:prSet phldrT="[Texto]"/>
      <dgm:spPr/>
      <dgm:t>
        <a:bodyPr/>
        <a:lstStyle/>
        <a:p>
          <a:r>
            <a:rPr lang="es-EC" dirty="0"/>
            <a:t>otros</a:t>
          </a:r>
        </a:p>
      </dgm:t>
    </dgm:pt>
    <dgm:pt modelId="{EEED8718-B8C2-4CDB-ADE2-5D0AC1ED942E}" type="parTrans" cxnId="{679361CF-3D6A-4C93-8D63-373D2214F3A4}">
      <dgm:prSet/>
      <dgm:spPr/>
      <dgm:t>
        <a:bodyPr/>
        <a:lstStyle/>
        <a:p>
          <a:endParaRPr lang="es-EC"/>
        </a:p>
      </dgm:t>
    </dgm:pt>
    <dgm:pt modelId="{B14F45D7-7649-43D9-9AD0-FFD7DE8AD6E6}" type="sibTrans" cxnId="{679361CF-3D6A-4C93-8D63-373D2214F3A4}">
      <dgm:prSet/>
      <dgm:spPr/>
      <dgm:t>
        <a:bodyPr/>
        <a:lstStyle/>
        <a:p>
          <a:endParaRPr lang="es-EC"/>
        </a:p>
      </dgm:t>
    </dgm:pt>
    <dgm:pt modelId="{7A307A3E-A88B-4F67-A7C0-E78820371051}">
      <dgm:prSet phldrT="[Texto]"/>
      <dgm:spPr/>
      <dgm:t>
        <a:bodyPr/>
        <a:lstStyle/>
        <a:p>
          <a:r>
            <a:rPr lang="es-EC" dirty="0"/>
            <a:t>Friend of the sea</a:t>
          </a:r>
        </a:p>
      </dgm:t>
    </dgm:pt>
    <dgm:pt modelId="{C7FB5604-819E-4787-BDC2-05B7BFAA402E}" type="parTrans" cxnId="{CCB1EAE6-15E8-4B2D-9BAB-233939A203D5}">
      <dgm:prSet/>
      <dgm:spPr/>
      <dgm:t>
        <a:bodyPr/>
        <a:lstStyle/>
        <a:p>
          <a:endParaRPr lang="es-EC"/>
        </a:p>
      </dgm:t>
    </dgm:pt>
    <dgm:pt modelId="{0CC66736-6EB5-4346-BE68-418935FD63A2}" type="sibTrans" cxnId="{CCB1EAE6-15E8-4B2D-9BAB-233939A203D5}">
      <dgm:prSet/>
      <dgm:spPr/>
      <dgm:t>
        <a:bodyPr/>
        <a:lstStyle/>
        <a:p>
          <a:endParaRPr lang="es-EC"/>
        </a:p>
      </dgm:t>
    </dgm:pt>
    <dgm:pt modelId="{C72C0052-CBEB-48C2-BE26-A9F3BB7BBABF}">
      <dgm:prSet phldrT="[Texto]"/>
      <dgm:spPr/>
      <dgm:t>
        <a:bodyPr/>
        <a:lstStyle/>
        <a:p>
          <a:r>
            <a:rPr lang="es-EC" dirty="0"/>
            <a:t>Fishing and Living</a:t>
          </a:r>
        </a:p>
      </dgm:t>
    </dgm:pt>
    <dgm:pt modelId="{68B5F486-695B-4008-8BD9-057F170161B2}" type="parTrans" cxnId="{A74FEE62-90C7-4AF5-A817-9E22210CBA03}">
      <dgm:prSet/>
      <dgm:spPr/>
      <dgm:t>
        <a:bodyPr/>
        <a:lstStyle/>
        <a:p>
          <a:endParaRPr lang="es-EC"/>
        </a:p>
      </dgm:t>
    </dgm:pt>
    <dgm:pt modelId="{A64F04D0-B136-4329-B1FE-26C8BDEF40B6}" type="sibTrans" cxnId="{A74FEE62-90C7-4AF5-A817-9E22210CBA03}">
      <dgm:prSet/>
      <dgm:spPr/>
      <dgm:t>
        <a:bodyPr/>
        <a:lstStyle/>
        <a:p>
          <a:endParaRPr lang="es-EC"/>
        </a:p>
      </dgm:t>
    </dgm:pt>
    <dgm:pt modelId="{98483B78-97DD-4CFA-B620-461B6AEA8DD6}" type="pres">
      <dgm:prSet presAssocID="{64A56489-A408-4B6F-9ADF-EC863B5572ED}" presName="linear" presStyleCnt="0">
        <dgm:presLayoutVars>
          <dgm:dir/>
          <dgm:animLvl val="lvl"/>
          <dgm:resizeHandles val="exact"/>
        </dgm:presLayoutVars>
      </dgm:prSet>
      <dgm:spPr/>
      <dgm:t>
        <a:bodyPr/>
        <a:lstStyle/>
        <a:p>
          <a:endParaRPr lang="es-ES"/>
        </a:p>
      </dgm:t>
    </dgm:pt>
    <dgm:pt modelId="{19E92F35-73CF-461C-BBB2-B1253DD72C22}" type="pres">
      <dgm:prSet presAssocID="{A3A68959-F5FA-4F90-9E57-A6819E8161E7}" presName="parentLin" presStyleCnt="0"/>
      <dgm:spPr/>
    </dgm:pt>
    <dgm:pt modelId="{A2D2C384-E4DE-4473-B6A7-338F6532E29E}" type="pres">
      <dgm:prSet presAssocID="{A3A68959-F5FA-4F90-9E57-A6819E8161E7}" presName="parentLeftMargin" presStyleLbl="node1" presStyleIdx="0" presStyleCnt="2"/>
      <dgm:spPr/>
      <dgm:t>
        <a:bodyPr/>
        <a:lstStyle/>
        <a:p>
          <a:endParaRPr lang="es-ES"/>
        </a:p>
      </dgm:t>
    </dgm:pt>
    <dgm:pt modelId="{199A0853-CDAC-4054-B2B6-4B24700866D1}" type="pres">
      <dgm:prSet presAssocID="{A3A68959-F5FA-4F90-9E57-A6819E8161E7}" presName="parentText" presStyleLbl="node1" presStyleIdx="0" presStyleCnt="2">
        <dgm:presLayoutVars>
          <dgm:chMax val="0"/>
          <dgm:bulletEnabled val="1"/>
        </dgm:presLayoutVars>
      </dgm:prSet>
      <dgm:spPr/>
      <dgm:t>
        <a:bodyPr/>
        <a:lstStyle/>
        <a:p>
          <a:endParaRPr lang="es-ES"/>
        </a:p>
      </dgm:t>
    </dgm:pt>
    <dgm:pt modelId="{02D8BEFE-B4C7-4589-96C8-159D9AC9BC87}" type="pres">
      <dgm:prSet presAssocID="{A3A68959-F5FA-4F90-9E57-A6819E8161E7}" presName="negativeSpace" presStyleCnt="0"/>
      <dgm:spPr/>
    </dgm:pt>
    <dgm:pt modelId="{09116F15-F398-4141-944C-C93B2E28B3A5}" type="pres">
      <dgm:prSet presAssocID="{A3A68959-F5FA-4F90-9E57-A6819E8161E7}" presName="childText" presStyleLbl="conFgAcc1" presStyleIdx="0" presStyleCnt="2">
        <dgm:presLayoutVars>
          <dgm:bulletEnabled val="1"/>
        </dgm:presLayoutVars>
      </dgm:prSet>
      <dgm:spPr/>
      <dgm:t>
        <a:bodyPr/>
        <a:lstStyle/>
        <a:p>
          <a:endParaRPr lang="es-ES"/>
        </a:p>
      </dgm:t>
    </dgm:pt>
    <dgm:pt modelId="{51271ED5-CA8E-4EAD-9065-B997DBD787B4}" type="pres">
      <dgm:prSet presAssocID="{488C0264-4936-4710-B645-41FBBA965C5F}" presName="spaceBetweenRectangles" presStyleCnt="0"/>
      <dgm:spPr/>
    </dgm:pt>
    <dgm:pt modelId="{684ED60A-4648-45EA-A632-8FC283B02606}" type="pres">
      <dgm:prSet presAssocID="{6DF6E8C7-35A4-460C-ADDA-00FB5D218CCA}" presName="parentLin" presStyleCnt="0"/>
      <dgm:spPr/>
    </dgm:pt>
    <dgm:pt modelId="{A7551D07-8886-4A53-9C33-C3A56E9EE58D}" type="pres">
      <dgm:prSet presAssocID="{6DF6E8C7-35A4-460C-ADDA-00FB5D218CCA}" presName="parentLeftMargin" presStyleLbl="node1" presStyleIdx="0" presStyleCnt="2"/>
      <dgm:spPr/>
      <dgm:t>
        <a:bodyPr/>
        <a:lstStyle/>
        <a:p>
          <a:endParaRPr lang="es-ES"/>
        </a:p>
      </dgm:t>
    </dgm:pt>
    <dgm:pt modelId="{D51276D6-948F-4C7E-A9EC-1A994396C8E0}" type="pres">
      <dgm:prSet presAssocID="{6DF6E8C7-35A4-460C-ADDA-00FB5D218CCA}" presName="parentText" presStyleLbl="node1" presStyleIdx="1" presStyleCnt="2">
        <dgm:presLayoutVars>
          <dgm:chMax val="0"/>
          <dgm:bulletEnabled val="1"/>
        </dgm:presLayoutVars>
      </dgm:prSet>
      <dgm:spPr/>
      <dgm:t>
        <a:bodyPr/>
        <a:lstStyle/>
        <a:p>
          <a:endParaRPr lang="es-ES"/>
        </a:p>
      </dgm:t>
    </dgm:pt>
    <dgm:pt modelId="{D9956504-D9B6-4B5F-BA73-D25BABE3187D}" type="pres">
      <dgm:prSet presAssocID="{6DF6E8C7-35A4-460C-ADDA-00FB5D218CCA}" presName="negativeSpace" presStyleCnt="0"/>
      <dgm:spPr/>
    </dgm:pt>
    <dgm:pt modelId="{436D27DE-CD85-4000-BD4B-2AE2B31E32DE}" type="pres">
      <dgm:prSet presAssocID="{6DF6E8C7-35A4-460C-ADDA-00FB5D218CCA}" presName="childText" presStyleLbl="conFgAcc1" presStyleIdx="1" presStyleCnt="2">
        <dgm:presLayoutVars>
          <dgm:bulletEnabled val="1"/>
        </dgm:presLayoutVars>
      </dgm:prSet>
      <dgm:spPr/>
      <dgm:t>
        <a:bodyPr/>
        <a:lstStyle/>
        <a:p>
          <a:endParaRPr lang="es-ES"/>
        </a:p>
      </dgm:t>
    </dgm:pt>
  </dgm:ptLst>
  <dgm:cxnLst>
    <dgm:cxn modelId="{15A07E26-6288-4BF8-BB94-5413C9DABB63}" type="presOf" srcId="{A3A68959-F5FA-4F90-9E57-A6819E8161E7}" destId="{199A0853-CDAC-4054-B2B6-4B24700866D1}" srcOrd="1" destOrd="0" presId="urn:microsoft.com/office/officeart/2005/8/layout/list1"/>
    <dgm:cxn modelId="{CE9E335B-B67C-49F8-B1ED-2CE17347B90B}" srcId="{A3A68959-F5FA-4F90-9E57-A6819E8161E7}" destId="{1B24C98A-45B7-457E-874B-A7274EA6F61F}" srcOrd="0" destOrd="0" parTransId="{2358EA98-41C5-4686-9561-98EBC7280F58}" sibTransId="{72154715-F8B8-4252-AA52-F7187FE0324A}"/>
    <dgm:cxn modelId="{A74FEE62-90C7-4AF5-A817-9E22210CBA03}" srcId="{A3A68959-F5FA-4F90-9E57-A6819E8161E7}" destId="{C72C0052-CBEB-48C2-BE26-A9F3BB7BBABF}" srcOrd="2" destOrd="0" parTransId="{68B5F486-695B-4008-8BD9-057F170161B2}" sibTransId="{A64F04D0-B136-4329-B1FE-26C8BDEF40B6}"/>
    <dgm:cxn modelId="{CCB1EAE6-15E8-4B2D-9BAB-233939A203D5}" srcId="{A3A68959-F5FA-4F90-9E57-A6819E8161E7}" destId="{7A307A3E-A88B-4F67-A7C0-E78820371051}" srcOrd="3" destOrd="0" parTransId="{C7FB5604-819E-4787-BDC2-05B7BFAA402E}" sibTransId="{0CC66736-6EB5-4346-BE68-418935FD63A2}"/>
    <dgm:cxn modelId="{4A830C6B-054F-4A5E-B2BD-E083A19785E1}" type="presOf" srcId="{97AAA18A-8F7C-48C4-8B30-2CCB5F6076C2}" destId="{09116F15-F398-4141-944C-C93B2E28B3A5}" srcOrd="0" destOrd="1" presId="urn:microsoft.com/office/officeart/2005/8/layout/list1"/>
    <dgm:cxn modelId="{679361CF-3D6A-4C93-8D63-373D2214F3A4}" srcId="{A3A68959-F5FA-4F90-9E57-A6819E8161E7}" destId="{AFC85C7C-4387-48CC-A6ED-458FA8920226}" srcOrd="4" destOrd="0" parTransId="{EEED8718-B8C2-4CDB-ADE2-5D0AC1ED942E}" sibTransId="{B14F45D7-7649-43D9-9AD0-FFD7DE8AD6E6}"/>
    <dgm:cxn modelId="{A252B679-742F-46D0-9196-BDC263DD544D}" type="presOf" srcId="{C72C0052-CBEB-48C2-BE26-A9F3BB7BBABF}" destId="{09116F15-F398-4141-944C-C93B2E28B3A5}" srcOrd="0" destOrd="2" presId="urn:microsoft.com/office/officeart/2005/8/layout/list1"/>
    <dgm:cxn modelId="{1FBCB25C-4BEC-461C-9D6D-BA06A654BC73}" type="presOf" srcId="{A3A68959-F5FA-4F90-9E57-A6819E8161E7}" destId="{A2D2C384-E4DE-4473-B6A7-338F6532E29E}" srcOrd="0" destOrd="0" presId="urn:microsoft.com/office/officeart/2005/8/layout/list1"/>
    <dgm:cxn modelId="{1DB8DE95-B840-46FF-8A31-69B27991761D}" srcId="{64A56489-A408-4B6F-9ADF-EC863B5572ED}" destId="{A3A68959-F5FA-4F90-9E57-A6819E8161E7}" srcOrd="0" destOrd="0" parTransId="{615E1845-BA18-41B4-A4E5-D19C7DFC4E95}" sibTransId="{488C0264-4936-4710-B645-41FBBA965C5F}"/>
    <dgm:cxn modelId="{A0BE6926-2C8C-4804-A1DF-9799C40D832C}" srcId="{A3A68959-F5FA-4F90-9E57-A6819E8161E7}" destId="{97AAA18A-8F7C-48C4-8B30-2CCB5F6076C2}" srcOrd="1" destOrd="0" parTransId="{1872DDE3-0342-41E5-8F92-E7EAAAD05CFA}" sibTransId="{30446E22-DA09-47BD-84EB-A6B05DE143F4}"/>
    <dgm:cxn modelId="{1187C0C0-41FC-47F5-AF36-C34375AAB795}" type="presOf" srcId="{1B24C98A-45B7-457E-874B-A7274EA6F61F}" destId="{09116F15-F398-4141-944C-C93B2E28B3A5}" srcOrd="0" destOrd="0" presId="urn:microsoft.com/office/officeart/2005/8/layout/list1"/>
    <dgm:cxn modelId="{7E28004F-4115-4574-96E7-024E69D87265}" type="presOf" srcId="{6DF6E8C7-35A4-460C-ADDA-00FB5D218CCA}" destId="{D51276D6-948F-4C7E-A9EC-1A994396C8E0}" srcOrd="1" destOrd="0" presId="urn:microsoft.com/office/officeart/2005/8/layout/list1"/>
    <dgm:cxn modelId="{862737EB-3DAE-4D1D-82E2-B2B6623A5187}" srcId="{6DF6E8C7-35A4-460C-ADDA-00FB5D218CCA}" destId="{E4A8DC55-D3FF-4A10-88A0-520F540A3AB1}" srcOrd="1" destOrd="0" parTransId="{6BB2AC79-04EA-4610-BD34-A6C689C44124}" sibTransId="{0C368BD7-2F9B-4BC3-989F-73020B0594F5}"/>
    <dgm:cxn modelId="{98A25BAD-1E24-4FD2-85DF-547B67BBC886}" srcId="{6DF6E8C7-35A4-460C-ADDA-00FB5D218CCA}" destId="{19167EB9-A18D-4D7E-80D9-7E7240FA8E35}" srcOrd="0" destOrd="0" parTransId="{0DBFE441-986B-471F-B3B0-6E6EEC0FD68C}" sibTransId="{8A394C3A-2C09-462F-A944-9997E76C53C8}"/>
    <dgm:cxn modelId="{31D3BF25-8659-44FA-B126-9C089E709DB1}" type="presOf" srcId="{AFC85C7C-4387-48CC-A6ED-458FA8920226}" destId="{09116F15-F398-4141-944C-C93B2E28B3A5}" srcOrd="0" destOrd="4" presId="urn:microsoft.com/office/officeart/2005/8/layout/list1"/>
    <dgm:cxn modelId="{293C9DFD-B310-4BA1-8667-2CCE647B5959}" type="presOf" srcId="{6DF6E8C7-35A4-460C-ADDA-00FB5D218CCA}" destId="{A7551D07-8886-4A53-9C33-C3A56E9EE58D}" srcOrd="0" destOrd="0" presId="urn:microsoft.com/office/officeart/2005/8/layout/list1"/>
    <dgm:cxn modelId="{DF5019A8-8061-48FA-B071-0619BFCCC584}" type="presOf" srcId="{E4A8DC55-D3FF-4A10-88A0-520F540A3AB1}" destId="{436D27DE-CD85-4000-BD4B-2AE2B31E32DE}" srcOrd="0" destOrd="1" presId="urn:microsoft.com/office/officeart/2005/8/layout/list1"/>
    <dgm:cxn modelId="{718FAAF0-1748-4C15-90E5-140FC71D20F7}" type="presOf" srcId="{64A56489-A408-4B6F-9ADF-EC863B5572ED}" destId="{98483B78-97DD-4CFA-B620-461B6AEA8DD6}" srcOrd="0" destOrd="0" presId="urn:microsoft.com/office/officeart/2005/8/layout/list1"/>
    <dgm:cxn modelId="{FEB85A26-4E7D-4E40-AD73-D4CAD1E5A1C0}" type="presOf" srcId="{7A307A3E-A88B-4F67-A7C0-E78820371051}" destId="{09116F15-F398-4141-944C-C93B2E28B3A5}" srcOrd="0" destOrd="3" presId="urn:microsoft.com/office/officeart/2005/8/layout/list1"/>
    <dgm:cxn modelId="{F35CC7BC-01C4-48D3-9219-108EABD0AE82}" srcId="{64A56489-A408-4B6F-9ADF-EC863B5572ED}" destId="{6DF6E8C7-35A4-460C-ADDA-00FB5D218CCA}" srcOrd="1" destOrd="0" parTransId="{B24466BD-FE9A-4DC2-AC71-1C3FFD563750}" sibTransId="{003C4ADF-D828-41FC-977D-A23AA2915ACD}"/>
    <dgm:cxn modelId="{A8B0C2FA-C416-4900-A735-80F452832DE2}" type="presOf" srcId="{19167EB9-A18D-4D7E-80D9-7E7240FA8E35}" destId="{436D27DE-CD85-4000-BD4B-2AE2B31E32DE}" srcOrd="0" destOrd="0" presId="urn:microsoft.com/office/officeart/2005/8/layout/list1"/>
    <dgm:cxn modelId="{21725E84-6A05-4A49-A5B7-BFEC2648B6FC}" type="presParOf" srcId="{98483B78-97DD-4CFA-B620-461B6AEA8DD6}" destId="{19E92F35-73CF-461C-BBB2-B1253DD72C22}" srcOrd="0" destOrd="0" presId="urn:microsoft.com/office/officeart/2005/8/layout/list1"/>
    <dgm:cxn modelId="{38BE0628-2B42-4B88-AF00-127244406731}" type="presParOf" srcId="{19E92F35-73CF-461C-BBB2-B1253DD72C22}" destId="{A2D2C384-E4DE-4473-B6A7-338F6532E29E}" srcOrd="0" destOrd="0" presId="urn:microsoft.com/office/officeart/2005/8/layout/list1"/>
    <dgm:cxn modelId="{FACED93B-F6EC-4087-9B61-83B967F573C8}" type="presParOf" srcId="{19E92F35-73CF-461C-BBB2-B1253DD72C22}" destId="{199A0853-CDAC-4054-B2B6-4B24700866D1}" srcOrd="1" destOrd="0" presId="urn:microsoft.com/office/officeart/2005/8/layout/list1"/>
    <dgm:cxn modelId="{9084DF0B-E835-4101-AA58-0AE4485F3250}" type="presParOf" srcId="{98483B78-97DD-4CFA-B620-461B6AEA8DD6}" destId="{02D8BEFE-B4C7-4589-96C8-159D9AC9BC87}" srcOrd="1" destOrd="0" presId="urn:microsoft.com/office/officeart/2005/8/layout/list1"/>
    <dgm:cxn modelId="{B06AE536-AF9D-4C23-BC16-85237DEB752B}" type="presParOf" srcId="{98483B78-97DD-4CFA-B620-461B6AEA8DD6}" destId="{09116F15-F398-4141-944C-C93B2E28B3A5}" srcOrd="2" destOrd="0" presId="urn:microsoft.com/office/officeart/2005/8/layout/list1"/>
    <dgm:cxn modelId="{EE452F5B-D2E3-40E9-87FF-FECF5B2EE446}" type="presParOf" srcId="{98483B78-97DD-4CFA-B620-461B6AEA8DD6}" destId="{51271ED5-CA8E-4EAD-9065-B997DBD787B4}" srcOrd="3" destOrd="0" presId="urn:microsoft.com/office/officeart/2005/8/layout/list1"/>
    <dgm:cxn modelId="{E71F4F7A-125C-43D4-904A-046C8A4C2455}" type="presParOf" srcId="{98483B78-97DD-4CFA-B620-461B6AEA8DD6}" destId="{684ED60A-4648-45EA-A632-8FC283B02606}" srcOrd="4" destOrd="0" presId="urn:microsoft.com/office/officeart/2005/8/layout/list1"/>
    <dgm:cxn modelId="{71FD0AC5-7E58-4228-A7CA-B8458C2E5725}" type="presParOf" srcId="{684ED60A-4648-45EA-A632-8FC283B02606}" destId="{A7551D07-8886-4A53-9C33-C3A56E9EE58D}" srcOrd="0" destOrd="0" presId="urn:microsoft.com/office/officeart/2005/8/layout/list1"/>
    <dgm:cxn modelId="{D7ED4CAD-1593-45D8-BD4E-33E0245E289D}" type="presParOf" srcId="{684ED60A-4648-45EA-A632-8FC283B02606}" destId="{D51276D6-948F-4C7E-A9EC-1A994396C8E0}" srcOrd="1" destOrd="0" presId="urn:microsoft.com/office/officeart/2005/8/layout/list1"/>
    <dgm:cxn modelId="{12CBAC2C-102F-4ADD-94B3-D290DA996F50}" type="presParOf" srcId="{98483B78-97DD-4CFA-B620-461B6AEA8DD6}" destId="{D9956504-D9B6-4B5F-BA73-D25BABE3187D}" srcOrd="5" destOrd="0" presId="urn:microsoft.com/office/officeart/2005/8/layout/list1"/>
    <dgm:cxn modelId="{B55BB256-746E-49A1-9FE4-821C72BC886E}" type="presParOf" srcId="{98483B78-97DD-4CFA-B620-461B6AEA8DD6}" destId="{436D27DE-CD85-4000-BD4B-2AE2B31E32D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F7818-E974-4CD2-810F-5D249FA3888C}">
      <dsp:nvSpPr>
        <dsp:cNvPr id="0" name=""/>
        <dsp:cNvSpPr/>
      </dsp:nvSpPr>
      <dsp:spPr>
        <a:xfrm rot="5400000">
          <a:off x="2274603" y="1170127"/>
          <a:ext cx="1034876" cy="1178170"/>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A0410A-7430-4F63-B228-A02D1026D1C6}">
      <dsp:nvSpPr>
        <dsp:cNvPr id="0" name=""/>
        <dsp:cNvSpPr/>
      </dsp:nvSpPr>
      <dsp:spPr>
        <a:xfrm>
          <a:off x="2000424" y="22945"/>
          <a:ext cx="1742123" cy="121943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Es una de las más sólidas en el Ecuador </a:t>
          </a:r>
        </a:p>
      </dsp:txBody>
      <dsp:txXfrm>
        <a:off x="2059962" y="82483"/>
        <a:ext cx="1623047" cy="1100354"/>
      </dsp:txXfrm>
    </dsp:sp>
    <dsp:sp modelId="{C28F034D-E54A-4FAC-960F-BDB0B40E631F}">
      <dsp:nvSpPr>
        <dsp:cNvPr id="0" name=""/>
        <dsp:cNvSpPr/>
      </dsp:nvSpPr>
      <dsp:spPr>
        <a:xfrm>
          <a:off x="3879820" y="85274"/>
          <a:ext cx="2548933" cy="985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24 000 puestos de trabajo directo </a:t>
          </a:r>
        </a:p>
      </dsp:txBody>
      <dsp:txXfrm>
        <a:off x="3879820" y="85274"/>
        <a:ext cx="2548933" cy="985597"/>
      </dsp:txXfrm>
    </dsp:sp>
    <dsp:sp modelId="{36CA573D-FB38-4AD8-B91D-F4AC555815F9}">
      <dsp:nvSpPr>
        <dsp:cNvPr id="0" name=""/>
        <dsp:cNvSpPr/>
      </dsp:nvSpPr>
      <dsp:spPr>
        <a:xfrm rot="5400000">
          <a:off x="4026660" y="2539949"/>
          <a:ext cx="1034876" cy="1178170"/>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356E1-7B53-40B4-9232-49538995B9F5}">
      <dsp:nvSpPr>
        <dsp:cNvPr id="0" name=""/>
        <dsp:cNvSpPr/>
      </dsp:nvSpPr>
      <dsp:spPr>
        <a:xfrm>
          <a:off x="3752480" y="1392767"/>
          <a:ext cx="1742123" cy="121943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Segundo más importante en el mercado internacional</a:t>
          </a:r>
        </a:p>
      </dsp:txBody>
      <dsp:txXfrm>
        <a:off x="3812018" y="1452305"/>
        <a:ext cx="1623047" cy="1100354"/>
      </dsp:txXfrm>
    </dsp:sp>
    <dsp:sp modelId="{121AC11A-DFAF-411E-ADEB-B49FDAB2C715}">
      <dsp:nvSpPr>
        <dsp:cNvPr id="0" name=""/>
        <dsp:cNvSpPr/>
      </dsp:nvSpPr>
      <dsp:spPr>
        <a:xfrm>
          <a:off x="5693975" y="1573122"/>
          <a:ext cx="2514900" cy="985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Flota atunera tiene una posibilidad de arrastre de 93 000 toneladas </a:t>
          </a:r>
        </a:p>
      </dsp:txBody>
      <dsp:txXfrm>
        <a:off x="5693975" y="1573122"/>
        <a:ext cx="2514900" cy="985597"/>
      </dsp:txXfrm>
    </dsp:sp>
    <dsp:sp modelId="{0C346190-FBA5-4E15-B0B7-60689516546A}">
      <dsp:nvSpPr>
        <dsp:cNvPr id="0" name=""/>
        <dsp:cNvSpPr/>
      </dsp:nvSpPr>
      <dsp:spPr>
        <a:xfrm>
          <a:off x="5504537" y="2762590"/>
          <a:ext cx="1742123" cy="1219430"/>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Responsabilidad</a:t>
          </a:r>
        </a:p>
      </dsp:txBody>
      <dsp:txXfrm>
        <a:off x="5564075" y="2822128"/>
        <a:ext cx="1623047" cy="1100354"/>
      </dsp:txXfrm>
    </dsp:sp>
    <dsp:sp modelId="{4D236440-603C-4D49-A6DA-BAD4EEA3AC3B}">
      <dsp:nvSpPr>
        <dsp:cNvPr id="0" name=""/>
        <dsp:cNvSpPr/>
      </dsp:nvSpPr>
      <dsp:spPr>
        <a:xfrm>
          <a:off x="7379669" y="2834706"/>
          <a:ext cx="3367717" cy="985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Estableció dos periodos de vedas</a:t>
          </a:r>
        </a:p>
        <a:p>
          <a:pPr marL="114300" lvl="1" indent="-114300" algn="l" defTabSz="666750">
            <a:lnSpc>
              <a:spcPct val="90000"/>
            </a:lnSpc>
            <a:spcBef>
              <a:spcPct val="0"/>
            </a:spcBef>
            <a:spcAft>
              <a:spcPct val="15000"/>
            </a:spcAft>
            <a:buChar char="••"/>
          </a:pPr>
          <a:r>
            <a:rPr lang="es-EC" sz="1500" kern="1200" dirty="0"/>
            <a:t>“Sistema de Trazabilidad, Seguimiento, Control y Vigilancia” </a:t>
          </a:r>
        </a:p>
      </dsp:txBody>
      <dsp:txXfrm>
        <a:off x="7379669" y="2834706"/>
        <a:ext cx="3367717" cy="985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047E-6611-4092-9E08-691D7C4EB7BA}">
      <dsp:nvSpPr>
        <dsp:cNvPr id="0" name=""/>
        <dsp:cNvSpPr/>
      </dsp:nvSpPr>
      <dsp:spPr>
        <a:xfrm>
          <a:off x="0" y="5950"/>
          <a:ext cx="5323541" cy="96525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a:t>Exportar la subpartida 1604.14.10.12 al Reino Unido</a:t>
          </a:r>
        </a:p>
      </dsp:txBody>
      <dsp:txXfrm>
        <a:off x="47120" y="53070"/>
        <a:ext cx="5229301" cy="871010"/>
      </dsp:txXfrm>
    </dsp:sp>
    <dsp:sp modelId="{D9A6516A-B7EB-49E0-A18C-85F45E8B6C7C}">
      <dsp:nvSpPr>
        <dsp:cNvPr id="0" name=""/>
        <dsp:cNvSpPr/>
      </dsp:nvSpPr>
      <dsp:spPr>
        <a:xfrm>
          <a:off x="0" y="971200"/>
          <a:ext cx="5323541"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2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C" sz="2000" kern="1200" dirty="0"/>
            <a:t>Registrar la actividad en el RUC</a:t>
          </a:r>
        </a:p>
        <a:p>
          <a:pPr marL="228600" lvl="1" indent="-228600" algn="l" defTabSz="889000">
            <a:lnSpc>
              <a:spcPct val="90000"/>
            </a:lnSpc>
            <a:spcBef>
              <a:spcPct val="0"/>
            </a:spcBef>
            <a:spcAft>
              <a:spcPct val="20000"/>
            </a:spcAft>
            <a:buChar char="••"/>
          </a:pPr>
          <a:r>
            <a:rPr lang="es-EC" sz="2000" kern="1200" dirty="0"/>
            <a:t>Ingresar a la base del COMEX</a:t>
          </a:r>
        </a:p>
        <a:p>
          <a:pPr marL="228600" lvl="1" indent="-228600" algn="l" defTabSz="889000">
            <a:lnSpc>
              <a:spcPct val="90000"/>
            </a:lnSpc>
            <a:spcBef>
              <a:spcPct val="0"/>
            </a:spcBef>
            <a:spcAft>
              <a:spcPct val="20000"/>
            </a:spcAft>
            <a:buChar char="••"/>
          </a:pPr>
          <a:r>
            <a:rPr lang="es-EC" sz="2000" kern="1200" dirty="0"/>
            <a:t>Obtener certificado Sanitario en la VUE</a:t>
          </a:r>
        </a:p>
        <a:p>
          <a:pPr marL="228600" lvl="1" indent="-228600" algn="l" defTabSz="889000">
            <a:lnSpc>
              <a:spcPct val="90000"/>
            </a:lnSpc>
            <a:spcBef>
              <a:spcPct val="0"/>
            </a:spcBef>
            <a:spcAft>
              <a:spcPct val="20000"/>
            </a:spcAft>
            <a:buChar char="••"/>
          </a:pPr>
          <a:r>
            <a:rPr lang="es-EC" sz="2000" kern="1200" dirty="0"/>
            <a:t>Realizar la declaración juramentada de origen en la VUE</a:t>
          </a:r>
        </a:p>
        <a:p>
          <a:pPr marL="228600" lvl="1" indent="-228600" algn="l" defTabSz="889000">
            <a:lnSpc>
              <a:spcPct val="90000"/>
            </a:lnSpc>
            <a:spcBef>
              <a:spcPct val="0"/>
            </a:spcBef>
            <a:spcAft>
              <a:spcPct val="20000"/>
            </a:spcAft>
            <a:buChar char="••"/>
          </a:pPr>
          <a:r>
            <a:rPr lang="es-EC" sz="2000" kern="1200" dirty="0"/>
            <a:t>Obtener el certificado de Origen en la VUE</a:t>
          </a:r>
        </a:p>
        <a:p>
          <a:pPr marL="228600" lvl="1" indent="-228600" algn="l" defTabSz="889000">
            <a:lnSpc>
              <a:spcPct val="90000"/>
            </a:lnSpc>
            <a:spcBef>
              <a:spcPct val="0"/>
            </a:spcBef>
            <a:spcAft>
              <a:spcPct val="20000"/>
            </a:spcAft>
            <a:buChar char="••"/>
          </a:pPr>
          <a:r>
            <a:rPr lang="es-EC" sz="2000" kern="1200" dirty="0"/>
            <a:t>Obtener el permiso para exportar en el MIPRO</a:t>
          </a:r>
        </a:p>
      </dsp:txBody>
      <dsp:txXfrm>
        <a:off x="0" y="971200"/>
        <a:ext cx="5323541" cy="2794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D48E-BACF-4796-B5F1-CF54A75CB7EB}">
      <dsp:nvSpPr>
        <dsp:cNvPr id="0" name=""/>
        <dsp:cNvSpPr/>
      </dsp:nvSpPr>
      <dsp:spPr>
        <a:xfrm>
          <a:off x="3644" y="0"/>
          <a:ext cx="1853769" cy="75506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t>Tailandia</a:t>
          </a:r>
          <a:endParaRPr lang="es-EC" sz="2400" kern="1200" dirty="0"/>
        </a:p>
      </dsp:txBody>
      <dsp:txXfrm>
        <a:off x="25759" y="22115"/>
        <a:ext cx="1809539" cy="710836"/>
      </dsp:txXfrm>
    </dsp:sp>
    <dsp:sp modelId="{6FE3C4E7-9C99-49B2-8DB4-47C526609D56}">
      <dsp:nvSpPr>
        <dsp:cNvPr id="0" name=""/>
        <dsp:cNvSpPr/>
      </dsp:nvSpPr>
      <dsp:spPr>
        <a:xfrm>
          <a:off x="2042791" y="147666"/>
          <a:ext cx="392999" cy="4597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042791" y="239613"/>
        <a:ext cx="275099" cy="275840"/>
      </dsp:txXfrm>
    </dsp:sp>
    <dsp:sp modelId="{2E358D1F-C362-4B2A-ABE6-6C72161026FE}">
      <dsp:nvSpPr>
        <dsp:cNvPr id="0" name=""/>
        <dsp:cNvSpPr/>
      </dsp:nvSpPr>
      <dsp:spPr>
        <a:xfrm>
          <a:off x="2598922" y="0"/>
          <a:ext cx="3433237" cy="755066"/>
        </a:xfrm>
        <a:prstGeom prst="roundRect">
          <a:avLst>
            <a:gd name="adj" fmla="val 10000"/>
          </a:avLst>
        </a:prstGeom>
        <a:solidFill>
          <a:schemeClr val="accent4">
            <a:hueOff val="1221077"/>
            <a:satOff val="-46523"/>
            <a:lumOff val="231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Estados Unidos, Japón, Australia</a:t>
          </a:r>
          <a:endParaRPr lang="es-EC" sz="1600" kern="1200" dirty="0"/>
        </a:p>
      </dsp:txBody>
      <dsp:txXfrm>
        <a:off x="2621037" y="22115"/>
        <a:ext cx="3389007" cy="7108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D48E-BACF-4796-B5F1-CF54A75CB7EB}">
      <dsp:nvSpPr>
        <dsp:cNvPr id="0" name=""/>
        <dsp:cNvSpPr/>
      </dsp:nvSpPr>
      <dsp:spPr>
        <a:xfrm>
          <a:off x="3644" y="0"/>
          <a:ext cx="1853769" cy="75506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Ecuador</a:t>
          </a:r>
          <a:endParaRPr lang="es-EC" sz="2400" kern="1200" dirty="0"/>
        </a:p>
      </dsp:txBody>
      <dsp:txXfrm>
        <a:off x="25759" y="22115"/>
        <a:ext cx="1809539" cy="710836"/>
      </dsp:txXfrm>
    </dsp:sp>
    <dsp:sp modelId="{6FE3C4E7-9C99-49B2-8DB4-47C526609D56}">
      <dsp:nvSpPr>
        <dsp:cNvPr id="0" name=""/>
        <dsp:cNvSpPr/>
      </dsp:nvSpPr>
      <dsp:spPr>
        <a:xfrm>
          <a:off x="2042791" y="147666"/>
          <a:ext cx="392999" cy="4597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042791" y="239613"/>
        <a:ext cx="275099" cy="275840"/>
      </dsp:txXfrm>
    </dsp:sp>
    <dsp:sp modelId="{2E358D1F-C362-4B2A-ABE6-6C72161026FE}">
      <dsp:nvSpPr>
        <dsp:cNvPr id="0" name=""/>
        <dsp:cNvSpPr/>
      </dsp:nvSpPr>
      <dsp:spPr>
        <a:xfrm>
          <a:off x="2598922" y="0"/>
          <a:ext cx="3433237" cy="755066"/>
        </a:xfrm>
        <a:prstGeom prst="roundRect">
          <a:avLst>
            <a:gd name="adj" fmla="val 10000"/>
          </a:avLst>
        </a:prstGeom>
        <a:solidFill>
          <a:schemeClr val="accent5">
            <a:hueOff val="414507"/>
            <a:satOff val="39495"/>
            <a:lumOff val="-16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España, Estados Unidos, </a:t>
          </a:r>
          <a:r>
            <a:rPr lang="es-ES" b="1" kern="1200" dirty="0"/>
            <a:t>Italia</a:t>
          </a:r>
          <a:endParaRPr lang="es-EC" sz="1600" kern="1200" dirty="0"/>
        </a:p>
      </dsp:txBody>
      <dsp:txXfrm>
        <a:off x="2621037" y="22115"/>
        <a:ext cx="3389007" cy="7108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D48E-BACF-4796-B5F1-CF54A75CB7EB}">
      <dsp:nvSpPr>
        <dsp:cNvPr id="0" name=""/>
        <dsp:cNvSpPr/>
      </dsp:nvSpPr>
      <dsp:spPr>
        <a:xfrm>
          <a:off x="3644" y="0"/>
          <a:ext cx="1853769" cy="7550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España</a:t>
          </a:r>
          <a:endParaRPr lang="es-EC" sz="2400" kern="1200" dirty="0"/>
        </a:p>
      </dsp:txBody>
      <dsp:txXfrm>
        <a:off x="25759" y="22115"/>
        <a:ext cx="1809539" cy="710836"/>
      </dsp:txXfrm>
    </dsp:sp>
    <dsp:sp modelId="{6FE3C4E7-9C99-49B2-8DB4-47C526609D56}">
      <dsp:nvSpPr>
        <dsp:cNvPr id="0" name=""/>
        <dsp:cNvSpPr/>
      </dsp:nvSpPr>
      <dsp:spPr>
        <a:xfrm>
          <a:off x="2042791" y="147666"/>
          <a:ext cx="392999" cy="4597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042791" y="239613"/>
        <a:ext cx="275099" cy="275840"/>
      </dsp:txXfrm>
    </dsp:sp>
    <dsp:sp modelId="{2E358D1F-C362-4B2A-ABE6-6C72161026FE}">
      <dsp:nvSpPr>
        <dsp:cNvPr id="0" name=""/>
        <dsp:cNvSpPr/>
      </dsp:nvSpPr>
      <dsp:spPr>
        <a:xfrm>
          <a:off x="2598922" y="0"/>
          <a:ext cx="3433237" cy="755066"/>
        </a:xfrm>
        <a:prstGeom prst="roundRect">
          <a:avLst>
            <a:gd name="adj" fmla="val 10000"/>
          </a:avLst>
        </a:prstGeom>
        <a:solidFill>
          <a:schemeClr val="accent3">
            <a:hueOff val="6059134"/>
            <a:satOff val="36540"/>
            <a:lumOff val="-221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Italia, Francia, Portugal</a:t>
          </a:r>
          <a:endParaRPr lang="es-EC" sz="1600" kern="1200" dirty="0"/>
        </a:p>
      </dsp:txBody>
      <dsp:txXfrm>
        <a:off x="2621037" y="22115"/>
        <a:ext cx="3389007" cy="7108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D48E-BACF-4796-B5F1-CF54A75CB7EB}">
      <dsp:nvSpPr>
        <dsp:cNvPr id="0" name=""/>
        <dsp:cNvSpPr/>
      </dsp:nvSpPr>
      <dsp:spPr>
        <a:xfrm>
          <a:off x="3644" y="0"/>
          <a:ext cx="1853769" cy="7550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China</a:t>
          </a:r>
          <a:endParaRPr lang="es-EC" sz="2400" kern="1200" dirty="0"/>
        </a:p>
      </dsp:txBody>
      <dsp:txXfrm>
        <a:off x="25759" y="22115"/>
        <a:ext cx="1809539" cy="710836"/>
      </dsp:txXfrm>
    </dsp:sp>
    <dsp:sp modelId="{6FE3C4E7-9C99-49B2-8DB4-47C526609D56}">
      <dsp:nvSpPr>
        <dsp:cNvPr id="0" name=""/>
        <dsp:cNvSpPr/>
      </dsp:nvSpPr>
      <dsp:spPr>
        <a:xfrm>
          <a:off x="2042791" y="147666"/>
          <a:ext cx="392999" cy="4597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042791" y="239613"/>
        <a:ext cx="275099" cy="275840"/>
      </dsp:txXfrm>
    </dsp:sp>
    <dsp:sp modelId="{2E358D1F-C362-4B2A-ABE6-6C72161026FE}">
      <dsp:nvSpPr>
        <dsp:cNvPr id="0" name=""/>
        <dsp:cNvSpPr/>
      </dsp:nvSpPr>
      <dsp:spPr>
        <a:xfrm>
          <a:off x="2598922" y="0"/>
          <a:ext cx="3433237" cy="755066"/>
        </a:xfrm>
        <a:prstGeom prst="roundRect">
          <a:avLst>
            <a:gd name="adj" fmla="val 10000"/>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t>Estados Unidos, España, México</a:t>
          </a:r>
          <a:endParaRPr lang="es-EC" sz="1600" kern="1200" dirty="0"/>
        </a:p>
      </dsp:txBody>
      <dsp:txXfrm>
        <a:off x="2621037" y="22115"/>
        <a:ext cx="3389007" cy="7108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D48E-BACF-4796-B5F1-CF54A75CB7EB}">
      <dsp:nvSpPr>
        <dsp:cNvPr id="0" name=""/>
        <dsp:cNvSpPr/>
      </dsp:nvSpPr>
      <dsp:spPr>
        <a:xfrm>
          <a:off x="3644" y="0"/>
          <a:ext cx="1853769" cy="75506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Indonesia</a:t>
          </a:r>
          <a:endParaRPr lang="es-EC" sz="2400" kern="1200" dirty="0"/>
        </a:p>
      </dsp:txBody>
      <dsp:txXfrm>
        <a:off x="25759" y="22115"/>
        <a:ext cx="1809539" cy="710836"/>
      </dsp:txXfrm>
    </dsp:sp>
    <dsp:sp modelId="{6FE3C4E7-9C99-49B2-8DB4-47C526609D56}">
      <dsp:nvSpPr>
        <dsp:cNvPr id="0" name=""/>
        <dsp:cNvSpPr/>
      </dsp:nvSpPr>
      <dsp:spPr>
        <a:xfrm>
          <a:off x="2042791" y="147666"/>
          <a:ext cx="392999" cy="4597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a:off x="2042791" y="239613"/>
        <a:ext cx="275099" cy="275840"/>
      </dsp:txXfrm>
    </dsp:sp>
    <dsp:sp modelId="{2E358D1F-C362-4B2A-ABE6-6C72161026FE}">
      <dsp:nvSpPr>
        <dsp:cNvPr id="0" name=""/>
        <dsp:cNvSpPr/>
      </dsp:nvSpPr>
      <dsp:spPr>
        <a:xfrm>
          <a:off x="2598922" y="0"/>
          <a:ext cx="3433237" cy="755066"/>
        </a:xfrm>
        <a:prstGeom prst="roundRect">
          <a:avLst>
            <a:gd name="adj" fmla="val 10000"/>
          </a:avLst>
        </a:prstGeom>
        <a:solidFill>
          <a:schemeClr val="accent5">
            <a:hueOff val="414507"/>
            <a:satOff val="39495"/>
            <a:lumOff val="-16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a:t>Japón, Arabia Saudita, Tailandia</a:t>
          </a:r>
          <a:endParaRPr lang="es-EC" sz="1600" kern="1200" dirty="0"/>
        </a:p>
      </dsp:txBody>
      <dsp:txXfrm>
        <a:off x="2621037" y="22115"/>
        <a:ext cx="3389007" cy="7108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47D01-A3E8-41C1-9ACC-FF580252B750}">
      <dsp:nvSpPr>
        <dsp:cNvPr id="0" name=""/>
        <dsp:cNvSpPr/>
      </dsp:nvSpPr>
      <dsp:spPr>
        <a:xfrm>
          <a:off x="1633203" y="284"/>
          <a:ext cx="3062614" cy="13851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a:latin typeface="Trebuchet MS (Cuerpo)"/>
            </a:rPr>
            <a:t>-Formado por 115 islas</a:t>
          </a:r>
        </a:p>
        <a:p>
          <a:pPr lvl="0" algn="l" defTabSz="711200">
            <a:lnSpc>
              <a:spcPct val="90000"/>
            </a:lnSpc>
            <a:spcBef>
              <a:spcPct val="0"/>
            </a:spcBef>
            <a:spcAft>
              <a:spcPct val="35000"/>
            </a:spcAft>
          </a:pPr>
          <a:r>
            <a:rPr lang="es-EC" sz="1600" kern="1200" dirty="0"/>
            <a:t>-</a:t>
          </a:r>
          <a:r>
            <a:rPr lang="es-EC" sz="1600" kern="1200" dirty="0">
              <a:latin typeface="Trebuchet MS (Cuerpo)"/>
            </a:rPr>
            <a:t>100 000 habitantes aprox.</a:t>
          </a:r>
        </a:p>
        <a:p>
          <a:pPr lvl="0" algn="l" defTabSz="711200">
            <a:lnSpc>
              <a:spcPct val="90000"/>
            </a:lnSpc>
            <a:spcBef>
              <a:spcPct val="0"/>
            </a:spcBef>
            <a:spcAft>
              <a:spcPct val="35000"/>
            </a:spcAft>
          </a:pPr>
          <a:r>
            <a:rPr lang="es-EC" sz="1600" kern="1200" dirty="0">
              <a:latin typeface="Trebuchet MS (Cuerpo)"/>
            </a:rPr>
            <a:t>-Superficie 455 km</a:t>
          </a:r>
          <a:r>
            <a:rPr lang="es-EC" sz="1600" kern="1200" baseline="30000" dirty="0">
              <a:latin typeface="Trebuchet MS (Cuerpo)"/>
            </a:rPr>
            <a:t>2</a:t>
          </a:r>
        </a:p>
      </dsp:txBody>
      <dsp:txXfrm>
        <a:off x="1633203" y="284"/>
        <a:ext cx="3062614" cy="1385171"/>
      </dsp:txXfrm>
    </dsp:sp>
    <dsp:sp modelId="{9CD22414-8580-4CF6-9E62-665BCBABFB02}">
      <dsp:nvSpPr>
        <dsp:cNvPr id="0" name=""/>
        <dsp:cNvSpPr/>
      </dsp:nvSpPr>
      <dsp:spPr>
        <a:xfrm>
          <a:off x="124751" y="284"/>
          <a:ext cx="1371320" cy="1385171"/>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836A8-71E0-442D-8981-0AD00840315A}">
      <dsp:nvSpPr>
        <dsp:cNvPr id="0" name=""/>
        <dsp:cNvSpPr/>
      </dsp:nvSpPr>
      <dsp:spPr>
        <a:xfrm>
          <a:off x="124751" y="1614009"/>
          <a:ext cx="3062614" cy="13851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a:t>-PIB </a:t>
          </a:r>
          <a:r>
            <a:rPr lang="es-EC" sz="1500" b="0" i="0" kern="1200" dirty="0"/>
            <a:t>1,486 miles de millones USD</a:t>
          </a:r>
        </a:p>
        <a:p>
          <a:pPr lvl="0" algn="l" defTabSz="666750">
            <a:lnSpc>
              <a:spcPct val="90000"/>
            </a:lnSpc>
            <a:spcBef>
              <a:spcPct val="0"/>
            </a:spcBef>
            <a:spcAft>
              <a:spcPct val="35000"/>
            </a:spcAft>
          </a:pPr>
          <a:r>
            <a:rPr lang="es-EC" sz="1500" b="0" i="0" kern="1200" dirty="0"/>
            <a:t>-Turismo y pesca principal ingreso</a:t>
          </a:r>
        </a:p>
        <a:p>
          <a:pPr lvl="0" algn="l" defTabSz="666750">
            <a:lnSpc>
              <a:spcPct val="90000"/>
            </a:lnSpc>
            <a:spcBef>
              <a:spcPct val="0"/>
            </a:spcBef>
            <a:spcAft>
              <a:spcPct val="35000"/>
            </a:spcAft>
          </a:pPr>
          <a:r>
            <a:rPr lang="es-EC" sz="1500" kern="1200" dirty="0"/>
            <a:t>-Tipos de flotas: Artesanal, semi-industrial e industrial</a:t>
          </a:r>
        </a:p>
      </dsp:txBody>
      <dsp:txXfrm>
        <a:off x="124751" y="1614009"/>
        <a:ext cx="3062614" cy="1385171"/>
      </dsp:txXfrm>
    </dsp:sp>
    <dsp:sp modelId="{26AC9BD5-F459-4417-B7D7-543420746385}">
      <dsp:nvSpPr>
        <dsp:cNvPr id="0" name=""/>
        <dsp:cNvSpPr/>
      </dsp:nvSpPr>
      <dsp:spPr>
        <a:xfrm>
          <a:off x="3324497" y="1614009"/>
          <a:ext cx="1371320" cy="1385171"/>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2C0A3-8A1B-423F-A86E-FAF30E9FA6EB}">
      <dsp:nvSpPr>
        <dsp:cNvPr id="0" name=""/>
        <dsp:cNvSpPr/>
      </dsp:nvSpPr>
      <dsp:spPr>
        <a:xfrm>
          <a:off x="1633203" y="3227734"/>
          <a:ext cx="3062614" cy="13851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t>El 80% de la pesca de atún de la región desembarca o transborda en el puerto de Victoria (capital). </a:t>
          </a:r>
        </a:p>
      </dsp:txBody>
      <dsp:txXfrm>
        <a:off x="1633203" y="3227734"/>
        <a:ext cx="3062614" cy="1385171"/>
      </dsp:txXfrm>
    </dsp:sp>
    <dsp:sp modelId="{465000DC-F66B-4E6C-A502-CEF9DA9A0B33}">
      <dsp:nvSpPr>
        <dsp:cNvPr id="0" name=""/>
        <dsp:cNvSpPr/>
      </dsp:nvSpPr>
      <dsp:spPr>
        <a:xfrm>
          <a:off x="124751" y="3227734"/>
          <a:ext cx="1371320" cy="1385171"/>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DE5B-ABCD-4633-8699-901B43019A4C}">
      <dsp:nvSpPr>
        <dsp:cNvPr id="0" name=""/>
        <dsp:cNvSpPr/>
      </dsp:nvSpPr>
      <dsp:spPr>
        <a:xfrm rot="5400000">
          <a:off x="-228893" y="229694"/>
          <a:ext cx="1525955" cy="1068168"/>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C" sz="2500" kern="1200" dirty="0"/>
        </a:p>
      </dsp:txBody>
      <dsp:txXfrm rot="-5400000">
        <a:off x="1" y="534884"/>
        <a:ext cx="1068168" cy="457787"/>
      </dsp:txXfrm>
    </dsp:sp>
    <dsp:sp modelId="{E69DE89B-A3BA-48C9-A0D1-E469ADF234EB}">
      <dsp:nvSpPr>
        <dsp:cNvPr id="0" name=""/>
        <dsp:cNvSpPr/>
      </dsp:nvSpPr>
      <dsp:spPr>
        <a:xfrm rot="5400000">
          <a:off x="2469196" y="-1400226"/>
          <a:ext cx="991871" cy="3793926"/>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a:t>Población de plancton mínima por altas temperaturas</a:t>
          </a:r>
        </a:p>
      </dsp:txBody>
      <dsp:txXfrm rot="-5400000">
        <a:off x="1068169" y="49221"/>
        <a:ext cx="3745507" cy="895033"/>
      </dsp:txXfrm>
    </dsp:sp>
    <dsp:sp modelId="{6BD7AD5B-0454-4A93-BC21-D2E1BF6B4243}">
      <dsp:nvSpPr>
        <dsp:cNvPr id="0" name=""/>
        <dsp:cNvSpPr/>
      </dsp:nvSpPr>
      <dsp:spPr>
        <a:xfrm rot="5400000">
          <a:off x="-228893" y="1560524"/>
          <a:ext cx="1525955" cy="1068168"/>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C" sz="2500" kern="1200" dirty="0"/>
        </a:p>
      </dsp:txBody>
      <dsp:txXfrm rot="-5400000">
        <a:off x="1" y="1865714"/>
        <a:ext cx="1068168" cy="457787"/>
      </dsp:txXfrm>
    </dsp:sp>
    <dsp:sp modelId="{1CCD48A8-F8F6-4159-8F33-317C351508DB}">
      <dsp:nvSpPr>
        <dsp:cNvPr id="0" name=""/>
        <dsp:cNvSpPr/>
      </dsp:nvSpPr>
      <dsp:spPr>
        <a:xfrm rot="5400000">
          <a:off x="2469196" y="-69396"/>
          <a:ext cx="991871" cy="3793926"/>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a:t>Necesitados de inversión extranjera para capacitar personal y tecnificar procesos</a:t>
          </a:r>
        </a:p>
      </dsp:txBody>
      <dsp:txXfrm rot="-5400000">
        <a:off x="1068169" y="1380051"/>
        <a:ext cx="3745507" cy="895033"/>
      </dsp:txXfrm>
    </dsp:sp>
    <dsp:sp modelId="{8AF2F0EA-9F3E-4268-8E78-A53D76EE35E5}">
      <dsp:nvSpPr>
        <dsp:cNvPr id="0" name=""/>
        <dsp:cNvSpPr/>
      </dsp:nvSpPr>
      <dsp:spPr>
        <a:xfrm rot="5400000">
          <a:off x="-228893" y="2891354"/>
          <a:ext cx="1525955" cy="1068168"/>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s-EC" sz="2500" kern="1200" dirty="0"/>
        </a:p>
      </dsp:txBody>
      <dsp:txXfrm rot="-5400000">
        <a:off x="1" y="3196544"/>
        <a:ext cx="1068168" cy="457787"/>
      </dsp:txXfrm>
    </dsp:sp>
    <dsp:sp modelId="{07B4A64C-D952-4F3C-B5B4-86FB8653F5D3}">
      <dsp:nvSpPr>
        <dsp:cNvPr id="0" name=""/>
        <dsp:cNvSpPr/>
      </dsp:nvSpPr>
      <dsp:spPr>
        <a:xfrm rot="5400000">
          <a:off x="2469196" y="1261433"/>
          <a:ext cx="991871" cy="3793926"/>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a:t>Las embarcaciones deben enfrentarse a la piratería</a:t>
          </a:r>
        </a:p>
      </dsp:txBody>
      <dsp:txXfrm rot="-5400000">
        <a:off x="1068169" y="2710880"/>
        <a:ext cx="3745507" cy="8950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FDA95-7210-4A0F-9FEC-5DA04EBB9910}">
      <dsp:nvSpPr>
        <dsp:cNvPr id="0" name=""/>
        <dsp:cNvSpPr/>
      </dsp:nvSpPr>
      <dsp:spPr>
        <a:xfrm>
          <a:off x="1972413" y="1691119"/>
          <a:ext cx="1297876" cy="1297876"/>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Estándares esperados en el Reino Unido</a:t>
          </a:r>
        </a:p>
      </dsp:txBody>
      <dsp:txXfrm>
        <a:off x="2162483" y="1881189"/>
        <a:ext cx="917736" cy="917736"/>
      </dsp:txXfrm>
    </dsp:sp>
    <dsp:sp modelId="{A028766D-5DED-46B5-A48E-AA6EC273D5C5}">
      <dsp:nvSpPr>
        <dsp:cNvPr id="0" name=""/>
        <dsp:cNvSpPr/>
      </dsp:nvSpPr>
      <dsp:spPr>
        <a:xfrm rot="16200000">
          <a:off x="2425945" y="1473433"/>
          <a:ext cx="390811" cy="44560"/>
        </a:xfrm>
        <a:custGeom>
          <a:avLst/>
          <a:gdLst/>
          <a:ahLst/>
          <a:cxnLst/>
          <a:rect l="0" t="0" r="0" b="0"/>
          <a:pathLst>
            <a:path>
              <a:moveTo>
                <a:pt x="0" y="22280"/>
              </a:moveTo>
              <a:lnTo>
                <a:pt x="390811" y="22280"/>
              </a:lnTo>
            </a:path>
          </a:pathLst>
        </a:custGeom>
        <a:noFill/>
        <a:ln w="1905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endParaRPr>
        </a:p>
      </dsp:txBody>
      <dsp:txXfrm>
        <a:off x="2611581" y="1485943"/>
        <a:ext cx="19540" cy="19540"/>
      </dsp:txXfrm>
    </dsp:sp>
    <dsp:sp modelId="{BEC4ACC5-5D81-4197-96F7-0443C389029F}">
      <dsp:nvSpPr>
        <dsp:cNvPr id="0" name=""/>
        <dsp:cNvSpPr/>
      </dsp:nvSpPr>
      <dsp:spPr>
        <a:xfrm>
          <a:off x="1972413" y="2431"/>
          <a:ext cx="1297876" cy="1297876"/>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Entrega en cantidad y plazo acordados.</a:t>
          </a:r>
        </a:p>
      </dsp:txBody>
      <dsp:txXfrm>
        <a:off x="2162483" y="192501"/>
        <a:ext cx="917736" cy="917736"/>
      </dsp:txXfrm>
    </dsp:sp>
    <dsp:sp modelId="{F03356D1-A77E-4511-B060-5B6832937431}">
      <dsp:nvSpPr>
        <dsp:cNvPr id="0" name=""/>
        <dsp:cNvSpPr/>
      </dsp:nvSpPr>
      <dsp:spPr>
        <a:xfrm rot="20520000">
          <a:off x="3228964" y="2056860"/>
          <a:ext cx="390811" cy="44560"/>
        </a:xfrm>
        <a:custGeom>
          <a:avLst/>
          <a:gdLst/>
          <a:ahLst/>
          <a:cxnLst/>
          <a:rect l="0" t="0" r="0" b="0"/>
          <a:pathLst>
            <a:path>
              <a:moveTo>
                <a:pt x="0" y="22280"/>
              </a:moveTo>
              <a:lnTo>
                <a:pt x="390811" y="22280"/>
              </a:lnTo>
            </a:path>
          </a:pathLst>
        </a:custGeom>
        <a:noFill/>
        <a:ln w="1905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endParaRPr>
        </a:p>
      </dsp:txBody>
      <dsp:txXfrm>
        <a:off x="3414599" y="2069370"/>
        <a:ext cx="19540" cy="19540"/>
      </dsp:txXfrm>
    </dsp:sp>
    <dsp:sp modelId="{27FAE563-5EA9-4EFD-A78E-DFC428606D3E}">
      <dsp:nvSpPr>
        <dsp:cNvPr id="0" name=""/>
        <dsp:cNvSpPr/>
      </dsp:nvSpPr>
      <dsp:spPr>
        <a:xfrm>
          <a:off x="3578450" y="1169286"/>
          <a:ext cx="1297876" cy="1297876"/>
        </a:xfrm>
        <a:prstGeom prst="ellipse">
          <a:avLst/>
        </a:prstGeom>
        <a:solidFill>
          <a:schemeClr val="accent1">
            <a:shade val="80000"/>
            <a:hueOff val="78923"/>
            <a:satOff val="-5864"/>
            <a:lumOff val="763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Capacidad para abastecer de manera continua.</a:t>
          </a:r>
        </a:p>
      </dsp:txBody>
      <dsp:txXfrm>
        <a:off x="3768520" y="1359356"/>
        <a:ext cx="917736" cy="917736"/>
      </dsp:txXfrm>
    </dsp:sp>
    <dsp:sp modelId="{3FE01565-D089-490F-BB90-31FF8FF132E5}">
      <dsp:nvSpPr>
        <dsp:cNvPr id="0" name=""/>
        <dsp:cNvSpPr/>
      </dsp:nvSpPr>
      <dsp:spPr>
        <a:xfrm rot="3240000">
          <a:off x="2922238" y="3000865"/>
          <a:ext cx="390811" cy="44560"/>
        </a:xfrm>
        <a:custGeom>
          <a:avLst/>
          <a:gdLst/>
          <a:ahLst/>
          <a:cxnLst/>
          <a:rect l="0" t="0" r="0" b="0"/>
          <a:pathLst>
            <a:path>
              <a:moveTo>
                <a:pt x="0" y="22280"/>
              </a:moveTo>
              <a:lnTo>
                <a:pt x="390811" y="22280"/>
              </a:lnTo>
            </a:path>
          </a:pathLst>
        </a:custGeom>
        <a:noFill/>
        <a:ln w="1905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endParaRPr>
        </a:p>
      </dsp:txBody>
      <dsp:txXfrm>
        <a:off x="3107873" y="3013375"/>
        <a:ext cx="19540" cy="19540"/>
      </dsp:txXfrm>
    </dsp:sp>
    <dsp:sp modelId="{3DBB72B0-8901-49F6-A421-EBE7C66EFA4F}">
      <dsp:nvSpPr>
        <dsp:cNvPr id="0" name=""/>
        <dsp:cNvSpPr/>
      </dsp:nvSpPr>
      <dsp:spPr>
        <a:xfrm>
          <a:off x="2964998" y="3057295"/>
          <a:ext cx="1297876" cy="1297876"/>
        </a:xfrm>
        <a:prstGeom prst="ellipse">
          <a:avLst/>
        </a:prstGeom>
        <a:solidFill>
          <a:schemeClr val="accent1">
            <a:shade val="80000"/>
            <a:hueOff val="157845"/>
            <a:satOff val="-11729"/>
            <a:lumOff val="15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Asegurar la calidad de los productos</a:t>
          </a:r>
        </a:p>
      </dsp:txBody>
      <dsp:txXfrm>
        <a:off x="3155068" y="3247365"/>
        <a:ext cx="917736" cy="917736"/>
      </dsp:txXfrm>
    </dsp:sp>
    <dsp:sp modelId="{4243E05C-0A4E-450D-9401-B59B1A29671A}">
      <dsp:nvSpPr>
        <dsp:cNvPr id="0" name=""/>
        <dsp:cNvSpPr/>
      </dsp:nvSpPr>
      <dsp:spPr>
        <a:xfrm rot="7560000">
          <a:off x="1929653" y="3000865"/>
          <a:ext cx="390811" cy="44560"/>
        </a:xfrm>
        <a:custGeom>
          <a:avLst/>
          <a:gdLst/>
          <a:ahLst/>
          <a:cxnLst/>
          <a:rect l="0" t="0" r="0" b="0"/>
          <a:pathLst>
            <a:path>
              <a:moveTo>
                <a:pt x="0" y="22280"/>
              </a:moveTo>
              <a:lnTo>
                <a:pt x="390811" y="22280"/>
              </a:lnTo>
            </a:path>
          </a:pathLst>
        </a:custGeom>
        <a:noFill/>
        <a:ln w="1905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endParaRPr>
        </a:p>
      </dsp:txBody>
      <dsp:txXfrm rot="10800000">
        <a:off x="2115288" y="3013375"/>
        <a:ext cx="19540" cy="19540"/>
      </dsp:txXfrm>
    </dsp:sp>
    <dsp:sp modelId="{34AA5EC1-2FF2-4D8A-A2F2-C75EE7BF1CF1}">
      <dsp:nvSpPr>
        <dsp:cNvPr id="0" name=""/>
        <dsp:cNvSpPr/>
      </dsp:nvSpPr>
      <dsp:spPr>
        <a:xfrm>
          <a:off x="979827" y="3057295"/>
          <a:ext cx="1297876" cy="1297876"/>
        </a:xfrm>
        <a:prstGeom prst="ellipse">
          <a:avLst/>
        </a:prstGeom>
        <a:solidFill>
          <a:schemeClr val="accent1">
            <a:shade val="80000"/>
            <a:hueOff val="236768"/>
            <a:satOff val="-17594"/>
            <a:lumOff val="22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Entregar la información necesaria al consumidor</a:t>
          </a:r>
        </a:p>
      </dsp:txBody>
      <dsp:txXfrm>
        <a:off x="1169897" y="3247365"/>
        <a:ext cx="917736" cy="917736"/>
      </dsp:txXfrm>
    </dsp:sp>
    <dsp:sp modelId="{0331E423-BA78-4F51-B921-8449591BFB4B}">
      <dsp:nvSpPr>
        <dsp:cNvPr id="0" name=""/>
        <dsp:cNvSpPr/>
      </dsp:nvSpPr>
      <dsp:spPr>
        <a:xfrm rot="11880000">
          <a:off x="1622927" y="2056860"/>
          <a:ext cx="390811" cy="44560"/>
        </a:xfrm>
        <a:custGeom>
          <a:avLst/>
          <a:gdLst/>
          <a:ahLst/>
          <a:cxnLst/>
          <a:rect l="0" t="0" r="0" b="0"/>
          <a:pathLst>
            <a:path>
              <a:moveTo>
                <a:pt x="0" y="22280"/>
              </a:moveTo>
              <a:lnTo>
                <a:pt x="390811" y="22280"/>
              </a:lnTo>
            </a:path>
          </a:pathLst>
        </a:custGeom>
        <a:noFill/>
        <a:ln w="1905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dirty="0">
            <a:solidFill>
              <a:schemeClr val="tx1"/>
            </a:solidFill>
          </a:endParaRPr>
        </a:p>
      </dsp:txBody>
      <dsp:txXfrm rot="10800000">
        <a:off x="1808562" y="2069370"/>
        <a:ext cx="19540" cy="19540"/>
      </dsp:txXfrm>
    </dsp:sp>
    <dsp:sp modelId="{BD9F8DA5-6538-4076-A1F4-310D73E14588}">
      <dsp:nvSpPr>
        <dsp:cNvPr id="0" name=""/>
        <dsp:cNvSpPr/>
      </dsp:nvSpPr>
      <dsp:spPr>
        <a:xfrm>
          <a:off x="366376" y="1169286"/>
          <a:ext cx="1297876" cy="1297876"/>
        </a:xfrm>
        <a:prstGeom prst="ellipse">
          <a:avLst/>
        </a:prstGeom>
        <a:solidFill>
          <a:schemeClr val="accent2">
            <a:tint val="50000"/>
          </a:schemeClr>
        </a:solidFill>
        <a:ln w="100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Garantizar el origen legal de la pesca</a:t>
          </a:r>
        </a:p>
      </dsp:txBody>
      <dsp:txXfrm>
        <a:off x="556446" y="1359356"/>
        <a:ext cx="917736" cy="9177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087B-2625-4600-9982-6F42FD3986DB}">
      <dsp:nvSpPr>
        <dsp:cNvPr id="0" name=""/>
        <dsp:cNvSpPr/>
      </dsp:nvSpPr>
      <dsp:spPr>
        <a:xfrm>
          <a:off x="729840" y="92225"/>
          <a:ext cx="2911322" cy="254486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Obtención del RUC</a:t>
          </a:r>
        </a:p>
        <a:p>
          <a:pPr marL="114300" lvl="1" indent="-114300" algn="l" defTabSz="666750">
            <a:lnSpc>
              <a:spcPct val="90000"/>
            </a:lnSpc>
            <a:spcBef>
              <a:spcPct val="0"/>
            </a:spcBef>
            <a:spcAft>
              <a:spcPct val="15000"/>
            </a:spcAft>
            <a:buChar char="••"/>
          </a:pPr>
          <a:r>
            <a:rPr lang="es-EC" sz="1500" kern="1200" dirty="0"/>
            <a:t>Certificado de firma electrónica</a:t>
          </a:r>
        </a:p>
        <a:p>
          <a:pPr marL="114300" lvl="1" indent="-114300" algn="l" defTabSz="666750">
            <a:lnSpc>
              <a:spcPct val="90000"/>
            </a:lnSpc>
            <a:spcBef>
              <a:spcPct val="0"/>
            </a:spcBef>
            <a:spcAft>
              <a:spcPct val="15000"/>
            </a:spcAft>
            <a:buChar char="••"/>
          </a:pPr>
          <a:r>
            <a:rPr lang="es-EC" sz="1500" kern="1200" dirty="0"/>
            <a:t>Registro en el Ecuapass</a:t>
          </a:r>
        </a:p>
      </dsp:txBody>
      <dsp:txXfrm>
        <a:off x="1457670" y="473954"/>
        <a:ext cx="1419269" cy="1781404"/>
      </dsp:txXfrm>
    </dsp:sp>
    <dsp:sp modelId="{EE961052-45CF-44E2-A2B3-0237BDAC38BD}">
      <dsp:nvSpPr>
        <dsp:cNvPr id="0" name=""/>
        <dsp:cNvSpPr/>
      </dsp:nvSpPr>
      <dsp:spPr>
        <a:xfrm>
          <a:off x="2009" y="636826"/>
          <a:ext cx="1455661" cy="14556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Registro de exportador</a:t>
          </a:r>
        </a:p>
      </dsp:txBody>
      <dsp:txXfrm>
        <a:off x="215186" y="850003"/>
        <a:ext cx="1029307" cy="1029307"/>
      </dsp:txXfrm>
    </dsp:sp>
    <dsp:sp modelId="{4BC799B5-AF7F-414C-96DE-58BAC9A5D0BE}">
      <dsp:nvSpPr>
        <dsp:cNvPr id="0" name=""/>
        <dsp:cNvSpPr/>
      </dsp:nvSpPr>
      <dsp:spPr>
        <a:xfrm>
          <a:off x="4405384" y="92225"/>
          <a:ext cx="3202454" cy="254486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Transmisión y aceptación de la DAE</a:t>
          </a:r>
        </a:p>
        <a:p>
          <a:pPr marL="114300" lvl="1" indent="-114300" algn="l" defTabSz="666750">
            <a:lnSpc>
              <a:spcPct val="90000"/>
            </a:lnSpc>
            <a:spcBef>
              <a:spcPct val="0"/>
            </a:spcBef>
            <a:spcAft>
              <a:spcPct val="15000"/>
            </a:spcAft>
            <a:buChar char="••"/>
          </a:pPr>
          <a:r>
            <a:rPr lang="es-EC" sz="1500" kern="1200" dirty="0"/>
            <a:t>Ingreso a deposito temporal</a:t>
          </a:r>
        </a:p>
        <a:p>
          <a:pPr marL="114300" lvl="1" indent="-114300" algn="l" defTabSz="666750">
            <a:lnSpc>
              <a:spcPct val="90000"/>
            </a:lnSpc>
            <a:spcBef>
              <a:spcPct val="0"/>
            </a:spcBef>
            <a:spcAft>
              <a:spcPct val="15000"/>
            </a:spcAft>
            <a:buChar char="••"/>
          </a:pPr>
          <a:r>
            <a:rPr lang="es-EC" sz="1500" kern="1200" dirty="0"/>
            <a:t>Designación de canal de aforo</a:t>
          </a:r>
        </a:p>
      </dsp:txBody>
      <dsp:txXfrm>
        <a:off x="5205998" y="473954"/>
        <a:ext cx="1561197" cy="1781404"/>
      </dsp:txXfrm>
    </dsp:sp>
    <dsp:sp modelId="{C944D422-5A95-4E82-B70B-0BC2D1EB234C}">
      <dsp:nvSpPr>
        <dsp:cNvPr id="0" name=""/>
        <dsp:cNvSpPr/>
      </dsp:nvSpPr>
      <dsp:spPr>
        <a:xfrm>
          <a:off x="3823120" y="636826"/>
          <a:ext cx="1455661" cy="14556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Pre-embarque</a:t>
          </a:r>
        </a:p>
      </dsp:txBody>
      <dsp:txXfrm>
        <a:off x="4036297" y="850003"/>
        <a:ext cx="1029307" cy="1029307"/>
      </dsp:txXfrm>
    </dsp:sp>
    <dsp:sp modelId="{F0E89AC9-7544-434B-BB76-EB72F4AAE486}">
      <dsp:nvSpPr>
        <dsp:cNvPr id="0" name=""/>
        <dsp:cNvSpPr/>
      </dsp:nvSpPr>
      <dsp:spPr>
        <a:xfrm>
          <a:off x="8517628" y="92225"/>
          <a:ext cx="2911322" cy="254486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s-EC" sz="1500" kern="1200" dirty="0"/>
            <a:t>Regularización con copias de factura, documento de transporte, packing list y Certificado de Origen</a:t>
          </a:r>
        </a:p>
      </dsp:txBody>
      <dsp:txXfrm>
        <a:off x="9245458" y="473954"/>
        <a:ext cx="1419269" cy="1781404"/>
      </dsp:txXfrm>
    </dsp:sp>
    <dsp:sp modelId="{72D12F51-BAD1-4076-A9D0-BB88609A7AF7}">
      <dsp:nvSpPr>
        <dsp:cNvPr id="0" name=""/>
        <dsp:cNvSpPr/>
      </dsp:nvSpPr>
      <dsp:spPr>
        <a:xfrm>
          <a:off x="7789797" y="636826"/>
          <a:ext cx="1455661" cy="14556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Post-embarque</a:t>
          </a:r>
        </a:p>
      </dsp:txBody>
      <dsp:txXfrm>
        <a:off x="8002974" y="850003"/>
        <a:ext cx="1029307" cy="1029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833A1-F400-48D4-985C-6B5A81F6B1AD}">
      <dsp:nvSpPr>
        <dsp:cNvPr id="0" name=""/>
        <dsp:cNvSpPr/>
      </dsp:nvSpPr>
      <dsp:spPr>
        <a:xfrm>
          <a:off x="4886827" y="847"/>
          <a:ext cx="1602557" cy="1602557"/>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Normar el comercio de bienes y servicios</a:t>
          </a:r>
        </a:p>
      </dsp:txBody>
      <dsp:txXfrm>
        <a:off x="5121516" y="235536"/>
        <a:ext cx="1133179" cy="1133179"/>
      </dsp:txXfrm>
    </dsp:sp>
    <dsp:sp modelId="{12AE39CE-F21E-4767-9F17-17387974EDDE}">
      <dsp:nvSpPr>
        <dsp:cNvPr id="0" name=""/>
        <dsp:cNvSpPr/>
      </dsp:nvSpPr>
      <dsp:spPr>
        <a:xfrm rot="2160000">
          <a:off x="6439095" y="1232620"/>
          <a:ext cx="427505" cy="5408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6451342" y="1303101"/>
        <a:ext cx="299254" cy="324517"/>
      </dsp:txXfrm>
    </dsp:sp>
    <dsp:sp modelId="{0A1E847A-54C6-4B69-9EED-F3977BA3EF11}">
      <dsp:nvSpPr>
        <dsp:cNvPr id="0" name=""/>
        <dsp:cNvSpPr/>
      </dsp:nvSpPr>
      <dsp:spPr>
        <a:xfrm>
          <a:off x="6835888" y="1416923"/>
          <a:ext cx="1602557" cy="1602557"/>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OTC</a:t>
          </a:r>
        </a:p>
      </dsp:txBody>
      <dsp:txXfrm>
        <a:off x="7070577" y="1651612"/>
        <a:ext cx="1133179" cy="1133179"/>
      </dsp:txXfrm>
    </dsp:sp>
    <dsp:sp modelId="{26B2AC9A-34CB-4EEE-8F07-69A2A708DEEB}">
      <dsp:nvSpPr>
        <dsp:cNvPr id="0" name=""/>
        <dsp:cNvSpPr/>
      </dsp:nvSpPr>
      <dsp:spPr>
        <a:xfrm rot="6480000">
          <a:off x="7054915" y="3081892"/>
          <a:ext cx="427505" cy="5408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7138856" y="3129078"/>
        <a:ext cx="299254" cy="324517"/>
      </dsp:txXfrm>
    </dsp:sp>
    <dsp:sp modelId="{B45A70DB-F286-45E9-A713-789E94680017}">
      <dsp:nvSpPr>
        <dsp:cNvPr id="0" name=""/>
        <dsp:cNvSpPr/>
      </dsp:nvSpPr>
      <dsp:spPr>
        <a:xfrm>
          <a:off x="6091413" y="3708182"/>
          <a:ext cx="1602557" cy="1602557"/>
        </a:xfrm>
        <a:prstGeom prst="ellipse">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Cronograma de eliminación arancelaria </a:t>
          </a:r>
        </a:p>
      </dsp:txBody>
      <dsp:txXfrm>
        <a:off x="6326102" y="3942871"/>
        <a:ext cx="1133179" cy="1133179"/>
      </dsp:txXfrm>
    </dsp:sp>
    <dsp:sp modelId="{5F275999-0C30-466D-9711-BA45DB03C73F}">
      <dsp:nvSpPr>
        <dsp:cNvPr id="0" name=""/>
        <dsp:cNvSpPr/>
      </dsp:nvSpPr>
      <dsp:spPr>
        <a:xfrm rot="10800000">
          <a:off x="5486452" y="4239029"/>
          <a:ext cx="427505" cy="5408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5614703" y="4347202"/>
        <a:ext cx="299254" cy="324517"/>
      </dsp:txXfrm>
    </dsp:sp>
    <dsp:sp modelId="{139699C0-C7C2-4823-8EE5-F685C1351D7D}">
      <dsp:nvSpPr>
        <dsp:cNvPr id="0" name=""/>
        <dsp:cNvSpPr/>
      </dsp:nvSpPr>
      <dsp:spPr>
        <a:xfrm>
          <a:off x="3682241" y="3708182"/>
          <a:ext cx="1602557" cy="1602557"/>
        </a:xfrm>
        <a:prstGeom prst="ellipse">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Categoría 0</a:t>
          </a:r>
        </a:p>
      </dsp:txBody>
      <dsp:txXfrm>
        <a:off x="3916930" y="3942871"/>
        <a:ext cx="1133179" cy="1133179"/>
      </dsp:txXfrm>
    </dsp:sp>
    <dsp:sp modelId="{ABF6365E-547D-4A83-8DD6-D6C36A424656}">
      <dsp:nvSpPr>
        <dsp:cNvPr id="0" name=""/>
        <dsp:cNvSpPr/>
      </dsp:nvSpPr>
      <dsp:spPr>
        <a:xfrm rot="15120000">
          <a:off x="3901268" y="3104906"/>
          <a:ext cx="427505" cy="5408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rot="10800000">
        <a:off x="3985209" y="3274066"/>
        <a:ext cx="299254" cy="324517"/>
      </dsp:txXfrm>
    </dsp:sp>
    <dsp:sp modelId="{96538B96-DF38-4365-9350-1AECFFD49420}">
      <dsp:nvSpPr>
        <dsp:cNvPr id="0" name=""/>
        <dsp:cNvSpPr/>
      </dsp:nvSpPr>
      <dsp:spPr>
        <a:xfrm>
          <a:off x="2937766" y="1416923"/>
          <a:ext cx="1602557" cy="1602557"/>
        </a:xfrm>
        <a:prstGeom prst="ellipse">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Se eliminará el ad-valorem pero se mantendrá los aranceles  específicos </a:t>
          </a:r>
        </a:p>
      </dsp:txBody>
      <dsp:txXfrm>
        <a:off x="3172455" y="1651612"/>
        <a:ext cx="1133179" cy="1133179"/>
      </dsp:txXfrm>
    </dsp:sp>
    <dsp:sp modelId="{77780D6A-F327-4FA6-83B4-A5F55C826AC0}">
      <dsp:nvSpPr>
        <dsp:cNvPr id="0" name=""/>
        <dsp:cNvSpPr/>
      </dsp:nvSpPr>
      <dsp:spPr>
        <a:xfrm rot="19440000">
          <a:off x="4490033" y="1246844"/>
          <a:ext cx="427505" cy="54086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dirty="0"/>
        </a:p>
      </dsp:txBody>
      <dsp:txXfrm>
        <a:off x="4502280" y="1392709"/>
        <a:ext cx="299254" cy="324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72F14-07A5-473D-9B62-059AC395E203}">
      <dsp:nvSpPr>
        <dsp:cNvPr id="0" name=""/>
        <dsp:cNvSpPr/>
      </dsp:nvSpPr>
      <dsp:spPr>
        <a:xfrm>
          <a:off x="0" y="44238"/>
          <a:ext cx="3297009" cy="1978205"/>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a:t>Punto de inflexión en la estabilidad de la Unión Europea</a:t>
          </a:r>
        </a:p>
      </dsp:txBody>
      <dsp:txXfrm>
        <a:off x="0" y="44238"/>
        <a:ext cx="3297009" cy="1978205"/>
      </dsp:txXfrm>
    </dsp:sp>
    <dsp:sp modelId="{9EF7EE94-27B7-4906-9F44-B41650E16611}">
      <dsp:nvSpPr>
        <dsp:cNvPr id="0" name=""/>
        <dsp:cNvSpPr/>
      </dsp:nvSpPr>
      <dsp:spPr>
        <a:xfrm>
          <a:off x="3626710" y="44238"/>
          <a:ext cx="3297009" cy="1978205"/>
        </a:xfrm>
        <a:prstGeom prst="rect">
          <a:avLst/>
        </a:prstGeom>
        <a:solidFill>
          <a:schemeClr val="accent3">
            <a:hueOff val="1514783"/>
            <a:satOff val="9135"/>
            <a:lumOff val="-55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a:t>2 de octubre del </a:t>
          </a:r>
          <a:r>
            <a:rPr lang="es-EC" sz="2000" kern="1200" dirty="0"/>
            <a:t>2016 Theresa May,, anuncia que el país se acogerá al artículo 50 hasta los últimos días del mes de marzo del año siguiente</a:t>
          </a:r>
        </a:p>
      </dsp:txBody>
      <dsp:txXfrm>
        <a:off x="3626710" y="44238"/>
        <a:ext cx="3297009" cy="1978205"/>
      </dsp:txXfrm>
    </dsp:sp>
    <dsp:sp modelId="{1BDB365F-9826-4752-8D6F-3F0BA682C37E}">
      <dsp:nvSpPr>
        <dsp:cNvPr id="0" name=""/>
        <dsp:cNvSpPr/>
      </dsp:nvSpPr>
      <dsp:spPr>
        <a:xfrm>
          <a:off x="7253421" y="44238"/>
          <a:ext cx="3297009" cy="1978205"/>
        </a:xfrm>
        <a:prstGeom prst="rect">
          <a:avLst/>
        </a:prstGeom>
        <a:solidFill>
          <a:schemeClr val="accent3">
            <a:hueOff val="3029567"/>
            <a:satOff val="18270"/>
            <a:lumOff val="-1107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a:t>En junio de 2017 se inicia la primea ronda de negociaciones </a:t>
          </a:r>
        </a:p>
      </dsp:txBody>
      <dsp:txXfrm>
        <a:off x="7253421" y="44238"/>
        <a:ext cx="3297009" cy="1978205"/>
      </dsp:txXfrm>
    </dsp:sp>
    <dsp:sp modelId="{825E7759-5FFD-454B-840F-6E6A4C728F4B}">
      <dsp:nvSpPr>
        <dsp:cNvPr id="0" name=""/>
        <dsp:cNvSpPr/>
      </dsp:nvSpPr>
      <dsp:spPr>
        <a:xfrm>
          <a:off x="1813355" y="2352145"/>
          <a:ext cx="3297009" cy="1978205"/>
        </a:xfrm>
        <a:prstGeom prst="rect">
          <a:avLst/>
        </a:prstGeom>
        <a:solidFill>
          <a:schemeClr val="accent3">
            <a:hueOff val="4544350"/>
            <a:satOff val="27405"/>
            <a:lumOff val="-1661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a:t>acuerdo parcial y el 11 de marzo de 2019 Prorroga hasta octubre </a:t>
          </a:r>
        </a:p>
      </dsp:txBody>
      <dsp:txXfrm>
        <a:off x="1813355" y="2352145"/>
        <a:ext cx="3297009" cy="1978205"/>
      </dsp:txXfrm>
    </dsp:sp>
    <dsp:sp modelId="{AA333032-5025-4383-865D-E5EC5ED2EAC7}">
      <dsp:nvSpPr>
        <dsp:cNvPr id="0" name=""/>
        <dsp:cNvSpPr/>
      </dsp:nvSpPr>
      <dsp:spPr>
        <a:xfrm>
          <a:off x="5440065" y="2352145"/>
          <a:ext cx="3297009" cy="1978205"/>
        </a:xfrm>
        <a:prstGeom prst="rect">
          <a:avLst/>
        </a:prstGeom>
        <a:solidFill>
          <a:schemeClr val="accent3">
            <a:hueOff val="6059134"/>
            <a:satOff val="36540"/>
            <a:lumOff val="-221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a:t>La complejidad de la separación es tal que se ha negociado ampliar el plazo para consumar el hecho </a:t>
          </a:r>
        </a:p>
      </dsp:txBody>
      <dsp:txXfrm>
        <a:off x="5440065" y="2352145"/>
        <a:ext cx="3297009" cy="1978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5406-DB05-4A11-A28D-7B0015B59266}">
      <dsp:nvSpPr>
        <dsp:cNvPr id="0" name=""/>
        <dsp:cNvSpPr/>
      </dsp:nvSpPr>
      <dsp:spPr>
        <a:xfrm>
          <a:off x="3548305" y="520"/>
          <a:ext cx="5322457" cy="2031414"/>
        </a:xfrm>
        <a:prstGeom prst="rightArrow">
          <a:avLst>
            <a:gd name="adj1" fmla="val 75000"/>
            <a:gd name="adj2" fmla="val 50000"/>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C" sz="2100" kern="1200" dirty="0"/>
            <a:t>Las relaciones comerciales tanto de sus socios europeos como al resto del mundo </a:t>
          </a:r>
        </a:p>
        <a:p>
          <a:pPr marL="228600" lvl="1" indent="-228600" algn="l" defTabSz="933450">
            <a:lnSpc>
              <a:spcPct val="90000"/>
            </a:lnSpc>
            <a:spcBef>
              <a:spcPct val="0"/>
            </a:spcBef>
            <a:spcAft>
              <a:spcPct val="15000"/>
            </a:spcAft>
            <a:buChar char="••"/>
          </a:pPr>
          <a:r>
            <a:rPr lang="es-EC" sz="2100" kern="1200" dirty="0"/>
            <a:t>Derogatoria de todos acuerdos comerciales</a:t>
          </a:r>
        </a:p>
      </dsp:txBody>
      <dsp:txXfrm>
        <a:off x="3548305" y="254447"/>
        <a:ext cx="4560677" cy="1523560"/>
      </dsp:txXfrm>
    </dsp:sp>
    <dsp:sp modelId="{6C12C381-9C5F-47E3-A689-34E54E3D795E}">
      <dsp:nvSpPr>
        <dsp:cNvPr id="0" name=""/>
        <dsp:cNvSpPr/>
      </dsp:nvSpPr>
      <dsp:spPr>
        <a:xfrm>
          <a:off x="0" y="520"/>
          <a:ext cx="3548305" cy="2031414"/>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s-EC" sz="6000" kern="1200" dirty="0"/>
            <a:t>Afecta</a:t>
          </a:r>
        </a:p>
      </dsp:txBody>
      <dsp:txXfrm>
        <a:off x="99165" y="99685"/>
        <a:ext cx="3349975" cy="1833084"/>
      </dsp:txXfrm>
    </dsp:sp>
    <dsp:sp modelId="{BEC84583-CB30-415A-8D3A-83107A1A22F2}">
      <dsp:nvSpPr>
        <dsp:cNvPr id="0" name=""/>
        <dsp:cNvSpPr/>
      </dsp:nvSpPr>
      <dsp:spPr>
        <a:xfrm>
          <a:off x="3548305" y="2235077"/>
          <a:ext cx="5322457" cy="2031414"/>
        </a:xfrm>
        <a:prstGeom prst="rightArrow">
          <a:avLst>
            <a:gd name="adj1" fmla="val 75000"/>
            <a:gd name="adj2" fmla="val 50000"/>
          </a:avLst>
        </a:prstGeom>
        <a:solidFill>
          <a:schemeClr val="accent4">
            <a:tint val="40000"/>
            <a:alpha val="90000"/>
            <a:hueOff val="2047106"/>
            <a:satOff val="17873"/>
            <a:lumOff val="3322"/>
            <a:alphaOff val="0"/>
          </a:schemeClr>
        </a:solidFill>
        <a:ln w="10000" cap="flat" cmpd="sng" algn="ctr">
          <a:solidFill>
            <a:schemeClr val="accent4">
              <a:tint val="40000"/>
              <a:alpha val="90000"/>
              <a:hueOff val="2047106"/>
              <a:satOff val="17873"/>
              <a:lumOff val="33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C" sz="2100" kern="1200" dirty="0"/>
            <a:t>Es el séptimo destino de las exportaciones ecuatorianas</a:t>
          </a:r>
        </a:p>
        <a:p>
          <a:pPr marL="228600" lvl="1" indent="-228600" algn="l" defTabSz="933450">
            <a:lnSpc>
              <a:spcPct val="90000"/>
            </a:lnSpc>
            <a:spcBef>
              <a:spcPct val="0"/>
            </a:spcBef>
            <a:spcAft>
              <a:spcPct val="15000"/>
            </a:spcAft>
            <a:buChar char="••"/>
          </a:pPr>
          <a:r>
            <a:rPr lang="es-EC" sz="2100" kern="1200" dirty="0"/>
            <a:t>En el último año se tuvieron ingresos de $330 millones</a:t>
          </a:r>
        </a:p>
      </dsp:txBody>
      <dsp:txXfrm>
        <a:off x="3548305" y="2489004"/>
        <a:ext cx="4560677" cy="1523560"/>
      </dsp:txXfrm>
    </dsp:sp>
    <dsp:sp modelId="{2DA5D4AC-9598-4EFB-96E4-A8A2A93E3525}">
      <dsp:nvSpPr>
        <dsp:cNvPr id="0" name=""/>
        <dsp:cNvSpPr/>
      </dsp:nvSpPr>
      <dsp:spPr>
        <a:xfrm>
          <a:off x="0" y="2235077"/>
          <a:ext cx="3548305" cy="2031414"/>
        </a:xfrm>
        <a:prstGeom prst="roundRect">
          <a:avLst/>
        </a:prstGeom>
        <a:solidFill>
          <a:schemeClr val="accent4">
            <a:hueOff val="1221077"/>
            <a:satOff val="-46523"/>
            <a:lumOff val="2313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s-EC" sz="6000" kern="1200" dirty="0"/>
            <a:t>Reino Unido </a:t>
          </a:r>
        </a:p>
      </dsp:txBody>
      <dsp:txXfrm>
        <a:off x="99165" y="2334242"/>
        <a:ext cx="3349975" cy="1833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BE49F-793E-41E7-B8CE-72FA61D89678}">
      <dsp:nvSpPr>
        <dsp:cNvPr id="0" name=""/>
        <dsp:cNvSpPr/>
      </dsp:nvSpPr>
      <dsp:spPr>
        <a:xfrm>
          <a:off x="0" y="144086"/>
          <a:ext cx="3536535" cy="2121921"/>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Relación comercial de cooperación con el Reino Unido</a:t>
          </a:r>
        </a:p>
      </dsp:txBody>
      <dsp:txXfrm>
        <a:off x="0" y="144086"/>
        <a:ext cx="3536535" cy="2121921"/>
      </dsp:txXfrm>
    </dsp:sp>
    <dsp:sp modelId="{60F6C3CC-99D9-46D8-A992-93B86B46441D}">
      <dsp:nvSpPr>
        <dsp:cNvPr id="0" name=""/>
        <dsp:cNvSpPr/>
      </dsp:nvSpPr>
      <dsp:spPr>
        <a:xfrm>
          <a:off x="3890189" y="144086"/>
          <a:ext cx="3536535" cy="2121921"/>
        </a:xfrm>
        <a:prstGeom prst="rect">
          <a:avLst/>
        </a:prstGeom>
        <a:solidFill>
          <a:schemeClr val="accent4">
            <a:hueOff val="305269"/>
            <a:satOff val="-11631"/>
            <a:lumOff val="578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El cronograma de desgravación arancelaria no se reiniciarán sino que continuarán con su desgravación al año correspondiente </a:t>
          </a:r>
        </a:p>
      </dsp:txBody>
      <dsp:txXfrm>
        <a:off x="3890189" y="144086"/>
        <a:ext cx="3536535" cy="2121921"/>
      </dsp:txXfrm>
    </dsp:sp>
    <dsp:sp modelId="{585A0346-1988-4140-A9AA-7D5FB11B5EE1}">
      <dsp:nvSpPr>
        <dsp:cNvPr id="0" name=""/>
        <dsp:cNvSpPr/>
      </dsp:nvSpPr>
      <dsp:spPr>
        <a:xfrm>
          <a:off x="7780378" y="144086"/>
          <a:ext cx="3536535" cy="2121921"/>
        </a:xfrm>
        <a:prstGeom prst="rect">
          <a:avLst/>
        </a:prstGeom>
        <a:solidFill>
          <a:schemeClr val="accent4">
            <a:hueOff val="610539"/>
            <a:satOff val="-23261"/>
            <a:lumOff val="1156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Los contingentes arancelarios se aplicara mutatis mutandis al Reino Unido </a:t>
          </a:r>
        </a:p>
      </dsp:txBody>
      <dsp:txXfrm>
        <a:off x="7780378" y="144086"/>
        <a:ext cx="3536535" cy="2121921"/>
      </dsp:txXfrm>
    </dsp:sp>
    <dsp:sp modelId="{699550CF-1F6D-4F3C-B035-77CA5480B2ED}">
      <dsp:nvSpPr>
        <dsp:cNvPr id="0" name=""/>
        <dsp:cNvSpPr/>
      </dsp:nvSpPr>
      <dsp:spPr>
        <a:xfrm>
          <a:off x="1945094" y="2619661"/>
          <a:ext cx="3536535" cy="2121921"/>
        </a:xfrm>
        <a:prstGeom prst="rect">
          <a:avLst/>
        </a:prstGeom>
        <a:solidFill>
          <a:schemeClr val="accent4">
            <a:hueOff val="915808"/>
            <a:satOff val="-34892"/>
            <a:lumOff val="1735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Bienes originarios se estableció la acumulación de origen con la Unión Europea </a:t>
          </a:r>
        </a:p>
      </dsp:txBody>
      <dsp:txXfrm>
        <a:off x="1945094" y="2619661"/>
        <a:ext cx="3536535" cy="2121921"/>
      </dsp:txXfrm>
    </dsp:sp>
    <dsp:sp modelId="{51822AD9-9B90-4FFB-8AC4-EB0E15A303F0}">
      <dsp:nvSpPr>
        <dsp:cNvPr id="0" name=""/>
        <dsp:cNvSpPr/>
      </dsp:nvSpPr>
      <dsp:spPr>
        <a:xfrm>
          <a:off x="5835283" y="2619661"/>
          <a:ext cx="3536535" cy="2121921"/>
        </a:xfrm>
        <a:prstGeom prst="rect">
          <a:avLst/>
        </a:prstGeom>
        <a:solidFill>
          <a:schemeClr val="accent4">
            <a:hueOff val="1221077"/>
            <a:satOff val="-46523"/>
            <a:lumOff val="2313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a:t>Fecha de entrada en vigor del Brexit</a:t>
          </a:r>
        </a:p>
      </dsp:txBody>
      <dsp:txXfrm>
        <a:off x="5835283" y="2619661"/>
        <a:ext cx="3536535" cy="2121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07BF-CA67-4542-986D-054BFAAE46F5}">
      <dsp:nvSpPr>
        <dsp:cNvPr id="0" name=""/>
        <dsp:cNvSpPr/>
      </dsp:nvSpPr>
      <dsp:spPr>
        <a:xfrm>
          <a:off x="0" y="726798"/>
          <a:ext cx="10671456" cy="604800"/>
        </a:xfrm>
        <a:prstGeom prst="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9037BC-5526-4D68-83A4-E5A303EE6D37}">
      <dsp:nvSpPr>
        <dsp:cNvPr id="0" name=""/>
        <dsp:cNvSpPr/>
      </dsp:nvSpPr>
      <dsp:spPr>
        <a:xfrm>
          <a:off x="533572" y="372558"/>
          <a:ext cx="7470019" cy="708480"/>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349" tIns="0" rIns="282349" bIns="0" numCol="1" spcCol="1270" anchor="ctr" anchorCtr="0">
          <a:noAutofit/>
        </a:bodyPr>
        <a:lstStyle/>
        <a:p>
          <a:pPr lvl="0" algn="l" defTabSz="1066800">
            <a:lnSpc>
              <a:spcPct val="90000"/>
            </a:lnSpc>
            <a:spcBef>
              <a:spcPct val="0"/>
            </a:spcBef>
            <a:spcAft>
              <a:spcPct val="35000"/>
            </a:spcAft>
          </a:pPr>
          <a:r>
            <a:rPr lang="es-EC" sz="2400" kern="1200" dirty="0"/>
            <a:t>La eliminación de preferencias arancelarias </a:t>
          </a:r>
        </a:p>
      </dsp:txBody>
      <dsp:txXfrm>
        <a:off x="568157" y="407143"/>
        <a:ext cx="7400849" cy="639310"/>
      </dsp:txXfrm>
    </dsp:sp>
    <dsp:sp modelId="{D2033C77-E018-435B-8ABB-140B4AE58CC5}">
      <dsp:nvSpPr>
        <dsp:cNvPr id="0" name=""/>
        <dsp:cNvSpPr/>
      </dsp:nvSpPr>
      <dsp:spPr>
        <a:xfrm>
          <a:off x="0" y="1815438"/>
          <a:ext cx="10671456" cy="604800"/>
        </a:xfrm>
        <a:prstGeom prst="rect">
          <a:avLst/>
        </a:prstGeom>
        <a:solidFill>
          <a:schemeClr val="lt1">
            <a:alpha val="90000"/>
            <a:hueOff val="0"/>
            <a:satOff val="0"/>
            <a:lumOff val="0"/>
            <a:alphaOff val="0"/>
          </a:schemeClr>
        </a:solidFill>
        <a:ln w="10000" cap="flat" cmpd="sng" algn="ctr">
          <a:solidFill>
            <a:schemeClr val="accent4">
              <a:hueOff val="610539"/>
              <a:satOff val="-23261"/>
              <a:lumOff val="11568"/>
              <a:alphaOff val="0"/>
            </a:schemeClr>
          </a:solidFill>
          <a:prstDash val="solid"/>
        </a:ln>
        <a:effectLst/>
      </dsp:spPr>
      <dsp:style>
        <a:lnRef idx="1">
          <a:scrgbClr r="0" g="0" b="0"/>
        </a:lnRef>
        <a:fillRef idx="1">
          <a:scrgbClr r="0" g="0" b="0"/>
        </a:fillRef>
        <a:effectRef idx="0">
          <a:scrgbClr r="0" g="0" b="0"/>
        </a:effectRef>
        <a:fontRef idx="minor"/>
      </dsp:style>
    </dsp:sp>
    <dsp:sp modelId="{42F06EC5-C02A-42D8-8A2D-094F3F4E1A83}">
      <dsp:nvSpPr>
        <dsp:cNvPr id="0" name=""/>
        <dsp:cNvSpPr/>
      </dsp:nvSpPr>
      <dsp:spPr>
        <a:xfrm>
          <a:off x="533572" y="1461198"/>
          <a:ext cx="7470019" cy="708480"/>
        </a:xfrm>
        <a:prstGeom prst="roundRect">
          <a:avLst/>
        </a:prstGeom>
        <a:solidFill>
          <a:schemeClr val="accent4">
            <a:hueOff val="610539"/>
            <a:satOff val="-23261"/>
            <a:lumOff val="1156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349" tIns="0" rIns="282349" bIns="0" numCol="1" spcCol="1270" anchor="ctr" anchorCtr="0">
          <a:noAutofit/>
        </a:bodyPr>
        <a:lstStyle/>
        <a:p>
          <a:pPr lvl="0" algn="l" defTabSz="1066800">
            <a:lnSpc>
              <a:spcPct val="90000"/>
            </a:lnSpc>
            <a:spcBef>
              <a:spcPct val="0"/>
            </a:spcBef>
            <a:spcAft>
              <a:spcPct val="35000"/>
            </a:spcAft>
          </a:pPr>
          <a:r>
            <a:rPr lang="es-EC" sz="2400" kern="1200" dirty="0"/>
            <a:t>Perdida competitividad </a:t>
          </a:r>
        </a:p>
      </dsp:txBody>
      <dsp:txXfrm>
        <a:off x="568157" y="1495783"/>
        <a:ext cx="7400849" cy="639310"/>
      </dsp:txXfrm>
    </dsp:sp>
    <dsp:sp modelId="{0188891B-1056-4DEB-90C5-C454A02AA4B9}">
      <dsp:nvSpPr>
        <dsp:cNvPr id="0" name=""/>
        <dsp:cNvSpPr/>
      </dsp:nvSpPr>
      <dsp:spPr>
        <a:xfrm>
          <a:off x="0" y="2904078"/>
          <a:ext cx="10671456" cy="604800"/>
        </a:xfrm>
        <a:prstGeom prst="rect">
          <a:avLst/>
        </a:prstGeom>
        <a:solidFill>
          <a:schemeClr val="lt1">
            <a:alpha val="90000"/>
            <a:hueOff val="0"/>
            <a:satOff val="0"/>
            <a:lumOff val="0"/>
            <a:alphaOff val="0"/>
          </a:schemeClr>
        </a:solidFill>
        <a:ln w="10000" cap="flat" cmpd="sng" algn="ctr">
          <a:solidFill>
            <a:schemeClr val="accent4">
              <a:hueOff val="1221077"/>
              <a:satOff val="-46523"/>
              <a:lumOff val="23135"/>
              <a:alphaOff val="0"/>
            </a:schemeClr>
          </a:solidFill>
          <a:prstDash val="solid"/>
        </a:ln>
        <a:effectLst/>
      </dsp:spPr>
      <dsp:style>
        <a:lnRef idx="1">
          <a:scrgbClr r="0" g="0" b="0"/>
        </a:lnRef>
        <a:fillRef idx="1">
          <a:scrgbClr r="0" g="0" b="0"/>
        </a:fillRef>
        <a:effectRef idx="0">
          <a:scrgbClr r="0" g="0" b="0"/>
        </a:effectRef>
        <a:fontRef idx="minor"/>
      </dsp:style>
    </dsp:sp>
    <dsp:sp modelId="{061A01DC-3141-4CAA-97AB-53C3C0FC21DF}">
      <dsp:nvSpPr>
        <dsp:cNvPr id="0" name=""/>
        <dsp:cNvSpPr/>
      </dsp:nvSpPr>
      <dsp:spPr>
        <a:xfrm>
          <a:off x="533572" y="2549838"/>
          <a:ext cx="7470019" cy="708480"/>
        </a:xfrm>
        <a:prstGeom prst="roundRect">
          <a:avLst/>
        </a:prstGeom>
        <a:solidFill>
          <a:schemeClr val="accent4">
            <a:hueOff val="1221077"/>
            <a:satOff val="-46523"/>
            <a:lumOff val="2313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2349" tIns="0" rIns="282349" bIns="0" numCol="1" spcCol="1270" anchor="ctr" anchorCtr="0">
          <a:noAutofit/>
        </a:bodyPr>
        <a:lstStyle/>
        <a:p>
          <a:pPr lvl="0" algn="l" defTabSz="1066800">
            <a:lnSpc>
              <a:spcPct val="90000"/>
            </a:lnSpc>
            <a:spcBef>
              <a:spcPct val="0"/>
            </a:spcBef>
            <a:spcAft>
              <a:spcPct val="35000"/>
            </a:spcAft>
          </a:pPr>
          <a:r>
            <a:rPr lang="es-EC" sz="2400" kern="1200" dirty="0"/>
            <a:t>Reducción en la exportaciones en la subpartida   </a:t>
          </a:r>
          <a:r>
            <a:rPr lang="es-ES" sz="2400" kern="1200" dirty="0"/>
            <a:t>1604.14.10.12 “Conservas de atún en agua y sal”</a:t>
          </a:r>
          <a:endParaRPr lang="es-EC" sz="2400" kern="1200" dirty="0"/>
        </a:p>
      </dsp:txBody>
      <dsp:txXfrm>
        <a:off x="568157" y="2584423"/>
        <a:ext cx="7400849"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29986-B9A3-44BD-AD81-FAC64C6395B2}">
      <dsp:nvSpPr>
        <dsp:cNvPr id="0" name=""/>
        <dsp:cNvSpPr/>
      </dsp:nvSpPr>
      <dsp:spPr>
        <a:xfrm rot="5400000">
          <a:off x="6990434" y="-2809023"/>
          <a:ext cx="1227254" cy="7156764"/>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la riqueza de la nación se lograba acumulando metales preciosos como resultado de un saldo positivo de la balanza comercial</a:t>
          </a:r>
        </a:p>
      </dsp:txBody>
      <dsp:txXfrm rot="-5400000">
        <a:off x="4025679" y="215642"/>
        <a:ext cx="7096854" cy="1107434"/>
      </dsp:txXfrm>
    </dsp:sp>
    <dsp:sp modelId="{F816B1F3-2696-49F7-8844-62A585775C86}">
      <dsp:nvSpPr>
        <dsp:cNvPr id="0" name=""/>
        <dsp:cNvSpPr/>
      </dsp:nvSpPr>
      <dsp:spPr>
        <a:xfrm>
          <a:off x="0" y="2324"/>
          <a:ext cx="4025679" cy="1534067"/>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a:t>El Mercantilismo siglos XVI al XVII </a:t>
          </a:r>
        </a:p>
      </dsp:txBody>
      <dsp:txXfrm>
        <a:off x="74887" y="77211"/>
        <a:ext cx="3875905" cy="1384293"/>
      </dsp:txXfrm>
    </dsp:sp>
    <dsp:sp modelId="{1F530075-7574-4BEE-A367-F30D1B089D76}">
      <dsp:nvSpPr>
        <dsp:cNvPr id="0" name=""/>
        <dsp:cNvSpPr/>
      </dsp:nvSpPr>
      <dsp:spPr>
        <a:xfrm rot="5400000">
          <a:off x="6990434" y="-1198252"/>
          <a:ext cx="1227254" cy="7156764"/>
        </a:xfrm>
        <a:prstGeom prst="round2SameRect">
          <a:avLst/>
        </a:prstGeom>
        <a:solidFill>
          <a:schemeClr val="accent3">
            <a:tint val="40000"/>
            <a:alpha val="90000"/>
            <a:hueOff val="2613171"/>
            <a:satOff val="-13365"/>
            <a:lumOff val="-1860"/>
            <a:alphaOff val="0"/>
          </a:schemeClr>
        </a:solidFill>
        <a:ln w="10000" cap="flat" cmpd="sng" algn="ctr">
          <a:solidFill>
            <a:schemeClr val="accent3">
              <a:tint val="40000"/>
              <a:alpha val="90000"/>
              <a:hueOff val="2613171"/>
              <a:satOff val="-13365"/>
              <a:lumOff val="-1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Conlleva a la especialización en la producción de mercancías y la división del trabajo</a:t>
          </a:r>
        </a:p>
      </dsp:txBody>
      <dsp:txXfrm rot="-5400000">
        <a:off x="4025679" y="1826413"/>
        <a:ext cx="7096854" cy="1107434"/>
      </dsp:txXfrm>
    </dsp:sp>
    <dsp:sp modelId="{C81B300C-C9CD-4978-87E9-793DC991E873}">
      <dsp:nvSpPr>
        <dsp:cNvPr id="0" name=""/>
        <dsp:cNvSpPr/>
      </dsp:nvSpPr>
      <dsp:spPr>
        <a:xfrm>
          <a:off x="0" y="1613095"/>
          <a:ext cx="4025679" cy="1534067"/>
        </a:xfrm>
        <a:prstGeom prst="roundRect">
          <a:avLst/>
        </a:prstGeom>
        <a:solidFill>
          <a:schemeClr val="accent3">
            <a:hueOff val="3029567"/>
            <a:satOff val="18270"/>
            <a:lumOff val="-1107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a:t>Ventaja Absoluta 1723-1790 </a:t>
          </a:r>
        </a:p>
      </dsp:txBody>
      <dsp:txXfrm>
        <a:off x="74887" y="1687982"/>
        <a:ext cx="3875905" cy="1384293"/>
      </dsp:txXfrm>
    </dsp:sp>
    <dsp:sp modelId="{278B1D79-4B39-423F-8AB9-DCFEC63DA7B9}">
      <dsp:nvSpPr>
        <dsp:cNvPr id="0" name=""/>
        <dsp:cNvSpPr/>
      </dsp:nvSpPr>
      <dsp:spPr>
        <a:xfrm rot="5400000">
          <a:off x="6990434" y="412518"/>
          <a:ext cx="1227254" cy="7156764"/>
        </a:xfrm>
        <a:prstGeom prst="round2SameRect">
          <a:avLst/>
        </a:prstGeom>
        <a:solidFill>
          <a:schemeClr val="accent3">
            <a:tint val="40000"/>
            <a:alpha val="90000"/>
            <a:hueOff val="5226341"/>
            <a:satOff val="-26730"/>
            <a:lumOff val="-3721"/>
            <a:alphaOff val="0"/>
          </a:schemeClr>
        </a:solidFill>
        <a:ln w="10000" cap="flat" cmpd="sng" algn="ctr">
          <a:solidFill>
            <a:schemeClr val="accent3">
              <a:tint val="40000"/>
              <a:alpha val="90000"/>
              <a:hueOff val="5226341"/>
              <a:satOff val="-26730"/>
              <a:lumOff val="-37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Dos o más países se comprometen en un proceso de integración con el fin de facilitar el comercio mediante la reducción o eliminación de barreras arancelarias </a:t>
          </a:r>
        </a:p>
      </dsp:txBody>
      <dsp:txXfrm rot="-5400000">
        <a:off x="4025679" y="3437183"/>
        <a:ext cx="7096854" cy="1107434"/>
      </dsp:txXfrm>
    </dsp:sp>
    <dsp:sp modelId="{04B51C79-78D1-42E0-827D-1B5FBDEE0FEB}">
      <dsp:nvSpPr>
        <dsp:cNvPr id="0" name=""/>
        <dsp:cNvSpPr/>
      </dsp:nvSpPr>
      <dsp:spPr>
        <a:xfrm>
          <a:off x="0" y="3223866"/>
          <a:ext cx="4025679" cy="1534067"/>
        </a:xfrm>
        <a:prstGeom prst="roundRect">
          <a:avLst/>
        </a:prstGeom>
        <a:solidFill>
          <a:schemeClr val="accent3">
            <a:hueOff val="6059134"/>
            <a:satOff val="36540"/>
            <a:lumOff val="-221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C" sz="3700" kern="1200" dirty="0"/>
            <a:t>Integración Económica</a:t>
          </a:r>
        </a:p>
      </dsp:txBody>
      <dsp:txXfrm>
        <a:off x="74887" y="3298753"/>
        <a:ext cx="3875905" cy="13842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F720-9509-4131-A373-56182DBF5700}">
      <dsp:nvSpPr>
        <dsp:cNvPr id="0" name=""/>
        <dsp:cNvSpPr/>
      </dsp:nvSpPr>
      <dsp:spPr>
        <a:xfrm>
          <a:off x="0" y="0"/>
          <a:ext cx="6159724" cy="853916"/>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a:t>Comparar el volumen de exportación </a:t>
          </a:r>
        </a:p>
      </dsp:txBody>
      <dsp:txXfrm>
        <a:off x="25010" y="25010"/>
        <a:ext cx="5166126" cy="803896"/>
      </dsp:txXfrm>
    </dsp:sp>
    <dsp:sp modelId="{EFF0E455-0796-48B4-BBD0-7DF6A9F4DA37}">
      <dsp:nvSpPr>
        <dsp:cNvPr id="0" name=""/>
        <dsp:cNvSpPr/>
      </dsp:nvSpPr>
      <dsp:spPr>
        <a:xfrm>
          <a:off x="515876" y="1009173"/>
          <a:ext cx="6159724" cy="853916"/>
        </a:xfrm>
        <a:prstGeom prst="roundRect">
          <a:avLst>
            <a:gd name="adj" fmla="val 10000"/>
          </a:avLst>
        </a:prstGeom>
        <a:solidFill>
          <a:schemeClr val="accent3">
            <a:hueOff val="2019711"/>
            <a:satOff val="12180"/>
            <a:lumOff val="-738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a:t>Investigar los cambios en las medidas no arancelarias </a:t>
          </a:r>
        </a:p>
      </dsp:txBody>
      <dsp:txXfrm>
        <a:off x="540886" y="1034183"/>
        <a:ext cx="5038781" cy="803896"/>
      </dsp:txXfrm>
    </dsp:sp>
    <dsp:sp modelId="{6EB22D73-1EE8-457A-90E3-8DA8FC90F171}">
      <dsp:nvSpPr>
        <dsp:cNvPr id="0" name=""/>
        <dsp:cNvSpPr/>
      </dsp:nvSpPr>
      <dsp:spPr>
        <a:xfrm>
          <a:off x="1024054" y="2018347"/>
          <a:ext cx="6159724" cy="853916"/>
        </a:xfrm>
        <a:prstGeom prst="roundRect">
          <a:avLst>
            <a:gd name="adj" fmla="val 10000"/>
          </a:avLst>
        </a:prstGeom>
        <a:solidFill>
          <a:schemeClr val="accent3">
            <a:hueOff val="4039423"/>
            <a:satOff val="24360"/>
            <a:lumOff val="-1477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a:t>Analizar las preferencias arancelarias </a:t>
          </a:r>
        </a:p>
      </dsp:txBody>
      <dsp:txXfrm>
        <a:off x="1049064" y="2043357"/>
        <a:ext cx="5046481" cy="803896"/>
      </dsp:txXfrm>
    </dsp:sp>
    <dsp:sp modelId="{F5106069-0722-4106-9E68-D1CE4384C752}">
      <dsp:nvSpPr>
        <dsp:cNvPr id="0" name=""/>
        <dsp:cNvSpPr/>
      </dsp:nvSpPr>
      <dsp:spPr>
        <a:xfrm>
          <a:off x="1539931" y="3027520"/>
          <a:ext cx="6159724" cy="853916"/>
        </a:xfrm>
        <a:prstGeom prst="roundRect">
          <a:avLst>
            <a:gd name="adj" fmla="val 10000"/>
          </a:avLst>
        </a:prstGeom>
        <a:solidFill>
          <a:schemeClr val="accent3">
            <a:hueOff val="6059134"/>
            <a:satOff val="36540"/>
            <a:lumOff val="-221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EC" sz="2300" kern="1200" dirty="0"/>
            <a:t>Identificar el impacto que genera el Brexit en la balanza comercial </a:t>
          </a:r>
        </a:p>
      </dsp:txBody>
      <dsp:txXfrm>
        <a:off x="1564941" y="3052530"/>
        <a:ext cx="5038781" cy="803896"/>
      </dsp:txXfrm>
    </dsp:sp>
    <dsp:sp modelId="{343FD130-A46A-40DA-8964-092A7DB71980}">
      <dsp:nvSpPr>
        <dsp:cNvPr id="0" name=""/>
        <dsp:cNvSpPr/>
      </dsp:nvSpPr>
      <dsp:spPr>
        <a:xfrm>
          <a:off x="5604678" y="654022"/>
          <a:ext cx="555045" cy="555045"/>
        </a:xfrm>
        <a:prstGeom prst="downArrow">
          <a:avLst>
            <a:gd name="adj1" fmla="val 55000"/>
            <a:gd name="adj2" fmla="val 45000"/>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dirty="0"/>
        </a:p>
      </dsp:txBody>
      <dsp:txXfrm>
        <a:off x="5729563" y="654022"/>
        <a:ext cx="305275" cy="417671"/>
      </dsp:txXfrm>
    </dsp:sp>
    <dsp:sp modelId="{414D9530-8959-476D-9FC3-4C36CA7E2855}">
      <dsp:nvSpPr>
        <dsp:cNvPr id="0" name=""/>
        <dsp:cNvSpPr/>
      </dsp:nvSpPr>
      <dsp:spPr>
        <a:xfrm>
          <a:off x="6120555" y="1663195"/>
          <a:ext cx="555045" cy="555045"/>
        </a:xfrm>
        <a:prstGeom prst="downArrow">
          <a:avLst>
            <a:gd name="adj1" fmla="val 55000"/>
            <a:gd name="adj2" fmla="val 45000"/>
          </a:avLst>
        </a:prstGeom>
        <a:solidFill>
          <a:schemeClr val="accent3">
            <a:tint val="40000"/>
            <a:alpha val="90000"/>
            <a:hueOff val="2613171"/>
            <a:satOff val="-13365"/>
            <a:lumOff val="-1860"/>
            <a:alphaOff val="0"/>
          </a:schemeClr>
        </a:solidFill>
        <a:ln w="10000" cap="flat" cmpd="sng" algn="ctr">
          <a:solidFill>
            <a:schemeClr val="accent3">
              <a:tint val="40000"/>
              <a:alpha val="90000"/>
              <a:hueOff val="2613171"/>
              <a:satOff val="-13365"/>
              <a:lumOff val="-18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dirty="0"/>
        </a:p>
      </dsp:txBody>
      <dsp:txXfrm>
        <a:off x="6245440" y="1663195"/>
        <a:ext cx="305275" cy="417671"/>
      </dsp:txXfrm>
    </dsp:sp>
    <dsp:sp modelId="{98E76AF0-851C-4E7E-8798-96AE30307353}">
      <dsp:nvSpPr>
        <dsp:cNvPr id="0" name=""/>
        <dsp:cNvSpPr/>
      </dsp:nvSpPr>
      <dsp:spPr>
        <a:xfrm>
          <a:off x="6628732" y="2672369"/>
          <a:ext cx="555045" cy="555045"/>
        </a:xfrm>
        <a:prstGeom prst="downArrow">
          <a:avLst>
            <a:gd name="adj1" fmla="val 55000"/>
            <a:gd name="adj2" fmla="val 45000"/>
          </a:avLst>
        </a:prstGeom>
        <a:solidFill>
          <a:schemeClr val="accent3">
            <a:tint val="40000"/>
            <a:alpha val="90000"/>
            <a:hueOff val="5226341"/>
            <a:satOff val="-26730"/>
            <a:lumOff val="-3721"/>
            <a:alphaOff val="0"/>
          </a:schemeClr>
        </a:solidFill>
        <a:ln w="10000" cap="flat" cmpd="sng" algn="ctr">
          <a:solidFill>
            <a:schemeClr val="accent3">
              <a:tint val="40000"/>
              <a:alpha val="90000"/>
              <a:hueOff val="5226341"/>
              <a:satOff val="-26730"/>
              <a:lumOff val="-37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dirty="0"/>
        </a:p>
      </dsp:txBody>
      <dsp:txXfrm>
        <a:off x="6753617" y="2672369"/>
        <a:ext cx="305275" cy="417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16F15-F398-4141-944C-C93B2E28B3A5}">
      <dsp:nvSpPr>
        <dsp:cNvPr id="0" name=""/>
        <dsp:cNvSpPr/>
      </dsp:nvSpPr>
      <dsp:spPr>
        <a:xfrm>
          <a:off x="0" y="363243"/>
          <a:ext cx="5121357" cy="1975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474" tIns="395732" rIns="397474"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a:t>Dolphin safe</a:t>
          </a:r>
        </a:p>
        <a:p>
          <a:pPr marL="171450" lvl="1" indent="-171450" algn="l" defTabSz="844550">
            <a:lnSpc>
              <a:spcPct val="90000"/>
            </a:lnSpc>
            <a:spcBef>
              <a:spcPct val="0"/>
            </a:spcBef>
            <a:spcAft>
              <a:spcPct val="15000"/>
            </a:spcAft>
            <a:buChar char="••"/>
          </a:pPr>
          <a:r>
            <a:rPr lang="es-EC" sz="1900" kern="1200" dirty="0"/>
            <a:t>Marine Stewardship Council</a:t>
          </a:r>
        </a:p>
        <a:p>
          <a:pPr marL="171450" lvl="1" indent="-171450" algn="l" defTabSz="844550">
            <a:lnSpc>
              <a:spcPct val="90000"/>
            </a:lnSpc>
            <a:spcBef>
              <a:spcPct val="0"/>
            </a:spcBef>
            <a:spcAft>
              <a:spcPct val="15000"/>
            </a:spcAft>
            <a:buChar char="••"/>
          </a:pPr>
          <a:r>
            <a:rPr lang="es-EC" sz="1900" kern="1200" dirty="0"/>
            <a:t>Fishing and Living</a:t>
          </a:r>
        </a:p>
        <a:p>
          <a:pPr marL="171450" lvl="1" indent="-171450" algn="l" defTabSz="844550">
            <a:lnSpc>
              <a:spcPct val="90000"/>
            </a:lnSpc>
            <a:spcBef>
              <a:spcPct val="0"/>
            </a:spcBef>
            <a:spcAft>
              <a:spcPct val="15000"/>
            </a:spcAft>
            <a:buChar char="••"/>
          </a:pPr>
          <a:r>
            <a:rPr lang="es-EC" sz="1900" kern="1200" dirty="0"/>
            <a:t>Friend of the sea</a:t>
          </a:r>
        </a:p>
        <a:p>
          <a:pPr marL="171450" lvl="1" indent="-171450" algn="l" defTabSz="844550">
            <a:lnSpc>
              <a:spcPct val="90000"/>
            </a:lnSpc>
            <a:spcBef>
              <a:spcPct val="0"/>
            </a:spcBef>
            <a:spcAft>
              <a:spcPct val="15000"/>
            </a:spcAft>
            <a:buChar char="••"/>
          </a:pPr>
          <a:r>
            <a:rPr lang="es-EC" sz="1900" kern="1200" dirty="0"/>
            <a:t>otros</a:t>
          </a:r>
        </a:p>
      </dsp:txBody>
      <dsp:txXfrm>
        <a:off x="0" y="363243"/>
        <a:ext cx="5121357" cy="1975050"/>
      </dsp:txXfrm>
    </dsp:sp>
    <dsp:sp modelId="{199A0853-CDAC-4054-B2B6-4B24700866D1}">
      <dsp:nvSpPr>
        <dsp:cNvPr id="0" name=""/>
        <dsp:cNvSpPr/>
      </dsp:nvSpPr>
      <dsp:spPr>
        <a:xfrm>
          <a:off x="256067" y="82803"/>
          <a:ext cx="358495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503" tIns="0" rIns="135503" bIns="0" numCol="1" spcCol="1270" anchor="ctr" anchorCtr="0">
          <a:noAutofit/>
        </a:bodyPr>
        <a:lstStyle/>
        <a:p>
          <a:pPr lvl="0" algn="l" defTabSz="844550">
            <a:lnSpc>
              <a:spcPct val="90000"/>
            </a:lnSpc>
            <a:spcBef>
              <a:spcPct val="0"/>
            </a:spcBef>
            <a:spcAft>
              <a:spcPct val="35000"/>
            </a:spcAft>
          </a:pPr>
          <a:r>
            <a:rPr lang="es-EC" sz="1900" kern="1200" dirty="0"/>
            <a:t>Certificados de sostenibilidad en la industria pesquera</a:t>
          </a:r>
        </a:p>
      </dsp:txBody>
      <dsp:txXfrm>
        <a:off x="283447" y="110183"/>
        <a:ext cx="3530190" cy="506120"/>
      </dsp:txXfrm>
    </dsp:sp>
    <dsp:sp modelId="{436D27DE-CD85-4000-BD4B-2AE2B31E32DE}">
      <dsp:nvSpPr>
        <dsp:cNvPr id="0" name=""/>
        <dsp:cNvSpPr/>
      </dsp:nvSpPr>
      <dsp:spPr>
        <a:xfrm>
          <a:off x="0" y="2721333"/>
          <a:ext cx="5121357" cy="1077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474" tIns="395732" rIns="397474" bIns="135128" numCol="1" spcCol="1270" anchor="t" anchorCtr="0">
          <a:noAutofit/>
        </a:bodyPr>
        <a:lstStyle/>
        <a:p>
          <a:pPr marL="171450" lvl="1" indent="-171450" algn="l" defTabSz="844550">
            <a:lnSpc>
              <a:spcPct val="90000"/>
            </a:lnSpc>
            <a:spcBef>
              <a:spcPct val="0"/>
            </a:spcBef>
            <a:spcAft>
              <a:spcPct val="15000"/>
            </a:spcAft>
            <a:buChar char="••"/>
          </a:pPr>
          <a:r>
            <a:rPr lang="es-EC" sz="1900" kern="1200" dirty="0"/>
            <a:t>Certificado de origen </a:t>
          </a:r>
        </a:p>
        <a:p>
          <a:pPr marL="171450" lvl="1" indent="-171450" algn="l" defTabSz="844550">
            <a:lnSpc>
              <a:spcPct val="90000"/>
            </a:lnSpc>
            <a:spcBef>
              <a:spcPct val="0"/>
            </a:spcBef>
            <a:spcAft>
              <a:spcPct val="15000"/>
            </a:spcAft>
            <a:buChar char="••"/>
          </a:pPr>
          <a:r>
            <a:rPr lang="es-EC" sz="1900" kern="1200" dirty="0"/>
            <a:t>Certificados sanitarios</a:t>
          </a:r>
        </a:p>
      </dsp:txBody>
      <dsp:txXfrm>
        <a:off x="0" y="2721333"/>
        <a:ext cx="5121357" cy="1077300"/>
      </dsp:txXfrm>
    </dsp:sp>
    <dsp:sp modelId="{D51276D6-948F-4C7E-A9EC-1A994396C8E0}">
      <dsp:nvSpPr>
        <dsp:cNvPr id="0" name=""/>
        <dsp:cNvSpPr/>
      </dsp:nvSpPr>
      <dsp:spPr>
        <a:xfrm>
          <a:off x="256067" y="2440893"/>
          <a:ext cx="358495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503" tIns="0" rIns="135503" bIns="0" numCol="1" spcCol="1270" anchor="ctr" anchorCtr="0">
          <a:noAutofit/>
        </a:bodyPr>
        <a:lstStyle/>
        <a:p>
          <a:pPr lvl="0" algn="l" defTabSz="844550">
            <a:lnSpc>
              <a:spcPct val="90000"/>
            </a:lnSpc>
            <a:spcBef>
              <a:spcPct val="0"/>
            </a:spcBef>
            <a:spcAft>
              <a:spcPct val="35000"/>
            </a:spcAft>
          </a:pPr>
          <a:r>
            <a:rPr lang="es-EC" sz="1900" kern="1200" dirty="0"/>
            <a:t>Otros certificados</a:t>
          </a:r>
        </a:p>
      </dsp:txBody>
      <dsp:txXfrm>
        <a:off x="283447" y="2468273"/>
        <a:ext cx="353019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71238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193278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712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410006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08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80204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26827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27298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94911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14437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0427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413477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249519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261793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25867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C05FFF2-3321-45D9-B36B-10FD10DFF39F}" type="datetimeFigureOut">
              <a:rPr lang="es-EC" smtClean="0"/>
              <a:t>6/2/2020</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99167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05FFF2-3321-45D9-B36B-10FD10DFF39F}" type="datetimeFigureOut">
              <a:rPr lang="es-EC" smtClean="0"/>
              <a:t>6/2/2020</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EFA7886-0580-4D4F-BE0B-A4DBC3AFDCCD}" type="slidenum">
              <a:rPr lang="es-EC" smtClean="0"/>
              <a:t>‹Nº›</a:t>
            </a:fld>
            <a:endParaRPr lang="es-EC" dirty="0"/>
          </a:p>
        </p:txBody>
      </p:sp>
    </p:spTree>
    <p:extLst>
      <p:ext uri="{BB962C8B-B14F-4D97-AF65-F5344CB8AC3E}">
        <p14:creationId xmlns:p14="http://schemas.microsoft.com/office/powerpoint/2010/main" val="377693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29"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28" Type="http://schemas.openxmlformats.org/officeDocument/2006/relationships/image" Target="../media/image16.png"/><Relationship Id="rId10" Type="http://schemas.openxmlformats.org/officeDocument/2006/relationships/diagramColors" Target="../diagrams/colors12.xml"/><Relationship Id="rId19" Type="http://schemas.openxmlformats.org/officeDocument/2006/relationships/diagramQuickStyle" Target="../diagrams/quickStyle14.xml"/><Relationship Id="rId31" Type="http://schemas.openxmlformats.org/officeDocument/2006/relationships/image" Target="../media/image19.png"/><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 Id="rId27" Type="http://schemas.openxmlformats.org/officeDocument/2006/relationships/image" Target="../media/image15.png"/><Relationship Id="rId30"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288" y="3060700"/>
            <a:ext cx="9870141" cy="1670988"/>
          </a:xfrm>
        </p:spPr>
        <p:txBody>
          <a:bodyPr/>
          <a:lstStyle/>
          <a:p>
            <a:r>
              <a:rPr lang="es-EC" sz="2400" cap="all" dirty="0" smtClean="0"/>
              <a:t>ANÁLISIS DE LAS Exportaciones </a:t>
            </a:r>
            <a:r>
              <a:rPr lang="es-EC" sz="2400" cap="all" dirty="0"/>
              <a:t>DE la subpartida  1604.14.10.12 “Conservas de atún en agua y sal” DEL ECUADOR AL REINO UNIDO y el impacto de LA VARIACIÓN DEL AD-VALOREM POR LA ELIMINACIÓN DE LAS </a:t>
            </a:r>
            <a:r>
              <a:rPr lang="es-EC" sz="2400" cap="all" dirty="0" smtClean="0"/>
              <a:t>PREFERENCIAS </a:t>
            </a:r>
            <a:r>
              <a:rPr lang="es-EC" sz="2400" cap="all" dirty="0"/>
              <a:t>ARANCELARIAS</a:t>
            </a:r>
            <a:endParaRPr lang="es-EC" sz="2400" dirty="0"/>
          </a:p>
        </p:txBody>
      </p:sp>
      <p:sp>
        <p:nvSpPr>
          <p:cNvPr id="3" name="Subtítulo 2"/>
          <p:cNvSpPr>
            <a:spLocks noGrp="1"/>
          </p:cNvSpPr>
          <p:nvPr>
            <p:ph type="subTitle" idx="1"/>
          </p:nvPr>
        </p:nvSpPr>
        <p:spPr>
          <a:xfrm>
            <a:off x="3091603" y="4835181"/>
            <a:ext cx="1164658" cy="562882"/>
          </a:xfrm>
        </p:spPr>
        <p:txBody>
          <a:bodyPr/>
          <a:lstStyle/>
          <a:p>
            <a:pPr algn="l"/>
            <a:r>
              <a:rPr lang="es-EC" b="1" dirty="0">
                <a:solidFill>
                  <a:schemeClr val="tx1"/>
                </a:solidFill>
              </a:rPr>
              <a:t>Autores:</a:t>
            </a:r>
            <a:endParaRPr lang="es-EC" dirty="0"/>
          </a:p>
        </p:txBody>
      </p:sp>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904" y="145559"/>
            <a:ext cx="5278120" cy="844550"/>
          </a:xfrm>
          <a:prstGeom prst="rect">
            <a:avLst/>
          </a:prstGeom>
          <a:noFill/>
          <a:ln>
            <a:noFill/>
          </a:ln>
        </p:spPr>
      </p:pic>
      <p:sp>
        <p:nvSpPr>
          <p:cNvPr id="5" name="Rectángulo 4"/>
          <p:cNvSpPr/>
          <p:nvPr/>
        </p:nvSpPr>
        <p:spPr>
          <a:xfrm>
            <a:off x="228599" y="1284107"/>
            <a:ext cx="11040035" cy="1754326"/>
          </a:xfrm>
          <a:prstGeom prst="rect">
            <a:avLst/>
          </a:prstGeom>
        </p:spPr>
        <p:txBody>
          <a:bodyPr wrap="square">
            <a:spAutoFit/>
          </a:bodyPr>
          <a:lstStyle/>
          <a:p>
            <a:pPr indent="226695" algn="ctr">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a:t>
            </a: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COMERCIO</a:t>
            </a:r>
          </a:p>
          <a:p>
            <a:pPr indent="226695" algn="ctr">
              <a:spcAft>
                <a:spcPts val="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ctr">
              <a:spcAft>
                <a:spcPts val="0"/>
              </a:spcAft>
            </a:pPr>
            <a:r>
              <a:rPr lang="es-EC"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CARRERA DE INGENIERÍA EN COMERCIO EXTERIOR Y NEGOCIACIÓN </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INTERNACIONAL</a:t>
            </a:r>
          </a:p>
          <a:p>
            <a:pPr indent="226695" algn="ctr">
              <a:spcAft>
                <a:spcPts val="0"/>
              </a:spcAft>
            </a:pP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26695" algn="ctr">
              <a:spcAft>
                <a:spcPts val="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COMERCIO EXTERIOR Y NEGOCIACIÓN INTERNACIONAL</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5 CuadroTexto"/>
          <p:cNvSpPr txBox="1"/>
          <p:nvPr/>
        </p:nvSpPr>
        <p:spPr>
          <a:xfrm>
            <a:off x="4064220" y="4842662"/>
            <a:ext cx="3488104" cy="646331"/>
          </a:xfrm>
          <a:prstGeom prst="rect">
            <a:avLst/>
          </a:prstGeom>
          <a:noFill/>
        </p:spPr>
        <p:txBody>
          <a:bodyPr wrap="square" rtlCol="0">
            <a:spAutoFit/>
          </a:bodyPr>
          <a:lstStyle/>
          <a:p>
            <a:r>
              <a:rPr lang="es-EC" dirty="0"/>
              <a:t>López </a:t>
            </a:r>
            <a:r>
              <a:rPr lang="es-EC" dirty="0" smtClean="0"/>
              <a:t>Oñate, </a:t>
            </a:r>
            <a:r>
              <a:rPr lang="es-EC" dirty="0"/>
              <a:t>Samuel Alexander</a:t>
            </a:r>
          </a:p>
          <a:p>
            <a:r>
              <a:rPr lang="es-EC" dirty="0" smtClean="0"/>
              <a:t>Ramírez Freire, </a:t>
            </a:r>
            <a:r>
              <a:rPr lang="es-EC" dirty="0"/>
              <a:t>Ana </a:t>
            </a:r>
            <a:r>
              <a:rPr lang="es-EC" dirty="0" smtClean="0"/>
              <a:t>Cristina</a:t>
            </a:r>
            <a:endParaRPr lang="es-EC" dirty="0"/>
          </a:p>
        </p:txBody>
      </p:sp>
      <p:sp>
        <p:nvSpPr>
          <p:cNvPr id="7" name="Subtítulo 2"/>
          <p:cNvSpPr txBox="1">
            <a:spLocks/>
          </p:cNvSpPr>
          <p:nvPr/>
        </p:nvSpPr>
        <p:spPr>
          <a:xfrm>
            <a:off x="3078903" y="5481512"/>
            <a:ext cx="1164658" cy="56288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s-EC" b="1" dirty="0" smtClean="0">
                <a:solidFill>
                  <a:schemeClr val="tx1"/>
                </a:solidFill>
              </a:rPr>
              <a:t>Director:</a:t>
            </a:r>
            <a:endParaRPr lang="es-EC" dirty="0"/>
          </a:p>
        </p:txBody>
      </p:sp>
      <p:sp>
        <p:nvSpPr>
          <p:cNvPr id="8" name="7 CuadroTexto"/>
          <p:cNvSpPr txBox="1"/>
          <p:nvPr/>
        </p:nvSpPr>
        <p:spPr>
          <a:xfrm>
            <a:off x="4076920" y="5488993"/>
            <a:ext cx="3488104" cy="369332"/>
          </a:xfrm>
          <a:prstGeom prst="rect">
            <a:avLst/>
          </a:prstGeom>
          <a:noFill/>
        </p:spPr>
        <p:txBody>
          <a:bodyPr wrap="square" rtlCol="0">
            <a:spAutoFit/>
          </a:bodyPr>
          <a:lstStyle/>
          <a:p>
            <a:r>
              <a:rPr lang="es-EC" dirty="0" smtClean="0"/>
              <a:t>Miño Villarreal, Carlos Oswaldo </a:t>
            </a:r>
            <a:endParaRPr lang="es-EC" dirty="0"/>
          </a:p>
        </p:txBody>
      </p:sp>
      <p:sp>
        <p:nvSpPr>
          <p:cNvPr id="9" name="8 CuadroTexto"/>
          <p:cNvSpPr txBox="1"/>
          <p:nvPr/>
        </p:nvSpPr>
        <p:spPr>
          <a:xfrm>
            <a:off x="4653265" y="5971593"/>
            <a:ext cx="1344815" cy="646331"/>
          </a:xfrm>
          <a:prstGeom prst="rect">
            <a:avLst/>
          </a:prstGeom>
          <a:noFill/>
        </p:spPr>
        <p:txBody>
          <a:bodyPr wrap="square" rtlCol="0">
            <a:spAutoFit/>
          </a:bodyPr>
          <a:lstStyle/>
          <a:p>
            <a:pPr algn="ctr"/>
            <a:r>
              <a:rPr lang="es-EC" dirty="0" err="1" smtClean="0"/>
              <a:t>Sangolquí</a:t>
            </a:r>
            <a:endParaRPr lang="es-EC" dirty="0" smtClean="0"/>
          </a:p>
          <a:p>
            <a:pPr algn="ctr"/>
            <a:r>
              <a:rPr lang="es-EC" dirty="0" smtClean="0"/>
              <a:t>2020</a:t>
            </a:r>
            <a:endParaRPr lang="es-EC" dirty="0"/>
          </a:p>
        </p:txBody>
      </p:sp>
    </p:spTree>
    <p:extLst>
      <p:ext uri="{BB962C8B-B14F-4D97-AF65-F5344CB8AC3E}">
        <p14:creationId xmlns:p14="http://schemas.microsoft.com/office/powerpoint/2010/main" val="3799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3205" y="219635"/>
            <a:ext cx="8596668" cy="1320800"/>
          </a:xfrm>
        </p:spPr>
        <p:txBody>
          <a:bodyPr/>
          <a:lstStyle/>
          <a:p>
            <a:r>
              <a:rPr lang="es-EC" dirty="0"/>
              <a:t>Metodología</a:t>
            </a:r>
          </a:p>
        </p:txBody>
      </p:sp>
      <p:sp>
        <p:nvSpPr>
          <p:cNvPr id="4" name="Rectángulo 3"/>
          <p:cNvSpPr/>
          <p:nvPr/>
        </p:nvSpPr>
        <p:spPr>
          <a:xfrm>
            <a:off x="387500" y="1658010"/>
            <a:ext cx="1563248"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Enfoque mixto</a:t>
            </a:r>
            <a:endParaRPr lang="es-EC" dirty="0"/>
          </a:p>
        </p:txBody>
      </p:sp>
      <p:sp>
        <p:nvSpPr>
          <p:cNvPr id="5" name="Rectángulo 4"/>
          <p:cNvSpPr/>
          <p:nvPr/>
        </p:nvSpPr>
        <p:spPr>
          <a:xfrm>
            <a:off x="3167079" y="1208917"/>
            <a:ext cx="1210588"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Cualitativo</a:t>
            </a:r>
            <a:endParaRPr lang="es-EC" dirty="0"/>
          </a:p>
        </p:txBody>
      </p:sp>
      <p:sp>
        <p:nvSpPr>
          <p:cNvPr id="6" name="Rectángulo 5"/>
          <p:cNvSpPr/>
          <p:nvPr/>
        </p:nvSpPr>
        <p:spPr>
          <a:xfrm>
            <a:off x="5316246" y="1085109"/>
            <a:ext cx="6096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es-EC" dirty="0">
                <a:latin typeface="Times New Roman" panose="02020603050405020304" pitchFamily="18" charset="0"/>
                <a:ea typeface="Calibri" panose="020F0502020204030204" pitchFamily="34" charset="0"/>
              </a:rPr>
              <a:t>Se analizo estudios ya realizados sobre la relación comercial, se estudiará informes y resoluciones emitidas por el COMEX</a:t>
            </a:r>
            <a:endParaRPr lang="es-EC" dirty="0"/>
          </a:p>
        </p:txBody>
      </p:sp>
      <p:sp>
        <p:nvSpPr>
          <p:cNvPr id="7" name="Rectángulo 6"/>
          <p:cNvSpPr/>
          <p:nvPr/>
        </p:nvSpPr>
        <p:spPr>
          <a:xfrm>
            <a:off x="3132870" y="2287671"/>
            <a:ext cx="132600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Cuantitativo</a:t>
            </a:r>
            <a:endParaRPr lang="es-EC" dirty="0"/>
          </a:p>
        </p:txBody>
      </p:sp>
      <p:sp>
        <p:nvSpPr>
          <p:cNvPr id="8" name="Rectángulo 7"/>
          <p:cNvSpPr/>
          <p:nvPr/>
        </p:nvSpPr>
        <p:spPr>
          <a:xfrm>
            <a:off x="5316246" y="2313229"/>
            <a:ext cx="353814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Se manejara datos de exportaciones </a:t>
            </a:r>
            <a:endParaRPr lang="es-EC" dirty="0"/>
          </a:p>
        </p:txBody>
      </p:sp>
      <p:sp>
        <p:nvSpPr>
          <p:cNvPr id="10" name="Rectángulo 9"/>
          <p:cNvSpPr/>
          <p:nvPr/>
        </p:nvSpPr>
        <p:spPr>
          <a:xfrm>
            <a:off x="4171461" y="3331942"/>
            <a:ext cx="2532917" cy="5513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Tipología de Investigación</a:t>
            </a:r>
          </a:p>
        </p:txBody>
      </p:sp>
      <p:sp>
        <p:nvSpPr>
          <p:cNvPr id="11" name="Rectángulo 10"/>
          <p:cNvSpPr/>
          <p:nvPr/>
        </p:nvSpPr>
        <p:spPr>
          <a:xfrm>
            <a:off x="314762" y="5976505"/>
            <a:ext cx="2300630"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investigación aplicada </a:t>
            </a:r>
            <a:endParaRPr lang="es-EC" dirty="0"/>
          </a:p>
        </p:txBody>
      </p:sp>
      <p:sp>
        <p:nvSpPr>
          <p:cNvPr id="12" name="Rectángulo redondeado 11"/>
          <p:cNvSpPr/>
          <p:nvPr/>
        </p:nvSpPr>
        <p:spPr>
          <a:xfrm>
            <a:off x="529096" y="4830230"/>
            <a:ext cx="1862679" cy="713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Por su finalidad</a:t>
            </a:r>
          </a:p>
        </p:txBody>
      </p:sp>
      <p:sp>
        <p:nvSpPr>
          <p:cNvPr id="13" name="Rectángulo redondeado 12"/>
          <p:cNvSpPr/>
          <p:nvPr/>
        </p:nvSpPr>
        <p:spPr>
          <a:xfrm>
            <a:off x="8821310" y="4830229"/>
            <a:ext cx="1862679" cy="713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Por el alcance</a:t>
            </a:r>
          </a:p>
        </p:txBody>
      </p:sp>
      <p:sp>
        <p:nvSpPr>
          <p:cNvPr id="14" name="Rectángulo redondeado 13"/>
          <p:cNvSpPr/>
          <p:nvPr/>
        </p:nvSpPr>
        <p:spPr>
          <a:xfrm>
            <a:off x="6066860" y="4830229"/>
            <a:ext cx="1862679" cy="713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Por el control de variables</a:t>
            </a:r>
          </a:p>
        </p:txBody>
      </p:sp>
      <p:sp>
        <p:nvSpPr>
          <p:cNvPr id="15" name="Rectángulo redondeado 14"/>
          <p:cNvSpPr/>
          <p:nvPr/>
        </p:nvSpPr>
        <p:spPr>
          <a:xfrm>
            <a:off x="3177329" y="4830231"/>
            <a:ext cx="1862679" cy="713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Por las fuentes de información</a:t>
            </a:r>
          </a:p>
        </p:txBody>
      </p:sp>
      <p:sp>
        <p:nvSpPr>
          <p:cNvPr id="16" name="Rectángulo 15"/>
          <p:cNvSpPr/>
          <p:nvPr/>
        </p:nvSpPr>
        <p:spPr>
          <a:xfrm>
            <a:off x="2994252" y="5988491"/>
            <a:ext cx="204414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fuentes secundarias </a:t>
            </a:r>
            <a:endParaRPr lang="es-EC" dirty="0"/>
          </a:p>
        </p:txBody>
      </p:sp>
      <p:sp>
        <p:nvSpPr>
          <p:cNvPr id="17" name="Rectángulo 16"/>
          <p:cNvSpPr/>
          <p:nvPr/>
        </p:nvSpPr>
        <p:spPr>
          <a:xfrm>
            <a:off x="5417262" y="5988491"/>
            <a:ext cx="3025187"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investigación no experimental </a:t>
            </a:r>
            <a:endParaRPr lang="es-EC" dirty="0"/>
          </a:p>
        </p:txBody>
      </p:sp>
      <p:sp>
        <p:nvSpPr>
          <p:cNvPr id="18" name="Rectángulo 17"/>
          <p:cNvSpPr/>
          <p:nvPr/>
        </p:nvSpPr>
        <p:spPr>
          <a:xfrm>
            <a:off x="8821310" y="5988491"/>
            <a:ext cx="2095445"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estudio exploratorio </a:t>
            </a:r>
            <a:endParaRPr lang="es-EC" dirty="0"/>
          </a:p>
        </p:txBody>
      </p:sp>
      <p:sp>
        <p:nvSpPr>
          <p:cNvPr id="19" name="Flecha abajo 18"/>
          <p:cNvSpPr/>
          <p:nvPr/>
        </p:nvSpPr>
        <p:spPr>
          <a:xfrm>
            <a:off x="1285623" y="5641392"/>
            <a:ext cx="250200" cy="2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Flecha abajo 19"/>
          <p:cNvSpPr/>
          <p:nvPr/>
        </p:nvSpPr>
        <p:spPr>
          <a:xfrm>
            <a:off x="9743932" y="5685023"/>
            <a:ext cx="250200" cy="2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Flecha abajo 20"/>
          <p:cNvSpPr/>
          <p:nvPr/>
        </p:nvSpPr>
        <p:spPr>
          <a:xfrm>
            <a:off x="6873099" y="5685023"/>
            <a:ext cx="250200" cy="2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Flecha abajo 21"/>
          <p:cNvSpPr/>
          <p:nvPr/>
        </p:nvSpPr>
        <p:spPr>
          <a:xfrm>
            <a:off x="3983568" y="5657241"/>
            <a:ext cx="250200" cy="21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Flecha derecha 22"/>
          <p:cNvSpPr/>
          <p:nvPr/>
        </p:nvSpPr>
        <p:spPr>
          <a:xfrm>
            <a:off x="2266074" y="1626188"/>
            <a:ext cx="466298" cy="40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Flecha derecha 23"/>
          <p:cNvSpPr/>
          <p:nvPr/>
        </p:nvSpPr>
        <p:spPr>
          <a:xfrm>
            <a:off x="4648390" y="2297318"/>
            <a:ext cx="466298" cy="40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Flecha derecha 24"/>
          <p:cNvSpPr/>
          <p:nvPr/>
        </p:nvSpPr>
        <p:spPr>
          <a:xfrm>
            <a:off x="4648390" y="1177095"/>
            <a:ext cx="466298" cy="40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Flecha abajo 25"/>
          <p:cNvSpPr/>
          <p:nvPr/>
        </p:nvSpPr>
        <p:spPr>
          <a:xfrm>
            <a:off x="5148936" y="4115852"/>
            <a:ext cx="536652" cy="447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098" name="Picture 2" descr="Resultado de imagen para METODOLO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22" y="2497895"/>
            <a:ext cx="24098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7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863" y="152400"/>
            <a:ext cx="8596668" cy="1320800"/>
          </a:xfrm>
        </p:spPr>
        <p:txBody>
          <a:bodyPr>
            <a:normAutofit fontScale="90000"/>
          </a:bodyPr>
          <a:lstStyle/>
          <a:p>
            <a:r>
              <a:rPr lang="es-EC" b="1" dirty="0"/>
              <a:t>Análisis del impacto de la industria atunera en la Balanza Comercial no petrolera Ecuador – Reino Unido</a:t>
            </a:r>
            <a:br>
              <a:rPr lang="es-EC" b="1" dirty="0"/>
            </a:br>
            <a:endParaRPr lang="es-EC" dirty="0"/>
          </a:p>
        </p:txBody>
      </p:sp>
      <p:pic>
        <p:nvPicPr>
          <p:cNvPr id="5" name="Marcador de contenido 4"/>
          <p:cNvPicPr>
            <a:picLocks noGrp="1" noChangeAspect="1"/>
          </p:cNvPicPr>
          <p:nvPr>
            <p:ph idx="1"/>
          </p:nvPr>
        </p:nvPicPr>
        <p:blipFill>
          <a:blip r:embed="rId2"/>
          <a:stretch>
            <a:fillRect/>
          </a:stretch>
        </p:blipFill>
        <p:spPr>
          <a:xfrm>
            <a:off x="237988" y="1664109"/>
            <a:ext cx="8040931" cy="4824559"/>
          </a:xfrm>
          <a:prstGeom prst="rect">
            <a:avLst/>
          </a:prstGeom>
        </p:spPr>
      </p:pic>
      <p:sp>
        <p:nvSpPr>
          <p:cNvPr id="6" name="Rectángulo 5"/>
          <p:cNvSpPr/>
          <p:nvPr/>
        </p:nvSpPr>
        <p:spPr>
          <a:xfrm>
            <a:off x="5665694" y="6488668"/>
            <a:ext cx="6526306" cy="369332"/>
          </a:xfrm>
          <a:prstGeom prst="rect">
            <a:avLst/>
          </a:prstGeom>
        </p:spPr>
        <p:txBody>
          <a:bodyPr wrap="square">
            <a:spAutoFit/>
          </a:bodyPr>
          <a:lstStyle/>
          <a:p>
            <a:r>
              <a:rPr lang="es-EC" i="1" dirty="0">
                <a:latin typeface="Times New Roman" panose="02020603050405020304" pitchFamily="18" charset="0"/>
                <a:ea typeface="Calibri" panose="020F0502020204030204" pitchFamily="34" charset="0"/>
              </a:rPr>
              <a:t>Fuente: Ficha Técnica de Reino Unido </a:t>
            </a:r>
            <a:r>
              <a:rPr lang="es-EC" dirty="0">
                <a:latin typeface="Times New Roman" panose="02020603050405020304" pitchFamily="18" charset="0"/>
                <a:ea typeface="Calibri" panose="020F0502020204030204" pitchFamily="34" charset="0"/>
              </a:rPr>
              <a:t>(PRO ECUADOR, 2019)</a:t>
            </a:r>
            <a:endParaRPr lang="es-EC" dirty="0"/>
          </a:p>
        </p:txBody>
      </p:sp>
      <p:sp>
        <p:nvSpPr>
          <p:cNvPr id="7" name="Rectángulo 6"/>
          <p:cNvSpPr/>
          <p:nvPr/>
        </p:nvSpPr>
        <p:spPr>
          <a:xfrm>
            <a:off x="8776447" y="2595939"/>
            <a:ext cx="300317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2014-2018 - promedio de más de 99 millones de dólares anuales.</a:t>
            </a:r>
            <a:endParaRPr lang="es-EC" dirty="0"/>
          </a:p>
        </p:txBody>
      </p:sp>
    </p:spTree>
    <p:extLst>
      <p:ext uri="{BB962C8B-B14F-4D97-AF65-F5344CB8AC3E}">
        <p14:creationId xmlns:p14="http://schemas.microsoft.com/office/powerpoint/2010/main" val="160715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Análisis de las exportaciones de la industria atunera</a:t>
            </a:r>
            <a:br>
              <a:rPr lang="es-EC" b="1" dirty="0"/>
            </a:br>
            <a:endParaRPr lang="es-EC" dirty="0"/>
          </a:p>
        </p:txBody>
      </p:sp>
      <p:graphicFrame>
        <p:nvGraphicFramePr>
          <p:cNvPr id="4" name="3 Gráfico"/>
          <p:cNvGraphicFramePr/>
          <p:nvPr>
            <p:extLst>
              <p:ext uri="{D42A27DB-BD31-4B8C-83A1-F6EECF244321}">
                <p14:modId xmlns:p14="http://schemas.microsoft.com/office/powerpoint/2010/main" val="2576521477"/>
              </p:ext>
            </p:extLst>
          </p:nvPr>
        </p:nvGraphicFramePr>
        <p:xfrm>
          <a:off x="809374" y="1967163"/>
          <a:ext cx="6950994" cy="406065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5"/>
          <p:cNvSpPr/>
          <p:nvPr/>
        </p:nvSpPr>
        <p:spPr>
          <a:xfrm>
            <a:off x="2001058" y="6225922"/>
            <a:ext cx="10510682" cy="630647"/>
          </a:xfrm>
          <a:prstGeom prst="rect">
            <a:avLst/>
          </a:prstGeom>
        </p:spPr>
        <p:txBody>
          <a:bodyPr wrap="square">
            <a:spAutoFit/>
          </a:bodyPr>
          <a:lstStyle/>
          <a:p>
            <a:r>
              <a:rPr lang="es-EC" i="1" dirty="0"/>
              <a:t>Fuente: Exportación de la subpartida 1604.14.16 “Preparaciones y conservas de atún, de listado y de bonito entero o en trozos”. Fuente: </a:t>
            </a:r>
            <a:r>
              <a:rPr lang="es-EC" dirty="0"/>
              <a:t>(Trade Map, 2019)</a:t>
            </a:r>
            <a:r>
              <a:rPr lang="es-EC" i="1" dirty="0"/>
              <a:t>. </a:t>
            </a:r>
            <a:endParaRPr lang="es-EC" dirty="0"/>
          </a:p>
        </p:txBody>
      </p:sp>
      <p:sp>
        <p:nvSpPr>
          <p:cNvPr id="6" name="Rectángulo 6"/>
          <p:cNvSpPr/>
          <p:nvPr/>
        </p:nvSpPr>
        <p:spPr>
          <a:xfrm>
            <a:off x="8461113" y="2595939"/>
            <a:ext cx="3633845"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A partir del 2017 se reduce el ad-valorem del 24% al 0%.</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Crecimiento promedio del 25,30%, </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Mayor decrecimiento -32,38% 2014-2015</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Mayor crecimiento 120,01% 2016-2017</a:t>
            </a:r>
          </a:p>
        </p:txBody>
      </p:sp>
    </p:spTree>
    <p:extLst>
      <p:ext uri="{BB962C8B-B14F-4D97-AF65-F5344CB8AC3E}">
        <p14:creationId xmlns:p14="http://schemas.microsoft.com/office/powerpoint/2010/main" val="375523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Análisis de las restricciones a la industria atunera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0852863"/>
              </p:ext>
            </p:extLst>
          </p:nvPr>
        </p:nvGraphicFramePr>
        <p:xfrm>
          <a:off x="677863" y="2160588"/>
          <a:ext cx="5121358"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1021689519"/>
              </p:ext>
            </p:extLst>
          </p:nvPr>
        </p:nvGraphicFramePr>
        <p:xfrm>
          <a:off x="6254376" y="2158502"/>
          <a:ext cx="5323541" cy="3771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630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Análisis de la competitividad de la industria atunera </a:t>
            </a:r>
            <a:br>
              <a:rPr lang="es-EC" b="1" dirty="0"/>
            </a:br>
            <a:endParaRPr lang="es-EC" dirty="0"/>
          </a:p>
        </p:txBody>
      </p:sp>
      <p:sp>
        <p:nvSpPr>
          <p:cNvPr id="10" name="Rectángulo 6"/>
          <p:cNvSpPr/>
          <p:nvPr/>
        </p:nvSpPr>
        <p:spPr>
          <a:xfrm>
            <a:off x="8558155" y="2333668"/>
            <a:ext cx="3633845"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Reino Unido importa 35 752 toneladas desde Alemania</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19 935 toneladas más que las que importó de Ecuador</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País desarrollado con gran capacidad productiva que disminuye el precio de su producto en el mercado</a:t>
            </a:r>
          </a:p>
        </p:txBody>
      </p:sp>
      <p:sp>
        <p:nvSpPr>
          <p:cNvPr id="11" name="Rectángulo 5"/>
          <p:cNvSpPr/>
          <p:nvPr/>
        </p:nvSpPr>
        <p:spPr>
          <a:xfrm>
            <a:off x="2001058" y="6225922"/>
            <a:ext cx="10510682" cy="369332"/>
          </a:xfrm>
          <a:prstGeom prst="rect">
            <a:avLst/>
          </a:prstGeom>
        </p:spPr>
        <p:txBody>
          <a:bodyPr wrap="square">
            <a:spAutoFit/>
          </a:bodyPr>
          <a:lstStyle/>
          <a:p>
            <a:r>
              <a:rPr lang="es-EC" i="1" dirty="0"/>
              <a:t>Fuente: Precios en el mercado internacional. </a:t>
            </a:r>
            <a:r>
              <a:rPr lang="es-EC" dirty="0"/>
              <a:t>(Trade Map, 2018)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1" y="1917784"/>
            <a:ext cx="8380060" cy="430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01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Precio Competidores.</a:t>
            </a:r>
          </a:p>
        </p:txBody>
      </p:sp>
      <p:sp>
        <p:nvSpPr>
          <p:cNvPr id="7" name="Rectángulo 6"/>
          <p:cNvSpPr/>
          <p:nvPr/>
        </p:nvSpPr>
        <p:spPr>
          <a:xfrm>
            <a:off x="8558155" y="2333668"/>
            <a:ext cx="3633845"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Alemania menor precio gracias a economías de escala</a:t>
            </a: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rPr>
              <a:t>Filipinas con el segundo menor precio</a:t>
            </a:r>
            <a:endParaRPr lang="es-EC"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Mauricio, Seychelles y Ghana con precios mayores al del producto ecuatoriano</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44" y="1411455"/>
            <a:ext cx="8227487" cy="417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5"/>
          <p:cNvSpPr/>
          <p:nvPr/>
        </p:nvSpPr>
        <p:spPr>
          <a:xfrm>
            <a:off x="2001058" y="6225922"/>
            <a:ext cx="10510682" cy="369332"/>
          </a:xfrm>
          <a:prstGeom prst="rect">
            <a:avLst/>
          </a:prstGeom>
        </p:spPr>
        <p:txBody>
          <a:bodyPr wrap="square">
            <a:spAutoFit/>
          </a:bodyPr>
          <a:lstStyle/>
          <a:p>
            <a:r>
              <a:rPr lang="es-EC" i="1" dirty="0"/>
              <a:t>Fuente: Precios en el mercado internacional. </a:t>
            </a:r>
            <a:r>
              <a:rPr lang="es-EC" dirty="0"/>
              <a:t>(Trade Map, 2018)</a:t>
            </a:r>
          </a:p>
        </p:txBody>
      </p:sp>
    </p:spTree>
    <p:extLst>
      <p:ext uri="{BB962C8B-B14F-4D97-AF65-F5344CB8AC3E}">
        <p14:creationId xmlns:p14="http://schemas.microsoft.com/office/powerpoint/2010/main" val="18664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875" y="242767"/>
            <a:ext cx="8596668" cy="1320800"/>
          </a:xfrm>
        </p:spPr>
        <p:txBody>
          <a:bodyPr/>
          <a:lstStyle/>
          <a:p>
            <a:r>
              <a:rPr lang="es-EC" dirty="0"/>
              <a:t>Principales exportadores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34041886"/>
              </p:ext>
            </p:extLst>
          </p:nvPr>
        </p:nvGraphicFramePr>
        <p:xfrm>
          <a:off x="2722390" y="2040282"/>
          <a:ext cx="6035804" cy="75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2718374" y="1447188"/>
            <a:ext cx="1636295" cy="523220"/>
          </a:xfrm>
          <a:prstGeom prst="rect">
            <a:avLst/>
          </a:prstGeom>
          <a:noFill/>
        </p:spPr>
        <p:txBody>
          <a:bodyPr wrap="square" rtlCol="0">
            <a:spAutoFit/>
          </a:bodyPr>
          <a:lstStyle/>
          <a:p>
            <a:pPr algn="ctr"/>
            <a:r>
              <a:rPr lang="es-EC" sz="2800" b="1" dirty="0"/>
              <a:t>País</a:t>
            </a:r>
          </a:p>
        </p:txBody>
      </p:sp>
      <p:sp>
        <p:nvSpPr>
          <p:cNvPr id="10" name="9 CuadroTexto"/>
          <p:cNvSpPr txBox="1"/>
          <p:nvPr/>
        </p:nvSpPr>
        <p:spPr>
          <a:xfrm>
            <a:off x="5283662" y="1465022"/>
            <a:ext cx="3470653" cy="523220"/>
          </a:xfrm>
          <a:prstGeom prst="rect">
            <a:avLst/>
          </a:prstGeom>
          <a:noFill/>
        </p:spPr>
        <p:txBody>
          <a:bodyPr wrap="square" rtlCol="0">
            <a:spAutoFit/>
          </a:bodyPr>
          <a:lstStyle/>
          <a:p>
            <a:pPr algn="ctr"/>
            <a:r>
              <a:rPr lang="es-EC" sz="2800" b="1" dirty="0"/>
              <a:t>Principales socios</a:t>
            </a:r>
          </a:p>
        </p:txBody>
      </p:sp>
      <p:graphicFrame>
        <p:nvGraphicFramePr>
          <p:cNvPr id="12" name="3 Marcador de contenido"/>
          <p:cNvGraphicFramePr>
            <a:graphicFrameLocks/>
          </p:cNvGraphicFramePr>
          <p:nvPr>
            <p:extLst>
              <p:ext uri="{D42A27DB-BD31-4B8C-83A1-F6EECF244321}">
                <p14:modId xmlns:p14="http://schemas.microsoft.com/office/powerpoint/2010/main" val="2983560576"/>
              </p:ext>
            </p:extLst>
          </p:nvPr>
        </p:nvGraphicFramePr>
        <p:xfrm>
          <a:off x="2718374" y="2914602"/>
          <a:ext cx="6035804" cy="7550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3 Marcador de contenido"/>
          <p:cNvGraphicFramePr>
            <a:graphicFrameLocks/>
          </p:cNvGraphicFramePr>
          <p:nvPr>
            <p:extLst>
              <p:ext uri="{D42A27DB-BD31-4B8C-83A1-F6EECF244321}">
                <p14:modId xmlns:p14="http://schemas.microsoft.com/office/powerpoint/2010/main" val="798483127"/>
              </p:ext>
            </p:extLst>
          </p:nvPr>
        </p:nvGraphicFramePr>
        <p:xfrm>
          <a:off x="2686302" y="3748780"/>
          <a:ext cx="6035804" cy="7550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3 Marcador de contenido"/>
          <p:cNvGraphicFramePr>
            <a:graphicFrameLocks/>
          </p:cNvGraphicFramePr>
          <p:nvPr>
            <p:extLst>
              <p:ext uri="{D42A27DB-BD31-4B8C-83A1-F6EECF244321}">
                <p14:modId xmlns:p14="http://schemas.microsoft.com/office/powerpoint/2010/main" val="377864633"/>
              </p:ext>
            </p:extLst>
          </p:nvPr>
        </p:nvGraphicFramePr>
        <p:xfrm>
          <a:off x="2694323" y="4586980"/>
          <a:ext cx="6035804" cy="75506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3 Marcador de contenido"/>
          <p:cNvGraphicFramePr>
            <a:graphicFrameLocks/>
          </p:cNvGraphicFramePr>
          <p:nvPr>
            <p:extLst>
              <p:ext uri="{D42A27DB-BD31-4B8C-83A1-F6EECF244321}">
                <p14:modId xmlns:p14="http://schemas.microsoft.com/office/powerpoint/2010/main" val="247332139"/>
              </p:ext>
            </p:extLst>
          </p:nvPr>
        </p:nvGraphicFramePr>
        <p:xfrm>
          <a:off x="2702343" y="5425176"/>
          <a:ext cx="6035804" cy="75506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1026"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73148" y="1971120"/>
            <a:ext cx="1184844" cy="8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66798" y="2831560"/>
            <a:ext cx="1192702" cy="80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75529" y="3678003"/>
            <a:ext cx="1152689" cy="79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6798" y="4539397"/>
            <a:ext cx="1178932" cy="81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66798" y="5446677"/>
            <a:ext cx="1161420" cy="74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24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Principales competidores en miles de dólares exportados al Reino Unido</a:t>
            </a:r>
          </a:p>
        </p:txBody>
      </p:sp>
      <p:graphicFrame>
        <p:nvGraphicFramePr>
          <p:cNvPr id="7" name="6 Tabla"/>
          <p:cNvGraphicFramePr>
            <a:graphicFrameLocks noGrp="1"/>
          </p:cNvGraphicFramePr>
          <p:nvPr>
            <p:extLst>
              <p:ext uri="{D42A27DB-BD31-4B8C-83A1-F6EECF244321}">
                <p14:modId xmlns:p14="http://schemas.microsoft.com/office/powerpoint/2010/main" val="540675003"/>
              </p:ext>
            </p:extLst>
          </p:nvPr>
        </p:nvGraphicFramePr>
        <p:xfrm>
          <a:off x="355889" y="2363981"/>
          <a:ext cx="7548858" cy="3315686"/>
        </p:xfrm>
        <a:graphic>
          <a:graphicData uri="http://schemas.openxmlformats.org/drawingml/2006/table">
            <a:tbl>
              <a:tblPr firstRow="1" firstCol="1" bandRow="1">
                <a:tableStyleId>{284E427A-3D55-4303-BF80-6455036E1DE7}</a:tableStyleId>
              </a:tblPr>
              <a:tblGrid>
                <a:gridCol w="1614615">
                  <a:extLst>
                    <a:ext uri="{9D8B030D-6E8A-4147-A177-3AD203B41FA5}">
                      <a16:colId xmlns:a16="http://schemas.microsoft.com/office/drawing/2014/main" xmlns="" val="20000"/>
                    </a:ext>
                  </a:extLst>
                </a:gridCol>
                <a:gridCol w="1199431">
                  <a:extLst>
                    <a:ext uri="{9D8B030D-6E8A-4147-A177-3AD203B41FA5}">
                      <a16:colId xmlns:a16="http://schemas.microsoft.com/office/drawing/2014/main" xmlns="" val="20001"/>
                    </a:ext>
                  </a:extLst>
                </a:gridCol>
                <a:gridCol w="1183703">
                  <a:extLst>
                    <a:ext uri="{9D8B030D-6E8A-4147-A177-3AD203B41FA5}">
                      <a16:colId xmlns:a16="http://schemas.microsoft.com/office/drawing/2014/main" xmlns="" val="20002"/>
                    </a:ext>
                  </a:extLst>
                </a:gridCol>
                <a:gridCol w="1183703">
                  <a:extLst>
                    <a:ext uri="{9D8B030D-6E8A-4147-A177-3AD203B41FA5}">
                      <a16:colId xmlns:a16="http://schemas.microsoft.com/office/drawing/2014/main" xmlns="" val="20003"/>
                    </a:ext>
                  </a:extLst>
                </a:gridCol>
                <a:gridCol w="1183703">
                  <a:extLst>
                    <a:ext uri="{9D8B030D-6E8A-4147-A177-3AD203B41FA5}">
                      <a16:colId xmlns:a16="http://schemas.microsoft.com/office/drawing/2014/main" xmlns="" val="20004"/>
                    </a:ext>
                  </a:extLst>
                </a:gridCol>
                <a:gridCol w="1183703">
                  <a:extLst>
                    <a:ext uri="{9D8B030D-6E8A-4147-A177-3AD203B41FA5}">
                      <a16:colId xmlns:a16="http://schemas.microsoft.com/office/drawing/2014/main" xmlns="" val="20005"/>
                    </a:ext>
                  </a:extLst>
                </a:gridCol>
              </a:tblGrid>
              <a:tr h="723142">
                <a:tc>
                  <a:txBody>
                    <a:bodyPr/>
                    <a:lstStyle/>
                    <a:p>
                      <a:pPr indent="226695" algn="ctr">
                        <a:lnSpc>
                          <a:spcPct val="200000"/>
                        </a:lnSpc>
                        <a:spcAft>
                          <a:spcPts val="0"/>
                        </a:spcAft>
                      </a:pPr>
                      <a:r>
                        <a:rPr lang="es-ES" sz="1600" dirty="0">
                          <a:effectLst/>
                        </a:rPr>
                        <a:t>Exportadores</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2014</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2015</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2016</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2017</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2018</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0"/>
                  </a:ext>
                </a:extLst>
              </a:tr>
              <a:tr h="641824">
                <a:tc>
                  <a:txBody>
                    <a:bodyPr/>
                    <a:lstStyle/>
                    <a:p>
                      <a:pPr indent="226695" algn="ctr">
                        <a:lnSpc>
                          <a:spcPct val="200000"/>
                        </a:lnSpc>
                        <a:spcAft>
                          <a:spcPts val="0"/>
                        </a:spcAft>
                      </a:pPr>
                      <a:r>
                        <a:rPr lang="es-ES" sz="1600" dirty="0">
                          <a:effectLst/>
                        </a:rPr>
                        <a:t>Seychelles</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102939</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87648</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76872</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76100</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85835</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1"/>
                  </a:ext>
                </a:extLst>
              </a:tr>
              <a:tr h="410732">
                <a:tc>
                  <a:txBody>
                    <a:bodyPr/>
                    <a:lstStyle/>
                    <a:p>
                      <a:pPr indent="226695" algn="ctr">
                        <a:lnSpc>
                          <a:spcPct val="200000"/>
                        </a:lnSpc>
                        <a:spcAft>
                          <a:spcPts val="0"/>
                        </a:spcAft>
                      </a:pPr>
                      <a:r>
                        <a:rPr lang="es-ES" sz="1600" dirty="0">
                          <a:effectLst/>
                        </a:rPr>
                        <a:t>Ecuador</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40787</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28995</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34348</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65801</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77198</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2"/>
                  </a:ext>
                </a:extLst>
              </a:tr>
              <a:tr h="410732">
                <a:tc>
                  <a:txBody>
                    <a:bodyPr/>
                    <a:lstStyle/>
                    <a:p>
                      <a:pPr indent="226695" algn="ctr">
                        <a:lnSpc>
                          <a:spcPct val="200000"/>
                        </a:lnSpc>
                        <a:spcAft>
                          <a:spcPts val="0"/>
                        </a:spcAft>
                      </a:pPr>
                      <a:r>
                        <a:rPr lang="es-ES" sz="1600" dirty="0">
                          <a:effectLst/>
                        </a:rPr>
                        <a:t>Mauricio</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98406</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83119</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63872</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61658</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73520</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3"/>
                  </a:ext>
                </a:extLst>
              </a:tr>
              <a:tr h="410732">
                <a:tc>
                  <a:txBody>
                    <a:bodyPr/>
                    <a:lstStyle/>
                    <a:p>
                      <a:pPr indent="226695" algn="ctr">
                        <a:lnSpc>
                          <a:spcPct val="200000"/>
                        </a:lnSpc>
                        <a:spcAft>
                          <a:spcPts val="0"/>
                        </a:spcAft>
                      </a:pPr>
                      <a:r>
                        <a:rPr lang="es-ES" sz="1600" dirty="0">
                          <a:effectLst/>
                        </a:rPr>
                        <a:t>Filipinas</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36664</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28864</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33654</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50670</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73382</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4"/>
                  </a:ext>
                </a:extLst>
              </a:tr>
              <a:tr h="410732">
                <a:tc>
                  <a:txBody>
                    <a:bodyPr/>
                    <a:lstStyle/>
                    <a:p>
                      <a:pPr indent="226695" algn="ctr">
                        <a:lnSpc>
                          <a:spcPct val="200000"/>
                        </a:lnSpc>
                        <a:spcAft>
                          <a:spcPts val="0"/>
                        </a:spcAft>
                      </a:pPr>
                      <a:r>
                        <a:rPr lang="es-ES" sz="1600" dirty="0">
                          <a:effectLst/>
                        </a:rPr>
                        <a:t>Ghana</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68157</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88856</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88979</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S" sz="1600" dirty="0">
                          <a:effectLst/>
                        </a:rPr>
                        <a:t>77403</a:t>
                      </a:r>
                      <a:endParaRPr lang="es-EC" sz="1600" dirty="0">
                        <a:effectLst/>
                        <a:latin typeface="Times New Roman"/>
                        <a:ea typeface="Calibri"/>
                        <a:cs typeface="Times New Roman"/>
                      </a:endParaRPr>
                    </a:p>
                  </a:txBody>
                  <a:tcPr marL="44450" marR="44450" marT="0" marB="0" anchor="ctr"/>
                </a:tc>
                <a:tc>
                  <a:txBody>
                    <a:bodyPr/>
                    <a:lstStyle/>
                    <a:p>
                      <a:pPr indent="226695" algn="ctr">
                        <a:lnSpc>
                          <a:spcPct val="200000"/>
                        </a:lnSpc>
                        <a:spcAft>
                          <a:spcPts val="0"/>
                        </a:spcAft>
                      </a:pPr>
                      <a:r>
                        <a:rPr lang="es-EC" sz="1600" dirty="0">
                          <a:effectLst/>
                        </a:rPr>
                        <a:t>67908</a:t>
                      </a:r>
                      <a:endParaRPr lang="es-EC" sz="1600" dirty="0">
                        <a:effectLst/>
                        <a:latin typeface="Times New Roman"/>
                        <a:ea typeface="Calibri"/>
                        <a:cs typeface="Times New Roman"/>
                      </a:endParaRPr>
                    </a:p>
                  </a:txBody>
                  <a:tcPr marL="44450" marR="44450" marT="0" marB="0" anchor="ctr"/>
                </a:tc>
                <a:extLst>
                  <a:ext uri="{0D108BD9-81ED-4DB2-BD59-A6C34878D82A}">
                    <a16:rowId xmlns:a16="http://schemas.microsoft.com/office/drawing/2014/main" xmlns="" val="10005"/>
                  </a:ext>
                </a:extLst>
              </a:tr>
            </a:tbl>
          </a:graphicData>
        </a:graphic>
      </p:graphicFrame>
      <p:sp>
        <p:nvSpPr>
          <p:cNvPr id="8" name="Rectángulo 6"/>
          <p:cNvSpPr/>
          <p:nvPr/>
        </p:nvSpPr>
        <p:spPr>
          <a:xfrm>
            <a:off x="8558155" y="2718692"/>
            <a:ext cx="3633845"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Ecuador </a:t>
            </a:r>
            <a:r>
              <a:rPr lang="es-EC" dirty="0" smtClean="0">
                <a:latin typeface="Times New Roman" panose="02020603050405020304" pitchFamily="18" charset="0"/>
                <a:cs typeface="Times New Roman" panose="02020603050405020304" pitchFamily="18" charset="0"/>
              </a:rPr>
              <a:t>se encuentra </a:t>
            </a:r>
            <a:r>
              <a:rPr lang="es-EC" dirty="0">
                <a:latin typeface="Times New Roman" panose="02020603050405020304" pitchFamily="18" charset="0"/>
                <a:cs typeface="Times New Roman" panose="02020603050405020304" pitchFamily="18" charset="0"/>
              </a:rPr>
              <a:t>entre los cinco principales exportadores en el mundo</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Ecuador y Filipinas </a:t>
            </a:r>
            <a:r>
              <a:rPr lang="es-EC" dirty="0">
                <a:latin typeface="Times New Roman" panose="02020603050405020304" pitchFamily="18" charset="0"/>
                <a:cs typeface="Times New Roman" panose="02020603050405020304" pitchFamily="18" charset="0"/>
              </a:rPr>
              <a:t>tienen una tasa de crecimiento positiva</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Indonesia y Tailandia tienen una tarifa arancelaria 20.5% y 24% </a:t>
            </a:r>
          </a:p>
        </p:txBody>
      </p:sp>
    </p:spTree>
    <p:extLst>
      <p:ext uri="{BB962C8B-B14F-4D97-AF65-F5344CB8AC3E}">
        <p14:creationId xmlns:p14="http://schemas.microsoft.com/office/powerpoint/2010/main" val="278015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Principal competidor Seychelles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20655202"/>
              </p:ext>
            </p:extLst>
          </p:nvPr>
        </p:nvGraphicFramePr>
        <p:xfrm>
          <a:off x="701926" y="1619167"/>
          <a:ext cx="4820569" cy="4613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715598142"/>
              </p:ext>
            </p:extLst>
          </p:nvPr>
        </p:nvGraphicFramePr>
        <p:xfrm>
          <a:off x="6182894" y="1898761"/>
          <a:ext cx="4862095" cy="4189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0535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7432" y="3109459"/>
            <a:ext cx="2549141" cy="798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tabLst>
                <a:tab pos="2779713" algn="l"/>
                <a:tab pos="3043238" algn="l"/>
              </a:tabLst>
            </a:pPr>
            <a:r>
              <a:rPr lang="es-EC" sz="1400" dirty="0"/>
              <a:t>Adquirir certificación de captura legal</a:t>
            </a:r>
          </a:p>
        </p:txBody>
      </p:sp>
      <p:sp>
        <p:nvSpPr>
          <p:cNvPr id="8" name="7 Rectángulo"/>
          <p:cNvSpPr/>
          <p:nvPr/>
        </p:nvSpPr>
        <p:spPr>
          <a:xfrm>
            <a:off x="838984" y="4978435"/>
            <a:ext cx="2549141" cy="798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tabLst>
                <a:tab pos="2779713" algn="l"/>
                <a:tab pos="3043238" algn="l"/>
              </a:tabLst>
            </a:pPr>
            <a:r>
              <a:rPr lang="es-EC" sz="1400" dirty="0"/>
              <a:t>Investigar los requisitos de etiquetado y embalaje </a:t>
            </a:r>
          </a:p>
        </p:txBody>
      </p:sp>
      <p:sp>
        <p:nvSpPr>
          <p:cNvPr id="7" name="6 Rectángulo"/>
          <p:cNvSpPr/>
          <p:nvPr/>
        </p:nvSpPr>
        <p:spPr>
          <a:xfrm>
            <a:off x="6059907" y="4977814"/>
            <a:ext cx="3392907" cy="798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65113" lvl="0" algn="ctr"/>
            <a:r>
              <a:rPr lang="es-EC" sz="1400" dirty="0"/>
              <a:t>estrictos controles de calidad al producto terminado </a:t>
            </a:r>
          </a:p>
        </p:txBody>
      </p:sp>
      <p:sp>
        <p:nvSpPr>
          <p:cNvPr id="6" name="5 Rectángulo"/>
          <p:cNvSpPr/>
          <p:nvPr/>
        </p:nvSpPr>
        <p:spPr>
          <a:xfrm>
            <a:off x="6773775" y="3140993"/>
            <a:ext cx="3392907" cy="798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65113" lvl="0" algn="ctr"/>
            <a:r>
              <a:rPr lang="es-EC" sz="1400" dirty="0"/>
              <a:t>Estandarizar la producción a lineamientos de certificaciones de calidad</a:t>
            </a:r>
          </a:p>
        </p:txBody>
      </p:sp>
      <p:sp>
        <p:nvSpPr>
          <p:cNvPr id="5" name="4 Rectángulo"/>
          <p:cNvSpPr/>
          <p:nvPr/>
        </p:nvSpPr>
        <p:spPr>
          <a:xfrm>
            <a:off x="5077324" y="1916847"/>
            <a:ext cx="3392907" cy="7984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65113" algn="ctr"/>
            <a:r>
              <a:rPr lang="es-EC" sz="1400" dirty="0"/>
              <a:t>planes que reduzca las variaciones en el volumen producción </a:t>
            </a:r>
          </a:p>
        </p:txBody>
      </p:sp>
      <p:sp>
        <p:nvSpPr>
          <p:cNvPr id="2" name="Título 1"/>
          <p:cNvSpPr>
            <a:spLocks noGrp="1"/>
          </p:cNvSpPr>
          <p:nvPr>
            <p:ph type="title"/>
          </p:nvPr>
        </p:nvSpPr>
        <p:spPr/>
        <p:txBody>
          <a:bodyPr>
            <a:normAutofit fontScale="90000"/>
          </a:bodyPr>
          <a:lstStyle/>
          <a:p>
            <a:r>
              <a:rPr lang="es-EC" b="1" dirty="0"/>
              <a:t>Infraestructura y mecanismos de exportación propuestos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10451826"/>
              </p:ext>
            </p:extLst>
          </p:nvPr>
        </p:nvGraphicFramePr>
        <p:xfrm>
          <a:off x="2240939" y="1696453"/>
          <a:ext cx="5242703" cy="4357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4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886" y="165848"/>
            <a:ext cx="8596668" cy="923365"/>
          </a:xfrm>
        </p:spPr>
        <p:txBody>
          <a:bodyPr/>
          <a:lstStyle/>
          <a:p>
            <a:r>
              <a:rPr lang="es-EC" b="1" dirty="0"/>
              <a:t>Industria Atunera </a:t>
            </a:r>
          </a:p>
        </p:txBody>
      </p:sp>
      <p:pic>
        <p:nvPicPr>
          <p:cNvPr id="1026" name="Picture 2" descr="Resultado de imagen para industria atune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89259" y="2102067"/>
            <a:ext cx="3329750" cy="18729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925803488"/>
              </p:ext>
            </p:extLst>
          </p:nvPr>
        </p:nvGraphicFramePr>
        <p:xfrm>
          <a:off x="-1328700" y="2574905"/>
          <a:ext cx="11564471" cy="4004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81498" y="6395205"/>
            <a:ext cx="3954929"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Fuente: Ministerio de Comercio Exterior</a:t>
            </a:r>
            <a:endParaRPr lang="es-EC" dirty="0"/>
          </a:p>
        </p:txBody>
      </p:sp>
      <p:sp>
        <p:nvSpPr>
          <p:cNvPr id="6" name="Rectángulo 5"/>
          <p:cNvSpPr/>
          <p:nvPr/>
        </p:nvSpPr>
        <p:spPr>
          <a:xfrm>
            <a:off x="7473208" y="4170875"/>
            <a:ext cx="471879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SISERVI S.A, BILBOSA S.A, EUROFISH S.A, </a:t>
            </a:r>
            <a:endParaRPr lang="es-EC" dirty="0"/>
          </a:p>
        </p:txBody>
      </p:sp>
      <p:sp>
        <p:nvSpPr>
          <p:cNvPr id="7" name="Rectángulo redondeado 6"/>
          <p:cNvSpPr/>
          <p:nvPr/>
        </p:nvSpPr>
        <p:spPr>
          <a:xfrm>
            <a:off x="2158001" y="1206262"/>
            <a:ext cx="2407024" cy="8282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1.- Política marítima internacional </a:t>
            </a:r>
          </a:p>
        </p:txBody>
      </p:sp>
      <p:sp>
        <p:nvSpPr>
          <p:cNvPr id="8" name="Elipse 7"/>
          <p:cNvSpPr/>
          <p:nvPr/>
        </p:nvSpPr>
        <p:spPr>
          <a:xfrm>
            <a:off x="121022" y="1089213"/>
            <a:ext cx="1734671" cy="106231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Desde la mitad del siglo XX </a:t>
            </a:r>
          </a:p>
        </p:txBody>
      </p:sp>
      <p:sp>
        <p:nvSpPr>
          <p:cNvPr id="10" name="Rectángulo redondeado 9"/>
          <p:cNvSpPr/>
          <p:nvPr/>
        </p:nvSpPr>
        <p:spPr>
          <a:xfrm>
            <a:off x="4719918" y="1181531"/>
            <a:ext cx="3469341" cy="8282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2.- la instalación de plantas para el procesamiento y comercialización de atún</a:t>
            </a:r>
          </a:p>
        </p:txBody>
      </p:sp>
      <p:sp>
        <p:nvSpPr>
          <p:cNvPr id="9" name="Rectángulo redondeado 8"/>
          <p:cNvSpPr/>
          <p:nvPr/>
        </p:nvSpPr>
        <p:spPr>
          <a:xfrm>
            <a:off x="9095608" y="4666431"/>
            <a:ext cx="2025110" cy="656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CERTIFICADOS</a:t>
            </a:r>
          </a:p>
        </p:txBody>
      </p:sp>
    </p:spTree>
    <p:extLst>
      <p:ext uri="{BB962C8B-B14F-4D97-AF65-F5344CB8AC3E}">
        <p14:creationId xmlns:p14="http://schemas.microsoft.com/office/powerpoint/2010/main" val="323440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Requisitos y trámites de exportación</a:t>
            </a:r>
            <a:br>
              <a:rPr lang="es-EC" b="1" dirty="0"/>
            </a:br>
            <a:endParaRPr lang="es-EC" dirty="0"/>
          </a:p>
        </p:txBody>
      </p:sp>
      <p:graphicFrame>
        <p:nvGraphicFramePr>
          <p:cNvPr id="5" name="4 Diagrama"/>
          <p:cNvGraphicFramePr/>
          <p:nvPr>
            <p:extLst>
              <p:ext uri="{D42A27DB-BD31-4B8C-83A1-F6EECF244321}">
                <p14:modId xmlns:p14="http://schemas.microsoft.com/office/powerpoint/2010/main" val="2236468907"/>
              </p:ext>
            </p:extLst>
          </p:nvPr>
        </p:nvGraphicFramePr>
        <p:xfrm>
          <a:off x="83706" y="1644163"/>
          <a:ext cx="11430960" cy="2729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536388" y="4918280"/>
            <a:ext cx="4275747" cy="15693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lvl="0" indent="-171450">
              <a:buFont typeface="Arial" panose="020B0604020202020204" pitchFamily="34" charset="0"/>
              <a:buChar char="•"/>
            </a:pPr>
            <a:r>
              <a:rPr lang="es-EC" sz="1400" dirty="0"/>
              <a:t>Del exportador o declarante</a:t>
            </a:r>
          </a:p>
          <a:p>
            <a:pPr marL="171450" lvl="0" indent="-171450">
              <a:buFont typeface="Arial" panose="020B0604020202020204" pitchFamily="34" charset="0"/>
              <a:buChar char="•"/>
            </a:pPr>
            <a:r>
              <a:rPr lang="es-EC" sz="1400" dirty="0"/>
              <a:t>Descripción de mercancía por ítem de factura</a:t>
            </a:r>
          </a:p>
          <a:p>
            <a:pPr marL="171450" lvl="0" indent="-171450">
              <a:buFont typeface="Arial" panose="020B0604020202020204" pitchFamily="34" charset="0"/>
              <a:buChar char="•"/>
            </a:pPr>
            <a:r>
              <a:rPr lang="es-EC" sz="1400" dirty="0"/>
              <a:t>Datos del consignante</a:t>
            </a:r>
          </a:p>
          <a:p>
            <a:pPr marL="171450" lvl="0" indent="-171450">
              <a:buFont typeface="Arial" panose="020B0604020202020204" pitchFamily="34" charset="0"/>
              <a:buChar char="•"/>
            </a:pPr>
            <a:r>
              <a:rPr lang="es-EC" sz="1400" dirty="0"/>
              <a:t>Destino de la carga</a:t>
            </a:r>
          </a:p>
          <a:p>
            <a:pPr marL="171450" lvl="0" indent="-171450">
              <a:buFont typeface="Arial" panose="020B0604020202020204" pitchFamily="34" charset="0"/>
              <a:buChar char="•"/>
            </a:pPr>
            <a:r>
              <a:rPr lang="es-EC" sz="1400" dirty="0"/>
              <a:t>Cantidades</a:t>
            </a:r>
          </a:p>
          <a:p>
            <a:pPr marL="171450" lvl="0" indent="-171450">
              <a:buFont typeface="Arial" panose="020B0604020202020204" pitchFamily="34" charset="0"/>
              <a:buChar char="•"/>
            </a:pPr>
            <a:r>
              <a:rPr lang="es-EC" sz="1400" dirty="0"/>
              <a:t>Peso; y demás datos relativos a la mercancía.</a:t>
            </a:r>
          </a:p>
        </p:txBody>
      </p:sp>
      <p:sp>
        <p:nvSpPr>
          <p:cNvPr id="7" name="6 Flecha abajo"/>
          <p:cNvSpPr/>
          <p:nvPr/>
        </p:nvSpPr>
        <p:spPr>
          <a:xfrm>
            <a:off x="3809301" y="4186982"/>
            <a:ext cx="1717870" cy="553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DAE</a:t>
            </a:r>
          </a:p>
        </p:txBody>
      </p:sp>
    </p:spTree>
    <p:extLst>
      <p:ext uri="{BB962C8B-B14F-4D97-AF65-F5344CB8AC3E}">
        <p14:creationId xmlns:p14="http://schemas.microsoft.com/office/powerpoint/2010/main" val="2285200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865" y="386427"/>
            <a:ext cx="8596668" cy="1320800"/>
          </a:xfrm>
        </p:spPr>
        <p:txBody>
          <a:bodyPr/>
          <a:lstStyle/>
          <a:p>
            <a:r>
              <a:rPr lang="es-ES" b="1" dirty="0"/>
              <a:t>Conclusiones</a:t>
            </a:r>
            <a:endParaRPr lang="es-EC" dirty="0"/>
          </a:p>
        </p:txBody>
      </p:sp>
      <p:sp>
        <p:nvSpPr>
          <p:cNvPr id="3" name="Marcador de contenido 2"/>
          <p:cNvSpPr>
            <a:spLocks noGrp="1"/>
          </p:cNvSpPr>
          <p:nvPr>
            <p:ph idx="1"/>
          </p:nvPr>
        </p:nvSpPr>
        <p:spPr>
          <a:xfrm>
            <a:off x="202549" y="1217246"/>
            <a:ext cx="11373663" cy="3880773"/>
          </a:xfrm>
        </p:spPr>
        <p:txBody>
          <a:bodyPr>
            <a:noAutofit/>
          </a:bodyPr>
          <a:lstStyle/>
          <a:p>
            <a:pPr lvl="0"/>
            <a:r>
              <a:rPr lang="es-ES" dirty="0"/>
              <a:t>La exportación de la sub-partida </a:t>
            </a:r>
            <a:r>
              <a:rPr lang="es-EC" dirty="0"/>
              <a:t>1604.14.10.12 “Conservas de atún en agua y sal” ha conseguido crecer en productividad e imagen ya que las empresas ecuatorianas que se dedican a esta actividad realizan inversiones para obtener certificados, con el objetivo de proteger la seguridad y vida marina lo cual conlleva a proyectarse de mejor manera a los ojos de Unión Europea, también estas inversiones son para incrementar su producción lo cual benéfica a los ecuatorianos ya que se crean nuevas plazas de trabajo.</a:t>
            </a:r>
          </a:p>
          <a:p>
            <a:pPr lvl="0"/>
            <a:r>
              <a:rPr lang="es-ES" dirty="0"/>
              <a:t>La exportación de la sub-partida </a:t>
            </a:r>
            <a:r>
              <a:rPr lang="es-EC" dirty="0"/>
              <a:t>1604.14.10.12 “Conservas de atún en agua y sal” aporta positivamente a la balanza comercial no petrolera gracias a que en el periodo 2014-2018 tuvo un promedio positivo de más de 99 millones de dólares anuales, esto beneficia al Ecuador ya que ingresan divisas al país y s</a:t>
            </a:r>
            <a:r>
              <a:rPr lang="es-ES" dirty="0"/>
              <a:t>i las exportaciones de la sub-partida disminuyen podrá provocar </a:t>
            </a:r>
            <a:r>
              <a:rPr lang="es-EC" dirty="0"/>
              <a:t>un déficit comercial.</a:t>
            </a:r>
          </a:p>
          <a:p>
            <a:pPr lvl="0"/>
            <a:r>
              <a:rPr lang="es-ES" dirty="0"/>
              <a:t>El precio que tiene la sub-partida </a:t>
            </a:r>
            <a:r>
              <a:rPr lang="es-EC" dirty="0"/>
              <a:t>1604.14.10.12 “Conservas de atún en agua y sal” en el mercado europeo es competitivo gracias a que ingresa con un arancel del 0%, si las preferencias se eliminaran el precio actual de $ 4,893 ingresará con un arancel del 24% perdiendo competitividad en el mercado e ingresos a la industria atunera ecuatoriana.</a:t>
            </a:r>
          </a:p>
          <a:p>
            <a:pPr lvl="0"/>
            <a:r>
              <a:rPr lang="es-ES" dirty="0"/>
              <a:t>Las preferencias arancelarias establecidos en el Acuerdo Multipartes en el 2017 con la Unión Europea trae muchos beneficios al Ecuador</a:t>
            </a:r>
            <a:r>
              <a:rPr lang="es-EC" dirty="0"/>
              <a:t>,</a:t>
            </a:r>
            <a:r>
              <a:rPr lang="es-ES" dirty="0"/>
              <a:t> si el Gobierno mediante Diego Caicedo, quién es el viceministro de Comercio Exterior, no logra ratificar el acuerdo con el Re</a:t>
            </a:r>
            <a:r>
              <a:rPr lang="es-EC" dirty="0"/>
              <a:t>i</a:t>
            </a:r>
            <a:r>
              <a:rPr lang="es-ES" dirty="0"/>
              <a:t>no Unido antes de que el Brexit entre en vigencia provocará grandes pérdidas a la industria atunera ecuatoriana dejando de percibir </a:t>
            </a:r>
            <a:r>
              <a:rPr lang="es-EC" dirty="0"/>
              <a:t>un aproximado de 921 718,6 m</a:t>
            </a:r>
            <a:r>
              <a:rPr lang="es-ES" dirty="0"/>
              <a:t>i</a:t>
            </a:r>
            <a:r>
              <a:rPr lang="es-EC" dirty="0"/>
              <a:t>les de dólares anules.</a:t>
            </a:r>
          </a:p>
        </p:txBody>
      </p:sp>
    </p:spTree>
    <p:extLst>
      <p:ext uri="{BB962C8B-B14F-4D97-AF65-F5344CB8AC3E}">
        <p14:creationId xmlns:p14="http://schemas.microsoft.com/office/powerpoint/2010/main" val="604821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Recomendaciones</a:t>
            </a:r>
            <a:r>
              <a:rPr lang="es-EC" b="1" dirty="0"/>
              <a:t/>
            </a:r>
            <a:br>
              <a:rPr lang="es-EC" b="1" dirty="0"/>
            </a:br>
            <a:endParaRPr lang="es-EC" dirty="0"/>
          </a:p>
        </p:txBody>
      </p:sp>
      <p:sp>
        <p:nvSpPr>
          <p:cNvPr id="3" name="Marcador de contenido 2"/>
          <p:cNvSpPr>
            <a:spLocks noGrp="1"/>
          </p:cNvSpPr>
          <p:nvPr>
            <p:ph idx="1"/>
          </p:nvPr>
        </p:nvSpPr>
        <p:spPr>
          <a:xfrm>
            <a:off x="448734" y="1668220"/>
            <a:ext cx="8596668" cy="3880773"/>
          </a:xfrm>
        </p:spPr>
        <p:txBody>
          <a:bodyPr>
            <a:normAutofit fontScale="92500" lnSpcReduction="20000"/>
          </a:bodyPr>
          <a:lstStyle/>
          <a:p>
            <a:pPr lvl="0"/>
            <a:r>
              <a:rPr lang="es-ES" sz="1900" dirty="0"/>
              <a:t>Que la Industria atunera ecuatoriana continúe invirtiendo en mejorar su capacidad de acarreo con nuevas flotas atuneras con el objetivo de ser en un fututo la primera en la industria atunera nivel mundial.</a:t>
            </a:r>
            <a:endParaRPr lang="es-EC" sz="1900" dirty="0"/>
          </a:p>
          <a:p>
            <a:pPr lvl="0"/>
            <a:r>
              <a:rPr lang="es-ES" sz="1900" dirty="0"/>
              <a:t>Que el Viceministro de Comercio Exterior encargado de la negociación para un nuevo tratado con el Reino Unido formule nuevos beneficios en el proceso de negociación para todos los productos ecuatorianos para que nuestra balanza comercial no petrolera conserve el superávit comercial.   </a:t>
            </a:r>
            <a:endParaRPr lang="es-EC" sz="1900" dirty="0"/>
          </a:p>
          <a:p>
            <a:pPr lvl="0"/>
            <a:r>
              <a:rPr lang="es-ES" sz="1900" dirty="0"/>
              <a:t>Que el Misterio de comercio exterior mantenga las preferencias arancelaras del 0% para la industria atunera en el nuevo acuerdo comercial con el Reino Unido a fin de no perder competitividad en el mercado británico.</a:t>
            </a:r>
            <a:endParaRPr lang="es-EC" sz="1900" dirty="0"/>
          </a:p>
          <a:p>
            <a:pPr lvl="0"/>
            <a:r>
              <a:rPr lang="es-ES" sz="1900" dirty="0"/>
              <a:t>Que Pro ecuador difunda a nivel mundial los certificados obtenidos por las empresas que se dedican a la exportación de la sub-partida  </a:t>
            </a:r>
            <a:r>
              <a:rPr lang="es-EC" sz="1900" dirty="0"/>
              <a:t>1604.14.10.12 “Conservas de atún en agua y sal” para mejorar no solo la imagen de Ecuador a nivel mundial s</a:t>
            </a:r>
            <a:r>
              <a:rPr lang="es-ES" sz="1900" dirty="0"/>
              <a:t>i</a:t>
            </a:r>
            <a:r>
              <a:rPr lang="es-EC" sz="1900" dirty="0"/>
              <a:t>no atraer nuevos oferentes para la industria atunera ecuatoriana.</a:t>
            </a:r>
          </a:p>
          <a:p>
            <a:endParaRPr lang="es-EC" dirty="0"/>
          </a:p>
        </p:txBody>
      </p:sp>
    </p:spTree>
    <p:extLst>
      <p:ext uri="{BB962C8B-B14F-4D97-AF65-F5344CB8AC3E}">
        <p14:creationId xmlns:p14="http://schemas.microsoft.com/office/powerpoint/2010/main" val="41172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181" y="125505"/>
            <a:ext cx="8596668" cy="1320800"/>
          </a:xfrm>
        </p:spPr>
        <p:txBody>
          <a:bodyPr/>
          <a:lstStyle/>
          <a:p>
            <a:r>
              <a:rPr lang="es-EC" dirty="0"/>
              <a:t>Acuerdo Multipartes entre Ecuador y la Unión Europea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7035410"/>
              </p:ext>
            </p:extLst>
          </p:nvPr>
        </p:nvGraphicFramePr>
        <p:xfrm>
          <a:off x="204599" y="1196788"/>
          <a:ext cx="11376212" cy="531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ACUER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64" y="4685416"/>
            <a:ext cx="3044825" cy="2028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579223" y="4964912"/>
            <a:ext cx="338865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Ecuador en los últimos años ha mantenido una balanza comercial positiva con el Reino Unido, en el 2018</a:t>
            </a:r>
            <a:endParaRPr lang="es-EC" dirty="0"/>
          </a:p>
        </p:txBody>
      </p:sp>
      <p:pic>
        <p:nvPicPr>
          <p:cNvPr id="7" name="Imagen 6"/>
          <p:cNvPicPr>
            <a:picLocks noChangeAspect="1"/>
          </p:cNvPicPr>
          <p:nvPr/>
        </p:nvPicPr>
        <p:blipFill>
          <a:blip r:embed="rId8"/>
          <a:stretch>
            <a:fillRect/>
          </a:stretch>
        </p:blipFill>
        <p:spPr>
          <a:xfrm>
            <a:off x="9214316" y="3510051"/>
            <a:ext cx="2118472" cy="1175365"/>
          </a:xfrm>
          <a:prstGeom prst="rect">
            <a:avLst/>
          </a:prstGeom>
        </p:spPr>
      </p:pic>
      <p:pic>
        <p:nvPicPr>
          <p:cNvPr id="2054" name="Picture 6" descr="Resultado de imagen para ATUN ECUATORIANO DE EXPORTACI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4627" y="2292858"/>
            <a:ext cx="1997849" cy="87405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10"/>
          <a:stretch>
            <a:fillRect/>
          </a:stretch>
        </p:blipFill>
        <p:spPr>
          <a:xfrm>
            <a:off x="9425545" y="785905"/>
            <a:ext cx="1696011" cy="1130674"/>
          </a:xfrm>
          <a:prstGeom prst="rect">
            <a:avLst/>
          </a:prstGeom>
        </p:spPr>
      </p:pic>
    </p:spTree>
    <p:extLst>
      <p:ext uri="{BB962C8B-B14F-4D97-AF65-F5344CB8AC3E}">
        <p14:creationId xmlns:p14="http://schemas.microsoft.com/office/powerpoint/2010/main" val="239472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El Brexit</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21565191"/>
              </p:ext>
            </p:extLst>
          </p:nvPr>
        </p:nvGraphicFramePr>
        <p:xfrm>
          <a:off x="677862" y="1667436"/>
          <a:ext cx="10550431" cy="4374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84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Consecuencias por el Hard Brexit</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90798678"/>
              </p:ext>
            </p:extLst>
          </p:nvPr>
        </p:nvGraphicFramePr>
        <p:xfrm>
          <a:off x="403412" y="1775012"/>
          <a:ext cx="8870763" cy="4267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663672" y="2895320"/>
            <a:ext cx="2143125" cy="2143125"/>
          </a:xfrm>
          <a:prstGeom prst="rect">
            <a:avLst/>
          </a:prstGeom>
        </p:spPr>
      </p:pic>
    </p:spTree>
    <p:extLst>
      <p:ext uri="{BB962C8B-B14F-4D97-AF65-F5344CB8AC3E}">
        <p14:creationId xmlns:p14="http://schemas.microsoft.com/office/powerpoint/2010/main" val="196450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507" y="286871"/>
            <a:ext cx="8596668" cy="1320800"/>
          </a:xfrm>
        </p:spPr>
        <p:txBody>
          <a:bodyPr/>
          <a:lstStyle/>
          <a:p>
            <a:r>
              <a:rPr lang="es-EC" b="1" dirty="0"/>
              <a:t>Resolución Comex 019-2019</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7289842"/>
              </p:ext>
            </p:extLst>
          </p:nvPr>
        </p:nvGraphicFramePr>
        <p:xfrm>
          <a:off x="677507" y="1421000"/>
          <a:ext cx="11316914" cy="488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BREXI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940" y="4398831"/>
            <a:ext cx="1914899" cy="127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4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181" y="168275"/>
            <a:ext cx="8596668" cy="1320800"/>
          </a:xfrm>
        </p:spPr>
        <p:txBody>
          <a:bodyPr/>
          <a:lstStyle/>
          <a:p>
            <a:r>
              <a:rPr lang="es-EC" b="1" dirty="0"/>
              <a:t>Planteamiento del problema </a:t>
            </a:r>
            <a:br>
              <a:rPr lang="es-EC" b="1" dirty="0"/>
            </a:br>
            <a:endParaRPr lang="es-EC" dirty="0"/>
          </a:p>
        </p:txBody>
      </p:sp>
      <p:sp>
        <p:nvSpPr>
          <p:cNvPr id="6" name="Rectángulo redondeado 5"/>
          <p:cNvSpPr/>
          <p:nvPr/>
        </p:nvSpPr>
        <p:spPr>
          <a:xfrm>
            <a:off x="0" y="5294965"/>
            <a:ext cx="2393577" cy="754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New Roman" panose="02020603050405020304" pitchFamily="18" charset="0"/>
                <a:ea typeface="Times New Roman" panose="02020603050405020304" pitchFamily="18" charset="0"/>
              </a:rPr>
              <a:t>Determinación de variables</a:t>
            </a: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186719883"/>
              </p:ext>
            </p:extLst>
          </p:nvPr>
        </p:nvGraphicFramePr>
        <p:xfrm>
          <a:off x="462181" y="828675"/>
          <a:ext cx="10671456"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5455023" y="4750250"/>
            <a:ext cx="463027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226695">
              <a:lnSpc>
                <a:spcPct val="200000"/>
              </a:lnSpc>
              <a:spcBef>
                <a:spcPts val="600"/>
              </a:spcBef>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Exportaciones de la subpartida </a:t>
            </a:r>
            <a:r>
              <a:rPr lang="es-ES" dirty="0">
                <a:latin typeface="Times New Roman" panose="02020603050405020304" pitchFamily="18" charset="0"/>
                <a:ea typeface="Calibri" panose="020F0502020204030204" pitchFamily="34" charset="0"/>
                <a:cs typeface="Times New Roman" panose="02020603050405020304" pitchFamily="18" charset="0"/>
              </a:rPr>
              <a:t>1604.14.10.12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2797953" y="5001180"/>
            <a:ext cx="2127570"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Variable dependiente</a:t>
            </a:r>
            <a:endParaRPr lang="es-EC" dirty="0"/>
          </a:p>
        </p:txBody>
      </p:sp>
      <p:sp>
        <p:nvSpPr>
          <p:cNvPr id="11" name="Rectángulo 10"/>
          <p:cNvSpPr/>
          <p:nvPr/>
        </p:nvSpPr>
        <p:spPr>
          <a:xfrm>
            <a:off x="2701773" y="6050926"/>
            <a:ext cx="2319930"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dirty="0">
                <a:solidFill>
                  <a:schemeClr val="dk1"/>
                </a:solidFill>
                <a:latin typeface="Times New Roman" panose="02020603050405020304" pitchFamily="18" charset="0"/>
                <a:ea typeface="Calibri" panose="020F0502020204030204" pitchFamily="34" charset="0"/>
              </a:rPr>
              <a:t>Variable</a:t>
            </a:r>
            <a:r>
              <a:rPr lang="es-EC" dirty="0">
                <a:latin typeface="Times New Roman" panose="02020603050405020304" pitchFamily="18" charset="0"/>
                <a:ea typeface="Calibri" panose="020F0502020204030204" pitchFamily="34" charset="0"/>
              </a:rPr>
              <a:t> Independiente</a:t>
            </a:r>
            <a:endParaRPr lang="es-EC" dirty="0"/>
          </a:p>
        </p:txBody>
      </p:sp>
      <p:sp>
        <p:nvSpPr>
          <p:cNvPr id="12" name="Rectángulo 11"/>
          <p:cNvSpPr/>
          <p:nvPr/>
        </p:nvSpPr>
        <p:spPr>
          <a:xfrm>
            <a:off x="5582756" y="6020439"/>
            <a:ext cx="383951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rPr>
              <a:t>Porcentaje de preferencias arancelarias </a:t>
            </a:r>
            <a:endParaRPr lang="es-EC" dirty="0"/>
          </a:p>
        </p:txBody>
      </p:sp>
    </p:spTree>
    <p:extLst>
      <p:ext uri="{BB962C8B-B14F-4D97-AF65-F5344CB8AC3E}">
        <p14:creationId xmlns:p14="http://schemas.microsoft.com/office/powerpoint/2010/main" val="47341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Teorías y Modelos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72022325"/>
              </p:ext>
            </p:extLst>
          </p:nvPr>
        </p:nvGraphicFramePr>
        <p:xfrm>
          <a:off x="556838" y="1452282"/>
          <a:ext cx="11182444" cy="4760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teorias">
            <a:extLst>
              <a:ext uri="{FF2B5EF4-FFF2-40B4-BE49-F238E27FC236}">
                <a16:creationId xmlns:a16="http://schemas.microsoft.com/office/drawing/2014/main" xmlns="" id="{441811A9-175E-4CFD-9634-AC2C665C4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379" y="217330"/>
            <a:ext cx="1234952" cy="123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3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440" y="192741"/>
            <a:ext cx="8596668" cy="1320800"/>
          </a:xfrm>
        </p:spPr>
        <p:txBody>
          <a:bodyPr/>
          <a:lstStyle/>
          <a:p>
            <a:pPr algn="ctr"/>
            <a:r>
              <a:rPr lang="es-EC" b="1" dirty="0"/>
              <a:t>Objetivos</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9437842"/>
              </p:ext>
            </p:extLst>
          </p:nvPr>
        </p:nvGraphicFramePr>
        <p:xfrm>
          <a:off x="4317533" y="2315882"/>
          <a:ext cx="7699655"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51011" y="2173241"/>
            <a:ext cx="3541059"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Analizar la relación comercial entre Ecuador y el Reino Unido en la sub-partida  </a:t>
            </a:r>
            <a:r>
              <a:rPr lang="es-ES" dirty="0">
                <a:latin typeface="Times New Roman" panose="02020603050405020304" pitchFamily="18" charset="0"/>
                <a:ea typeface="Calibri" panose="020F0502020204030204" pitchFamily="34" charset="0"/>
                <a:cs typeface="Times New Roman" panose="02020603050405020304" pitchFamily="18" charset="0"/>
              </a:rPr>
              <a:t>1604.14.10.12 </a:t>
            </a:r>
            <a:r>
              <a:rPr lang="es-EC" dirty="0">
                <a:latin typeface="Times New Roman" panose="02020603050405020304" pitchFamily="18" charset="0"/>
                <a:ea typeface="Calibri" panose="020F0502020204030204" pitchFamily="34" charset="0"/>
                <a:cs typeface="Times New Roman" panose="02020603050405020304" pitchFamily="18" charset="0"/>
              </a:rPr>
              <a:t>en los años 2014 al 2018 mediante un estudio cuantitativo y cualitativo para determinar el impacto que ha tenido dentro de la balanza comercial.</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redondeado 7"/>
          <p:cNvSpPr/>
          <p:nvPr/>
        </p:nvSpPr>
        <p:spPr>
          <a:xfrm>
            <a:off x="650440" y="939799"/>
            <a:ext cx="2689412"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Objetivo general</a:t>
            </a:r>
          </a:p>
        </p:txBody>
      </p:sp>
      <p:sp>
        <p:nvSpPr>
          <p:cNvPr id="9" name="Rectángulo redondeado 8"/>
          <p:cNvSpPr/>
          <p:nvPr/>
        </p:nvSpPr>
        <p:spPr>
          <a:xfrm>
            <a:off x="6446136" y="939799"/>
            <a:ext cx="2689412"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Objetivos específicos</a:t>
            </a:r>
          </a:p>
        </p:txBody>
      </p:sp>
      <p:pic>
        <p:nvPicPr>
          <p:cNvPr id="1026" name="Picture 2" descr="Resultado de imagen para objetivos">
            <a:extLst>
              <a:ext uri="{FF2B5EF4-FFF2-40B4-BE49-F238E27FC236}">
                <a16:creationId xmlns:a16="http://schemas.microsoft.com/office/drawing/2014/main" xmlns="" id="{481AC0DC-2AF8-4238-AA37-E2AC2877B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4896" y="5468656"/>
            <a:ext cx="1710104" cy="106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32748"/>
      </p:ext>
    </p:extLst>
  </p:cSld>
  <p:clrMapOvr>
    <a:masterClrMapping/>
  </p:clrMapOvr>
</p:sld>
</file>

<file path=ppt/theme/theme1.xml><?xml version="1.0" encoding="utf-8"?>
<a:theme xmlns:a="http://schemas.openxmlformats.org/drawingml/2006/main" name="Facet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as de bor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610</TotalTime>
  <Words>1775</Words>
  <Application>Microsoft Office PowerPoint</Application>
  <PresentationFormat>Personalizado</PresentationFormat>
  <Paragraphs>235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Faceta</vt:lpstr>
      <vt:lpstr>ANÁLISIS DE LAS Exportaciones DE la subpartida  1604.14.10.12 “Conservas de atún en agua y sal” DEL ECUADOR AL REINO UNIDO y el impacto de LA VARIACIÓN DEL AD-VALOREM POR LA ELIMINACIÓN DE LAS PREFERENCIAS ARANCELARIAS</vt:lpstr>
      <vt:lpstr>Industria Atunera </vt:lpstr>
      <vt:lpstr>Acuerdo Multipartes entre Ecuador y la Unión Europea </vt:lpstr>
      <vt:lpstr>El Brexit </vt:lpstr>
      <vt:lpstr>Consecuencias por el Hard Brexit</vt:lpstr>
      <vt:lpstr>Resolución Comex 019-2019</vt:lpstr>
      <vt:lpstr>Planteamiento del problema  </vt:lpstr>
      <vt:lpstr>Teorías y Modelos</vt:lpstr>
      <vt:lpstr>Objetivos </vt:lpstr>
      <vt:lpstr>Metodología</vt:lpstr>
      <vt:lpstr>Análisis del impacto de la industria atunera en la Balanza Comercial no petrolera Ecuador – Reino Unido </vt:lpstr>
      <vt:lpstr>Análisis de las exportaciones de la industria atunera </vt:lpstr>
      <vt:lpstr>Análisis de las restricciones a la industria atunera  </vt:lpstr>
      <vt:lpstr>Análisis de la competitividad de la industria atunera  </vt:lpstr>
      <vt:lpstr>Precio Competidores.</vt:lpstr>
      <vt:lpstr>Principales exportadores</vt:lpstr>
      <vt:lpstr>Principales competidores en miles de dólares exportados al Reino Unido</vt:lpstr>
      <vt:lpstr>Principal competidor Seychelles</vt:lpstr>
      <vt:lpstr>Infraestructura y mecanismos de exportación propuestos  </vt:lpstr>
      <vt:lpstr>Requisitos y trámites de exportación </vt:lpstr>
      <vt:lpstr>Conclusiones</vt:lpstr>
      <vt:lpstr>Recomendaciones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exportaciones DE la subpartida  1604.14.10.12 “Conservas de atún en agua y sal” DEL ECUADOR AL REINO UNIDO y el impacto dE LA VARIACIÓN DEL AD-VALOREM POR LA ELIMINACIÓN DE LAS PREFERENCIA ARANCELARIAS</dc:title>
  <dc:creator>Erika</dc:creator>
  <cp:lastModifiedBy>Usuario de Windows</cp:lastModifiedBy>
  <cp:revision>45</cp:revision>
  <dcterms:created xsi:type="dcterms:W3CDTF">2020-01-26T15:54:10Z</dcterms:created>
  <dcterms:modified xsi:type="dcterms:W3CDTF">2020-02-06T17:28:00Z</dcterms:modified>
</cp:coreProperties>
</file>