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4"/>
  </p:notesMasterIdLst>
  <p:sldIdLst>
    <p:sldId id="259" r:id="rId2"/>
    <p:sldId id="270" r:id="rId3"/>
    <p:sldId id="316" r:id="rId4"/>
    <p:sldId id="342" r:id="rId5"/>
    <p:sldId id="344" r:id="rId6"/>
    <p:sldId id="319" r:id="rId7"/>
    <p:sldId id="345" r:id="rId8"/>
    <p:sldId id="346" r:id="rId9"/>
    <p:sldId id="348" r:id="rId10"/>
    <p:sldId id="349" r:id="rId11"/>
    <p:sldId id="361" r:id="rId12"/>
    <p:sldId id="350" r:id="rId13"/>
    <p:sldId id="352" r:id="rId14"/>
    <p:sldId id="353" r:id="rId15"/>
    <p:sldId id="356" r:id="rId16"/>
    <p:sldId id="355" r:id="rId17"/>
    <p:sldId id="357" r:id="rId18"/>
    <p:sldId id="260" r:id="rId19"/>
    <p:sldId id="323" r:id="rId20"/>
    <p:sldId id="358" r:id="rId21"/>
    <p:sldId id="322" r:id="rId22"/>
    <p:sldId id="324" r:id="rId23"/>
    <p:sldId id="359" r:id="rId24"/>
    <p:sldId id="360" r:id="rId25"/>
    <p:sldId id="327" r:id="rId26"/>
    <p:sldId id="326" r:id="rId27"/>
    <p:sldId id="328" r:id="rId28"/>
    <p:sldId id="354" r:id="rId29"/>
    <p:sldId id="329" r:id="rId30"/>
    <p:sldId id="330" r:id="rId31"/>
    <p:sldId id="331" r:id="rId32"/>
    <p:sldId id="332" r:id="rId33"/>
    <p:sldId id="303" r:id="rId34"/>
    <p:sldId id="334" r:id="rId35"/>
    <p:sldId id="362" r:id="rId36"/>
    <p:sldId id="336" r:id="rId37"/>
    <p:sldId id="335" r:id="rId38"/>
    <p:sldId id="363" r:id="rId39"/>
    <p:sldId id="338" r:id="rId40"/>
    <p:sldId id="339" r:id="rId41"/>
    <p:sldId id="340" r:id="rId42"/>
    <p:sldId id="341" r:id="rId43"/>
    <p:sldId id="364" r:id="rId44"/>
    <p:sldId id="365" r:id="rId45"/>
    <p:sldId id="333" r:id="rId46"/>
    <p:sldId id="304" r:id="rId47"/>
    <p:sldId id="366" r:id="rId48"/>
    <p:sldId id="312" r:id="rId49"/>
    <p:sldId id="337" r:id="rId50"/>
    <p:sldId id="367" r:id="rId51"/>
    <p:sldId id="325" r:id="rId52"/>
    <p:sldId id="36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 Muñoz" userId="8fe28f4e7be6c893" providerId="LiveId" clId="{146FA180-8E9E-48C5-B93D-CD9F61EBE5FA}"/>
    <pc:docChg chg="undo custSel addSld delSld modSld sldOrd">
      <pc:chgData name="Erick Muñoz" userId="8fe28f4e7be6c893" providerId="LiveId" clId="{146FA180-8E9E-48C5-B93D-CD9F61EBE5FA}" dt="2020-01-24T06:37:50.999" v="620" actId="47"/>
      <pc:docMkLst>
        <pc:docMk/>
      </pc:docMkLst>
      <pc:sldChg chg="delSp modSp add">
        <pc:chgData name="Erick Muñoz" userId="8fe28f4e7be6c893" providerId="LiveId" clId="{146FA180-8E9E-48C5-B93D-CD9F61EBE5FA}" dt="2020-01-24T04:53:44.643" v="147" actId="1076"/>
        <pc:sldMkLst>
          <pc:docMk/>
          <pc:sldMk cId="2141253847" sldId="260"/>
        </pc:sldMkLst>
        <pc:spChg chg="mod">
          <ac:chgData name="Erick Muñoz" userId="8fe28f4e7be6c893" providerId="LiveId" clId="{146FA180-8E9E-48C5-B93D-CD9F61EBE5FA}" dt="2020-01-24T04:53:44.643" v="147" actId="1076"/>
          <ac:spMkLst>
            <pc:docMk/>
            <pc:sldMk cId="2141253847" sldId="260"/>
            <ac:spMk id="75" creationId="{E623F98E-5FFF-4701-A99F-87B202C66033}"/>
          </ac:spMkLst>
        </pc:spChg>
        <pc:grpChg chg="del">
          <ac:chgData name="Erick Muñoz" userId="8fe28f4e7be6c893" providerId="LiveId" clId="{146FA180-8E9E-48C5-B93D-CD9F61EBE5FA}" dt="2020-01-24T04:53:19.075" v="139" actId="478"/>
          <ac:grpSpMkLst>
            <pc:docMk/>
            <pc:sldMk cId="2141253847" sldId="260"/>
            <ac:grpSpMk id="80" creationId="{B347FCAE-CD51-47C1-A0E5-7FE287A79E42}"/>
          </ac:grpSpMkLst>
        </pc:grpChg>
      </pc:sldChg>
      <pc:sldChg chg="delSp add">
        <pc:chgData name="Erick Muñoz" userId="8fe28f4e7be6c893" providerId="LiveId" clId="{146FA180-8E9E-48C5-B93D-CD9F61EBE5FA}" dt="2020-01-24T04:10:58.621" v="94" actId="478"/>
        <pc:sldMkLst>
          <pc:docMk/>
          <pc:sldMk cId="2515976855" sldId="262"/>
        </pc:sldMkLst>
        <pc:grpChg chg="del">
          <ac:chgData name="Erick Muñoz" userId="8fe28f4e7be6c893" providerId="LiveId" clId="{146FA180-8E9E-48C5-B93D-CD9F61EBE5FA}" dt="2020-01-24T04:10:58.621" v="94" actId="478"/>
          <ac:grpSpMkLst>
            <pc:docMk/>
            <pc:sldMk cId="2515976855" sldId="262"/>
            <ac:grpSpMk id="3" creationId="{B347FCAE-CD51-47C1-A0E5-7FE287A79E42}"/>
          </ac:grpSpMkLst>
        </pc:grpChg>
      </pc:sldChg>
      <pc:sldChg chg="delSp modSp del">
        <pc:chgData name="Erick Muñoz" userId="8fe28f4e7be6c893" providerId="LiveId" clId="{146FA180-8E9E-48C5-B93D-CD9F61EBE5FA}" dt="2020-01-24T04:05:45.726" v="10" actId="47"/>
        <pc:sldMkLst>
          <pc:docMk/>
          <pc:sldMk cId="3061345551" sldId="265"/>
        </pc:sldMkLst>
        <pc:spChg chg="del mod">
          <ac:chgData name="Erick Muñoz" userId="8fe28f4e7be6c893" providerId="LiveId" clId="{146FA180-8E9E-48C5-B93D-CD9F61EBE5FA}" dt="2020-01-24T03:55:15.921" v="2"/>
          <ac:spMkLst>
            <pc:docMk/>
            <pc:sldMk cId="3061345551" sldId="265"/>
            <ac:spMk id="2" creationId="{E623F98E-5FFF-4701-A99F-87B202C66033}"/>
          </ac:spMkLst>
        </pc:spChg>
      </pc:sldChg>
      <pc:sldChg chg="delSp add">
        <pc:chgData name="Erick Muñoz" userId="8fe28f4e7be6c893" providerId="LiveId" clId="{146FA180-8E9E-48C5-B93D-CD9F61EBE5FA}" dt="2020-01-24T06:24:16.557" v="501" actId="478"/>
        <pc:sldMkLst>
          <pc:docMk/>
          <pc:sldMk cId="2583685059" sldId="300"/>
        </pc:sldMkLst>
        <pc:grpChg chg="del">
          <ac:chgData name="Erick Muñoz" userId="8fe28f4e7be6c893" providerId="LiveId" clId="{146FA180-8E9E-48C5-B93D-CD9F61EBE5FA}" dt="2020-01-24T06:24:16.557" v="501" actId="478"/>
          <ac:grpSpMkLst>
            <pc:docMk/>
            <pc:sldMk cId="2583685059" sldId="300"/>
            <ac:grpSpMk id="3" creationId="{B347FCAE-CD51-47C1-A0E5-7FE287A79E42}"/>
          </ac:grpSpMkLst>
        </pc:grpChg>
      </pc:sldChg>
      <pc:sldChg chg="addSp delSp modSp add ord">
        <pc:chgData name="Erick Muñoz" userId="8fe28f4e7be6c893" providerId="LiveId" clId="{146FA180-8E9E-48C5-B93D-CD9F61EBE5FA}" dt="2020-01-24T05:51:35.310" v="199" actId="12100"/>
        <pc:sldMkLst>
          <pc:docMk/>
          <pc:sldMk cId="2364247103" sldId="302"/>
        </pc:sldMkLst>
        <pc:spChg chg="del">
          <ac:chgData name="Erick Muñoz" userId="8fe28f4e7be6c893" providerId="LiveId" clId="{146FA180-8E9E-48C5-B93D-CD9F61EBE5FA}" dt="2020-01-24T05:50:51.476" v="197" actId="478"/>
          <ac:spMkLst>
            <pc:docMk/>
            <pc:sldMk cId="2364247103" sldId="302"/>
            <ac:spMk id="2" creationId="{9D59C6EC-A8E3-4B61-897C-36F42F016E5F}"/>
          </ac:spMkLst>
        </pc:spChg>
        <pc:spChg chg="add del mod">
          <ac:chgData name="Erick Muñoz" userId="8fe28f4e7be6c893" providerId="LiveId" clId="{146FA180-8E9E-48C5-B93D-CD9F61EBE5FA}" dt="2020-01-24T05:50:53.455" v="198" actId="478"/>
          <ac:spMkLst>
            <pc:docMk/>
            <pc:sldMk cId="2364247103" sldId="302"/>
            <ac:spMk id="5" creationId="{99FED8B9-7F36-4DC7-8B04-76227F979FE4}"/>
          </ac:spMkLst>
        </pc:spChg>
        <pc:graphicFrameChg chg="mod">
          <ac:chgData name="Erick Muñoz" userId="8fe28f4e7be6c893" providerId="LiveId" clId="{146FA180-8E9E-48C5-B93D-CD9F61EBE5FA}" dt="2020-01-24T05:51:35.310" v="199" actId="12100"/>
          <ac:graphicFrameMkLst>
            <pc:docMk/>
            <pc:sldMk cId="2364247103" sldId="302"/>
            <ac:graphicFrameMk id="4" creationId="{5FDB7935-1358-4828-8C45-8D818C650D42}"/>
          </ac:graphicFrameMkLst>
        </pc:graphicFrameChg>
      </pc:sldChg>
      <pc:sldChg chg="modSp add">
        <pc:chgData name="Erick Muñoz" userId="8fe28f4e7be6c893" providerId="LiveId" clId="{146FA180-8E9E-48C5-B93D-CD9F61EBE5FA}" dt="2020-01-24T06:19:45.124" v="462" actId="20577"/>
        <pc:sldMkLst>
          <pc:docMk/>
          <pc:sldMk cId="1247224671" sldId="303"/>
        </pc:sldMkLst>
        <pc:spChg chg="mod">
          <ac:chgData name="Erick Muñoz" userId="8fe28f4e7be6c893" providerId="LiveId" clId="{146FA180-8E9E-48C5-B93D-CD9F61EBE5FA}" dt="2020-01-24T06:19:45.124" v="462" actId="20577"/>
          <ac:spMkLst>
            <pc:docMk/>
            <pc:sldMk cId="1247224671" sldId="303"/>
            <ac:spMk id="21" creationId="{E623F98E-5FFF-4701-A99F-87B202C66033}"/>
          </ac:spMkLst>
        </pc:spChg>
      </pc:sldChg>
      <pc:sldChg chg="delSp modSp add modAnim">
        <pc:chgData name="Erick Muñoz" userId="8fe28f4e7be6c893" providerId="LiveId" clId="{146FA180-8E9E-48C5-B93D-CD9F61EBE5FA}" dt="2020-01-24T06:25:57.989" v="519" actId="20577"/>
        <pc:sldMkLst>
          <pc:docMk/>
          <pc:sldMk cId="667154037" sldId="304"/>
        </pc:sldMkLst>
        <pc:spChg chg="mod">
          <ac:chgData name="Erick Muñoz" userId="8fe28f4e7be6c893" providerId="LiveId" clId="{146FA180-8E9E-48C5-B93D-CD9F61EBE5FA}" dt="2020-01-24T06:25:57.989" v="519" actId="20577"/>
          <ac:spMkLst>
            <pc:docMk/>
            <pc:sldMk cId="667154037" sldId="304"/>
            <ac:spMk id="41" creationId="{5FF83314-6443-4064-B8AD-715FDF38C0B1}"/>
          </ac:spMkLst>
        </pc:spChg>
        <pc:grpChg chg="del">
          <ac:chgData name="Erick Muñoz" userId="8fe28f4e7be6c893" providerId="LiveId" clId="{146FA180-8E9E-48C5-B93D-CD9F61EBE5FA}" dt="2020-01-24T06:25:52.256" v="516" actId="478"/>
          <ac:grpSpMkLst>
            <pc:docMk/>
            <pc:sldMk cId="667154037" sldId="304"/>
            <ac:grpSpMk id="3" creationId="{B347FCAE-CD51-47C1-A0E5-7FE287A79E42}"/>
          </ac:grpSpMkLst>
        </pc:grpChg>
      </pc:sldChg>
      <pc:sldChg chg="addSp delSp modSp add del">
        <pc:chgData name="Erick Muñoz" userId="8fe28f4e7be6c893" providerId="LiveId" clId="{146FA180-8E9E-48C5-B93D-CD9F61EBE5FA}" dt="2020-01-24T06:37:50.999" v="620" actId="47"/>
        <pc:sldMkLst>
          <pc:docMk/>
          <pc:sldMk cId="890346919" sldId="307"/>
        </pc:sldMkLst>
        <pc:spChg chg="add del">
          <ac:chgData name="Erick Muñoz" userId="8fe28f4e7be6c893" providerId="LiveId" clId="{146FA180-8E9E-48C5-B93D-CD9F61EBE5FA}" dt="2020-01-24T06:34:22.996" v="602" actId="478"/>
          <ac:spMkLst>
            <pc:docMk/>
            <pc:sldMk cId="890346919" sldId="307"/>
            <ac:spMk id="2" creationId="{E623F98E-5FFF-4701-A99F-87B202C66033}"/>
          </ac:spMkLst>
        </pc:spChg>
        <pc:grpChg chg="add del">
          <ac:chgData name="Erick Muñoz" userId="8fe28f4e7be6c893" providerId="LiveId" clId="{146FA180-8E9E-48C5-B93D-CD9F61EBE5FA}" dt="2020-01-24T06:34:22.411" v="601" actId="478"/>
          <ac:grpSpMkLst>
            <pc:docMk/>
            <pc:sldMk cId="890346919" sldId="307"/>
            <ac:grpSpMk id="3" creationId="{B347FCAE-CD51-47C1-A0E5-7FE287A79E42}"/>
          </ac:grpSpMkLst>
        </pc:grpChg>
        <pc:grpChg chg="mod">
          <ac:chgData name="Erick Muñoz" userId="8fe28f4e7be6c893" providerId="LiveId" clId="{146FA180-8E9E-48C5-B93D-CD9F61EBE5FA}" dt="2020-01-24T06:34:21.757" v="600" actId="1076"/>
          <ac:grpSpMkLst>
            <pc:docMk/>
            <pc:sldMk cId="890346919" sldId="307"/>
            <ac:grpSpMk id="12" creationId="{00000000-0000-0000-0000-000000000000}"/>
          </ac:grpSpMkLst>
        </pc:grpChg>
      </pc:sldChg>
      <pc:sldChg chg="delSp modSp add">
        <pc:chgData name="Erick Muñoz" userId="8fe28f4e7be6c893" providerId="LiveId" clId="{146FA180-8E9E-48C5-B93D-CD9F61EBE5FA}" dt="2020-01-24T06:26:22.790" v="520" actId="20577"/>
        <pc:sldMkLst>
          <pc:docMk/>
          <pc:sldMk cId="1172376049" sldId="312"/>
        </pc:sldMkLst>
        <pc:spChg chg="mod">
          <ac:chgData name="Erick Muñoz" userId="8fe28f4e7be6c893" providerId="LiveId" clId="{146FA180-8E9E-48C5-B93D-CD9F61EBE5FA}" dt="2020-01-24T06:26:22.790" v="520" actId="20577"/>
          <ac:spMkLst>
            <pc:docMk/>
            <pc:sldMk cId="1172376049" sldId="312"/>
            <ac:spMk id="41" creationId="{5FF83314-6443-4064-B8AD-715FDF38C0B1}"/>
          </ac:spMkLst>
        </pc:spChg>
        <pc:grpChg chg="del">
          <ac:chgData name="Erick Muñoz" userId="8fe28f4e7be6c893" providerId="LiveId" clId="{146FA180-8E9E-48C5-B93D-CD9F61EBE5FA}" dt="2020-01-24T06:25:42.043" v="512" actId="478"/>
          <ac:grpSpMkLst>
            <pc:docMk/>
            <pc:sldMk cId="1172376049" sldId="312"/>
            <ac:grpSpMk id="3" creationId="{B347FCAE-CD51-47C1-A0E5-7FE287A79E42}"/>
          </ac:grpSpMkLst>
        </pc:grpChg>
      </pc:sldChg>
      <pc:sldChg chg="addSp modSp add">
        <pc:chgData name="Erick Muñoz" userId="8fe28f4e7be6c893" providerId="LiveId" clId="{146FA180-8E9E-48C5-B93D-CD9F61EBE5FA}" dt="2020-01-24T04:00:22.274" v="8"/>
        <pc:sldMkLst>
          <pc:docMk/>
          <pc:sldMk cId="3962209011" sldId="317"/>
        </pc:sldMkLst>
        <pc:graphicFrameChg chg="add mod">
          <ac:chgData name="Erick Muñoz" userId="8fe28f4e7be6c893" providerId="LiveId" clId="{146FA180-8E9E-48C5-B93D-CD9F61EBE5FA}" dt="2020-01-24T04:00:22.274" v="8"/>
          <ac:graphicFrameMkLst>
            <pc:docMk/>
            <pc:sldMk cId="3962209011" sldId="317"/>
            <ac:graphicFrameMk id="2" creationId="{017F22E5-FEC6-4C4C-8354-DEEEBB7BFB51}"/>
          </ac:graphicFrameMkLst>
        </pc:graphicFrameChg>
      </pc:sldChg>
      <pc:sldChg chg="modSp add modAnim">
        <pc:chgData name="Erick Muñoz" userId="8fe28f4e7be6c893" providerId="LiveId" clId="{146FA180-8E9E-48C5-B93D-CD9F61EBE5FA}" dt="2020-01-24T04:08:57.401" v="63" actId="20577"/>
        <pc:sldMkLst>
          <pc:docMk/>
          <pc:sldMk cId="4043800408" sldId="318"/>
        </pc:sldMkLst>
        <pc:spChg chg="mod">
          <ac:chgData name="Erick Muñoz" userId="8fe28f4e7be6c893" providerId="LiveId" clId="{146FA180-8E9E-48C5-B93D-CD9F61EBE5FA}" dt="2020-01-24T04:08:57.401" v="63" actId="20577"/>
          <ac:spMkLst>
            <pc:docMk/>
            <pc:sldMk cId="4043800408" sldId="318"/>
            <ac:spMk id="21" creationId="{E623F98E-5FFF-4701-A99F-87B202C66033}"/>
          </ac:spMkLst>
        </pc:spChg>
      </pc:sldChg>
      <pc:sldChg chg="modSp add ord modAnim">
        <pc:chgData name="Erick Muñoz" userId="8fe28f4e7be6c893" providerId="LiveId" clId="{146FA180-8E9E-48C5-B93D-CD9F61EBE5FA}" dt="2020-01-24T04:10:34.081" v="92"/>
        <pc:sldMkLst>
          <pc:docMk/>
          <pc:sldMk cId="4061620909" sldId="319"/>
        </pc:sldMkLst>
        <pc:spChg chg="mod">
          <ac:chgData name="Erick Muñoz" userId="8fe28f4e7be6c893" providerId="LiveId" clId="{146FA180-8E9E-48C5-B93D-CD9F61EBE5FA}" dt="2020-01-24T04:10:21.172" v="90"/>
          <ac:spMkLst>
            <pc:docMk/>
            <pc:sldMk cId="4061620909" sldId="319"/>
            <ac:spMk id="21" creationId="{E623F98E-5FFF-4701-A99F-87B202C66033}"/>
          </ac:spMkLst>
        </pc:spChg>
      </pc:sldChg>
      <pc:sldChg chg="addSp delSp modSp add">
        <pc:chgData name="Erick Muñoz" userId="8fe28f4e7be6c893" providerId="LiveId" clId="{146FA180-8E9E-48C5-B93D-CD9F61EBE5FA}" dt="2020-01-24T04:57:44.069" v="159" actId="478"/>
        <pc:sldMkLst>
          <pc:docMk/>
          <pc:sldMk cId="767965121" sldId="320"/>
        </pc:sldMkLst>
        <pc:graphicFrameChg chg="add del mod">
          <ac:chgData name="Erick Muñoz" userId="8fe28f4e7be6c893" providerId="LiveId" clId="{146FA180-8E9E-48C5-B93D-CD9F61EBE5FA}" dt="2020-01-24T04:15:43.051" v="103" actId="478"/>
          <ac:graphicFrameMkLst>
            <pc:docMk/>
            <pc:sldMk cId="767965121" sldId="320"/>
            <ac:graphicFrameMk id="2" creationId="{F3BA0679-6F84-49D1-BD55-BDAB96D6026F}"/>
          </ac:graphicFrameMkLst>
        </pc:graphicFrameChg>
        <pc:graphicFrameChg chg="add del mod">
          <ac:chgData name="Erick Muñoz" userId="8fe28f4e7be6c893" providerId="LiveId" clId="{146FA180-8E9E-48C5-B93D-CD9F61EBE5FA}" dt="2020-01-24T04:15:41.801" v="102" actId="478"/>
          <ac:graphicFrameMkLst>
            <pc:docMk/>
            <pc:sldMk cId="767965121" sldId="320"/>
            <ac:graphicFrameMk id="3" creationId="{A0627A14-C4F9-47E5-BE78-5418D1E4C395}"/>
          </ac:graphicFrameMkLst>
        </pc:graphicFrameChg>
        <pc:graphicFrameChg chg="add del mod">
          <ac:chgData name="Erick Muñoz" userId="8fe28f4e7be6c893" providerId="LiveId" clId="{146FA180-8E9E-48C5-B93D-CD9F61EBE5FA}" dt="2020-01-24T04:20:52.191" v="120" actId="478"/>
          <ac:graphicFrameMkLst>
            <pc:docMk/>
            <pc:sldMk cId="767965121" sldId="320"/>
            <ac:graphicFrameMk id="4" creationId="{4F9594AF-4705-40E8-AD6C-C3C4CC7D314E}"/>
          </ac:graphicFrameMkLst>
        </pc:graphicFrameChg>
        <pc:graphicFrameChg chg="add mod">
          <ac:chgData name="Erick Muñoz" userId="8fe28f4e7be6c893" providerId="LiveId" clId="{146FA180-8E9E-48C5-B93D-CD9F61EBE5FA}" dt="2020-01-24T04:57:44.069" v="159" actId="478"/>
          <ac:graphicFrameMkLst>
            <pc:docMk/>
            <pc:sldMk cId="767965121" sldId="320"/>
            <ac:graphicFrameMk id="6" creationId="{B918422C-7FAF-44E7-8C9A-CEC5EC19FEDD}"/>
          </ac:graphicFrameMkLst>
        </pc:graphicFrameChg>
        <pc:picChg chg="add mod">
          <ac:chgData name="Erick Muñoz" userId="8fe28f4e7be6c893" providerId="LiveId" clId="{146FA180-8E9E-48C5-B93D-CD9F61EBE5FA}" dt="2020-01-24T04:29:16.354" v="128" actId="1076"/>
          <ac:picMkLst>
            <pc:docMk/>
            <pc:sldMk cId="767965121" sldId="320"/>
            <ac:picMk id="5" creationId="{7A10D5C8-F57F-43DB-BF95-F4DF3277520D}"/>
          </ac:picMkLst>
        </pc:picChg>
      </pc:sldChg>
      <pc:sldChg chg="add del">
        <pc:chgData name="Erick Muñoz" userId="8fe28f4e7be6c893" providerId="LiveId" clId="{146FA180-8E9E-48C5-B93D-CD9F61EBE5FA}" dt="2020-01-24T04:21:01.641" v="122" actId="47"/>
        <pc:sldMkLst>
          <pc:docMk/>
          <pc:sldMk cId="308112853" sldId="321"/>
        </pc:sldMkLst>
      </pc:sldChg>
      <pc:sldChg chg="addSp modSp add">
        <pc:chgData name="Erick Muñoz" userId="8fe28f4e7be6c893" providerId="LiveId" clId="{146FA180-8E9E-48C5-B93D-CD9F61EBE5FA}" dt="2020-01-24T06:00:15.542" v="269" actId="14100"/>
        <pc:sldMkLst>
          <pc:docMk/>
          <pc:sldMk cId="3684295304" sldId="321"/>
        </pc:sldMkLst>
        <pc:spChg chg="add mod">
          <ac:chgData name="Erick Muñoz" userId="8fe28f4e7be6c893" providerId="LiveId" clId="{146FA180-8E9E-48C5-B93D-CD9F61EBE5FA}" dt="2020-01-24T05:59:10.551" v="261" actId="1076"/>
          <ac:spMkLst>
            <pc:docMk/>
            <pc:sldMk cId="3684295304" sldId="321"/>
            <ac:spMk id="3" creationId="{752F2C99-6D5A-48CB-AB51-5748C790580C}"/>
          </ac:spMkLst>
        </pc:spChg>
        <pc:spChg chg="add mod">
          <ac:chgData name="Erick Muñoz" userId="8fe28f4e7be6c893" providerId="LiveId" clId="{146FA180-8E9E-48C5-B93D-CD9F61EBE5FA}" dt="2020-01-24T06:00:15.542" v="269" actId="14100"/>
          <ac:spMkLst>
            <pc:docMk/>
            <pc:sldMk cId="3684295304" sldId="321"/>
            <ac:spMk id="4" creationId="{4380B4B6-09ED-4EDC-802D-AECFA05DD1E2}"/>
          </ac:spMkLst>
        </pc:spChg>
        <pc:picChg chg="add mod">
          <ac:chgData name="Erick Muñoz" userId="8fe28f4e7be6c893" providerId="LiveId" clId="{146FA180-8E9E-48C5-B93D-CD9F61EBE5FA}" dt="2020-01-24T05:59:06.264" v="260" actId="1076"/>
          <ac:picMkLst>
            <pc:docMk/>
            <pc:sldMk cId="3684295304" sldId="321"/>
            <ac:picMk id="2" creationId="{7A588A63-19B8-4078-AB8A-79FA3E85DD20}"/>
          </ac:picMkLst>
        </pc:picChg>
      </pc:sldChg>
      <pc:sldChg chg="modSp add ord modAnim">
        <pc:chgData name="Erick Muñoz" userId="8fe28f4e7be6c893" providerId="LiveId" clId="{146FA180-8E9E-48C5-B93D-CD9F61EBE5FA}" dt="2020-01-24T05:38:38.253" v="177"/>
        <pc:sldMkLst>
          <pc:docMk/>
          <pc:sldMk cId="967904424" sldId="322"/>
        </pc:sldMkLst>
        <pc:spChg chg="mod">
          <ac:chgData name="Erick Muñoz" userId="8fe28f4e7be6c893" providerId="LiveId" clId="{146FA180-8E9E-48C5-B93D-CD9F61EBE5FA}" dt="2020-01-24T04:57:26.473" v="158" actId="20577"/>
          <ac:spMkLst>
            <pc:docMk/>
            <pc:sldMk cId="967904424" sldId="322"/>
            <ac:spMk id="21" creationId="{E623F98E-5FFF-4701-A99F-87B202C66033}"/>
          </ac:spMkLst>
        </pc:spChg>
      </pc:sldChg>
      <pc:sldChg chg="addSp modSp add">
        <pc:chgData name="Erick Muñoz" userId="8fe28f4e7be6c893" providerId="LiveId" clId="{146FA180-8E9E-48C5-B93D-CD9F61EBE5FA}" dt="2020-01-24T05:00:41.460" v="165" actId="1076"/>
        <pc:sldMkLst>
          <pc:docMk/>
          <pc:sldMk cId="1856941031" sldId="323"/>
        </pc:sldMkLst>
        <pc:picChg chg="add mod">
          <ac:chgData name="Erick Muñoz" userId="8fe28f4e7be6c893" providerId="LiveId" clId="{146FA180-8E9E-48C5-B93D-CD9F61EBE5FA}" dt="2020-01-24T05:00:41.460" v="165" actId="1076"/>
          <ac:picMkLst>
            <pc:docMk/>
            <pc:sldMk cId="1856941031" sldId="323"/>
            <ac:picMk id="2" creationId="{A2506855-3A8F-42D6-B79C-9707F0CC0D3E}"/>
          </ac:picMkLst>
        </pc:picChg>
      </pc:sldChg>
      <pc:sldChg chg="addSp modSp add">
        <pc:chgData name="Erick Muñoz" userId="8fe28f4e7be6c893" providerId="LiveId" clId="{146FA180-8E9E-48C5-B93D-CD9F61EBE5FA}" dt="2020-01-24T05:40:33.011" v="190" actId="1076"/>
        <pc:sldMkLst>
          <pc:docMk/>
          <pc:sldMk cId="2813119415" sldId="324"/>
        </pc:sldMkLst>
        <pc:spChg chg="add mod">
          <ac:chgData name="Erick Muñoz" userId="8fe28f4e7be6c893" providerId="LiveId" clId="{146FA180-8E9E-48C5-B93D-CD9F61EBE5FA}" dt="2020-01-24T05:40:23.485" v="187" actId="255"/>
          <ac:spMkLst>
            <pc:docMk/>
            <pc:sldMk cId="2813119415" sldId="324"/>
            <ac:spMk id="2" creationId="{31034446-867D-45ED-B38C-8955B24D8B14}"/>
          </ac:spMkLst>
        </pc:spChg>
        <pc:spChg chg="add">
          <ac:chgData name="Erick Muñoz" userId="8fe28f4e7be6c893" providerId="LiveId" clId="{146FA180-8E9E-48C5-B93D-CD9F61EBE5FA}" dt="2020-01-24T05:39:10.032" v="178"/>
          <ac:spMkLst>
            <pc:docMk/>
            <pc:sldMk cId="2813119415" sldId="324"/>
            <ac:spMk id="4" creationId="{EC48084C-6642-4EF3-888F-4190A559EE0D}"/>
          </ac:spMkLst>
        </pc:spChg>
        <pc:spChg chg="add">
          <ac:chgData name="Erick Muñoz" userId="8fe28f4e7be6c893" providerId="LiveId" clId="{146FA180-8E9E-48C5-B93D-CD9F61EBE5FA}" dt="2020-01-24T05:39:10.032" v="178"/>
          <ac:spMkLst>
            <pc:docMk/>
            <pc:sldMk cId="2813119415" sldId="324"/>
            <ac:spMk id="5" creationId="{7CF73C43-9BCD-43F9-A4CE-917261656D9B}"/>
          </ac:spMkLst>
        </pc:spChg>
        <pc:spChg chg="add">
          <ac:chgData name="Erick Muñoz" userId="8fe28f4e7be6c893" providerId="LiveId" clId="{146FA180-8E9E-48C5-B93D-CD9F61EBE5FA}" dt="2020-01-24T05:39:10.032" v="178"/>
          <ac:spMkLst>
            <pc:docMk/>
            <pc:sldMk cId="2813119415" sldId="324"/>
            <ac:spMk id="6" creationId="{2558D760-A146-4666-8ED1-A64740E35B6D}"/>
          </ac:spMkLst>
        </pc:spChg>
        <pc:spChg chg="add">
          <ac:chgData name="Erick Muñoz" userId="8fe28f4e7be6c893" providerId="LiveId" clId="{146FA180-8E9E-48C5-B93D-CD9F61EBE5FA}" dt="2020-01-24T05:39:10.032" v="178"/>
          <ac:spMkLst>
            <pc:docMk/>
            <pc:sldMk cId="2813119415" sldId="324"/>
            <ac:spMk id="7" creationId="{9A7E4078-5DD1-4C17-93F9-7EFBD7BE6CBC}"/>
          </ac:spMkLst>
        </pc:spChg>
        <pc:spChg chg="add">
          <ac:chgData name="Erick Muñoz" userId="8fe28f4e7be6c893" providerId="LiveId" clId="{146FA180-8E9E-48C5-B93D-CD9F61EBE5FA}" dt="2020-01-24T05:39:10.032" v="178"/>
          <ac:spMkLst>
            <pc:docMk/>
            <pc:sldMk cId="2813119415" sldId="324"/>
            <ac:spMk id="8" creationId="{2183AA55-ACD6-427B-8EF1-08E3190858DB}"/>
          </ac:spMkLst>
        </pc:spChg>
        <pc:spChg chg="add">
          <ac:chgData name="Erick Muñoz" userId="8fe28f4e7be6c893" providerId="LiveId" clId="{146FA180-8E9E-48C5-B93D-CD9F61EBE5FA}" dt="2020-01-24T05:39:10.032" v="178"/>
          <ac:spMkLst>
            <pc:docMk/>
            <pc:sldMk cId="2813119415" sldId="324"/>
            <ac:spMk id="9" creationId="{66718D93-12B3-4C9D-8D49-1E3AEF982588}"/>
          </ac:spMkLst>
        </pc:spChg>
        <pc:spChg chg="add">
          <ac:chgData name="Erick Muñoz" userId="8fe28f4e7be6c893" providerId="LiveId" clId="{146FA180-8E9E-48C5-B93D-CD9F61EBE5FA}" dt="2020-01-24T05:39:10.032" v="178"/>
          <ac:spMkLst>
            <pc:docMk/>
            <pc:sldMk cId="2813119415" sldId="324"/>
            <ac:spMk id="10" creationId="{C48162B7-FED1-4AD9-88A0-FA282A43C5E0}"/>
          </ac:spMkLst>
        </pc:spChg>
        <pc:spChg chg="add">
          <ac:chgData name="Erick Muñoz" userId="8fe28f4e7be6c893" providerId="LiveId" clId="{146FA180-8E9E-48C5-B93D-CD9F61EBE5FA}" dt="2020-01-24T05:39:10.032" v="178"/>
          <ac:spMkLst>
            <pc:docMk/>
            <pc:sldMk cId="2813119415" sldId="324"/>
            <ac:spMk id="11" creationId="{F1207EA4-5727-4CE2-8C6B-73407D20B168}"/>
          </ac:spMkLst>
        </pc:spChg>
        <pc:spChg chg="add">
          <ac:chgData name="Erick Muñoz" userId="8fe28f4e7be6c893" providerId="LiveId" clId="{146FA180-8E9E-48C5-B93D-CD9F61EBE5FA}" dt="2020-01-24T05:39:10.032" v="178"/>
          <ac:spMkLst>
            <pc:docMk/>
            <pc:sldMk cId="2813119415" sldId="324"/>
            <ac:spMk id="12" creationId="{DE905A2F-0675-4112-AB29-A05AC422D30F}"/>
          </ac:spMkLst>
        </pc:spChg>
        <pc:spChg chg="add">
          <ac:chgData name="Erick Muñoz" userId="8fe28f4e7be6c893" providerId="LiveId" clId="{146FA180-8E9E-48C5-B93D-CD9F61EBE5FA}" dt="2020-01-24T05:39:10.032" v="178"/>
          <ac:spMkLst>
            <pc:docMk/>
            <pc:sldMk cId="2813119415" sldId="324"/>
            <ac:spMk id="13" creationId="{043F5196-59FB-4CD5-A6DD-CE0426E8BA92}"/>
          </ac:spMkLst>
        </pc:spChg>
        <pc:grpChg chg="add mod">
          <ac:chgData name="Erick Muñoz" userId="8fe28f4e7be6c893" providerId="LiveId" clId="{146FA180-8E9E-48C5-B93D-CD9F61EBE5FA}" dt="2020-01-24T05:40:33.011" v="190" actId="1076"/>
          <ac:grpSpMkLst>
            <pc:docMk/>
            <pc:sldMk cId="2813119415" sldId="324"/>
            <ac:grpSpMk id="3" creationId="{5ED2B0A6-B2D5-4CC9-8FC0-EE7B0A5141D2}"/>
          </ac:grpSpMkLst>
        </pc:grpChg>
      </pc:sldChg>
      <pc:sldChg chg="add del ord">
        <pc:chgData name="Erick Muñoz" userId="8fe28f4e7be6c893" providerId="LiveId" clId="{146FA180-8E9E-48C5-B93D-CD9F61EBE5FA}" dt="2020-01-24T05:38:35.420" v="175" actId="47"/>
        <pc:sldMkLst>
          <pc:docMk/>
          <pc:sldMk cId="417045470" sldId="325"/>
        </pc:sldMkLst>
      </pc:sldChg>
      <pc:sldChg chg="delSp modSp add modAnim">
        <pc:chgData name="Erick Muñoz" userId="8fe28f4e7be6c893" providerId="LiveId" clId="{146FA180-8E9E-48C5-B93D-CD9F61EBE5FA}" dt="2020-01-24T06:27:23.821" v="531" actId="255"/>
        <pc:sldMkLst>
          <pc:docMk/>
          <pc:sldMk cId="4151178198" sldId="325"/>
        </pc:sldMkLst>
        <pc:spChg chg="mod">
          <ac:chgData name="Erick Muñoz" userId="8fe28f4e7be6c893" providerId="LiveId" clId="{146FA180-8E9E-48C5-B93D-CD9F61EBE5FA}" dt="2020-01-24T06:27:23.821" v="531" actId="255"/>
          <ac:spMkLst>
            <pc:docMk/>
            <pc:sldMk cId="4151178198" sldId="325"/>
            <ac:spMk id="41" creationId="{5FF83314-6443-4064-B8AD-715FDF38C0B1}"/>
          </ac:spMkLst>
        </pc:spChg>
        <pc:grpChg chg="del">
          <ac:chgData name="Erick Muñoz" userId="8fe28f4e7be6c893" providerId="LiveId" clId="{146FA180-8E9E-48C5-B93D-CD9F61EBE5FA}" dt="2020-01-24T06:26:53.404" v="524" actId="478"/>
          <ac:grpSpMkLst>
            <pc:docMk/>
            <pc:sldMk cId="4151178198" sldId="325"/>
            <ac:grpSpMk id="3" creationId="{B347FCAE-CD51-47C1-A0E5-7FE287A79E42}"/>
          </ac:grpSpMkLst>
        </pc:grpChg>
      </pc:sldChg>
      <pc:sldChg chg="add del">
        <pc:chgData name="Erick Muñoz" userId="8fe28f4e7be6c893" providerId="LiveId" clId="{146FA180-8E9E-48C5-B93D-CD9F61EBE5FA}" dt="2020-01-24T05:50:23.708" v="193"/>
        <pc:sldMkLst>
          <pc:docMk/>
          <pc:sldMk cId="2595808188" sldId="326"/>
        </pc:sldMkLst>
      </pc:sldChg>
      <pc:sldChg chg="delSp modSp add">
        <pc:chgData name="Erick Muñoz" userId="8fe28f4e7be6c893" providerId="LiveId" clId="{146FA180-8E9E-48C5-B93D-CD9F61EBE5FA}" dt="2020-01-24T05:54:41.318" v="217" actId="1076"/>
        <pc:sldMkLst>
          <pc:docMk/>
          <pc:sldMk cId="3006079359" sldId="326"/>
        </pc:sldMkLst>
        <pc:spChg chg="del mod">
          <ac:chgData name="Erick Muñoz" userId="8fe28f4e7be6c893" providerId="LiveId" clId="{146FA180-8E9E-48C5-B93D-CD9F61EBE5FA}" dt="2020-01-24T05:54:04.964" v="212" actId="478"/>
          <ac:spMkLst>
            <pc:docMk/>
            <pc:sldMk cId="3006079359" sldId="326"/>
            <ac:spMk id="2" creationId="{41531EAC-4C14-4B76-A86A-3CE48D7C61C7}"/>
          </ac:spMkLst>
        </pc:spChg>
        <pc:graphicFrameChg chg="mod">
          <ac:chgData name="Erick Muñoz" userId="8fe28f4e7be6c893" providerId="LiveId" clId="{146FA180-8E9E-48C5-B93D-CD9F61EBE5FA}" dt="2020-01-24T05:54:29.748" v="214" actId="1076"/>
          <ac:graphicFrameMkLst>
            <pc:docMk/>
            <pc:sldMk cId="3006079359" sldId="326"/>
            <ac:graphicFrameMk id="4" creationId="{0CF6A629-31A0-44EB-BC3C-CD04A6DEB680}"/>
          </ac:graphicFrameMkLst>
        </pc:graphicFrameChg>
        <pc:picChg chg="mod">
          <ac:chgData name="Erick Muñoz" userId="8fe28f4e7be6c893" providerId="LiveId" clId="{146FA180-8E9E-48C5-B93D-CD9F61EBE5FA}" dt="2020-01-24T05:54:41.318" v="217" actId="1076"/>
          <ac:picMkLst>
            <pc:docMk/>
            <pc:sldMk cId="3006079359" sldId="326"/>
            <ac:picMk id="4098" creationId="{793BDA93-7EDC-40C8-A05D-662F43468B5E}"/>
          </ac:picMkLst>
        </pc:picChg>
      </pc:sldChg>
      <pc:sldChg chg="modSp add ord modAnim">
        <pc:chgData name="Erick Muñoz" userId="8fe28f4e7be6c893" providerId="LiveId" clId="{146FA180-8E9E-48C5-B93D-CD9F61EBE5FA}" dt="2020-01-24T05:53:57.406" v="210" actId="20577"/>
        <pc:sldMkLst>
          <pc:docMk/>
          <pc:sldMk cId="502003486" sldId="327"/>
        </pc:sldMkLst>
        <pc:spChg chg="mod">
          <ac:chgData name="Erick Muñoz" userId="8fe28f4e7be6c893" providerId="LiveId" clId="{146FA180-8E9E-48C5-B93D-CD9F61EBE5FA}" dt="2020-01-24T05:53:57.406" v="210" actId="20577"/>
          <ac:spMkLst>
            <pc:docMk/>
            <pc:sldMk cId="502003486" sldId="327"/>
            <ac:spMk id="21" creationId="{E623F98E-5FFF-4701-A99F-87B202C66033}"/>
          </ac:spMkLst>
        </pc:spChg>
      </pc:sldChg>
      <pc:sldChg chg="add del">
        <pc:chgData name="Erick Muñoz" userId="8fe28f4e7be6c893" providerId="LiveId" clId="{146FA180-8E9E-48C5-B93D-CD9F61EBE5FA}" dt="2020-01-24T05:50:23.708" v="193"/>
        <pc:sldMkLst>
          <pc:docMk/>
          <pc:sldMk cId="1033704960" sldId="327"/>
        </pc:sldMkLst>
      </pc:sldChg>
      <pc:sldChg chg="modSp add ord">
        <pc:chgData name="Erick Muñoz" userId="8fe28f4e7be6c893" providerId="LiveId" clId="{146FA180-8E9E-48C5-B93D-CD9F61EBE5FA}" dt="2020-01-24T05:57:47.418" v="257" actId="20577"/>
        <pc:sldMkLst>
          <pc:docMk/>
          <pc:sldMk cId="1339135806" sldId="328"/>
        </pc:sldMkLst>
        <pc:spChg chg="mod">
          <ac:chgData name="Erick Muñoz" userId="8fe28f4e7be6c893" providerId="LiveId" clId="{146FA180-8E9E-48C5-B93D-CD9F61EBE5FA}" dt="2020-01-24T05:57:47.418" v="257" actId="20577"/>
          <ac:spMkLst>
            <pc:docMk/>
            <pc:sldMk cId="1339135806" sldId="328"/>
            <ac:spMk id="21" creationId="{E623F98E-5FFF-4701-A99F-87B202C66033}"/>
          </ac:spMkLst>
        </pc:spChg>
      </pc:sldChg>
      <pc:sldChg chg="add del">
        <pc:chgData name="Erick Muñoz" userId="8fe28f4e7be6c893" providerId="LiveId" clId="{146FA180-8E9E-48C5-B93D-CD9F61EBE5FA}" dt="2020-01-24T05:50:23.708" v="193"/>
        <pc:sldMkLst>
          <pc:docMk/>
          <pc:sldMk cId="1452824459" sldId="328"/>
        </pc:sldMkLst>
      </pc:sldChg>
      <pc:sldChg chg="addSp delSp modSp add">
        <pc:chgData name="Erick Muñoz" userId="8fe28f4e7be6c893" providerId="LiveId" clId="{146FA180-8E9E-48C5-B93D-CD9F61EBE5FA}" dt="2020-01-24T06:02:04.731" v="298" actId="20577"/>
        <pc:sldMkLst>
          <pc:docMk/>
          <pc:sldMk cId="1477728743" sldId="329"/>
        </pc:sldMkLst>
        <pc:spChg chg="add del mod">
          <ac:chgData name="Erick Muñoz" userId="8fe28f4e7be6c893" providerId="LiveId" clId="{146FA180-8E9E-48C5-B93D-CD9F61EBE5FA}" dt="2020-01-24T06:01:22.112" v="276"/>
          <ac:spMkLst>
            <pc:docMk/>
            <pc:sldMk cId="1477728743" sldId="329"/>
            <ac:spMk id="3" creationId="{DE2CBDF1-2826-416E-9A2C-BE1E1CCA2A5E}"/>
          </ac:spMkLst>
        </pc:spChg>
        <pc:spChg chg="add mod">
          <ac:chgData name="Erick Muñoz" userId="8fe28f4e7be6c893" providerId="LiveId" clId="{146FA180-8E9E-48C5-B93D-CD9F61EBE5FA}" dt="2020-01-24T06:02:04.731" v="298" actId="20577"/>
          <ac:spMkLst>
            <pc:docMk/>
            <pc:sldMk cId="1477728743" sldId="329"/>
            <ac:spMk id="4" creationId="{3BFD6E64-0226-4448-BF02-8E77436191BD}"/>
          </ac:spMkLst>
        </pc:spChg>
        <pc:picChg chg="add mod">
          <ac:chgData name="Erick Muñoz" userId="8fe28f4e7be6c893" providerId="LiveId" clId="{146FA180-8E9E-48C5-B93D-CD9F61EBE5FA}" dt="2020-01-24T06:01:19.557" v="275" actId="1076"/>
          <ac:picMkLst>
            <pc:docMk/>
            <pc:sldMk cId="1477728743" sldId="329"/>
            <ac:picMk id="2" creationId="{FC7A52A1-5931-4B52-91FA-C33132F2D19D}"/>
          </ac:picMkLst>
        </pc:picChg>
      </pc:sldChg>
      <pc:sldChg chg="add del">
        <pc:chgData name="Erick Muñoz" userId="8fe28f4e7be6c893" providerId="LiveId" clId="{146FA180-8E9E-48C5-B93D-CD9F61EBE5FA}" dt="2020-01-24T05:50:23.708" v="193"/>
        <pc:sldMkLst>
          <pc:docMk/>
          <pc:sldMk cId="1561657936" sldId="329"/>
        </pc:sldMkLst>
      </pc:sldChg>
      <pc:sldChg chg="addSp modSp add">
        <pc:chgData name="Erick Muñoz" userId="8fe28f4e7be6c893" providerId="LiveId" clId="{146FA180-8E9E-48C5-B93D-CD9F61EBE5FA}" dt="2020-01-24T06:02:35.696" v="304" actId="1076"/>
        <pc:sldMkLst>
          <pc:docMk/>
          <pc:sldMk cId="1564131213" sldId="330"/>
        </pc:sldMkLst>
        <pc:picChg chg="add mod">
          <ac:chgData name="Erick Muñoz" userId="8fe28f4e7be6c893" providerId="LiveId" clId="{146FA180-8E9E-48C5-B93D-CD9F61EBE5FA}" dt="2020-01-24T06:02:35.696" v="304" actId="1076"/>
          <ac:picMkLst>
            <pc:docMk/>
            <pc:sldMk cId="1564131213" sldId="330"/>
            <ac:picMk id="2" creationId="{17E98E13-170E-44DC-BB22-85560C960618}"/>
          </ac:picMkLst>
        </pc:picChg>
      </pc:sldChg>
      <pc:sldChg chg="addSp modSp add">
        <pc:chgData name="Erick Muñoz" userId="8fe28f4e7be6c893" providerId="LiveId" clId="{146FA180-8E9E-48C5-B93D-CD9F61EBE5FA}" dt="2020-01-24T06:07:23.625" v="351" actId="1076"/>
        <pc:sldMkLst>
          <pc:docMk/>
          <pc:sldMk cId="3526332030" sldId="331"/>
        </pc:sldMkLst>
        <pc:spChg chg="add mod">
          <ac:chgData name="Erick Muñoz" userId="8fe28f4e7be6c893" providerId="LiveId" clId="{146FA180-8E9E-48C5-B93D-CD9F61EBE5FA}" dt="2020-01-24T06:05:13.251" v="336" actId="20577"/>
          <ac:spMkLst>
            <pc:docMk/>
            <pc:sldMk cId="3526332030" sldId="331"/>
            <ac:spMk id="2" creationId="{08D7E823-B772-4409-B6B1-03A41EB3FE78}"/>
          </ac:spMkLst>
        </pc:spChg>
        <pc:picChg chg="add mod">
          <ac:chgData name="Erick Muñoz" userId="8fe28f4e7be6c893" providerId="LiveId" clId="{146FA180-8E9E-48C5-B93D-CD9F61EBE5FA}" dt="2020-01-24T06:07:14.228" v="348" actId="1076"/>
          <ac:picMkLst>
            <pc:docMk/>
            <pc:sldMk cId="3526332030" sldId="331"/>
            <ac:picMk id="3" creationId="{647F46BE-B5DA-416F-AB70-9415A4C4406E}"/>
          </ac:picMkLst>
        </pc:picChg>
        <pc:picChg chg="add mod">
          <ac:chgData name="Erick Muñoz" userId="8fe28f4e7be6c893" providerId="LiveId" clId="{146FA180-8E9E-48C5-B93D-CD9F61EBE5FA}" dt="2020-01-24T06:07:23.625" v="351" actId="1076"/>
          <ac:picMkLst>
            <pc:docMk/>
            <pc:sldMk cId="3526332030" sldId="331"/>
            <ac:picMk id="4" creationId="{2CCCEF4D-3602-4FD6-B463-172140B255B3}"/>
          </ac:picMkLst>
        </pc:picChg>
      </pc:sldChg>
      <pc:sldChg chg="addSp modSp add">
        <pc:chgData name="Erick Muñoz" userId="8fe28f4e7be6c893" providerId="LiveId" clId="{146FA180-8E9E-48C5-B93D-CD9F61EBE5FA}" dt="2020-01-24T06:18:38.800" v="385" actId="1076"/>
        <pc:sldMkLst>
          <pc:docMk/>
          <pc:sldMk cId="1169127804" sldId="332"/>
        </pc:sldMkLst>
        <pc:spChg chg="add mod">
          <ac:chgData name="Erick Muñoz" userId="8fe28f4e7be6c893" providerId="LiveId" clId="{146FA180-8E9E-48C5-B93D-CD9F61EBE5FA}" dt="2020-01-24T06:16:17.085" v="358" actId="20577"/>
          <ac:spMkLst>
            <pc:docMk/>
            <pc:sldMk cId="1169127804" sldId="332"/>
            <ac:spMk id="2" creationId="{71D43938-DC2A-4B0F-AA0D-55E4ADBB5F89}"/>
          </ac:spMkLst>
        </pc:spChg>
        <pc:picChg chg="add mod">
          <ac:chgData name="Erick Muñoz" userId="8fe28f4e7be6c893" providerId="LiveId" clId="{146FA180-8E9E-48C5-B93D-CD9F61EBE5FA}" dt="2020-01-24T06:18:30.616" v="382" actId="1076"/>
          <ac:picMkLst>
            <pc:docMk/>
            <pc:sldMk cId="1169127804" sldId="332"/>
            <ac:picMk id="3" creationId="{91066D9F-53C1-4AB0-B40B-0FB7876478B3}"/>
          </ac:picMkLst>
        </pc:picChg>
        <pc:picChg chg="add mod">
          <ac:chgData name="Erick Muñoz" userId="8fe28f4e7be6c893" providerId="LiveId" clId="{146FA180-8E9E-48C5-B93D-CD9F61EBE5FA}" dt="2020-01-24T06:18:33.901" v="383" actId="1076"/>
          <ac:picMkLst>
            <pc:docMk/>
            <pc:sldMk cId="1169127804" sldId="332"/>
            <ac:picMk id="3074" creationId="{4AC4367D-C3DD-429D-8529-4CEA9501C278}"/>
          </ac:picMkLst>
        </pc:picChg>
        <pc:picChg chg="add mod">
          <ac:chgData name="Erick Muñoz" userId="8fe28f4e7be6c893" providerId="LiveId" clId="{146FA180-8E9E-48C5-B93D-CD9F61EBE5FA}" dt="2020-01-24T06:18:36.047" v="384" actId="1076"/>
          <ac:picMkLst>
            <pc:docMk/>
            <pc:sldMk cId="1169127804" sldId="332"/>
            <ac:picMk id="3076" creationId="{B43B06A8-5D02-442A-A493-8A54DCECCD7C}"/>
          </ac:picMkLst>
        </pc:picChg>
        <pc:picChg chg="add mod">
          <ac:chgData name="Erick Muñoz" userId="8fe28f4e7be6c893" providerId="LiveId" clId="{146FA180-8E9E-48C5-B93D-CD9F61EBE5FA}" dt="2020-01-24T06:18:38.800" v="385" actId="1076"/>
          <ac:picMkLst>
            <pc:docMk/>
            <pc:sldMk cId="1169127804" sldId="332"/>
            <ac:picMk id="3078" creationId="{D69B86EE-A1E7-451C-BDB6-56E0A709EF2F}"/>
          </ac:picMkLst>
        </pc:picChg>
      </pc:sldChg>
      <pc:sldChg chg="modSp add modAnim">
        <pc:chgData name="Erick Muñoz" userId="8fe28f4e7be6c893" providerId="LiveId" clId="{146FA180-8E9E-48C5-B93D-CD9F61EBE5FA}" dt="2020-01-24T06:19:32.568" v="428" actId="20577"/>
        <pc:sldMkLst>
          <pc:docMk/>
          <pc:sldMk cId="403045870" sldId="333"/>
        </pc:sldMkLst>
        <pc:spChg chg="mod">
          <ac:chgData name="Erick Muñoz" userId="8fe28f4e7be6c893" providerId="LiveId" clId="{146FA180-8E9E-48C5-B93D-CD9F61EBE5FA}" dt="2020-01-24T06:19:27.498" v="426" actId="20577"/>
          <ac:spMkLst>
            <pc:docMk/>
            <pc:sldMk cId="403045870" sldId="333"/>
            <ac:spMk id="21" creationId="{E623F98E-5FFF-4701-A99F-87B202C66033}"/>
          </ac:spMkLst>
        </pc:spChg>
      </pc:sldChg>
      <pc:sldChg chg="addSp modSp add">
        <pc:chgData name="Erick Muñoz" userId="8fe28f4e7be6c893" providerId="LiveId" clId="{146FA180-8E9E-48C5-B93D-CD9F61EBE5FA}" dt="2020-01-24T06:21:41.956" v="482" actId="1076"/>
        <pc:sldMkLst>
          <pc:docMk/>
          <pc:sldMk cId="1132715667" sldId="334"/>
        </pc:sldMkLst>
        <pc:spChg chg="add">
          <ac:chgData name="Erick Muñoz" userId="8fe28f4e7be6c893" providerId="LiveId" clId="{146FA180-8E9E-48C5-B93D-CD9F61EBE5FA}" dt="2020-01-24T06:20:48.847" v="464"/>
          <ac:spMkLst>
            <pc:docMk/>
            <pc:sldMk cId="1132715667" sldId="334"/>
            <ac:spMk id="2" creationId="{6712036D-CFC4-4B49-81D7-B1039AABE051}"/>
          </ac:spMkLst>
        </pc:spChg>
        <pc:picChg chg="add mod">
          <ac:chgData name="Erick Muñoz" userId="8fe28f4e7be6c893" providerId="LiveId" clId="{146FA180-8E9E-48C5-B93D-CD9F61EBE5FA}" dt="2020-01-24T06:21:41.956" v="482" actId="1076"/>
          <ac:picMkLst>
            <pc:docMk/>
            <pc:sldMk cId="1132715667" sldId="334"/>
            <ac:picMk id="3" creationId="{942811DC-42E3-4175-9101-851915088A55}"/>
          </ac:picMkLst>
        </pc:picChg>
        <pc:picChg chg="add mod">
          <ac:chgData name="Erick Muñoz" userId="8fe28f4e7be6c893" providerId="LiveId" clId="{146FA180-8E9E-48C5-B93D-CD9F61EBE5FA}" dt="2020-01-24T06:21:25.056" v="475" actId="1076"/>
          <ac:picMkLst>
            <pc:docMk/>
            <pc:sldMk cId="1132715667" sldId="334"/>
            <ac:picMk id="4" creationId="{39B89C45-4B3C-40AE-A9FD-553B2B4C9C90}"/>
          </ac:picMkLst>
        </pc:picChg>
        <pc:picChg chg="add mod">
          <ac:chgData name="Erick Muñoz" userId="8fe28f4e7be6c893" providerId="LiveId" clId="{146FA180-8E9E-48C5-B93D-CD9F61EBE5FA}" dt="2020-01-24T06:21:29.905" v="477" actId="14100"/>
          <ac:picMkLst>
            <pc:docMk/>
            <pc:sldMk cId="1132715667" sldId="334"/>
            <ac:picMk id="5" creationId="{8446F848-D177-4480-B33B-1EAE0DFF3B3E}"/>
          </ac:picMkLst>
        </pc:picChg>
      </pc:sldChg>
      <pc:sldChg chg="addSp modSp add">
        <pc:chgData name="Erick Muñoz" userId="8fe28f4e7be6c893" providerId="LiveId" clId="{146FA180-8E9E-48C5-B93D-CD9F61EBE5FA}" dt="2020-01-24T06:23:08.502" v="499" actId="1076"/>
        <pc:sldMkLst>
          <pc:docMk/>
          <pc:sldMk cId="1591972566" sldId="335"/>
        </pc:sldMkLst>
        <pc:spChg chg="add">
          <ac:chgData name="Erick Muñoz" userId="8fe28f4e7be6c893" providerId="LiveId" clId="{146FA180-8E9E-48C5-B93D-CD9F61EBE5FA}" dt="2020-01-24T06:20:56.072" v="466"/>
          <ac:spMkLst>
            <pc:docMk/>
            <pc:sldMk cId="1591972566" sldId="335"/>
            <ac:spMk id="2" creationId="{12F64919-C316-4600-AA03-8F2CD16F2C21}"/>
          </ac:spMkLst>
        </pc:spChg>
        <pc:picChg chg="add mod">
          <ac:chgData name="Erick Muñoz" userId="8fe28f4e7be6c893" providerId="LiveId" clId="{146FA180-8E9E-48C5-B93D-CD9F61EBE5FA}" dt="2020-01-24T06:22:48.492" v="493" actId="14100"/>
          <ac:picMkLst>
            <pc:docMk/>
            <pc:sldMk cId="1591972566" sldId="335"/>
            <ac:picMk id="3" creationId="{64FBF990-5311-4267-8C51-DCAA5D50580F}"/>
          </ac:picMkLst>
        </pc:picChg>
        <pc:picChg chg="add mod">
          <ac:chgData name="Erick Muñoz" userId="8fe28f4e7be6c893" providerId="LiveId" clId="{146FA180-8E9E-48C5-B93D-CD9F61EBE5FA}" dt="2020-01-24T06:22:54.212" v="495" actId="14100"/>
          <ac:picMkLst>
            <pc:docMk/>
            <pc:sldMk cId="1591972566" sldId="335"/>
            <ac:picMk id="4" creationId="{62C89840-4F33-4078-BE61-E36272A290A1}"/>
          </ac:picMkLst>
        </pc:picChg>
        <pc:picChg chg="add mod">
          <ac:chgData name="Erick Muñoz" userId="8fe28f4e7be6c893" providerId="LiveId" clId="{146FA180-8E9E-48C5-B93D-CD9F61EBE5FA}" dt="2020-01-24T06:23:08.502" v="499" actId="1076"/>
          <ac:picMkLst>
            <pc:docMk/>
            <pc:sldMk cId="1591972566" sldId="335"/>
            <ac:picMk id="5" creationId="{7A15A214-781C-469C-9821-D6FA85339445}"/>
          </ac:picMkLst>
        </pc:picChg>
      </pc:sldChg>
      <pc:sldChg chg="addSp modSp add">
        <pc:chgData name="Erick Muñoz" userId="8fe28f4e7be6c893" providerId="LiveId" clId="{146FA180-8E9E-48C5-B93D-CD9F61EBE5FA}" dt="2020-01-24T06:22:20.958" v="487" actId="1076"/>
        <pc:sldMkLst>
          <pc:docMk/>
          <pc:sldMk cId="2952815809" sldId="336"/>
        </pc:sldMkLst>
        <pc:picChg chg="add mod">
          <ac:chgData name="Erick Muñoz" userId="8fe28f4e7be6c893" providerId="LiveId" clId="{146FA180-8E9E-48C5-B93D-CD9F61EBE5FA}" dt="2020-01-24T06:22:20.958" v="487" actId="1076"/>
          <ac:picMkLst>
            <pc:docMk/>
            <pc:sldMk cId="2952815809" sldId="336"/>
            <ac:picMk id="2" creationId="{841956F2-F6CE-47B2-A906-928178069322}"/>
          </ac:picMkLst>
        </pc:picChg>
      </pc:sldChg>
      <pc:sldChg chg="addSp modSp add modAnim">
        <pc:chgData name="Erick Muñoz" userId="8fe28f4e7be6c893" providerId="LiveId" clId="{146FA180-8E9E-48C5-B93D-CD9F61EBE5FA}" dt="2020-01-24T06:28:57.757" v="558" actId="1076"/>
        <pc:sldMkLst>
          <pc:docMk/>
          <pc:sldMk cId="705790331" sldId="337"/>
        </pc:sldMkLst>
        <pc:spChg chg="add mod">
          <ac:chgData name="Erick Muñoz" userId="8fe28f4e7be6c893" providerId="LiveId" clId="{146FA180-8E9E-48C5-B93D-CD9F61EBE5FA}" dt="2020-01-24T06:28:57.757" v="558" actId="1076"/>
          <ac:spMkLst>
            <pc:docMk/>
            <pc:sldMk cId="705790331" sldId="337"/>
            <ac:spMk id="2" creationId="{5C146B42-7061-493C-A59A-E61F5ABC70F0}"/>
          </ac:spMkLst>
        </pc:spChg>
        <pc:spChg chg="add mod">
          <ac:chgData name="Erick Muñoz" userId="8fe28f4e7be6c893" providerId="LiveId" clId="{146FA180-8E9E-48C5-B93D-CD9F61EBE5FA}" dt="2020-01-24T06:28:53.237" v="557" actId="255"/>
          <ac:spMkLst>
            <pc:docMk/>
            <pc:sldMk cId="705790331" sldId="337"/>
            <ac:spMk id="3" creationId="{F5B4005A-F139-436F-B4FE-54ADF7E5F2A9}"/>
          </ac:spMkLst>
        </pc:spChg>
      </pc:sldChg>
      <pc:sldChg chg="addSp modSp add">
        <pc:chgData name="Erick Muñoz" userId="8fe28f4e7be6c893" providerId="LiveId" clId="{146FA180-8E9E-48C5-B93D-CD9F61EBE5FA}" dt="2020-01-24T06:30:29.787" v="576" actId="1076"/>
        <pc:sldMkLst>
          <pc:docMk/>
          <pc:sldMk cId="3235872202" sldId="338"/>
        </pc:sldMkLst>
        <pc:spChg chg="add mod">
          <ac:chgData name="Erick Muñoz" userId="8fe28f4e7be6c893" providerId="LiveId" clId="{146FA180-8E9E-48C5-B93D-CD9F61EBE5FA}" dt="2020-01-24T06:29:48.519" v="572" actId="20577"/>
          <ac:spMkLst>
            <pc:docMk/>
            <pc:sldMk cId="3235872202" sldId="338"/>
            <ac:spMk id="2" creationId="{C3903C38-1350-4F8E-8E75-12355493FAA5}"/>
          </ac:spMkLst>
        </pc:spChg>
        <pc:picChg chg="add mod">
          <ac:chgData name="Erick Muñoz" userId="8fe28f4e7be6c893" providerId="LiveId" clId="{146FA180-8E9E-48C5-B93D-CD9F61EBE5FA}" dt="2020-01-24T06:30:29.787" v="576" actId="1076"/>
          <ac:picMkLst>
            <pc:docMk/>
            <pc:sldMk cId="3235872202" sldId="338"/>
            <ac:picMk id="3" creationId="{7E2F8978-7DD1-434E-9B2F-A23E4C858377}"/>
          </ac:picMkLst>
        </pc:picChg>
      </pc:sldChg>
      <pc:sldChg chg="addSp modSp add">
        <pc:chgData name="Erick Muñoz" userId="8fe28f4e7be6c893" providerId="LiveId" clId="{146FA180-8E9E-48C5-B93D-CD9F61EBE5FA}" dt="2020-01-24T06:31:21.832" v="586" actId="1076"/>
        <pc:sldMkLst>
          <pc:docMk/>
          <pc:sldMk cId="700217252" sldId="339"/>
        </pc:sldMkLst>
        <pc:graphicFrameChg chg="add mod">
          <ac:chgData name="Erick Muñoz" userId="8fe28f4e7be6c893" providerId="LiveId" clId="{146FA180-8E9E-48C5-B93D-CD9F61EBE5FA}" dt="2020-01-24T06:31:21.832" v="586" actId="1076"/>
          <ac:graphicFrameMkLst>
            <pc:docMk/>
            <pc:sldMk cId="700217252" sldId="339"/>
            <ac:graphicFrameMk id="2" creationId="{338B16DC-1DF7-4872-A26D-C6A325808E0D}"/>
          </ac:graphicFrameMkLst>
        </pc:graphicFrameChg>
      </pc:sldChg>
      <pc:sldChg chg="addSp modSp add">
        <pc:chgData name="Erick Muñoz" userId="8fe28f4e7be6c893" providerId="LiveId" clId="{146FA180-8E9E-48C5-B93D-CD9F61EBE5FA}" dt="2020-01-24T06:32:17.573" v="593" actId="14100"/>
        <pc:sldMkLst>
          <pc:docMk/>
          <pc:sldMk cId="987150291" sldId="340"/>
        </pc:sldMkLst>
        <pc:graphicFrameChg chg="add mod">
          <ac:chgData name="Erick Muñoz" userId="8fe28f4e7be6c893" providerId="LiveId" clId="{146FA180-8E9E-48C5-B93D-CD9F61EBE5FA}" dt="2020-01-24T06:32:17.573" v="593" actId="14100"/>
          <ac:graphicFrameMkLst>
            <pc:docMk/>
            <pc:sldMk cId="987150291" sldId="340"/>
            <ac:graphicFrameMk id="2" creationId="{DD53A541-C194-4E83-A9E9-FA300A12376B}"/>
          </ac:graphicFrameMkLst>
        </pc:graphicFrameChg>
      </pc:sldChg>
      <pc:sldChg chg="addSp delSp modSp add del">
        <pc:chgData name="Erick Muñoz" userId="8fe28f4e7be6c893" providerId="LiveId" clId="{146FA180-8E9E-48C5-B93D-CD9F61EBE5FA}" dt="2020-01-24T06:37:45.986" v="619" actId="1076"/>
        <pc:sldMkLst>
          <pc:docMk/>
          <pc:sldMk cId="4109372692" sldId="341"/>
        </pc:sldMkLst>
        <pc:graphicFrameChg chg="add mod">
          <ac:chgData name="Erick Muñoz" userId="8fe28f4e7be6c893" providerId="LiveId" clId="{146FA180-8E9E-48C5-B93D-CD9F61EBE5FA}" dt="2020-01-24T06:37:45.986" v="619" actId="1076"/>
          <ac:graphicFrameMkLst>
            <pc:docMk/>
            <pc:sldMk cId="4109372692" sldId="341"/>
            <ac:graphicFrameMk id="2" creationId="{015A9BB7-67DF-41F5-9E89-3F6BE852597B}"/>
          </ac:graphicFrameMkLst>
        </pc:graphicFrameChg>
        <pc:graphicFrameChg chg="add del">
          <ac:chgData name="Erick Muñoz" userId="8fe28f4e7be6c893" providerId="LiveId" clId="{146FA180-8E9E-48C5-B93D-CD9F61EBE5FA}" dt="2020-01-24T06:35:12.916" v="610" actId="478"/>
          <ac:graphicFrameMkLst>
            <pc:docMk/>
            <pc:sldMk cId="4109372692" sldId="341"/>
            <ac:graphicFrameMk id="3" creationId="{99EADC3C-E3B4-451B-BC20-3EF738066F8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8fe28f4e7be6c893/Tesis/Escrito/Prueb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8fe28f4e7be6c893/Tesis/Escrito/Prueb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8fe28f4e7be6c893/Tesis/Escrito/Prueba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r>
              <a:rPr lang="en-US" sz="2200"/>
              <a:t>CONTENIDO Y DISEÑO</a:t>
            </a:r>
          </a:p>
          <a:p>
            <a:pPr>
              <a:defRPr sz="2200"/>
            </a:pPr>
            <a:r>
              <a:rPr lang="en-US" sz="2200"/>
              <a:t>El</a:t>
            </a:r>
            <a:r>
              <a:rPr lang="en-US" sz="2200" baseline="0"/>
              <a:t> contenido y diseño es adecuado</a:t>
            </a:r>
            <a:endParaRPr lang="en-US" sz="2200"/>
          </a:p>
        </c:rich>
      </c:tx>
      <c:layout>
        <c:manualLayout>
          <c:xMode val="edge"/>
          <c:yMode val="edge"/>
          <c:x val="0.26444235947358219"/>
          <c:y val="0"/>
        </c:manualLayout>
      </c:layout>
      <c:overlay val="0"/>
      <c:spPr>
        <a:noFill/>
        <a:ln>
          <a:noFill/>
        </a:ln>
        <a:effectLst/>
      </c:spPr>
      <c:txPr>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9456080489938757"/>
          <c:y val="0.36407368583571015"/>
          <c:w val="0.4108786089238845"/>
          <c:h val="0.61059359840081906"/>
        </c:manualLayout>
      </c:layout>
      <c:pieChart>
        <c:varyColors val="1"/>
        <c:ser>
          <c:idx val="0"/>
          <c:order val="0"/>
          <c:tx>
            <c:strRef>
              <c:f>Hoja1!$B$48</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E35-4F32-B9FC-D93FA9879FA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E35-4F32-B9FC-D93FA9879FAB}"/>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E35-4F32-B9FC-D93FA9879FAB}"/>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E35-4F32-B9FC-D93FA9879FAB}"/>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E35-4F32-B9FC-D93FA9879FAB}"/>
              </c:ext>
            </c:extLst>
          </c:dPt>
          <c:dLbls>
            <c:dLbl>
              <c:idx val="2"/>
              <c:layout>
                <c:manualLayout>
                  <c:x val="9.7641319991650256E-3"/>
                  <c:y val="2.44039756743390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35-4F32-B9FC-D93FA9879FAB}"/>
                </c:ext>
              </c:extLst>
            </c:dLbl>
            <c:dLbl>
              <c:idx val="3"/>
              <c:layout>
                <c:manualLayout>
                  <c:x val="1.9809152244847635E-2"/>
                  <c:y val="-2.18358285100923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E35-4F32-B9FC-D93FA9879FAB}"/>
                </c:ext>
              </c:extLst>
            </c:dLbl>
            <c:dLbl>
              <c:idx val="4"/>
              <c:layout>
                <c:manualLayout>
                  <c:x val="0.16478642849556926"/>
                  <c:y val="1.43761975882353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E35-4F32-B9FC-D93FA9879F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Hoja1!$A$49:$A$53</c:f>
              <c:strCache>
                <c:ptCount val="5"/>
                <c:pt idx="0">
                  <c:v>Completamente de acuerdo</c:v>
                </c:pt>
                <c:pt idx="1">
                  <c:v>De acuerdo</c:v>
                </c:pt>
                <c:pt idx="2">
                  <c:v>Ni acuerdo ni en desacuerdo</c:v>
                </c:pt>
                <c:pt idx="3">
                  <c:v>Algo en desacuerdo</c:v>
                </c:pt>
                <c:pt idx="4">
                  <c:v>Muy en desacuerdo</c:v>
                </c:pt>
              </c:strCache>
            </c:strRef>
          </c:cat>
          <c:val>
            <c:numRef>
              <c:f>Hoja1!$B$49:$B$53</c:f>
              <c:numCache>
                <c:formatCode>General</c:formatCode>
                <c:ptCount val="5"/>
                <c:pt idx="0">
                  <c:v>7</c:v>
                </c:pt>
                <c:pt idx="1">
                  <c:v>6</c:v>
                </c:pt>
                <c:pt idx="2">
                  <c:v>2</c:v>
                </c:pt>
                <c:pt idx="3">
                  <c:v>1</c:v>
                </c:pt>
                <c:pt idx="4">
                  <c:v>0</c:v>
                </c:pt>
              </c:numCache>
            </c:numRef>
          </c:val>
          <c:extLst>
            <c:ext xmlns:c16="http://schemas.microsoft.com/office/drawing/2014/chart" uri="{C3380CC4-5D6E-409C-BE32-E72D297353CC}">
              <c16:uniqueId val="{0000000A-7E35-4F32-B9FC-D93FA9879FA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200" b="1" i="0" u="none" strike="noStrike" kern="1200" spc="0" normalizeH="0" baseline="0">
                <a:solidFill>
                  <a:schemeClr val="dk1">
                    <a:lumMod val="50000"/>
                    <a:lumOff val="50000"/>
                  </a:schemeClr>
                </a:solidFill>
                <a:latin typeface="+mj-lt"/>
                <a:ea typeface="+mj-ea"/>
                <a:cs typeface="+mj-cs"/>
              </a:defRPr>
            </a:pPr>
            <a:r>
              <a:rPr lang="en-US" sz="2200" baseline="0" dirty="0"/>
              <a:t>NAVEGACIÓN</a:t>
            </a:r>
          </a:p>
          <a:p>
            <a:pPr algn="ctr">
              <a:defRPr sz="2200"/>
            </a:pPr>
            <a:r>
              <a:rPr lang="en-US" sz="2200" baseline="0" dirty="0"/>
              <a:t>La </a:t>
            </a:r>
            <a:r>
              <a:rPr lang="en-US" sz="2200" baseline="0" dirty="0" err="1"/>
              <a:t>navegación</a:t>
            </a:r>
            <a:r>
              <a:rPr lang="en-US" sz="2200" baseline="0" dirty="0"/>
              <a:t> es </a:t>
            </a:r>
            <a:r>
              <a:rPr lang="en-US" sz="2200" baseline="0" dirty="0" err="1"/>
              <a:t>adecuada</a:t>
            </a:r>
            <a:endParaRPr lang="en-US" sz="2200" dirty="0"/>
          </a:p>
        </c:rich>
      </c:tx>
      <c:layout>
        <c:manualLayout>
          <c:xMode val="edge"/>
          <c:yMode val="edge"/>
          <c:x val="0.30173027401104152"/>
          <c:y val="0"/>
        </c:manualLayout>
      </c:layout>
      <c:overlay val="0"/>
      <c:spPr>
        <a:noFill/>
        <a:ln>
          <a:noFill/>
        </a:ln>
        <a:effectLst/>
      </c:spPr>
      <c:txPr>
        <a:bodyPr rot="0" spcFirstLastPara="1" vertOverflow="ellipsis" vert="horz" wrap="square" anchor="ctr" anchorCtr="1"/>
        <a:lstStyle/>
        <a:p>
          <a:pPr algn="ctr">
            <a:defRPr sz="2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31661636045494312"/>
          <c:y val="0.38651332143313716"/>
          <c:w val="0.39454527559055119"/>
          <c:h val="0.65757545931758532"/>
        </c:manualLayout>
      </c:layout>
      <c:pieChart>
        <c:varyColors val="1"/>
        <c:ser>
          <c:idx val="1"/>
          <c:order val="0"/>
          <c:tx>
            <c:strRef>
              <c:f>Hoja1!$B$24</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6F6-4307-A42E-1880FFD0F8D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6F6-4307-A42E-1880FFD0F8D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E6F6-4307-A42E-1880FFD0F8D2}"/>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E6F6-4307-A42E-1880FFD0F8D2}"/>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E6F6-4307-A42E-1880FFD0F8D2}"/>
              </c:ext>
            </c:extLst>
          </c:dPt>
          <c:dLbls>
            <c:dLbl>
              <c:idx val="2"/>
              <c:layout>
                <c:manualLayout>
                  <c:x val="-0.18541776027996501"/>
                  <c:y val="1.720328987314140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F6-4307-A42E-1880FFD0F8D2}"/>
                </c:ext>
              </c:extLst>
            </c:dLbl>
            <c:dLbl>
              <c:idx val="3"/>
              <c:layout>
                <c:manualLayout>
                  <c:x val="0.17326290463692029"/>
                  <c:y val="3.661699001432639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6F6-4307-A42E-1880FFD0F8D2}"/>
                </c:ext>
              </c:extLst>
            </c:dLbl>
            <c:dLbl>
              <c:idx val="4"/>
              <c:layout>
                <c:manualLayout>
                  <c:x val="6.5962379702537181E-3"/>
                  <c:y val="-4.09898113232928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F6-4307-A42E-1880FFD0F8D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Hoja1!$A$25:$A$29</c:f>
              <c:strCache>
                <c:ptCount val="5"/>
                <c:pt idx="0">
                  <c:v>Completamente de acuerdo</c:v>
                </c:pt>
                <c:pt idx="1">
                  <c:v>De acuerdo</c:v>
                </c:pt>
                <c:pt idx="2">
                  <c:v>Ni acuerdo ni en desacuerdo</c:v>
                </c:pt>
                <c:pt idx="3">
                  <c:v>Algo en desacuerdo</c:v>
                </c:pt>
                <c:pt idx="4">
                  <c:v>Muy en desacuerdo</c:v>
                </c:pt>
              </c:strCache>
            </c:strRef>
          </c:cat>
          <c:val>
            <c:numRef>
              <c:f>Hoja1!$B$25:$B$29</c:f>
              <c:numCache>
                <c:formatCode>General</c:formatCode>
                <c:ptCount val="5"/>
                <c:pt idx="0">
                  <c:v>10</c:v>
                </c:pt>
                <c:pt idx="1">
                  <c:v>6</c:v>
                </c:pt>
                <c:pt idx="2">
                  <c:v>0</c:v>
                </c:pt>
                <c:pt idx="3">
                  <c:v>0</c:v>
                </c:pt>
                <c:pt idx="4">
                  <c:v>0</c:v>
                </c:pt>
              </c:numCache>
            </c:numRef>
          </c:val>
          <c:extLst>
            <c:ext xmlns:c16="http://schemas.microsoft.com/office/drawing/2014/chart" uri="{C3380CC4-5D6E-409C-BE32-E72D297353CC}">
              <c16:uniqueId val="{0000000A-E6F6-4307-A42E-1880FFD0F8D2}"/>
            </c:ext>
          </c:extLst>
        </c:ser>
        <c:ser>
          <c:idx val="0"/>
          <c:order val="1"/>
          <c:tx>
            <c:strRef>
              <c:f>Hoja1!$B$4</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C-E6F6-4307-A42E-1880FFD0F8D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E-E6F6-4307-A42E-1880FFD0F8D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0-E6F6-4307-A42E-1880FFD0F8D2}"/>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2-E6F6-4307-A42E-1880FFD0F8D2}"/>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4-E6F6-4307-A42E-1880FFD0F8D2}"/>
              </c:ext>
            </c:extLst>
          </c:dPt>
          <c:dLbls>
            <c:dLbl>
              <c:idx val="3"/>
              <c:layout>
                <c:manualLayout>
                  <c:x val="0.18645734908136483"/>
                  <c:y val="1.25476047304068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E6F6-4307-A42E-1880FFD0F8D2}"/>
                </c:ext>
              </c:extLst>
            </c:dLbl>
            <c:dLbl>
              <c:idx val="4"/>
              <c:layout>
                <c:manualLayout>
                  <c:x val="5.9017935258092735E-3"/>
                  <c:y val="-2.95449989977951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E6F6-4307-A42E-1880FFD0F8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Hoja1!$A$5:$A$9</c:f>
              <c:strCache>
                <c:ptCount val="5"/>
                <c:pt idx="0">
                  <c:v>Completamente de acuerdo</c:v>
                </c:pt>
                <c:pt idx="1">
                  <c:v>De acuerdo</c:v>
                </c:pt>
                <c:pt idx="2">
                  <c:v>Ni acuerdo ni en desacuerdo</c:v>
                </c:pt>
                <c:pt idx="3">
                  <c:v>Algo en desacuerdo</c:v>
                </c:pt>
                <c:pt idx="4">
                  <c:v>Muy en desacuerdo</c:v>
                </c:pt>
              </c:strCache>
            </c:strRef>
          </c:cat>
          <c:val>
            <c:numRef>
              <c:f>Hoja1!$B$5:$B$9</c:f>
              <c:numCache>
                <c:formatCode>General</c:formatCode>
                <c:ptCount val="5"/>
                <c:pt idx="0">
                  <c:v>9</c:v>
                </c:pt>
                <c:pt idx="1">
                  <c:v>6</c:v>
                </c:pt>
                <c:pt idx="2">
                  <c:v>1</c:v>
                </c:pt>
                <c:pt idx="3">
                  <c:v>0</c:v>
                </c:pt>
                <c:pt idx="4">
                  <c:v>0</c:v>
                </c:pt>
              </c:numCache>
            </c:numRef>
          </c:val>
          <c:extLst>
            <c:ext xmlns:c16="http://schemas.microsoft.com/office/drawing/2014/chart" uri="{C3380CC4-5D6E-409C-BE32-E72D297353CC}">
              <c16:uniqueId val="{00000015-E6F6-4307-A42E-1880FFD0F8D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r>
              <a:rPr lang="en-US" sz="2200" dirty="0"/>
              <a:t>TIEMPO DE RESPUESTA EN</a:t>
            </a:r>
            <a:r>
              <a:rPr lang="en-US" sz="2200" baseline="0" dirty="0"/>
              <a:t> GINGA</a:t>
            </a:r>
            <a:endParaRPr lang="en-US" sz="2200" dirty="0"/>
          </a:p>
          <a:p>
            <a:pPr>
              <a:defRPr sz="2200"/>
            </a:pPr>
            <a:r>
              <a:rPr lang="en-US" sz="2200" dirty="0"/>
              <a:t>El</a:t>
            </a:r>
            <a:r>
              <a:rPr lang="en-US" sz="2200" baseline="0" dirty="0"/>
              <a:t> </a:t>
            </a:r>
            <a:r>
              <a:rPr lang="en-US" sz="2200" baseline="0" dirty="0" err="1"/>
              <a:t>tiempo</a:t>
            </a:r>
            <a:r>
              <a:rPr lang="en-US" sz="2200" baseline="0" dirty="0"/>
              <a:t> de </a:t>
            </a:r>
            <a:r>
              <a:rPr lang="en-US" sz="2200" baseline="0" dirty="0" err="1"/>
              <a:t>respuesta</a:t>
            </a:r>
            <a:r>
              <a:rPr lang="en-US" sz="2200" baseline="0" dirty="0"/>
              <a:t> es </a:t>
            </a:r>
            <a:r>
              <a:rPr lang="en-US" sz="2200" baseline="0" dirty="0" err="1"/>
              <a:t>adecuado</a:t>
            </a:r>
            <a:endParaRPr lang="en-US" sz="2200" baseline="0" dirty="0"/>
          </a:p>
          <a:p>
            <a:pPr>
              <a:defRPr sz="2200"/>
            </a:pPr>
            <a:r>
              <a:rPr lang="en-US" sz="2200" dirty="0"/>
              <a:t> </a:t>
            </a:r>
          </a:p>
        </c:rich>
      </c:tx>
      <c:layout>
        <c:manualLayout>
          <c:xMode val="edge"/>
          <c:yMode val="edge"/>
          <c:x val="0.26283721324403692"/>
          <c:y val="1.8750355860430513E-3"/>
        </c:manualLayout>
      </c:layout>
      <c:overlay val="0"/>
      <c:spPr>
        <a:noFill/>
        <a:ln>
          <a:noFill/>
        </a:ln>
        <a:effectLst/>
      </c:spPr>
      <c:txPr>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Hoja1!$B$87</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CF55-419D-9633-AA6C0E2748A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CF55-419D-9633-AA6C0E2748A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CF55-419D-9633-AA6C0E2748A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CF55-419D-9633-AA6C0E2748A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CF55-419D-9633-AA6C0E2748A8}"/>
              </c:ext>
            </c:extLst>
          </c:dPt>
          <c:dLbls>
            <c:dLbl>
              <c:idx val="0"/>
              <c:layout>
                <c:manualLayout>
                  <c:x val="6.8814285160791688E-2"/>
                  <c:y val="5.09629350661239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55-419D-9633-AA6C0E2748A8}"/>
                </c:ext>
              </c:extLst>
            </c:dLbl>
            <c:dLbl>
              <c:idx val="2"/>
              <c:layout>
                <c:manualLayout>
                  <c:x val="2.3391957495742282E-2"/>
                  <c:y val="1.47096420779049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F55-419D-9633-AA6C0E2748A8}"/>
                </c:ext>
              </c:extLst>
            </c:dLbl>
            <c:dLbl>
              <c:idx val="4"/>
              <c:layout>
                <c:manualLayout>
                  <c:x val="-0.1201458314793809"/>
                  <c:y val="-1.462702663678121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F55-419D-9633-AA6C0E2748A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Hoja1!$A$88:$A$92</c:f>
              <c:strCache>
                <c:ptCount val="5"/>
                <c:pt idx="0">
                  <c:v>Completamente de acuerdo</c:v>
                </c:pt>
                <c:pt idx="1">
                  <c:v>De acuerdo</c:v>
                </c:pt>
                <c:pt idx="2">
                  <c:v>Ni acuerdo ni en desacuerdo</c:v>
                </c:pt>
                <c:pt idx="3">
                  <c:v>Algo en desacuerdo</c:v>
                </c:pt>
                <c:pt idx="4">
                  <c:v>Muy en desacuerdo</c:v>
                </c:pt>
              </c:strCache>
            </c:strRef>
          </c:cat>
          <c:val>
            <c:numRef>
              <c:f>Hoja1!$B$88:$B$92</c:f>
              <c:numCache>
                <c:formatCode>General</c:formatCode>
                <c:ptCount val="5"/>
                <c:pt idx="0">
                  <c:v>2</c:v>
                </c:pt>
                <c:pt idx="1">
                  <c:v>3</c:v>
                </c:pt>
                <c:pt idx="2">
                  <c:v>1</c:v>
                </c:pt>
                <c:pt idx="3">
                  <c:v>10</c:v>
                </c:pt>
                <c:pt idx="4">
                  <c:v>0</c:v>
                </c:pt>
              </c:numCache>
            </c:numRef>
          </c:val>
          <c:extLst>
            <c:ext xmlns:c16="http://schemas.microsoft.com/office/drawing/2014/chart" uri="{C3380CC4-5D6E-409C-BE32-E72D297353CC}">
              <c16:uniqueId val="{0000000A-CF55-419D-9633-AA6C0E2748A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r>
              <a:rPr lang="en-US" sz="2200"/>
              <a:t>TIEMPO DE RESPUESTA</a:t>
            </a:r>
          </a:p>
          <a:p>
            <a:pPr>
              <a:defRPr sz="2200"/>
            </a:pPr>
            <a:r>
              <a:rPr lang="en-US" sz="2200"/>
              <a:t>El</a:t>
            </a:r>
            <a:r>
              <a:rPr lang="en-US" sz="2200" baseline="0"/>
              <a:t> tiempo de respuesta es adecuado</a:t>
            </a:r>
          </a:p>
          <a:p>
            <a:pPr>
              <a:defRPr sz="2200"/>
            </a:pPr>
            <a:r>
              <a:rPr lang="en-US" sz="2200"/>
              <a:t> </a:t>
            </a:r>
          </a:p>
        </c:rich>
      </c:tx>
      <c:layout>
        <c:manualLayout>
          <c:xMode val="edge"/>
          <c:yMode val="edge"/>
          <c:x val="0.27192199584242455"/>
          <c:y val="1.8999089170519175E-3"/>
        </c:manualLayout>
      </c:layout>
      <c:overlay val="0"/>
      <c:spPr>
        <a:noFill/>
        <a:ln>
          <a:noFill/>
        </a:ln>
        <a:effectLst/>
      </c:spPr>
      <c:txPr>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1"/>
          <c:order val="0"/>
          <c:tx>
            <c:strRef>
              <c:f>Hoja1!$B$105</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413-402B-8832-508910D47E6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3413-402B-8832-508910D47E6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3413-402B-8832-508910D47E6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3413-402B-8832-508910D47E6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3413-402B-8832-508910D47E68}"/>
              </c:ext>
            </c:extLst>
          </c:dPt>
          <c:dLbls>
            <c:dLbl>
              <c:idx val="0"/>
              <c:layout>
                <c:manualLayout>
                  <c:x val="-0.18284416010498689"/>
                  <c:y val="-0.1084882326928864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413-402B-8832-508910D47E68}"/>
                </c:ext>
              </c:extLst>
            </c:dLbl>
            <c:dLbl>
              <c:idx val="2"/>
              <c:layout>
                <c:manualLayout>
                  <c:x val="-0.19278801563193385"/>
                  <c:y val="5.00385450074411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413-402B-8832-508910D47E68}"/>
                </c:ext>
              </c:extLst>
            </c:dLbl>
            <c:dLbl>
              <c:idx val="3"/>
              <c:layout>
                <c:manualLayout>
                  <c:x val="0.28512287787734253"/>
                  <c:y val="5.65377101264464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413-402B-8832-508910D47E68}"/>
                </c:ext>
              </c:extLst>
            </c:dLbl>
            <c:dLbl>
              <c:idx val="4"/>
              <c:layout>
                <c:manualLayout>
                  <c:x val="0.10293221193066927"/>
                  <c:y val="-1.12234371320526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413-402B-8832-508910D47E6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Hoja1!$A$106:$A$110</c:f>
              <c:strCache>
                <c:ptCount val="5"/>
                <c:pt idx="0">
                  <c:v>Completamente de acuerdo</c:v>
                </c:pt>
                <c:pt idx="1">
                  <c:v>De acuerdo</c:v>
                </c:pt>
                <c:pt idx="2">
                  <c:v>Ni acuerdo ni en desacuerdo</c:v>
                </c:pt>
                <c:pt idx="3">
                  <c:v>Algo en desacuerdo</c:v>
                </c:pt>
                <c:pt idx="4">
                  <c:v>Muy en desacuerdo</c:v>
                </c:pt>
              </c:strCache>
            </c:strRef>
          </c:cat>
          <c:val>
            <c:numRef>
              <c:f>Hoja1!$B$106:$B$110</c:f>
              <c:numCache>
                <c:formatCode>General</c:formatCode>
                <c:ptCount val="5"/>
                <c:pt idx="0">
                  <c:v>11</c:v>
                </c:pt>
                <c:pt idx="1">
                  <c:v>5</c:v>
                </c:pt>
                <c:pt idx="2">
                  <c:v>0</c:v>
                </c:pt>
                <c:pt idx="3">
                  <c:v>0</c:v>
                </c:pt>
                <c:pt idx="4">
                  <c:v>0</c:v>
                </c:pt>
              </c:numCache>
            </c:numRef>
          </c:val>
          <c:extLst>
            <c:ext xmlns:c16="http://schemas.microsoft.com/office/drawing/2014/chart" uri="{C3380CC4-5D6E-409C-BE32-E72D297353CC}">
              <c16:uniqueId val="{0000000A-3413-402B-8832-508910D47E68}"/>
            </c:ext>
          </c:extLst>
        </c:ser>
        <c:ser>
          <c:idx val="0"/>
          <c:order val="1"/>
          <c:tx>
            <c:strRef>
              <c:f>Hoja1!$B$87</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C-3413-402B-8832-508910D47E6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E-3413-402B-8832-508910D47E6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0-3413-402B-8832-508910D47E6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2-3413-402B-8832-508910D47E6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4-3413-402B-8832-508910D47E6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Hoja1!$A$88:$A$92</c:f>
              <c:strCache>
                <c:ptCount val="5"/>
                <c:pt idx="0">
                  <c:v>Completamente de acuerdo</c:v>
                </c:pt>
                <c:pt idx="1">
                  <c:v>De acuerdo</c:v>
                </c:pt>
                <c:pt idx="2">
                  <c:v>Ni acuerdo ni en desacuerdo</c:v>
                </c:pt>
                <c:pt idx="3">
                  <c:v>Algo en desacuerdo</c:v>
                </c:pt>
                <c:pt idx="4">
                  <c:v>Muy en desacuerdo</c:v>
                </c:pt>
              </c:strCache>
            </c:strRef>
          </c:cat>
          <c:val>
            <c:numRef>
              <c:f>Hoja1!$B$88:$B$92</c:f>
              <c:numCache>
                <c:formatCode>General</c:formatCode>
                <c:ptCount val="5"/>
                <c:pt idx="0">
                  <c:v>2</c:v>
                </c:pt>
                <c:pt idx="1">
                  <c:v>3</c:v>
                </c:pt>
                <c:pt idx="2">
                  <c:v>1</c:v>
                </c:pt>
                <c:pt idx="3">
                  <c:v>10</c:v>
                </c:pt>
                <c:pt idx="4">
                  <c:v>0</c:v>
                </c:pt>
              </c:numCache>
            </c:numRef>
          </c:val>
          <c:extLst>
            <c:ext xmlns:c16="http://schemas.microsoft.com/office/drawing/2014/chart" uri="{C3380CC4-5D6E-409C-BE32-E72D297353CC}">
              <c16:uniqueId val="{00000015-3413-402B-8832-508910D47E6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r>
              <a:rPr lang="en-US" sz="2200"/>
              <a:t>UTILIDAD Y SATISFACCIÓN</a:t>
            </a:r>
          </a:p>
          <a:p>
            <a:pPr>
              <a:defRPr sz="2200"/>
            </a:pPr>
            <a:r>
              <a:rPr lang="en-US" sz="2200"/>
              <a:t>Es</a:t>
            </a:r>
            <a:r>
              <a:rPr lang="en-US" sz="2200" baseline="0"/>
              <a:t> útil la interfaz</a:t>
            </a:r>
          </a:p>
          <a:p>
            <a:pPr>
              <a:defRPr sz="2200"/>
            </a:pPr>
            <a:r>
              <a:rPr lang="en-US" sz="2200"/>
              <a:t> </a:t>
            </a:r>
          </a:p>
        </c:rich>
      </c:tx>
      <c:layout>
        <c:manualLayout>
          <c:xMode val="edge"/>
          <c:yMode val="edge"/>
          <c:x val="0.31231015385587352"/>
          <c:y val="4.2383942678946218E-3"/>
        </c:manualLayout>
      </c:layout>
      <c:overlay val="0"/>
      <c:spPr>
        <a:noFill/>
        <a:ln>
          <a:noFill/>
        </a:ln>
        <a:effectLst/>
      </c:spPr>
      <c:txPr>
        <a:bodyPr rot="0" spcFirstLastPara="1" vertOverflow="ellipsis" vert="horz" wrap="square" anchor="ctr" anchorCtr="1"/>
        <a:lstStyle/>
        <a:p>
          <a:pPr>
            <a:defRPr sz="2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2"/>
          <c:order val="0"/>
          <c:tx>
            <c:strRef>
              <c:f>Hoja1!$B$122</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0C0-4D00-A3A1-09AD98283C2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10C0-4D00-A3A1-09AD98283C2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10C0-4D00-A3A1-09AD98283C2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10C0-4D00-A3A1-09AD98283C2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10C0-4D00-A3A1-09AD98283C2F}"/>
              </c:ext>
            </c:extLst>
          </c:dPt>
          <c:dLbls>
            <c:dLbl>
              <c:idx val="0"/>
              <c:layout>
                <c:manualLayout>
                  <c:x val="-0.20594524741011147"/>
                  <c:y val="-2.879115150197409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C0-4D00-A3A1-09AD98283C2F}"/>
                </c:ext>
              </c:extLst>
            </c:dLbl>
            <c:dLbl>
              <c:idx val="2"/>
              <c:layout>
                <c:manualLayout>
                  <c:x val="-8.1555377557707739E-2"/>
                  <c:y val="1.3542168665857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0C0-4D00-A3A1-09AD98283C2F}"/>
                </c:ext>
              </c:extLst>
            </c:dLbl>
            <c:dLbl>
              <c:idx val="3"/>
              <c:layout>
                <c:manualLayout>
                  <c:x val="0.22690718906518728"/>
                  <c:y val="4.5861209098091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0C0-4D00-A3A1-09AD98283C2F}"/>
                </c:ext>
              </c:extLst>
            </c:dLbl>
            <c:dLbl>
              <c:idx val="4"/>
              <c:layout>
                <c:manualLayout>
                  <c:x val="4.617957130358695E-2"/>
                  <c:y val="-1.52080790300414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0C0-4D00-A3A1-09AD98283C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Hoja1!$A$123:$A$127</c:f>
              <c:strCache>
                <c:ptCount val="5"/>
                <c:pt idx="0">
                  <c:v>Completamente de acuerdo</c:v>
                </c:pt>
                <c:pt idx="1">
                  <c:v>De acuerdo</c:v>
                </c:pt>
                <c:pt idx="2">
                  <c:v>Ni acuerdo ni en desacuerdo</c:v>
                </c:pt>
                <c:pt idx="3">
                  <c:v>Algo en desacuerdo</c:v>
                </c:pt>
                <c:pt idx="4">
                  <c:v>Muy en desacuerdo</c:v>
                </c:pt>
              </c:strCache>
            </c:strRef>
          </c:cat>
          <c:val>
            <c:numRef>
              <c:f>Hoja1!$B$123:$B$127</c:f>
              <c:numCache>
                <c:formatCode>General</c:formatCode>
                <c:ptCount val="5"/>
                <c:pt idx="0">
                  <c:v>9</c:v>
                </c:pt>
                <c:pt idx="1">
                  <c:v>5</c:v>
                </c:pt>
                <c:pt idx="2">
                  <c:v>2</c:v>
                </c:pt>
                <c:pt idx="3">
                  <c:v>0</c:v>
                </c:pt>
                <c:pt idx="4">
                  <c:v>0</c:v>
                </c:pt>
              </c:numCache>
            </c:numRef>
          </c:val>
          <c:extLst>
            <c:ext xmlns:c16="http://schemas.microsoft.com/office/drawing/2014/chart" uri="{C3380CC4-5D6E-409C-BE32-E72D297353CC}">
              <c16:uniqueId val="{0000000A-10C0-4D00-A3A1-09AD98283C2F}"/>
            </c:ext>
          </c:extLst>
        </c:ser>
        <c:ser>
          <c:idx val="1"/>
          <c:order val="1"/>
          <c:tx>
            <c:strRef>
              <c:f>Hoja1!$B$105</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C-10C0-4D00-A3A1-09AD98283C2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E-10C0-4D00-A3A1-09AD98283C2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0-10C0-4D00-A3A1-09AD98283C2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2-10C0-4D00-A3A1-09AD98283C2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4-10C0-4D00-A3A1-09AD98283C2F}"/>
              </c:ext>
            </c:extLst>
          </c:dPt>
          <c:dLbls>
            <c:dLbl>
              <c:idx val="0"/>
              <c:layout>
                <c:manualLayout>
                  <c:x val="-0.18284416010498689"/>
                  <c:y val="-0.1084882326928864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10C0-4D00-A3A1-09AD98283C2F}"/>
                </c:ext>
              </c:extLst>
            </c:dLbl>
            <c:dLbl>
              <c:idx val="2"/>
              <c:layout>
                <c:manualLayout>
                  <c:x val="-0.23507042869641295"/>
                  <c:y val="3.60087705086246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10C0-4D00-A3A1-09AD98283C2F}"/>
                </c:ext>
              </c:extLst>
            </c:dLbl>
            <c:dLbl>
              <c:idx val="4"/>
              <c:layout>
                <c:manualLayout>
                  <c:x val="0.16840179352580928"/>
                  <c:y val="5.144572977760495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10C0-4D00-A3A1-09AD98283C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Hoja1!$A$106:$A$110</c:f>
              <c:strCache>
                <c:ptCount val="5"/>
                <c:pt idx="0">
                  <c:v>Completamente de acuerdo</c:v>
                </c:pt>
                <c:pt idx="1">
                  <c:v>De acuerdo</c:v>
                </c:pt>
                <c:pt idx="2">
                  <c:v>Ni acuerdo ni en desacuerdo</c:v>
                </c:pt>
                <c:pt idx="3">
                  <c:v>Algo en desacuerdo</c:v>
                </c:pt>
                <c:pt idx="4">
                  <c:v>Muy en desacuerdo</c:v>
                </c:pt>
              </c:strCache>
            </c:strRef>
          </c:cat>
          <c:val>
            <c:numRef>
              <c:f>Hoja1!$B$106:$B$110</c:f>
              <c:numCache>
                <c:formatCode>General</c:formatCode>
                <c:ptCount val="5"/>
                <c:pt idx="0">
                  <c:v>11</c:v>
                </c:pt>
                <c:pt idx="1">
                  <c:v>5</c:v>
                </c:pt>
                <c:pt idx="2">
                  <c:v>0</c:v>
                </c:pt>
                <c:pt idx="3">
                  <c:v>0</c:v>
                </c:pt>
                <c:pt idx="4">
                  <c:v>0</c:v>
                </c:pt>
              </c:numCache>
            </c:numRef>
          </c:val>
          <c:extLst>
            <c:ext xmlns:c16="http://schemas.microsoft.com/office/drawing/2014/chart" uri="{C3380CC4-5D6E-409C-BE32-E72D297353CC}">
              <c16:uniqueId val="{00000015-10C0-4D00-A3A1-09AD98283C2F}"/>
            </c:ext>
          </c:extLst>
        </c:ser>
        <c:ser>
          <c:idx val="0"/>
          <c:order val="2"/>
          <c:tx>
            <c:strRef>
              <c:f>Hoja1!$B$87</c:f>
              <c:strCache>
                <c:ptCount val="1"/>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17-10C0-4D00-A3A1-09AD98283C2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19-10C0-4D00-A3A1-09AD98283C2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B-10C0-4D00-A3A1-09AD98283C2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D-10C0-4D00-A3A1-09AD98283C2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F-10C0-4D00-A3A1-09AD98283C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Hoja1!$A$88:$A$92</c:f>
              <c:strCache>
                <c:ptCount val="5"/>
                <c:pt idx="0">
                  <c:v>Completamente de acuerdo</c:v>
                </c:pt>
                <c:pt idx="1">
                  <c:v>De acuerdo</c:v>
                </c:pt>
                <c:pt idx="2">
                  <c:v>Ni acuerdo ni en desacuerdo</c:v>
                </c:pt>
                <c:pt idx="3">
                  <c:v>Algo en desacuerdo</c:v>
                </c:pt>
                <c:pt idx="4">
                  <c:v>Muy en desacuerdo</c:v>
                </c:pt>
              </c:strCache>
            </c:strRef>
          </c:cat>
          <c:val>
            <c:numRef>
              <c:f>Hoja1!$B$88:$B$92</c:f>
              <c:numCache>
                <c:formatCode>General</c:formatCode>
                <c:ptCount val="5"/>
                <c:pt idx="0">
                  <c:v>2</c:v>
                </c:pt>
                <c:pt idx="1">
                  <c:v>3</c:v>
                </c:pt>
                <c:pt idx="2">
                  <c:v>1</c:v>
                </c:pt>
                <c:pt idx="3">
                  <c:v>10</c:v>
                </c:pt>
                <c:pt idx="4">
                  <c:v>0</c:v>
                </c:pt>
              </c:numCache>
            </c:numRef>
          </c:val>
          <c:extLst>
            <c:ext xmlns:c16="http://schemas.microsoft.com/office/drawing/2014/chart" uri="{C3380CC4-5D6E-409C-BE32-E72D297353CC}">
              <c16:uniqueId val="{00000020-10C0-4D00-A3A1-09AD98283C2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325E0-053F-427C-8DCA-9F764EC4126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2946826-A840-4CBC-AF1B-2D1AE9A2EED9}">
      <dgm:prSet phldrT="[Texto]" custT="1"/>
      <dgm:spPr/>
      <dgm:t>
        <a:bodyPr/>
        <a:lstStyle/>
        <a:p>
          <a:r>
            <a:rPr lang="es-ES_tradnl" sz="1500" b="0" dirty="0"/>
            <a:t>Ventajas de la TDT</a:t>
          </a:r>
          <a:endParaRPr lang="en-US" sz="1500" dirty="0"/>
        </a:p>
      </dgm:t>
    </dgm:pt>
    <dgm:pt modelId="{FDEBB365-19D0-4917-9C14-783D26DF52B2}" type="parTrans" cxnId="{5E35DA98-5B95-49F9-9B74-188C018E095A}">
      <dgm:prSet/>
      <dgm:spPr/>
      <dgm:t>
        <a:bodyPr/>
        <a:lstStyle/>
        <a:p>
          <a:endParaRPr lang="en-US"/>
        </a:p>
      </dgm:t>
    </dgm:pt>
    <dgm:pt modelId="{9B133E40-3F2E-498A-AB8B-14A7726DFED7}" type="sibTrans" cxnId="{5E35DA98-5B95-49F9-9B74-188C018E095A}">
      <dgm:prSet/>
      <dgm:spPr/>
      <dgm:t>
        <a:bodyPr/>
        <a:lstStyle/>
        <a:p>
          <a:endParaRPr lang="en-US"/>
        </a:p>
      </dgm:t>
    </dgm:pt>
    <dgm:pt modelId="{A9C121DB-ECA5-4A83-98CA-3E7F07552D78}">
      <dgm:prSet phldrT="[Texto]" custT="1"/>
      <dgm:spPr/>
      <dgm:t>
        <a:bodyPr/>
        <a:lstStyle/>
        <a:p>
          <a:r>
            <a:rPr lang="es-ES_tradnl" sz="1500" b="0" i="0" dirty="0"/>
            <a:t>Calidad de imagen</a:t>
          </a:r>
          <a:r>
            <a:rPr lang="es-ES_tradnl" sz="1500" b="1" i="1" dirty="0"/>
            <a:t> </a:t>
          </a:r>
          <a:endParaRPr lang="en-US" sz="1500" dirty="0"/>
        </a:p>
      </dgm:t>
    </dgm:pt>
    <dgm:pt modelId="{87DFB881-DC80-43F9-AA80-F7DB95A0AFF3}" type="parTrans" cxnId="{6D9D0D05-B058-416A-A7B6-52959F6A84F3}">
      <dgm:prSet/>
      <dgm:spPr/>
      <dgm:t>
        <a:bodyPr/>
        <a:lstStyle/>
        <a:p>
          <a:endParaRPr lang="en-US" sz="1500"/>
        </a:p>
      </dgm:t>
    </dgm:pt>
    <dgm:pt modelId="{5F2AD17C-6776-4993-8123-5194DD0A72AA}" type="sibTrans" cxnId="{6D9D0D05-B058-416A-A7B6-52959F6A84F3}">
      <dgm:prSet/>
      <dgm:spPr/>
      <dgm:t>
        <a:bodyPr/>
        <a:lstStyle/>
        <a:p>
          <a:endParaRPr lang="en-US"/>
        </a:p>
      </dgm:t>
    </dgm:pt>
    <dgm:pt modelId="{6C80E9E6-C4F0-4DDE-9714-FDEF3342FBF0}">
      <dgm:prSet phldrT="[Texto]" custT="1"/>
      <dgm:spPr/>
      <dgm:t>
        <a:bodyPr/>
        <a:lstStyle/>
        <a:p>
          <a:r>
            <a:rPr lang="en-US" sz="1400" dirty="0"/>
            <a:t>SDTV - 720 x 480 pixeles</a:t>
          </a:r>
        </a:p>
        <a:p>
          <a:r>
            <a:rPr lang="es-ES_tradnl" sz="1400" dirty="0"/>
            <a:t>HDTV-1280 x 720 pixeles</a:t>
          </a:r>
        </a:p>
        <a:p>
          <a:r>
            <a:rPr lang="en-US" sz="1400" dirty="0"/>
            <a:t>Full HDTV-1920x1080 pixeles</a:t>
          </a:r>
        </a:p>
      </dgm:t>
    </dgm:pt>
    <dgm:pt modelId="{2FE4507D-CC37-48FB-A4C0-A2DEBD760859}" type="parTrans" cxnId="{F8AFD188-FE51-4A47-87C8-157247B3731B}">
      <dgm:prSet/>
      <dgm:spPr/>
      <dgm:t>
        <a:bodyPr/>
        <a:lstStyle/>
        <a:p>
          <a:endParaRPr lang="en-US" sz="1500"/>
        </a:p>
      </dgm:t>
    </dgm:pt>
    <dgm:pt modelId="{75134F40-6F9D-4BE8-AA18-6A449447755B}" type="sibTrans" cxnId="{F8AFD188-FE51-4A47-87C8-157247B3731B}">
      <dgm:prSet/>
      <dgm:spPr/>
      <dgm:t>
        <a:bodyPr/>
        <a:lstStyle/>
        <a:p>
          <a:endParaRPr lang="en-US"/>
        </a:p>
      </dgm:t>
    </dgm:pt>
    <dgm:pt modelId="{9A1FE231-5B7E-4571-B48B-3531B3D82B15}">
      <dgm:prSet phldrT="[Texto]" custT="1"/>
      <dgm:spPr/>
      <dgm:t>
        <a:bodyPr/>
        <a:lstStyle/>
        <a:p>
          <a:r>
            <a:rPr lang="es-ES_tradnl" sz="1500" b="0" i="0" dirty="0"/>
            <a:t>Calidad de sonido</a:t>
          </a:r>
          <a:r>
            <a:rPr lang="es-ES_tradnl" sz="1500" b="1" i="1" dirty="0"/>
            <a:t> </a:t>
          </a:r>
          <a:endParaRPr lang="en-US" sz="1500" dirty="0"/>
        </a:p>
      </dgm:t>
    </dgm:pt>
    <dgm:pt modelId="{81ADD07B-3671-411D-82A9-BBFA572F0AC0}" type="parTrans" cxnId="{B4C2F8BC-7BED-4FF3-9BCA-58D2BCC24CBF}">
      <dgm:prSet/>
      <dgm:spPr/>
      <dgm:t>
        <a:bodyPr/>
        <a:lstStyle/>
        <a:p>
          <a:endParaRPr lang="en-US" sz="1500"/>
        </a:p>
      </dgm:t>
    </dgm:pt>
    <dgm:pt modelId="{398DC424-F4EC-4A86-98A3-B348B8C73420}" type="sibTrans" cxnId="{B4C2F8BC-7BED-4FF3-9BCA-58D2BCC24CBF}">
      <dgm:prSet/>
      <dgm:spPr/>
      <dgm:t>
        <a:bodyPr/>
        <a:lstStyle/>
        <a:p>
          <a:endParaRPr lang="en-US"/>
        </a:p>
      </dgm:t>
    </dgm:pt>
    <dgm:pt modelId="{DF1F3D24-23D3-48ED-BE39-69F0C137C37C}">
      <dgm:prSet phldrT="[Texto]" custT="1"/>
      <dgm:spPr/>
      <dgm:t>
        <a:bodyPr/>
        <a:lstStyle/>
        <a:p>
          <a:pPr algn="ctr"/>
          <a:r>
            <a:rPr lang="es-ES_tradnl" sz="1500" dirty="0"/>
            <a:t>Permite el uso de la tecnología Dolby 5.1 con efectos envolvente</a:t>
          </a:r>
          <a:endParaRPr lang="en-US" sz="1500" dirty="0"/>
        </a:p>
      </dgm:t>
    </dgm:pt>
    <dgm:pt modelId="{BD07C29D-DC2F-405B-BDD6-8F414B5DBEC0}" type="parTrans" cxnId="{D17D0EB7-FCCF-4CBC-91E2-9276D602FDE9}">
      <dgm:prSet/>
      <dgm:spPr/>
      <dgm:t>
        <a:bodyPr/>
        <a:lstStyle/>
        <a:p>
          <a:endParaRPr lang="en-US" sz="1500"/>
        </a:p>
      </dgm:t>
    </dgm:pt>
    <dgm:pt modelId="{CB0E4911-D344-4938-9572-EDF1BB426ED5}" type="sibTrans" cxnId="{D17D0EB7-FCCF-4CBC-91E2-9276D602FDE9}">
      <dgm:prSet/>
      <dgm:spPr/>
      <dgm:t>
        <a:bodyPr/>
        <a:lstStyle/>
        <a:p>
          <a:endParaRPr lang="en-US"/>
        </a:p>
      </dgm:t>
    </dgm:pt>
    <dgm:pt modelId="{E1EFEE4C-ED94-4A1A-A32E-6740AB22586E}">
      <dgm:prSet phldrT="[Texto]" custT="1"/>
      <dgm:spPr/>
      <dgm:t>
        <a:bodyPr/>
        <a:lstStyle/>
        <a:p>
          <a:r>
            <a:rPr lang="es-ES_tradnl" sz="1500" b="0" i="0" dirty="0"/>
            <a:t>Multiprogramación</a:t>
          </a:r>
          <a:endParaRPr lang="en-US" sz="1500" dirty="0"/>
        </a:p>
      </dgm:t>
    </dgm:pt>
    <dgm:pt modelId="{79BDF79B-1758-4B36-A830-051DDA512ABC}" type="parTrans" cxnId="{5002CFEB-F33B-49A8-887E-B628D90A70FD}">
      <dgm:prSet/>
      <dgm:spPr/>
      <dgm:t>
        <a:bodyPr/>
        <a:lstStyle/>
        <a:p>
          <a:endParaRPr lang="en-US" sz="1500"/>
        </a:p>
      </dgm:t>
    </dgm:pt>
    <dgm:pt modelId="{B2DEEC7A-D7FD-4EC9-80DB-9A0398BDAC2C}" type="sibTrans" cxnId="{5002CFEB-F33B-49A8-887E-B628D90A70FD}">
      <dgm:prSet/>
      <dgm:spPr/>
      <dgm:t>
        <a:bodyPr/>
        <a:lstStyle/>
        <a:p>
          <a:endParaRPr lang="en-US"/>
        </a:p>
      </dgm:t>
    </dgm:pt>
    <dgm:pt modelId="{440616FF-C530-48EB-981F-DAE500C888EB}">
      <dgm:prSet phldrT="[Texto]" custT="1"/>
      <dgm:spPr/>
      <dgm:t>
        <a:bodyPr/>
        <a:lstStyle/>
        <a:p>
          <a:r>
            <a:rPr lang="es-ES_tradnl" sz="1500" b="0" i="0" dirty="0"/>
            <a:t>Interactividad</a:t>
          </a:r>
          <a:r>
            <a:rPr lang="es-ES_tradnl" sz="1500" b="1" i="1" dirty="0"/>
            <a:t> </a:t>
          </a:r>
          <a:endParaRPr lang="en-US" sz="1500" dirty="0"/>
        </a:p>
      </dgm:t>
    </dgm:pt>
    <dgm:pt modelId="{8871BC19-332E-4991-90F8-72BD50A2AA73}" type="parTrans" cxnId="{9DBCA5A2-38AF-468A-93D6-BFB231C435AF}">
      <dgm:prSet/>
      <dgm:spPr/>
      <dgm:t>
        <a:bodyPr/>
        <a:lstStyle/>
        <a:p>
          <a:endParaRPr lang="en-US" sz="1500"/>
        </a:p>
      </dgm:t>
    </dgm:pt>
    <dgm:pt modelId="{1D9A313F-97CE-407D-A3BA-0B3746C229FF}" type="sibTrans" cxnId="{9DBCA5A2-38AF-468A-93D6-BFB231C435AF}">
      <dgm:prSet/>
      <dgm:spPr/>
      <dgm:t>
        <a:bodyPr/>
        <a:lstStyle/>
        <a:p>
          <a:endParaRPr lang="en-US"/>
        </a:p>
      </dgm:t>
    </dgm:pt>
    <dgm:pt modelId="{C23B6A63-DD41-4F13-935B-488A76D51A08}">
      <dgm:prSet phldrT="[Texto]" custT="1"/>
      <dgm:spPr/>
      <dgm:t>
        <a:bodyPr/>
        <a:lstStyle/>
        <a:p>
          <a:r>
            <a:rPr lang="es-ES_tradnl" sz="1500" b="0" i="0" dirty="0"/>
            <a:t>Televisión móvil</a:t>
          </a:r>
          <a:r>
            <a:rPr lang="es-ES_tradnl" sz="1500" b="1" i="1" dirty="0"/>
            <a:t> </a:t>
          </a:r>
          <a:endParaRPr lang="en-US" sz="1500" dirty="0"/>
        </a:p>
      </dgm:t>
    </dgm:pt>
    <dgm:pt modelId="{D9D41F37-EDEC-4DBB-B8AE-71F70996276C}" type="parTrans" cxnId="{CF7898DC-6876-4FB6-8073-7BD68608B004}">
      <dgm:prSet/>
      <dgm:spPr/>
      <dgm:t>
        <a:bodyPr/>
        <a:lstStyle/>
        <a:p>
          <a:endParaRPr lang="en-US" sz="1500"/>
        </a:p>
      </dgm:t>
    </dgm:pt>
    <dgm:pt modelId="{4C7921DA-4EE7-4E1A-B815-947B6BBC45E0}" type="sibTrans" cxnId="{CF7898DC-6876-4FB6-8073-7BD68608B004}">
      <dgm:prSet/>
      <dgm:spPr/>
      <dgm:t>
        <a:bodyPr/>
        <a:lstStyle/>
        <a:p>
          <a:endParaRPr lang="en-US"/>
        </a:p>
      </dgm:t>
    </dgm:pt>
    <dgm:pt modelId="{EC43C15E-8C76-49F5-8364-E0D2223FCE84}">
      <dgm:prSet phldrT="[Texto]" custT="1"/>
      <dgm:spPr/>
      <dgm:t>
        <a:bodyPr/>
        <a:lstStyle/>
        <a:p>
          <a:r>
            <a:rPr lang="es-ES_tradnl" sz="1500" dirty="0"/>
            <a:t>Incluye varios canales de programación y servicios multimedia en un mismo canal de transmisión </a:t>
          </a:r>
          <a:endParaRPr lang="en-US" sz="1500" dirty="0"/>
        </a:p>
      </dgm:t>
    </dgm:pt>
    <dgm:pt modelId="{AC3964E1-1B2C-4BE9-8318-9ACED1D426CF}" type="parTrans" cxnId="{5E7CB574-FB89-48AC-8069-7E3CE02F2BA9}">
      <dgm:prSet/>
      <dgm:spPr/>
      <dgm:t>
        <a:bodyPr/>
        <a:lstStyle/>
        <a:p>
          <a:endParaRPr lang="en-US"/>
        </a:p>
      </dgm:t>
    </dgm:pt>
    <dgm:pt modelId="{3B58E559-B0FE-44C5-B303-B3A9318DA1E6}" type="sibTrans" cxnId="{5E7CB574-FB89-48AC-8069-7E3CE02F2BA9}">
      <dgm:prSet/>
      <dgm:spPr/>
      <dgm:t>
        <a:bodyPr/>
        <a:lstStyle/>
        <a:p>
          <a:endParaRPr lang="en-US"/>
        </a:p>
      </dgm:t>
    </dgm:pt>
    <dgm:pt modelId="{D7952627-836F-4C62-B8AB-E09B68D32F6C}">
      <dgm:prSet phldrT="[Texto]" custT="1"/>
      <dgm:spPr/>
      <dgm:t>
        <a:bodyPr/>
        <a:lstStyle/>
        <a:p>
          <a:r>
            <a:rPr lang="es-ES_tradnl" sz="1400" dirty="0"/>
            <a:t>Aplicaciones interactivas en temas de salud, turismo, entretenimiento, previsión del tiempo, comprar productos o servicios, concursos o encuestas durante los programas, etc.</a:t>
          </a:r>
          <a:endParaRPr lang="en-US" sz="1400" dirty="0"/>
        </a:p>
      </dgm:t>
    </dgm:pt>
    <dgm:pt modelId="{EBC30518-0784-4B3A-9ADC-5291E5E489CC}" type="parTrans" cxnId="{8DD3F844-3F0C-405B-8FA5-72B0A89F5288}">
      <dgm:prSet/>
      <dgm:spPr/>
      <dgm:t>
        <a:bodyPr/>
        <a:lstStyle/>
        <a:p>
          <a:endParaRPr lang="en-US"/>
        </a:p>
      </dgm:t>
    </dgm:pt>
    <dgm:pt modelId="{377C0367-AC8A-49A0-B77F-E4FE2077B3ED}" type="sibTrans" cxnId="{8DD3F844-3F0C-405B-8FA5-72B0A89F5288}">
      <dgm:prSet/>
      <dgm:spPr/>
      <dgm:t>
        <a:bodyPr/>
        <a:lstStyle/>
        <a:p>
          <a:endParaRPr lang="en-US"/>
        </a:p>
      </dgm:t>
    </dgm:pt>
    <dgm:pt modelId="{81F5EF03-B8DD-460E-9FF3-E0F9DB1FD61F}">
      <dgm:prSet phldrT="[Texto]" custT="1"/>
      <dgm:spPr/>
      <dgm:t>
        <a:bodyPr/>
        <a:lstStyle/>
        <a:p>
          <a:r>
            <a:rPr lang="es-ES_tradnl" sz="1400" dirty="0"/>
            <a:t>Recibe la señal de canales digitales de televisión abierta en equipos móviles cuando se encuentran en las áreas de cobertura, e incluso cuando estén en movimiento. </a:t>
          </a:r>
          <a:endParaRPr lang="en-US" sz="1400" dirty="0"/>
        </a:p>
      </dgm:t>
    </dgm:pt>
    <dgm:pt modelId="{F0A6941B-24D2-4D8A-938E-5EF0F689ACBB}" type="parTrans" cxnId="{885333A7-71BB-408E-AABE-1B7378D0D64E}">
      <dgm:prSet/>
      <dgm:spPr/>
      <dgm:t>
        <a:bodyPr/>
        <a:lstStyle/>
        <a:p>
          <a:endParaRPr lang="en-US"/>
        </a:p>
      </dgm:t>
    </dgm:pt>
    <dgm:pt modelId="{8EFFF672-580E-4E8C-9AC1-5CDF0D095746}" type="sibTrans" cxnId="{885333A7-71BB-408E-AABE-1B7378D0D64E}">
      <dgm:prSet/>
      <dgm:spPr/>
      <dgm:t>
        <a:bodyPr/>
        <a:lstStyle/>
        <a:p>
          <a:endParaRPr lang="en-US"/>
        </a:p>
      </dgm:t>
    </dgm:pt>
    <dgm:pt modelId="{5073B03E-8767-494C-ABC3-DFF88C1B2C69}" type="pres">
      <dgm:prSet presAssocID="{FFA325E0-053F-427C-8DCA-9F764EC41261}" presName="hierChild1" presStyleCnt="0">
        <dgm:presLayoutVars>
          <dgm:chPref val="1"/>
          <dgm:dir/>
          <dgm:animOne val="branch"/>
          <dgm:animLvl val="lvl"/>
          <dgm:resizeHandles/>
        </dgm:presLayoutVars>
      </dgm:prSet>
      <dgm:spPr/>
    </dgm:pt>
    <dgm:pt modelId="{8CF2914D-3991-454A-BDA9-B26BCC4F4B1F}" type="pres">
      <dgm:prSet presAssocID="{82946826-A840-4CBC-AF1B-2D1AE9A2EED9}" presName="hierRoot1" presStyleCnt="0"/>
      <dgm:spPr/>
    </dgm:pt>
    <dgm:pt modelId="{21912D13-7EE8-4D2E-A97A-3EA976CB0761}" type="pres">
      <dgm:prSet presAssocID="{82946826-A840-4CBC-AF1B-2D1AE9A2EED9}" presName="composite" presStyleCnt="0"/>
      <dgm:spPr/>
    </dgm:pt>
    <dgm:pt modelId="{5C83B5FB-8A8D-47D8-82F7-6F76D159DB3E}" type="pres">
      <dgm:prSet presAssocID="{82946826-A840-4CBC-AF1B-2D1AE9A2EED9}" presName="background" presStyleLbl="node0" presStyleIdx="0" presStyleCnt="1"/>
      <dgm:spPr/>
    </dgm:pt>
    <dgm:pt modelId="{E09C9550-AF76-4382-8924-777EFC97B371}" type="pres">
      <dgm:prSet presAssocID="{82946826-A840-4CBC-AF1B-2D1AE9A2EED9}" presName="text" presStyleLbl="fgAcc0" presStyleIdx="0" presStyleCnt="1">
        <dgm:presLayoutVars>
          <dgm:chPref val="3"/>
        </dgm:presLayoutVars>
      </dgm:prSet>
      <dgm:spPr/>
    </dgm:pt>
    <dgm:pt modelId="{451A3279-5B19-438E-B77B-BF146902EB3D}" type="pres">
      <dgm:prSet presAssocID="{82946826-A840-4CBC-AF1B-2D1AE9A2EED9}" presName="hierChild2" presStyleCnt="0"/>
      <dgm:spPr/>
    </dgm:pt>
    <dgm:pt modelId="{7284BB2C-FB3D-4D7F-BB50-1D8FA3508820}" type="pres">
      <dgm:prSet presAssocID="{87DFB881-DC80-43F9-AA80-F7DB95A0AFF3}" presName="Name10" presStyleLbl="parChTrans1D2" presStyleIdx="0" presStyleCnt="5"/>
      <dgm:spPr/>
    </dgm:pt>
    <dgm:pt modelId="{6CB7D477-9938-4E79-B72B-CE7CBDA05D76}" type="pres">
      <dgm:prSet presAssocID="{A9C121DB-ECA5-4A83-98CA-3E7F07552D78}" presName="hierRoot2" presStyleCnt="0"/>
      <dgm:spPr/>
    </dgm:pt>
    <dgm:pt modelId="{394B2074-B8FB-47B9-AD01-7B3FE7ADEAA4}" type="pres">
      <dgm:prSet presAssocID="{A9C121DB-ECA5-4A83-98CA-3E7F07552D78}" presName="composite2" presStyleCnt="0"/>
      <dgm:spPr/>
    </dgm:pt>
    <dgm:pt modelId="{1874BA74-D173-4A5C-8B6A-81A391735AD0}" type="pres">
      <dgm:prSet presAssocID="{A9C121DB-ECA5-4A83-98CA-3E7F07552D78}" presName="background2" presStyleLbl="node2" presStyleIdx="0" presStyleCnt="5"/>
      <dgm:spPr/>
    </dgm:pt>
    <dgm:pt modelId="{BD4159B9-5F71-4DC2-9A14-A030A80A5E15}" type="pres">
      <dgm:prSet presAssocID="{A9C121DB-ECA5-4A83-98CA-3E7F07552D78}" presName="text2" presStyleLbl="fgAcc2" presStyleIdx="0" presStyleCnt="5">
        <dgm:presLayoutVars>
          <dgm:chPref val="3"/>
        </dgm:presLayoutVars>
      </dgm:prSet>
      <dgm:spPr/>
    </dgm:pt>
    <dgm:pt modelId="{DC4AED96-88C0-447B-842A-28F76BA1B9D5}" type="pres">
      <dgm:prSet presAssocID="{A9C121DB-ECA5-4A83-98CA-3E7F07552D78}" presName="hierChild3" presStyleCnt="0"/>
      <dgm:spPr/>
    </dgm:pt>
    <dgm:pt modelId="{0AF57599-9F93-4058-A54D-24AAAF1E8800}" type="pres">
      <dgm:prSet presAssocID="{2FE4507D-CC37-48FB-A4C0-A2DEBD760859}" presName="Name17" presStyleLbl="parChTrans1D3" presStyleIdx="0" presStyleCnt="5"/>
      <dgm:spPr/>
    </dgm:pt>
    <dgm:pt modelId="{D463F7E5-4874-4D34-B5B0-5917924C5D9F}" type="pres">
      <dgm:prSet presAssocID="{6C80E9E6-C4F0-4DDE-9714-FDEF3342FBF0}" presName="hierRoot3" presStyleCnt="0"/>
      <dgm:spPr/>
    </dgm:pt>
    <dgm:pt modelId="{5B77BD3A-A5B0-4B15-9182-71E0276E0BEA}" type="pres">
      <dgm:prSet presAssocID="{6C80E9E6-C4F0-4DDE-9714-FDEF3342FBF0}" presName="composite3" presStyleCnt="0"/>
      <dgm:spPr/>
    </dgm:pt>
    <dgm:pt modelId="{23147803-1AD1-4678-AA9F-4C3C23D34857}" type="pres">
      <dgm:prSet presAssocID="{6C80E9E6-C4F0-4DDE-9714-FDEF3342FBF0}" presName="background3" presStyleLbl="node3" presStyleIdx="0" presStyleCnt="5"/>
      <dgm:spPr/>
    </dgm:pt>
    <dgm:pt modelId="{CA3B9FD1-FFC2-4A87-A059-63BE3E47E1A7}" type="pres">
      <dgm:prSet presAssocID="{6C80E9E6-C4F0-4DDE-9714-FDEF3342FBF0}" presName="text3" presStyleLbl="fgAcc3" presStyleIdx="0" presStyleCnt="5" custScaleX="156653" custScaleY="86432">
        <dgm:presLayoutVars>
          <dgm:chPref val="3"/>
        </dgm:presLayoutVars>
      </dgm:prSet>
      <dgm:spPr/>
    </dgm:pt>
    <dgm:pt modelId="{714F1E8A-7B55-4C94-9640-F69A0CD281C5}" type="pres">
      <dgm:prSet presAssocID="{6C80E9E6-C4F0-4DDE-9714-FDEF3342FBF0}" presName="hierChild4" presStyleCnt="0"/>
      <dgm:spPr/>
    </dgm:pt>
    <dgm:pt modelId="{BE7D151D-7602-42B6-867F-C70373AFDCC8}" type="pres">
      <dgm:prSet presAssocID="{81ADD07B-3671-411D-82A9-BBFA572F0AC0}" presName="Name10" presStyleLbl="parChTrans1D2" presStyleIdx="1" presStyleCnt="5"/>
      <dgm:spPr/>
    </dgm:pt>
    <dgm:pt modelId="{A305E9AD-CE00-42A7-8E61-9E4DC8EFF237}" type="pres">
      <dgm:prSet presAssocID="{9A1FE231-5B7E-4571-B48B-3531B3D82B15}" presName="hierRoot2" presStyleCnt="0"/>
      <dgm:spPr/>
    </dgm:pt>
    <dgm:pt modelId="{33623A45-4D82-4793-B5D6-F359F6DC1CA7}" type="pres">
      <dgm:prSet presAssocID="{9A1FE231-5B7E-4571-B48B-3531B3D82B15}" presName="composite2" presStyleCnt="0"/>
      <dgm:spPr/>
    </dgm:pt>
    <dgm:pt modelId="{9E7F8026-3375-4BC0-9EBF-3BEFB941677D}" type="pres">
      <dgm:prSet presAssocID="{9A1FE231-5B7E-4571-B48B-3531B3D82B15}" presName="background2" presStyleLbl="node2" presStyleIdx="1" presStyleCnt="5"/>
      <dgm:spPr/>
    </dgm:pt>
    <dgm:pt modelId="{6341D504-6DDF-446B-AF2E-48A866810409}" type="pres">
      <dgm:prSet presAssocID="{9A1FE231-5B7E-4571-B48B-3531B3D82B15}" presName="text2" presStyleLbl="fgAcc2" presStyleIdx="1" presStyleCnt="5">
        <dgm:presLayoutVars>
          <dgm:chPref val="3"/>
        </dgm:presLayoutVars>
      </dgm:prSet>
      <dgm:spPr/>
    </dgm:pt>
    <dgm:pt modelId="{D58D7B63-75AD-4521-A1DD-97667DD94426}" type="pres">
      <dgm:prSet presAssocID="{9A1FE231-5B7E-4571-B48B-3531B3D82B15}" presName="hierChild3" presStyleCnt="0"/>
      <dgm:spPr/>
    </dgm:pt>
    <dgm:pt modelId="{7F2363F0-E8F7-4702-8AAB-53F1710C73E2}" type="pres">
      <dgm:prSet presAssocID="{BD07C29D-DC2F-405B-BDD6-8F414B5DBEC0}" presName="Name17" presStyleLbl="parChTrans1D3" presStyleIdx="1" presStyleCnt="5"/>
      <dgm:spPr/>
    </dgm:pt>
    <dgm:pt modelId="{30823FFB-83BC-4D23-B97A-E8BD38814214}" type="pres">
      <dgm:prSet presAssocID="{DF1F3D24-23D3-48ED-BE39-69F0C137C37C}" presName="hierRoot3" presStyleCnt="0"/>
      <dgm:spPr/>
    </dgm:pt>
    <dgm:pt modelId="{DBBEF3A6-161F-4AD1-B17C-9A25486DC347}" type="pres">
      <dgm:prSet presAssocID="{DF1F3D24-23D3-48ED-BE39-69F0C137C37C}" presName="composite3" presStyleCnt="0"/>
      <dgm:spPr/>
    </dgm:pt>
    <dgm:pt modelId="{0CFB59C4-FCF1-43A3-9710-6D54EBF1DCF6}" type="pres">
      <dgm:prSet presAssocID="{DF1F3D24-23D3-48ED-BE39-69F0C137C37C}" presName="background3" presStyleLbl="node3" presStyleIdx="1" presStyleCnt="5"/>
      <dgm:spPr/>
    </dgm:pt>
    <dgm:pt modelId="{CFB6F217-6C0A-4D4D-B164-180E2A003025}" type="pres">
      <dgm:prSet presAssocID="{DF1F3D24-23D3-48ED-BE39-69F0C137C37C}" presName="text3" presStyleLbl="fgAcc3" presStyleIdx="1" presStyleCnt="5">
        <dgm:presLayoutVars>
          <dgm:chPref val="3"/>
        </dgm:presLayoutVars>
      </dgm:prSet>
      <dgm:spPr/>
    </dgm:pt>
    <dgm:pt modelId="{384CABA9-5A71-4591-AB31-548FD9D607C8}" type="pres">
      <dgm:prSet presAssocID="{DF1F3D24-23D3-48ED-BE39-69F0C137C37C}" presName="hierChild4" presStyleCnt="0"/>
      <dgm:spPr/>
    </dgm:pt>
    <dgm:pt modelId="{58EAAF46-34AC-4221-BA8E-A230F99969DD}" type="pres">
      <dgm:prSet presAssocID="{79BDF79B-1758-4B36-A830-051DDA512ABC}" presName="Name10" presStyleLbl="parChTrans1D2" presStyleIdx="2" presStyleCnt="5"/>
      <dgm:spPr/>
    </dgm:pt>
    <dgm:pt modelId="{339AA54A-9605-41F5-84B3-17672B557148}" type="pres">
      <dgm:prSet presAssocID="{E1EFEE4C-ED94-4A1A-A32E-6740AB22586E}" presName="hierRoot2" presStyleCnt="0"/>
      <dgm:spPr/>
    </dgm:pt>
    <dgm:pt modelId="{2A781673-9966-421D-823F-74E067BB85FE}" type="pres">
      <dgm:prSet presAssocID="{E1EFEE4C-ED94-4A1A-A32E-6740AB22586E}" presName="composite2" presStyleCnt="0"/>
      <dgm:spPr/>
    </dgm:pt>
    <dgm:pt modelId="{645C9FB4-336C-4313-850F-898E19DF5634}" type="pres">
      <dgm:prSet presAssocID="{E1EFEE4C-ED94-4A1A-A32E-6740AB22586E}" presName="background2" presStyleLbl="node2" presStyleIdx="2" presStyleCnt="5"/>
      <dgm:spPr/>
    </dgm:pt>
    <dgm:pt modelId="{9DE1A7D3-B126-472C-A7A6-6E898A5ECFFE}" type="pres">
      <dgm:prSet presAssocID="{E1EFEE4C-ED94-4A1A-A32E-6740AB22586E}" presName="text2" presStyleLbl="fgAcc2" presStyleIdx="2" presStyleCnt="5" custScaleX="111724">
        <dgm:presLayoutVars>
          <dgm:chPref val="3"/>
        </dgm:presLayoutVars>
      </dgm:prSet>
      <dgm:spPr/>
    </dgm:pt>
    <dgm:pt modelId="{809D9D88-900B-412E-AAD0-58CE6D234526}" type="pres">
      <dgm:prSet presAssocID="{E1EFEE4C-ED94-4A1A-A32E-6740AB22586E}" presName="hierChild3" presStyleCnt="0"/>
      <dgm:spPr/>
    </dgm:pt>
    <dgm:pt modelId="{1D758BD8-E424-4C66-B53F-DF7710A5BDBC}" type="pres">
      <dgm:prSet presAssocID="{AC3964E1-1B2C-4BE9-8318-9ACED1D426CF}" presName="Name17" presStyleLbl="parChTrans1D3" presStyleIdx="2" presStyleCnt="5"/>
      <dgm:spPr/>
    </dgm:pt>
    <dgm:pt modelId="{9DADCC2A-E45F-4ABC-BE10-BF919B06DC86}" type="pres">
      <dgm:prSet presAssocID="{EC43C15E-8C76-49F5-8364-E0D2223FCE84}" presName="hierRoot3" presStyleCnt="0"/>
      <dgm:spPr/>
    </dgm:pt>
    <dgm:pt modelId="{61C828E7-AC3F-40B3-A985-9852CCFC338C}" type="pres">
      <dgm:prSet presAssocID="{EC43C15E-8C76-49F5-8364-E0D2223FCE84}" presName="composite3" presStyleCnt="0"/>
      <dgm:spPr/>
    </dgm:pt>
    <dgm:pt modelId="{7B1DDC96-7CD9-440B-8FB9-E412AA8F9E02}" type="pres">
      <dgm:prSet presAssocID="{EC43C15E-8C76-49F5-8364-E0D2223FCE84}" presName="background3" presStyleLbl="node3" presStyleIdx="2" presStyleCnt="5"/>
      <dgm:spPr/>
    </dgm:pt>
    <dgm:pt modelId="{A6ABAE6F-FC06-4B62-9ED6-49A5BD883F45}" type="pres">
      <dgm:prSet presAssocID="{EC43C15E-8C76-49F5-8364-E0D2223FCE84}" presName="text3" presStyleLbl="fgAcc3" presStyleIdx="2" presStyleCnt="5" custScaleY="148557">
        <dgm:presLayoutVars>
          <dgm:chPref val="3"/>
        </dgm:presLayoutVars>
      </dgm:prSet>
      <dgm:spPr/>
    </dgm:pt>
    <dgm:pt modelId="{BB80807D-5713-4727-BA20-A8FA1073C304}" type="pres">
      <dgm:prSet presAssocID="{EC43C15E-8C76-49F5-8364-E0D2223FCE84}" presName="hierChild4" presStyleCnt="0"/>
      <dgm:spPr/>
    </dgm:pt>
    <dgm:pt modelId="{6F570751-B2E9-4998-B081-C0D7EAF27ED1}" type="pres">
      <dgm:prSet presAssocID="{8871BC19-332E-4991-90F8-72BD50A2AA73}" presName="Name10" presStyleLbl="parChTrans1D2" presStyleIdx="3" presStyleCnt="5"/>
      <dgm:spPr/>
    </dgm:pt>
    <dgm:pt modelId="{77171354-6555-48A4-963C-498017FB3949}" type="pres">
      <dgm:prSet presAssocID="{440616FF-C530-48EB-981F-DAE500C888EB}" presName="hierRoot2" presStyleCnt="0"/>
      <dgm:spPr/>
    </dgm:pt>
    <dgm:pt modelId="{756B49CB-EDCD-4086-B918-2F5E25A30948}" type="pres">
      <dgm:prSet presAssocID="{440616FF-C530-48EB-981F-DAE500C888EB}" presName="composite2" presStyleCnt="0"/>
      <dgm:spPr/>
    </dgm:pt>
    <dgm:pt modelId="{B69334A0-C3D7-4F3B-901C-25C76021AA7A}" type="pres">
      <dgm:prSet presAssocID="{440616FF-C530-48EB-981F-DAE500C888EB}" presName="background2" presStyleLbl="node2" presStyleIdx="3" presStyleCnt="5"/>
      <dgm:spPr/>
    </dgm:pt>
    <dgm:pt modelId="{AAA7F364-F7C4-4715-8120-C986C6F48527}" type="pres">
      <dgm:prSet presAssocID="{440616FF-C530-48EB-981F-DAE500C888EB}" presName="text2" presStyleLbl="fgAcc2" presStyleIdx="3" presStyleCnt="5">
        <dgm:presLayoutVars>
          <dgm:chPref val="3"/>
        </dgm:presLayoutVars>
      </dgm:prSet>
      <dgm:spPr/>
    </dgm:pt>
    <dgm:pt modelId="{554A95C8-6E4B-46EF-81D8-A7E22F3CC388}" type="pres">
      <dgm:prSet presAssocID="{440616FF-C530-48EB-981F-DAE500C888EB}" presName="hierChild3" presStyleCnt="0"/>
      <dgm:spPr/>
    </dgm:pt>
    <dgm:pt modelId="{176F830E-A246-4763-BF30-10B706291F36}" type="pres">
      <dgm:prSet presAssocID="{EBC30518-0784-4B3A-9ADC-5291E5E489CC}" presName="Name17" presStyleLbl="parChTrans1D3" presStyleIdx="3" presStyleCnt="5"/>
      <dgm:spPr/>
    </dgm:pt>
    <dgm:pt modelId="{0D73B4B6-A8F4-4196-A32E-C5817AB662E4}" type="pres">
      <dgm:prSet presAssocID="{D7952627-836F-4C62-B8AB-E09B68D32F6C}" presName="hierRoot3" presStyleCnt="0"/>
      <dgm:spPr/>
    </dgm:pt>
    <dgm:pt modelId="{2F9A4D0F-D1A9-4559-9DC8-FD7DF4B6BB4F}" type="pres">
      <dgm:prSet presAssocID="{D7952627-836F-4C62-B8AB-E09B68D32F6C}" presName="composite3" presStyleCnt="0"/>
      <dgm:spPr/>
    </dgm:pt>
    <dgm:pt modelId="{CF0BFF82-B4EB-4C6C-BFC1-1E82AE1D66B6}" type="pres">
      <dgm:prSet presAssocID="{D7952627-836F-4C62-B8AB-E09B68D32F6C}" presName="background3" presStyleLbl="node3" presStyleIdx="3" presStyleCnt="5"/>
      <dgm:spPr/>
    </dgm:pt>
    <dgm:pt modelId="{7C15966D-0F71-47DF-A228-7BAF336346CE}" type="pres">
      <dgm:prSet presAssocID="{D7952627-836F-4C62-B8AB-E09B68D32F6C}" presName="text3" presStyleLbl="fgAcc3" presStyleIdx="3" presStyleCnt="5" custScaleX="108471" custScaleY="214410">
        <dgm:presLayoutVars>
          <dgm:chPref val="3"/>
        </dgm:presLayoutVars>
      </dgm:prSet>
      <dgm:spPr/>
    </dgm:pt>
    <dgm:pt modelId="{9F0AC8EA-9563-4F17-8F41-81F2F82CDF6F}" type="pres">
      <dgm:prSet presAssocID="{D7952627-836F-4C62-B8AB-E09B68D32F6C}" presName="hierChild4" presStyleCnt="0"/>
      <dgm:spPr/>
    </dgm:pt>
    <dgm:pt modelId="{DC08CFA1-038F-41EF-A6E3-B644A6499D07}" type="pres">
      <dgm:prSet presAssocID="{D9D41F37-EDEC-4DBB-B8AE-71F70996276C}" presName="Name10" presStyleLbl="parChTrans1D2" presStyleIdx="4" presStyleCnt="5"/>
      <dgm:spPr/>
    </dgm:pt>
    <dgm:pt modelId="{C3870654-E6F7-4652-B65A-9C36A32185A7}" type="pres">
      <dgm:prSet presAssocID="{C23B6A63-DD41-4F13-935B-488A76D51A08}" presName="hierRoot2" presStyleCnt="0"/>
      <dgm:spPr/>
    </dgm:pt>
    <dgm:pt modelId="{BC13CCDC-A240-408A-9718-16DF077EC4E6}" type="pres">
      <dgm:prSet presAssocID="{C23B6A63-DD41-4F13-935B-488A76D51A08}" presName="composite2" presStyleCnt="0"/>
      <dgm:spPr/>
    </dgm:pt>
    <dgm:pt modelId="{B97824F8-6B04-4D80-9E43-2AB96B8A71E1}" type="pres">
      <dgm:prSet presAssocID="{C23B6A63-DD41-4F13-935B-488A76D51A08}" presName="background2" presStyleLbl="node2" presStyleIdx="4" presStyleCnt="5"/>
      <dgm:spPr/>
    </dgm:pt>
    <dgm:pt modelId="{9F7A287B-2B50-475A-A817-B5659397928E}" type="pres">
      <dgm:prSet presAssocID="{C23B6A63-DD41-4F13-935B-488A76D51A08}" presName="text2" presStyleLbl="fgAcc2" presStyleIdx="4" presStyleCnt="5">
        <dgm:presLayoutVars>
          <dgm:chPref val="3"/>
        </dgm:presLayoutVars>
      </dgm:prSet>
      <dgm:spPr/>
    </dgm:pt>
    <dgm:pt modelId="{773EA0A5-AEA3-4A16-B8DA-23DA28816BDE}" type="pres">
      <dgm:prSet presAssocID="{C23B6A63-DD41-4F13-935B-488A76D51A08}" presName="hierChild3" presStyleCnt="0"/>
      <dgm:spPr/>
    </dgm:pt>
    <dgm:pt modelId="{7A2B5DB6-D393-4D81-94BD-0E01E626B1C6}" type="pres">
      <dgm:prSet presAssocID="{F0A6941B-24D2-4D8A-938E-5EF0F689ACBB}" presName="Name17" presStyleLbl="parChTrans1D3" presStyleIdx="4" presStyleCnt="5"/>
      <dgm:spPr/>
    </dgm:pt>
    <dgm:pt modelId="{09BB6B15-A5D9-443C-8988-5098E082033A}" type="pres">
      <dgm:prSet presAssocID="{81F5EF03-B8DD-460E-9FF3-E0F9DB1FD61F}" presName="hierRoot3" presStyleCnt="0"/>
      <dgm:spPr/>
    </dgm:pt>
    <dgm:pt modelId="{8DF21036-CC9F-4FA6-B0D5-75629779FB45}" type="pres">
      <dgm:prSet presAssocID="{81F5EF03-B8DD-460E-9FF3-E0F9DB1FD61F}" presName="composite3" presStyleCnt="0"/>
      <dgm:spPr/>
    </dgm:pt>
    <dgm:pt modelId="{5C39E18B-CB43-4EB6-90F8-D2088B764494}" type="pres">
      <dgm:prSet presAssocID="{81F5EF03-B8DD-460E-9FF3-E0F9DB1FD61F}" presName="background3" presStyleLbl="node3" presStyleIdx="4" presStyleCnt="5"/>
      <dgm:spPr/>
    </dgm:pt>
    <dgm:pt modelId="{28D85E7E-5D1E-44EF-A95B-542D2BD72232}" type="pres">
      <dgm:prSet presAssocID="{81F5EF03-B8DD-460E-9FF3-E0F9DB1FD61F}" presName="text3" presStyleLbl="fgAcc3" presStyleIdx="4" presStyleCnt="5" custScaleY="232658">
        <dgm:presLayoutVars>
          <dgm:chPref val="3"/>
        </dgm:presLayoutVars>
      </dgm:prSet>
      <dgm:spPr/>
    </dgm:pt>
    <dgm:pt modelId="{A0587082-AA80-4BF2-880A-231710EA5FD6}" type="pres">
      <dgm:prSet presAssocID="{81F5EF03-B8DD-460E-9FF3-E0F9DB1FD61F}" presName="hierChild4" presStyleCnt="0"/>
      <dgm:spPr/>
    </dgm:pt>
  </dgm:ptLst>
  <dgm:cxnLst>
    <dgm:cxn modelId="{6D9D0D05-B058-416A-A7B6-52959F6A84F3}" srcId="{82946826-A840-4CBC-AF1B-2D1AE9A2EED9}" destId="{A9C121DB-ECA5-4A83-98CA-3E7F07552D78}" srcOrd="0" destOrd="0" parTransId="{87DFB881-DC80-43F9-AA80-F7DB95A0AFF3}" sibTransId="{5F2AD17C-6776-4993-8123-5194DD0A72AA}"/>
    <dgm:cxn modelId="{12439807-05F5-41DA-AB45-C12002C57157}" type="presOf" srcId="{FFA325E0-053F-427C-8DCA-9F764EC41261}" destId="{5073B03E-8767-494C-ABC3-DFF88C1B2C69}" srcOrd="0" destOrd="0" presId="urn:microsoft.com/office/officeart/2005/8/layout/hierarchy1"/>
    <dgm:cxn modelId="{65BAEB08-4EBE-4291-BCBD-1A595A001D41}" type="presOf" srcId="{F0A6941B-24D2-4D8A-938E-5EF0F689ACBB}" destId="{7A2B5DB6-D393-4D81-94BD-0E01E626B1C6}" srcOrd="0" destOrd="0" presId="urn:microsoft.com/office/officeart/2005/8/layout/hierarchy1"/>
    <dgm:cxn modelId="{7C5A2909-DA4A-473E-A2CB-C2E71699FAEA}" type="presOf" srcId="{BD07C29D-DC2F-405B-BDD6-8F414B5DBEC0}" destId="{7F2363F0-E8F7-4702-8AAB-53F1710C73E2}" srcOrd="0" destOrd="0" presId="urn:microsoft.com/office/officeart/2005/8/layout/hierarchy1"/>
    <dgm:cxn modelId="{54EDE20C-B1B3-42B9-B58A-06B22D273999}" type="presOf" srcId="{A9C121DB-ECA5-4A83-98CA-3E7F07552D78}" destId="{BD4159B9-5F71-4DC2-9A14-A030A80A5E15}" srcOrd="0" destOrd="0" presId="urn:microsoft.com/office/officeart/2005/8/layout/hierarchy1"/>
    <dgm:cxn modelId="{CD2DAF26-38C5-4AD8-9106-25BB2973230C}" type="presOf" srcId="{8871BC19-332E-4991-90F8-72BD50A2AA73}" destId="{6F570751-B2E9-4998-B081-C0D7EAF27ED1}" srcOrd="0" destOrd="0" presId="urn:microsoft.com/office/officeart/2005/8/layout/hierarchy1"/>
    <dgm:cxn modelId="{8DD3F844-3F0C-405B-8FA5-72B0A89F5288}" srcId="{440616FF-C530-48EB-981F-DAE500C888EB}" destId="{D7952627-836F-4C62-B8AB-E09B68D32F6C}" srcOrd="0" destOrd="0" parTransId="{EBC30518-0784-4B3A-9ADC-5291E5E489CC}" sibTransId="{377C0367-AC8A-49A0-B77F-E4FE2077B3ED}"/>
    <dgm:cxn modelId="{89923C6D-970E-4AAF-BF1C-73ED6B4C7EEA}" type="presOf" srcId="{2FE4507D-CC37-48FB-A4C0-A2DEBD760859}" destId="{0AF57599-9F93-4058-A54D-24AAAF1E8800}" srcOrd="0" destOrd="0" presId="urn:microsoft.com/office/officeart/2005/8/layout/hierarchy1"/>
    <dgm:cxn modelId="{5E7CB574-FB89-48AC-8069-7E3CE02F2BA9}" srcId="{E1EFEE4C-ED94-4A1A-A32E-6740AB22586E}" destId="{EC43C15E-8C76-49F5-8364-E0D2223FCE84}" srcOrd="0" destOrd="0" parTransId="{AC3964E1-1B2C-4BE9-8318-9ACED1D426CF}" sibTransId="{3B58E559-B0FE-44C5-B303-B3A9318DA1E6}"/>
    <dgm:cxn modelId="{20083957-83CB-4C09-9D18-FD5EA95136DA}" type="presOf" srcId="{9A1FE231-5B7E-4571-B48B-3531B3D82B15}" destId="{6341D504-6DDF-446B-AF2E-48A866810409}" srcOrd="0" destOrd="0" presId="urn:microsoft.com/office/officeart/2005/8/layout/hierarchy1"/>
    <dgm:cxn modelId="{459DC084-0645-4334-8A7A-C7A97DB169E2}" type="presOf" srcId="{6C80E9E6-C4F0-4DDE-9714-FDEF3342FBF0}" destId="{CA3B9FD1-FFC2-4A87-A059-63BE3E47E1A7}" srcOrd="0" destOrd="0" presId="urn:microsoft.com/office/officeart/2005/8/layout/hierarchy1"/>
    <dgm:cxn modelId="{F8AFD188-FE51-4A47-87C8-157247B3731B}" srcId="{A9C121DB-ECA5-4A83-98CA-3E7F07552D78}" destId="{6C80E9E6-C4F0-4DDE-9714-FDEF3342FBF0}" srcOrd="0" destOrd="0" parTransId="{2FE4507D-CC37-48FB-A4C0-A2DEBD760859}" sibTransId="{75134F40-6F9D-4BE8-AA18-6A449447755B}"/>
    <dgm:cxn modelId="{D1D9B78A-4E2F-4FEF-B18E-C59617199D6C}" type="presOf" srcId="{AC3964E1-1B2C-4BE9-8318-9ACED1D426CF}" destId="{1D758BD8-E424-4C66-B53F-DF7710A5BDBC}" srcOrd="0" destOrd="0" presId="urn:microsoft.com/office/officeart/2005/8/layout/hierarchy1"/>
    <dgm:cxn modelId="{24BA2C8E-381C-4D76-9771-12589FE9C95C}" type="presOf" srcId="{440616FF-C530-48EB-981F-DAE500C888EB}" destId="{AAA7F364-F7C4-4715-8120-C986C6F48527}" srcOrd="0" destOrd="0" presId="urn:microsoft.com/office/officeart/2005/8/layout/hierarchy1"/>
    <dgm:cxn modelId="{FD3AA890-96E2-4118-B932-610D9127C960}" type="presOf" srcId="{D9D41F37-EDEC-4DBB-B8AE-71F70996276C}" destId="{DC08CFA1-038F-41EF-A6E3-B644A6499D07}" srcOrd="0" destOrd="0" presId="urn:microsoft.com/office/officeart/2005/8/layout/hierarchy1"/>
    <dgm:cxn modelId="{259D4792-EBD1-4B31-A293-A57C8BB8B4D8}" type="presOf" srcId="{EC43C15E-8C76-49F5-8364-E0D2223FCE84}" destId="{A6ABAE6F-FC06-4B62-9ED6-49A5BD883F45}" srcOrd="0" destOrd="0" presId="urn:microsoft.com/office/officeart/2005/8/layout/hierarchy1"/>
    <dgm:cxn modelId="{D3E28894-8487-4A03-82E4-7E30B95F5FC1}" type="presOf" srcId="{81ADD07B-3671-411D-82A9-BBFA572F0AC0}" destId="{BE7D151D-7602-42B6-867F-C70373AFDCC8}" srcOrd="0" destOrd="0" presId="urn:microsoft.com/office/officeart/2005/8/layout/hierarchy1"/>
    <dgm:cxn modelId="{5E35DA98-5B95-49F9-9B74-188C018E095A}" srcId="{FFA325E0-053F-427C-8DCA-9F764EC41261}" destId="{82946826-A840-4CBC-AF1B-2D1AE9A2EED9}" srcOrd="0" destOrd="0" parTransId="{FDEBB365-19D0-4917-9C14-783D26DF52B2}" sibTransId="{9B133E40-3F2E-498A-AB8B-14A7726DFED7}"/>
    <dgm:cxn modelId="{9DBCA5A2-38AF-468A-93D6-BFB231C435AF}" srcId="{82946826-A840-4CBC-AF1B-2D1AE9A2EED9}" destId="{440616FF-C530-48EB-981F-DAE500C888EB}" srcOrd="3" destOrd="0" parTransId="{8871BC19-332E-4991-90F8-72BD50A2AA73}" sibTransId="{1D9A313F-97CE-407D-A3BA-0B3746C229FF}"/>
    <dgm:cxn modelId="{BD8C3FA5-5CD1-4B76-906C-BBCEB7A17260}" type="presOf" srcId="{81F5EF03-B8DD-460E-9FF3-E0F9DB1FD61F}" destId="{28D85E7E-5D1E-44EF-A95B-542D2BD72232}" srcOrd="0" destOrd="0" presId="urn:microsoft.com/office/officeart/2005/8/layout/hierarchy1"/>
    <dgm:cxn modelId="{885333A7-71BB-408E-AABE-1B7378D0D64E}" srcId="{C23B6A63-DD41-4F13-935B-488A76D51A08}" destId="{81F5EF03-B8DD-460E-9FF3-E0F9DB1FD61F}" srcOrd="0" destOrd="0" parTransId="{F0A6941B-24D2-4D8A-938E-5EF0F689ACBB}" sibTransId="{8EFFF672-580E-4E8C-9AC1-5CDF0D095746}"/>
    <dgm:cxn modelId="{D6E145B2-EFF8-4921-8637-D3834041806A}" type="presOf" srcId="{82946826-A840-4CBC-AF1B-2D1AE9A2EED9}" destId="{E09C9550-AF76-4382-8924-777EFC97B371}" srcOrd="0" destOrd="0" presId="urn:microsoft.com/office/officeart/2005/8/layout/hierarchy1"/>
    <dgm:cxn modelId="{D17D0EB7-FCCF-4CBC-91E2-9276D602FDE9}" srcId="{9A1FE231-5B7E-4571-B48B-3531B3D82B15}" destId="{DF1F3D24-23D3-48ED-BE39-69F0C137C37C}" srcOrd="0" destOrd="0" parTransId="{BD07C29D-DC2F-405B-BDD6-8F414B5DBEC0}" sibTransId="{CB0E4911-D344-4938-9572-EDF1BB426ED5}"/>
    <dgm:cxn modelId="{63B8FDBA-4078-4B7B-9B1B-C8A5A1F605CB}" type="presOf" srcId="{DF1F3D24-23D3-48ED-BE39-69F0C137C37C}" destId="{CFB6F217-6C0A-4D4D-B164-180E2A003025}" srcOrd="0" destOrd="0" presId="urn:microsoft.com/office/officeart/2005/8/layout/hierarchy1"/>
    <dgm:cxn modelId="{B4C2F8BC-7BED-4FF3-9BCA-58D2BCC24CBF}" srcId="{82946826-A840-4CBC-AF1B-2D1AE9A2EED9}" destId="{9A1FE231-5B7E-4571-B48B-3531B3D82B15}" srcOrd="1" destOrd="0" parTransId="{81ADD07B-3671-411D-82A9-BBFA572F0AC0}" sibTransId="{398DC424-F4EC-4A86-98A3-B348B8C73420}"/>
    <dgm:cxn modelId="{9DE973C8-809E-45D0-AA4A-D4A3C763965E}" type="presOf" srcId="{87DFB881-DC80-43F9-AA80-F7DB95A0AFF3}" destId="{7284BB2C-FB3D-4D7F-BB50-1D8FA3508820}" srcOrd="0" destOrd="0" presId="urn:microsoft.com/office/officeart/2005/8/layout/hierarchy1"/>
    <dgm:cxn modelId="{B42749D7-43A6-4024-A411-828BE066E3D4}" type="presOf" srcId="{79BDF79B-1758-4B36-A830-051DDA512ABC}" destId="{58EAAF46-34AC-4221-BA8E-A230F99969DD}" srcOrd="0" destOrd="0" presId="urn:microsoft.com/office/officeart/2005/8/layout/hierarchy1"/>
    <dgm:cxn modelId="{F57018D8-1C7A-4D7E-B0A9-34623E298575}" type="presOf" srcId="{E1EFEE4C-ED94-4A1A-A32E-6740AB22586E}" destId="{9DE1A7D3-B126-472C-A7A6-6E898A5ECFFE}" srcOrd="0" destOrd="0" presId="urn:microsoft.com/office/officeart/2005/8/layout/hierarchy1"/>
    <dgm:cxn modelId="{CF7898DC-6876-4FB6-8073-7BD68608B004}" srcId="{82946826-A840-4CBC-AF1B-2D1AE9A2EED9}" destId="{C23B6A63-DD41-4F13-935B-488A76D51A08}" srcOrd="4" destOrd="0" parTransId="{D9D41F37-EDEC-4DBB-B8AE-71F70996276C}" sibTransId="{4C7921DA-4EE7-4E1A-B815-947B6BBC45E0}"/>
    <dgm:cxn modelId="{5002CFEB-F33B-49A8-887E-B628D90A70FD}" srcId="{82946826-A840-4CBC-AF1B-2D1AE9A2EED9}" destId="{E1EFEE4C-ED94-4A1A-A32E-6740AB22586E}" srcOrd="2" destOrd="0" parTransId="{79BDF79B-1758-4B36-A830-051DDA512ABC}" sibTransId="{B2DEEC7A-D7FD-4EC9-80DB-9A0398BDAC2C}"/>
    <dgm:cxn modelId="{8267E5F0-7ED9-42DC-A46A-A0FCB01892AF}" type="presOf" srcId="{EBC30518-0784-4B3A-9ADC-5291E5E489CC}" destId="{176F830E-A246-4763-BF30-10B706291F36}" srcOrd="0" destOrd="0" presId="urn:microsoft.com/office/officeart/2005/8/layout/hierarchy1"/>
    <dgm:cxn modelId="{D11C1CF3-3439-45E6-BF5E-1AA986ECAF15}" type="presOf" srcId="{D7952627-836F-4C62-B8AB-E09B68D32F6C}" destId="{7C15966D-0F71-47DF-A228-7BAF336346CE}" srcOrd="0" destOrd="0" presId="urn:microsoft.com/office/officeart/2005/8/layout/hierarchy1"/>
    <dgm:cxn modelId="{957212FC-0535-4DF4-94AC-F3B32C46B0E1}" type="presOf" srcId="{C23B6A63-DD41-4F13-935B-488A76D51A08}" destId="{9F7A287B-2B50-475A-A817-B5659397928E}" srcOrd="0" destOrd="0" presId="urn:microsoft.com/office/officeart/2005/8/layout/hierarchy1"/>
    <dgm:cxn modelId="{4B1C4DAE-5ACF-4AD4-8887-B71BB5C1FFF9}" type="presParOf" srcId="{5073B03E-8767-494C-ABC3-DFF88C1B2C69}" destId="{8CF2914D-3991-454A-BDA9-B26BCC4F4B1F}" srcOrd="0" destOrd="0" presId="urn:microsoft.com/office/officeart/2005/8/layout/hierarchy1"/>
    <dgm:cxn modelId="{EA047040-5548-4B5E-9037-3EA813AB67AF}" type="presParOf" srcId="{8CF2914D-3991-454A-BDA9-B26BCC4F4B1F}" destId="{21912D13-7EE8-4D2E-A97A-3EA976CB0761}" srcOrd="0" destOrd="0" presId="urn:microsoft.com/office/officeart/2005/8/layout/hierarchy1"/>
    <dgm:cxn modelId="{44D5B77C-FC97-4AFC-8E4B-E20832037E78}" type="presParOf" srcId="{21912D13-7EE8-4D2E-A97A-3EA976CB0761}" destId="{5C83B5FB-8A8D-47D8-82F7-6F76D159DB3E}" srcOrd="0" destOrd="0" presId="urn:microsoft.com/office/officeart/2005/8/layout/hierarchy1"/>
    <dgm:cxn modelId="{B313CF5B-7880-48D8-92A4-1CEE5B5E8E80}" type="presParOf" srcId="{21912D13-7EE8-4D2E-A97A-3EA976CB0761}" destId="{E09C9550-AF76-4382-8924-777EFC97B371}" srcOrd="1" destOrd="0" presId="urn:microsoft.com/office/officeart/2005/8/layout/hierarchy1"/>
    <dgm:cxn modelId="{7B86894C-CF48-41D6-A750-817D5C51F6E3}" type="presParOf" srcId="{8CF2914D-3991-454A-BDA9-B26BCC4F4B1F}" destId="{451A3279-5B19-438E-B77B-BF146902EB3D}" srcOrd="1" destOrd="0" presId="urn:microsoft.com/office/officeart/2005/8/layout/hierarchy1"/>
    <dgm:cxn modelId="{8237D33E-B750-4F07-93E6-4A214DBAECD1}" type="presParOf" srcId="{451A3279-5B19-438E-B77B-BF146902EB3D}" destId="{7284BB2C-FB3D-4D7F-BB50-1D8FA3508820}" srcOrd="0" destOrd="0" presId="urn:microsoft.com/office/officeart/2005/8/layout/hierarchy1"/>
    <dgm:cxn modelId="{CDF0D82C-8540-4BB6-9CC8-94836BC1D600}" type="presParOf" srcId="{451A3279-5B19-438E-B77B-BF146902EB3D}" destId="{6CB7D477-9938-4E79-B72B-CE7CBDA05D76}" srcOrd="1" destOrd="0" presId="urn:microsoft.com/office/officeart/2005/8/layout/hierarchy1"/>
    <dgm:cxn modelId="{F2F045A3-F531-4928-8C94-4062CD2761BC}" type="presParOf" srcId="{6CB7D477-9938-4E79-B72B-CE7CBDA05D76}" destId="{394B2074-B8FB-47B9-AD01-7B3FE7ADEAA4}" srcOrd="0" destOrd="0" presId="urn:microsoft.com/office/officeart/2005/8/layout/hierarchy1"/>
    <dgm:cxn modelId="{CF7FA38F-3BA5-4B30-A053-412692E2306C}" type="presParOf" srcId="{394B2074-B8FB-47B9-AD01-7B3FE7ADEAA4}" destId="{1874BA74-D173-4A5C-8B6A-81A391735AD0}" srcOrd="0" destOrd="0" presId="urn:microsoft.com/office/officeart/2005/8/layout/hierarchy1"/>
    <dgm:cxn modelId="{CBDC2ABD-4AB8-48C1-90A4-15E26890F912}" type="presParOf" srcId="{394B2074-B8FB-47B9-AD01-7B3FE7ADEAA4}" destId="{BD4159B9-5F71-4DC2-9A14-A030A80A5E15}" srcOrd="1" destOrd="0" presId="urn:microsoft.com/office/officeart/2005/8/layout/hierarchy1"/>
    <dgm:cxn modelId="{1EAC0987-6E3F-4620-BEAB-50B7F4E3D602}" type="presParOf" srcId="{6CB7D477-9938-4E79-B72B-CE7CBDA05D76}" destId="{DC4AED96-88C0-447B-842A-28F76BA1B9D5}" srcOrd="1" destOrd="0" presId="urn:microsoft.com/office/officeart/2005/8/layout/hierarchy1"/>
    <dgm:cxn modelId="{2B424867-7D32-44CD-BBA1-4D31186A7938}" type="presParOf" srcId="{DC4AED96-88C0-447B-842A-28F76BA1B9D5}" destId="{0AF57599-9F93-4058-A54D-24AAAF1E8800}" srcOrd="0" destOrd="0" presId="urn:microsoft.com/office/officeart/2005/8/layout/hierarchy1"/>
    <dgm:cxn modelId="{19E934A7-A086-4BB0-ABFF-10FBE7E7C5CD}" type="presParOf" srcId="{DC4AED96-88C0-447B-842A-28F76BA1B9D5}" destId="{D463F7E5-4874-4D34-B5B0-5917924C5D9F}" srcOrd="1" destOrd="0" presId="urn:microsoft.com/office/officeart/2005/8/layout/hierarchy1"/>
    <dgm:cxn modelId="{9AC23778-02CE-4667-B318-221436D60A6E}" type="presParOf" srcId="{D463F7E5-4874-4D34-B5B0-5917924C5D9F}" destId="{5B77BD3A-A5B0-4B15-9182-71E0276E0BEA}" srcOrd="0" destOrd="0" presId="urn:microsoft.com/office/officeart/2005/8/layout/hierarchy1"/>
    <dgm:cxn modelId="{98095E20-3EAF-4D94-A404-BACFFE351294}" type="presParOf" srcId="{5B77BD3A-A5B0-4B15-9182-71E0276E0BEA}" destId="{23147803-1AD1-4678-AA9F-4C3C23D34857}" srcOrd="0" destOrd="0" presId="urn:microsoft.com/office/officeart/2005/8/layout/hierarchy1"/>
    <dgm:cxn modelId="{0884711C-0FF4-410D-9776-86F9A73EAA75}" type="presParOf" srcId="{5B77BD3A-A5B0-4B15-9182-71E0276E0BEA}" destId="{CA3B9FD1-FFC2-4A87-A059-63BE3E47E1A7}" srcOrd="1" destOrd="0" presId="urn:microsoft.com/office/officeart/2005/8/layout/hierarchy1"/>
    <dgm:cxn modelId="{000CB0B6-CC9A-451D-909A-2914B9555F74}" type="presParOf" srcId="{D463F7E5-4874-4D34-B5B0-5917924C5D9F}" destId="{714F1E8A-7B55-4C94-9640-F69A0CD281C5}" srcOrd="1" destOrd="0" presId="urn:microsoft.com/office/officeart/2005/8/layout/hierarchy1"/>
    <dgm:cxn modelId="{CB23155E-46D1-4B11-822E-0EA9394331CE}" type="presParOf" srcId="{451A3279-5B19-438E-B77B-BF146902EB3D}" destId="{BE7D151D-7602-42B6-867F-C70373AFDCC8}" srcOrd="2" destOrd="0" presId="urn:microsoft.com/office/officeart/2005/8/layout/hierarchy1"/>
    <dgm:cxn modelId="{E404EDA6-EF33-4E2E-BA80-61A98BDEAA12}" type="presParOf" srcId="{451A3279-5B19-438E-B77B-BF146902EB3D}" destId="{A305E9AD-CE00-42A7-8E61-9E4DC8EFF237}" srcOrd="3" destOrd="0" presId="urn:microsoft.com/office/officeart/2005/8/layout/hierarchy1"/>
    <dgm:cxn modelId="{EED126D8-018B-4DE7-B052-BF77B98001B0}" type="presParOf" srcId="{A305E9AD-CE00-42A7-8E61-9E4DC8EFF237}" destId="{33623A45-4D82-4793-B5D6-F359F6DC1CA7}" srcOrd="0" destOrd="0" presId="urn:microsoft.com/office/officeart/2005/8/layout/hierarchy1"/>
    <dgm:cxn modelId="{2868C658-BF2B-4827-BD3B-C15051622E7D}" type="presParOf" srcId="{33623A45-4D82-4793-B5D6-F359F6DC1CA7}" destId="{9E7F8026-3375-4BC0-9EBF-3BEFB941677D}" srcOrd="0" destOrd="0" presId="urn:microsoft.com/office/officeart/2005/8/layout/hierarchy1"/>
    <dgm:cxn modelId="{83345C9C-D563-4034-AB64-7A7259595692}" type="presParOf" srcId="{33623A45-4D82-4793-B5D6-F359F6DC1CA7}" destId="{6341D504-6DDF-446B-AF2E-48A866810409}" srcOrd="1" destOrd="0" presId="urn:microsoft.com/office/officeart/2005/8/layout/hierarchy1"/>
    <dgm:cxn modelId="{65700335-AE0D-4EE5-8223-976F7A159D7A}" type="presParOf" srcId="{A305E9AD-CE00-42A7-8E61-9E4DC8EFF237}" destId="{D58D7B63-75AD-4521-A1DD-97667DD94426}" srcOrd="1" destOrd="0" presId="urn:microsoft.com/office/officeart/2005/8/layout/hierarchy1"/>
    <dgm:cxn modelId="{9B0B0DE5-5621-457B-99C6-020B9CD52618}" type="presParOf" srcId="{D58D7B63-75AD-4521-A1DD-97667DD94426}" destId="{7F2363F0-E8F7-4702-8AAB-53F1710C73E2}" srcOrd="0" destOrd="0" presId="urn:microsoft.com/office/officeart/2005/8/layout/hierarchy1"/>
    <dgm:cxn modelId="{B259927E-426D-428D-9087-CF460BA354C9}" type="presParOf" srcId="{D58D7B63-75AD-4521-A1DD-97667DD94426}" destId="{30823FFB-83BC-4D23-B97A-E8BD38814214}" srcOrd="1" destOrd="0" presId="urn:microsoft.com/office/officeart/2005/8/layout/hierarchy1"/>
    <dgm:cxn modelId="{C4D14948-AEFE-4F61-A7E2-5C3471079030}" type="presParOf" srcId="{30823FFB-83BC-4D23-B97A-E8BD38814214}" destId="{DBBEF3A6-161F-4AD1-B17C-9A25486DC347}" srcOrd="0" destOrd="0" presId="urn:microsoft.com/office/officeart/2005/8/layout/hierarchy1"/>
    <dgm:cxn modelId="{1365CA9F-2AE7-4EA0-828B-628784412F18}" type="presParOf" srcId="{DBBEF3A6-161F-4AD1-B17C-9A25486DC347}" destId="{0CFB59C4-FCF1-43A3-9710-6D54EBF1DCF6}" srcOrd="0" destOrd="0" presId="urn:microsoft.com/office/officeart/2005/8/layout/hierarchy1"/>
    <dgm:cxn modelId="{9A4F0646-2D02-4249-B900-86AD1E2F06A2}" type="presParOf" srcId="{DBBEF3A6-161F-4AD1-B17C-9A25486DC347}" destId="{CFB6F217-6C0A-4D4D-B164-180E2A003025}" srcOrd="1" destOrd="0" presId="urn:microsoft.com/office/officeart/2005/8/layout/hierarchy1"/>
    <dgm:cxn modelId="{F0705AD7-E747-4D60-9A8B-144694095FD5}" type="presParOf" srcId="{30823FFB-83BC-4D23-B97A-E8BD38814214}" destId="{384CABA9-5A71-4591-AB31-548FD9D607C8}" srcOrd="1" destOrd="0" presId="urn:microsoft.com/office/officeart/2005/8/layout/hierarchy1"/>
    <dgm:cxn modelId="{049531F6-CD90-4317-8C0A-E148C183F4E7}" type="presParOf" srcId="{451A3279-5B19-438E-B77B-BF146902EB3D}" destId="{58EAAF46-34AC-4221-BA8E-A230F99969DD}" srcOrd="4" destOrd="0" presId="urn:microsoft.com/office/officeart/2005/8/layout/hierarchy1"/>
    <dgm:cxn modelId="{EA2831C4-3E3C-4FCE-B139-3A1ED763F977}" type="presParOf" srcId="{451A3279-5B19-438E-B77B-BF146902EB3D}" destId="{339AA54A-9605-41F5-84B3-17672B557148}" srcOrd="5" destOrd="0" presId="urn:microsoft.com/office/officeart/2005/8/layout/hierarchy1"/>
    <dgm:cxn modelId="{42590A7E-60F6-4CDA-AA6F-3A3871E43245}" type="presParOf" srcId="{339AA54A-9605-41F5-84B3-17672B557148}" destId="{2A781673-9966-421D-823F-74E067BB85FE}" srcOrd="0" destOrd="0" presId="urn:microsoft.com/office/officeart/2005/8/layout/hierarchy1"/>
    <dgm:cxn modelId="{F7B1C1F8-0AC7-426F-97A6-DF4310F3DA24}" type="presParOf" srcId="{2A781673-9966-421D-823F-74E067BB85FE}" destId="{645C9FB4-336C-4313-850F-898E19DF5634}" srcOrd="0" destOrd="0" presId="urn:microsoft.com/office/officeart/2005/8/layout/hierarchy1"/>
    <dgm:cxn modelId="{76BE69F0-2D4C-4774-9B69-F966C8336FD1}" type="presParOf" srcId="{2A781673-9966-421D-823F-74E067BB85FE}" destId="{9DE1A7D3-B126-472C-A7A6-6E898A5ECFFE}" srcOrd="1" destOrd="0" presId="urn:microsoft.com/office/officeart/2005/8/layout/hierarchy1"/>
    <dgm:cxn modelId="{A907F212-03E9-40AC-B0FE-8E5E91ABA942}" type="presParOf" srcId="{339AA54A-9605-41F5-84B3-17672B557148}" destId="{809D9D88-900B-412E-AAD0-58CE6D234526}" srcOrd="1" destOrd="0" presId="urn:microsoft.com/office/officeart/2005/8/layout/hierarchy1"/>
    <dgm:cxn modelId="{E95E8074-79D9-4F62-A570-12D0FFA9169A}" type="presParOf" srcId="{809D9D88-900B-412E-AAD0-58CE6D234526}" destId="{1D758BD8-E424-4C66-B53F-DF7710A5BDBC}" srcOrd="0" destOrd="0" presId="urn:microsoft.com/office/officeart/2005/8/layout/hierarchy1"/>
    <dgm:cxn modelId="{A8A2F29A-46E3-4601-90F2-C44869EED125}" type="presParOf" srcId="{809D9D88-900B-412E-AAD0-58CE6D234526}" destId="{9DADCC2A-E45F-4ABC-BE10-BF919B06DC86}" srcOrd="1" destOrd="0" presId="urn:microsoft.com/office/officeart/2005/8/layout/hierarchy1"/>
    <dgm:cxn modelId="{71752123-7C8A-46D3-9415-42BF3FC392D7}" type="presParOf" srcId="{9DADCC2A-E45F-4ABC-BE10-BF919B06DC86}" destId="{61C828E7-AC3F-40B3-A985-9852CCFC338C}" srcOrd="0" destOrd="0" presId="urn:microsoft.com/office/officeart/2005/8/layout/hierarchy1"/>
    <dgm:cxn modelId="{B5FBE73E-D153-4A07-A647-E99F9A77191F}" type="presParOf" srcId="{61C828E7-AC3F-40B3-A985-9852CCFC338C}" destId="{7B1DDC96-7CD9-440B-8FB9-E412AA8F9E02}" srcOrd="0" destOrd="0" presId="urn:microsoft.com/office/officeart/2005/8/layout/hierarchy1"/>
    <dgm:cxn modelId="{B28DC910-35E9-42F0-8643-5E8EA2D94461}" type="presParOf" srcId="{61C828E7-AC3F-40B3-A985-9852CCFC338C}" destId="{A6ABAE6F-FC06-4B62-9ED6-49A5BD883F45}" srcOrd="1" destOrd="0" presId="urn:microsoft.com/office/officeart/2005/8/layout/hierarchy1"/>
    <dgm:cxn modelId="{1E6EE42A-4E63-4C22-8CF7-C89759825D74}" type="presParOf" srcId="{9DADCC2A-E45F-4ABC-BE10-BF919B06DC86}" destId="{BB80807D-5713-4727-BA20-A8FA1073C304}" srcOrd="1" destOrd="0" presId="urn:microsoft.com/office/officeart/2005/8/layout/hierarchy1"/>
    <dgm:cxn modelId="{8793985E-E302-42C1-AF81-B58151F67600}" type="presParOf" srcId="{451A3279-5B19-438E-B77B-BF146902EB3D}" destId="{6F570751-B2E9-4998-B081-C0D7EAF27ED1}" srcOrd="6" destOrd="0" presId="urn:microsoft.com/office/officeart/2005/8/layout/hierarchy1"/>
    <dgm:cxn modelId="{2438E072-D1D0-407B-8300-DF13E68E8D92}" type="presParOf" srcId="{451A3279-5B19-438E-B77B-BF146902EB3D}" destId="{77171354-6555-48A4-963C-498017FB3949}" srcOrd="7" destOrd="0" presId="urn:microsoft.com/office/officeart/2005/8/layout/hierarchy1"/>
    <dgm:cxn modelId="{072FC71D-4C91-40E4-8AA3-C64C09738658}" type="presParOf" srcId="{77171354-6555-48A4-963C-498017FB3949}" destId="{756B49CB-EDCD-4086-B918-2F5E25A30948}" srcOrd="0" destOrd="0" presId="urn:microsoft.com/office/officeart/2005/8/layout/hierarchy1"/>
    <dgm:cxn modelId="{9FD27294-9B9C-470B-A68B-CFFC8584435A}" type="presParOf" srcId="{756B49CB-EDCD-4086-B918-2F5E25A30948}" destId="{B69334A0-C3D7-4F3B-901C-25C76021AA7A}" srcOrd="0" destOrd="0" presId="urn:microsoft.com/office/officeart/2005/8/layout/hierarchy1"/>
    <dgm:cxn modelId="{B1C53B76-8B81-4723-A6FA-0A352C29B60F}" type="presParOf" srcId="{756B49CB-EDCD-4086-B918-2F5E25A30948}" destId="{AAA7F364-F7C4-4715-8120-C986C6F48527}" srcOrd="1" destOrd="0" presId="urn:microsoft.com/office/officeart/2005/8/layout/hierarchy1"/>
    <dgm:cxn modelId="{9F874274-E75A-413B-AEEF-6CA8BD274A07}" type="presParOf" srcId="{77171354-6555-48A4-963C-498017FB3949}" destId="{554A95C8-6E4B-46EF-81D8-A7E22F3CC388}" srcOrd="1" destOrd="0" presId="urn:microsoft.com/office/officeart/2005/8/layout/hierarchy1"/>
    <dgm:cxn modelId="{A1283E55-776F-488F-A156-6273016E2AC7}" type="presParOf" srcId="{554A95C8-6E4B-46EF-81D8-A7E22F3CC388}" destId="{176F830E-A246-4763-BF30-10B706291F36}" srcOrd="0" destOrd="0" presId="urn:microsoft.com/office/officeart/2005/8/layout/hierarchy1"/>
    <dgm:cxn modelId="{1C20B313-EE15-4B34-981C-3C3014D38696}" type="presParOf" srcId="{554A95C8-6E4B-46EF-81D8-A7E22F3CC388}" destId="{0D73B4B6-A8F4-4196-A32E-C5817AB662E4}" srcOrd="1" destOrd="0" presId="urn:microsoft.com/office/officeart/2005/8/layout/hierarchy1"/>
    <dgm:cxn modelId="{651FB90F-38CE-47A4-9011-3E79391BC620}" type="presParOf" srcId="{0D73B4B6-A8F4-4196-A32E-C5817AB662E4}" destId="{2F9A4D0F-D1A9-4559-9DC8-FD7DF4B6BB4F}" srcOrd="0" destOrd="0" presId="urn:microsoft.com/office/officeart/2005/8/layout/hierarchy1"/>
    <dgm:cxn modelId="{23129B2C-8BAA-4EF0-AC4E-DAEEA609569A}" type="presParOf" srcId="{2F9A4D0F-D1A9-4559-9DC8-FD7DF4B6BB4F}" destId="{CF0BFF82-B4EB-4C6C-BFC1-1E82AE1D66B6}" srcOrd="0" destOrd="0" presId="urn:microsoft.com/office/officeart/2005/8/layout/hierarchy1"/>
    <dgm:cxn modelId="{D64CB570-0BD1-4E17-9C49-67EE7144F285}" type="presParOf" srcId="{2F9A4D0F-D1A9-4559-9DC8-FD7DF4B6BB4F}" destId="{7C15966D-0F71-47DF-A228-7BAF336346CE}" srcOrd="1" destOrd="0" presId="urn:microsoft.com/office/officeart/2005/8/layout/hierarchy1"/>
    <dgm:cxn modelId="{BABBB038-1F21-41CE-AD03-F76085DA67CC}" type="presParOf" srcId="{0D73B4B6-A8F4-4196-A32E-C5817AB662E4}" destId="{9F0AC8EA-9563-4F17-8F41-81F2F82CDF6F}" srcOrd="1" destOrd="0" presId="urn:microsoft.com/office/officeart/2005/8/layout/hierarchy1"/>
    <dgm:cxn modelId="{ED4578AC-D11B-44A9-BCC4-8AEE31CE3867}" type="presParOf" srcId="{451A3279-5B19-438E-B77B-BF146902EB3D}" destId="{DC08CFA1-038F-41EF-A6E3-B644A6499D07}" srcOrd="8" destOrd="0" presId="urn:microsoft.com/office/officeart/2005/8/layout/hierarchy1"/>
    <dgm:cxn modelId="{D29CA4AE-3F80-40FF-9065-C232374DD9EB}" type="presParOf" srcId="{451A3279-5B19-438E-B77B-BF146902EB3D}" destId="{C3870654-E6F7-4652-B65A-9C36A32185A7}" srcOrd="9" destOrd="0" presId="urn:microsoft.com/office/officeart/2005/8/layout/hierarchy1"/>
    <dgm:cxn modelId="{620597E6-0A38-424C-955C-17E9121019C0}" type="presParOf" srcId="{C3870654-E6F7-4652-B65A-9C36A32185A7}" destId="{BC13CCDC-A240-408A-9718-16DF077EC4E6}" srcOrd="0" destOrd="0" presId="urn:microsoft.com/office/officeart/2005/8/layout/hierarchy1"/>
    <dgm:cxn modelId="{A172F42D-F297-4BF1-A3FB-4B8608C0F324}" type="presParOf" srcId="{BC13CCDC-A240-408A-9718-16DF077EC4E6}" destId="{B97824F8-6B04-4D80-9E43-2AB96B8A71E1}" srcOrd="0" destOrd="0" presId="urn:microsoft.com/office/officeart/2005/8/layout/hierarchy1"/>
    <dgm:cxn modelId="{DDDAD955-7D5A-4942-8B1E-33A08F63EEC4}" type="presParOf" srcId="{BC13CCDC-A240-408A-9718-16DF077EC4E6}" destId="{9F7A287B-2B50-475A-A817-B5659397928E}" srcOrd="1" destOrd="0" presId="urn:microsoft.com/office/officeart/2005/8/layout/hierarchy1"/>
    <dgm:cxn modelId="{F075C7CF-F3E8-44A6-8510-A974BCC98057}" type="presParOf" srcId="{C3870654-E6F7-4652-B65A-9C36A32185A7}" destId="{773EA0A5-AEA3-4A16-B8DA-23DA28816BDE}" srcOrd="1" destOrd="0" presId="urn:microsoft.com/office/officeart/2005/8/layout/hierarchy1"/>
    <dgm:cxn modelId="{CDC4F9DC-F0A1-4F80-B9AA-9CF4144C9D57}" type="presParOf" srcId="{773EA0A5-AEA3-4A16-B8DA-23DA28816BDE}" destId="{7A2B5DB6-D393-4D81-94BD-0E01E626B1C6}" srcOrd="0" destOrd="0" presId="urn:microsoft.com/office/officeart/2005/8/layout/hierarchy1"/>
    <dgm:cxn modelId="{AF3F8EE4-0EF9-45B7-8372-CA0E758025DE}" type="presParOf" srcId="{773EA0A5-AEA3-4A16-B8DA-23DA28816BDE}" destId="{09BB6B15-A5D9-443C-8988-5098E082033A}" srcOrd="1" destOrd="0" presId="urn:microsoft.com/office/officeart/2005/8/layout/hierarchy1"/>
    <dgm:cxn modelId="{45E18D2C-CF67-4C57-BDAB-E03BEB3CA543}" type="presParOf" srcId="{09BB6B15-A5D9-443C-8988-5098E082033A}" destId="{8DF21036-CC9F-4FA6-B0D5-75629779FB45}" srcOrd="0" destOrd="0" presId="urn:microsoft.com/office/officeart/2005/8/layout/hierarchy1"/>
    <dgm:cxn modelId="{9B325E9B-4399-4E94-8097-F0E7E409FD0D}" type="presParOf" srcId="{8DF21036-CC9F-4FA6-B0D5-75629779FB45}" destId="{5C39E18B-CB43-4EB6-90F8-D2088B764494}" srcOrd="0" destOrd="0" presId="urn:microsoft.com/office/officeart/2005/8/layout/hierarchy1"/>
    <dgm:cxn modelId="{BC6A06B3-D7FA-4A4E-9D17-41877CFE4758}" type="presParOf" srcId="{8DF21036-CC9F-4FA6-B0D5-75629779FB45}" destId="{28D85E7E-5D1E-44EF-A95B-542D2BD72232}" srcOrd="1" destOrd="0" presId="urn:microsoft.com/office/officeart/2005/8/layout/hierarchy1"/>
    <dgm:cxn modelId="{505CAD1F-820A-4F41-9B65-560BFE299614}" type="presParOf" srcId="{09BB6B15-A5D9-443C-8988-5098E082033A}" destId="{A0587082-AA80-4BF2-880A-231710EA5F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12E9C-FDF3-4ED7-8382-81C7961092B3}"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4CBF6E66-4AA7-4CD1-901A-89290D77E9FB}">
      <dgm:prSet phldrT="[Texto]" custT="1"/>
      <dgm:spPr/>
      <dgm:t>
        <a:bodyPr/>
        <a:lstStyle/>
        <a:p>
          <a:r>
            <a:rPr lang="es-ES_tradnl" sz="1600" dirty="0"/>
            <a:t>Se iniciará el cese de señales analógicas en mayo de 2020 en las estaciones de televisión que tengan cobertura de Quito y alrededor de sus cantones.</a:t>
          </a:r>
          <a:endParaRPr lang="en-US" sz="1600" dirty="0"/>
        </a:p>
      </dgm:t>
    </dgm:pt>
    <dgm:pt modelId="{D72D4EF6-AD36-4519-A171-6A2EC986E955}" type="parTrans" cxnId="{73EE3731-B5F3-4E81-A4A0-E335124EA013}">
      <dgm:prSet/>
      <dgm:spPr/>
      <dgm:t>
        <a:bodyPr/>
        <a:lstStyle/>
        <a:p>
          <a:endParaRPr lang="en-US"/>
        </a:p>
      </dgm:t>
    </dgm:pt>
    <dgm:pt modelId="{9C116791-BD95-4C6A-B16B-446BC3F81D33}" type="sibTrans" cxnId="{73EE3731-B5F3-4E81-A4A0-E335124EA013}">
      <dgm:prSet/>
      <dgm:spPr/>
      <dgm:t>
        <a:bodyPr/>
        <a:lstStyle/>
        <a:p>
          <a:endParaRPr lang="en-US"/>
        </a:p>
      </dgm:t>
    </dgm:pt>
    <dgm:pt modelId="{377FDBC3-B405-4903-88E9-122010E7B364}">
      <dgm:prSet phldrT="[Texto]"/>
      <dgm:spPr/>
      <dgm:t>
        <a:bodyPr/>
        <a:lstStyle/>
        <a:p>
          <a:r>
            <a:rPr lang="en-US" dirty="0" err="1"/>
            <a:t>Fase</a:t>
          </a:r>
          <a:r>
            <a:rPr lang="en-US" dirty="0"/>
            <a:t> 1</a:t>
          </a:r>
        </a:p>
      </dgm:t>
    </dgm:pt>
    <dgm:pt modelId="{F909B682-9926-42C5-88E9-C94194CA97AB}" type="parTrans" cxnId="{D541D54B-5B8D-46B1-8455-19D47022F64D}">
      <dgm:prSet/>
      <dgm:spPr/>
      <dgm:t>
        <a:bodyPr/>
        <a:lstStyle/>
        <a:p>
          <a:endParaRPr lang="en-US"/>
        </a:p>
      </dgm:t>
    </dgm:pt>
    <dgm:pt modelId="{A16E6FB2-73D9-431C-9816-EDEB9A19766C}" type="sibTrans" cxnId="{D541D54B-5B8D-46B1-8455-19D47022F64D}">
      <dgm:prSet/>
      <dgm:spPr/>
      <dgm:t>
        <a:bodyPr/>
        <a:lstStyle/>
        <a:p>
          <a:endParaRPr lang="en-US"/>
        </a:p>
      </dgm:t>
    </dgm:pt>
    <dgm:pt modelId="{AFC56FBF-AAEA-4CEC-A5C8-1259F83C27DF}">
      <dgm:prSet phldrT="[Texto]" custT="1"/>
      <dgm:spPr/>
      <dgm:t>
        <a:bodyPr/>
        <a:lstStyle/>
        <a:p>
          <a:r>
            <a:rPr lang="es-ES_tradnl" sz="1600" dirty="0"/>
            <a:t>Se iniciará el cese de señales analógicas en julio de 2020 en las estaciones de televisión que tengan cobertura en Guayaquil y sus alrededores.</a:t>
          </a:r>
          <a:endParaRPr lang="en-US" sz="1600" dirty="0"/>
        </a:p>
      </dgm:t>
    </dgm:pt>
    <dgm:pt modelId="{B0AFD414-CFD5-44E9-AE86-CAABA2E91219}" type="parTrans" cxnId="{39766695-0400-449D-AEEE-43C07FBBCEEF}">
      <dgm:prSet/>
      <dgm:spPr/>
      <dgm:t>
        <a:bodyPr/>
        <a:lstStyle/>
        <a:p>
          <a:endParaRPr lang="en-US"/>
        </a:p>
      </dgm:t>
    </dgm:pt>
    <dgm:pt modelId="{D0A7C731-3532-4506-B9B0-97F5B3CE8D3F}" type="sibTrans" cxnId="{39766695-0400-449D-AEEE-43C07FBBCEEF}">
      <dgm:prSet/>
      <dgm:spPr/>
      <dgm:t>
        <a:bodyPr/>
        <a:lstStyle/>
        <a:p>
          <a:endParaRPr lang="en-US"/>
        </a:p>
      </dgm:t>
    </dgm:pt>
    <dgm:pt modelId="{78F4FCB5-F4B4-4D8D-B7D6-7F8310D5F7CB}">
      <dgm:prSet phldrT="[Texto]"/>
      <dgm:spPr/>
      <dgm:t>
        <a:bodyPr/>
        <a:lstStyle/>
        <a:p>
          <a:r>
            <a:rPr lang="en-US" dirty="0" err="1"/>
            <a:t>Fase</a:t>
          </a:r>
          <a:r>
            <a:rPr lang="en-US" dirty="0"/>
            <a:t> 2</a:t>
          </a:r>
        </a:p>
      </dgm:t>
    </dgm:pt>
    <dgm:pt modelId="{784864E2-942F-46CF-91C8-07E8903ADF5F}" type="parTrans" cxnId="{12C01263-C1AF-4BE8-8458-7E416663D756}">
      <dgm:prSet/>
      <dgm:spPr/>
      <dgm:t>
        <a:bodyPr/>
        <a:lstStyle/>
        <a:p>
          <a:endParaRPr lang="en-US"/>
        </a:p>
      </dgm:t>
    </dgm:pt>
    <dgm:pt modelId="{857601A6-45F9-43AE-9865-C2AE0C57539D}" type="sibTrans" cxnId="{12C01263-C1AF-4BE8-8458-7E416663D756}">
      <dgm:prSet/>
      <dgm:spPr/>
      <dgm:t>
        <a:bodyPr/>
        <a:lstStyle/>
        <a:p>
          <a:endParaRPr lang="en-US"/>
        </a:p>
      </dgm:t>
    </dgm:pt>
    <dgm:pt modelId="{A3DDAE21-1E49-4172-941F-F9120C6643EF}">
      <dgm:prSet phldrT="[Texto]" custT="1"/>
      <dgm:spPr/>
      <dgm:t>
        <a:bodyPr/>
        <a:lstStyle/>
        <a:p>
          <a:r>
            <a:rPr lang="es-ES_tradnl" sz="1600" dirty="0"/>
            <a:t>Se iniciará el cese de señales analógicas en junio de 2022 en las estaciones de televisión con cobertura en ciudades que tengan entre un millón y doscientos mil habitantes.</a:t>
          </a:r>
          <a:endParaRPr lang="en-US" sz="1600" dirty="0"/>
        </a:p>
      </dgm:t>
    </dgm:pt>
    <dgm:pt modelId="{D1966E0F-788F-44EA-AF56-29CC6A3C0F05}" type="parTrans" cxnId="{7578528F-3300-41F8-AC60-34C15A55DDF9}">
      <dgm:prSet/>
      <dgm:spPr/>
      <dgm:t>
        <a:bodyPr/>
        <a:lstStyle/>
        <a:p>
          <a:endParaRPr lang="en-US"/>
        </a:p>
      </dgm:t>
    </dgm:pt>
    <dgm:pt modelId="{69222843-B4D6-461F-B4F7-30BE0E174CA3}" type="sibTrans" cxnId="{7578528F-3300-41F8-AC60-34C15A55DDF9}">
      <dgm:prSet/>
      <dgm:spPr/>
      <dgm:t>
        <a:bodyPr/>
        <a:lstStyle/>
        <a:p>
          <a:endParaRPr lang="en-US"/>
        </a:p>
      </dgm:t>
    </dgm:pt>
    <dgm:pt modelId="{C284C9D1-BBFB-4B96-8589-AA0461B75FD4}">
      <dgm:prSet phldrT="[Texto]"/>
      <dgm:spPr/>
      <dgm:t>
        <a:bodyPr/>
        <a:lstStyle/>
        <a:p>
          <a:r>
            <a:rPr lang="en-US" dirty="0" err="1"/>
            <a:t>Fase</a:t>
          </a:r>
          <a:r>
            <a:rPr lang="en-US" dirty="0"/>
            <a:t> 3</a:t>
          </a:r>
        </a:p>
      </dgm:t>
    </dgm:pt>
    <dgm:pt modelId="{3E00A832-E3B5-4547-9603-6869AE2E06D8}" type="parTrans" cxnId="{F5327296-108D-42E3-8E1E-6C687B29F267}">
      <dgm:prSet/>
      <dgm:spPr/>
      <dgm:t>
        <a:bodyPr/>
        <a:lstStyle/>
        <a:p>
          <a:endParaRPr lang="en-US"/>
        </a:p>
      </dgm:t>
    </dgm:pt>
    <dgm:pt modelId="{DF7DA39F-3381-4FE0-BD47-4428F657E293}" type="sibTrans" cxnId="{F5327296-108D-42E3-8E1E-6C687B29F267}">
      <dgm:prSet/>
      <dgm:spPr/>
      <dgm:t>
        <a:bodyPr/>
        <a:lstStyle/>
        <a:p>
          <a:endParaRPr lang="en-US"/>
        </a:p>
      </dgm:t>
    </dgm:pt>
    <dgm:pt modelId="{AD57A464-598A-4FB0-A5F0-0A39D0040DB9}">
      <dgm:prSet phldrT="[Texto]" custT="1"/>
      <dgm:spPr/>
      <dgm:t>
        <a:bodyPr/>
        <a:lstStyle/>
        <a:p>
          <a:r>
            <a:rPr lang="es-ES_tradnl" sz="1600" dirty="0"/>
            <a:t>Se iniciará el cese de señales analógicas en diciembre de 2023 en aquellas estaciones de televisión con cobertura que incluya a poblaciones que tenga menos de 200 mil habitantes.</a:t>
          </a:r>
          <a:endParaRPr lang="en-US" sz="1600" dirty="0"/>
        </a:p>
      </dgm:t>
    </dgm:pt>
    <dgm:pt modelId="{7FB0B1EA-B875-4919-9E86-FCC2EFC5B3B6}" type="parTrans" cxnId="{6BEAEDF3-D651-4590-960F-0B94022D85CA}">
      <dgm:prSet/>
      <dgm:spPr/>
      <dgm:t>
        <a:bodyPr/>
        <a:lstStyle/>
        <a:p>
          <a:endParaRPr lang="en-US"/>
        </a:p>
      </dgm:t>
    </dgm:pt>
    <dgm:pt modelId="{2D084259-7529-4EF8-8A7E-AD9A500A6462}" type="sibTrans" cxnId="{6BEAEDF3-D651-4590-960F-0B94022D85CA}">
      <dgm:prSet/>
      <dgm:spPr/>
      <dgm:t>
        <a:bodyPr/>
        <a:lstStyle/>
        <a:p>
          <a:endParaRPr lang="en-US"/>
        </a:p>
      </dgm:t>
    </dgm:pt>
    <dgm:pt modelId="{F1F3FACD-1E48-43CE-A0E0-4C6C55944127}">
      <dgm:prSet phldrT="[Texto]" custT="1"/>
      <dgm:spPr>
        <a:noFill/>
        <a:ln>
          <a:noFill/>
        </a:ln>
        <a:effectLst/>
      </dgm:spPr>
      <dgm:t>
        <a:bodyPr spcFirstLastPara="0" vert="horz" wrap="square" lIns="133350" tIns="133350" rIns="133350" bIns="133350" numCol="1" spcCol="1270" anchor="ctr" anchorCtr="0"/>
        <a:lstStyle/>
        <a:p>
          <a:r>
            <a:rPr lang="en-US" sz="2700" dirty="0" err="1"/>
            <a:t>Fase</a:t>
          </a:r>
          <a:r>
            <a:rPr lang="en-US" sz="2700" dirty="0"/>
            <a:t> 4</a:t>
          </a:r>
        </a:p>
      </dgm:t>
    </dgm:pt>
    <dgm:pt modelId="{9B12CC1D-1665-4CE0-98A2-AF935894B4A8}" type="parTrans" cxnId="{D0AD36C1-C4D9-4ACD-8277-360EA8FF2B2A}">
      <dgm:prSet/>
      <dgm:spPr/>
      <dgm:t>
        <a:bodyPr/>
        <a:lstStyle/>
        <a:p>
          <a:endParaRPr lang="en-US"/>
        </a:p>
      </dgm:t>
    </dgm:pt>
    <dgm:pt modelId="{547FA3E3-BA96-4387-9B06-A58E597E06D8}" type="sibTrans" cxnId="{D0AD36C1-C4D9-4ACD-8277-360EA8FF2B2A}">
      <dgm:prSet/>
      <dgm:spPr/>
      <dgm:t>
        <a:bodyPr/>
        <a:lstStyle/>
        <a:p>
          <a:endParaRPr lang="en-US"/>
        </a:p>
      </dgm:t>
    </dgm:pt>
    <dgm:pt modelId="{36422CE9-58D2-4794-98C0-C3F10DF672DA}" type="pres">
      <dgm:prSet presAssocID="{1A112E9C-FDF3-4ED7-8382-81C7961092B3}" presName="rootnode" presStyleCnt="0">
        <dgm:presLayoutVars>
          <dgm:chMax/>
          <dgm:chPref/>
          <dgm:dir/>
          <dgm:animLvl val="lvl"/>
        </dgm:presLayoutVars>
      </dgm:prSet>
      <dgm:spPr/>
    </dgm:pt>
    <dgm:pt modelId="{8013CA64-4DE7-43A9-AC2D-A38CBB4E9FF5}" type="pres">
      <dgm:prSet presAssocID="{4CBF6E66-4AA7-4CD1-901A-89290D77E9FB}" presName="composite" presStyleCnt="0"/>
      <dgm:spPr/>
    </dgm:pt>
    <dgm:pt modelId="{E37042FE-301E-46F0-95E9-41E972A20FE4}" type="pres">
      <dgm:prSet presAssocID="{4CBF6E66-4AA7-4CD1-901A-89290D77E9FB}" presName="bentUpArrow1" presStyleLbl="alignImgPlace1" presStyleIdx="0" presStyleCnt="3"/>
      <dgm:spPr/>
    </dgm:pt>
    <dgm:pt modelId="{78EB2390-A89D-4735-B329-818930BF0E74}" type="pres">
      <dgm:prSet presAssocID="{4CBF6E66-4AA7-4CD1-901A-89290D77E9FB}" presName="ParentText" presStyleLbl="node1" presStyleIdx="0" presStyleCnt="4" custScaleX="148277" custLinFactNeighborX="-52258" custLinFactNeighborY="-1583">
        <dgm:presLayoutVars>
          <dgm:chMax val="1"/>
          <dgm:chPref val="1"/>
          <dgm:bulletEnabled val="1"/>
        </dgm:presLayoutVars>
      </dgm:prSet>
      <dgm:spPr/>
    </dgm:pt>
    <dgm:pt modelId="{AE4606C2-C825-4785-A37C-51B1FA0DE2AF}" type="pres">
      <dgm:prSet presAssocID="{4CBF6E66-4AA7-4CD1-901A-89290D77E9FB}" presName="ChildText" presStyleLbl="revTx" presStyleIdx="0" presStyleCnt="4" custScaleX="117325" custLinFactNeighborX="-29991" custLinFactNeighborY="-218">
        <dgm:presLayoutVars>
          <dgm:chMax val="0"/>
          <dgm:chPref val="0"/>
          <dgm:bulletEnabled val="1"/>
        </dgm:presLayoutVars>
      </dgm:prSet>
      <dgm:spPr/>
    </dgm:pt>
    <dgm:pt modelId="{E02008C6-DBA9-4DFF-9E58-DD69E1D48746}" type="pres">
      <dgm:prSet presAssocID="{9C116791-BD95-4C6A-B16B-446BC3F81D33}" presName="sibTrans" presStyleCnt="0"/>
      <dgm:spPr/>
    </dgm:pt>
    <dgm:pt modelId="{AF431823-5592-40EA-8A92-260290DF28FA}" type="pres">
      <dgm:prSet presAssocID="{AFC56FBF-AAEA-4CEC-A5C8-1259F83C27DF}" presName="composite" presStyleCnt="0"/>
      <dgm:spPr/>
    </dgm:pt>
    <dgm:pt modelId="{4124C9F3-5A0C-4F4D-97AD-D49C0F080F7E}" type="pres">
      <dgm:prSet presAssocID="{AFC56FBF-AAEA-4CEC-A5C8-1259F83C27DF}" presName="bentUpArrow1" presStyleLbl="alignImgPlace1" presStyleIdx="1" presStyleCnt="3"/>
      <dgm:spPr/>
    </dgm:pt>
    <dgm:pt modelId="{1B523E62-7E68-4F42-8818-24EB7FA50FFF}" type="pres">
      <dgm:prSet presAssocID="{AFC56FBF-AAEA-4CEC-A5C8-1259F83C27DF}" presName="ParentText" presStyleLbl="node1" presStyleIdx="1" presStyleCnt="4" custScaleX="144531" custLinFactNeighborX="6770" custLinFactNeighborY="-475">
        <dgm:presLayoutVars>
          <dgm:chMax val="1"/>
          <dgm:chPref val="1"/>
          <dgm:bulletEnabled val="1"/>
        </dgm:presLayoutVars>
      </dgm:prSet>
      <dgm:spPr/>
    </dgm:pt>
    <dgm:pt modelId="{7ECC7C21-C746-43B8-9CD4-B9DB486BB037}" type="pres">
      <dgm:prSet presAssocID="{AFC56FBF-AAEA-4CEC-A5C8-1259F83C27DF}" presName="ChildText" presStyleLbl="revTx" presStyleIdx="1" presStyleCnt="4" custScaleX="130511" custLinFactNeighborX="54630" custLinFactNeighborY="1864">
        <dgm:presLayoutVars>
          <dgm:chMax val="0"/>
          <dgm:chPref val="0"/>
          <dgm:bulletEnabled val="1"/>
        </dgm:presLayoutVars>
      </dgm:prSet>
      <dgm:spPr/>
    </dgm:pt>
    <dgm:pt modelId="{ECE260E5-EB71-4B23-AFB0-19BF39CED487}" type="pres">
      <dgm:prSet presAssocID="{D0A7C731-3532-4506-B9B0-97F5B3CE8D3F}" presName="sibTrans" presStyleCnt="0"/>
      <dgm:spPr/>
    </dgm:pt>
    <dgm:pt modelId="{E5722BD4-6DED-4447-8CE1-7F3CEAC06627}" type="pres">
      <dgm:prSet presAssocID="{A3DDAE21-1E49-4172-941F-F9120C6643EF}" presName="composite" presStyleCnt="0"/>
      <dgm:spPr/>
    </dgm:pt>
    <dgm:pt modelId="{E9B1DDDA-2A4E-48BE-B0EE-DD7CAD0A7DDF}" type="pres">
      <dgm:prSet presAssocID="{A3DDAE21-1E49-4172-941F-F9120C6643EF}" presName="bentUpArrow1" presStyleLbl="alignImgPlace1" presStyleIdx="2" presStyleCnt="3"/>
      <dgm:spPr/>
    </dgm:pt>
    <dgm:pt modelId="{F9744D8E-B151-40AB-BA4E-3BA49957676A}" type="pres">
      <dgm:prSet presAssocID="{A3DDAE21-1E49-4172-941F-F9120C6643EF}" presName="ParentText" presStyleLbl="node1" presStyleIdx="2" presStyleCnt="4" custScaleX="164161" custLinFactNeighborX="2931" custLinFactNeighborY="753">
        <dgm:presLayoutVars>
          <dgm:chMax val="1"/>
          <dgm:chPref val="1"/>
          <dgm:bulletEnabled val="1"/>
        </dgm:presLayoutVars>
      </dgm:prSet>
      <dgm:spPr/>
    </dgm:pt>
    <dgm:pt modelId="{4328250A-A3AE-4F13-9908-1A45F47AEE87}" type="pres">
      <dgm:prSet presAssocID="{A3DDAE21-1E49-4172-941F-F9120C6643EF}" presName="ChildText" presStyleLbl="revTx" presStyleIdx="2" presStyleCnt="4" custScaleX="124608" custLinFactNeighborX="60814" custLinFactNeighborY="1646">
        <dgm:presLayoutVars>
          <dgm:chMax val="0"/>
          <dgm:chPref val="0"/>
          <dgm:bulletEnabled val="1"/>
        </dgm:presLayoutVars>
      </dgm:prSet>
      <dgm:spPr/>
    </dgm:pt>
    <dgm:pt modelId="{DC4E929E-05CA-4C72-AD68-0225025C9D09}" type="pres">
      <dgm:prSet presAssocID="{69222843-B4D6-461F-B4F7-30BE0E174CA3}" presName="sibTrans" presStyleCnt="0"/>
      <dgm:spPr/>
    </dgm:pt>
    <dgm:pt modelId="{D4786378-82FD-4572-A605-47C52C29DEF6}" type="pres">
      <dgm:prSet presAssocID="{AD57A464-598A-4FB0-A5F0-0A39D0040DB9}" presName="composite" presStyleCnt="0"/>
      <dgm:spPr/>
    </dgm:pt>
    <dgm:pt modelId="{8449CBA9-A547-40B8-8908-795491564891}" type="pres">
      <dgm:prSet presAssocID="{AD57A464-598A-4FB0-A5F0-0A39D0040DB9}" presName="ParentText" presStyleLbl="node1" presStyleIdx="3" presStyleCnt="4" custScaleX="171466" custLinFactNeighborX="14762">
        <dgm:presLayoutVars>
          <dgm:chMax val="1"/>
          <dgm:chPref val="1"/>
          <dgm:bulletEnabled val="1"/>
        </dgm:presLayoutVars>
      </dgm:prSet>
      <dgm:spPr/>
    </dgm:pt>
    <dgm:pt modelId="{4312AF6B-0FCF-493C-B071-FFB3F79950BE}" type="pres">
      <dgm:prSet presAssocID="{AD57A464-598A-4FB0-A5F0-0A39D0040DB9}" presName="FinalChildText" presStyleLbl="revTx" presStyleIdx="3" presStyleCnt="4" custScaleX="127546" custLinFactNeighborX="83272" custLinFactNeighborY="-4659">
        <dgm:presLayoutVars>
          <dgm:chMax val="0"/>
          <dgm:chPref val="0"/>
          <dgm:bulletEnabled val="1"/>
        </dgm:presLayoutVars>
      </dgm:prSet>
      <dgm:spPr>
        <a:xfrm>
          <a:off x="9331811" y="4079248"/>
          <a:ext cx="1224725" cy="952670"/>
        </a:xfrm>
        <a:prstGeom prst="rect">
          <a:avLst/>
        </a:prstGeom>
      </dgm:spPr>
    </dgm:pt>
  </dgm:ptLst>
  <dgm:cxnLst>
    <dgm:cxn modelId="{34554A07-14D7-4D95-8CB7-B99E1C9B763C}" type="presOf" srcId="{A3DDAE21-1E49-4172-941F-F9120C6643EF}" destId="{F9744D8E-B151-40AB-BA4E-3BA49957676A}" srcOrd="0" destOrd="0" presId="urn:microsoft.com/office/officeart/2005/8/layout/StepDownProcess"/>
    <dgm:cxn modelId="{A4CA3412-4C8F-4AE2-B258-A9D38633E365}" type="presOf" srcId="{4CBF6E66-4AA7-4CD1-901A-89290D77E9FB}" destId="{78EB2390-A89D-4735-B329-818930BF0E74}" srcOrd="0" destOrd="0" presId="urn:microsoft.com/office/officeart/2005/8/layout/StepDownProcess"/>
    <dgm:cxn modelId="{DB705330-8F88-442C-92A0-7677619BEDE2}" type="presOf" srcId="{1A112E9C-FDF3-4ED7-8382-81C7961092B3}" destId="{36422CE9-58D2-4794-98C0-C3F10DF672DA}" srcOrd="0" destOrd="0" presId="urn:microsoft.com/office/officeart/2005/8/layout/StepDownProcess"/>
    <dgm:cxn modelId="{73EE3731-B5F3-4E81-A4A0-E335124EA013}" srcId="{1A112E9C-FDF3-4ED7-8382-81C7961092B3}" destId="{4CBF6E66-4AA7-4CD1-901A-89290D77E9FB}" srcOrd="0" destOrd="0" parTransId="{D72D4EF6-AD36-4519-A171-6A2EC986E955}" sibTransId="{9C116791-BD95-4C6A-B16B-446BC3F81D33}"/>
    <dgm:cxn modelId="{12C01263-C1AF-4BE8-8458-7E416663D756}" srcId="{AFC56FBF-AAEA-4CEC-A5C8-1259F83C27DF}" destId="{78F4FCB5-F4B4-4D8D-B7D6-7F8310D5F7CB}" srcOrd="0" destOrd="0" parTransId="{784864E2-942F-46CF-91C8-07E8903ADF5F}" sibTransId="{857601A6-45F9-43AE-9865-C2AE0C57539D}"/>
    <dgm:cxn modelId="{AB480E45-FE0C-4035-8108-88FF9A4049DC}" type="presOf" srcId="{AFC56FBF-AAEA-4CEC-A5C8-1259F83C27DF}" destId="{1B523E62-7E68-4F42-8818-24EB7FA50FFF}" srcOrd="0" destOrd="0" presId="urn:microsoft.com/office/officeart/2005/8/layout/StepDownProcess"/>
    <dgm:cxn modelId="{D541D54B-5B8D-46B1-8455-19D47022F64D}" srcId="{4CBF6E66-4AA7-4CD1-901A-89290D77E9FB}" destId="{377FDBC3-B405-4903-88E9-122010E7B364}" srcOrd="0" destOrd="0" parTransId="{F909B682-9926-42C5-88E9-C94194CA97AB}" sibTransId="{A16E6FB2-73D9-431C-9816-EDEB9A19766C}"/>
    <dgm:cxn modelId="{7578528F-3300-41F8-AC60-34C15A55DDF9}" srcId="{1A112E9C-FDF3-4ED7-8382-81C7961092B3}" destId="{A3DDAE21-1E49-4172-941F-F9120C6643EF}" srcOrd="2" destOrd="0" parTransId="{D1966E0F-788F-44EA-AF56-29CC6A3C0F05}" sibTransId="{69222843-B4D6-461F-B4F7-30BE0E174CA3}"/>
    <dgm:cxn modelId="{39766695-0400-449D-AEEE-43C07FBBCEEF}" srcId="{1A112E9C-FDF3-4ED7-8382-81C7961092B3}" destId="{AFC56FBF-AAEA-4CEC-A5C8-1259F83C27DF}" srcOrd="1" destOrd="0" parTransId="{B0AFD414-CFD5-44E9-AE86-CAABA2E91219}" sibTransId="{D0A7C731-3532-4506-B9B0-97F5B3CE8D3F}"/>
    <dgm:cxn modelId="{F5327296-108D-42E3-8E1E-6C687B29F267}" srcId="{A3DDAE21-1E49-4172-941F-F9120C6643EF}" destId="{C284C9D1-BBFB-4B96-8589-AA0461B75FD4}" srcOrd="0" destOrd="0" parTransId="{3E00A832-E3B5-4547-9603-6869AE2E06D8}" sibTransId="{DF7DA39F-3381-4FE0-BD47-4428F657E293}"/>
    <dgm:cxn modelId="{58B67EAB-01AD-458B-B545-972DB4C4A47D}" type="presOf" srcId="{F1F3FACD-1E48-43CE-A0E0-4C6C55944127}" destId="{4312AF6B-0FCF-493C-B071-FFB3F79950BE}" srcOrd="0" destOrd="0" presId="urn:microsoft.com/office/officeart/2005/8/layout/StepDownProcess"/>
    <dgm:cxn modelId="{D0AD36C1-C4D9-4ACD-8277-360EA8FF2B2A}" srcId="{AD57A464-598A-4FB0-A5F0-0A39D0040DB9}" destId="{F1F3FACD-1E48-43CE-A0E0-4C6C55944127}" srcOrd="0" destOrd="0" parTransId="{9B12CC1D-1665-4CE0-98A2-AF935894B4A8}" sibTransId="{547FA3E3-BA96-4387-9B06-A58E597E06D8}"/>
    <dgm:cxn modelId="{82B7A7C3-2450-4272-AEBF-4E8733F142F4}" type="presOf" srcId="{78F4FCB5-F4B4-4D8D-B7D6-7F8310D5F7CB}" destId="{7ECC7C21-C746-43B8-9CD4-B9DB486BB037}" srcOrd="0" destOrd="0" presId="urn:microsoft.com/office/officeart/2005/8/layout/StepDownProcess"/>
    <dgm:cxn modelId="{4DC79DC9-0BFF-4258-8120-290596297C4F}" type="presOf" srcId="{C284C9D1-BBFB-4B96-8589-AA0461B75FD4}" destId="{4328250A-A3AE-4F13-9908-1A45F47AEE87}" srcOrd="0" destOrd="0" presId="urn:microsoft.com/office/officeart/2005/8/layout/StepDownProcess"/>
    <dgm:cxn modelId="{FB130ADD-3A6B-466A-94C5-A40C61F5B520}" type="presOf" srcId="{377FDBC3-B405-4903-88E9-122010E7B364}" destId="{AE4606C2-C825-4785-A37C-51B1FA0DE2AF}" srcOrd="0" destOrd="0" presId="urn:microsoft.com/office/officeart/2005/8/layout/StepDownProcess"/>
    <dgm:cxn modelId="{6BEAEDF3-D651-4590-960F-0B94022D85CA}" srcId="{1A112E9C-FDF3-4ED7-8382-81C7961092B3}" destId="{AD57A464-598A-4FB0-A5F0-0A39D0040DB9}" srcOrd="3" destOrd="0" parTransId="{7FB0B1EA-B875-4919-9E86-FCC2EFC5B3B6}" sibTransId="{2D084259-7529-4EF8-8A7E-AD9A500A6462}"/>
    <dgm:cxn modelId="{DEDFB8F7-71F9-4286-8F1E-A2E61826E52E}" type="presOf" srcId="{AD57A464-598A-4FB0-A5F0-0A39D0040DB9}" destId="{8449CBA9-A547-40B8-8908-795491564891}" srcOrd="0" destOrd="0" presId="urn:microsoft.com/office/officeart/2005/8/layout/StepDownProcess"/>
    <dgm:cxn modelId="{1F9BA328-ED00-48BF-A8F1-1E13B776DAAD}" type="presParOf" srcId="{36422CE9-58D2-4794-98C0-C3F10DF672DA}" destId="{8013CA64-4DE7-43A9-AC2D-A38CBB4E9FF5}" srcOrd="0" destOrd="0" presId="urn:microsoft.com/office/officeart/2005/8/layout/StepDownProcess"/>
    <dgm:cxn modelId="{CF2D9C50-D044-4A64-B192-6F4022C04FE6}" type="presParOf" srcId="{8013CA64-4DE7-43A9-AC2D-A38CBB4E9FF5}" destId="{E37042FE-301E-46F0-95E9-41E972A20FE4}" srcOrd="0" destOrd="0" presId="urn:microsoft.com/office/officeart/2005/8/layout/StepDownProcess"/>
    <dgm:cxn modelId="{4B694B0D-F5D0-4EBC-A300-0931C8F3DD0A}" type="presParOf" srcId="{8013CA64-4DE7-43A9-AC2D-A38CBB4E9FF5}" destId="{78EB2390-A89D-4735-B329-818930BF0E74}" srcOrd="1" destOrd="0" presId="urn:microsoft.com/office/officeart/2005/8/layout/StepDownProcess"/>
    <dgm:cxn modelId="{E4705731-2A5B-43FD-AB96-90F038EEF5BF}" type="presParOf" srcId="{8013CA64-4DE7-43A9-AC2D-A38CBB4E9FF5}" destId="{AE4606C2-C825-4785-A37C-51B1FA0DE2AF}" srcOrd="2" destOrd="0" presId="urn:microsoft.com/office/officeart/2005/8/layout/StepDownProcess"/>
    <dgm:cxn modelId="{EE51703F-F95A-4EC4-93A6-F269DF47D5B7}" type="presParOf" srcId="{36422CE9-58D2-4794-98C0-C3F10DF672DA}" destId="{E02008C6-DBA9-4DFF-9E58-DD69E1D48746}" srcOrd="1" destOrd="0" presId="urn:microsoft.com/office/officeart/2005/8/layout/StepDownProcess"/>
    <dgm:cxn modelId="{2E7EBCB2-A823-43E5-83A1-61274FC97A59}" type="presParOf" srcId="{36422CE9-58D2-4794-98C0-C3F10DF672DA}" destId="{AF431823-5592-40EA-8A92-260290DF28FA}" srcOrd="2" destOrd="0" presId="urn:microsoft.com/office/officeart/2005/8/layout/StepDownProcess"/>
    <dgm:cxn modelId="{DECA0BF5-9879-4E74-BDFF-2B23D8852B9F}" type="presParOf" srcId="{AF431823-5592-40EA-8A92-260290DF28FA}" destId="{4124C9F3-5A0C-4F4D-97AD-D49C0F080F7E}" srcOrd="0" destOrd="0" presId="urn:microsoft.com/office/officeart/2005/8/layout/StepDownProcess"/>
    <dgm:cxn modelId="{A45AA2E6-1C57-4460-9F5C-A94247206DEA}" type="presParOf" srcId="{AF431823-5592-40EA-8A92-260290DF28FA}" destId="{1B523E62-7E68-4F42-8818-24EB7FA50FFF}" srcOrd="1" destOrd="0" presId="urn:microsoft.com/office/officeart/2005/8/layout/StepDownProcess"/>
    <dgm:cxn modelId="{74291776-920A-471A-AADA-3A7EBEA7C09D}" type="presParOf" srcId="{AF431823-5592-40EA-8A92-260290DF28FA}" destId="{7ECC7C21-C746-43B8-9CD4-B9DB486BB037}" srcOrd="2" destOrd="0" presId="urn:microsoft.com/office/officeart/2005/8/layout/StepDownProcess"/>
    <dgm:cxn modelId="{2EC70B6B-FC9B-4C91-B44D-581C8800DD7B}" type="presParOf" srcId="{36422CE9-58D2-4794-98C0-C3F10DF672DA}" destId="{ECE260E5-EB71-4B23-AFB0-19BF39CED487}" srcOrd="3" destOrd="0" presId="urn:microsoft.com/office/officeart/2005/8/layout/StepDownProcess"/>
    <dgm:cxn modelId="{C4B40CCE-8D9D-483A-9B38-789FC4B06AA4}" type="presParOf" srcId="{36422CE9-58D2-4794-98C0-C3F10DF672DA}" destId="{E5722BD4-6DED-4447-8CE1-7F3CEAC06627}" srcOrd="4" destOrd="0" presId="urn:microsoft.com/office/officeart/2005/8/layout/StepDownProcess"/>
    <dgm:cxn modelId="{A6E73667-AA94-464E-80B5-881AB2933BC8}" type="presParOf" srcId="{E5722BD4-6DED-4447-8CE1-7F3CEAC06627}" destId="{E9B1DDDA-2A4E-48BE-B0EE-DD7CAD0A7DDF}" srcOrd="0" destOrd="0" presId="urn:microsoft.com/office/officeart/2005/8/layout/StepDownProcess"/>
    <dgm:cxn modelId="{86F8E289-B702-4051-8B57-6E2E9F11C122}" type="presParOf" srcId="{E5722BD4-6DED-4447-8CE1-7F3CEAC06627}" destId="{F9744D8E-B151-40AB-BA4E-3BA49957676A}" srcOrd="1" destOrd="0" presId="urn:microsoft.com/office/officeart/2005/8/layout/StepDownProcess"/>
    <dgm:cxn modelId="{517F965D-8C1A-4A0C-8AA4-AEFDD367B78E}" type="presParOf" srcId="{E5722BD4-6DED-4447-8CE1-7F3CEAC06627}" destId="{4328250A-A3AE-4F13-9908-1A45F47AEE87}" srcOrd="2" destOrd="0" presId="urn:microsoft.com/office/officeart/2005/8/layout/StepDownProcess"/>
    <dgm:cxn modelId="{2EC684BC-795A-4A49-A962-CFDE1AC8707F}" type="presParOf" srcId="{36422CE9-58D2-4794-98C0-C3F10DF672DA}" destId="{DC4E929E-05CA-4C72-AD68-0225025C9D09}" srcOrd="5" destOrd="0" presId="urn:microsoft.com/office/officeart/2005/8/layout/StepDownProcess"/>
    <dgm:cxn modelId="{FCC46B57-DB59-48A3-B167-99181BB9E9E5}" type="presParOf" srcId="{36422CE9-58D2-4794-98C0-C3F10DF672DA}" destId="{D4786378-82FD-4572-A605-47C52C29DEF6}" srcOrd="6" destOrd="0" presId="urn:microsoft.com/office/officeart/2005/8/layout/StepDownProcess"/>
    <dgm:cxn modelId="{436A7BA4-CB97-4C1D-AB6D-8D2840513B20}" type="presParOf" srcId="{D4786378-82FD-4572-A605-47C52C29DEF6}" destId="{8449CBA9-A547-40B8-8908-795491564891}" srcOrd="0" destOrd="0" presId="urn:microsoft.com/office/officeart/2005/8/layout/StepDownProcess"/>
    <dgm:cxn modelId="{5D52E310-E464-4399-819E-94B4570FE94E}" type="presParOf" srcId="{D4786378-82FD-4572-A605-47C52C29DEF6}" destId="{4312AF6B-0FCF-493C-B071-FFB3F79950B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0B0E0-D305-4C3A-A0DC-D8956A11DC1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D6FF7F8-B3BF-407D-99B9-E4D9C4D26820}">
      <dgm:prSet phldrT="[Texto]" custT="1"/>
      <dgm:spPr>
        <a:noFill/>
        <a:ln>
          <a:solidFill>
            <a:srgbClr val="00B050"/>
          </a:solidFill>
        </a:ln>
      </dgm:spPr>
      <dgm:t>
        <a:bodyPr/>
        <a:lstStyle/>
        <a:p>
          <a:r>
            <a:rPr lang="es-ES" sz="2500" dirty="0">
              <a:solidFill>
                <a:schemeClr val="tx1"/>
              </a:solidFill>
              <a:latin typeface="Agency FB" panose="020B0503020202020204" pitchFamily="34" charset="0"/>
            </a:rPr>
            <a:t>Combina las transmisiones de televisión digital por satélite, cable o terrestre con los servicios de banda ancha (Internet); es decir, combina broadcast y </a:t>
          </a:r>
          <a:r>
            <a:rPr lang="es-ES" sz="2500" dirty="0" err="1">
              <a:solidFill>
                <a:schemeClr val="tx1"/>
              </a:solidFill>
              <a:latin typeface="Agency FB" panose="020B0503020202020204" pitchFamily="34" charset="0"/>
            </a:rPr>
            <a:t>broadband</a:t>
          </a:r>
          <a:r>
            <a:rPr lang="es-ES" sz="2500" dirty="0">
              <a:solidFill>
                <a:schemeClr val="tx1"/>
              </a:solidFill>
              <a:latin typeface="Agency FB" panose="020B0503020202020204" pitchFamily="34" charset="0"/>
            </a:rPr>
            <a:t>.</a:t>
          </a:r>
          <a:endParaRPr lang="en-US" sz="2500" dirty="0">
            <a:solidFill>
              <a:schemeClr val="tx1"/>
            </a:solidFill>
            <a:latin typeface="Agency FB" panose="020B0503020202020204" pitchFamily="34" charset="0"/>
          </a:endParaRPr>
        </a:p>
      </dgm:t>
    </dgm:pt>
    <dgm:pt modelId="{A95A735E-1D8C-473B-AE40-3028027588F2}" type="parTrans" cxnId="{0EC24E24-FB7E-4505-A407-A3B87800CCF5}">
      <dgm:prSet/>
      <dgm:spPr/>
      <dgm:t>
        <a:bodyPr/>
        <a:lstStyle/>
        <a:p>
          <a:endParaRPr lang="en-US"/>
        </a:p>
      </dgm:t>
    </dgm:pt>
    <dgm:pt modelId="{4D1B2237-7733-4ACC-9318-79075F9271CF}" type="sibTrans" cxnId="{0EC24E24-FB7E-4505-A407-A3B87800CCF5}">
      <dgm:prSet/>
      <dgm:spPr/>
      <dgm:t>
        <a:bodyPr/>
        <a:lstStyle/>
        <a:p>
          <a:endParaRPr lang="en-US"/>
        </a:p>
      </dgm:t>
    </dgm:pt>
    <dgm:pt modelId="{F77684C1-8B0C-412D-BFBE-509F93FF8A85}">
      <dgm:prSet phldrT="[Texto]" custT="1"/>
      <dgm:spPr>
        <a:noFill/>
      </dgm:spPr>
      <dgm:t>
        <a:bodyPr/>
        <a:lstStyle/>
        <a:p>
          <a:r>
            <a:rPr lang="es-ES_tradnl" sz="2500" dirty="0">
              <a:solidFill>
                <a:schemeClr val="tx1"/>
              </a:solidFill>
              <a:latin typeface="Agency FB" panose="020B0503020202020204" pitchFamily="34" charset="0"/>
            </a:rPr>
            <a:t>Permite una comunicación bidireccional con el contenido web.</a:t>
          </a:r>
          <a:endParaRPr lang="en-US" sz="2500" dirty="0">
            <a:solidFill>
              <a:schemeClr val="tx1"/>
            </a:solidFill>
            <a:latin typeface="Agency FB" panose="020B0503020202020204" pitchFamily="34" charset="0"/>
          </a:endParaRPr>
        </a:p>
      </dgm:t>
    </dgm:pt>
    <dgm:pt modelId="{89FB44FE-61A3-42D3-BD0B-92F0C6DAF463}" type="parTrans" cxnId="{EB399574-100C-4E7E-B935-D01184CA7AEA}">
      <dgm:prSet/>
      <dgm:spPr/>
      <dgm:t>
        <a:bodyPr/>
        <a:lstStyle/>
        <a:p>
          <a:endParaRPr lang="en-US"/>
        </a:p>
      </dgm:t>
    </dgm:pt>
    <dgm:pt modelId="{D0D45439-21C4-4EF5-B214-FADF11714921}" type="sibTrans" cxnId="{EB399574-100C-4E7E-B935-D01184CA7AEA}">
      <dgm:prSet/>
      <dgm:spPr/>
      <dgm:t>
        <a:bodyPr/>
        <a:lstStyle/>
        <a:p>
          <a:endParaRPr lang="en-US"/>
        </a:p>
      </dgm:t>
    </dgm:pt>
    <dgm:pt modelId="{7F5FC51C-FC2C-49AB-97E7-21BF6D125147}">
      <dgm:prSet phldrT="[Texto]" custT="1"/>
      <dgm:spPr>
        <a:noFill/>
        <a:ln>
          <a:solidFill>
            <a:srgbClr val="FFFF00"/>
          </a:solidFill>
        </a:ln>
      </dgm:spPr>
      <dgm:t>
        <a:bodyPr/>
        <a:lstStyle/>
        <a:p>
          <a:r>
            <a:rPr lang="es-ES_tradnl" sz="2500" dirty="0">
              <a:solidFill>
                <a:schemeClr val="tx1"/>
              </a:solidFill>
              <a:latin typeface="Agency FB" panose="020B0503020202020204" pitchFamily="34" charset="0"/>
            </a:rPr>
            <a:t>Es un estándar que brinda todas las características para ofrecer servicios de Internet y radiodifusión y tiene como objetivo de que todos los televisores y decodificadores puedan conectarse de forma interactiva a Internet. </a:t>
          </a:r>
          <a:endParaRPr lang="en-US" sz="2500" dirty="0">
            <a:solidFill>
              <a:schemeClr val="tx1"/>
            </a:solidFill>
            <a:latin typeface="Agency FB" panose="020B0503020202020204" pitchFamily="34" charset="0"/>
          </a:endParaRPr>
        </a:p>
      </dgm:t>
    </dgm:pt>
    <dgm:pt modelId="{E85400B7-5B8C-4DF2-B5AE-89703A45AC2A}" type="parTrans" cxnId="{759F3E88-940E-43B3-B4D8-E97F52800C42}">
      <dgm:prSet/>
      <dgm:spPr/>
      <dgm:t>
        <a:bodyPr/>
        <a:lstStyle/>
        <a:p>
          <a:endParaRPr lang="en-US"/>
        </a:p>
      </dgm:t>
    </dgm:pt>
    <dgm:pt modelId="{9091DB48-8F99-4250-8BE1-4A2B9B636F5F}" type="sibTrans" cxnId="{759F3E88-940E-43B3-B4D8-E97F52800C42}">
      <dgm:prSet/>
      <dgm:spPr/>
      <dgm:t>
        <a:bodyPr/>
        <a:lstStyle/>
        <a:p>
          <a:endParaRPr lang="en-US"/>
        </a:p>
      </dgm:t>
    </dgm:pt>
    <dgm:pt modelId="{1CB0B8E4-5D49-4817-BBE5-169F3C811175}" type="pres">
      <dgm:prSet presAssocID="{2C80B0E0-D305-4C3A-A0DC-D8956A11DC1D}" presName="Name0" presStyleCnt="0">
        <dgm:presLayoutVars>
          <dgm:chMax val="7"/>
          <dgm:chPref val="7"/>
          <dgm:dir/>
        </dgm:presLayoutVars>
      </dgm:prSet>
      <dgm:spPr/>
    </dgm:pt>
    <dgm:pt modelId="{E9E3A0D7-2291-4B49-8C53-DBAC882A0268}" type="pres">
      <dgm:prSet presAssocID="{2C80B0E0-D305-4C3A-A0DC-D8956A11DC1D}" presName="Name1" presStyleCnt="0"/>
      <dgm:spPr/>
    </dgm:pt>
    <dgm:pt modelId="{7323E8B3-55B7-4D7F-BAAE-76C3751423D1}" type="pres">
      <dgm:prSet presAssocID="{2C80B0E0-D305-4C3A-A0DC-D8956A11DC1D}" presName="cycle" presStyleCnt="0"/>
      <dgm:spPr/>
    </dgm:pt>
    <dgm:pt modelId="{CC0C8027-171B-4DF7-BD4B-01A879452A4E}" type="pres">
      <dgm:prSet presAssocID="{2C80B0E0-D305-4C3A-A0DC-D8956A11DC1D}" presName="srcNode" presStyleLbl="node1" presStyleIdx="0" presStyleCnt="3"/>
      <dgm:spPr/>
    </dgm:pt>
    <dgm:pt modelId="{B421503F-9F9A-4DBE-ABFE-1A9B8D35509D}" type="pres">
      <dgm:prSet presAssocID="{2C80B0E0-D305-4C3A-A0DC-D8956A11DC1D}" presName="conn" presStyleLbl="parChTrans1D2" presStyleIdx="0" presStyleCnt="1"/>
      <dgm:spPr/>
    </dgm:pt>
    <dgm:pt modelId="{2D78F915-3BC1-4661-ABEB-142C256C04C1}" type="pres">
      <dgm:prSet presAssocID="{2C80B0E0-D305-4C3A-A0DC-D8956A11DC1D}" presName="extraNode" presStyleLbl="node1" presStyleIdx="0" presStyleCnt="3"/>
      <dgm:spPr/>
    </dgm:pt>
    <dgm:pt modelId="{42673958-5875-4607-93A5-0AF2E017D8FD}" type="pres">
      <dgm:prSet presAssocID="{2C80B0E0-D305-4C3A-A0DC-D8956A11DC1D}" presName="dstNode" presStyleLbl="node1" presStyleIdx="0" presStyleCnt="3"/>
      <dgm:spPr/>
    </dgm:pt>
    <dgm:pt modelId="{E51BFF05-2C2C-4242-AD77-2E73389D617A}" type="pres">
      <dgm:prSet presAssocID="{1D6FF7F8-B3BF-407D-99B9-E4D9C4D26820}" presName="text_1" presStyleLbl="node1" presStyleIdx="0" presStyleCnt="3">
        <dgm:presLayoutVars>
          <dgm:bulletEnabled val="1"/>
        </dgm:presLayoutVars>
      </dgm:prSet>
      <dgm:spPr/>
    </dgm:pt>
    <dgm:pt modelId="{9C4B563F-79B5-4210-8C78-C4BA581643EC}" type="pres">
      <dgm:prSet presAssocID="{1D6FF7F8-B3BF-407D-99B9-E4D9C4D26820}" presName="accent_1" presStyleCnt="0"/>
      <dgm:spPr/>
    </dgm:pt>
    <dgm:pt modelId="{107869F3-5342-4ED8-BD4D-EC9DE519FA46}" type="pres">
      <dgm:prSet presAssocID="{1D6FF7F8-B3BF-407D-99B9-E4D9C4D26820}" presName="accentRepeatNode" presStyleLbl="solidFgAcc1" presStyleIdx="0" presStyleCnt="3"/>
      <dgm:spPr/>
    </dgm:pt>
    <dgm:pt modelId="{77DC1F7E-A0DE-474F-A2E0-FCFD81D85F78}" type="pres">
      <dgm:prSet presAssocID="{F77684C1-8B0C-412D-BFBE-509F93FF8A85}" presName="text_2" presStyleLbl="node1" presStyleIdx="1" presStyleCnt="3">
        <dgm:presLayoutVars>
          <dgm:bulletEnabled val="1"/>
        </dgm:presLayoutVars>
      </dgm:prSet>
      <dgm:spPr/>
    </dgm:pt>
    <dgm:pt modelId="{C7EAE636-F11B-41B6-86DD-070E1600B6DC}" type="pres">
      <dgm:prSet presAssocID="{F77684C1-8B0C-412D-BFBE-509F93FF8A85}" presName="accent_2" presStyleCnt="0"/>
      <dgm:spPr/>
    </dgm:pt>
    <dgm:pt modelId="{CE77E3BB-7D0D-40B4-B568-BFDDD197CC0A}" type="pres">
      <dgm:prSet presAssocID="{F77684C1-8B0C-412D-BFBE-509F93FF8A85}" presName="accentRepeatNode" presStyleLbl="solidFgAcc1" presStyleIdx="1" presStyleCnt="3"/>
      <dgm:spPr/>
    </dgm:pt>
    <dgm:pt modelId="{EE6FC62B-D2D8-4158-97F9-1747195BDE4D}" type="pres">
      <dgm:prSet presAssocID="{7F5FC51C-FC2C-49AB-97E7-21BF6D125147}" presName="text_3" presStyleLbl="node1" presStyleIdx="2" presStyleCnt="3" custScaleY="128857">
        <dgm:presLayoutVars>
          <dgm:bulletEnabled val="1"/>
        </dgm:presLayoutVars>
      </dgm:prSet>
      <dgm:spPr/>
    </dgm:pt>
    <dgm:pt modelId="{044A2BFA-E937-40C4-9E51-CF9FEB53ADAD}" type="pres">
      <dgm:prSet presAssocID="{7F5FC51C-FC2C-49AB-97E7-21BF6D125147}" presName="accent_3" presStyleCnt="0"/>
      <dgm:spPr/>
    </dgm:pt>
    <dgm:pt modelId="{0CB307B8-9B28-4E74-A2E1-8546A9424E00}" type="pres">
      <dgm:prSet presAssocID="{7F5FC51C-FC2C-49AB-97E7-21BF6D125147}" presName="accentRepeatNode" presStyleLbl="solidFgAcc1" presStyleIdx="2" presStyleCnt="3"/>
      <dgm:spPr/>
    </dgm:pt>
  </dgm:ptLst>
  <dgm:cxnLst>
    <dgm:cxn modelId="{0EC24E24-FB7E-4505-A407-A3B87800CCF5}" srcId="{2C80B0E0-D305-4C3A-A0DC-D8956A11DC1D}" destId="{1D6FF7F8-B3BF-407D-99B9-E4D9C4D26820}" srcOrd="0" destOrd="0" parTransId="{A95A735E-1D8C-473B-AE40-3028027588F2}" sibTransId="{4D1B2237-7733-4ACC-9318-79075F9271CF}"/>
    <dgm:cxn modelId="{04249F44-88EE-46B7-BB4B-A50221938568}" type="presOf" srcId="{7F5FC51C-FC2C-49AB-97E7-21BF6D125147}" destId="{EE6FC62B-D2D8-4158-97F9-1747195BDE4D}" srcOrd="0" destOrd="0" presId="urn:microsoft.com/office/officeart/2008/layout/VerticalCurvedList"/>
    <dgm:cxn modelId="{BA265A46-346F-460A-8FD0-DD655C45C2AD}" type="presOf" srcId="{4D1B2237-7733-4ACC-9318-79075F9271CF}" destId="{B421503F-9F9A-4DBE-ABFE-1A9B8D35509D}" srcOrd="0" destOrd="0" presId="urn:microsoft.com/office/officeart/2008/layout/VerticalCurvedList"/>
    <dgm:cxn modelId="{460A894A-D269-4EB9-BE5D-98E814C50EDC}" type="presOf" srcId="{F77684C1-8B0C-412D-BFBE-509F93FF8A85}" destId="{77DC1F7E-A0DE-474F-A2E0-FCFD81D85F78}" srcOrd="0" destOrd="0" presId="urn:microsoft.com/office/officeart/2008/layout/VerticalCurvedList"/>
    <dgm:cxn modelId="{EB399574-100C-4E7E-B935-D01184CA7AEA}" srcId="{2C80B0E0-D305-4C3A-A0DC-D8956A11DC1D}" destId="{F77684C1-8B0C-412D-BFBE-509F93FF8A85}" srcOrd="1" destOrd="0" parTransId="{89FB44FE-61A3-42D3-BD0B-92F0C6DAF463}" sibTransId="{D0D45439-21C4-4EF5-B214-FADF11714921}"/>
    <dgm:cxn modelId="{759F3E88-940E-43B3-B4D8-E97F52800C42}" srcId="{2C80B0E0-D305-4C3A-A0DC-D8956A11DC1D}" destId="{7F5FC51C-FC2C-49AB-97E7-21BF6D125147}" srcOrd="2" destOrd="0" parTransId="{E85400B7-5B8C-4DF2-B5AE-89703A45AC2A}" sibTransId="{9091DB48-8F99-4250-8BE1-4A2B9B636F5F}"/>
    <dgm:cxn modelId="{C04AD3BE-65B6-4A6C-A971-6C7CE93F2265}" type="presOf" srcId="{2C80B0E0-D305-4C3A-A0DC-D8956A11DC1D}" destId="{1CB0B8E4-5D49-4817-BBE5-169F3C811175}" srcOrd="0" destOrd="0" presId="urn:microsoft.com/office/officeart/2008/layout/VerticalCurvedList"/>
    <dgm:cxn modelId="{E9B468FA-CE0E-4977-BFD3-6F37EF01459A}" type="presOf" srcId="{1D6FF7F8-B3BF-407D-99B9-E4D9C4D26820}" destId="{E51BFF05-2C2C-4242-AD77-2E73389D617A}" srcOrd="0" destOrd="0" presId="urn:microsoft.com/office/officeart/2008/layout/VerticalCurvedList"/>
    <dgm:cxn modelId="{D8359B63-E870-4C17-841D-8E329E07972F}" type="presParOf" srcId="{1CB0B8E4-5D49-4817-BBE5-169F3C811175}" destId="{E9E3A0D7-2291-4B49-8C53-DBAC882A0268}" srcOrd="0" destOrd="0" presId="urn:microsoft.com/office/officeart/2008/layout/VerticalCurvedList"/>
    <dgm:cxn modelId="{1DF6FBC6-E9B7-4CF9-AD1C-7952ECB871DF}" type="presParOf" srcId="{E9E3A0D7-2291-4B49-8C53-DBAC882A0268}" destId="{7323E8B3-55B7-4D7F-BAAE-76C3751423D1}" srcOrd="0" destOrd="0" presId="urn:microsoft.com/office/officeart/2008/layout/VerticalCurvedList"/>
    <dgm:cxn modelId="{C641C7ED-568C-4F69-8092-DB4594FE4895}" type="presParOf" srcId="{7323E8B3-55B7-4D7F-BAAE-76C3751423D1}" destId="{CC0C8027-171B-4DF7-BD4B-01A879452A4E}" srcOrd="0" destOrd="0" presId="urn:microsoft.com/office/officeart/2008/layout/VerticalCurvedList"/>
    <dgm:cxn modelId="{4C959A02-8F5D-46A4-A306-E1A6183D284F}" type="presParOf" srcId="{7323E8B3-55B7-4D7F-BAAE-76C3751423D1}" destId="{B421503F-9F9A-4DBE-ABFE-1A9B8D35509D}" srcOrd="1" destOrd="0" presId="urn:microsoft.com/office/officeart/2008/layout/VerticalCurvedList"/>
    <dgm:cxn modelId="{FA014D03-20D6-4680-9E4B-6E87E8E4255C}" type="presParOf" srcId="{7323E8B3-55B7-4D7F-BAAE-76C3751423D1}" destId="{2D78F915-3BC1-4661-ABEB-142C256C04C1}" srcOrd="2" destOrd="0" presId="urn:microsoft.com/office/officeart/2008/layout/VerticalCurvedList"/>
    <dgm:cxn modelId="{BD81DEC3-C174-46EB-9A81-267424B65BC7}" type="presParOf" srcId="{7323E8B3-55B7-4D7F-BAAE-76C3751423D1}" destId="{42673958-5875-4607-93A5-0AF2E017D8FD}" srcOrd="3" destOrd="0" presId="urn:microsoft.com/office/officeart/2008/layout/VerticalCurvedList"/>
    <dgm:cxn modelId="{47BBFEBB-2625-424D-A3E5-A24B4F4E8D03}" type="presParOf" srcId="{E9E3A0D7-2291-4B49-8C53-DBAC882A0268}" destId="{E51BFF05-2C2C-4242-AD77-2E73389D617A}" srcOrd="1" destOrd="0" presId="urn:microsoft.com/office/officeart/2008/layout/VerticalCurvedList"/>
    <dgm:cxn modelId="{00139568-E5D5-4182-B5B9-2D45FD6283A0}" type="presParOf" srcId="{E9E3A0D7-2291-4B49-8C53-DBAC882A0268}" destId="{9C4B563F-79B5-4210-8C78-C4BA581643EC}" srcOrd="2" destOrd="0" presId="urn:microsoft.com/office/officeart/2008/layout/VerticalCurvedList"/>
    <dgm:cxn modelId="{EECD8244-7884-4FB8-843E-0B81E5421102}" type="presParOf" srcId="{9C4B563F-79B5-4210-8C78-C4BA581643EC}" destId="{107869F3-5342-4ED8-BD4D-EC9DE519FA46}" srcOrd="0" destOrd="0" presId="urn:microsoft.com/office/officeart/2008/layout/VerticalCurvedList"/>
    <dgm:cxn modelId="{D83F71FD-645F-4F22-939E-610D61C2E695}" type="presParOf" srcId="{E9E3A0D7-2291-4B49-8C53-DBAC882A0268}" destId="{77DC1F7E-A0DE-474F-A2E0-FCFD81D85F78}" srcOrd="3" destOrd="0" presId="urn:microsoft.com/office/officeart/2008/layout/VerticalCurvedList"/>
    <dgm:cxn modelId="{6459163D-59C8-4FCB-BAFF-718594A76E04}" type="presParOf" srcId="{E9E3A0D7-2291-4B49-8C53-DBAC882A0268}" destId="{C7EAE636-F11B-41B6-86DD-070E1600B6DC}" srcOrd="4" destOrd="0" presId="urn:microsoft.com/office/officeart/2008/layout/VerticalCurvedList"/>
    <dgm:cxn modelId="{1207C94E-47FA-4BC9-8379-1345CBFC169C}" type="presParOf" srcId="{C7EAE636-F11B-41B6-86DD-070E1600B6DC}" destId="{CE77E3BB-7D0D-40B4-B568-BFDDD197CC0A}" srcOrd="0" destOrd="0" presId="urn:microsoft.com/office/officeart/2008/layout/VerticalCurvedList"/>
    <dgm:cxn modelId="{FD3008A6-7A23-49EF-8F22-87A967B22F16}" type="presParOf" srcId="{E9E3A0D7-2291-4B49-8C53-DBAC882A0268}" destId="{EE6FC62B-D2D8-4158-97F9-1747195BDE4D}" srcOrd="5" destOrd="0" presId="urn:microsoft.com/office/officeart/2008/layout/VerticalCurvedList"/>
    <dgm:cxn modelId="{587885F3-E0EE-4506-8748-AC2E2164E610}" type="presParOf" srcId="{E9E3A0D7-2291-4B49-8C53-DBAC882A0268}" destId="{044A2BFA-E937-40C4-9E51-CF9FEB53ADAD}" srcOrd="6" destOrd="0" presId="urn:microsoft.com/office/officeart/2008/layout/VerticalCurvedList"/>
    <dgm:cxn modelId="{D3D84787-E1E2-4BC3-BF80-FE5BEE3B1CA2}" type="presParOf" srcId="{044A2BFA-E937-40C4-9E51-CF9FEB53ADAD}" destId="{0CB307B8-9B28-4E74-A2E1-8546A9424E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B5DB6-D393-4D81-94BD-0E01E626B1C6}">
      <dsp:nvSpPr>
        <dsp:cNvPr id="0" name=""/>
        <dsp:cNvSpPr/>
      </dsp:nvSpPr>
      <dsp:spPr>
        <a:xfrm>
          <a:off x="9251658" y="2767031"/>
          <a:ext cx="91440" cy="441961"/>
        </a:xfrm>
        <a:custGeom>
          <a:avLst/>
          <a:gdLst/>
          <a:ahLst/>
          <a:cxnLst/>
          <a:rect l="0" t="0" r="0" b="0"/>
          <a:pathLst>
            <a:path>
              <a:moveTo>
                <a:pt x="45720" y="0"/>
              </a:moveTo>
              <a:lnTo>
                <a:pt x="45720" y="44196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8CFA1-038F-41EF-A6E3-B644A6499D07}">
      <dsp:nvSpPr>
        <dsp:cNvPr id="0" name=""/>
        <dsp:cNvSpPr/>
      </dsp:nvSpPr>
      <dsp:spPr>
        <a:xfrm>
          <a:off x="5246217" y="1360100"/>
          <a:ext cx="4051161" cy="441961"/>
        </a:xfrm>
        <a:custGeom>
          <a:avLst/>
          <a:gdLst/>
          <a:ahLst/>
          <a:cxnLst/>
          <a:rect l="0" t="0" r="0" b="0"/>
          <a:pathLst>
            <a:path>
              <a:moveTo>
                <a:pt x="0" y="0"/>
              </a:moveTo>
              <a:lnTo>
                <a:pt x="0" y="301183"/>
              </a:lnTo>
              <a:lnTo>
                <a:pt x="4051161" y="301183"/>
              </a:lnTo>
              <a:lnTo>
                <a:pt x="4051161" y="44196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830E-A246-4763-BF30-10B706291F36}">
      <dsp:nvSpPr>
        <dsp:cNvPr id="0" name=""/>
        <dsp:cNvSpPr/>
      </dsp:nvSpPr>
      <dsp:spPr>
        <a:xfrm>
          <a:off x="7329960" y="2767031"/>
          <a:ext cx="91440" cy="441961"/>
        </a:xfrm>
        <a:custGeom>
          <a:avLst/>
          <a:gdLst/>
          <a:ahLst/>
          <a:cxnLst/>
          <a:rect l="0" t="0" r="0" b="0"/>
          <a:pathLst>
            <a:path>
              <a:moveTo>
                <a:pt x="45720" y="0"/>
              </a:moveTo>
              <a:lnTo>
                <a:pt x="45720" y="44196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70751-B2E9-4998-B081-C0D7EAF27ED1}">
      <dsp:nvSpPr>
        <dsp:cNvPr id="0" name=""/>
        <dsp:cNvSpPr/>
      </dsp:nvSpPr>
      <dsp:spPr>
        <a:xfrm>
          <a:off x="5246217" y="1360100"/>
          <a:ext cx="2129462" cy="441961"/>
        </a:xfrm>
        <a:custGeom>
          <a:avLst/>
          <a:gdLst/>
          <a:ahLst/>
          <a:cxnLst/>
          <a:rect l="0" t="0" r="0" b="0"/>
          <a:pathLst>
            <a:path>
              <a:moveTo>
                <a:pt x="0" y="0"/>
              </a:moveTo>
              <a:lnTo>
                <a:pt x="0" y="301183"/>
              </a:lnTo>
              <a:lnTo>
                <a:pt x="2129462" y="301183"/>
              </a:lnTo>
              <a:lnTo>
                <a:pt x="2129462" y="44196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58BD8-E424-4C66-B53F-DF7710A5BDBC}">
      <dsp:nvSpPr>
        <dsp:cNvPr id="0" name=""/>
        <dsp:cNvSpPr/>
      </dsp:nvSpPr>
      <dsp:spPr>
        <a:xfrm>
          <a:off x="5383545" y="2767031"/>
          <a:ext cx="91440" cy="441961"/>
        </a:xfrm>
        <a:custGeom>
          <a:avLst/>
          <a:gdLst/>
          <a:ahLst/>
          <a:cxnLst/>
          <a:rect l="0" t="0" r="0" b="0"/>
          <a:pathLst>
            <a:path>
              <a:moveTo>
                <a:pt x="45720" y="0"/>
              </a:moveTo>
              <a:lnTo>
                <a:pt x="45720" y="44196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AAF46-34AC-4221-BA8E-A230F99969DD}">
      <dsp:nvSpPr>
        <dsp:cNvPr id="0" name=""/>
        <dsp:cNvSpPr/>
      </dsp:nvSpPr>
      <dsp:spPr>
        <a:xfrm>
          <a:off x="5246217" y="1360100"/>
          <a:ext cx="183047" cy="441961"/>
        </a:xfrm>
        <a:custGeom>
          <a:avLst/>
          <a:gdLst/>
          <a:ahLst/>
          <a:cxnLst/>
          <a:rect l="0" t="0" r="0" b="0"/>
          <a:pathLst>
            <a:path>
              <a:moveTo>
                <a:pt x="0" y="0"/>
              </a:moveTo>
              <a:lnTo>
                <a:pt x="0" y="301183"/>
              </a:lnTo>
              <a:lnTo>
                <a:pt x="183047" y="301183"/>
              </a:lnTo>
              <a:lnTo>
                <a:pt x="183047" y="44196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363F0-E8F7-4702-8AAB-53F1710C73E2}">
      <dsp:nvSpPr>
        <dsp:cNvPr id="0" name=""/>
        <dsp:cNvSpPr/>
      </dsp:nvSpPr>
      <dsp:spPr>
        <a:xfrm>
          <a:off x="3437129" y="2767031"/>
          <a:ext cx="91440" cy="441961"/>
        </a:xfrm>
        <a:custGeom>
          <a:avLst/>
          <a:gdLst/>
          <a:ahLst/>
          <a:cxnLst/>
          <a:rect l="0" t="0" r="0" b="0"/>
          <a:pathLst>
            <a:path>
              <a:moveTo>
                <a:pt x="45720" y="0"/>
              </a:moveTo>
              <a:lnTo>
                <a:pt x="45720" y="44196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D151D-7602-42B6-867F-C70373AFDCC8}">
      <dsp:nvSpPr>
        <dsp:cNvPr id="0" name=""/>
        <dsp:cNvSpPr/>
      </dsp:nvSpPr>
      <dsp:spPr>
        <a:xfrm>
          <a:off x="3482849" y="1360100"/>
          <a:ext cx="1763367" cy="441961"/>
        </a:xfrm>
        <a:custGeom>
          <a:avLst/>
          <a:gdLst/>
          <a:ahLst/>
          <a:cxnLst/>
          <a:rect l="0" t="0" r="0" b="0"/>
          <a:pathLst>
            <a:path>
              <a:moveTo>
                <a:pt x="1763367" y="0"/>
              </a:moveTo>
              <a:lnTo>
                <a:pt x="1763367" y="301183"/>
              </a:lnTo>
              <a:lnTo>
                <a:pt x="0" y="301183"/>
              </a:lnTo>
              <a:lnTo>
                <a:pt x="0" y="44196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57599-9F93-4058-A54D-24AAAF1E8800}">
      <dsp:nvSpPr>
        <dsp:cNvPr id="0" name=""/>
        <dsp:cNvSpPr/>
      </dsp:nvSpPr>
      <dsp:spPr>
        <a:xfrm>
          <a:off x="1149336" y="2767031"/>
          <a:ext cx="91440" cy="441961"/>
        </a:xfrm>
        <a:custGeom>
          <a:avLst/>
          <a:gdLst/>
          <a:ahLst/>
          <a:cxnLst/>
          <a:rect l="0" t="0" r="0" b="0"/>
          <a:pathLst>
            <a:path>
              <a:moveTo>
                <a:pt x="45720" y="0"/>
              </a:moveTo>
              <a:lnTo>
                <a:pt x="45720" y="441961"/>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4BB2C-FB3D-4D7F-BB50-1D8FA3508820}">
      <dsp:nvSpPr>
        <dsp:cNvPr id="0" name=""/>
        <dsp:cNvSpPr/>
      </dsp:nvSpPr>
      <dsp:spPr>
        <a:xfrm>
          <a:off x="1195056" y="1360100"/>
          <a:ext cx="4051161" cy="441961"/>
        </a:xfrm>
        <a:custGeom>
          <a:avLst/>
          <a:gdLst/>
          <a:ahLst/>
          <a:cxnLst/>
          <a:rect l="0" t="0" r="0" b="0"/>
          <a:pathLst>
            <a:path>
              <a:moveTo>
                <a:pt x="4051161" y="0"/>
              </a:moveTo>
              <a:lnTo>
                <a:pt x="4051161" y="301183"/>
              </a:lnTo>
              <a:lnTo>
                <a:pt x="0" y="301183"/>
              </a:lnTo>
              <a:lnTo>
                <a:pt x="0" y="44196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3B5FB-8A8D-47D8-82F7-6F76D159DB3E}">
      <dsp:nvSpPr>
        <dsp:cNvPr id="0" name=""/>
        <dsp:cNvSpPr/>
      </dsp:nvSpPr>
      <dsp:spPr>
        <a:xfrm>
          <a:off x="4486398" y="395131"/>
          <a:ext cx="1519636" cy="9649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C9550-AF76-4382-8924-777EFC97B371}">
      <dsp:nvSpPr>
        <dsp:cNvPr id="0" name=""/>
        <dsp:cNvSpPr/>
      </dsp:nvSpPr>
      <dsp:spPr>
        <a:xfrm>
          <a:off x="4655247" y="555537"/>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kern="1200" dirty="0"/>
            <a:t>Ventajas de la TDT</a:t>
          </a:r>
          <a:endParaRPr lang="en-US" sz="1500" kern="1200" dirty="0"/>
        </a:p>
      </dsp:txBody>
      <dsp:txXfrm>
        <a:off x="4683510" y="583800"/>
        <a:ext cx="1463110" cy="908443"/>
      </dsp:txXfrm>
    </dsp:sp>
    <dsp:sp modelId="{1874BA74-D173-4A5C-8B6A-81A391735AD0}">
      <dsp:nvSpPr>
        <dsp:cNvPr id="0" name=""/>
        <dsp:cNvSpPr/>
      </dsp:nvSpPr>
      <dsp:spPr>
        <a:xfrm>
          <a:off x="435237" y="1802061"/>
          <a:ext cx="1519636" cy="9649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159B9-5F71-4DC2-9A14-A030A80A5E15}">
      <dsp:nvSpPr>
        <dsp:cNvPr id="0" name=""/>
        <dsp:cNvSpPr/>
      </dsp:nvSpPr>
      <dsp:spPr>
        <a:xfrm>
          <a:off x="604086" y="1962467"/>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i="0" kern="1200" dirty="0"/>
            <a:t>Calidad de imagen</a:t>
          </a:r>
          <a:r>
            <a:rPr lang="es-ES_tradnl" sz="1500" b="1" i="1" kern="1200" dirty="0"/>
            <a:t> </a:t>
          </a:r>
          <a:endParaRPr lang="en-US" sz="1500" kern="1200" dirty="0"/>
        </a:p>
      </dsp:txBody>
      <dsp:txXfrm>
        <a:off x="632349" y="1990730"/>
        <a:ext cx="1463110" cy="908443"/>
      </dsp:txXfrm>
    </dsp:sp>
    <dsp:sp modelId="{23147803-1AD1-4678-AA9F-4C3C23D34857}">
      <dsp:nvSpPr>
        <dsp:cNvPr id="0" name=""/>
        <dsp:cNvSpPr/>
      </dsp:nvSpPr>
      <dsp:spPr>
        <a:xfrm>
          <a:off x="4777" y="3208992"/>
          <a:ext cx="2380556" cy="83404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B9FD1-FFC2-4A87-A059-63BE3E47E1A7}">
      <dsp:nvSpPr>
        <dsp:cNvPr id="0" name=""/>
        <dsp:cNvSpPr/>
      </dsp:nvSpPr>
      <dsp:spPr>
        <a:xfrm>
          <a:off x="173626" y="3369398"/>
          <a:ext cx="2380556" cy="834042"/>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SDTV - 720 x 480 pixeles</a:t>
          </a:r>
        </a:p>
        <a:p>
          <a:pPr marL="0" lvl="0" indent="0" algn="ctr" defTabSz="622300">
            <a:lnSpc>
              <a:spcPct val="90000"/>
            </a:lnSpc>
            <a:spcBef>
              <a:spcPct val="0"/>
            </a:spcBef>
            <a:spcAft>
              <a:spcPct val="35000"/>
            </a:spcAft>
            <a:buNone/>
          </a:pPr>
          <a:r>
            <a:rPr lang="es-ES_tradnl" sz="1400" kern="1200" dirty="0"/>
            <a:t>HDTV-1280 x 720 pixeles</a:t>
          </a:r>
        </a:p>
        <a:p>
          <a:pPr marL="0" lvl="0" indent="0" algn="ctr" defTabSz="622300">
            <a:lnSpc>
              <a:spcPct val="90000"/>
            </a:lnSpc>
            <a:spcBef>
              <a:spcPct val="0"/>
            </a:spcBef>
            <a:spcAft>
              <a:spcPct val="35000"/>
            </a:spcAft>
            <a:buNone/>
          </a:pPr>
          <a:r>
            <a:rPr lang="en-US" sz="1400" kern="1200" dirty="0"/>
            <a:t>Full HDTV-1920x1080 pixeles</a:t>
          </a:r>
        </a:p>
      </dsp:txBody>
      <dsp:txXfrm>
        <a:off x="198054" y="3393826"/>
        <a:ext cx="2331700" cy="785186"/>
      </dsp:txXfrm>
    </dsp:sp>
    <dsp:sp modelId="{9E7F8026-3375-4BC0-9EBF-3BEFB941677D}">
      <dsp:nvSpPr>
        <dsp:cNvPr id="0" name=""/>
        <dsp:cNvSpPr/>
      </dsp:nvSpPr>
      <dsp:spPr>
        <a:xfrm>
          <a:off x="2723031" y="1802061"/>
          <a:ext cx="1519636" cy="9649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1D504-6DDF-446B-AF2E-48A866810409}">
      <dsp:nvSpPr>
        <dsp:cNvPr id="0" name=""/>
        <dsp:cNvSpPr/>
      </dsp:nvSpPr>
      <dsp:spPr>
        <a:xfrm>
          <a:off x="2891880" y="1962467"/>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i="0" kern="1200" dirty="0"/>
            <a:t>Calidad de sonido</a:t>
          </a:r>
          <a:r>
            <a:rPr lang="es-ES_tradnl" sz="1500" b="1" i="1" kern="1200" dirty="0"/>
            <a:t> </a:t>
          </a:r>
          <a:endParaRPr lang="en-US" sz="1500" kern="1200" dirty="0"/>
        </a:p>
      </dsp:txBody>
      <dsp:txXfrm>
        <a:off x="2920143" y="1990730"/>
        <a:ext cx="1463110" cy="908443"/>
      </dsp:txXfrm>
    </dsp:sp>
    <dsp:sp modelId="{0CFB59C4-FCF1-43A3-9710-6D54EBF1DCF6}">
      <dsp:nvSpPr>
        <dsp:cNvPr id="0" name=""/>
        <dsp:cNvSpPr/>
      </dsp:nvSpPr>
      <dsp:spPr>
        <a:xfrm>
          <a:off x="2723031" y="3208992"/>
          <a:ext cx="1519636" cy="96496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6F217-6C0A-4D4D-B164-180E2A003025}">
      <dsp:nvSpPr>
        <dsp:cNvPr id="0" name=""/>
        <dsp:cNvSpPr/>
      </dsp:nvSpPr>
      <dsp:spPr>
        <a:xfrm>
          <a:off x="2891880" y="3369398"/>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t>Permite el uso de la tecnología Dolby 5.1 con efectos envolvente</a:t>
          </a:r>
          <a:endParaRPr lang="en-US" sz="1500" kern="1200" dirty="0"/>
        </a:p>
      </dsp:txBody>
      <dsp:txXfrm>
        <a:off x="2920143" y="3397661"/>
        <a:ext cx="1463110" cy="908443"/>
      </dsp:txXfrm>
    </dsp:sp>
    <dsp:sp modelId="{645C9FB4-336C-4313-850F-898E19DF5634}">
      <dsp:nvSpPr>
        <dsp:cNvPr id="0" name=""/>
        <dsp:cNvSpPr/>
      </dsp:nvSpPr>
      <dsp:spPr>
        <a:xfrm>
          <a:off x="4580365" y="1802061"/>
          <a:ext cx="1697799" cy="9649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1A7D3-B126-472C-A7A6-6E898A5ECFFE}">
      <dsp:nvSpPr>
        <dsp:cNvPr id="0" name=""/>
        <dsp:cNvSpPr/>
      </dsp:nvSpPr>
      <dsp:spPr>
        <a:xfrm>
          <a:off x="4749214" y="1962467"/>
          <a:ext cx="1697799" cy="96496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i="0" kern="1200" dirty="0"/>
            <a:t>Multiprogramación</a:t>
          </a:r>
          <a:endParaRPr lang="en-US" sz="1500" kern="1200" dirty="0"/>
        </a:p>
      </dsp:txBody>
      <dsp:txXfrm>
        <a:off x="4777477" y="1990730"/>
        <a:ext cx="1641273" cy="908443"/>
      </dsp:txXfrm>
    </dsp:sp>
    <dsp:sp modelId="{7B1DDC96-7CD9-440B-8FB9-E412AA8F9E02}">
      <dsp:nvSpPr>
        <dsp:cNvPr id="0" name=""/>
        <dsp:cNvSpPr/>
      </dsp:nvSpPr>
      <dsp:spPr>
        <a:xfrm>
          <a:off x="4669446" y="3208992"/>
          <a:ext cx="1519636" cy="143352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BAE6F-FC06-4B62-9ED6-49A5BD883F45}">
      <dsp:nvSpPr>
        <dsp:cNvPr id="0" name=""/>
        <dsp:cNvSpPr/>
      </dsp:nvSpPr>
      <dsp:spPr>
        <a:xfrm>
          <a:off x="4838295" y="3369398"/>
          <a:ext cx="1519636" cy="143352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t>Incluye varios canales de programación y servicios multimedia en un mismo canal de transmisión </a:t>
          </a:r>
          <a:endParaRPr lang="en-US" sz="1500" kern="1200" dirty="0"/>
        </a:p>
      </dsp:txBody>
      <dsp:txXfrm>
        <a:off x="4880282" y="3411385"/>
        <a:ext cx="1435662" cy="1349555"/>
      </dsp:txXfrm>
    </dsp:sp>
    <dsp:sp modelId="{B69334A0-C3D7-4F3B-901C-25C76021AA7A}">
      <dsp:nvSpPr>
        <dsp:cNvPr id="0" name=""/>
        <dsp:cNvSpPr/>
      </dsp:nvSpPr>
      <dsp:spPr>
        <a:xfrm>
          <a:off x="6615861" y="1802061"/>
          <a:ext cx="1519636" cy="9649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7F364-F7C4-4715-8120-C986C6F48527}">
      <dsp:nvSpPr>
        <dsp:cNvPr id="0" name=""/>
        <dsp:cNvSpPr/>
      </dsp:nvSpPr>
      <dsp:spPr>
        <a:xfrm>
          <a:off x="6784710" y="1962467"/>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i="0" kern="1200" dirty="0"/>
            <a:t>Interactividad</a:t>
          </a:r>
          <a:r>
            <a:rPr lang="es-ES_tradnl" sz="1500" b="1" i="1" kern="1200" dirty="0"/>
            <a:t> </a:t>
          </a:r>
          <a:endParaRPr lang="en-US" sz="1500" kern="1200" dirty="0"/>
        </a:p>
      </dsp:txBody>
      <dsp:txXfrm>
        <a:off x="6812973" y="1990730"/>
        <a:ext cx="1463110" cy="908443"/>
      </dsp:txXfrm>
    </dsp:sp>
    <dsp:sp modelId="{CF0BFF82-B4EB-4C6C-BFC1-1E82AE1D66B6}">
      <dsp:nvSpPr>
        <dsp:cNvPr id="0" name=""/>
        <dsp:cNvSpPr/>
      </dsp:nvSpPr>
      <dsp:spPr>
        <a:xfrm>
          <a:off x="6551497" y="3208992"/>
          <a:ext cx="1648365" cy="206899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5966D-0F71-47DF-A228-7BAF336346CE}">
      <dsp:nvSpPr>
        <dsp:cNvPr id="0" name=""/>
        <dsp:cNvSpPr/>
      </dsp:nvSpPr>
      <dsp:spPr>
        <a:xfrm>
          <a:off x="6720346" y="3369398"/>
          <a:ext cx="1648365" cy="206899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Aplicaciones interactivas en temas de salud, turismo, entretenimiento, previsión del tiempo, comprar productos o servicios, concursos o encuestas durante los programas, etc.</a:t>
          </a:r>
          <a:endParaRPr lang="en-US" sz="1400" kern="1200" dirty="0"/>
        </a:p>
      </dsp:txBody>
      <dsp:txXfrm>
        <a:off x="6768625" y="3417677"/>
        <a:ext cx="1551807" cy="1972432"/>
      </dsp:txXfrm>
    </dsp:sp>
    <dsp:sp modelId="{B97824F8-6B04-4D80-9E43-2AB96B8A71E1}">
      <dsp:nvSpPr>
        <dsp:cNvPr id="0" name=""/>
        <dsp:cNvSpPr/>
      </dsp:nvSpPr>
      <dsp:spPr>
        <a:xfrm>
          <a:off x="8537559" y="1802061"/>
          <a:ext cx="1519636" cy="9649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A287B-2B50-475A-A817-B5659397928E}">
      <dsp:nvSpPr>
        <dsp:cNvPr id="0" name=""/>
        <dsp:cNvSpPr/>
      </dsp:nvSpPr>
      <dsp:spPr>
        <a:xfrm>
          <a:off x="8706408" y="1962467"/>
          <a:ext cx="1519636" cy="96496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0" i="0" kern="1200" dirty="0"/>
            <a:t>Televisión móvil</a:t>
          </a:r>
          <a:r>
            <a:rPr lang="es-ES_tradnl" sz="1500" b="1" i="1" kern="1200" dirty="0"/>
            <a:t> </a:t>
          </a:r>
          <a:endParaRPr lang="en-US" sz="1500" kern="1200" dirty="0"/>
        </a:p>
      </dsp:txBody>
      <dsp:txXfrm>
        <a:off x="8734671" y="1990730"/>
        <a:ext cx="1463110" cy="908443"/>
      </dsp:txXfrm>
    </dsp:sp>
    <dsp:sp modelId="{5C39E18B-CB43-4EB6-90F8-D2088B764494}">
      <dsp:nvSpPr>
        <dsp:cNvPr id="0" name=""/>
        <dsp:cNvSpPr/>
      </dsp:nvSpPr>
      <dsp:spPr>
        <a:xfrm>
          <a:off x="8537559" y="3208992"/>
          <a:ext cx="1519636" cy="22450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85E7E-5D1E-44EF-A95B-542D2BD72232}">
      <dsp:nvSpPr>
        <dsp:cNvPr id="0" name=""/>
        <dsp:cNvSpPr/>
      </dsp:nvSpPr>
      <dsp:spPr>
        <a:xfrm>
          <a:off x="8706408" y="3369398"/>
          <a:ext cx="1519636" cy="2245078"/>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Recibe la señal de canales digitales de televisión abierta en equipos móviles cuando se encuentran en las áreas de cobertura, e incluso cuando estén en movimiento. </a:t>
          </a:r>
          <a:endParaRPr lang="en-US" sz="1400" kern="1200" dirty="0"/>
        </a:p>
      </dsp:txBody>
      <dsp:txXfrm>
        <a:off x="8750917" y="3413907"/>
        <a:ext cx="1430618" cy="2156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042FE-301E-46F0-95E9-41E972A20FE4}">
      <dsp:nvSpPr>
        <dsp:cNvPr id="0" name=""/>
        <dsp:cNvSpPr/>
      </dsp:nvSpPr>
      <dsp:spPr>
        <a:xfrm rot="5400000">
          <a:off x="1646963" y="1139016"/>
          <a:ext cx="1000304" cy="1138811"/>
        </a:xfrm>
        <a:prstGeom prst="bentUpArrow">
          <a:avLst>
            <a:gd name="adj1" fmla="val 32840"/>
            <a:gd name="adj2" fmla="val 25000"/>
            <a:gd name="adj3" fmla="val 3578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B2390-A89D-4735-B329-818930BF0E74}">
      <dsp:nvSpPr>
        <dsp:cNvPr id="0" name=""/>
        <dsp:cNvSpPr/>
      </dsp:nvSpPr>
      <dsp:spPr>
        <a:xfrm>
          <a:off x="95484" y="11500"/>
          <a:ext cx="2496871" cy="1178692"/>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Se iniciará el cese de señales analógicas en mayo de 2020 en las estaciones de televisión que tengan cobertura de Quito y alrededor de sus cantones.</a:t>
          </a:r>
          <a:endParaRPr lang="en-US" sz="1600" kern="1200" dirty="0"/>
        </a:p>
      </dsp:txBody>
      <dsp:txXfrm>
        <a:off x="153033" y="69049"/>
        <a:ext cx="2381773" cy="1063594"/>
      </dsp:txXfrm>
    </dsp:sp>
    <dsp:sp modelId="{AE4606C2-C825-4785-A37C-51B1FA0DE2AF}">
      <dsp:nvSpPr>
        <dsp:cNvPr id="0" name=""/>
        <dsp:cNvSpPr/>
      </dsp:nvSpPr>
      <dsp:spPr>
        <a:xfrm>
          <a:off x="2592468" y="140497"/>
          <a:ext cx="1436909" cy="9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t>Fase</a:t>
          </a:r>
          <a:r>
            <a:rPr lang="en-US" sz="2700" kern="1200" dirty="0"/>
            <a:t> 1</a:t>
          </a:r>
        </a:p>
      </dsp:txBody>
      <dsp:txXfrm>
        <a:off x="2592468" y="140497"/>
        <a:ext cx="1436909" cy="952670"/>
      </dsp:txXfrm>
    </dsp:sp>
    <dsp:sp modelId="{4124C9F3-5A0C-4F4D-97AD-D49C0F080F7E}">
      <dsp:nvSpPr>
        <dsp:cNvPr id="0" name=""/>
        <dsp:cNvSpPr/>
      </dsp:nvSpPr>
      <dsp:spPr>
        <a:xfrm rot="5400000">
          <a:off x="3257607" y="2463076"/>
          <a:ext cx="1000304" cy="1138811"/>
        </a:xfrm>
        <a:prstGeom prst="bentUpArrow">
          <a:avLst>
            <a:gd name="adj1" fmla="val 32840"/>
            <a:gd name="adj2" fmla="val 25000"/>
            <a:gd name="adj3" fmla="val 3578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23E62-7E68-4F42-8818-24EB7FA50FFF}">
      <dsp:nvSpPr>
        <dsp:cNvPr id="0" name=""/>
        <dsp:cNvSpPr/>
      </dsp:nvSpPr>
      <dsp:spPr>
        <a:xfrm>
          <a:off x="2731654" y="1348620"/>
          <a:ext cx="2433791" cy="1178692"/>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Se iniciará el cese de señales analógicas en julio de 2020 en las estaciones de televisión que tengan cobertura en Guayaquil y sus alrededores.</a:t>
          </a:r>
          <a:endParaRPr lang="en-US" sz="1600" kern="1200" dirty="0"/>
        </a:p>
      </dsp:txBody>
      <dsp:txXfrm>
        <a:off x="2789203" y="1406169"/>
        <a:ext cx="2318693" cy="1063594"/>
      </dsp:txXfrm>
    </dsp:sp>
    <dsp:sp modelId="{7ECC7C21-C746-43B8-9CD4-B9DB486BB037}">
      <dsp:nvSpPr>
        <dsp:cNvPr id="0" name=""/>
        <dsp:cNvSpPr/>
      </dsp:nvSpPr>
      <dsp:spPr>
        <a:xfrm>
          <a:off x="5158740" y="1484392"/>
          <a:ext cx="1598401" cy="9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t>Fase</a:t>
          </a:r>
          <a:r>
            <a:rPr lang="en-US" sz="2700" kern="1200" dirty="0"/>
            <a:t> 2</a:t>
          </a:r>
        </a:p>
      </dsp:txBody>
      <dsp:txXfrm>
        <a:off x="5158740" y="1484392"/>
        <a:ext cx="1598401" cy="952670"/>
      </dsp:txXfrm>
    </dsp:sp>
    <dsp:sp modelId="{E9B1DDDA-2A4E-48BE-B0EE-DD7CAD0A7DDF}">
      <dsp:nvSpPr>
        <dsp:cNvPr id="0" name=""/>
        <dsp:cNvSpPr/>
      </dsp:nvSpPr>
      <dsp:spPr>
        <a:xfrm rot="5400000">
          <a:off x="5065067" y="3787137"/>
          <a:ext cx="1000304" cy="1138811"/>
        </a:xfrm>
        <a:prstGeom prst="bentUpArrow">
          <a:avLst>
            <a:gd name="adj1" fmla="val 32840"/>
            <a:gd name="adj2" fmla="val 25000"/>
            <a:gd name="adj3" fmla="val 3578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44D8E-B151-40AB-BA4E-3BA49957676A}">
      <dsp:nvSpPr>
        <dsp:cNvPr id="0" name=""/>
        <dsp:cNvSpPr/>
      </dsp:nvSpPr>
      <dsp:spPr>
        <a:xfrm>
          <a:off x="4309192" y="2687155"/>
          <a:ext cx="2764346" cy="1178692"/>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Se iniciará el cese de señales analógicas en junio de 2022 en las estaciones de televisión con cobertura en ciudades que tengan entre un millón y doscientos mil habitantes.</a:t>
          </a:r>
          <a:endParaRPr lang="en-US" sz="1600" kern="1200" dirty="0"/>
        </a:p>
      </dsp:txBody>
      <dsp:txXfrm>
        <a:off x="4366741" y="2744704"/>
        <a:ext cx="2649248" cy="1063594"/>
      </dsp:txXfrm>
    </dsp:sp>
    <dsp:sp modelId="{4328250A-A3AE-4F13-9908-1A45F47AEE87}">
      <dsp:nvSpPr>
        <dsp:cNvPr id="0" name=""/>
        <dsp:cNvSpPr/>
      </dsp:nvSpPr>
      <dsp:spPr>
        <a:xfrm>
          <a:off x="7078085" y="2806375"/>
          <a:ext cx="1526106" cy="9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t>Fase</a:t>
          </a:r>
          <a:r>
            <a:rPr lang="en-US" sz="2700" kern="1200" dirty="0"/>
            <a:t> 3</a:t>
          </a:r>
        </a:p>
      </dsp:txBody>
      <dsp:txXfrm>
        <a:off x="7078085" y="2806375"/>
        <a:ext cx="1526106" cy="952670"/>
      </dsp:txXfrm>
    </dsp:sp>
    <dsp:sp modelId="{8449CBA9-A547-40B8-8908-795491564891}">
      <dsp:nvSpPr>
        <dsp:cNvPr id="0" name=""/>
        <dsp:cNvSpPr/>
      </dsp:nvSpPr>
      <dsp:spPr>
        <a:xfrm>
          <a:off x="6150600" y="4002339"/>
          <a:ext cx="2887356" cy="1178692"/>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Se iniciará el cese de señales analógicas en diciembre de 2023 en aquellas estaciones de televisión con cobertura que incluya a poblaciones que tenga menos de 200 mil habitantes.</a:t>
          </a:r>
          <a:endParaRPr lang="en-US" sz="1600" kern="1200" dirty="0"/>
        </a:p>
      </dsp:txBody>
      <dsp:txXfrm>
        <a:off x="6208149" y="4059888"/>
        <a:ext cx="2772258" cy="1063594"/>
      </dsp:txXfrm>
    </dsp:sp>
    <dsp:sp modelId="{4312AF6B-0FCF-493C-B071-FFB3F79950BE}">
      <dsp:nvSpPr>
        <dsp:cNvPr id="0" name=""/>
        <dsp:cNvSpPr/>
      </dsp:nvSpPr>
      <dsp:spPr>
        <a:xfrm>
          <a:off x="8994448" y="4070369"/>
          <a:ext cx="1562088" cy="95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t>Fase</a:t>
          </a:r>
          <a:r>
            <a:rPr lang="en-US" sz="2700" kern="1200" dirty="0"/>
            <a:t> 4</a:t>
          </a:r>
        </a:p>
      </dsp:txBody>
      <dsp:txXfrm>
        <a:off x="8994448" y="4070369"/>
        <a:ext cx="1562088" cy="952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503F-9F9A-4DBE-ABFE-1A9B8D35509D}">
      <dsp:nvSpPr>
        <dsp:cNvPr id="0" name=""/>
        <dsp:cNvSpPr/>
      </dsp:nvSpPr>
      <dsp:spPr>
        <a:xfrm>
          <a:off x="-4981347" y="-763244"/>
          <a:ext cx="5932558" cy="5932558"/>
        </a:xfrm>
        <a:prstGeom prst="blockArc">
          <a:avLst>
            <a:gd name="adj1" fmla="val 18900000"/>
            <a:gd name="adj2" fmla="val 2700000"/>
            <a:gd name="adj3" fmla="val 364"/>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BFF05-2C2C-4242-AD77-2E73389D617A}">
      <dsp:nvSpPr>
        <dsp:cNvPr id="0" name=""/>
        <dsp:cNvSpPr/>
      </dsp:nvSpPr>
      <dsp:spPr>
        <a:xfrm>
          <a:off x="611777" y="440607"/>
          <a:ext cx="9610154" cy="881214"/>
        </a:xfrm>
        <a:prstGeom prst="rect">
          <a:avLst/>
        </a:prstGeom>
        <a:no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464" tIns="63500" rIns="63500" bIns="63500" numCol="1" spcCol="1270" anchor="ctr" anchorCtr="0">
          <a:noAutofit/>
        </a:bodyPr>
        <a:lstStyle/>
        <a:p>
          <a:pPr marL="0" lvl="0" indent="0" algn="l" defTabSz="1111250">
            <a:lnSpc>
              <a:spcPct val="90000"/>
            </a:lnSpc>
            <a:spcBef>
              <a:spcPct val="0"/>
            </a:spcBef>
            <a:spcAft>
              <a:spcPct val="35000"/>
            </a:spcAft>
            <a:buNone/>
          </a:pPr>
          <a:r>
            <a:rPr lang="es-ES" sz="2500" kern="1200" dirty="0">
              <a:solidFill>
                <a:schemeClr val="tx1"/>
              </a:solidFill>
              <a:latin typeface="Agency FB" panose="020B0503020202020204" pitchFamily="34" charset="0"/>
            </a:rPr>
            <a:t>Combina las transmisiones de televisión digital por satélite, cable o terrestre con los servicios de banda ancha (Internet); es decir, combina broadcast y </a:t>
          </a:r>
          <a:r>
            <a:rPr lang="es-ES" sz="2500" kern="1200" dirty="0" err="1">
              <a:solidFill>
                <a:schemeClr val="tx1"/>
              </a:solidFill>
              <a:latin typeface="Agency FB" panose="020B0503020202020204" pitchFamily="34" charset="0"/>
            </a:rPr>
            <a:t>broadband</a:t>
          </a:r>
          <a:r>
            <a:rPr lang="es-ES" sz="2500" kern="1200" dirty="0">
              <a:solidFill>
                <a:schemeClr val="tx1"/>
              </a:solidFill>
              <a:latin typeface="Agency FB" panose="020B0503020202020204" pitchFamily="34" charset="0"/>
            </a:rPr>
            <a:t>.</a:t>
          </a:r>
          <a:endParaRPr lang="en-US" sz="2500" kern="1200" dirty="0">
            <a:solidFill>
              <a:schemeClr val="tx1"/>
            </a:solidFill>
            <a:latin typeface="Agency FB" panose="020B0503020202020204" pitchFamily="34" charset="0"/>
          </a:endParaRPr>
        </a:p>
      </dsp:txBody>
      <dsp:txXfrm>
        <a:off x="611777" y="440607"/>
        <a:ext cx="9610154" cy="881214"/>
      </dsp:txXfrm>
    </dsp:sp>
    <dsp:sp modelId="{107869F3-5342-4ED8-BD4D-EC9DE519FA46}">
      <dsp:nvSpPr>
        <dsp:cNvPr id="0" name=""/>
        <dsp:cNvSpPr/>
      </dsp:nvSpPr>
      <dsp:spPr>
        <a:xfrm>
          <a:off x="61018" y="330455"/>
          <a:ext cx="1101517" cy="1101517"/>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C1F7E-A0DE-474F-A2E0-FCFD81D85F78}">
      <dsp:nvSpPr>
        <dsp:cNvPr id="0" name=""/>
        <dsp:cNvSpPr/>
      </dsp:nvSpPr>
      <dsp:spPr>
        <a:xfrm>
          <a:off x="932098" y="1762428"/>
          <a:ext cx="9289833" cy="881214"/>
        </a:xfrm>
        <a:prstGeom prst="rect">
          <a:avLst/>
        </a:prstGeom>
        <a:no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464" tIns="63500" rIns="63500" bIns="63500" numCol="1" spcCol="1270" anchor="ctr" anchorCtr="0">
          <a:noAutofit/>
        </a:bodyPr>
        <a:lstStyle/>
        <a:p>
          <a:pPr marL="0" lvl="0" indent="0" algn="l" defTabSz="1111250">
            <a:lnSpc>
              <a:spcPct val="90000"/>
            </a:lnSpc>
            <a:spcBef>
              <a:spcPct val="0"/>
            </a:spcBef>
            <a:spcAft>
              <a:spcPct val="35000"/>
            </a:spcAft>
            <a:buNone/>
          </a:pPr>
          <a:r>
            <a:rPr lang="es-ES_tradnl" sz="2500" kern="1200" dirty="0">
              <a:solidFill>
                <a:schemeClr val="tx1"/>
              </a:solidFill>
              <a:latin typeface="Agency FB" panose="020B0503020202020204" pitchFamily="34" charset="0"/>
            </a:rPr>
            <a:t>Permite una comunicación bidireccional con el contenido web.</a:t>
          </a:r>
          <a:endParaRPr lang="en-US" sz="2500" kern="1200" dirty="0">
            <a:solidFill>
              <a:schemeClr val="tx1"/>
            </a:solidFill>
            <a:latin typeface="Agency FB" panose="020B0503020202020204" pitchFamily="34" charset="0"/>
          </a:endParaRPr>
        </a:p>
      </dsp:txBody>
      <dsp:txXfrm>
        <a:off x="932098" y="1762428"/>
        <a:ext cx="9289833" cy="881214"/>
      </dsp:txXfrm>
    </dsp:sp>
    <dsp:sp modelId="{CE77E3BB-7D0D-40B4-B568-BFDDD197CC0A}">
      <dsp:nvSpPr>
        <dsp:cNvPr id="0" name=""/>
        <dsp:cNvSpPr/>
      </dsp:nvSpPr>
      <dsp:spPr>
        <a:xfrm>
          <a:off x="381339" y="1652276"/>
          <a:ext cx="1101517" cy="1101517"/>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FC62B-D2D8-4158-97F9-1747195BDE4D}">
      <dsp:nvSpPr>
        <dsp:cNvPr id="0" name=""/>
        <dsp:cNvSpPr/>
      </dsp:nvSpPr>
      <dsp:spPr>
        <a:xfrm>
          <a:off x="611777" y="2957103"/>
          <a:ext cx="9610154" cy="1135505"/>
        </a:xfrm>
        <a:prstGeom prst="rect">
          <a:avLst/>
        </a:prstGeom>
        <a:noFill/>
        <a:ln w="1587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464" tIns="63500" rIns="63500" bIns="63500" numCol="1" spcCol="1270" anchor="ctr" anchorCtr="0">
          <a:noAutofit/>
        </a:bodyPr>
        <a:lstStyle/>
        <a:p>
          <a:pPr marL="0" lvl="0" indent="0" algn="l" defTabSz="1111250">
            <a:lnSpc>
              <a:spcPct val="90000"/>
            </a:lnSpc>
            <a:spcBef>
              <a:spcPct val="0"/>
            </a:spcBef>
            <a:spcAft>
              <a:spcPct val="35000"/>
            </a:spcAft>
            <a:buNone/>
          </a:pPr>
          <a:r>
            <a:rPr lang="es-ES_tradnl" sz="2500" kern="1200" dirty="0">
              <a:solidFill>
                <a:schemeClr val="tx1"/>
              </a:solidFill>
              <a:latin typeface="Agency FB" panose="020B0503020202020204" pitchFamily="34" charset="0"/>
            </a:rPr>
            <a:t>Es un estándar que brinda todas las características para ofrecer servicios de Internet y radiodifusión y tiene como objetivo de que todos los televisores y decodificadores puedan conectarse de forma interactiva a Internet. </a:t>
          </a:r>
          <a:endParaRPr lang="en-US" sz="2500" kern="1200" dirty="0">
            <a:solidFill>
              <a:schemeClr val="tx1"/>
            </a:solidFill>
            <a:latin typeface="Agency FB" panose="020B0503020202020204" pitchFamily="34" charset="0"/>
          </a:endParaRPr>
        </a:p>
      </dsp:txBody>
      <dsp:txXfrm>
        <a:off x="611777" y="2957103"/>
        <a:ext cx="9610154" cy="1135505"/>
      </dsp:txXfrm>
    </dsp:sp>
    <dsp:sp modelId="{0CB307B8-9B28-4E74-A2E1-8546A9424E00}">
      <dsp:nvSpPr>
        <dsp:cNvPr id="0" name=""/>
        <dsp:cNvSpPr/>
      </dsp:nvSpPr>
      <dsp:spPr>
        <a:xfrm>
          <a:off x="61018" y="2974097"/>
          <a:ext cx="1101517" cy="1101517"/>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B76F3-1338-4A43-9DE3-36AB214DC9C1}" type="datetimeFigureOut">
              <a:rPr lang="en-US" smtClean="0"/>
              <a:t>1/30/2020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DB254-2EB7-4EE5-92EE-F948D1CFDE23}" type="slidenum">
              <a:rPr lang="en-US" smtClean="0"/>
              <a:t>‹Nº›</a:t>
            </a:fld>
            <a:endParaRPr lang="en-US"/>
          </a:p>
        </p:txBody>
      </p:sp>
    </p:spTree>
    <p:extLst>
      <p:ext uri="{BB962C8B-B14F-4D97-AF65-F5344CB8AC3E}">
        <p14:creationId xmlns:p14="http://schemas.microsoft.com/office/powerpoint/2010/main" val="390989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830D3E8-7D80-4BD8-985E-BA7702EEA766}" type="slidenum">
              <a:rPr lang="es-ES" smtClean="0"/>
              <a:t>1</a:t>
            </a:fld>
            <a:endParaRPr lang="es-ES"/>
          </a:p>
        </p:txBody>
      </p:sp>
    </p:spTree>
    <p:extLst>
      <p:ext uri="{BB962C8B-B14F-4D97-AF65-F5344CB8AC3E}">
        <p14:creationId xmlns:p14="http://schemas.microsoft.com/office/powerpoint/2010/main" val="21791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830D3E8-7D80-4BD8-985E-BA7702EEA766}" type="slidenum">
              <a:rPr lang="es-ES" smtClean="0"/>
              <a:t>2</a:t>
            </a:fld>
            <a:endParaRPr lang="es-ES"/>
          </a:p>
        </p:txBody>
      </p:sp>
    </p:spTree>
    <p:extLst>
      <p:ext uri="{BB962C8B-B14F-4D97-AF65-F5344CB8AC3E}">
        <p14:creationId xmlns:p14="http://schemas.microsoft.com/office/powerpoint/2010/main" val="250871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HbbTV</a:t>
            </a:r>
            <a:r>
              <a:rPr lang="es-EC" sz="1200" kern="1200" dirty="0">
                <a:solidFill>
                  <a:schemeClr val="tx1"/>
                </a:solidFill>
                <a:effectLst/>
                <a:latin typeface="+mn-lt"/>
                <a:ea typeface="+mn-ea"/>
                <a:cs typeface="+mn-cs"/>
              </a:rPr>
              <a:t> combina las emisiones de televisión (broadcast) con servicios de banda ancha (</a:t>
            </a:r>
            <a:r>
              <a:rPr lang="es-EC" sz="1200" kern="1200" dirty="0" err="1">
                <a:solidFill>
                  <a:schemeClr val="tx1"/>
                </a:solidFill>
                <a:effectLst/>
                <a:latin typeface="+mn-lt"/>
                <a:ea typeface="+mn-ea"/>
                <a:cs typeface="+mn-cs"/>
              </a:rPr>
              <a:t>broadband</a:t>
            </a:r>
            <a:r>
              <a:rPr lang="es-EC" sz="1200" kern="1200" dirty="0">
                <a:solidFill>
                  <a:schemeClr val="tx1"/>
                </a:solidFill>
                <a:effectLst/>
                <a:latin typeface="+mn-lt"/>
                <a:ea typeface="+mn-ea"/>
                <a:cs typeface="+mn-cs"/>
              </a:rPr>
              <a:t>) para de esta manera proporcionar al usuario servicios de entretenimiento por medio del televisor. La televisión híbrida es capaz de proveer un servicio de televisión y de contenido Web a través de banda ancha.</a:t>
            </a:r>
            <a:endParaRPr lang="en-US" dirty="0"/>
          </a:p>
        </p:txBody>
      </p:sp>
      <p:sp>
        <p:nvSpPr>
          <p:cNvPr id="4" name="Marcador de número de diapositiva 3"/>
          <p:cNvSpPr>
            <a:spLocks noGrp="1"/>
          </p:cNvSpPr>
          <p:nvPr>
            <p:ph type="sldNum" sz="quarter" idx="5"/>
          </p:nvPr>
        </p:nvSpPr>
        <p:spPr/>
        <p:txBody>
          <a:bodyPr/>
          <a:lstStyle/>
          <a:p>
            <a:fld id="{D113F087-3CD0-46C5-A42C-D99C8D0773CA}" type="slidenum">
              <a:rPr lang="en-US" smtClean="0"/>
              <a:t>26</a:t>
            </a:fld>
            <a:endParaRPr lang="en-US"/>
          </a:p>
        </p:txBody>
      </p:sp>
    </p:spTree>
    <p:extLst>
      <p:ext uri="{BB962C8B-B14F-4D97-AF65-F5344CB8AC3E}">
        <p14:creationId xmlns:p14="http://schemas.microsoft.com/office/powerpoint/2010/main" val="88903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B40209-BC07-48D0-8BF4-21212D9419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14431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4646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137400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652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274419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B40209-BC07-48D0-8BF4-21212D941922}"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192580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B40209-BC07-48D0-8BF4-21212D941922}"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077544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B40209-BC07-48D0-8BF4-21212D9419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87624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B40209-BC07-48D0-8BF4-21212D9419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113197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0C04B8F0-F4AF-4B9F-AAFB-10DD12F7C950}" type="datetimeFigureOut">
              <a:rPr lang="en-US" smtClean="0"/>
              <a:t>1/30/2020</a:t>
            </a:fld>
            <a:endParaRPr lang="en-US"/>
          </a:p>
        </p:txBody>
      </p:sp>
      <p:sp>
        <p:nvSpPr>
          <p:cNvPr id="5" name="Marcador de posición de pie de página 4"/>
          <p:cNvSpPr>
            <a:spLocks noGrp="1"/>
          </p:cNvSpPr>
          <p:nvPr>
            <p:ph type="ftr" sz="quarter" idx="11"/>
          </p:nvPr>
        </p:nvSpPr>
        <p:spPr/>
        <p:txBody>
          <a:bodyPr rtlCol="0"/>
          <a:lstStyle/>
          <a:p>
            <a:endParaRPr lang="en-US"/>
          </a:p>
        </p:txBody>
      </p:sp>
      <p:sp>
        <p:nvSpPr>
          <p:cNvPr id="6" name="Marcador de posición de número de diapositiva 5"/>
          <p:cNvSpPr>
            <a:spLocks noGrp="1"/>
          </p:cNvSpPr>
          <p:nvPr>
            <p:ph type="sldNum" sz="quarter" idx="12"/>
          </p:nvPr>
        </p:nvSpPr>
        <p:spPr/>
        <p:txBody>
          <a:bodyPr rtlCol="0"/>
          <a:lstStyle/>
          <a:p>
            <a:fld id="{D891B7D7-E32C-4355-92FA-A80DC8378426}" type="slidenum">
              <a:rPr lang="en-US" smtClean="0"/>
              <a:t>‹Nº›</a:t>
            </a:fld>
            <a:endParaRPr lang="en-US"/>
          </a:p>
        </p:txBody>
      </p:sp>
    </p:spTree>
    <p:extLst>
      <p:ext uri="{BB962C8B-B14F-4D97-AF65-F5344CB8AC3E}">
        <p14:creationId xmlns:p14="http://schemas.microsoft.com/office/powerpoint/2010/main" val="37907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B40209-BC07-48D0-8BF4-21212D9419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30947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DB40209-BC07-48D0-8BF4-21212D941922}"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164063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296626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B40209-BC07-48D0-8BF4-21212D941922}"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80711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B40209-BC07-48D0-8BF4-21212D941922}"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8472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DB40209-BC07-48D0-8BF4-21212D941922}"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80310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391045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B40209-BC07-48D0-8BF4-21212D941922}"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3FBC-2ACE-444B-9BC5-F908491F6748}" type="slidenum">
              <a:rPr lang="en-US" smtClean="0"/>
              <a:t>‹Nº›</a:t>
            </a:fld>
            <a:endParaRPr lang="en-US"/>
          </a:p>
        </p:txBody>
      </p:sp>
    </p:spTree>
    <p:extLst>
      <p:ext uri="{BB962C8B-B14F-4D97-AF65-F5344CB8AC3E}">
        <p14:creationId xmlns:p14="http://schemas.microsoft.com/office/powerpoint/2010/main" val="66042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DB40209-BC07-48D0-8BF4-21212D941922}" type="datetimeFigureOut">
              <a:rPr lang="en-US" smtClean="0"/>
              <a:t>1/30/2020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D413FBC-2ACE-444B-9BC5-F908491F6748}" type="slidenum">
              <a:rPr lang="en-US" smtClean="0"/>
              <a:t>‹Nº›</a:t>
            </a:fld>
            <a:endParaRPr lang="en-US"/>
          </a:p>
        </p:txBody>
      </p:sp>
    </p:spTree>
    <p:extLst>
      <p:ext uri="{BB962C8B-B14F-4D97-AF65-F5344CB8AC3E}">
        <p14:creationId xmlns:p14="http://schemas.microsoft.com/office/powerpoint/2010/main" val="41890050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descr="Resultado de imagen para skyline wall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779" y="1745363"/>
            <a:ext cx="7794295" cy="4384291"/>
          </a:xfrm>
          <a:prstGeom prst="rect">
            <a:avLst/>
          </a:prstGeom>
          <a:noFill/>
          <a:extLst>
            <a:ext uri="{909E8E84-426E-40DD-AFC4-6F175D3DCCD1}">
              <a14:hiddenFill xmlns:a14="http://schemas.microsoft.com/office/drawing/2010/main">
                <a:solidFill>
                  <a:srgbClr val="FFFFFF"/>
                </a:solidFill>
              </a14:hiddenFill>
            </a:ext>
          </a:extLst>
        </p:spPr>
      </p:pic>
      <p:sp>
        <p:nvSpPr>
          <p:cNvPr id="63" name="Forma libre 62"/>
          <p:cNvSpPr/>
          <p:nvPr/>
        </p:nvSpPr>
        <p:spPr>
          <a:xfrm>
            <a:off x="0" y="-1"/>
            <a:ext cx="12192000" cy="6858000"/>
          </a:xfrm>
          <a:custGeom>
            <a:avLst/>
            <a:gdLst>
              <a:gd name="connsiteX0" fmla="*/ 9159829 w 12192000"/>
              <a:gd name="connsiteY0" fmla="*/ 2079674 h 6858000"/>
              <a:gd name="connsiteX1" fmla="*/ 7172242 w 12192000"/>
              <a:gd name="connsiteY1" fmla="*/ 4067261 h 6858000"/>
              <a:gd name="connsiteX2" fmla="*/ 9156338 w 12192000"/>
              <a:gd name="connsiteY2" fmla="*/ 6051357 h 6858000"/>
              <a:gd name="connsiteX3" fmla="*/ 11143925 w 12192000"/>
              <a:gd name="connsiteY3" fmla="*/ 406377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59829" y="2079674"/>
                </a:moveTo>
                <a:lnTo>
                  <a:pt x="7172242" y="4067261"/>
                </a:lnTo>
                <a:lnTo>
                  <a:pt x="9156338" y="6051357"/>
                </a:lnTo>
                <a:lnTo>
                  <a:pt x="11143925" y="406377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0" name="Straight Connector 49">
            <a:extLst>
              <a:ext uri="{FF2B5EF4-FFF2-40B4-BE49-F238E27FC236}">
                <a16:creationId xmlns:a16="http://schemas.microsoft.com/office/drawing/2014/main" id="{8016D097-6476-4A10-932A-16AC64200F1A}"/>
              </a:ext>
            </a:extLst>
          </p:cNvPr>
          <p:cNvCxnSpPr>
            <a:cxnSpLocks/>
          </p:cNvCxnSpPr>
          <p:nvPr/>
        </p:nvCxnSpPr>
        <p:spPr>
          <a:xfrm rot="18900000">
            <a:off x="3730657" y="3175649"/>
            <a:ext cx="7632000" cy="0"/>
          </a:xfrm>
          <a:prstGeom prst="line">
            <a:avLst/>
          </a:prstGeom>
          <a:ln>
            <a:solidFill>
              <a:srgbClr val="FF562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A3A3F8C-AACD-405B-88E1-5C4603BD95FD}"/>
              </a:ext>
            </a:extLst>
          </p:cNvPr>
          <p:cNvCxnSpPr>
            <a:cxnSpLocks/>
          </p:cNvCxnSpPr>
          <p:nvPr/>
        </p:nvCxnSpPr>
        <p:spPr>
          <a:xfrm rot="18900000">
            <a:off x="3193508" y="3637665"/>
            <a:ext cx="76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1ACC1D1-110D-416F-A2A5-55B43580ECF7}"/>
              </a:ext>
            </a:extLst>
          </p:cNvPr>
          <p:cNvSpPr txBox="1"/>
          <p:nvPr/>
        </p:nvSpPr>
        <p:spPr>
          <a:xfrm>
            <a:off x="619997" y="2953437"/>
            <a:ext cx="5465949" cy="3508653"/>
          </a:xfrm>
          <a:prstGeom prst="rect">
            <a:avLst/>
          </a:prstGeom>
          <a:noFill/>
        </p:spPr>
        <p:txBody>
          <a:bodyPr wrap="square" rtlCol="0">
            <a:spAutoFit/>
          </a:bodyPr>
          <a:lstStyle/>
          <a:p>
            <a:r>
              <a:rPr lang="es-EC" sz="2000" dirty="0">
                <a:solidFill>
                  <a:schemeClr val="tx1">
                    <a:lumMod val="75000"/>
                    <a:lumOff val="25000"/>
                  </a:schemeClr>
                </a:solidFill>
                <a:latin typeface="Agency FB" panose="020B0503020202020204" pitchFamily="34" charset="0"/>
              </a:rPr>
              <a:t>TEMA: </a:t>
            </a:r>
          </a:p>
          <a:p>
            <a:pPr algn="just"/>
            <a:r>
              <a:rPr lang="es-ES" sz="2000" dirty="0">
                <a:solidFill>
                  <a:schemeClr val="tx1">
                    <a:lumMod val="75000"/>
                    <a:lumOff val="25000"/>
                  </a:schemeClr>
                </a:solidFill>
                <a:latin typeface="Agency FB" panose="020B0503020202020204" pitchFamily="34" charset="0"/>
              </a:rPr>
              <a:t>Diseño e Implementación de un Sistema de Monitoreo y Pronóstico Ambiental con Mensajes de Alerta que Funcione en el Sistema de TV Digital en los Estándares ISDB-Tb y HBBTV.</a:t>
            </a:r>
          </a:p>
          <a:p>
            <a:pPr algn="just"/>
            <a:endParaRPr lang="es-EC" sz="1400" dirty="0">
              <a:solidFill>
                <a:schemeClr val="tx1">
                  <a:lumMod val="75000"/>
                  <a:lumOff val="25000"/>
                </a:schemeClr>
              </a:solidFill>
              <a:latin typeface="Agency FB" panose="020B0503020202020204" pitchFamily="34" charset="0"/>
            </a:endParaRPr>
          </a:p>
          <a:p>
            <a:pPr algn="just"/>
            <a:r>
              <a:rPr lang="es-EC" sz="2000" dirty="0">
                <a:solidFill>
                  <a:schemeClr val="tx1">
                    <a:lumMod val="75000"/>
                    <a:lumOff val="25000"/>
                  </a:schemeClr>
                </a:solidFill>
                <a:latin typeface="Agency FB" panose="020B0503020202020204" pitchFamily="34" charset="0"/>
              </a:rPr>
              <a:t>AUTOR:</a:t>
            </a:r>
          </a:p>
          <a:p>
            <a:pPr algn="just"/>
            <a:r>
              <a:rPr lang="es-EC" sz="2000" dirty="0">
                <a:solidFill>
                  <a:schemeClr val="tx1">
                    <a:lumMod val="75000"/>
                    <a:lumOff val="25000"/>
                  </a:schemeClr>
                </a:solidFill>
                <a:latin typeface="Agency FB" panose="020B0503020202020204" pitchFamily="34" charset="0"/>
              </a:rPr>
              <a:t>Muñoz Puchi, Erick Josué</a:t>
            </a:r>
          </a:p>
          <a:p>
            <a:pPr algn="just"/>
            <a:endParaRPr lang="es-EC" sz="1400" dirty="0">
              <a:solidFill>
                <a:schemeClr val="tx1">
                  <a:lumMod val="75000"/>
                  <a:lumOff val="25000"/>
                </a:schemeClr>
              </a:solidFill>
              <a:latin typeface="Agency FB" panose="020B0503020202020204" pitchFamily="34" charset="0"/>
            </a:endParaRPr>
          </a:p>
          <a:p>
            <a:pPr algn="just"/>
            <a:r>
              <a:rPr lang="es-EC" sz="2000" dirty="0">
                <a:solidFill>
                  <a:schemeClr val="tx1">
                    <a:lumMod val="75000"/>
                    <a:lumOff val="25000"/>
                  </a:schemeClr>
                </a:solidFill>
                <a:latin typeface="Agency FB" panose="020B0503020202020204" pitchFamily="34" charset="0"/>
              </a:rPr>
              <a:t>DIRECTOR:</a:t>
            </a:r>
          </a:p>
          <a:p>
            <a:pPr algn="just"/>
            <a:r>
              <a:rPr lang="es-EC" sz="2000" dirty="0">
                <a:solidFill>
                  <a:schemeClr val="tx1">
                    <a:lumMod val="75000"/>
                    <a:lumOff val="25000"/>
                  </a:schemeClr>
                </a:solidFill>
                <a:latin typeface="Agency FB" panose="020B0503020202020204" pitchFamily="34" charset="0"/>
              </a:rPr>
              <a:t>Ing. Acosta Buenaño, Freddy Roberto PhD.</a:t>
            </a:r>
          </a:p>
          <a:p>
            <a:pPr algn="just"/>
            <a:endParaRPr lang="es-EC" sz="1400" dirty="0">
              <a:solidFill>
                <a:schemeClr val="tx1">
                  <a:lumMod val="75000"/>
                  <a:lumOff val="25000"/>
                </a:schemeClr>
              </a:solidFill>
              <a:latin typeface="Agency FB" panose="020B0503020202020204" pitchFamily="34" charset="0"/>
            </a:endParaRPr>
          </a:p>
          <a:p>
            <a:pPr algn="just"/>
            <a:r>
              <a:rPr lang="es-EC" sz="2000" dirty="0">
                <a:solidFill>
                  <a:schemeClr val="tx1">
                    <a:lumMod val="75000"/>
                    <a:lumOff val="25000"/>
                  </a:schemeClr>
                </a:solidFill>
                <a:latin typeface="Agency FB" panose="020B0503020202020204" pitchFamily="34" charset="0"/>
              </a:rPr>
              <a:t>SANGOLQUÍ - 2020</a:t>
            </a:r>
            <a:endParaRPr lang="en-IN" sz="2000" dirty="0">
              <a:solidFill>
                <a:schemeClr val="tx1">
                  <a:lumMod val="75000"/>
                  <a:lumOff val="25000"/>
                </a:schemeClr>
              </a:solidFill>
              <a:latin typeface="Agency FB" panose="020B0503020202020204" pitchFamily="34" charset="0"/>
            </a:endParaRPr>
          </a:p>
        </p:txBody>
      </p:sp>
      <p:grpSp>
        <p:nvGrpSpPr>
          <p:cNvPr id="12" name="Grupo 11"/>
          <p:cNvGrpSpPr>
            <a:grpSpLocks noChangeAspect="1"/>
          </p:cNvGrpSpPr>
          <p:nvPr/>
        </p:nvGrpSpPr>
        <p:grpSpPr>
          <a:xfrm>
            <a:off x="6109184" y="2886155"/>
            <a:ext cx="5235515" cy="3479134"/>
            <a:chOff x="5119318" y="2019679"/>
            <a:chExt cx="6256357" cy="4157510"/>
          </a:xfrm>
        </p:grpSpPr>
        <p:sp>
          <p:nvSpPr>
            <p:cNvPr id="46" name="Rectangle 45">
              <a:extLst>
                <a:ext uri="{FF2B5EF4-FFF2-40B4-BE49-F238E27FC236}">
                  <a16:creationId xmlns:a16="http://schemas.microsoft.com/office/drawing/2014/main" id="{89358179-2A58-46E2-AEB2-52DD2FEDB8A5}"/>
                </a:ext>
              </a:extLst>
            </p:cNvPr>
            <p:cNvSpPr/>
            <p:nvPr/>
          </p:nvSpPr>
          <p:spPr>
            <a:xfrm rot="2700000">
              <a:off x="6096001" y="299259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Shape 43">
              <a:extLst>
                <a:ext uri="{FF2B5EF4-FFF2-40B4-BE49-F238E27FC236}">
                  <a16:creationId xmlns:a16="http://schemas.microsoft.com/office/drawing/2014/main" id="{3A3391DD-BBB9-4483-A0A7-B767C181AA5C}"/>
                </a:ext>
              </a:extLst>
            </p:cNvPr>
            <p:cNvSpPr/>
            <p:nvPr/>
          </p:nvSpPr>
          <p:spPr>
            <a:xfrm rot="8100000">
              <a:off x="8557032" y="2019679"/>
              <a:ext cx="2818643" cy="2818643"/>
            </a:xfrm>
            <a:custGeom>
              <a:avLst/>
              <a:gdLst>
                <a:gd name="connsiteX0" fmla="*/ 0 w 3427750"/>
                <a:gd name="connsiteY0" fmla="*/ 3427750 h 3427750"/>
                <a:gd name="connsiteX1" fmla="*/ 0 w 3427750"/>
                <a:gd name="connsiteY1" fmla="*/ 629587 h 3427750"/>
                <a:gd name="connsiteX2" fmla="*/ 0 w 3427750"/>
                <a:gd name="connsiteY2" fmla="*/ 314793 h 3427750"/>
                <a:gd name="connsiteX3" fmla="*/ 0 w 3427750"/>
                <a:gd name="connsiteY3" fmla="*/ 0 h 3427750"/>
                <a:gd name="connsiteX4" fmla="*/ 314793 w 3427750"/>
                <a:gd name="connsiteY4" fmla="*/ 0 h 3427750"/>
                <a:gd name="connsiteX5" fmla="*/ 629587 w 3427750"/>
                <a:gd name="connsiteY5" fmla="*/ 0 h 3427750"/>
                <a:gd name="connsiteX6" fmla="*/ 3427750 w 3427750"/>
                <a:gd name="connsiteY6" fmla="*/ 0 h 3427750"/>
                <a:gd name="connsiteX7" fmla="*/ 3427750 w 3427750"/>
                <a:gd name="connsiteY7" fmla="*/ 629587 h 3427750"/>
                <a:gd name="connsiteX8" fmla="*/ 629587 w 3427750"/>
                <a:gd name="connsiteY8" fmla="*/ 629587 h 3427750"/>
                <a:gd name="connsiteX9" fmla="*/ 629587 w 3427750"/>
                <a:gd name="connsiteY9" fmla="*/ 3427750 h 342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7750" h="3427750">
                  <a:moveTo>
                    <a:pt x="0" y="3427750"/>
                  </a:moveTo>
                  <a:lnTo>
                    <a:pt x="0" y="629587"/>
                  </a:lnTo>
                  <a:lnTo>
                    <a:pt x="0" y="314793"/>
                  </a:lnTo>
                  <a:lnTo>
                    <a:pt x="0" y="0"/>
                  </a:lnTo>
                  <a:lnTo>
                    <a:pt x="314793" y="0"/>
                  </a:lnTo>
                  <a:lnTo>
                    <a:pt x="629587" y="0"/>
                  </a:lnTo>
                  <a:lnTo>
                    <a:pt x="3427750" y="0"/>
                  </a:lnTo>
                  <a:lnTo>
                    <a:pt x="3427750" y="629587"/>
                  </a:lnTo>
                  <a:lnTo>
                    <a:pt x="629587" y="629587"/>
                  </a:lnTo>
                  <a:lnTo>
                    <a:pt x="629587" y="3427750"/>
                  </a:lnTo>
                  <a:close/>
                </a:path>
              </a:pathLst>
            </a:custGeom>
            <a:gradFill flip="none" rotWithShape="1">
              <a:gsLst>
                <a:gs pos="75000">
                  <a:srgbClr val="FF5626"/>
                </a:gs>
                <a:gs pos="50000">
                  <a:srgbClr val="CA0034"/>
                </a:gs>
                <a:gs pos="25000">
                  <a:srgbClr val="93093D"/>
                </a:gs>
                <a:gs pos="0">
                  <a:srgbClr val="5A1745"/>
                </a:gs>
                <a:gs pos="100000">
                  <a:srgbClr val="FFC500"/>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Rectangle 71">
              <a:extLst>
                <a:ext uri="{FF2B5EF4-FFF2-40B4-BE49-F238E27FC236}">
                  <a16:creationId xmlns:a16="http://schemas.microsoft.com/office/drawing/2014/main" id="{F23EC72C-9DE5-46E0-AF22-E80E559F75AE}"/>
                </a:ext>
              </a:extLst>
            </p:cNvPr>
            <p:cNvSpPr/>
            <p:nvPr/>
          </p:nvSpPr>
          <p:spPr>
            <a:xfrm rot="2700000">
              <a:off x="6790727" y="4850878"/>
              <a:ext cx="1306748" cy="1345873"/>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TextBox 57">
            <a:extLst>
              <a:ext uri="{FF2B5EF4-FFF2-40B4-BE49-F238E27FC236}">
                <a16:creationId xmlns:a16="http://schemas.microsoft.com/office/drawing/2014/main" id="{FA74ADD0-8A03-46F8-AF32-199001161A8F}"/>
              </a:ext>
            </a:extLst>
          </p:cNvPr>
          <p:cNvSpPr txBox="1"/>
          <p:nvPr/>
        </p:nvSpPr>
        <p:spPr>
          <a:xfrm>
            <a:off x="619996" y="1935574"/>
            <a:ext cx="7188179" cy="1015663"/>
          </a:xfrm>
          <a:prstGeom prst="rect">
            <a:avLst/>
          </a:prstGeom>
          <a:noFill/>
        </p:spPr>
        <p:txBody>
          <a:bodyPr wrap="square" rtlCol="0">
            <a:spAutoFit/>
          </a:bodyPr>
          <a:lstStyle/>
          <a:p>
            <a:r>
              <a:rPr lang="es-EC" sz="2400" dirty="0">
                <a:solidFill>
                  <a:schemeClr val="tx1">
                    <a:lumMod val="75000"/>
                    <a:lumOff val="25000"/>
                  </a:schemeClr>
                </a:solidFill>
                <a:latin typeface="Agency FB" panose="020B0503020202020204" pitchFamily="34" charset="0"/>
              </a:rPr>
              <a:t>DEPARTAMENTO DE ELÉCTRICA, ELECTRÓNICA Y TELECOMUNICACIONES </a:t>
            </a:r>
          </a:p>
          <a:p>
            <a:endParaRPr lang="es-EC" sz="1200" dirty="0">
              <a:solidFill>
                <a:schemeClr val="tx1">
                  <a:lumMod val="75000"/>
                  <a:lumOff val="25000"/>
                </a:schemeClr>
              </a:solidFill>
              <a:latin typeface="Agency FB" panose="020B0503020202020204" pitchFamily="34" charset="0"/>
            </a:endParaRPr>
          </a:p>
          <a:p>
            <a:r>
              <a:rPr lang="es-EC" sz="2400" dirty="0">
                <a:solidFill>
                  <a:schemeClr val="tx1">
                    <a:lumMod val="75000"/>
                    <a:lumOff val="25000"/>
                  </a:schemeClr>
                </a:solidFill>
                <a:latin typeface="Agency FB" panose="020B0503020202020204" pitchFamily="34" charset="0"/>
              </a:rPr>
              <a:t>CARRERA DE INGENIERÍA EN ELECTRÓNICA Y TELECOMUNICACIONES</a:t>
            </a:r>
          </a:p>
        </p:txBody>
      </p:sp>
      <p:pic>
        <p:nvPicPr>
          <p:cNvPr id="1026" name="Picture 2" descr="Resultado de imagen para LOGO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284" y="475685"/>
            <a:ext cx="4907614" cy="126747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EC0092EA-1A27-4071-B0FC-F92E4671FEDF}"/>
              </a:ext>
            </a:extLst>
          </p:cNvPr>
          <p:cNvPicPr>
            <a:picLocks noChangeAspect="1"/>
          </p:cNvPicPr>
          <p:nvPr/>
        </p:nvPicPr>
        <p:blipFill>
          <a:blip r:embed="rId5"/>
          <a:stretch>
            <a:fillRect/>
          </a:stretch>
        </p:blipFill>
        <p:spPr>
          <a:xfrm rot="2687538">
            <a:off x="7585352" y="2605014"/>
            <a:ext cx="3021617" cy="2851010"/>
          </a:xfrm>
          <a:prstGeom prst="rect">
            <a:avLst/>
          </a:prstGeom>
        </p:spPr>
      </p:pic>
    </p:spTree>
    <p:extLst>
      <p:ext uri="{BB962C8B-B14F-4D97-AF65-F5344CB8AC3E}">
        <p14:creationId xmlns:p14="http://schemas.microsoft.com/office/powerpoint/2010/main" val="181687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85" decel="5085" autoRev="1" fill="remove" nodeType="withEffect">
                                  <p:stCondLst>
                                    <p:cond delay="0"/>
                                  </p:stCondLst>
                                  <p:childTnLst>
                                    <p:animMotion origin="layout" path="M 1.45833E-6 -4.07407E-6 L 0.29088 -0.00416 " pathEditMode="relative" rAng="0" ptsTypes="AA">
                                      <p:cBhvr>
                                        <p:cTn id="6" dur="59000" fill="hold"/>
                                        <p:tgtEl>
                                          <p:spTgt spid="1052"/>
                                        </p:tgtEl>
                                        <p:attrNameLst>
                                          <p:attrName>ppt_x</p:attrName>
                                          <p:attrName>ppt_y</p:attrName>
                                        </p:attrNameLst>
                                      </p:cBhvr>
                                      <p:rCtr x="14544"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oogle">
            <a:extLst>
              <a:ext uri="{FF2B5EF4-FFF2-40B4-BE49-F238E27FC236}">
                <a16:creationId xmlns:a16="http://schemas.microsoft.com/office/drawing/2014/main" id="{20F55C76-5965-4F5F-9319-238DC9EE5F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748" y="3768918"/>
            <a:ext cx="2509245" cy="141145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Imagen relacionada">
            <a:extLst>
              <a:ext uri="{FF2B5EF4-FFF2-40B4-BE49-F238E27FC236}">
                <a16:creationId xmlns:a16="http://schemas.microsoft.com/office/drawing/2014/main" id="{9B968E6D-EA88-4822-B146-7AC109BE09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2020" y="4677087"/>
            <a:ext cx="2509245" cy="138008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yahoo">
            <a:extLst>
              <a:ext uri="{FF2B5EF4-FFF2-40B4-BE49-F238E27FC236}">
                <a16:creationId xmlns:a16="http://schemas.microsoft.com/office/drawing/2014/main" id="{2E33ED95-376A-45C7-BE72-89F8873CA0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2020" y="3144744"/>
            <a:ext cx="2509245" cy="1248349"/>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DB6269F2-E2D8-4283-ACD0-F62E1F221E75}"/>
              </a:ext>
            </a:extLst>
          </p:cNvPr>
          <p:cNvSpPr/>
          <p:nvPr/>
        </p:nvSpPr>
        <p:spPr>
          <a:xfrm>
            <a:off x="1007166" y="1031809"/>
            <a:ext cx="10006164" cy="152586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gn="just" defTabSz="914400">
              <a:lnSpc>
                <a:spcPct val="120000"/>
              </a:lnSpc>
              <a:spcAft>
                <a:spcPts val="600"/>
              </a:spcAft>
              <a:buClr>
                <a:schemeClr val="tx1"/>
              </a:buClr>
            </a:pPr>
            <a:r>
              <a:rPr lang="en-US" sz="2400" dirty="0">
                <a:solidFill>
                  <a:schemeClr val="tx1"/>
                </a:solidFill>
                <a:latin typeface="Agency FB" panose="020B0503020202020204" pitchFamily="34" charset="0"/>
              </a:rPr>
              <a:t>Es una </a:t>
            </a:r>
            <a:r>
              <a:rPr lang="en-US" sz="2400" dirty="0" err="1">
                <a:solidFill>
                  <a:schemeClr val="tx1"/>
                </a:solidFill>
                <a:latin typeface="Agency FB" panose="020B0503020202020204" pitchFamily="34" charset="0"/>
              </a:rPr>
              <a:t>técnica</a:t>
            </a:r>
            <a:r>
              <a:rPr lang="en-US" sz="2400" dirty="0">
                <a:solidFill>
                  <a:schemeClr val="tx1"/>
                </a:solidFill>
                <a:latin typeface="Agency FB" panose="020B0503020202020204" pitchFamily="34" charset="0"/>
              </a:rPr>
              <a:t> que </a:t>
            </a:r>
            <a:r>
              <a:rPr lang="en-US" sz="2400" dirty="0" err="1">
                <a:solidFill>
                  <a:schemeClr val="tx1"/>
                </a:solidFill>
                <a:latin typeface="Agency FB" panose="020B0503020202020204" pitchFamily="34" charset="0"/>
              </a:rPr>
              <a:t>permite</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extraer</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información</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específica</a:t>
            </a:r>
            <a:r>
              <a:rPr lang="en-US" sz="2400" dirty="0">
                <a:solidFill>
                  <a:schemeClr val="tx1"/>
                </a:solidFill>
                <a:latin typeface="Agency FB" panose="020B0503020202020204" pitchFamily="34" charset="0"/>
              </a:rPr>
              <a:t> de una </a:t>
            </a:r>
            <a:r>
              <a:rPr lang="en-US" sz="2400" dirty="0" err="1">
                <a:solidFill>
                  <a:schemeClr val="tx1"/>
                </a:solidFill>
                <a:latin typeface="Agency FB" panose="020B0503020202020204" pitchFamily="34" charset="0"/>
              </a:rPr>
              <a:t>página</a:t>
            </a:r>
            <a:r>
              <a:rPr lang="en-US" sz="2400" dirty="0">
                <a:solidFill>
                  <a:schemeClr val="tx1"/>
                </a:solidFill>
                <a:latin typeface="Agency FB" panose="020B0503020202020204" pitchFamily="34" charset="0"/>
              </a:rPr>
              <a:t> web. el </a:t>
            </a:r>
            <a:r>
              <a:rPr lang="en-US" sz="2400" dirty="0" err="1">
                <a:solidFill>
                  <a:schemeClr val="tx1"/>
                </a:solidFill>
                <a:latin typeface="Agency FB" panose="020B0503020202020204" pitchFamily="34" charset="0"/>
              </a:rPr>
              <a:t>ejemplo</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más</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común</a:t>
            </a:r>
            <a:r>
              <a:rPr lang="en-US" sz="2400" dirty="0">
                <a:solidFill>
                  <a:schemeClr val="tx1"/>
                </a:solidFill>
                <a:latin typeface="Agency FB" panose="020B0503020202020204" pitchFamily="34" charset="0"/>
              </a:rPr>
              <a:t> es </a:t>
            </a:r>
            <a:r>
              <a:rPr lang="en-US" sz="2400" dirty="0" err="1">
                <a:solidFill>
                  <a:schemeClr val="tx1"/>
                </a:solidFill>
                <a:latin typeface="Agency FB" panose="020B0503020202020204" pitchFamily="34" charset="0"/>
              </a:rPr>
              <a:t>cuando</a:t>
            </a:r>
            <a:r>
              <a:rPr lang="en-US" sz="2400" dirty="0">
                <a:solidFill>
                  <a:schemeClr val="tx1"/>
                </a:solidFill>
                <a:latin typeface="Agency FB" panose="020B0503020202020204" pitchFamily="34" charset="0"/>
              </a:rPr>
              <a:t> se </a:t>
            </a:r>
            <a:r>
              <a:rPr lang="en-US" sz="2400" dirty="0" err="1">
                <a:solidFill>
                  <a:schemeClr val="tx1"/>
                </a:solidFill>
                <a:latin typeface="Agency FB" panose="020B0503020202020204" pitchFamily="34" charset="0"/>
              </a:rPr>
              <a:t>realiza</a:t>
            </a:r>
            <a:r>
              <a:rPr lang="en-US" sz="2400" dirty="0">
                <a:solidFill>
                  <a:schemeClr val="tx1"/>
                </a:solidFill>
                <a:latin typeface="Agency FB" panose="020B0503020202020204" pitchFamily="34" charset="0"/>
              </a:rPr>
              <a:t> la </a:t>
            </a:r>
            <a:r>
              <a:rPr lang="en-US" sz="2400" dirty="0" err="1">
                <a:solidFill>
                  <a:schemeClr val="tx1"/>
                </a:solidFill>
                <a:latin typeface="Agency FB" panose="020B0503020202020204" pitchFamily="34" charset="0"/>
              </a:rPr>
              <a:t>acción</a:t>
            </a:r>
            <a:r>
              <a:rPr lang="en-US" sz="2400" dirty="0">
                <a:solidFill>
                  <a:schemeClr val="tx1"/>
                </a:solidFill>
                <a:latin typeface="Agency FB" panose="020B0503020202020204" pitchFamily="34" charset="0"/>
              </a:rPr>
              <a:t> de “</a:t>
            </a:r>
            <a:r>
              <a:rPr lang="es-EC" sz="2400" dirty="0">
                <a:solidFill>
                  <a:schemeClr val="tx1"/>
                </a:solidFill>
                <a:latin typeface="Agency FB" panose="020B0503020202020204" pitchFamily="34" charset="0"/>
              </a:rPr>
              <a:t>copiar</a:t>
            </a:r>
            <a:r>
              <a:rPr lang="en-US" sz="2400" dirty="0">
                <a:solidFill>
                  <a:schemeClr val="tx1"/>
                </a:solidFill>
                <a:latin typeface="Agency FB" panose="020B0503020202020204" pitchFamily="34" charset="0"/>
              </a:rPr>
              <a:t> y </a:t>
            </a:r>
            <a:r>
              <a:rPr lang="en-US" sz="2400" dirty="0" err="1">
                <a:solidFill>
                  <a:schemeClr val="tx1"/>
                </a:solidFill>
                <a:latin typeface="Agency FB" panose="020B0503020202020204" pitchFamily="34" charset="0"/>
              </a:rPr>
              <a:t>pegar</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información</a:t>
            </a:r>
            <a:r>
              <a:rPr lang="en-US" sz="2400" dirty="0">
                <a:solidFill>
                  <a:schemeClr val="tx1"/>
                </a:solidFill>
                <a:latin typeface="Agency FB" panose="020B0503020202020204" pitchFamily="34" charset="0"/>
              </a:rPr>
              <a:t> de </a:t>
            </a:r>
            <a:r>
              <a:rPr lang="en-US" sz="2400" dirty="0" err="1">
                <a:solidFill>
                  <a:schemeClr val="tx1"/>
                </a:solidFill>
                <a:latin typeface="Agency FB" panose="020B0503020202020204" pitchFamily="34" charset="0"/>
              </a:rPr>
              <a:t>varias</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páginas</a:t>
            </a:r>
            <a:r>
              <a:rPr lang="en-US" sz="2400" dirty="0">
                <a:solidFill>
                  <a:schemeClr val="tx1"/>
                </a:solidFill>
                <a:latin typeface="Agency FB" panose="020B0503020202020204" pitchFamily="34" charset="0"/>
              </a:rPr>
              <a:t> web y </a:t>
            </a:r>
            <a:r>
              <a:rPr lang="en-US" sz="2400" dirty="0" err="1">
                <a:solidFill>
                  <a:schemeClr val="tx1"/>
                </a:solidFill>
                <a:latin typeface="Agency FB" panose="020B0503020202020204" pitchFamily="34" charset="0"/>
              </a:rPr>
              <a:t>utilizarla</a:t>
            </a:r>
            <a:r>
              <a:rPr lang="en-US" sz="2400" dirty="0">
                <a:solidFill>
                  <a:schemeClr val="tx1"/>
                </a:solidFill>
                <a:latin typeface="Agency FB" panose="020B0503020202020204" pitchFamily="34" charset="0"/>
              </a:rPr>
              <a:t> de </a:t>
            </a:r>
            <a:r>
              <a:rPr lang="en-US" sz="2400" dirty="0" err="1">
                <a:solidFill>
                  <a:schemeClr val="tx1"/>
                </a:solidFill>
                <a:latin typeface="Agency FB" panose="020B0503020202020204" pitchFamily="34" charset="0"/>
              </a:rPr>
              <a:t>manera</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diferente</a:t>
            </a:r>
            <a:r>
              <a:rPr lang="en-US" sz="2400" dirty="0">
                <a:solidFill>
                  <a:schemeClr val="tx1"/>
                </a:solidFill>
                <a:latin typeface="Agency FB" panose="020B0503020202020204" pitchFamily="34" charset="0"/>
              </a:rPr>
              <a:t> </a:t>
            </a:r>
            <a:r>
              <a:rPr lang="en-US" sz="2400" dirty="0" err="1">
                <a:solidFill>
                  <a:schemeClr val="tx1"/>
                </a:solidFill>
                <a:latin typeface="Agency FB" panose="020B0503020202020204" pitchFamily="34" charset="0"/>
              </a:rPr>
              <a:t>en</a:t>
            </a:r>
            <a:r>
              <a:rPr lang="en-US" sz="2400" dirty="0">
                <a:solidFill>
                  <a:schemeClr val="tx1"/>
                </a:solidFill>
                <a:latin typeface="Agency FB" panose="020B0503020202020204" pitchFamily="34" charset="0"/>
              </a:rPr>
              <a:t> un </a:t>
            </a:r>
            <a:r>
              <a:rPr lang="en-US" sz="2400" dirty="0" err="1">
                <a:solidFill>
                  <a:schemeClr val="tx1"/>
                </a:solidFill>
                <a:latin typeface="Agency FB" panose="020B0503020202020204" pitchFamily="34" charset="0"/>
              </a:rPr>
              <a:t>documento</a:t>
            </a:r>
            <a:r>
              <a:rPr lang="en-US" sz="2400" dirty="0">
                <a:solidFill>
                  <a:schemeClr val="tx1"/>
                </a:solidFill>
                <a:latin typeface="Agency FB" panose="020B0503020202020204" pitchFamily="34" charset="0"/>
              </a:rPr>
              <a:t> nuevo.</a:t>
            </a:r>
            <a:endParaRPr lang="en-US" sz="2400" cap="all" dirty="0">
              <a:solidFill>
                <a:schemeClr val="tx1"/>
              </a:solidFill>
              <a:latin typeface="Agency FB" panose="020B0503020202020204" pitchFamily="34" charset="0"/>
            </a:endParaRPr>
          </a:p>
        </p:txBody>
      </p:sp>
      <p:sp>
        <p:nvSpPr>
          <p:cNvPr id="9" name="TextBox 16">
            <a:extLst>
              <a:ext uri="{FF2B5EF4-FFF2-40B4-BE49-F238E27FC236}">
                <a16:creationId xmlns:a16="http://schemas.microsoft.com/office/drawing/2014/main" id="{25AAEEF1-1035-4AF0-A6BB-5A897C398A15}"/>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WEB SCRAPING</a:t>
            </a:r>
          </a:p>
        </p:txBody>
      </p:sp>
      <p:sp>
        <p:nvSpPr>
          <p:cNvPr id="4" name="Rectángulo: esquinas redondeadas 3">
            <a:extLst>
              <a:ext uri="{FF2B5EF4-FFF2-40B4-BE49-F238E27FC236}">
                <a16:creationId xmlns:a16="http://schemas.microsoft.com/office/drawing/2014/main" id="{39AE3FDC-BE55-49A2-9BC9-5919AE291A7C}"/>
              </a:ext>
            </a:extLst>
          </p:cNvPr>
          <p:cNvSpPr/>
          <p:nvPr/>
        </p:nvSpPr>
        <p:spPr>
          <a:xfrm>
            <a:off x="6811617" y="2890544"/>
            <a:ext cx="4201713" cy="3168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lnSpc>
                <a:spcPct val="120000"/>
              </a:lnSpc>
              <a:spcAft>
                <a:spcPts val="600"/>
              </a:spcAft>
              <a:buClr>
                <a:schemeClr val="tx1"/>
              </a:buClr>
            </a:pPr>
            <a:r>
              <a:rPr lang="es-ES_tradnl" sz="2400" dirty="0">
                <a:solidFill>
                  <a:schemeClr val="tx1"/>
                </a:solidFill>
                <a:latin typeface="Agency FB" panose="020B0503020202020204" pitchFamily="34" charset="0"/>
              </a:rPr>
              <a:t>Los buscadores como Google, </a:t>
            </a:r>
            <a:r>
              <a:rPr lang="es-ES_tradnl" sz="2400" dirty="0" err="1">
                <a:solidFill>
                  <a:schemeClr val="tx1"/>
                </a:solidFill>
                <a:latin typeface="Agency FB" panose="020B0503020202020204" pitchFamily="34" charset="0"/>
              </a:rPr>
              <a:t>Yahoo</a:t>
            </a:r>
            <a:r>
              <a:rPr lang="es-ES_tradnl" sz="2400" dirty="0">
                <a:solidFill>
                  <a:schemeClr val="tx1"/>
                </a:solidFill>
                <a:latin typeface="Agency FB" panose="020B0503020202020204" pitchFamily="34" charset="0"/>
              </a:rPr>
              <a:t>, Bing están programados para realizar web </a:t>
            </a:r>
            <a:r>
              <a:rPr lang="es-ES_tradnl" sz="2400" dirty="0" err="1">
                <a:solidFill>
                  <a:schemeClr val="tx1"/>
                </a:solidFill>
                <a:latin typeface="Agency FB" panose="020B0503020202020204" pitchFamily="34" charset="0"/>
              </a:rPr>
              <a:t>scraping</a:t>
            </a:r>
            <a:r>
              <a:rPr lang="es-ES_tradnl" sz="2400" dirty="0">
                <a:solidFill>
                  <a:schemeClr val="tx1"/>
                </a:solidFill>
                <a:latin typeface="Agency FB" panose="020B0503020202020204" pitchFamily="34" charset="0"/>
              </a:rPr>
              <a:t> ya que se encargan de rastrear sitios por toda la red, analizan sus contenidos y finalmente lo clasifican mostrando un listado con las coincidencias encontradas.</a:t>
            </a:r>
            <a:endParaRPr lang="en-US"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07609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C201292-0D67-4E5A-BBE6-E063127F51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4289" y="1567946"/>
            <a:ext cx="10103421" cy="4184783"/>
          </a:xfrm>
          <a:prstGeom prst="rect">
            <a:avLst/>
          </a:prstGeom>
          <a:noFill/>
          <a:ln>
            <a:noFill/>
          </a:ln>
        </p:spPr>
      </p:pic>
      <p:sp>
        <p:nvSpPr>
          <p:cNvPr id="3" name="TextBox 16">
            <a:extLst>
              <a:ext uri="{FF2B5EF4-FFF2-40B4-BE49-F238E27FC236}">
                <a16:creationId xmlns:a16="http://schemas.microsoft.com/office/drawing/2014/main" id="{C3C225D9-725B-45A2-995B-078F75866F66}"/>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WEB SCRAPING</a:t>
            </a:r>
          </a:p>
        </p:txBody>
      </p:sp>
    </p:spTree>
    <p:extLst>
      <p:ext uri="{BB962C8B-B14F-4D97-AF65-F5344CB8AC3E}">
        <p14:creationId xmlns:p14="http://schemas.microsoft.com/office/powerpoint/2010/main" val="200464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DC2F4314-2AD3-4FF2-ADA4-D1B47062D402}"/>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WEB SCRAPING</a:t>
            </a:r>
          </a:p>
        </p:txBody>
      </p:sp>
      <p:pic>
        <p:nvPicPr>
          <p:cNvPr id="2050" name="Picture 2" descr="Resultado de imagen para empresas digitales">
            <a:extLst>
              <a:ext uri="{FF2B5EF4-FFF2-40B4-BE49-F238E27FC236}">
                <a16:creationId xmlns:a16="http://schemas.microsoft.com/office/drawing/2014/main" id="{543207DC-5A37-4447-97FC-93D154DBA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22" y="1158919"/>
            <a:ext cx="4143121" cy="2195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98745ACB-822D-4A0E-BF4B-934E4943DA78}"/>
              </a:ext>
            </a:extLst>
          </p:cNvPr>
          <p:cNvSpPr/>
          <p:nvPr/>
        </p:nvSpPr>
        <p:spPr>
          <a:xfrm>
            <a:off x="5943600" y="1253216"/>
            <a:ext cx="5166378" cy="2005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300" dirty="0">
                <a:solidFill>
                  <a:schemeClr val="tx1"/>
                </a:solidFill>
                <a:latin typeface="Agency FB" panose="020B0503020202020204" pitchFamily="34" charset="0"/>
              </a:rPr>
              <a:t>Su popularidad ha ido aumentando en las empresas digitales ya que presenta ventajas frente a sus competidores al permitir la detección de cambios de sus sitios web y conocer si lanzan nuevos productos, sus precios, ofertas, etc. </a:t>
            </a:r>
            <a:endParaRPr lang="en-US" sz="2300" dirty="0">
              <a:solidFill>
                <a:schemeClr val="tx1"/>
              </a:solidFill>
              <a:latin typeface="Agency FB" panose="020B0503020202020204" pitchFamily="34" charset="0"/>
            </a:endParaRPr>
          </a:p>
        </p:txBody>
      </p:sp>
      <p:pic>
        <p:nvPicPr>
          <p:cNvPr id="2052" name="Picture 4" descr="Resultado de imagen para trivago">
            <a:extLst>
              <a:ext uri="{FF2B5EF4-FFF2-40B4-BE49-F238E27FC236}">
                <a16:creationId xmlns:a16="http://schemas.microsoft.com/office/drawing/2014/main" id="{42B6193D-8522-44FA-B889-CC51BCE9E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052" b="34409"/>
          <a:stretch/>
        </p:blipFill>
        <p:spPr bwMode="auto">
          <a:xfrm>
            <a:off x="1343301" y="3996326"/>
            <a:ext cx="3019018" cy="1042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AutoShape 6" descr="Resultado de imagen para kayak vuelos">
            <a:extLst>
              <a:ext uri="{FF2B5EF4-FFF2-40B4-BE49-F238E27FC236}">
                <a16:creationId xmlns:a16="http://schemas.microsoft.com/office/drawing/2014/main" id="{553F21D1-CF70-4FAF-8E10-B7E650004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Resultado de imagen para kayak vuelos">
            <a:extLst>
              <a:ext uri="{FF2B5EF4-FFF2-40B4-BE49-F238E27FC236}">
                <a16:creationId xmlns:a16="http://schemas.microsoft.com/office/drawing/2014/main" id="{2643823E-4619-4156-9688-BC1B8785CC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278" b="24038"/>
          <a:stretch/>
        </p:blipFill>
        <p:spPr bwMode="auto">
          <a:xfrm>
            <a:off x="5123188" y="3961125"/>
            <a:ext cx="3566886" cy="1042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Resultado de imagen para despegar">
            <a:extLst>
              <a:ext uri="{FF2B5EF4-FFF2-40B4-BE49-F238E27FC236}">
                <a16:creationId xmlns:a16="http://schemas.microsoft.com/office/drawing/2014/main" id="{59F023BE-2AFB-49B2-8707-7561AC1DD5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483" y="5248719"/>
            <a:ext cx="3416654" cy="936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Resultado de imagen para e dreams">
            <a:extLst>
              <a:ext uri="{FF2B5EF4-FFF2-40B4-BE49-F238E27FC236}">
                <a16:creationId xmlns:a16="http://schemas.microsoft.com/office/drawing/2014/main" id="{37AF4F5A-BE3C-477C-9034-3D36A4480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7372" y="4119182"/>
            <a:ext cx="2378884" cy="797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Resultado de imagen para booking">
            <a:extLst>
              <a:ext uri="{FF2B5EF4-FFF2-40B4-BE49-F238E27FC236}">
                <a16:creationId xmlns:a16="http://schemas.microsoft.com/office/drawing/2014/main" id="{12E05BA8-15E5-4F62-B2BE-15C4919CB5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315" t="30238" r="6651" b="41862"/>
          <a:stretch/>
        </p:blipFill>
        <p:spPr bwMode="auto">
          <a:xfrm>
            <a:off x="5021233" y="5342338"/>
            <a:ext cx="3668841" cy="690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TELEVISIÓN DIGITAL TERRESTRE (TDT)</a:t>
            </a:r>
            <a:endParaRPr lang="es-EC" sz="3200" dirty="0">
              <a:solidFill>
                <a:schemeClr val="bg2">
                  <a:lumMod val="50000"/>
                </a:schemeClr>
              </a:solidFill>
              <a:latin typeface="Agency FB" panose="020B0503020202020204" pitchFamily="34" charset="0"/>
            </a:endParaRPr>
          </a:p>
        </p:txBody>
      </p:sp>
    </p:spTree>
    <p:extLst>
      <p:ext uri="{BB962C8B-B14F-4D97-AF65-F5344CB8AC3E}">
        <p14:creationId xmlns:p14="http://schemas.microsoft.com/office/powerpoint/2010/main" val="1118938772"/>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2AC8AA0E-7D0D-44DC-9D48-2A5CDF480065}"/>
              </a:ext>
            </a:extLst>
          </p:cNvPr>
          <p:cNvSpPr txBox="1"/>
          <p:nvPr/>
        </p:nvSpPr>
        <p:spPr>
          <a:xfrm>
            <a:off x="160421" y="329374"/>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TELEVISIÓN DIGITAL TERRESTRE (TDT)</a:t>
            </a:r>
            <a:endParaRPr lang="es-EC" sz="3200" dirty="0">
              <a:solidFill>
                <a:schemeClr val="bg2">
                  <a:lumMod val="50000"/>
                </a:schemeClr>
              </a:solidFill>
              <a:latin typeface="Agency FB" panose="020B0503020202020204" pitchFamily="34" charset="0"/>
            </a:endParaRPr>
          </a:p>
        </p:txBody>
      </p:sp>
      <p:sp>
        <p:nvSpPr>
          <p:cNvPr id="3" name="Rectángulo: esquinas redondeadas 2">
            <a:extLst>
              <a:ext uri="{FF2B5EF4-FFF2-40B4-BE49-F238E27FC236}">
                <a16:creationId xmlns:a16="http://schemas.microsoft.com/office/drawing/2014/main" id="{D891DB4B-8F07-4022-BA0A-89F3DE912F82}"/>
              </a:ext>
            </a:extLst>
          </p:cNvPr>
          <p:cNvSpPr/>
          <p:nvPr/>
        </p:nvSpPr>
        <p:spPr>
          <a:xfrm>
            <a:off x="5149045" y="1758588"/>
            <a:ext cx="6107837" cy="14914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300" dirty="0">
                <a:solidFill>
                  <a:schemeClr val="tx1"/>
                </a:solidFill>
                <a:latin typeface="Agency FB" panose="020B0503020202020204" pitchFamily="34" charset="0"/>
              </a:rPr>
              <a:t>La Televisión Digital Terrestre (TDT) es una nueva tecnología que permite transmitir la señal de televisión en formato digital (codifica su señal en forma binaria), reemplazando la tradicional señal analógica</a:t>
            </a:r>
            <a:endParaRPr lang="en-US" sz="2300" dirty="0">
              <a:solidFill>
                <a:schemeClr val="tx1"/>
              </a:solidFill>
              <a:latin typeface="Agency FB" panose="020B0503020202020204" pitchFamily="34" charset="0"/>
            </a:endParaRPr>
          </a:p>
        </p:txBody>
      </p:sp>
      <p:pic>
        <p:nvPicPr>
          <p:cNvPr id="4" name="Picture 2" descr="Resultado de imagen para evolucion de la television analoga a digital">
            <a:extLst>
              <a:ext uri="{FF2B5EF4-FFF2-40B4-BE49-F238E27FC236}">
                <a16:creationId xmlns:a16="http://schemas.microsoft.com/office/drawing/2014/main" id="{5B9AC985-2415-4031-81CE-13B9C31EA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77" y="1682143"/>
            <a:ext cx="3855746" cy="3786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737CDC08-F923-4375-96EE-679EFD251A49}"/>
              </a:ext>
            </a:extLst>
          </p:cNvPr>
          <p:cNvSpPr/>
          <p:nvPr/>
        </p:nvSpPr>
        <p:spPr>
          <a:xfrm>
            <a:off x="5149044" y="3784108"/>
            <a:ext cx="6107837" cy="140045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300">
                <a:solidFill>
                  <a:schemeClr val="tx1"/>
                </a:solidFill>
                <a:latin typeface="Agency FB" panose="020B0503020202020204" pitchFamily="34" charset="0"/>
              </a:rPr>
              <a:t>Existen otras plataformas de TV digital (cable, satélite, IPTV), las cuales ofrecen el servicio de televisión pagada, y uno de los errores más comunes es confundirlas con la señal de la TDT</a:t>
            </a:r>
            <a:endParaRPr lang="en-US" sz="2300">
              <a:solidFill>
                <a:schemeClr val="tx1"/>
              </a:solidFill>
              <a:latin typeface="Agency FB" panose="020B0503020202020204" pitchFamily="34" charset="0"/>
            </a:endParaRPr>
          </a:p>
        </p:txBody>
      </p:sp>
    </p:spTree>
    <p:extLst>
      <p:ext uri="{BB962C8B-B14F-4D97-AF65-F5344CB8AC3E}">
        <p14:creationId xmlns:p14="http://schemas.microsoft.com/office/powerpoint/2010/main" val="131083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4EFC67AF-0F5F-4818-9092-54393F2F3138}"/>
              </a:ext>
            </a:extLst>
          </p:cNvPr>
          <p:cNvSpPr txBox="1"/>
          <p:nvPr/>
        </p:nvSpPr>
        <p:spPr>
          <a:xfrm>
            <a:off x="160421" y="329374"/>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TELEVISIÓN DIGITAL TERRESTRE (TDT)</a:t>
            </a:r>
            <a:endParaRPr lang="es-EC" sz="3200" dirty="0">
              <a:solidFill>
                <a:schemeClr val="bg2">
                  <a:lumMod val="50000"/>
                </a:schemeClr>
              </a:solidFill>
              <a:latin typeface="Agency FB" panose="020B0503020202020204" pitchFamily="34" charset="0"/>
            </a:endParaRPr>
          </a:p>
        </p:txBody>
      </p:sp>
      <p:pic>
        <p:nvPicPr>
          <p:cNvPr id="4" name="Imagen 3">
            <a:extLst>
              <a:ext uri="{FF2B5EF4-FFF2-40B4-BE49-F238E27FC236}">
                <a16:creationId xmlns:a16="http://schemas.microsoft.com/office/drawing/2014/main" id="{612977E1-F0FB-4C70-8AA0-031AD8A6A2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19" y="1240235"/>
            <a:ext cx="6904164" cy="2301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n 4">
            <a:extLst>
              <a:ext uri="{FF2B5EF4-FFF2-40B4-BE49-F238E27FC236}">
                <a16:creationId xmlns:a16="http://schemas.microsoft.com/office/drawing/2014/main" id="{D3DF1011-1BBA-4ABC-AFD8-C6A175BCA1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678" y="3868067"/>
            <a:ext cx="7779163" cy="2130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8605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E76EECDA-FA74-466A-90D6-69453FE93950}"/>
              </a:ext>
            </a:extLst>
          </p:cNvPr>
          <p:cNvSpPr txBox="1"/>
          <p:nvPr/>
        </p:nvSpPr>
        <p:spPr>
          <a:xfrm>
            <a:off x="160421" y="329374"/>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TELEVISIÓN DIGITAL TERRESTRE (TDT)</a:t>
            </a:r>
            <a:endParaRPr lang="es-EC" sz="3200" dirty="0">
              <a:solidFill>
                <a:schemeClr val="bg2">
                  <a:lumMod val="50000"/>
                </a:schemeClr>
              </a:solidFill>
              <a:latin typeface="Agency FB" panose="020B0503020202020204" pitchFamily="34" charset="0"/>
            </a:endParaRPr>
          </a:p>
        </p:txBody>
      </p:sp>
      <p:pic>
        <p:nvPicPr>
          <p:cNvPr id="1026" name="Picture 2" descr="Resultado de imagen para ESTANDARES TDT&quot;">
            <a:extLst>
              <a:ext uri="{FF2B5EF4-FFF2-40B4-BE49-F238E27FC236}">
                <a16:creationId xmlns:a16="http://schemas.microsoft.com/office/drawing/2014/main" id="{7B31CB4C-D529-4F16-88B7-F59824576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00" y="914149"/>
            <a:ext cx="10666530" cy="540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8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2DD165C1-4BF5-48F0-A6E3-35A9A43852E2}"/>
              </a:ext>
            </a:extLst>
          </p:cNvPr>
          <p:cNvSpPr txBox="1"/>
          <p:nvPr/>
        </p:nvSpPr>
        <p:spPr>
          <a:xfrm>
            <a:off x="160421" y="329374"/>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TELEVISIÓN DIGITAL TERRESTRE (TDT)</a:t>
            </a:r>
            <a:endParaRPr lang="es-EC" sz="3200" dirty="0">
              <a:solidFill>
                <a:schemeClr val="bg2">
                  <a:lumMod val="50000"/>
                </a:schemeClr>
              </a:solidFill>
              <a:latin typeface="Agency FB" panose="020B0503020202020204" pitchFamily="34" charset="0"/>
            </a:endParaRPr>
          </a:p>
        </p:txBody>
      </p:sp>
      <p:graphicFrame>
        <p:nvGraphicFramePr>
          <p:cNvPr id="3" name="Diagrama 2">
            <a:extLst>
              <a:ext uri="{FF2B5EF4-FFF2-40B4-BE49-F238E27FC236}">
                <a16:creationId xmlns:a16="http://schemas.microsoft.com/office/drawing/2014/main" id="{43A81063-9A44-45F2-972B-F8A32176E73F}"/>
              </a:ext>
            </a:extLst>
          </p:cNvPr>
          <p:cNvGraphicFramePr/>
          <p:nvPr>
            <p:extLst>
              <p:ext uri="{D42A27DB-BD31-4B8C-83A1-F6EECF244321}">
                <p14:modId xmlns:p14="http://schemas.microsoft.com/office/powerpoint/2010/main" val="1961714327"/>
              </p:ext>
            </p:extLst>
          </p:nvPr>
        </p:nvGraphicFramePr>
        <p:xfrm>
          <a:off x="975853" y="914149"/>
          <a:ext cx="10230823" cy="600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FE4D9E44-DAB5-4DB0-AE8C-9FA01E084270}"/>
              </a:ext>
            </a:extLst>
          </p:cNvPr>
          <p:cNvSpPr/>
          <p:nvPr/>
        </p:nvSpPr>
        <p:spPr>
          <a:xfrm>
            <a:off x="7750205" y="1269507"/>
            <a:ext cx="3613211" cy="101205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000" dirty="0">
                <a:solidFill>
                  <a:schemeClr val="tx1"/>
                </a:solidFill>
                <a:latin typeface="Agency FB" panose="020B0503020202020204" pitchFamily="34" charset="0"/>
              </a:rPr>
              <a:t>Con la transmisión de la señal en formato digital se podrá aprovechar de mejor manera el espectro radioeléctrico</a:t>
            </a:r>
            <a:endParaRPr lang="en-US" sz="20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31731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514928" y="3900069"/>
            <a:ext cx="190500" cy="190500"/>
          </a:xfrm>
          <a:prstGeom prst="ellipse">
            <a:avLst/>
          </a:prstGeom>
          <a:solidFill>
            <a:srgbClr val="5A1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868629C6-9D56-44C4-A90C-D16F2E7AA94B}"/>
              </a:ext>
            </a:extLst>
          </p:cNvPr>
          <p:cNvSpPr/>
          <p:nvPr/>
        </p:nvSpPr>
        <p:spPr>
          <a:xfrm>
            <a:off x="1395865" y="3781006"/>
            <a:ext cx="428626" cy="428626"/>
          </a:xfrm>
          <a:prstGeom prst="donut">
            <a:avLst>
              <a:gd name="adj" fmla="val 5281"/>
            </a:avLst>
          </a:prstGeom>
          <a:solidFill>
            <a:srgbClr val="5A1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610179" y="4342505"/>
            <a:ext cx="0" cy="1033387"/>
          </a:xfrm>
          <a:prstGeom prst="line">
            <a:avLst/>
          </a:prstGeom>
          <a:ln w="19050">
            <a:solidFill>
              <a:srgbClr val="5A1745"/>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548058" y="5350759"/>
            <a:ext cx="124240" cy="124240"/>
          </a:xfrm>
          <a:prstGeom prst="ellipse">
            <a:avLst/>
          </a:prstGeom>
          <a:solidFill>
            <a:srgbClr val="5A1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59B938-7387-4E6C-B81C-CA1B61488588}"/>
              </a:ext>
            </a:extLst>
          </p:cNvPr>
          <p:cNvSpPr txBox="1"/>
          <p:nvPr/>
        </p:nvSpPr>
        <p:spPr>
          <a:xfrm>
            <a:off x="852485" y="2961830"/>
            <a:ext cx="1515386" cy="646331"/>
          </a:xfrm>
          <a:prstGeom prst="rect">
            <a:avLst/>
          </a:prstGeom>
          <a:noFill/>
        </p:spPr>
        <p:txBody>
          <a:bodyPr wrap="square" rtlCol="0">
            <a:spAutoFit/>
          </a:bodyPr>
          <a:lstStyle/>
          <a:p>
            <a:pPr algn="ctr"/>
            <a:r>
              <a:rPr lang="en-US" sz="3600" dirty="0">
                <a:solidFill>
                  <a:srgbClr val="5A1745"/>
                </a:solidFill>
                <a:latin typeface="Agency FB" panose="020B0503020202020204" pitchFamily="34" charset="0"/>
              </a:rPr>
              <a:t>2000</a:t>
            </a:r>
          </a:p>
        </p:txBody>
      </p:sp>
      <p:sp>
        <p:nvSpPr>
          <p:cNvPr id="17" name="TextBox 16">
            <a:extLst>
              <a:ext uri="{FF2B5EF4-FFF2-40B4-BE49-F238E27FC236}">
                <a16:creationId xmlns:a16="http://schemas.microsoft.com/office/drawing/2014/main" id="{E623F98E-5FFF-4701-A99F-87B202C66033}"/>
              </a:ext>
            </a:extLst>
          </p:cNvPr>
          <p:cNvSpPr txBox="1"/>
          <p:nvPr/>
        </p:nvSpPr>
        <p:spPr>
          <a:xfrm>
            <a:off x="633473" y="5730648"/>
            <a:ext cx="2048866" cy="369332"/>
          </a:xfrm>
          <a:prstGeom prst="rect">
            <a:avLst/>
          </a:prstGeom>
          <a:noFill/>
        </p:spPr>
        <p:txBody>
          <a:bodyPr wrap="square" rtlCol="0">
            <a:spAutoFit/>
          </a:bodyPr>
          <a:lstStyle/>
          <a:p>
            <a:pPr algn="ctr"/>
            <a:r>
              <a:rPr lang="es-EC" dirty="0">
                <a:solidFill>
                  <a:schemeClr val="bg2">
                    <a:lumMod val="50000"/>
                  </a:schemeClr>
                </a:solidFill>
                <a:latin typeface="Agency FB" panose="020B0503020202020204" pitchFamily="34" charset="0"/>
              </a:rPr>
              <a:t>TELEVISIÓN ANALÓGICA</a:t>
            </a:r>
          </a:p>
        </p:txBody>
      </p:sp>
      <p:sp>
        <p:nvSpPr>
          <p:cNvPr id="18" name="Arc 17">
            <a:extLst>
              <a:ext uri="{FF2B5EF4-FFF2-40B4-BE49-F238E27FC236}">
                <a16:creationId xmlns:a16="http://schemas.microsoft.com/office/drawing/2014/main"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037A3CB3-AA60-41C6-B92B-B84EC0A87E61}"/>
              </a:ext>
            </a:extLst>
          </p:cNvPr>
          <p:cNvSpPr/>
          <p:nvPr/>
        </p:nvSpPr>
        <p:spPr>
          <a:xfrm>
            <a:off x="3753406" y="3900069"/>
            <a:ext cx="190500" cy="190500"/>
          </a:xfrm>
          <a:prstGeom prst="ellipse">
            <a:avLst/>
          </a:prstGeom>
          <a:solidFill>
            <a:srgbClr val="930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id="{5AB77009-91CD-4089-A339-205E1FD860BA}"/>
              </a:ext>
            </a:extLst>
          </p:cNvPr>
          <p:cNvSpPr/>
          <p:nvPr/>
        </p:nvSpPr>
        <p:spPr>
          <a:xfrm>
            <a:off x="3634343" y="3781006"/>
            <a:ext cx="428626" cy="428626"/>
          </a:xfrm>
          <a:prstGeom prst="donut">
            <a:avLst>
              <a:gd name="adj" fmla="val 5281"/>
            </a:avLst>
          </a:prstGeom>
          <a:solidFill>
            <a:srgbClr val="930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3848657" y="2614747"/>
            <a:ext cx="0" cy="1033387"/>
          </a:xfrm>
          <a:prstGeom prst="line">
            <a:avLst/>
          </a:prstGeom>
          <a:ln w="19050">
            <a:solidFill>
              <a:srgbClr val="93093D"/>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3786536" y="2568391"/>
            <a:ext cx="124240" cy="124240"/>
          </a:xfrm>
          <a:prstGeom prst="ellipse">
            <a:avLst/>
          </a:prstGeom>
          <a:solidFill>
            <a:srgbClr val="930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97ECE7-7E0E-48D0-9C27-6FB0E3DB79DD}"/>
              </a:ext>
            </a:extLst>
          </p:cNvPr>
          <p:cNvSpPr txBox="1"/>
          <p:nvPr/>
        </p:nvSpPr>
        <p:spPr>
          <a:xfrm>
            <a:off x="3090963" y="4382611"/>
            <a:ext cx="1515386" cy="646331"/>
          </a:xfrm>
          <a:prstGeom prst="rect">
            <a:avLst/>
          </a:prstGeom>
          <a:noFill/>
        </p:spPr>
        <p:txBody>
          <a:bodyPr wrap="square" rtlCol="0">
            <a:spAutoFit/>
          </a:bodyPr>
          <a:lstStyle/>
          <a:p>
            <a:pPr algn="ctr"/>
            <a:r>
              <a:rPr lang="en-US" sz="3600" dirty="0">
                <a:solidFill>
                  <a:srgbClr val="93093D"/>
                </a:solidFill>
                <a:latin typeface="Agency FB" panose="020B0503020202020204" pitchFamily="34" charset="0"/>
              </a:rPr>
              <a:t>2009</a:t>
            </a:r>
          </a:p>
        </p:txBody>
      </p:sp>
      <p:sp>
        <p:nvSpPr>
          <p:cNvPr id="27" name="Arc 26">
            <a:extLst>
              <a:ext uri="{FF2B5EF4-FFF2-40B4-BE49-F238E27FC236}">
                <a16:creationId xmlns:a16="http://schemas.microsoft.com/office/drawing/2014/main"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id="{CDCB9A2B-6699-4804-99AE-7A924FDA4340}"/>
              </a:ext>
            </a:extLst>
          </p:cNvPr>
          <p:cNvSpPr/>
          <p:nvPr/>
        </p:nvSpPr>
        <p:spPr>
          <a:xfrm>
            <a:off x="6006839" y="3900069"/>
            <a:ext cx="190500" cy="190500"/>
          </a:xfrm>
          <a:prstGeom prst="ellipse">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id="{3A6CDF07-EF0B-4379-8FBF-3718BD896047}"/>
              </a:ext>
            </a:extLst>
          </p:cNvPr>
          <p:cNvSpPr/>
          <p:nvPr/>
        </p:nvSpPr>
        <p:spPr>
          <a:xfrm>
            <a:off x="5887776" y="3781006"/>
            <a:ext cx="428626" cy="428626"/>
          </a:xfrm>
          <a:prstGeom prst="donut">
            <a:avLst>
              <a:gd name="adj" fmla="val 5281"/>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6102090" y="4342505"/>
            <a:ext cx="0" cy="1033387"/>
          </a:xfrm>
          <a:prstGeom prst="line">
            <a:avLst/>
          </a:prstGeom>
          <a:ln w="19050">
            <a:solidFill>
              <a:srgbClr val="CA0034"/>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6039969" y="5350759"/>
            <a:ext cx="124240" cy="124240"/>
          </a:xfrm>
          <a:prstGeom prst="ellipse">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BE7D141-E60D-4B00-AA4B-1F588212DCAD}"/>
              </a:ext>
            </a:extLst>
          </p:cNvPr>
          <p:cNvSpPr txBox="1"/>
          <p:nvPr/>
        </p:nvSpPr>
        <p:spPr>
          <a:xfrm>
            <a:off x="5344396" y="2961830"/>
            <a:ext cx="1515386" cy="646331"/>
          </a:xfrm>
          <a:prstGeom prst="rect">
            <a:avLst/>
          </a:prstGeom>
          <a:noFill/>
        </p:spPr>
        <p:txBody>
          <a:bodyPr wrap="square" rtlCol="0">
            <a:spAutoFit/>
          </a:bodyPr>
          <a:lstStyle/>
          <a:p>
            <a:pPr algn="ctr"/>
            <a:r>
              <a:rPr lang="en-US" sz="3600" dirty="0">
                <a:solidFill>
                  <a:srgbClr val="CA0034"/>
                </a:solidFill>
                <a:latin typeface="Agency FB" panose="020B0503020202020204" pitchFamily="34" charset="0"/>
              </a:rPr>
              <a:t>2010</a:t>
            </a:r>
          </a:p>
        </p:txBody>
      </p:sp>
      <p:sp>
        <p:nvSpPr>
          <p:cNvPr id="45" name="Arc 44">
            <a:extLst>
              <a:ext uri="{FF2B5EF4-FFF2-40B4-BE49-F238E27FC236}">
                <a16:creationId xmlns:a16="http://schemas.microsoft.com/office/drawing/2014/main"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id="{86694F26-80D5-467D-94C4-C9C860517F5F}"/>
              </a:ext>
            </a:extLst>
          </p:cNvPr>
          <p:cNvSpPr/>
          <p:nvPr/>
        </p:nvSpPr>
        <p:spPr>
          <a:xfrm>
            <a:off x="8270588" y="3900069"/>
            <a:ext cx="190500" cy="190500"/>
          </a:xfrm>
          <a:prstGeom prst="ellipse">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id="{B0789B4A-0620-4211-9109-6DBE9A07FE51}"/>
              </a:ext>
            </a:extLst>
          </p:cNvPr>
          <p:cNvSpPr/>
          <p:nvPr/>
        </p:nvSpPr>
        <p:spPr>
          <a:xfrm>
            <a:off x="8151525" y="3781006"/>
            <a:ext cx="428626" cy="428626"/>
          </a:xfrm>
          <a:prstGeom prst="donut">
            <a:avLst>
              <a:gd name="adj" fmla="val 5281"/>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8365839" y="2614747"/>
            <a:ext cx="0" cy="1033387"/>
          </a:xfrm>
          <a:prstGeom prst="line">
            <a:avLst/>
          </a:prstGeom>
          <a:ln w="19050">
            <a:solidFill>
              <a:srgbClr val="FF5626"/>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8303718" y="2568391"/>
            <a:ext cx="124240" cy="124240"/>
          </a:xfrm>
          <a:prstGeom prst="ellipse">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5F62DC2-C651-4B22-B4CB-1846861868F6}"/>
              </a:ext>
            </a:extLst>
          </p:cNvPr>
          <p:cNvSpPr txBox="1"/>
          <p:nvPr/>
        </p:nvSpPr>
        <p:spPr>
          <a:xfrm>
            <a:off x="7608145" y="4382611"/>
            <a:ext cx="1515386" cy="646331"/>
          </a:xfrm>
          <a:prstGeom prst="rect">
            <a:avLst/>
          </a:prstGeom>
          <a:noFill/>
        </p:spPr>
        <p:txBody>
          <a:bodyPr wrap="square" rtlCol="0">
            <a:spAutoFit/>
          </a:bodyPr>
          <a:lstStyle/>
          <a:p>
            <a:pPr algn="ctr"/>
            <a:r>
              <a:rPr lang="en-US" sz="3600" dirty="0">
                <a:solidFill>
                  <a:srgbClr val="FF5626"/>
                </a:solidFill>
                <a:latin typeface="Agency FB" panose="020B0503020202020204" pitchFamily="34" charset="0"/>
              </a:rPr>
              <a:t>2012</a:t>
            </a:r>
          </a:p>
        </p:txBody>
      </p:sp>
      <p:sp>
        <p:nvSpPr>
          <p:cNvPr id="53" name="Arc 52">
            <a:extLst>
              <a:ext uri="{FF2B5EF4-FFF2-40B4-BE49-F238E27FC236}">
                <a16:creationId xmlns:a16="http://schemas.microsoft.com/office/drawing/2014/main"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id="{4A6EEA54-5314-432F-B5DF-B223248AB8AA}"/>
              </a:ext>
            </a:extLst>
          </p:cNvPr>
          <p:cNvSpPr/>
          <p:nvPr/>
        </p:nvSpPr>
        <p:spPr>
          <a:xfrm>
            <a:off x="10508515" y="3900069"/>
            <a:ext cx="190500" cy="190500"/>
          </a:xfrm>
          <a:prstGeom prst="ellipse">
            <a:avLst/>
          </a:prstGeom>
          <a:solidFill>
            <a:srgbClr val="FF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id="{0C983C23-7914-456E-AA37-90FEEBD851C0}"/>
              </a:ext>
            </a:extLst>
          </p:cNvPr>
          <p:cNvSpPr/>
          <p:nvPr/>
        </p:nvSpPr>
        <p:spPr>
          <a:xfrm>
            <a:off x="10389452" y="3781006"/>
            <a:ext cx="428626" cy="428626"/>
          </a:xfrm>
          <a:prstGeom prst="donut">
            <a:avLst>
              <a:gd name="adj" fmla="val 5281"/>
            </a:avLst>
          </a:prstGeom>
          <a:solidFill>
            <a:srgbClr val="FF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10603766" y="4342505"/>
            <a:ext cx="0" cy="1033387"/>
          </a:xfrm>
          <a:prstGeom prst="line">
            <a:avLst/>
          </a:prstGeom>
          <a:ln w="19050">
            <a:solidFill>
              <a:srgbClr val="FFC500"/>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10541645" y="5350759"/>
            <a:ext cx="124240" cy="124240"/>
          </a:xfrm>
          <a:prstGeom prst="ellipse">
            <a:avLst/>
          </a:prstGeom>
          <a:solidFill>
            <a:srgbClr val="FF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93BBA26-6FB6-4EDA-AE7C-332D388F6619}"/>
              </a:ext>
            </a:extLst>
          </p:cNvPr>
          <p:cNvSpPr txBox="1"/>
          <p:nvPr/>
        </p:nvSpPr>
        <p:spPr>
          <a:xfrm>
            <a:off x="9846072" y="2961830"/>
            <a:ext cx="1515386" cy="646331"/>
          </a:xfrm>
          <a:prstGeom prst="rect">
            <a:avLst/>
          </a:prstGeom>
          <a:noFill/>
        </p:spPr>
        <p:txBody>
          <a:bodyPr wrap="square" rtlCol="0">
            <a:spAutoFit/>
          </a:bodyPr>
          <a:lstStyle/>
          <a:p>
            <a:pPr algn="ctr"/>
            <a:r>
              <a:rPr lang="en-US" sz="3600" dirty="0">
                <a:solidFill>
                  <a:srgbClr val="FFC500"/>
                </a:solidFill>
                <a:latin typeface="Agency FB" panose="020B0503020202020204" pitchFamily="34" charset="0"/>
              </a:rPr>
              <a:t>2013</a:t>
            </a: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651657" y="6212376"/>
            <a:ext cx="2048865" cy="0"/>
          </a:xfrm>
          <a:prstGeom prst="line">
            <a:avLst/>
          </a:prstGeom>
          <a:ln w="19050">
            <a:solidFill>
              <a:srgbClr val="5A174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5131605" y="6212376"/>
            <a:ext cx="2048865" cy="0"/>
          </a:xfrm>
          <a:prstGeom prst="line">
            <a:avLst/>
          </a:prstGeom>
          <a:ln w="19050">
            <a:solidFill>
              <a:srgbClr val="CA003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9655100" y="6212376"/>
            <a:ext cx="2048865" cy="0"/>
          </a:xfrm>
          <a:prstGeom prst="line">
            <a:avLst/>
          </a:prstGeom>
          <a:ln w="19050">
            <a:solidFill>
              <a:srgbClr val="FFC5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2807969" y="1835312"/>
            <a:ext cx="2048865" cy="0"/>
          </a:xfrm>
          <a:prstGeom prst="line">
            <a:avLst/>
          </a:prstGeom>
          <a:ln w="19050">
            <a:solidFill>
              <a:srgbClr val="93093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7328027" y="1835312"/>
            <a:ext cx="2048865" cy="0"/>
          </a:xfrm>
          <a:prstGeom prst="line">
            <a:avLst/>
          </a:prstGeom>
          <a:ln w="19050">
            <a:solidFill>
              <a:srgbClr val="FF5626"/>
            </a:solidFill>
          </a:ln>
        </p:spPr>
        <p:style>
          <a:lnRef idx="1">
            <a:schemeClr val="accent1"/>
          </a:lnRef>
          <a:fillRef idx="0">
            <a:schemeClr val="accent1"/>
          </a:fillRef>
          <a:effectRef idx="0">
            <a:schemeClr val="accent1"/>
          </a:effectRef>
          <a:fontRef idx="minor">
            <a:schemeClr val="tx1"/>
          </a:fontRef>
        </p:style>
      </p:cxnSp>
      <p:sp>
        <p:nvSpPr>
          <p:cNvPr id="62" name="TextBox 16">
            <a:extLst>
              <a:ext uri="{FF2B5EF4-FFF2-40B4-BE49-F238E27FC236}">
                <a16:creationId xmlns:a16="http://schemas.microsoft.com/office/drawing/2014/main" id="{E623F98E-5FFF-4701-A99F-87B202C66033}"/>
              </a:ext>
            </a:extLst>
          </p:cNvPr>
          <p:cNvSpPr txBox="1"/>
          <p:nvPr/>
        </p:nvSpPr>
        <p:spPr>
          <a:xfrm>
            <a:off x="2700523" y="1925563"/>
            <a:ext cx="2272530" cy="646331"/>
          </a:xfrm>
          <a:prstGeom prst="rect">
            <a:avLst/>
          </a:prstGeom>
          <a:noFill/>
        </p:spPr>
        <p:txBody>
          <a:bodyPr wrap="square" rtlCol="0">
            <a:spAutoFit/>
          </a:bodyPr>
          <a:lstStyle/>
          <a:p>
            <a:pPr algn="ctr"/>
            <a:r>
              <a:rPr lang="es-EC" dirty="0">
                <a:solidFill>
                  <a:schemeClr val="bg2">
                    <a:lumMod val="50000"/>
                  </a:schemeClr>
                </a:solidFill>
                <a:latin typeface="Agency FB" panose="020B0503020202020204" pitchFamily="34" charset="0"/>
              </a:rPr>
              <a:t>SE ANALIZAN ESTÁNDARES DE TRANSMISIÓN PARA LA </a:t>
            </a:r>
            <a:r>
              <a:rPr lang="es-EC" dirty="0" err="1">
                <a:solidFill>
                  <a:schemeClr val="bg2">
                    <a:lumMod val="50000"/>
                  </a:schemeClr>
                </a:solidFill>
                <a:latin typeface="Agency FB" panose="020B0503020202020204" pitchFamily="34" charset="0"/>
              </a:rPr>
              <a:t>TDT</a:t>
            </a:r>
            <a:endParaRPr lang="es-EC" dirty="0">
              <a:solidFill>
                <a:schemeClr val="bg2">
                  <a:lumMod val="50000"/>
                </a:schemeClr>
              </a:solidFill>
              <a:latin typeface="Agency FB" panose="020B0503020202020204" pitchFamily="34" charset="0"/>
            </a:endParaRPr>
          </a:p>
        </p:txBody>
      </p:sp>
      <p:sp>
        <p:nvSpPr>
          <p:cNvPr id="65" name="TextBox 16">
            <a:extLst>
              <a:ext uri="{FF2B5EF4-FFF2-40B4-BE49-F238E27FC236}">
                <a16:creationId xmlns:a16="http://schemas.microsoft.com/office/drawing/2014/main" id="{E623F98E-5FFF-4701-A99F-87B202C66033}"/>
              </a:ext>
            </a:extLst>
          </p:cNvPr>
          <p:cNvSpPr txBox="1"/>
          <p:nvPr/>
        </p:nvSpPr>
        <p:spPr>
          <a:xfrm>
            <a:off x="4856833" y="5566045"/>
            <a:ext cx="2471193" cy="646331"/>
          </a:xfrm>
          <a:prstGeom prst="rect">
            <a:avLst/>
          </a:prstGeom>
          <a:noFill/>
        </p:spPr>
        <p:txBody>
          <a:bodyPr wrap="square" rtlCol="0">
            <a:spAutoFit/>
          </a:bodyPr>
          <a:lstStyle/>
          <a:p>
            <a:pPr algn="ctr"/>
            <a:r>
              <a:rPr lang="es-EC" dirty="0" err="1">
                <a:solidFill>
                  <a:schemeClr val="bg2">
                    <a:lumMod val="50000"/>
                  </a:schemeClr>
                </a:solidFill>
                <a:latin typeface="Agency FB" panose="020B0503020202020204" pitchFamily="34" charset="0"/>
              </a:rPr>
              <a:t>MINTEL</a:t>
            </a:r>
            <a:r>
              <a:rPr lang="es-EC" dirty="0">
                <a:solidFill>
                  <a:schemeClr val="bg2">
                    <a:lumMod val="50000"/>
                  </a:schemeClr>
                </a:solidFill>
                <a:latin typeface="Agency FB" panose="020B0503020202020204" pitchFamily="34" charset="0"/>
              </a:rPr>
              <a:t> FIRMA LA ADOPCIÓN DEL SISTEMA </a:t>
            </a:r>
            <a:r>
              <a:rPr lang="es-EC" dirty="0" err="1">
                <a:solidFill>
                  <a:schemeClr val="bg2">
                    <a:lumMod val="50000"/>
                  </a:schemeClr>
                </a:solidFill>
                <a:latin typeface="Agency FB" panose="020B0503020202020204" pitchFamily="34" charset="0"/>
              </a:rPr>
              <a:t>ISDB</a:t>
            </a:r>
            <a:r>
              <a:rPr lang="es-EC" dirty="0">
                <a:solidFill>
                  <a:schemeClr val="bg2">
                    <a:lumMod val="50000"/>
                  </a:schemeClr>
                </a:solidFill>
                <a:latin typeface="Agency FB" panose="020B0503020202020204" pitchFamily="34" charset="0"/>
              </a:rPr>
              <a:t>-Tb</a:t>
            </a:r>
          </a:p>
        </p:txBody>
      </p:sp>
      <p:sp>
        <p:nvSpPr>
          <p:cNvPr id="72" name="TextBox 16">
            <a:extLst>
              <a:ext uri="{FF2B5EF4-FFF2-40B4-BE49-F238E27FC236}">
                <a16:creationId xmlns:a16="http://schemas.microsoft.com/office/drawing/2014/main" id="{E623F98E-5FFF-4701-A99F-87B202C66033}"/>
              </a:ext>
            </a:extLst>
          </p:cNvPr>
          <p:cNvSpPr txBox="1"/>
          <p:nvPr/>
        </p:nvSpPr>
        <p:spPr>
          <a:xfrm>
            <a:off x="7328026" y="1887115"/>
            <a:ext cx="2048866" cy="646331"/>
          </a:xfrm>
          <a:prstGeom prst="rect">
            <a:avLst/>
          </a:prstGeom>
          <a:noFill/>
        </p:spPr>
        <p:txBody>
          <a:bodyPr wrap="square" rtlCol="0">
            <a:spAutoFit/>
          </a:bodyPr>
          <a:lstStyle/>
          <a:p>
            <a:pPr algn="ctr"/>
            <a:r>
              <a:rPr lang="es-EC" dirty="0">
                <a:solidFill>
                  <a:schemeClr val="bg2">
                    <a:lumMod val="50000"/>
                  </a:schemeClr>
                </a:solidFill>
                <a:latin typeface="Agency FB" panose="020B0503020202020204" pitchFamily="34" charset="0"/>
              </a:rPr>
              <a:t>PRIMERAS PRUEBAS DE TRANSMISIÓN</a:t>
            </a:r>
          </a:p>
        </p:txBody>
      </p:sp>
      <p:sp>
        <p:nvSpPr>
          <p:cNvPr id="73" name="TextBox 16">
            <a:extLst>
              <a:ext uri="{FF2B5EF4-FFF2-40B4-BE49-F238E27FC236}">
                <a16:creationId xmlns:a16="http://schemas.microsoft.com/office/drawing/2014/main" id="{E623F98E-5FFF-4701-A99F-87B202C66033}"/>
              </a:ext>
            </a:extLst>
          </p:cNvPr>
          <p:cNvSpPr txBox="1"/>
          <p:nvPr/>
        </p:nvSpPr>
        <p:spPr>
          <a:xfrm>
            <a:off x="9185420" y="5566045"/>
            <a:ext cx="2836689" cy="646331"/>
          </a:xfrm>
          <a:prstGeom prst="rect">
            <a:avLst/>
          </a:prstGeom>
          <a:noFill/>
        </p:spPr>
        <p:txBody>
          <a:bodyPr wrap="square" rtlCol="0">
            <a:spAutoFit/>
          </a:bodyPr>
          <a:lstStyle/>
          <a:p>
            <a:pPr algn="ctr"/>
            <a:r>
              <a:rPr lang="es-EC" dirty="0">
                <a:solidFill>
                  <a:schemeClr val="bg2">
                    <a:lumMod val="50000"/>
                  </a:schemeClr>
                </a:solidFill>
                <a:latin typeface="Agency FB" panose="020B0503020202020204" pitchFamily="34" charset="0"/>
              </a:rPr>
              <a:t>ECUADOR TV Y </a:t>
            </a:r>
            <a:r>
              <a:rPr lang="es-EC" dirty="0" err="1">
                <a:solidFill>
                  <a:schemeClr val="bg2">
                    <a:lumMod val="50000"/>
                  </a:schemeClr>
                </a:solidFill>
                <a:latin typeface="Agency FB" panose="020B0503020202020204" pitchFamily="34" charset="0"/>
              </a:rPr>
              <a:t>OROMAR</a:t>
            </a:r>
            <a:r>
              <a:rPr lang="es-EC" dirty="0">
                <a:solidFill>
                  <a:schemeClr val="bg2">
                    <a:lumMod val="50000"/>
                  </a:schemeClr>
                </a:solidFill>
                <a:latin typeface="Agency FB" panose="020B0503020202020204" pitchFamily="34" charset="0"/>
              </a:rPr>
              <a:t> TRANSMITEN PROGRAMACIÓN CON SEÑAL DIGITAL</a:t>
            </a:r>
          </a:p>
        </p:txBody>
      </p:sp>
      <p:sp>
        <p:nvSpPr>
          <p:cNvPr id="75" name="TextBox 16">
            <a:extLst>
              <a:ext uri="{FF2B5EF4-FFF2-40B4-BE49-F238E27FC236}">
                <a16:creationId xmlns:a16="http://schemas.microsoft.com/office/drawing/2014/main" id="{E623F98E-5FFF-4701-A99F-87B202C66033}"/>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LA TELEVISIÓN DIGITAL TERRESTRE EN ECUADOR</a:t>
            </a:r>
          </a:p>
        </p:txBody>
      </p:sp>
    </p:spTree>
    <p:extLst>
      <p:ext uri="{BB962C8B-B14F-4D97-AF65-F5344CB8AC3E}">
        <p14:creationId xmlns:p14="http://schemas.microsoft.com/office/powerpoint/2010/main" val="21412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ppt_w</p:attrName>
                                        </p:attrNameLst>
                                      </p:cBhvr>
                                      <p:tavLst>
                                        <p:tav tm="0">
                                          <p:val>
                                            <p:fltVal val="0"/>
                                          </p:val>
                                        </p:tav>
                                        <p:tav tm="100000">
                                          <p:val>
                                            <p:strVal val="#ppt_w"/>
                                          </p:val>
                                        </p:tav>
                                      </p:tavLst>
                                    </p:anim>
                                    <p:anim calcmode="lin" valueType="num">
                                      <p:cBhvr>
                                        <p:cTn id="18" dur="250" fill="hold"/>
                                        <p:tgtEl>
                                          <p:spTgt spid="9"/>
                                        </p:tgtEl>
                                        <p:attrNameLst>
                                          <p:attrName>ppt_h</p:attrName>
                                        </p:attrNameLst>
                                      </p:cBhvr>
                                      <p:tavLst>
                                        <p:tav tm="0">
                                          <p:val>
                                            <p:fltVal val="0"/>
                                          </p:val>
                                        </p:tav>
                                        <p:tav tm="100000">
                                          <p:val>
                                            <p:strVal val="#ppt_h"/>
                                          </p:val>
                                        </p:tav>
                                      </p:tavLst>
                                    </p:anim>
                                    <p:animEffect transition="in" filter="fade">
                                      <p:cBhvr>
                                        <p:cTn id="19" dur="250"/>
                                        <p:tgtEl>
                                          <p:spTgt spid="9"/>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50" fill="hold"/>
                                        <p:tgtEl>
                                          <p:spTgt spid="10"/>
                                        </p:tgtEl>
                                        <p:attrNameLst>
                                          <p:attrName>ppt_w</p:attrName>
                                        </p:attrNameLst>
                                      </p:cBhvr>
                                      <p:tavLst>
                                        <p:tav tm="0">
                                          <p:val>
                                            <p:fltVal val="0"/>
                                          </p:val>
                                        </p:tav>
                                        <p:tav tm="100000">
                                          <p:val>
                                            <p:strVal val="#ppt_w"/>
                                          </p:val>
                                        </p:tav>
                                      </p:tavLst>
                                    </p:anim>
                                    <p:anim calcmode="lin" valueType="num">
                                      <p:cBhvr>
                                        <p:cTn id="24" dur="250" fill="hold"/>
                                        <p:tgtEl>
                                          <p:spTgt spid="10"/>
                                        </p:tgtEl>
                                        <p:attrNameLst>
                                          <p:attrName>ppt_h</p:attrName>
                                        </p:attrNameLst>
                                      </p:cBhvr>
                                      <p:tavLst>
                                        <p:tav tm="0">
                                          <p:val>
                                            <p:fltVal val="0"/>
                                          </p:val>
                                        </p:tav>
                                        <p:tav tm="100000">
                                          <p:val>
                                            <p:strVal val="#ppt_h"/>
                                          </p:val>
                                        </p:tav>
                                      </p:tavLst>
                                    </p:anim>
                                    <p:animEffect transition="in" filter="fade">
                                      <p:cBhvr>
                                        <p:cTn id="25" dur="250"/>
                                        <p:tgtEl>
                                          <p:spTgt spid="10"/>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250"/>
                                        <p:tgtEl>
                                          <p:spTgt spid="12"/>
                                        </p:tgtEl>
                                      </p:cBhvr>
                                    </p:animEffect>
                                  </p:childTnLst>
                                </p:cTn>
                              </p:par>
                            </p:childTnLst>
                          </p:cTn>
                        </p:par>
                        <p:par>
                          <p:cTn id="30" fill="hold">
                            <p:stCondLst>
                              <p:cond delay="125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250" fill="hold"/>
                                        <p:tgtEl>
                                          <p:spTgt spid="14"/>
                                        </p:tgtEl>
                                        <p:attrNameLst>
                                          <p:attrName>ppt_w</p:attrName>
                                        </p:attrNameLst>
                                      </p:cBhvr>
                                      <p:tavLst>
                                        <p:tav tm="0">
                                          <p:val>
                                            <p:fltVal val="0"/>
                                          </p:val>
                                        </p:tav>
                                        <p:tav tm="100000">
                                          <p:val>
                                            <p:strVal val="#ppt_w"/>
                                          </p:val>
                                        </p:tav>
                                      </p:tavLst>
                                    </p:anim>
                                    <p:anim calcmode="lin" valueType="num">
                                      <p:cBhvr>
                                        <p:cTn id="34" dur="250" fill="hold"/>
                                        <p:tgtEl>
                                          <p:spTgt spid="14"/>
                                        </p:tgtEl>
                                        <p:attrNameLst>
                                          <p:attrName>ppt_h</p:attrName>
                                        </p:attrNameLst>
                                      </p:cBhvr>
                                      <p:tavLst>
                                        <p:tav tm="0">
                                          <p:val>
                                            <p:fltVal val="0"/>
                                          </p:val>
                                        </p:tav>
                                        <p:tav tm="100000">
                                          <p:val>
                                            <p:strVal val="#ppt_h"/>
                                          </p:val>
                                        </p:tav>
                                      </p:tavLst>
                                    </p:anim>
                                    <p:animEffect transition="in" filter="fade">
                                      <p:cBhvr>
                                        <p:cTn id="35" dur="250"/>
                                        <p:tgtEl>
                                          <p:spTgt spid="14"/>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fltVal val="0"/>
                                          </p:val>
                                        </p:tav>
                                        <p:tav tm="100000">
                                          <p:val>
                                            <p:strVal val="#ppt_w"/>
                                          </p:val>
                                        </p:tav>
                                      </p:tavLst>
                                    </p:anim>
                                    <p:anim calcmode="lin" valueType="num">
                                      <p:cBhvr>
                                        <p:cTn id="40" dur="250" fill="hold"/>
                                        <p:tgtEl>
                                          <p:spTgt spid="11"/>
                                        </p:tgtEl>
                                        <p:attrNameLst>
                                          <p:attrName>ppt_h</p:attrName>
                                        </p:attrNameLst>
                                      </p:cBhvr>
                                      <p:tavLst>
                                        <p:tav tm="0">
                                          <p:val>
                                            <p:fltVal val="0"/>
                                          </p:val>
                                        </p:tav>
                                        <p:tav tm="100000">
                                          <p:val>
                                            <p:strVal val="#ppt_h"/>
                                          </p:val>
                                        </p:tav>
                                      </p:tavLst>
                                    </p:anim>
                                    <p:animEffect transition="in" filter="fade">
                                      <p:cBhvr>
                                        <p:cTn id="41" dur="25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50"/>
                                        <p:tgtEl>
                                          <p:spTgt spid="16"/>
                                        </p:tgtEl>
                                      </p:cBhvr>
                                    </p:animEffect>
                                    <p:anim calcmode="lin" valueType="num">
                                      <p:cBhvr>
                                        <p:cTn id="45" dur="250" fill="hold"/>
                                        <p:tgtEl>
                                          <p:spTgt spid="16"/>
                                        </p:tgtEl>
                                        <p:attrNameLst>
                                          <p:attrName>ppt_x</p:attrName>
                                        </p:attrNameLst>
                                      </p:cBhvr>
                                      <p:tavLst>
                                        <p:tav tm="0">
                                          <p:val>
                                            <p:strVal val="#ppt_x"/>
                                          </p:val>
                                        </p:tav>
                                        <p:tav tm="100000">
                                          <p:val>
                                            <p:strVal val="#ppt_x"/>
                                          </p:val>
                                        </p:tav>
                                      </p:tavLst>
                                    </p:anim>
                                    <p:anim calcmode="lin" valueType="num">
                                      <p:cBhvr>
                                        <p:cTn id="46" dur="25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175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250"/>
                                        <p:tgtEl>
                                          <p:spTgt spid="64"/>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250"/>
                                        <p:tgtEl>
                                          <p:spTgt spid="19"/>
                                        </p:tgtEl>
                                      </p:cBhvr>
                                    </p:animEffect>
                                  </p:childTnLst>
                                </p:cTn>
                              </p:par>
                            </p:childTnLst>
                          </p:cTn>
                        </p:par>
                        <p:par>
                          <p:cTn id="60" fill="hold">
                            <p:stCondLst>
                              <p:cond delay="225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250" fill="hold"/>
                                        <p:tgtEl>
                                          <p:spTgt spid="20"/>
                                        </p:tgtEl>
                                        <p:attrNameLst>
                                          <p:attrName>ppt_w</p:attrName>
                                        </p:attrNameLst>
                                      </p:cBhvr>
                                      <p:tavLst>
                                        <p:tav tm="0">
                                          <p:val>
                                            <p:fltVal val="0"/>
                                          </p:val>
                                        </p:tav>
                                        <p:tav tm="100000">
                                          <p:val>
                                            <p:strVal val="#ppt_w"/>
                                          </p:val>
                                        </p:tav>
                                      </p:tavLst>
                                    </p:anim>
                                    <p:anim calcmode="lin" valueType="num">
                                      <p:cBhvr>
                                        <p:cTn id="64" dur="250" fill="hold"/>
                                        <p:tgtEl>
                                          <p:spTgt spid="20"/>
                                        </p:tgtEl>
                                        <p:attrNameLst>
                                          <p:attrName>ppt_h</p:attrName>
                                        </p:attrNameLst>
                                      </p:cBhvr>
                                      <p:tavLst>
                                        <p:tav tm="0">
                                          <p:val>
                                            <p:fltVal val="0"/>
                                          </p:val>
                                        </p:tav>
                                        <p:tav tm="100000">
                                          <p:val>
                                            <p:strVal val="#ppt_h"/>
                                          </p:val>
                                        </p:tav>
                                      </p:tavLst>
                                    </p:anim>
                                    <p:animEffect transition="in" filter="fade">
                                      <p:cBhvr>
                                        <p:cTn id="65" dur="250"/>
                                        <p:tgtEl>
                                          <p:spTgt spid="20"/>
                                        </p:tgtEl>
                                      </p:cBhvr>
                                    </p:animEffect>
                                  </p:childTnLst>
                                </p:cTn>
                              </p:par>
                            </p:childTnLst>
                          </p:cTn>
                        </p:par>
                        <p:par>
                          <p:cTn id="66" fill="hold">
                            <p:stCondLst>
                              <p:cond delay="25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250" fill="hold"/>
                                        <p:tgtEl>
                                          <p:spTgt spid="21"/>
                                        </p:tgtEl>
                                        <p:attrNameLst>
                                          <p:attrName>ppt_w</p:attrName>
                                        </p:attrNameLst>
                                      </p:cBhvr>
                                      <p:tavLst>
                                        <p:tav tm="0">
                                          <p:val>
                                            <p:fltVal val="0"/>
                                          </p:val>
                                        </p:tav>
                                        <p:tav tm="100000">
                                          <p:val>
                                            <p:strVal val="#ppt_w"/>
                                          </p:val>
                                        </p:tav>
                                      </p:tavLst>
                                    </p:anim>
                                    <p:anim calcmode="lin" valueType="num">
                                      <p:cBhvr>
                                        <p:cTn id="70" dur="250" fill="hold"/>
                                        <p:tgtEl>
                                          <p:spTgt spid="21"/>
                                        </p:tgtEl>
                                        <p:attrNameLst>
                                          <p:attrName>ppt_h</p:attrName>
                                        </p:attrNameLst>
                                      </p:cBhvr>
                                      <p:tavLst>
                                        <p:tav tm="0">
                                          <p:val>
                                            <p:fltVal val="0"/>
                                          </p:val>
                                        </p:tav>
                                        <p:tav tm="100000">
                                          <p:val>
                                            <p:strVal val="#ppt_h"/>
                                          </p:val>
                                        </p:tav>
                                      </p:tavLst>
                                    </p:anim>
                                    <p:animEffect transition="in" filter="fade">
                                      <p:cBhvr>
                                        <p:cTn id="71" dur="250"/>
                                        <p:tgtEl>
                                          <p:spTgt spid="21"/>
                                        </p:tgtEl>
                                      </p:cBhvr>
                                    </p:animEffect>
                                  </p:childTnLst>
                                </p:cTn>
                              </p:par>
                            </p:childTnLst>
                          </p:cTn>
                        </p:par>
                        <p:par>
                          <p:cTn id="72" fill="hold">
                            <p:stCondLst>
                              <p:cond delay="275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250" fill="hold"/>
                                        <p:tgtEl>
                                          <p:spTgt spid="22"/>
                                        </p:tgtEl>
                                        <p:attrNameLst>
                                          <p:attrName>ppt_w</p:attrName>
                                        </p:attrNameLst>
                                      </p:cBhvr>
                                      <p:tavLst>
                                        <p:tav tm="0">
                                          <p:val>
                                            <p:fltVal val="0"/>
                                          </p:val>
                                        </p:tav>
                                        <p:tav tm="100000">
                                          <p:val>
                                            <p:strVal val="#ppt_w"/>
                                          </p:val>
                                        </p:tav>
                                      </p:tavLst>
                                    </p:anim>
                                    <p:anim calcmode="lin" valueType="num">
                                      <p:cBhvr>
                                        <p:cTn id="76" dur="250" fill="hold"/>
                                        <p:tgtEl>
                                          <p:spTgt spid="22"/>
                                        </p:tgtEl>
                                        <p:attrNameLst>
                                          <p:attrName>ppt_h</p:attrName>
                                        </p:attrNameLst>
                                      </p:cBhvr>
                                      <p:tavLst>
                                        <p:tav tm="0">
                                          <p:val>
                                            <p:fltVal val="0"/>
                                          </p:val>
                                        </p:tav>
                                        <p:tav tm="100000">
                                          <p:val>
                                            <p:strVal val="#ppt_h"/>
                                          </p:val>
                                        </p:tav>
                                      </p:tavLst>
                                    </p:anim>
                                    <p:animEffect transition="in" filter="fade">
                                      <p:cBhvr>
                                        <p:cTn id="77" dur="250"/>
                                        <p:tgtEl>
                                          <p:spTgt spid="22"/>
                                        </p:tgtEl>
                                      </p:cBhvr>
                                    </p:animEffect>
                                  </p:childTnLst>
                                </p:cTn>
                              </p:par>
                            </p:childTnLst>
                          </p:cTn>
                        </p:par>
                        <p:par>
                          <p:cTn id="78" fill="hold">
                            <p:stCondLst>
                              <p:cond delay="3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250"/>
                                        <p:tgtEl>
                                          <p:spTgt spid="23"/>
                                        </p:tgtEl>
                                      </p:cBhvr>
                                    </p:animEffect>
                                  </p:childTnLst>
                                </p:cTn>
                              </p:par>
                            </p:childTnLst>
                          </p:cTn>
                        </p:par>
                        <p:par>
                          <p:cTn id="82" fill="hold">
                            <p:stCondLst>
                              <p:cond delay="325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250" fill="hold"/>
                                        <p:tgtEl>
                                          <p:spTgt spid="24"/>
                                        </p:tgtEl>
                                        <p:attrNameLst>
                                          <p:attrName>ppt_w</p:attrName>
                                        </p:attrNameLst>
                                      </p:cBhvr>
                                      <p:tavLst>
                                        <p:tav tm="0">
                                          <p:val>
                                            <p:fltVal val="0"/>
                                          </p:val>
                                        </p:tav>
                                        <p:tav tm="100000">
                                          <p:val>
                                            <p:strVal val="#ppt_w"/>
                                          </p:val>
                                        </p:tav>
                                      </p:tavLst>
                                    </p:anim>
                                    <p:anim calcmode="lin" valueType="num">
                                      <p:cBhvr>
                                        <p:cTn id="86" dur="250" fill="hold"/>
                                        <p:tgtEl>
                                          <p:spTgt spid="24"/>
                                        </p:tgtEl>
                                        <p:attrNameLst>
                                          <p:attrName>ppt_h</p:attrName>
                                        </p:attrNameLst>
                                      </p:cBhvr>
                                      <p:tavLst>
                                        <p:tav tm="0">
                                          <p:val>
                                            <p:fltVal val="0"/>
                                          </p:val>
                                        </p:tav>
                                        <p:tav tm="100000">
                                          <p:val>
                                            <p:strVal val="#ppt_h"/>
                                          </p:val>
                                        </p:tav>
                                      </p:tavLst>
                                    </p:anim>
                                    <p:animEffect transition="in" filter="fade">
                                      <p:cBhvr>
                                        <p:cTn id="87" dur="250"/>
                                        <p:tgtEl>
                                          <p:spTgt spid="24"/>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250" fill="hold"/>
                                        <p:tgtEl>
                                          <p:spTgt spid="18"/>
                                        </p:tgtEl>
                                        <p:attrNameLst>
                                          <p:attrName>ppt_w</p:attrName>
                                        </p:attrNameLst>
                                      </p:cBhvr>
                                      <p:tavLst>
                                        <p:tav tm="0">
                                          <p:val>
                                            <p:fltVal val="0"/>
                                          </p:val>
                                        </p:tav>
                                        <p:tav tm="100000">
                                          <p:val>
                                            <p:strVal val="#ppt_w"/>
                                          </p:val>
                                        </p:tav>
                                      </p:tavLst>
                                    </p:anim>
                                    <p:anim calcmode="lin" valueType="num">
                                      <p:cBhvr>
                                        <p:cTn id="92" dur="250" fill="hold"/>
                                        <p:tgtEl>
                                          <p:spTgt spid="18"/>
                                        </p:tgtEl>
                                        <p:attrNameLst>
                                          <p:attrName>ppt_h</p:attrName>
                                        </p:attrNameLst>
                                      </p:cBhvr>
                                      <p:tavLst>
                                        <p:tav tm="0">
                                          <p:val>
                                            <p:fltVal val="0"/>
                                          </p:val>
                                        </p:tav>
                                        <p:tav tm="100000">
                                          <p:val>
                                            <p:strVal val="#ppt_h"/>
                                          </p:val>
                                        </p:tav>
                                      </p:tavLst>
                                    </p:anim>
                                    <p:animEffect transition="in" filter="fade">
                                      <p:cBhvr>
                                        <p:cTn id="93" dur="250"/>
                                        <p:tgtEl>
                                          <p:spTgt spid="1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250"/>
                                        <p:tgtEl>
                                          <p:spTgt spid="25"/>
                                        </p:tgtEl>
                                      </p:cBhvr>
                                    </p:animEffect>
                                    <p:anim calcmode="lin" valueType="num">
                                      <p:cBhvr>
                                        <p:cTn id="97" dur="250" fill="hold"/>
                                        <p:tgtEl>
                                          <p:spTgt spid="25"/>
                                        </p:tgtEl>
                                        <p:attrNameLst>
                                          <p:attrName>ppt_x</p:attrName>
                                        </p:attrNameLst>
                                      </p:cBhvr>
                                      <p:tavLst>
                                        <p:tav tm="0">
                                          <p:val>
                                            <p:strVal val="#ppt_x"/>
                                          </p:val>
                                        </p:tav>
                                        <p:tav tm="100000">
                                          <p:val>
                                            <p:strVal val="#ppt_x"/>
                                          </p:val>
                                        </p:tav>
                                      </p:tavLst>
                                    </p:anim>
                                    <p:anim calcmode="lin" valueType="num">
                                      <p:cBhvr>
                                        <p:cTn id="98" dur="250" fill="hold"/>
                                        <p:tgtEl>
                                          <p:spTgt spid="2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fade">
                                      <p:cBhvr>
                                        <p:cTn id="101" dur="250"/>
                                        <p:tgtEl>
                                          <p:spTgt spid="62"/>
                                        </p:tgtEl>
                                      </p:cBhvr>
                                    </p:animEffect>
                                    <p:anim calcmode="lin" valueType="num">
                                      <p:cBhvr>
                                        <p:cTn id="102" dur="250" fill="hold"/>
                                        <p:tgtEl>
                                          <p:spTgt spid="62"/>
                                        </p:tgtEl>
                                        <p:attrNameLst>
                                          <p:attrName>ppt_x</p:attrName>
                                        </p:attrNameLst>
                                      </p:cBhvr>
                                      <p:tavLst>
                                        <p:tav tm="0">
                                          <p:val>
                                            <p:strVal val="#ppt_x"/>
                                          </p:val>
                                        </p:tav>
                                        <p:tav tm="100000">
                                          <p:val>
                                            <p:strVal val="#ppt_x"/>
                                          </p:val>
                                        </p:tav>
                                      </p:tavLst>
                                    </p:anim>
                                    <p:anim calcmode="lin" valueType="num">
                                      <p:cBhvr>
                                        <p:cTn id="103" dur="250" fill="hold"/>
                                        <p:tgtEl>
                                          <p:spTgt spid="62"/>
                                        </p:tgtEl>
                                        <p:attrNameLst>
                                          <p:attrName>ppt_y</p:attrName>
                                        </p:attrNameLst>
                                      </p:cBhvr>
                                      <p:tavLst>
                                        <p:tav tm="0">
                                          <p:val>
                                            <p:strVal val="#ppt_y+.1"/>
                                          </p:val>
                                        </p:tav>
                                        <p:tav tm="100000">
                                          <p:val>
                                            <p:strVal val="#ppt_y"/>
                                          </p:val>
                                        </p:tav>
                                      </p:tavLst>
                                    </p:anim>
                                  </p:childTnLst>
                                </p:cTn>
                              </p:par>
                            </p:childTnLst>
                          </p:cTn>
                        </p:par>
                        <p:par>
                          <p:cTn id="104" fill="hold">
                            <p:stCondLst>
                              <p:cond delay="3750"/>
                            </p:stCondLst>
                            <p:childTnLst>
                              <p:par>
                                <p:cTn id="105" presetID="22" presetClass="entr" presetSubtype="8" fill="hold"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left)">
                                      <p:cBhvr>
                                        <p:cTn id="107" dur="250"/>
                                        <p:tgtEl>
                                          <p:spTgt spid="68"/>
                                        </p:tgtEl>
                                      </p:cBhvr>
                                    </p:animEffect>
                                  </p:childTnLst>
                                </p:cTn>
                              </p:par>
                            </p:childTnLst>
                          </p:cTn>
                        </p:par>
                        <p:par>
                          <p:cTn id="108" fill="hold">
                            <p:stCondLst>
                              <p:cond delay="4000"/>
                            </p:stCondLst>
                            <p:childTnLst>
                              <p:par>
                                <p:cTn id="109" presetID="22" presetClass="entr" presetSubtype="8"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wipe(left)">
                                      <p:cBhvr>
                                        <p:cTn id="111" dur="250"/>
                                        <p:tgtEl>
                                          <p:spTgt spid="28"/>
                                        </p:tgtEl>
                                      </p:cBhvr>
                                    </p:animEffect>
                                  </p:childTnLst>
                                </p:cTn>
                              </p:par>
                            </p:childTnLst>
                          </p:cTn>
                        </p:par>
                        <p:par>
                          <p:cTn id="112" fill="hold">
                            <p:stCondLst>
                              <p:cond delay="425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250" fill="hold"/>
                                        <p:tgtEl>
                                          <p:spTgt spid="29"/>
                                        </p:tgtEl>
                                        <p:attrNameLst>
                                          <p:attrName>ppt_w</p:attrName>
                                        </p:attrNameLst>
                                      </p:cBhvr>
                                      <p:tavLst>
                                        <p:tav tm="0">
                                          <p:val>
                                            <p:fltVal val="0"/>
                                          </p:val>
                                        </p:tav>
                                        <p:tav tm="100000">
                                          <p:val>
                                            <p:strVal val="#ppt_w"/>
                                          </p:val>
                                        </p:tav>
                                      </p:tavLst>
                                    </p:anim>
                                    <p:anim calcmode="lin" valueType="num">
                                      <p:cBhvr>
                                        <p:cTn id="116" dur="250" fill="hold"/>
                                        <p:tgtEl>
                                          <p:spTgt spid="29"/>
                                        </p:tgtEl>
                                        <p:attrNameLst>
                                          <p:attrName>ppt_h</p:attrName>
                                        </p:attrNameLst>
                                      </p:cBhvr>
                                      <p:tavLst>
                                        <p:tav tm="0">
                                          <p:val>
                                            <p:fltVal val="0"/>
                                          </p:val>
                                        </p:tav>
                                        <p:tav tm="100000">
                                          <p:val>
                                            <p:strVal val="#ppt_h"/>
                                          </p:val>
                                        </p:tav>
                                      </p:tavLst>
                                    </p:anim>
                                    <p:animEffect transition="in" filter="fade">
                                      <p:cBhvr>
                                        <p:cTn id="117" dur="250"/>
                                        <p:tgtEl>
                                          <p:spTgt spid="29"/>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250" fill="hold"/>
                                        <p:tgtEl>
                                          <p:spTgt spid="30"/>
                                        </p:tgtEl>
                                        <p:attrNameLst>
                                          <p:attrName>ppt_w</p:attrName>
                                        </p:attrNameLst>
                                      </p:cBhvr>
                                      <p:tavLst>
                                        <p:tav tm="0">
                                          <p:val>
                                            <p:fltVal val="0"/>
                                          </p:val>
                                        </p:tav>
                                        <p:tav tm="100000">
                                          <p:val>
                                            <p:strVal val="#ppt_w"/>
                                          </p:val>
                                        </p:tav>
                                      </p:tavLst>
                                    </p:anim>
                                    <p:anim calcmode="lin" valueType="num">
                                      <p:cBhvr>
                                        <p:cTn id="122" dur="250" fill="hold"/>
                                        <p:tgtEl>
                                          <p:spTgt spid="30"/>
                                        </p:tgtEl>
                                        <p:attrNameLst>
                                          <p:attrName>ppt_h</p:attrName>
                                        </p:attrNameLst>
                                      </p:cBhvr>
                                      <p:tavLst>
                                        <p:tav tm="0">
                                          <p:val>
                                            <p:fltVal val="0"/>
                                          </p:val>
                                        </p:tav>
                                        <p:tav tm="100000">
                                          <p:val>
                                            <p:strVal val="#ppt_h"/>
                                          </p:val>
                                        </p:tav>
                                      </p:tavLst>
                                    </p:anim>
                                    <p:animEffect transition="in" filter="fade">
                                      <p:cBhvr>
                                        <p:cTn id="123" dur="250"/>
                                        <p:tgtEl>
                                          <p:spTgt spid="30"/>
                                        </p:tgtEl>
                                      </p:cBhvr>
                                    </p:animEffect>
                                  </p:childTnLst>
                                </p:cTn>
                              </p:par>
                            </p:childTnLst>
                          </p:cTn>
                        </p:par>
                        <p:par>
                          <p:cTn id="124" fill="hold">
                            <p:stCondLst>
                              <p:cond delay="4750"/>
                            </p:stCondLst>
                            <p:childTnLst>
                              <p:par>
                                <p:cTn id="125" presetID="53" presetClass="entr" presetSubtype="16"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250" fill="hold"/>
                                        <p:tgtEl>
                                          <p:spTgt spid="31"/>
                                        </p:tgtEl>
                                        <p:attrNameLst>
                                          <p:attrName>ppt_w</p:attrName>
                                        </p:attrNameLst>
                                      </p:cBhvr>
                                      <p:tavLst>
                                        <p:tav tm="0">
                                          <p:val>
                                            <p:fltVal val="0"/>
                                          </p:val>
                                        </p:tav>
                                        <p:tav tm="100000">
                                          <p:val>
                                            <p:strVal val="#ppt_w"/>
                                          </p:val>
                                        </p:tav>
                                      </p:tavLst>
                                    </p:anim>
                                    <p:anim calcmode="lin" valueType="num">
                                      <p:cBhvr>
                                        <p:cTn id="128" dur="250" fill="hold"/>
                                        <p:tgtEl>
                                          <p:spTgt spid="31"/>
                                        </p:tgtEl>
                                        <p:attrNameLst>
                                          <p:attrName>ppt_h</p:attrName>
                                        </p:attrNameLst>
                                      </p:cBhvr>
                                      <p:tavLst>
                                        <p:tav tm="0">
                                          <p:val>
                                            <p:fltVal val="0"/>
                                          </p:val>
                                        </p:tav>
                                        <p:tav tm="100000">
                                          <p:val>
                                            <p:strVal val="#ppt_h"/>
                                          </p:val>
                                        </p:tav>
                                      </p:tavLst>
                                    </p:anim>
                                    <p:animEffect transition="in" filter="fade">
                                      <p:cBhvr>
                                        <p:cTn id="129" dur="250"/>
                                        <p:tgtEl>
                                          <p:spTgt spid="31"/>
                                        </p:tgtEl>
                                      </p:cBhvr>
                                    </p:animEffect>
                                  </p:childTnLst>
                                </p:cTn>
                              </p:par>
                            </p:childTnLst>
                          </p:cTn>
                        </p:par>
                        <p:par>
                          <p:cTn id="130" fill="hold">
                            <p:stCondLst>
                              <p:cond delay="5000"/>
                            </p:stCondLst>
                            <p:childTnLst>
                              <p:par>
                                <p:cTn id="131" presetID="22" presetClass="entr" presetSubtype="1"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250"/>
                                        <p:tgtEl>
                                          <p:spTgt spid="32"/>
                                        </p:tgtEl>
                                      </p:cBhvr>
                                    </p:animEffect>
                                  </p:childTnLst>
                                </p:cTn>
                              </p:par>
                            </p:childTnLst>
                          </p:cTn>
                        </p:par>
                        <p:par>
                          <p:cTn id="134" fill="hold">
                            <p:stCondLst>
                              <p:cond delay="5250"/>
                            </p:stCondLst>
                            <p:childTnLst>
                              <p:par>
                                <p:cTn id="135" presetID="53" presetClass="entr" presetSubtype="16"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250" fill="hold"/>
                                        <p:tgtEl>
                                          <p:spTgt spid="33"/>
                                        </p:tgtEl>
                                        <p:attrNameLst>
                                          <p:attrName>ppt_w</p:attrName>
                                        </p:attrNameLst>
                                      </p:cBhvr>
                                      <p:tavLst>
                                        <p:tav tm="0">
                                          <p:val>
                                            <p:fltVal val="0"/>
                                          </p:val>
                                        </p:tav>
                                        <p:tav tm="100000">
                                          <p:val>
                                            <p:strVal val="#ppt_w"/>
                                          </p:val>
                                        </p:tav>
                                      </p:tavLst>
                                    </p:anim>
                                    <p:anim calcmode="lin" valueType="num">
                                      <p:cBhvr>
                                        <p:cTn id="138" dur="250" fill="hold"/>
                                        <p:tgtEl>
                                          <p:spTgt spid="33"/>
                                        </p:tgtEl>
                                        <p:attrNameLst>
                                          <p:attrName>ppt_h</p:attrName>
                                        </p:attrNameLst>
                                      </p:cBhvr>
                                      <p:tavLst>
                                        <p:tav tm="0">
                                          <p:val>
                                            <p:fltVal val="0"/>
                                          </p:val>
                                        </p:tav>
                                        <p:tav tm="100000">
                                          <p:val>
                                            <p:strVal val="#ppt_h"/>
                                          </p:val>
                                        </p:tav>
                                      </p:tavLst>
                                    </p:anim>
                                    <p:animEffect transition="in" filter="fade">
                                      <p:cBhvr>
                                        <p:cTn id="139" dur="250"/>
                                        <p:tgtEl>
                                          <p:spTgt spid="33"/>
                                        </p:tgtEl>
                                      </p:cBhvr>
                                    </p:animEffect>
                                  </p:childTnLst>
                                </p:cTn>
                              </p:par>
                            </p:childTnLst>
                          </p:cTn>
                        </p:par>
                        <p:par>
                          <p:cTn id="140" fill="hold">
                            <p:stCondLst>
                              <p:cond delay="5500"/>
                            </p:stCondLst>
                            <p:childTnLst>
                              <p:par>
                                <p:cTn id="141" presetID="53" presetClass="entr" presetSubtype="16"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250" fill="hold"/>
                                        <p:tgtEl>
                                          <p:spTgt spid="27"/>
                                        </p:tgtEl>
                                        <p:attrNameLst>
                                          <p:attrName>ppt_w</p:attrName>
                                        </p:attrNameLst>
                                      </p:cBhvr>
                                      <p:tavLst>
                                        <p:tav tm="0">
                                          <p:val>
                                            <p:fltVal val="0"/>
                                          </p:val>
                                        </p:tav>
                                        <p:tav tm="100000">
                                          <p:val>
                                            <p:strVal val="#ppt_w"/>
                                          </p:val>
                                        </p:tav>
                                      </p:tavLst>
                                    </p:anim>
                                    <p:anim calcmode="lin" valueType="num">
                                      <p:cBhvr>
                                        <p:cTn id="144" dur="250" fill="hold"/>
                                        <p:tgtEl>
                                          <p:spTgt spid="27"/>
                                        </p:tgtEl>
                                        <p:attrNameLst>
                                          <p:attrName>ppt_h</p:attrName>
                                        </p:attrNameLst>
                                      </p:cBhvr>
                                      <p:tavLst>
                                        <p:tav tm="0">
                                          <p:val>
                                            <p:fltVal val="0"/>
                                          </p:val>
                                        </p:tav>
                                        <p:tav tm="100000">
                                          <p:val>
                                            <p:strVal val="#ppt_h"/>
                                          </p:val>
                                        </p:tav>
                                      </p:tavLst>
                                    </p:anim>
                                    <p:animEffect transition="in" filter="fade">
                                      <p:cBhvr>
                                        <p:cTn id="145" dur="250"/>
                                        <p:tgtEl>
                                          <p:spTgt spid="27"/>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250"/>
                                        <p:tgtEl>
                                          <p:spTgt spid="34"/>
                                        </p:tgtEl>
                                      </p:cBhvr>
                                    </p:animEffect>
                                    <p:anim calcmode="lin" valueType="num">
                                      <p:cBhvr>
                                        <p:cTn id="149" dur="250" fill="hold"/>
                                        <p:tgtEl>
                                          <p:spTgt spid="34"/>
                                        </p:tgtEl>
                                        <p:attrNameLst>
                                          <p:attrName>ppt_x</p:attrName>
                                        </p:attrNameLst>
                                      </p:cBhvr>
                                      <p:tavLst>
                                        <p:tav tm="0">
                                          <p:val>
                                            <p:strVal val="#ppt_x"/>
                                          </p:val>
                                        </p:tav>
                                        <p:tav tm="100000">
                                          <p:val>
                                            <p:strVal val="#ppt_x"/>
                                          </p:val>
                                        </p:tav>
                                      </p:tavLst>
                                    </p:anim>
                                    <p:anim calcmode="lin" valueType="num">
                                      <p:cBhvr>
                                        <p:cTn id="150" dur="250" fill="hold"/>
                                        <p:tgtEl>
                                          <p:spTgt spid="34"/>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fade">
                                      <p:cBhvr>
                                        <p:cTn id="153" dur="250"/>
                                        <p:tgtEl>
                                          <p:spTgt spid="65"/>
                                        </p:tgtEl>
                                      </p:cBhvr>
                                    </p:animEffect>
                                    <p:anim calcmode="lin" valueType="num">
                                      <p:cBhvr>
                                        <p:cTn id="154" dur="250" fill="hold"/>
                                        <p:tgtEl>
                                          <p:spTgt spid="65"/>
                                        </p:tgtEl>
                                        <p:attrNameLst>
                                          <p:attrName>ppt_x</p:attrName>
                                        </p:attrNameLst>
                                      </p:cBhvr>
                                      <p:tavLst>
                                        <p:tav tm="0">
                                          <p:val>
                                            <p:strVal val="#ppt_x"/>
                                          </p:val>
                                        </p:tav>
                                        <p:tav tm="100000">
                                          <p:val>
                                            <p:strVal val="#ppt_x"/>
                                          </p:val>
                                        </p:tav>
                                      </p:tavLst>
                                    </p:anim>
                                    <p:anim calcmode="lin" valueType="num">
                                      <p:cBhvr>
                                        <p:cTn id="155" dur="250" fill="hold"/>
                                        <p:tgtEl>
                                          <p:spTgt spid="65"/>
                                        </p:tgtEl>
                                        <p:attrNameLst>
                                          <p:attrName>ppt_y</p:attrName>
                                        </p:attrNameLst>
                                      </p:cBhvr>
                                      <p:tavLst>
                                        <p:tav tm="0">
                                          <p:val>
                                            <p:strVal val="#ppt_y+.1"/>
                                          </p:val>
                                        </p:tav>
                                        <p:tav tm="100000">
                                          <p:val>
                                            <p:strVal val="#ppt_y"/>
                                          </p:val>
                                        </p:tav>
                                      </p:tavLst>
                                    </p:anim>
                                  </p:childTnLst>
                                </p:cTn>
                              </p:par>
                            </p:childTnLst>
                          </p:cTn>
                        </p:par>
                        <p:par>
                          <p:cTn id="156" fill="hold">
                            <p:stCondLst>
                              <p:cond delay="5750"/>
                            </p:stCondLst>
                            <p:childTnLst>
                              <p:par>
                                <p:cTn id="157" presetID="22" presetClass="entr" presetSubtype="8" fill="hold" nodeType="after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wipe(left)">
                                      <p:cBhvr>
                                        <p:cTn id="159" dur="250"/>
                                        <p:tgtEl>
                                          <p:spTgt spid="66"/>
                                        </p:tgtEl>
                                      </p:cBhvr>
                                    </p:animEffect>
                                  </p:childTnLst>
                                </p:cTn>
                              </p:par>
                            </p:childTnLst>
                          </p:cTn>
                        </p:par>
                        <p:par>
                          <p:cTn id="160" fill="hold">
                            <p:stCondLst>
                              <p:cond delay="6000"/>
                            </p:stCondLst>
                            <p:childTnLst>
                              <p:par>
                                <p:cTn id="161" presetID="22" presetClass="entr" presetSubtype="8" fill="hold" nodeType="after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wipe(left)">
                                      <p:cBhvr>
                                        <p:cTn id="163" dur="250"/>
                                        <p:tgtEl>
                                          <p:spTgt spid="44"/>
                                        </p:tgtEl>
                                      </p:cBhvr>
                                    </p:animEffect>
                                  </p:childTnLst>
                                </p:cTn>
                              </p:par>
                            </p:childTnLst>
                          </p:cTn>
                        </p:par>
                        <p:par>
                          <p:cTn id="164" fill="hold">
                            <p:stCondLst>
                              <p:cond delay="6250"/>
                            </p:stCondLst>
                            <p:childTnLst>
                              <p:par>
                                <p:cTn id="165" presetID="53" presetClass="entr" presetSubtype="16" fill="hold" grpId="0" nodeType="afterEffect">
                                  <p:stCondLst>
                                    <p:cond delay="0"/>
                                  </p:stCondLst>
                                  <p:childTnLst>
                                    <p:set>
                                      <p:cBhvr>
                                        <p:cTn id="166" dur="1" fill="hold">
                                          <p:stCondLst>
                                            <p:cond delay="0"/>
                                          </p:stCondLst>
                                        </p:cTn>
                                        <p:tgtEl>
                                          <p:spTgt spid="46"/>
                                        </p:tgtEl>
                                        <p:attrNameLst>
                                          <p:attrName>style.visibility</p:attrName>
                                        </p:attrNameLst>
                                      </p:cBhvr>
                                      <p:to>
                                        <p:strVal val="visible"/>
                                      </p:to>
                                    </p:set>
                                    <p:anim calcmode="lin" valueType="num">
                                      <p:cBhvr>
                                        <p:cTn id="167" dur="250" fill="hold"/>
                                        <p:tgtEl>
                                          <p:spTgt spid="46"/>
                                        </p:tgtEl>
                                        <p:attrNameLst>
                                          <p:attrName>ppt_w</p:attrName>
                                        </p:attrNameLst>
                                      </p:cBhvr>
                                      <p:tavLst>
                                        <p:tav tm="0">
                                          <p:val>
                                            <p:fltVal val="0"/>
                                          </p:val>
                                        </p:tav>
                                        <p:tav tm="100000">
                                          <p:val>
                                            <p:strVal val="#ppt_w"/>
                                          </p:val>
                                        </p:tav>
                                      </p:tavLst>
                                    </p:anim>
                                    <p:anim calcmode="lin" valueType="num">
                                      <p:cBhvr>
                                        <p:cTn id="168" dur="250" fill="hold"/>
                                        <p:tgtEl>
                                          <p:spTgt spid="46"/>
                                        </p:tgtEl>
                                        <p:attrNameLst>
                                          <p:attrName>ppt_h</p:attrName>
                                        </p:attrNameLst>
                                      </p:cBhvr>
                                      <p:tavLst>
                                        <p:tav tm="0">
                                          <p:val>
                                            <p:fltVal val="0"/>
                                          </p:val>
                                        </p:tav>
                                        <p:tav tm="100000">
                                          <p:val>
                                            <p:strVal val="#ppt_h"/>
                                          </p:val>
                                        </p:tav>
                                      </p:tavLst>
                                    </p:anim>
                                    <p:animEffect transition="in" filter="fade">
                                      <p:cBhvr>
                                        <p:cTn id="169" dur="250"/>
                                        <p:tgtEl>
                                          <p:spTgt spid="46"/>
                                        </p:tgtEl>
                                      </p:cBhvr>
                                    </p:animEffect>
                                  </p:childTnLst>
                                </p:cTn>
                              </p:par>
                            </p:childTnLst>
                          </p:cTn>
                        </p:par>
                        <p:par>
                          <p:cTn id="170" fill="hold">
                            <p:stCondLst>
                              <p:cond delay="6500"/>
                            </p:stCondLst>
                            <p:childTnLst>
                              <p:par>
                                <p:cTn id="171" presetID="53" presetClass="entr" presetSubtype="16" fill="hold" grpId="0" nodeType="afterEffect">
                                  <p:stCondLst>
                                    <p:cond delay="0"/>
                                  </p:stCondLst>
                                  <p:childTnLst>
                                    <p:set>
                                      <p:cBhvr>
                                        <p:cTn id="172" dur="1" fill="hold">
                                          <p:stCondLst>
                                            <p:cond delay="0"/>
                                          </p:stCondLst>
                                        </p:cTn>
                                        <p:tgtEl>
                                          <p:spTgt spid="47"/>
                                        </p:tgtEl>
                                        <p:attrNameLst>
                                          <p:attrName>style.visibility</p:attrName>
                                        </p:attrNameLst>
                                      </p:cBhvr>
                                      <p:to>
                                        <p:strVal val="visible"/>
                                      </p:to>
                                    </p:set>
                                    <p:anim calcmode="lin" valueType="num">
                                      <p:cBhvr>
                                        <p:cTn id="173" dur="250" fill="hold"/>
                                        <p:tgtEl>
                                          <p:spTgt spid="47"/>
                                        </p:tgtEl>
                                        <p:attrNameLst>
                                          <p:attrName>ppt_w</p:attrName>
                                        </p:attrNameLst>
                                      </p:cBhvr>
                                      <p:tavLst>
                                        <p:tav tm="0">
                                          <p:val>
                                            <p:fltVal val="0"/>
                                          </p:val>
                                        </p:tav>
                                        <p:tav tm="100000">
                                          <p:val>
                                            <p:strVal val="#ppt_w"/>
                                          </p:val>
                                        </p:tav>
                                      </p:tavLst>
                                    </p:anim>
                                    <p:anim calcmode="lin" valueType="num">
                                      <p:cBhvr>
                                        <p:cTn id="174" dur="250" fill="hold"/>
                                        <p:tgtEl>
                                          <p:spTgt spid="47"/>
                                        </p:tgtEl>
                                        <p:attrNameLst>
                                          <p:attrName>ppt_h</p:attrName>
                                        </p:attrNameLst>
                                      </p:cBhvr>
                                      <p:tavLst>
                                        <p:tav tm="0">
                                          <p:val>
                                            <p:fltVal val="0"/>
                                          </p:val>
                                        </p:tav>
                                        <p:tav tm="100000">
                                          <p:val>
                                            <p:strVal val="#ppt_h"/>
                                          </p:val>
                                        </p:tav>
                                      </p:tavLst>
                                    </p:anim>
                                    <p:animEffect transition="in" filter="fade">
                                      <p:cBhvr>
                                        <p:cTn id="175" dur="250"/>
                                        <p:tgtEl>
                                          <p:spTgt spid="47"/>
                                        </p:tgtEl>
                                      </p:cBhvr>
                                    </p:animEffect>
                                  </p:childTnLst>
                                </p:cTn>
                              </p:par>
                            </p:childTnLst>
                          </p:cTn>
                        </p:par>
                        <p:par>
                          <p:cTn id="176" fill="hold">
                            <p:stCondLst>
                              <p:cond delay="6750"/>
                            </p:stCondLst>
                            <p:childTnLst>
                              <p:par>
                                <p:cTn id="177" presetID="53" presetClass="entr" presetSubtype="16" fill="hold" grpId="0" nodeType="after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p:cTn id="179" dur="250" fill="hold"/>
                                        <p:tgtEl>
                                          <p:spTgt spid="48"/>
                                        </p:tgtEl>
                                        <p:attrNameLst>
                                          <p:attrName>ppt_w</p:attrName>
                                        </p:attrNameLst>
                                      </p:cBhvr>
                                      <p:tavLst>
                                        <p:tav tm="0">
                                          <p:val>
                                            <p:fltVal val="0"/>
                                          </p:val>
                                        </p:tav>
                                        <p:tav tm="100000">
                                          <p:val>
                                            <p:strVal val="#ppt_w"/>
                                          </p:val>
                                        </p:tav>
                                      </p:tavLst>
                                    </p:anim>
                                    <p:anim calcmode="lin" valueType="num">
                                      <p:cBhvr>
                                        <p:cTn id="180" dur="250" fill="hold"/>
                                        <p:tgtEl>
                                          <p:spTgt spid="48"/>
                                        </p:tgtEl>
                                        <p:attrNameLst>
                                          <p:attrName>ppt_h</p:attrName>
                                        </p:attrNameLst>
                                      </p:cBhvr>
                                      <p:tavLst>
                                        <p:tav tm="0">
                                          <p:val>
                                            <p:fltVal val="0"/>
                                          </p:val>
                                        </p:tav>
                                        <p:tav tm="100000">
                                          <p:val>
                                            <p:strVal val="#ppt_h"/>
                                          </p:val>
                                        </p:tav>
                                      </p:tavLst>
                                    </p:anim>
                                    <p:animEffect transition="in" filter="fade">
                                      <p:cBhvr>
                                        <p:cTn id="181" dur="250"/>
                                        <p:tgtEl>
                                          <p:spTgt spid="48"/>
                                        </p:tgtEl>
                                      </p:cBhvr>
                                    </p:animEffect>
                                  </p:childTnLst>
                                </p:cTn>
                              </p:par>
                            </p:childTnLst>
                          </p:cTn>
                        </p:par>
                        <p:par>
                          <p:cTn id="182" fill="hold">
                            <p:stCondLst>
                              <p:cond delay="7000"/>
                            </p:stCondLst>
                            <p:childTnLst>
                              <p:par>
                                <p:cTn id="183" presetID="22" presetClass="entr" presetSubtype="4" fill="hold" nodeType="afterEffect">
                                  <p:stCondLst>
                                    <p:cond delay="0"/>
                                  </p:stCondLst>
                                  <p:childTnLst>
                                    <p:set>
                                      <p:cBhvr>
                                        <p:cTn id="184" dur="1" fill="hold">
                                          <p:stCondLst>
                                            <p:cond delay="0"/>
                                          </p:stCondLst>
                                        </p:cTn>
                                        <p:tgtEl>
                                          <p:spTgt spid="49"/>
                                        </p:tgtEl>
                                        <p:attrNameLst>
                                          <p:attrName>style.visibility</p:attrName>
                                        </p:attrNameLst>
                                      </p:cBhvr>
                                      <p:to>
                                        <p:strVal val="visible"/>
                                      </p:to>
                                    </p:set>
                                    <p:animEffect transition="in" filter="wipe(down)">
                                      <p:cBhvr>
                                        <p:cTn id="185" dur="250"/>
                                        <p:tgtEl>
                                          <p:spTgt spid="49"/>
                                        </p:tgtEl>
                                      </p:cBhvr>
                                    </p:animEffect>
                                  </p:childTnLst>
                                </p:cTn>
                              </p:par>
                            </p:childTnLst>
                          </p:cTn>
                        </p:par>
                        <p:par>
                          <p:cTn id="186" fill="hold">
                            <p:stCondLst>
                              <p:cond delay="7250"/>
                            </p:stCondLst>
                            <p:childTnLst>
                              <p:par>
                                <p:cTn id="187" presetID="53" presetClass="entr" presetSubtype="16" fill="hold" grpId="0" nodeType="afterEffect">
                                  <p:stCondLst>
                                    <p:cond delay="0"/>
                                  </p:stCondLst>
                                  <p:childTnLst>
                                    <p:set>
                                      <p:cBhvr>
                                        <p:cTn id="188" dur="1" fill="hold">
                                          <p:stCondLst>
                                            <p:cond delay="0"/>
                                          </p:stCondLst>
                                        </p:cTn>
                                        <p:tgtEl>
                                          <p:spTgt spid="50"/>
                                        </p:tgtEl>
                                        <p:attrNameLst>
                                          <p:attrName>style.visibility</p:attrName>
                                        </p:attrNameLst>
                                      </p:cBhvr>
                                      <p:to>
                                        <p:strVal val="visible"/>
                                      </p:to>
                                    </p:set>
                                    <p:anim calcmode="lin" valueType="num">
                                      <p:cBhvr>
                                        <p:cTn id="189" dur="250" fill="hold"/>
                                        <p:tgtEl>
                                          <p:spTgt spid="50"/>
                                        </p:tgtEl>
                                        <p:attrNameLst>
                                          <p:attrName>ppt_w</p:attrName>
                                        </p:attrNameLst>
                                      </p:cBhvr>
                                      <p:tavLst>
                                        <p:tav tm="0">
                                          <p:val>
                                            <p:fltVal val="0"/>
                                          </p:val>
                                        </p:tav>
                                        <p:tav tm="100000">
                                          <p:val>
                                            <p:strVal val="#ppt_w"/>
                                          </p:val>
                                        </p:tav>
                                      </p:tavLst>
                                    </p:anim>
                                    <p:anim calcmode="lin" valueType="num">
                                      <p:cBhvr>
                                        <p:cTn id="190" dur="250" fill="hold"/>
                                        <p:tgtEl>
                                          <p:spTgt spid="50"/>
                                        </p:tgtEl>
                                        <p:attrNameLst>
                                          <p:attrName>ppt_h</p:attrName>
                                        </p:attrNameLst>
                                      </p:cBhvr>
                                      <p:tavLst>
                                        <p:tav tm="0">
                                          <p:val>
                                            <p:fltVal val="0"/>
                                          </p:val>
                                        </p:tav>
                                        <p:tav tm="100000">
                                          <p:val>
                                            <p:strVal val="#ppt_h"/>
                                          </p:val>
                                        </p:tav>
                                      </p:tavLst>
                                    </p:anim>
                                    <p:animEffect transition="in" filter="fade">
                                      <p:cBhvr>
                                        <p:cTn id="191" dur="250"/>
                                        <p:tgtEl>
                                          <p:spTgt spid="50"/>
                                        </p:tgtEl>
                                      </p:cBhvr>
                                    </p:animEffect>
                                  </p:childTnLst>
                                </p:cTn>
                              </p:par>
                            </p:childTnLst>
                          </p:cTn>
                        </p:par>
                        <p:par>
                          <p:cTn id="192" fill="hold">
                            <p:stCondLst>
                              <p:cond delay="7500"/>
                            </p:stCondLst>
                            <p:childTnLst>
                              <p:par>
                                <p:cTn id="193" presetID="53" presetClass="entr" presetSubtype="16" fill="hold" grpId="0" nodeType="afterEffect">
                                  <p:stCondLst>
                                    <p:cond delay="0"/>
                                  </p:stCondLst>
                                  <p:childTnLst>
                                    <p:set>
                                      <p:cBhvr>
                                        <p:cTn id="194" dur="1" fill="hold">
                                          <p:stCondLst>
                                            <p:cond delay="0"/>
                                          </p:stCondLst>
                                        </p:cTn>
                                        <p:tgtEl>
                                          <p:spTgt spid="45"/>
                                        </p:tgtEl>
                                        <p:attrNameLst>
                                          <p:attrName>style.visibility</p:attrName>
                                        </p:attrNameLst>
                                      </p:cBhvr>
                                      <p:to>
                                        <p:strVal val="visible"/>
                                      </p:to>
                                    </p:set>
                                    <p:anim calcmode="lin" valueType="num">
                                      <p:cBhvr>
                                        <p:cTn id="195" dur="250" fill="hold"/>
                                        <p:tgtEl>
                                          <p:spTgt spid="45"/>
                                        </p:tgtEl>
                                        <p:attrNameLst>
                                          <p:attrName>ppt_w</p:attrName>
                                        </p:attrNameLst>
                                      </p:cBhvr>
                                      <p:tavLst>
                                        <p:tav tm="0">
                                          <p:val>
                                            <p:fltVal val="0"/>
                                          </p:val>
                                        </p:tav>
                                        <p:tav tm="100000">
                                          <p:val>
                                            <p:strVal val="#ppt_w"/>
                                          </p:val>
                                        </p:tav>
                                      </p:tavLst>
                                    </p:anim>
                                    <p:anim calcmode="lin" valueType="num">
                                      <p:cBhvr>
                                        <p:cTn id="196" dur="250" fill="hold"/>
                                        <p:tgtEl>
                                          <p:spTgt spid="45"/>
                                        </p:tgtEl>
                                        <p:attrNameLst>
                                          <p:attrName>ppt_h</p:attrName>
                                        </p:attrNameLst>
                                      </p:cBhvr>
                                      <p:tavLst>
                                        <p:tav tm="0">
                                          <p:val>
                                            <p:fltVal val="0"/>
                                          </p:val>
                                        </p:tav>
                                        <p:tav tm="100000">
                                          <p:val>
                                            <p:strVal val="#ppt_h"/>
                                          </p:val>
                                        </p:tav>
                                      </p:tavLst>
                                    </p:anim>
                                    <p:animEffect transition="in" filter="fade">
                                      <p:cBhvr>
                                        <p:cTn id="197" dur="250"/>
                                        <p:tgtEl>
                                          <p:spTgt spid="45"/>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fade">
                                      <p:cBhvr>
                                        <p:cTn id="200" dur="250"/>
                                        <p:tgtEl>
                                          <p:spTgt spid="51"/>
                                        </p:tgtEl>
                                      </p:cBhvr>
                                    </p:animEffect>
                                    <p:anim calcmode="lin" valueType="num">
                                      <p:cBhvr>
                                        <p:cTn id="201" dur="250" fill="hold"/>
                                        <p:tgtEl>
                                          <p:spTgt spid="51"/>
                                        </p:tgtEl>
                                        <p:attrNameLst>
                                          <p:attrName>ppt_x</p:attrName>
                                        </p:attrNameLst>
                                      </p:cBhvr>
                                      <p:tavLst>
                                        <p:tav tm="0">
                                          <p:val>
                                            <p:strVal val="#ppt_x"/>
                                          </p:val>
                                        </p:tav>
                                        <p:tav tm="100000">
                                          <p:val>
                                            <p:strVal val="#ppt_x"/>
                                          </p:val>
                                        </p:tav>
                                      </p:tavLst>
                                    </p:anim>
                                    <p:anim calcmode="lin" valueType="num">
                                      <p:cBhvr>
                                        <p:cTn id="202" dur="250" fill="hold"/>
                                        <p:tgtEl>
                                          <p:spTgt spid="51"/>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fade">
                                      <p:cBhvr>
                                        <p:cTn id="205" dur="250"/>
                                        <p:tgtEl>
                                          <p:spTgt spid="72"/>
                                        </p:tgtEl>
                                      </p:cBhvr>
                                    </p:animEffect>
                                    <p:anim calcmode="lin" valueType="num">
                                      <p:cBhvr>
                                        <p:cTn id="206" dur="250" fill="hold"/>
                                        <p:tgtEl>
                                          <p:spTgt spid="72"/>
                                        </p:tgtEl>
                                        <p:attrNameLst>
                                          <p:attrName>ppt_x</p:attrName>
                                        </p:attrNameLst>
                                      </p:cBhvr>
                                      <p:tavLst>
                                        <p:tav tm="0">
                                          <p:val>
                                            <p:strVal val="#ppt_x"/>
                                          </p:val>
                                        </p:tav>
                                        <p:tav tm="100000">
                                          <p:val>
                                            <p:strVal val="#ppt_x"/>
                                          </p:val>
                                        </p:tav>
                                      </p:tavLst>
                                    </p:anim>
                                    <p:anim calcmode="lin" valueType="num">
                                      <p:cBhvr>
                                        <p:cTn id="207" dur="250" fill="hold"/>
                                        <p:tgtEl>
                                          <p:spTgt spid="72"/>
                                        </p:tgtEl>
                                        <p:attrNameLst>
                                          <p:attrName>ppt_y</p:attrName>
                                        </p:attrNameLst>
                                      </p:cBhvr>
                                      <p:tavLst>
                                        <p:tav tm="0">
                                          <p:val>
                                            <p:strVal val="#ppt_y+.1"/>
                                          </p:val>
                                        </p:tav>
                                        <p:tav tm="100000">
                                          <p:val>
                                            <p:strVal val="#ppt_y"/>
                                          </p:val>
                                        </p:tav>
                                      </p:tavLst>
                                    </p:anim>
                                  </p:childTnLst>
                                </p:cTn>
                              </p:par>
                            </p:childTnLst>
                          </p:cTn>
                        </p:par>
                        <p:par>
                          <p:cTn id="208" fill="hold">
                            <p:stCondLst>
                              <p:cond delay="7750"/>
                            </p:stCondLst>
                            <p:childTnLst>
                              <p:par>
                                <p:cTn id="209" presetID="22" presetClass="entr" presetSubtype="8" fill="hold" nodeType="afterEffect">
                                  <p:stCondLst>
                                    <p:cond delay="0"/>
                                  </p:stCondLst>
                                  <p:childTnLst>
                                    <p:set>
                                      <p:cBhvr>
                                        <p:cTn id="210" dur="1" fill="hold">
                                          <p:stCondLst>
                                            <p:cond delay="0"/>
                                          </p:stCondLst>
                                        </p:cTn>
                                        <p:tgtEl>
                                          <p:spTgt spid="69"/>
                                        </p:tgtEl>
                                        <p:attrNameLst>
                                          <p:attrName>style.visibility</p:attrName>
                                        </p:attrNameLst>
                                      </p:cBhvr>
                                      <p:to>
                                        <p:strVal val="visible"/>
                                      </p:to>
                                    </p:set>
                                    <p:animEffect transition="in" filter="wipe(left)">
                                      <p:cBhvr>
                                        <p:cTn id="211" dur="250"/>
                                        <p:tgtEl>
                                          <p:spTgt spid="69"/>
                                        </p:tgtEl>
                                      </p:cBhvr>
                                    </p:animEffect>
                                  </p:childTnLst>
                                </p:cTn>
                              </p:par>
                            </p:childTnLst>
                          </p:cTn>
                        </p:par>
                        <p:par>
                          <p:cTn id="212" fill="hold">
                            <p:stCondLst>
                              <p:cond delay="8000"/>
                            </p:stCondLst>
                            <p:childTnLst>
                              <p:par>
                                <p:cTn id="213" presetID="22" presetClass="entr" presetSubtype="8" fill="hold" nodeType="after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left)">
                                      <p:cBhvr>
                                        <p:cTn id="215" dur="250"/>
                                        <p:tgtEl>
                                          <p:spTgt spid="54"/>
                                        </p:tgtEl>
                                      </p:cBhvr>
                                    </p:animEffect>
                                  </p:childTnLst>
                                </p:cTn>
                              </p:par>
                            </p:childTnLst>
                          </p:cTn>
                        </p:par>
                        <p:par>
                          <p:cTn id="216" fill="hold">
                            <p:stCondLst>
                              <p:cond delay="8250"/>
                            </p:stCondLst>
                            <p:childTnLst>
                              <p:par>
                                <p:cTn id="217" presetID="53" presetClass="entr" presetSubtype="16" fill="hold" grpId="0" nodeType="afterEffect">
                                  <p:stCondLst>
                                    <p:cond delay="0"/>
                                  </p:stCondLst>
                                  <p:childTnLst>
                                    <p:set>
                                      <p:cBhvr>
                                        <p:cTn id="218" dur="1" fill="hold">
                                          <p:stCondLst>
                                            <p:cond delay="0"/>
                                          </p:stCondLst>
                                        </p:cTn>
                                        <p:tgtEl>
                                          <p:spTgt spid="55"/>
                                        </p:tgtEl>
                                        <p:attrNameLst>
                                          <p:attrName>style.visibility</p:attrName>
                                        </p:attrNameLst>
                                      </p:cBhvr>
                                      <p:to>
                                        <p:strVal val="visible"/>
                                      </p:to>
                                    </p:set>
                                    <p:anim calcmode="lin" valueType="num">
                                      <p:cBhvr>
                                        <p:cTn id="219" dur="250" fill="hold"/>
                                        <p:tgtEl>
                                          <p:spTgt spid="55"/>
                                        </p:tgtEl>
                                        <p:attrNameLst>
                                          <p:attrName>ppt_w</p:attrName>
                                        </p:attrNameLst>
                                      </p:cBhvr>
                                      <p:tavLst>
                                        <p:tav tm="0">
                                          <p:val>
                                            <p:fltVal val="0"/>
                                          </p:val>
                                        </p:tav>
                                        <p:tav tm="100000">
                                          <p:val>
                                            <p:strVal val="#ppt_w"/>
                                          </p:val>
                                        </p:tav>
                                      </p:tavLst>
                                    </p:anim>
                                    <p:anim calcmode="lin" valueType="num">
                                      <p:cBhvr>
                                        <p:cTn id="220" dur="250" fill="hold"/>
                                        <p:tgtEl>
                                          <p:spTgt spid="55"/>
                                        </p:tgtEl>
                                        <p:attrNameLst>
                                          <p:attrName>ppt_h</p:attrName>
                                        </p:attrNameLst>
                                      </p:cBhvr>
                                      <p:tavLst>
                                        <p:tav tm="0">
                                          <p:val>
                                            <p:fltVal val="0"/>
                                          </p:val>
                                        </p:tav>
                                        <p:tav tm="100000">
                                          <p:val>
                                            <p:strVal val="#ppt_h"/>
                                          </p:val>
                                        </p:tav>
                                      </p:tavLst>
                                    </p:anim>
                                    <p:animEffect transition="in" filter="fade">
                                      <p:cBhvr>
                                        <p:cTn id="221" dur="250"/>
                                        <p:tgtEl>
                                          <p:spTgt spid="55"/>
                                        </p:tgtEl>
                                      </p:cBhvr>
                                    </p:animEffect>
                                  </p:childTnLst>
                                </p:cTn>
                              </p:par>
                            </p:childTnLst>
                          </p:cTn>
                        </p:par>
                        <p:par>
                          <p:cTn id="222" fill="hold">
                            <p:stCondLst>
                              <p:cond delay="8500"/>
                            </p:stCondLst>
                            <p:childTnLst>
                              <p:par>
                                <p:cTn id="223" presetID="53" presetClass="entr" presetSubtype="16" fill="hold" grpId="0" nodeType="afterEffect">
                                  <p:stCondLst>
                                    <p:cond delay="0"/>
                                  </p:stCondLst>
                                  <p:childTnLst>
                                    <p:set>
                                      <p:cBhvr>
                                        <p:cTn id="224" dur="1" fill="hold">
                                          <p:stCondLst>
                                            <p:cond delay="0"/>
                                          </p:stCondLst>
                                        </p:cTn>
                                        <p:tgtEl>
                                          <p:spTgt spid="56"/>
                                        </p:tgtEl>
                                        <p:attrNameLst>
                                          <p:attrName>style.visibility</p:attrName>
                                        </p:attrNameLst>
                                      </p:cBhvr>
                                      <p:to>
                                        <p:strVal val="visible"/>
                                      </p:to>
                                    </p:set>
                                    <p:anim calcmode="lin" valueType="num">
                                      <p:cBhvr>
                                        <p:cTn id="225" dur="250" fill="hold"/>
                                        <p:tgtEl>
                                          <p:spTgt spid="56"/>
                                        </p:tgtEl>
                                        <p:attrNameLst>
                                          <p:attrName>ppt_w</p:attrName>
                                        </p:attrNameLst>
                                      </p:cBhvr>
                                      <p:tavLst>
                                        <p:tav tm="0">
                                          <p:val>
                                            <p:fltVal val="0"/>
                                          </p:val>
                                        </p:tav>
                                        <p:tav tm="100000">
                                          <p:val>
                                            <p:strVal val="#ppt_w"/>
                                          </p:val>
                                        </p:tav>
                                      </p:tavLst>
                                    </p:anim>
                                    <p:anim calcmode="lin" valueType="num">
                                      <p:cBhvr>
                                        <p:cTn id="226" dur="250" fill="hold"/>
                                        <p:tgtEl>
                                          <p:spTgt spid="56"/>
                                        </p:tgtEl>
                                        <p:attrNameLst>
                                          <p:attrName>ppt_h</p:attrName>
                                        </p:attrNameLst>
                                      </p:cBhvr>
                                      <p:tavLst>
                                        <p:tav tm="0">
                                          <p:val>
                                            <p:fltVal val="0"/>
                                          </p:val>
                                        </p:tav>
                                        <p:tav tm="100000">
                                          <p:val>
                                            <p:strVal val="#ppt_h"/>
                                          </p:val>
                                        </p:tav>
                                      </p:tavLst>
                                    </p:anim>
                                    <p:animEffect transition="in" filter="fade">
                                      <p:cBhvr>
                                        <p:cTn id="227" dur="250"/>
                                        <p:tgtEl>
                                          <p:spTgt spid="56"/>
                                        </p:tgtEl>
                                      </p:cBhvr>
                                    </p:animEffect>
                                  </p:childTnLst>
                                </p:cTn>
                              </p:par>
                            </p:childTnLst>
                          </p:cTn>
                        </p:par>
                        <p:par>
                          <p:cTn id="228" fill="hold">
                            <p:stCondLst>
                              <p:cond delay="8750"/>
                            </p:stCondLst>
                            <p:childTnLst>
                              <p:par>
                                <p:cTn id="229" presetID="53" presetClass="entr" presetSubtype="16" fill="hold" grpId="0" nodeType="afterEffect">
                                  <p:stCondLst>
                                    <p:cond delay="0"/>
                                  </p:stCondLst>
                                  <p:childTnLst>
                                    <p:set>
                                      <p:cBhvr>
                                        <p:cTn id="230" dur="1" fill="hold">
                                          <p:stCondLst>
                                            <p:cond delay="0"/>
                                          </p:stCondLst>
                                        </p:cTn>
                                        <p:tgtEl>
                                          <p:spTgt spid="57"/>
                                        </p:tgtEl>
                                        <p:attrNameLst>
                                          <p:attrName>style.visibility</p:attrName>
                                        </p:attrNameLst>
                                      </p:cBhvr>
                                      <p:to>
                                        <p:strVal val="visible"/>
                                      </p:to>
                                    </p:set>
                                    <p:anim calcmode="lin" valueType="num">
                                      <p:cBhvr>
                                        <p:cTn id="231" dur="250" fill="hold"/>
                                        <p:tgtEl>
                                          <p:spTgt spid="57"/>
                                        </p:tgtEl>
                                        <p:attrNameLst>
                                          <p:attrName>ppt_w</p:attrName>
                                        </p:attrNameLst>
                                      </p:cBhvr>
                                      <p:tavLst>
                                        <p:tav tm="0">
                                          <p:val>
                                            <p:fltVal val="0"/>
                                          </p:val>
                                        </p:tav>
                                        <p:tav tm="100000">
                                          <p:val>
                                            <p:strVal val="#ppt_w"/>
                                          </p:val>
                                        </p:tav>
                                      </p:tavLst>
                                    </p:anim>
                                    <p:anim calcmode="lin" valueType="num">
                                      <p:cBhvr>
                                        <p:cTn id="232" dur="250" fill="hold"/>
                                        <p:tgtEl>
                                          <p:spTgt spid="57"/>
                                        </p:tgtEl>
                                        <p:attrNameLst>
                                          <p:attrName>ppt_h</p:attrName>
                                        </p:attrNameLst>
                                      </p:cBhvr>
                                      <p:tavLst>
                                        <p:tav tm="0">
                                          <p:val>
                                            <p:fltVal val="0"/>
                                          </p:val>
                                        </p:tav>
                                        <p:tav tm="100000">
                                          <p:val>
                                            <p:strVal val="#ppt_h"/>
                                          </p:val>
                                        </p:tav>
                                      </p:tavLst>
                                    </p:anim>
                                    <p:animEffect transition="in" filter="fade">
                                      <p:cBhvr>
                                        <p:cTn id="233" dur="250"/>
                                        <p:tgtEl>
                                          <p:spTgt spid="57"/>
                                        </p:tgtEl>
                                      </p:cBhvr>
                                    </p:animEffect>
                                  </p:childTnLst>
                                </p:cTn>
                              </p:par>
                            </p:childTnLst>
                          </p:cTn>
                        </p:par>
                        <p:par>
                          <p:cTn id="234" fill="hold">
                            <p:stCondLst>
                              <p:cond delay="9000"/>
                            </p:stCondLst>
                            <p:childTnLst>
                              <p:par>
                                <p:cTn id="235" presetID="22" presetClass="entr" presetSubtype="1" fill="hold" nodeType="after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wipe(up)">
                                      <p:cBhvr>
                                        <p:cTn id="237" dur="250"/>
                                        <p:tgtEl>
                                          <p:spTgt spid="58"/>
                                        </p:tgtEl>
                                      </p:cBhvr>
                                    </p:animEffect>
                                  </p:childTnLst>
                                </p:cTn>
                              </p:par>
                            </p:childTnLst>
                          </p:cTn>
                        </p:par>
                        <p:par>
                          <p:cTn id="238" fill="hold">
                            <p:stCondLst>
                              <p:cond delay="9250"/>
                            </p:stCondLst>
                            <p:childTnLst>
                              <p:par>
                                <p:cTn id="239" presetID="53" presetClass="entr" presetSubtype="16" fill="hold" grpId="0" nodeType="afterEffect">
                                  <p:stCondLst>
                                    <p:cond delay="0"/>
                                  </p:stCondLst>
                                  <p:childTnLst>
                                    <p:set>
                                      <p:cBhvr>
                                        <p:cTn id="240" dur="1" fill="hold">
                                          <p:stCondLst>
                                            <p:cond delay="0"/>
                                          </p:stCondLst>
                                        </p:cTn>
                                        <p:tgtEl>
                                          <p:spTgt spid="59"/>
                                        </p:tgtEl>
                                        <p:attrNameLst>
                                          <p:attrName>style.visibility</p:attrName>
                                        </p:attrNameLst>
                                      </p:cBhvr>
                                      <p:to>
                                        <p:strVal val="visible"/>
                                      </p:to>
                                    </p:set>
                                    <p:anim calcmode="lin" valueType="num">
                                      <p:cBhvr>
                                        <p:cTn id="241" dur="250" fill="hold"/>
                                        <p:tgtEl>
                                          <p:spTgt spid="59"/>
                                        </p:tgtEl>
                                        <p:attrNameLst>
                                          <p:attrName>ppt_w</p:attrName>
                                        </p:attrNameLst>
                                      </p:cBhvr>
                                      <p:tavLst>
                                        <p:tav tm="0">
                                          <p:val>
                                            <p:fltVal val="0"/>
                                          </p:val>
                                        </p:tav>
                                        <p:tav tm="100000">
                                          <p:val>
                                            <p:strVal val="#ppt_w"/>
                                          </p:val>
                                        </p:tav>
                                      </p:tavLst>
                                    </p:anim>
                                    <p:anim calcmode="lin" valueType="num">
                                      <p:cBhvr>
                                        <p:cTn id="242" dur="250" fill="hold"/>
                                        <p:tgtEl>
                                          <p:spTgt spid="59"/>
                                        </p:tgtEl>
                                        <p:attrNameLst>
                                          <p:attrName>ppt_h</p:attrName>
                                        </p:attrNameLst>
                                      </p:cBhvr>
                                      <p:tavLst>
                                        <p:tav tm="0">
                                          <p:val>
                                            <p:fltVal val="0"/>
                                          </p:val>
                                        </p:tav>
                                        <p:tav tm="100000">
                                          <p:val>
                                            <p:strVal val="#ppt_h"/>
                                          </p:val>
                                        </p:tav>
                                      </p:tavLst>
                                    </p:anim>
                                    <p:animEffect transition="in" filter="fade">
                                      <p:cBhvr>
                                        <p:cTn id="243" dur="250"/>
                                        <p:tgtEl>
                                          <p:spTgt spid="59"/>
                                        </p:tgtEl>
                                      </p:cBhvr>
                                    </p:animEffect>
                                  </p:childTnLst>
                                </p:cTn>
                              </p:par>
                            </p:childTnLst>
                          </p:cTn>
                        </p:par>
                        <p:par>
                          <p:cTn id="244" fill="hold">
                            <p:stCondLst>
                              <p:cond delay="9500"/>
                            </p:stCondLst>
                            <p:childTnLst>
                              <p:par>
                                <p:cTn id="245" presetID="53" presetClass="entr" presetSubtype="16" fill="hold" grpId="0" nodeType="afterEffect">
                                  <p:stCondLst>
                                    <p:cond delay="0"/>
                                  </p:stCondLst>
                                  <p:childTnLst>
                                    <p:set>
                                      <p:cBhvr>
                                        <p:cTn id="246" dur="1" fill="hold">
                                          <p:stCondLst>
                                            <p:cond delay="0"/>
                                          </p:stCondLst>
                                        </p:cTn>
                                        <p:tgtEl>
                                          <p:spTgt spid="53"/>
                                        </p:tgtEl>
                                        <p:attrNameLst>
                                          <p:attrName>style.visibility</p:attrName>
                                        </p:attrNameLst>
                                      </p:cBhvr>
                                      <p:to>
                                        <p:strVal val="visible"/>
                                      </p:to>
                                    </p:set>
                                    <p:anim calcmode="lin" valueType="num">
                                      <p:cBhvr>
                                        <p:cTn id="247" dur="250" fill="hold"/>
                                        <p:tgtEl>
                                          <p:spTgt spid="53"/>
                                        </p:tgtEl>
                                        <p:attrNameLst>
                                          <p:attrName>ppt_w</p:attrName>
                                        </p:attrNameLst>
                                      </p:cBhvr>
                                      <p:tavLst>
                                        <p:tav tm="0">
                                          <p:val>
                                            <p:fltVal val="0"/>
                                          </p:val>
                                        </p:tav>
                                        <p:tav tm="100000">
                                          <p:val>
                                            <p:strVal val="#ppt_w"/>
                                          </p:val>
                                        </p:tav>
                                      </p:tavLst>
                                    </p:anim>
                                    <p:anim calcmode="lin" valueType="num">
                                      <p:cBhvr>
                                        <p:cTn id="248" dur="250" fill="hold"/>
                                        <p:tgtEl>
                                          <p:spTgt spid="53"/>
                                        </p:tgtEl>
                                        <p:attrNameLst>
                                          <p:attrName>ppt_h</p:attrName>
                                        </p:attrNameLst>
                                      </p:cBhvr>
                                      <p:tavLst>
                                        <p:tav tm="0">
                                          <p:val>
                                            <p:fltVal val="0"/>
                                          </p:val>
                                        </p:tav>
                                        <p:tav tm="100000">
                                          <p:val>
                                            <p:strVal val="#ppt_h"/>
                                          </p:val>
                                        </p:tav>
                                      </p:tavLst>
                                    </p:anim>
                                    <p:animEffect transition="in" filter="fade">
                                      <p:cBhvr>
                                        <p:cTn id="249" dur="250"/>
                                        <p:tgtEl>
                                          <p:spTgt spid="53"/>
                                        </p:tgtEl>
                                      </p:cBhvr>
                                    </p:animEffect>
                                  </p:childTnLst>
                                </p:cTn>
                              </p:par>
                              <p:par>
                                <p:cTn id="250" presetID="47" presetClass="entr" presetSubtype="0" fill="hold" grpId="0" nodeType="withEffect">
                                  <p:stCondLst>
                                    <p:cond delay="0"/>
                                  </p:stCondLst>
                                  <p:childTnLst>
                                    <p:set>
                                      <p:cBhvr>
                                        <p:cTn id="251" dur="1" fill="hold">
                                          <p:stCondLst>
                                            <p:cond delay="0"/>
                                          </p:stCondLst>
                                        </p:cTn>
                                        <p:tgtEl>
                                          <p:spTgt spid="60"/>
                                        </p:tgtEl>
                                        <p:attrNameLst>
                                          <p:attrName>style.visibility</p:attrName>
                                        </p:attrNameLst>
                                      </p:cBhvr>
                                      <p:to>
                                        <p:strVal val="visible"/>
                                      </p:to>
                                    </p:set>
                                    <p:animEffect transition="in" filter="fade">
                                      <p:cBhvr>
                                        <p:cTn id="252" dur="250"/>
                                        <p:tgtEl>
                                          <p:spTgt spid="60"/>
                                        </p:tgtEl>
                                      </p:cBhvr>
                                    </p:animEffect>
                                    <p:anim calcmode="lin" valueType="num">
                                      <p:cBhvr>
                                        <p:cTn id="253" dur="250" fill="hold"/>
                                        <p:tgtEl>
                                          <p:spTgt spid="60"/>
                                        </p:tgtEl>
                                        <p:attrNameLst>
                                          <p:attrName>ppt_x</p:attrName>
                                        </p:attrNameLst>
                                      </p:cBhvr>
                                      <p:tavLst>
                                        <p:tav tm="0">
                                          <p:val>
                                            <p:strVal val="#ppt_x"/>
                                          </p:val>
                                        </p:tav>
                                        <p:tav tm="100000">
                                          <p:val>
                                            <p:strVal val="#ppt_x"/>
                                          </p:val>
                                        </p:tav>
                                      </p:tavLst>
                                    </p:anim>
                                    <p:anim calcmode="lin" valueType="num">
                                      <p:cBhvr>
                                        <p:cTn id="254" dur="250" fill="hold"/>
                                        <p:tgtEl>
                                          <p:spTgt spid="60"/>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73"/>
                                        </p:tgtEl>
                                        <p:attrNameLst>
                                          <p:attrName>style.visibility</p:attrName>
                                        </p:attrNameLst>
                                      </p:cBhvr>
                                      <p:to>
                                        <p:strVal val="visible"/>
                                      </p:to>
                                    </p:set>
                                    <p:animEffect transition="in" filter="fade">
                                      <p:cBhvr>
                                        <p:cTn id="257" dur="250"/>
                                        <p:tgtEl>
                                          <p:spTgt spid="73"/>
                                        </p:tgtEl>
                                      </p:cBhvr>
                                    </p:animEffect>
                                    <p:anim calcmode="lin" valueType="num">
                                      <p:cBhvr>
                                        <p:cTn id="258" dur="250" fill="hold"/>
                                        <p:tgtEl>
                                          <p:spTgt spid="73"/>
                                        </p:tgtEl>
                                        <p:attrNameLst>
                                          <p:attrName>ppt_x</p:attrName>
                                        </p:attrNameLst>
                                      </p:cBhvr>
                                      <p:tavLst>
                                        <p:tav tm="0">
                                          <p:val>
                                            <p:strVal val="#ppt_x"/>
                                          </p:val>
                                        </p:tav>
                                        <p:tav tm="100000">
                                          <p:val>
                                            <p:strVal val="#ppt_x"/>
                                          </p:val>
                                        </p:tav>
                                      </p:tavLst>
                                    </p:anim>
                                    <p:anim calcmode="lin" valueType="num">
                                      <p:cBhvr>
                                        <p:cTn id="259" dur="250" fill="hold"/>
                                        <p:tgtEl>
                                          <p:spTgt spid="73"/>
                                        </p:tgtEl>
                                        <p:attrNameLst>
                                          <p:attrName>ppt_y</p:attrName>
                                        </p:attrNameLst>
                                      </p:cBhvr>
                                      <p:tavLst>
                                        <p:tav tm="0">
                                          <p:val>
                                            <p:strVal val="#ppt_y+.1"/>
                                          </p:val>
                                        </p:tav>
                                        <p:tav tm="100000">
                                          <p:val>
                                            <p:strVal val="#ppt_y"/>
                                          </p:val>
                                        </p:tav>
                                      </p:tavLst>
                                    </p:anim>
                                  </p:childTnLst>
                                </p:cTn>
                              </p:par>
                            </p:childTnLst>
                          </p:cTn>
                        </p:par>
                        <p:par>
                          <p:cTn id="260" fill="hold">
                            <p:stCondLst>
                              <p:cond delay="9750"/>
                            </p:stCondLst>
                            <p:childTnLst>
                              <p:par>
                                <p:cTn id="261" presetID="22" presetClass="entr" presetSubtype="8" fill="hold" nodeType="afterEffect">
                                  <p:stCondLst>
                                    <p:cond delay="0"/>
                                  </p:stCondLst>
                                  <p:childTnLst>
                                    <p:set>
                                      <p:cBhvr>
                                        <p:cTn id="262" dur="1" fill="hold">
                                          <p:stCondLst>
                                            <p:cond delay="0"/>
                                          </p:stCondLst>
                                        </p:cTn>
                                        <p:tgtEl>
                                          <p:spTgt spid="67"/>
                                        </p:tgtEl>
                                        <p:attrNameLst>
                                          <p:attrName>style.visibility</p:attrName>
                                        </p:attrNameLst>
                                      </p:cBhvr>
                                      <p:to>
                                        <p:strVal val="visible"/>
                                      </p:to>
                                    </p:set>
                                    <p:animEffect transition="in" filter="wipe(left)">
                                      <p:cBhvr>
                                        <p:cTn id="263" dur="250"/>
                                        <p:tgtEl>
                                          <p:spTgt spid="67"/>
                                        </p:tgtEl>
                                      </p:cBhvr>
                                    </p:animEffect>
                                  </p:childTnLst>
                                </p:cTn>
                              </p:par>
                            </p:childTnLst>
                          </p:cTn>
                        </p:par>
                        <p:par>
                          <p:cTn id="264" fill="hold">
                            <p:stCondLst>
                              <p:cond delay="10000"/>
                            </p:stCondLst>
                            <p:childTnLst>
                              <p:par>
                                <p:cTn id="265" presetID="22" presetClass="entr" presetSubtype="8" fill="hold" nodeType="afterEffect">
                                  <p:stCondLst>
                                    <p:cond delay="0"/>
                                  </p:stCondLst>
                                  <p:childTnLst>
                                    <p:set>
                                      <p:cBhvr>
                                        <p:cTn id="266" dur="1" fill="hold">
                                          <p:stCondLst>
                                            <p:cond delay="0"/>
                                          </p:stCondLst>
                                        </p:cTn>
                                        <p:tgtEl>
                                          <p:spTgt spid="63"/>
                                        </p:tgtEl>
                                        <p:attrNameLst>
                                          <p:attrName>style.visibility</p:attrName>
                                        </p:attrNameLst>
                                      </p:cBhvr>
                                      <p:to>
                                        <p:strVal val="visible"/>
                                      </p:to>
                                    </p:set>
                                    <p:animEffect transition="in" filter="wipe(left)">
                                      <p:cBhvr>
                                        <p:cTn id="267"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7" grpId="0" animBg="1"/>
      <p:bldP spid="29" grpId="0" animBg="1"/>
      <p:bldP spid="30" grpId="0" animBg="1"/>
      <p:bldP spid="31" grpId="0" animBg="1"/>
      <p:bldP spid="33" grpId="0" animBg="1"/>
      <p:bldP spid="34" grpId="0"/>
      <p:bldP spid="45" grpId="0" animBg="1"/>
      <p:bldP spid="46" grpId="0" animBg="1"/>
      <p:bldP spid="47" grpId="0" animBg="1"/>
      <p:bldP spid="48" grpId="0" animBg="1"/>
      <p:bldP spid="50" grpId="0" animBg="1"/>
      <p:bldP spid="51" grpId="0"/>
      <p:bldP spid="53" grpId="0" animBg="1"/>
      <p:bldP spid="55" grpId="0" animBg="1"/>
      <p:bldP spid="56" grpId="0" animBg="1"/>
      <p:bldP spid="57" grpId="0" animBg="1"/>
      <p:bldP spid="59" grpId="0" animBg="1"/>
      <p:bldP spid="60" grpId="0"/>
      <p:bldP spid="62" grpId="0"/>
      <p:bldP spid="65"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2506855-3A8F-42D6-B79C-9707F0CC0D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170" y="1567908"/>
            <a:ext cx="9384189" cy="4503420"/>
          </a:xfrm>
          <a:prstGeom prst="rect">
            <a:avLst/>
          </a:prstGeom>
          <a:noFill/>
          <a:ln>
            <a:noFill/>
          </a:ln>
        </p:spPr>
      </p:pic>
      <p:sp>
        <p:nvSpPr>
          <p:cNvPr id="3" name="TextBox 16">
            <a:extLst>
              <a:ext uri="{FF2B5EF4-FFF2-40B4-BE49-F238E27FC236}">
                <a16:creationId xmlns:a16="http://schemas.microsoft.com/office/drawing/2014/main" id="{BB057449-1E04-444F-B890-8987F2C80FE0}"/>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LA TELEVISIÓN DIGITAL TERRESTRE EN ECUADOR</a:t>
            </a:r>
          </a:p>
        </p:txBody>
      </p:sp>
    </p:spTree>
    <p:extLst>
      <p:ext uri="{BB962C8B-B14F-4D97-AF65-F5344CB8AC3E}">
        <p14:creationId xmlns:p14="http://schemas.microsoft.com/office/powerpoint/2010/main" val="185694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373777"/>
            <a:ext cx="983859" cy="1100460"/>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397352" y="548208"/>
            <a:ext cx="381582" cy="37588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294911" y="1009876"/>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72337" y="425100"/>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TEMARIO</a:t>
            </a:r>
          </a:p>
        </p:txBody>
      </p:sp>
      <p:cxnSp>
        <p:nvCxnSpPr>
          <p:cNvPr id="9" name="Straight Connector 18">
            <a:extLst>
              <a:ext uri="{FF2B5EF4-FFF2-40B4-BE49-F238E27FC236}">
                <a16:creationId xmlns:a16="http://schemas.microsoft.com/office/drawing/2014/main" id="{7141C71E-E08E-4C35-AF33-12A46FFB4E28}"/>
              </a:ext>
            </a:extLst>
          </p:cNvPr>
          <p:cNvCxnSpPr>
            <a:cxnSpLocks/>
          </p:cNvCxnSpPr>
          <p:nvPr/>
        </p:nvCxnSpPr>
        <p:spPr>
          <a:xfrm>
            <a:off x="1317271" y="1267025"/>
            <a:ext cx="11612" cy="376348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Elipse 2"/>
          <p:cNvSpPr/>
          <p:nvPr/>
        </p:nvSpPr>
        <p:spPr>
          <a:xfrm>
            <a:off x="1235707" y="1923212"/>
            <a:ext cx="180000" cy="180000"/>
          </a:xfrm>
          <a:prstGeom prst="ellipse">
            <a:avLst/>
          </a:prstGeom>
          <a:solidFill>
            <a:srgbClr val="A9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extBox 16">
            <a:extLst>
              <a:ext uri="{FF2B5EF4-FFF2-40B4-BE49-F238E27FC236}">
                <a16:creationId xmlns:a16="http://schemas.microsoft.com/office/drawing/2014/main" id="{E623F98E-5FFF-4701-A99F-87B202C66033}"/>
              </a:ext>
            </a:extLst>
          </p:cNvPr>
          <p:cNvSpPr txBox="1"/>
          <p:nvPr/>
        </p:nvSpPr>
        <p:spPr>
          <a:xfrm>
            <a:off x="1588143" y="1717605"/>
            <a:ext cx="8229600" cy="2862322"/>
          </a:xfrm>
          <a:prstGeom prst="rect">
            <a:avLst/>
          </a:prstGeom>
          <a:noFill/>
        </p:spPr>
        <p:txBody>
          <a:bodyPr wrap="square" rtlCol="0">
            <a:spAutoFit/>
          </a:bodyPr>
          <a:lstStyle/>
          <a:p>
            <a:r>
              <a:rPr lang="es-EC" sz="2000" dirty="0">
                <a:solidFill>
                  <a:schemeClr val="bg2">
                    <a:lumMod val="50000"/>
                  </a:schemeClr>
                </a:solidFill>
                <a:latin typeface="Agency FB" panose="020B0503020202020204" pitchFamily="34" charset="0"/>
              </a:rPr>
              <a:t>INTRODUCCIÓN</a:t>
            </a:r>
          </a:p>
          <a:p>
            <a:endParaRPr lang="es-EC" sz="2000" dirty="0">
              <a:solidFill>
                <a:schemeClr val="bg2">
                  <a:lumMod val="50000"/>
                </a:schemeClr>
              </a:solidFill>
              <a:latin typeface="Agency FB" panose="020B0503020202020204" pitchFamily="34" charset="0"/>
            </a:endParaRPr>
          </a:p>
          <a:p>
            <a:r>
              <a:rPr lang="es-EC" sz="2000" dirty="0">
                <a:solidFill>
                  <a:schemeClr val="bg2">
                    <a:lumMod val="50000"/>
                  </a:schemeClr>
                </a:solidFill>
                <a:latin typeface="Agency FB" panose="020B0503020202020204" pitchFamily="34" charset="0"/>
              </a:rPr>
              <a:t>CONCEPTOS</a:t>
            </a:r>
          </a:p>
          <a:p>
            <a:endParaRPr lang="es-EC" sz="2000" dirty="0">
              <a:solidFill>
                <a:schemeClr val="bg2">
                  <a:lumMod val="50000"/>
                </a:schemeClr>
              </a:solidFill>
              <a:latin typeface="Agency FB" panose="020B0503020202020204" pitchFamily="34" charset="0"/>
            </a:endParaRPr>
          </a:p>
          <a:p>
            <a:r>
              <a:rPr lang="es-EC" sz="2000" dirty="0">
                <a:solidFill>
                  <a:schemeClr val="bg2">
                    <a:lumMod val="50000"/>
                  </a:schemeClr>
                </a:solidFill>
                <a:latin typeface="Agency FB" panose="020B0503020202020204" pitchFamily="34" charset="0"/>
              </a:rPr>
              <a:t>DISEÑO E IMPLEMENTACIÓN DEL SISTEMA</a:t>
            </a:r>
          </a:p>
          <a:p>
            <a:endParaRPr lang="es-EC" sz="2000" dirty="0">
              <a:solidFill>
                <a:schemeClr val="bg2">
                  <a:lumMod val="50000"/>
                </a:schemeClr>
              </a:solidFill>
              <a:latin typeface="Agency FB" panose="020B0503020202020204" pitchFamily="34" charset="0"/>
            </a:endParaRPr>
          </a:p>
          <a:p>
            <a:r>
              <a:rPr lang="es-EC" sz="2000" dirty="0">
                <a:solidFill>
                  <a:schemeClr val="bg2">
                    <a:lumMod val="50000"/>
                  </a:schemeClr>
                </a:solidFill>
                <a:latin typeface="Agency FB" panose="020B0503020202020204" pitchFamily="34" charset="0"/>
              </a:rPr>
              <a:t>PRUEBAS Y RESULTADOS</a:t>
            </a:r>
          </a:p>
          <a:p>
            <a:endParaRPr lang="es-EC" sz="2000" dirty="0">
              <a:solidFill>
                <a:schemeClr val="bg2">
                  <a:lumMod val="50000"/>
                </a:schemeClr>
              </a:solidFill>
              <a:latin typeface="Agency FB" panose="020B0503020202020204" pitchFamily="34" charset="0"/>
            </a:endParaRPr>
          </a:p>
          <a:p>
            <a:r>
              <a:rPr lang="es-EC" sz="2000" dirty="0">
                <a:solidFill>
                  <a:schemeClr val="bg2">
                    <a:lumMod val="50000"/>
                  </a:schemeClr>
                </a:solidFill>
                <a:latin typeface="Agency FB" panose="020B0503020202020204" pitchFamily="34" charset="0"/>
              </a:rPr>
              <a:t>CONCLUSIONES Y RECOMENDACIONES</a:t>
            </a:r>
          </a:p>
        </p:txBody>
      </p:sp>
      <p:sp>
        <p:nvSpPr>
          <p:cNvPr id="17" name="Elipse 16"/>
          <p:cNvSpPr/>
          <p:nvPr/>
        </p:nvSpPr>
        <p:spPr>
          <a:xfrm>
            <a:off x="1218727" y="2405090"/>
            <a:ext cx="180000" cy="180000"/>
          </a:xfrm>
          <a:prstGeom prst="ellipse">
            <a:avLst/>
          </a:prstGeom>
          <a:solidFill>
            <a:srgbClr val="A9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1226322" y="3022666"/>
            <a:ext cx="180000" cy="180000"/>
          </a:xfrm>
          <a:prstGeom prst="ellipse">
            <a:avLst/>
          </a:prstGeom>
          <a:solidFill>
            <a:srgbClr val="A9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p:cNvSpPr/>
          <p:nvPr/>
        </p:nvSpPr>
        <p:spPr>
          <a:xfrm>
            <a:off x="1235707" y="3670514"/>
            <a:ext cx="180000" cy="180000"/>
          </a:xfrm>
          <a:prstGeom prst="ellipse">
            <a:avLst/>
          </a:prstGeom>
          <a:solidFill>
            <a:srgbClr val="A9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p:cNvSpPr/>
          <p:nvPr/>
        </p:nvSpPr>
        <p:spPr>
          <a:xfrm>
            <a:off x="1230032" y="4271694"/>
            <a:ext cx="180000" cy="180000"/>
          </a:xfrm>
          <a:prstGeom prst="ellipse">
            <a:avLst/>
          </a:prstGeom>
          <a:solidFill>
            <a:srgbClr val="A9A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71827235"/>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par>
                          <p:cTn id="11" fill="hold">
                            <p:stCondLst>
                              <p:cond delay="125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75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75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750"/>
                                        <p:tgtEl>
                                          <p:spTgt spid="1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750"/>
                                        <p:tgtEl>
                                          <p:spTgt spid="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750"/>
                                        <p:tgtEl>
                                          <p:spTgt spid="2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14" grpId="0"/>
      <p:bldP spid="17" grpId="0" animBg="1"/>
      <p:bldP spid="20"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206FC0F8-B143-410A-9CB7-C708635516CB}"/>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Plan Maestro de Transición a la Televisión Digital Terrestre </a:t>
            </a:r>
            <a:endParaRPr lang="es-EC" sz="3200" dirty="0">
              <a:solidFill>
                <a:schemeClr val="bg2">
                  <a:lumMod val="50000"/>
                </a:schemeClr>
              </a:solidFill>
              <a:latin typeface="Agency FB" panose="020B0503020202020204" pitchFamily="34" charset="0"/>
            </a:endParaRPr>
          </a:p>
        </p:txBody>
      </p:sp>
      <p:graphicFrame>
        <p:nvGraphicFramePr>
          <p:cNvPr id="3" name="Diagrama 2">
            <a:extLst>
              <a:ext uri="{FF2B5EF4-FFF2-40B4-BE49-F238E27FC236}">
                <a16:creationId xmlns:a16="http://schemas.microsoft.com/office/drawing/2014/main" id="{79B0422C-2CED-43D3-AA91-4E9ACBC501D1}"/>
              </a:ext>
            </a:extLst>
          </p:cNvPr>
          <p:cNvGraphicFramePr/>
          <p:nvPr>
            <p:extLst>
              <p:ext uri="{D42A27DB-BD31-4B8C-83A1-F6EECF244321}">
                <p14:modId xmlns:p14="http://schemas.microsoft.com/office/powerpoint/2010/main" val="4250781066"/>
              </p:ext>
            </p:extLst>
          </p:nvPr>
        </p:nvGraphicFramePr>
        <p:xfrm>
          <a:off x="398507" y="1349406"/>
          <a:ext cx="10556537" cy="521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19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GINGA</a:t>
            </a:r>
          </a:p>
        </p:txBody>
      </p:sp>
    </p:spTree>
    <p:extLst>
      <p:ext uri="{BB962C8B-B14F-4D97-AF65-F5344CB8AC3E}">
        <p14:creationId xmlns:p14="http://schemas.microsoft.com/office/powerpoint/2010/main" val="967904424"/>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DCC09EAA-3CB6-45BC-9DC9-C373FB3A82DB}"/>
              </a:ext>
            </a:extLst>
          </p:cNvPr>
          <p:cNvPicPr>
            <a:picLocks noChangeAspect="1"/>
          </p:cNvPicPr>
          <p:nvPr/>
        </p:nvPicPr>
        <p:blipFill>
          <a:blip r:embed="rId2"/>
          <a:stretch>
            <a:fillRect/>
          </a:stretch>
        </p:blipFill>
        <p:spPr>
          <a:xfrm>
            <a:off x="956051" y="1176352"/>
            <a:ext cx="2745937" cy="5271396"/>
          </a:xfrm>
          <a:prstGeom prst="rect">
            <a:avLst/>
          </a:prstGeom>
        </p:spPr>
      </p:pic>
      <p:sp>
        <p:nvSpPr>
          <p:cNvPr id="15" name="TextBox 16">
            <a:extLst>
              <a:ext uri="{FF2B5EF4-FFF2-40B4-BE49-F238E27FC236}">
                <a16:creationId xmlns:a16="http://schemas.microsoft.com/office/drawing/2014/main" id="{54F50453-28DC-4B75-BCAF-920E0BAFCDB1}"/>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MIDDLEWARE</a:t>
            </a:r>
            <a:endParaRPr lang="es-EC" sz="3200" dirty="0">
              <a:solidFill>
                <a:schemeClr val="bg2">
                  <a:lumMod val="50000"/>
                </a:schemeClr>
              </a:solidFill>
              <a:latin typeface="Agency FB" panose="020B0503020202020204" pitchFamily="34" charset="0"/>
            </a:endParaRPr>
          </a:p>
        </p:txBody>
      </p:sp>
      <p:sp>
        <p:nvSpPr>
          <p:cNvPr id="16" name="Rectángulo: esquinas redondeadas 15">
            <a:extLst>
              <a:ext uri="{FF2B5EF4-FFF2-40B4-BE49-F238E27FC236}">
                <a16:creationId xmlns:a16="http://schemas.microsoft.com/office/drawing/2014/main" id="{8BB244AA-CE6E-42AA-94D8-5B660D139683}"/>
              </a:ext>
            </a:extLst>
          </p:cNvPr>
          <p:cNvSpPr/>
          <p:nvPr/>
        </p:nvSpPr>
        <p:spPr>
          <a:xfrm>
            <a:off x="4358936" y="1822141"/>
            <a:ext cx="7164280" cy="160685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altLang="en-US" sz="2600" dirty="0">
                <a:solidFill>
                  <a:schemeClr val="tx1"/>
                </a:solidFill>
                <a:latin typeface="Agency FB" panose="020B0503020202020204" pitchFamily="34" charset="0"/>
                <a:ea typeface="Calibri" panose="020F0502020204030204" pitchFamily="34" charset="0"/>
                <a:cs typeface="Times New Roman" panose="02020603050405020304" pitchFamily="18" charset="0"/>
              </a:rPr>
              <a:t>Es una capa que se sitúa entre el sistema operativo y las aplicaciones que se ejecutan sobre él, además posee un conjunto de librerías, métodos y funciones para desarrollar aplicaciones interactivas para la TDT.</a:t>
            </a:r>
            <a:endParaRPr lang="en-US" sz="2600" dirty="0">
              <a:latin typeface="Agency FB" panose="020B0503020202020204" pitchFamily="34" charset="0"/>
            </a:endParaRPr>
          </a:p>
        </p:txBody>
      </p:sp>
      <p:sp>
        <p:nvSpPr>
          <p:cNvPr id="17" name="Rectángulo: esquinas redondeadas 16">
            <a:extLst>
              <a:ext uri="{FF2B5EF4-FFF2-40B4-BE49-F238E27FC236}">
                <a16:creationId xmlns:a16="http://schemas.microsoft.com/office/drawing/2014/main" id="{7F9DE473-0AEA-462E-8B17-ABFC3EC1B948}"/>
              </a:ext>
            </a:extLst>
          </p:cNvPr>
          <p:cNvSpPr/>
          <p:nvPr/>
        </p:nvSpPr>
        <p:spPr>
          <a:xfrm>
            <a:off x="4358936" y="4008269"/>
            <a:ext cx="7164280" cy="115409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eaLnBrk="0" fontAlgn="base" hangingPunct="0">
              <a:spcBef>
                <a:spcPct val="0"/>
              </a:spcBef>
              <a:spcAft>
                <a:spcPct val="0"/>
              </a:spcAft>
            </a:pPr>
            <a:r>
              <a:rPr lang="es-ES_tradnl" altLang="en-US" sz="2600" dirty="0">
                <a:solidFill>
                  <a:schemeClr val="tx1"/>
                </a:solidFill>
                <a:latin typeface="Agency FB" panose="020B0503020202020204" pitchFamily="34" charset="0"/>
                <a:ea typeface="Calibri" panose="020F0502020204030204" pitchFamily="34" charset="0"/>
                <a:cs typeface="Times New Roman" panose="02020603050405020304" pitchFamily="18" charset="0"/>
              </a:rPr>
              <a:t>Se puede entender como un canal de comunicación entre el sistema operativo y las aplicaciones que permite el intercambio de información. </a:t>
            </a:r>
            <a:endParaRPr lang="es-ES_tradnl" altLang="en-US" sz="26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81311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4985DF0D-6440-4E11-8F22-3385725B6DE3}"/>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GINGA</a:t>
            </a:r>
            <a:endParaRPr lang="es-EC" sz="3200" dirty="0">
              <a:solidFill>
                <a:schemeClr val="bg2">
                  <a:lumMod val="50000"/>
                </a:schemeClr>
              </a:solidFill>
              <a:latin typeface="Agency FB" panose="020B0503020202020204" pitchFamily="34" charset="0"/>
            </a:endParaRPr>
          </a:p>
        </p:txBody>
      </p:sp>
      <p:pic>
        <p:nvPicPr>
          <p:cNvPr id="3" name="Picture 2" descr="Resultado de imagen para ginga">
            <a:extLst>
              <a:ext uri="{FF2B5EF4-FFF2-40B4-BE49-F238E27FC236}">
                <a16:creationId xmlns:a16="http://schemas.microsoft.com/office/drawing/2014/main" id="{F5D2E9BB-D17F-4EB7-A07A-C32A30F1F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25" y="2332440"/>
            <a:ext cx="4482090" cy="2526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129F5CFF-12B2-4654-9FDF-7B9E0CC4E9BB}"/>
              </a:ext>
            </a:extLst>
          </p:cNvPr>
          <p:cNvSpPr/>
          <p:nvPr/>
        </p:nvSpPr>
        <p:spPr>
          <a:xfrm>
            <a:off x="6001305" y="1447060"/>
            <a:ext cx="5007005" cy="7457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500" dirty="0">
                <a:solidFill>
                  <a:schemeClr val="tx1"/>
                </a:solidFill>
                <a:latin typeface="Agency FB" panose="020B0503020202020204" pitchFamily="34" charset="0"/>
              </a:rPr>
              <a:t>Especificación abierta.</a:t>
            </a:r>
            <a:endParaRPr lang="en-US" sz="2500" dirty="0">
              <a:solidFill>
                <a:schemeClr val="tx1"/>
              </a:solidFill>
              <a:latin typeface="Agency FB" panose="020B0503020202020204" pitchFamily="34" charset="0"/>
            </a:endParaRPr>
          </a:p>
        </p:txBody>
      </p:sp>
      <p:sp>
        <p:nvSpPr>
          <p:cNvPr id="5" name="Rectángulo: esquinas redondeadas 4">
            <a:extLst>
              <a:ext uri="{FF2B5EF4-FFF2-40B4-BE49-F238E27FC236}">
                <a16:creationId xmlns:a16="http://schemas.microsoft.com/office/drawing/2014/main" id="{B79A4C68-82F4-4D28-B9A1-FE8E2D31C5BA}"/>
              </a:ext>
            </a:extLst>
          </p:cNvPr>
          <p:cNvSpPr/>
          <p:nvPr/>
        </p:nvSpPr>
        <p:spPr>
          <a:xfrm>
            <a:off x="6001305" y="2520107"/>
            <a:ext cx="5007004" cy="7457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500" dirty="0">
                <a:solidFill>
                  <a:schemeClr val="tx1"/>
                </a:solidFill>
                <a:latin typeface="Agency FB" panose="020B0503020202020204" pitchFamily="34" charset="0"/>
              </a:rPr>
              <a:t>Facilidad de aprendizaje.</a:t>
            </a:r>
            <a:endParaRPr lang="en-US" sz="2500" dirty="0">
              <a:solidFill>
                <a:schemeClr val="tx1"/>
              </a:solidFill>
              <a:latin typeface="Agency FB" panose="020B0503020202020204" pitchFamily="34" charset="0"/>
            </a:endParaRPr>
          </a:p>
        </p:txBody>
      </p:sp>
      <p:sp>
        <p:nvSpPr>
          <p:cNvPr id="6" name="Rectángulo: esquinas redondeadas 5">
            <a:extLst>
              <a:ext uri="{FF2B5EF4-FFF2-40B4-BE49-F238E27FC236}">
                <a16:creationId xmlns:a16="http://schemas.microsoft.com/office/drawing/2014/main" id="{817E8352-29EA-4B3C-B75F-DBD57BA60ABD}"/>
              </a:ext>
            </a:extLst>
          </p:cNvPr>
          <p:cNvSpPr/>
          <p:nvPr/>
        </p:nvSpPr>
        <p:spPr>
          <a:xfrm>
            <a:off x="6001305" y="3595456"/>
            <a:ext cx="5007005" cy="7457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500" dirty="0">
                <a:solidFill>
                  <a:schemeClr val="tx1"/>
                </a:solidFill>
                <a:latin typeface="Agency FB" panose="020B0503020202020204" pitchFamily="34" charset="0"/>
              </a:rPr>
              <a:t>Permite la producción de contenidos interactivos.</a:t>
            </a:r>
            <a:endParaRPr lang="en-US" sz="2500" dirty="0">
              <a:solidFill>
                <a:schemeClr val="tx1"/>
              </a:solidFill>
              <a:latin typeface="Agency FB" panose="020B0503020202020204" pitchFamily="34" charset="0"/>
            </a:endParaRPr>
          </a:p>
        </p:txBody>
      </p:sp>
      <p:sp>
        <p:nvSpPr>
          <p:cNvPr id="7" name="Rectángulo: esquinas redondeadas 6">
            <a:extLst>
              <a:ext uri="{FF2B5EF4-FFF2-40B4-BE49-F238E27FC236}">
                <a16:creationId xmlns:a16="http://schemas.microsoft.com/office/drawing/2014/main" id="{92D73E6F-7D32-48C3-A2C2-DE721DFE4352}"/>
              </a:ext>
            </a:extLst>
          </p:cNvPr>
          <p:cNvSpPr/>
          <p:nvPr/>
        </p:nvSpPr>
        <p:spPr>
          <a:xfrm>
            <a:off x="6001305" y="4668503"/>
            <a:ext cx="5007005" cy="107534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500" dirty="0">
                <a:solidFill>
                  <a:schemeClr val="tx1"/>
                </a:solidFill>
                <a:latin typeface="Agency FB" panose="020B0503020202020204" pitchFamily="34" charset="0"/>
              </a:rPr>
              <a:t>Brinda un libre acceso a la información, educación y servicios sociales por medio del televisor.</a:t>
            </a:r>
            <a:endParaRPr lang="en-US" sz="25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58721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2B53FD9B-9DAD-465B-9B31-CF64AFBBC218}"/>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GINGA</a:t>
            </a:r>
            <a:endParaRPr lang="es-EC" sz="3200" dirty="0">
              <a:solidFill>
                <a:schemeClr val="bg2">
                  <a:lumMod val="50000"/>
                </a:schemeClr>
              </a:solidFill>
              <a:latin typeface="Agency FB" panose="020B0503020202020204" pitchFamily="34" charset="0"/>
            </a:endParaRPr>
          </a:p>
        </p:txBody>
      </p:sp>
      <p:pic>
        <p:nvPicPr>
          <p:cNvPr id="3074" name="Picture 2" descr="Resultado de imagen para ncl ginga&quot;">
            <a:extLst>
              <a:ext uri="{FF2B5EF4-FFF2-40B4-BE49-F238E27FC236}">
                <a16:creationId xmlns:a16="http://schemas.microsoft.com/office/drawing/2014/main" id="{A3369C06-6A49-47DA-9E8C-62FDEB6CF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714" y="1605747"/>
            <a:ext cx="2443212" cy="146592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sultado de imagen para lua">
            <a:extLst>
              <a:ext uri="{FF2B5EF4-FFF2-40B4-BE49-F238E27FC236}">
                <a16:creationId xmlns:a16="http://schemas.microsoft.com/office/drawing/2014/main" id="{E488B809-C66E-49FF-AF8A-4EF0D98327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525" y="3740074"/>
            <a:ext cx="1799590" cy="1799590"/>
          </a:xfrm>
          <a:prstGeom prst="rect">
            <a:avLst/>
          </a:prstGeom>
          <a:noFill/>
          <a:ln>
            <a:noFill/>
          </a:ln>
        </p:spPr>
      </p:pic>
      <p:sp>
        <p:nvSpPr>
          <p:cNvPr id="3" name="Rectángulo: esquinas redondeadas 2">
            <a:extLst>
              <a:ext uri="{FF2B5EF4-FFF2-40B4-BE49-F238E27FC236}">
                <a16:creationId xmlns:a16="http://schemas.microsoft.com/office/drawing/2014/main" id="{CEB84F73-F0D1-46F7-B285-4FEAFE2322C0}"/>
              </a:ext>
            </a:extLst>
          </p:cNvPr>
          <p:cNvSpPr/>
          <p:nvPr/>
        </p:nvSpPr>
        <p:spPr>
          <a:xfrm>
            <a:off x="4607140" y="1632379"/>
            <a:ext cx="6418555" cy="152807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200" dirty="0">
                <a:solidFill>
                  <a:schemeClr val="tx1"/>
                </a:solidFill>
                <a:latin typeface="Agency FB" panose="020B0503020202020204" pitchFamily="34" charset="0"/>
              </a:rPr>
              <a:t>El lenguaje declarativo NCL ofrece facilidades para los aspectos de interactividad, sincronismo, espacio temporal entre objetos multimedia, adaptabilidad, soporte a múltiples dispositivos y soporte a la producción de programas interactivos en vivo</a:t>
            </a:r>
            <a:endParaRPr lang="en-US" sz="2200" dirty="0">
              <a:solidFill>
                <a:schemeClr val="tx1"/>
              </a:solidFill>
              <a:latin typeface="Agency FB" panose="020B0503020202020204" pitchFamily="34" charset="0"/>
            </a:endParaRPr>
          </a:p>
        </p:txBody>
      </p:sp>
      <p:sp>
        <p:nvSpPr>
          <p:cNvPr id="5" name="Rectángulo: esquinas redondeadas 4">
            <a:extLst>
              <a:ext uri="{FF2B5EF4-FFF2-40B4-BE49-F238E27FC236}">
                <a16:creationId xmlns:a16="http://schemas.microsoft.com/office/drawing/2014/main" id="{8A244B0F-4E6C-4821-A072-BA8CAC3D02D7}"/>
              </a:ext>
            </a:extLst>
          </p:cNvPr>
          <p:cNvSpPr/>
          <p:nvPr/>
        </p:nvSpPr>
        <p:spPr>
          <a:xfrm>
            <a:off x="4607140" y="3915052"/>
            <a:ext cx="6418555" cy="17045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200" dirty="0" err="1">
                <a:solidFill>
                  <a:schemeClr val="tx1"/>
                </a:solidFill>
                <a:latin typeface="Agency FB" panose="020B0503020202020204" pitchFamily="34" charset="0"/>
              </a:rPr>
              <a:t>Lua</a:t>
            </a:r>
            <a:r>
              <a:rPr lang="es-ES_tradnl" sz="2200" dirty="0">
                <a:solidFill>
                  <a:schemeClr val="tx1"/>
                </a:solidFill>
                <a:latin typeface="Agency FB" panose="020B0503020202020204" pitchFamily="34" charset="0"/>
              </a:rPr>
              <a:t> es un lenguaje de programación imperativo y se caracteriza por ser eficiente, rápido y liviano, con grandes funcionalidades para desarrollar programas, lo que le ha llevado a ser uno de los más utilizados en el mundo para la creación de software profesionales e incursionar en la industria de los videojuegos.</a:t>
            </a:r>
            <a:endParaRPr lang="en-US" sz="22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419696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HBBTV</a:t>
            </a:r>
          </a:p>
        </p:txBody>
      </p:sp>
    </p:spTree>
    <p:extLst>
      <p:ext uri="{BB962C8B-B14F-4D97-AF65-F5344CB8AC3E}">
        <p14:creationId xmlns:p14="http://schemas.microsoft.com/office/powerpoint/2010/main" val="502003486"/>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CF6A629-31A0-44EB-BC3C-CD04A6DEB680}"/>
              </a:ext>
            </a:extLst>
          </p:cNvPr>
          <p:cNvGraphicFramePr>
            <a:graphicFrameLocks noGrp="1"/>
          </p:cNvGraphicFramePr>
          <p:nvPr>
            <p:ph idx="1"/>
            <p:extLst>
              <p:ext uri="{D42A27DB-BD31-4B8C-83A1-F6EECF244321}">
                <p14:modId xmlns:p14="http://schemas.microsoft.com/office/powerpoint/2010/main" val="3680204412"/>
              </p:ext>
            </p:extLst>
          </p:nvPr>
        </p:nvGraphicFramePr>
        <p:xfrm>
          <a:off x="954738" y="2192783"/>
          <a:ext cx="10282521" cy="440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Resultado de imagen para hbbtv">
            <a:extLst>
              <a:ext uri="{FF2B5EF4-FFF2-40B4-BE49-F238E27FC236}">
                <a16:creationId xmlns:a16="http://schemas.microsoft.com/office/drawing/2014/main" id="{793BDA93-7EDC-40C8-A05D-662F43468B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2676" y="506026"/>
            <a:ext cx="4106647" cy="168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7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DISEÑO E IMPLEMENTACIÓN DEL SISTEMA</a:t>
            </a:r>
          </a:p>
        </p:txBody>
      </p:sp>
    </p:spTree>
    <p:extLst>
      <p:ext uri="{BB962C8B-B14F-4D97-AF65-F5344CB8AC3E}">
        <p14:creationId xmlns:p14="http://schemas.microsoft.com/office/powerpoint/2010/main" val="1339135806"/>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4EA4776-A9F1-40FE-A627-CC92C581282B}"/>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WEB SCRAPING</a:t>
            </a:r>
            <a:endParaRPr lang="es-EC" sz="3200" dirty="0">
              <a:solidFill>
                <a:schemeClr val="bg2">
                  <a:lumMod val="50000"/>
                </a:schemeClr>
              </a:solidFill>
              <a:latin typeface="Agency FB" panose="020B0503020202020204" pitchFamily="34" charset="0"/>
            </a:endParaRPr>
          </a:p>
        </p:txBody>
      </p:sp>
      <p:pic>
        <p:nvPicPr>
          <p:cNvPr id="4" name="Imagen 3">
            <a:extLst>
              <a:ext uri="{FF2B5EF4-FFF2-40B4-BE49-F238E27FC236}">
                <a16:creationId xmlns:a16="http://schemas.microsoft.com/office/drawing/2014/main" id="{8D9F92CB-6E40-4F37-BF1A-1F32968E47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221" y="1176352"/>
            <a:ext cx="8013556" cy="4100046"/>
          </a:xfrm>
          <a:prstGeom prst="rect">
            <a:avLst/>
          </a:prstGeom>
          <a:noFill/>
          <a:ln>
            <a:noFill/>
          </a:ln>
        </p:spPr>
      </p:pic>
      <p:sp>
        <p:nvSpPr>
          <p:cNvPr id="5" name="Rectángulo 4">
            <a:extLst>
              <a:ext uri="{FF2B5EF4-FFF2-40B4-BE49-F238E27FC236}">
                <a16:creationId xmlns:a16="http://schemas.microsoft.com/office/drawing/2014/main" id="{5B9B3D20-6449-42FF-97B5-7D6A6A08A5D5}"/>
              </a:ext>
            </a:extLst>
          </p:cNvPr>
          <p:cNvSpPr/>
          <p:nvPr/>
        </p:nvSpPr>
        <p:spPr>
          <a:xfrm>
            <a:off x="3770062" y="5495274"/>
            <a:ext cx="4651874" cy="477054"/>
          </a:xfrm>
          <a:prstGeom prst="rect">
            <a:avLst/>
          </a:prstGeom>
        </p:spPr>
        <p:txBody>
          <a:bodyPr wrap="square">
            <a:spAutoFit/>
          </a:bodyPr>
          <a:lstStyle/>
          <a:p>
            <a:r>
              <a:rPr lang="es-ES_tradnl" sz="2500" b="1" i="1" dirty="0">
                <a:latin typeface="Times New Roman" panose="02020603050405020304" pitchFamily="18" charset="0"/>
                <a:ea typeface="Calibri" panose="020F0502020204030204" pitchFamily="34" charset="0"/>
                <a:cs typeface="Times New Roman" panose="02020603050405020304" pitchFamily="18" charset="0"/>
              </a:rPr>
              <a:t>http://186.42.174.236/IndiceUV2/</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97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C7A52A1-5931-4B52-91FA-C33132F2D1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164" y="1458119"/>
            <a:ext cx="8755671" cy="4312366"/>
          </a:xfrm>
          <a:prstGeom prst="rect">
            <a:avLst/>
          </a:prstGeom>
          <a:noFill/>
          <a:ln>
            <a:noFill/>
          </a:ln>
        </p:spPr>
      </p:pic>
      <p:sp>
        <p:nvSpPr>
          <p:cNvPr id="5" name="TextBox 16">
            <a:extLst>
              <a:ext uri="{FF2B5EF4-FFF2-40B4-BE49-F238E27FC236}">
                <a16:creationId xmlns:a16="http://schemas.microsoft.com/office/drawing/2014/main" id="{B9B45531-259A-46A8-B823-2912E5E49A5E}"/>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WEB SCRAPING</a:t>
            </a:r>
            <a:endParaRPr lang="es-EC" sz="3200" dirty="0">
              <a:solidFill>
                <a:schemeClr val="bg2">
                  <a:lumMod val="50000"/>
                </a:schemeClr>
              </a:solidFill>
              <a:latin typeface="Agency FB" panose="020B0503020202020204" pitchFamily="34" charset="0"/>
            </a:endParaRPr>
          </a:p>
        </p:txBody>
      </p:sp>
    </p:spTree>
    <p:extLst>
      <p:ext uri="{BB962C8B-B14F-4D97-AF65-F5344CB8AC3E}">
        <p14:creationId xmlns:p14="http://schemas.microsoft.com/office/powerpoint/2010/main" val="147772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INTRODUCCIÓN</a:t>
            </a:r>
          </a:p>
        </p:txBody>
      </p:sp>
    </p:spTree>
    <p:extLst>
      <p:ext uri="{BB962C8B-B14F-4D97-AF65-F5344CB8AC3E}">
        <p14:creationId xmlns:p14="http://schemas.microsoft.com/office/powerpoint/2010/main" val="2700116789"/>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E98E13-170E-44DC-BB22-85560C960618}"/>
              </a:ext>
            </a:extLst>
          </p:cNvPr>
          <p:cNvPicPr/>
          <p:nvPr/>
        </p:nvPicPr>
        <p:blipFill>
          <a:blip r:embed="rId2"/>
          <a:stretch>
            <a:fillRect/>
          </a:stretch>
        </p:blipFill>
        <p:spPr>
          <a:xfrm>
            <a:off x="3186344" y="1358919"/>
            <a:ext cx="5819312" cy="4907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16">
            <a:extLst>
              <a:ext uri="{FF2B5EF4-FFF2-40B4-BE49-F238E27FC236}">
                <a16:creationId xmlns:a16="http://schemas.microsoft.com/office/drawing/2014/main" id="{389C51EC-34AB-49C8-9F3E-4D4125E14B8F}"/>
              </a:ext>
            </a:extLst>
          </p:cNvPr>
          <p:cNvSpPr txBox="1"/>
          <p:nvPr/>
        </p:nvSpPr>
        <p:spPr>
          <a:xfrm>
            <a:off x="165156" y="591577"/>
            <a:ext cx="11861688" cy="584775"/>
          </a:xfrm>
          <a:prstGeom prst="rect">
            <a:avLst/>
          </a:prstGeom>
          <a:noFill/>
        </p:spPr>
        <p:txBody>
          <a:bodyPr wrap="square" rtlCol="0">
            <a:spAutoFit/>
          </a:bodyPr>
          <a:lstStyle/>
          <a:p>
            <a:pPr algn="ctr"/>
            <a:r>
              <a:rPr lang="es-ES" sz="3200" dirty="0">
                <a:solidFill>
                  <a:schemeClr val="bg2">
                    <a:lumMod val="50000"/>
                  </a:schemeClr>
                </a:solidFill>
                <a:latin typeface="Agency FB" panose="020B0503020202020204" pitchFamily="34" charset="0"/>
              </a:rPr>
              <a:t>WEB SCRAPING</a:t>
            </a:r>
            <a:endParaRPr lang="es-EC" sz="3200" dirty="0">
              <a:solidFill>
                <a:schemeClr val="bg2">
                  <a:lumMod val="50000"/>
                </a:schemeClr>
              </a:solidFill>
              <a:latin typeface="Agency FB" panose="020B0503020202020204" pitchFamily="34" charset="0"/>
            </a:endParaRPr>
          </a:p>
        </p:txBody>
      </p:sp>
    </p:spTree>
    <p:extLst>
      <p:ext uri="{BB962C8B-B14F-4D97-AF65-F5344CB8AC3E}">
        <p14:creationId xmlns:p14="http://schemas.microsoft.com/office/powerpoint/2010/main" val="156413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08D7E823-B772-4409-B6B1-03A41EB3FE78}"/>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GINGA</a:t>
            </a:r>
          </a:p>
        </p:txBody>
      </p:sp>
      <p:pic>
        <p:nvPicPr>
          <p:cNvPr id="3" name="Imagen 2">
            <a:extLst>
              <a:ext uri="{FF2B5EF4-FFF2-40B4-BE49-F238E27FC236}">
                <a16:creationId xmlns:a16="http://schemas.microsoft.com/office/drawing/2014/main" id="{647F46BE-B5DA-416F-AB70-9415A4C4406E}"/>
              </a:ext>
            </a:extLst>
          </p:cNvPr>
          <p:cNvPicPr/>
          <p:nvPr/>
        </p:nvPicPr>
        <p:blipFill>
          <a:blip r:embed="rId2"/>
          <a:stretch>
            <a:fillRect/>
          </a:stretch>
        </p:blipFill>
        <p:spPr>
          <a:xfrm>
            <a:off x="757846" y="1784190"/>
            <a:ext cx="5236554" cy="3289619"/>
          </a:xfrm>
          <a:prstGeom prst="rect">
            <a:avLst/>
          </a:prstGeom>
        </p:spPr>
      </p:pic>
      <p:pic>
        <p:nvPicPr>
          <p:cNvPr id="4" name="Imagen 3">
            <a:extLst>
              <a:ext uri="{FF2B5EF4-FFF2-40B4-BE49-F238E27FC236}">
                <a16:creationId xmlns:a16="http://schemas.microsoft.com/office/drawing/2014/main" id="{2CCCEF4D-3602-4FD6-B463-172140B255B3}"/>
              </a:ext>
            </a:extLst>
          </p:cNvPr>
          <p:cNvPicPr/>
          <p:nvPr/>
        </p:nvPicPr>
        <p:blipFill>
          <a:blip r:embed="rId3"/>
          <a:stretch>
            <a:fillRect/>
          </a:stretch>
        </p:blipFill>
        <p:spPr>
          <a:xfrm>
            <a:off x="6570979" y="1933495"/>
            <a:ext cx="4686301" cy="2991010"/>
          </a:xfrm>
          <a:prstGeom prst="rect">
            <a:avLst/>
          </a:prstGeom>
        </p:spPr>
      </p:pic>
    </p:spTree>
    <p:extLst>
      <p:ext uri="{BB962C8B-B14F-4D97-AF65-F5344CB8AC3E}">
        <p14:creationId xmlns:p14="http://schemas.microsoft.com/office/powerpoint/2010/main" val="3526332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71D43938-DC2A-4B0F-AA0D-55E4ADBB5F89}"/>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HBBTV</a:t>
            </a:r>
          </a:p>
        </p:txBody>
      </p:sp>
      <p:pic>
        <p:nvPicPr>
          <p:cNvPr id="3" name="Imagen 2" descr="Resultado de imagen para visual studio code">
            <a:extLst>
              <a:ext uri="{FF2B5EF4-FFF2-40B4-BE49-F238E27FC236}">
                <a16:creationId xmlns:a16="http://schemas.microsoft.com/office/drawing/2014/main" id="{91066D9F-53C1-4AB0-B40B-0FB7876478B3}"/>
              </a:ext>
            </a:extLst>
          </p:cNvPr>
          <p:cNvPicPr/>
          <p:nvPr/>
        </p:nvPicPr>
        <p:blipFill rotWithShape="1">
          <a:blip r:embed="rId2">
            <a:extLst>
              <a:ext uri="{28A0092B-C50C-407E-A947-70E740481C1C}">
                <a14:useLocalDpi xmlns:a14="http://schemas.microsoft.com/office/drawing/2010/main" val="0"/>
              </a:ext>
            </a:extLst>
          </a:blip>
          <a:srcRect l="6140" t="6819" r="5655" b="5137"/>
          <a:stretch/>
        </p:blipFill>
        <p:spPr bwMode="auto">
          <a:xfrm>
            <a:off x="989541" y="2517362"/>
            <a:ext cx="4048168" cy="2060656"/>
          </a:xfrm>
          <a:prstGeom prst="rect">
            <a:avLst/>
          </a:prstGeom>
          <a:noFill/>
          <a:ln>
            <a:noFill/>
          </a:ln>
          <a:extLst>
            <a:ext uri="{53640926-AAD7-44D8-BBD7-CCE9431645EC}">
              <a14:shadowObscured xmlns:a14="http://schemas.microsoft.com/office/drawing/2010/main"/>
            </a:ext>
          </a:extLst>
        </p:spPr>
      </p:pic>
      <p:pic>
        <p:nvPicPr>
          <p:cNvPr id="3074" name="Picture 2" descr="Resultado de imagen para PHP">
            <a:extLst>
              <a:ext uri="{FF2B5EF4-FFF2-40B4-BE49-F238E27FC236}">
                <a16:creationId xmlns:a16="http://schemas.microsoft.com/office/drawing/2014/main" id="{4AC4367D-C3DD-429D-8529-4CEA9501C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098" y="1361821"/>
            <a:ext cx="1954160" cy="1055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HTML">
            <a:extLst>
              <a:ext uri="{FF2B5EF4-FFF2-40B4-BE49-F238E27FC236}">
                <a16:creationId xmlns:a16="http://schemas.microsoft.com/office/drawing/2014/main" id="{B43B06A8-5D02-442A-A493-8A54DCECC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129" y="2193496"/>
            <a:ext cx="2508523" cy="15051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SS">
            <a:extLst>
              <a:ext uri="{FF2B5EF4-FFF2-40B4-BE49-F238E27FC236}">
                <a16:creationId xmlns:a16="http://schemas.microsoft.com/office/drawing/2014/main" id="{D69B86EE-A1E7-451C-BDB6-56E0A709EF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8030"/>
          <a:stretch/>
        </p:blipFill>
        <p:spPr bwMode="auto">
          <a:xfrm>
            <a:off x="6091265" y="3087545"/>
            <a:ext cx="1468904" cy="16624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JAVASCRIPT&quot;">
            <a:extLst>
              <a:ext uri="{FF2B5EF4-FFF2-40B4-BE49-F238E27FC236}">
                <a16:creationId xmlns:a16="http://schemas.microsoft.com/office/drawing/2014/main" id="{92E27ED6-92B2-4A84-9E82-4A122DA2E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9256" y="4272833"/>
            <a:ext cx="1898267" cy="18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12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PRUEBAS Y ANÁLISIS DE RESULTADOS</a:t>
            </a:r>
          </a:p>
        </p:txBody>
      </p:sp>
    </p:spTree>
    <p:extLst>
      <p:ext uri="{BB962C8B-B14F-4D97-AF65-F5344CB8AC3E}">
        <p14:creationId xmlns:p14="http://schemas.microsoft.com/office/powerpoint/2010/main" val="1247224671"/>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6712036D-CFC4-4B49-81D7-B1039AABE051}"/>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GINGA</a:t>
            </a:r>
          </a:p>
        </p:txBody>
      </p:sp>
      <p:pic>
        <p:nvPicPr>
          <p:cNvPr id="4" name="Imagen 3">
            <a:extLst>
              <a:ext uri="{FF2B5EF4-FFF2-40B4-BE49-F238E27FC236}">
                <a16:creationId xmlns:a16="http://schemas.microsoft.com/office/drawing/2014/main" id="{39B89C45-4B3C-40AE-A9FD-553B2B4C9C90}"/>
              </a:ext>
            </a:extLst>
          </p:cNvPr>
          <p:cNvPicPr/>
          <p:nvPr/>
        </p:nvPicPr>
        <p:blipFill>
          <a:blip r:embed="rId2"/>
          <a:stretch>
            <a:fillRect/>
          </a:stretch>
        </p:blipFill>
        <p:spPr>
          <a:xfrm>
            <a:off x="1643052" y="1184313"/>
            <a:ext cx="8905896" cy="5109954"/>
          </a:xfrm>
          <a:prstGeom prst="rect">
            <a:avLst/>
          </a:prstGeom>
        </p:spPr>
      </p:pic>
    </p:spTree>
    <p:extLst>
      <p:ext uri="{BB962C8B-B14F-4D97-AF65-F5344CB8AC3E}">
        <p14:creationId xmlns:p14="http://schemas.microsoft.com/office/powerpoint/2010/main" val="1132715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DA659EED-C80A-4627-8709-6FAE93DED470}"/>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GINGA</a:t>
            </a:r>
          </a:p>
        </p:txBody>
      </p:sp>
      <p:pic>
        <p:nvPicPr>
          <p:cNvPr id="5" name="Imagen 4">
            <a:extLst>
              <a:ext uri="{FF2B5EF4-FFF2-40B4-BE49-F238E27FC236}">
                <a16:creationId xmlns:a16="http://schemas.microsoft.com/office/drawing/2014/main" id="{4CFB7CB7-D212-484C-B617-7436C5DD8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686" y="1016554"/>
            <a:ext cx="8569158" cy="5319691"/>
          </a:xfrm>
          <a:prstGeom prst="rect">
            <a:avLst/>
          </a:prstGeom>
        </p:spPr>
      </p:pic>
    </p:spTree>
    <p:extLst>
      <p:ext uri="{BB962C8B-B14F-4D97-AF65-F5344CB8AC3E}">
        <p14:creationId xmlns:p14="http://schemas.microsoft.com/office/powerpoint/2010/main" val="3568208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58673946-9FD6-4855-B5F4-4655DE01059F}"/>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GINGA</a:t>
            </a:r>
          </a:p>
        </p:txBody>
      </p:sp>
      <p:pic>
        <p:nvPicPr>
          <p:cNvPr id="5" name="Imagen 4">
            <a:extLst>
              <a:ext uri="{FF2B5EF4-FFF2-40B4-BE49-F238E27FC236}">
                <a16:creationId xmlns:a16="http://schemas.microsoft.com/office/drawing/2014/main" id="{E80AE27A-D133-4B3D-A78D-56203EC7E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821" y="1095269"/>
            <a:ext cx="8412358" cy="5222350"/>
          </a:xfrm>
          <a:prstGeom prst="rect">
            <a:avLst/>
          </a:prstGeom>
        </p:spPr>
      </p:pic>
    </p:spTree>
    <p:extLst>
      <p:ext uri="{BB962C8B-B14F-4D97-AF65-F5344CB8AC3E}">
        <p14:creationId xmlns:p14="http://schemas.microsoft.com/office/powerpoint/2010/main" val="295281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12F64919-C316-4600-AA03-8F2CD16F2C21}"/>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HBBTV</a:t>
            </a:r>
          </a:p>
        </p:txBody>
      </p:sp>
      <p:pic>
        <p:nvPicPr>
          <p:cNvPr id="7" name="Imagen 6">
            <a:extLst>
              <a:ext uri="{FF2B5EF4-FFF2-40B4-BE49-F238E27FC236}">
                <a16:creationId xmlns:a16="http://schemas.microsoft.com/office/drawing/2014/main" id="{22D0B718-6EFA-42E0-B71A-EA0060FB0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217" y="1128014"/>
            <a:ext cx="9709566" cy="5208778"/>
          </a:xfrm>
          <a:prstGeom prst="rect">
            <a:avLst/>
          </a:prstGeom>
        </p:spPr>
      </p:pic>
    </p:spTree>
    <p:extLst>
      <p:ext uri="{BB962C8B-B14F-4D97-AF65-F5344CB8AC3E}">
        <p14:creationId xmlns:p14="http://schemas.microsoft.com/office/powerpoint/2010/main" val="1591972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a16="http://schemas.microsoft.com/office/drawing/2014/main" id="{C0213C68-F2DF-4808-87DD-41F740EC5A91}"/>
              </a:ext>
            </a:extLst>
          </p:cNvPr>
          <p:cNvSpPr txBox="1"/>
          <p:nvPr/>
        </p:nvSpPr>
        <p:spPr>
          <a:xfrm>
            <a:off x="160421" y="431779"/>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SISTEMA EN HBBTV</a:t>
            </a:r>
          </a:p>
        </p:txBody>
      </p:sp>
      <p:pic>
        <p:nvPicPr>
          <p:cNvPr id="5" name="Imagen 4">
            <a:extLst>
              <a:ext uri="{FF2B5EF4-FFF2-40B4-BE49-F238E27FC236}">
                <a16:creationId xmlns:a16="http://schemas.microsoft.com/office/drawing/2014/main" id="{9A434F75-D4ED-4100-AC95-688EB5AFF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626" y="1217443"/>
            <a:ext cx="9321278" cy="5000477"/>
          </a:xfrm>
          <a:prstGeom prst="rect">
            <a:avLst/>
          </a:prstGeom>
        </p:spPr>
      </p:pic>
    </p:spTree>
    <p:extLst>
      <p:ext uri="{BB962C8B-B14F-4D97-AF65-F5344CB8AC3E}">
        <p14:creationId xmlns:p14="http://schemas.microsoft.com/office/powerpoint/2010/main" val="732962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C3903C38-1350-4F8E-8E75-12355493FAA5}"/>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RESULTADOS</a:t>
            </a:r>
          </a:p>
        </p:txBody>
      </p:sp>
      <p:pic>
        <p:nvPicPr>
          <p:cNvPr id="3" name="Imagen 2">
            <a:extLst>
              <a:ext uri="{FF2B5EF4-FFF2-40B4-BE49-F238E27FC236}">
                <a16:creationId xmlns:a16="http://schemas.microsoft.com/office/drawing/2014/main" id="{7E2F8978-7DD1-434E-9B2F-A23E4C858377}"/>
              </a:ext>
            </a:extLst>
          </p:cNvPr>
          <p:cNvPicPr/>
          <p:nvPr/>
        </p:nvPicPr>
        <p:blipFill rotWithShape="1">
          <a:blip r:embed="rId2"/>
          <a:srcRect t="7127" b="6082"/>
          <a:stretch/>
        </p:blipFill>
        <p:spPr bwMode="auto">
          <a:xfrm>
            <a:off x="2140626" y="1127916"/>
            <a:ext cx="7901278" cy="2431733"/>
          </a:xfrm>
          <a:prstGeom prst="rect">
            <a:avLst/>
          </a:prstGeom>
          <a:ln>
            <a:noFill/>
          </a:ln>
          <a:extLst>
            <a:ext uri="{53640926-AAD7-44D8-BBD7-CCE9431645EC}">
              <a14:shadowObscured xmlns:a14="http://schemas.microsoft.com/office/drawing/2010/main"/>
            </a:ext>
          </a:extLst>
        </p:spPr>
      </p:pic>
      <p:sp>
        <p:nvSpPr>
          <p:cNvPr id="4" name="Rectángulo: esquinas redondeadas 3">
            <a:extLst>
              <a:ext uri="{FF2B5EF4-FFF2-40B4-BE49-F238E27FC236}">
                <a16:creationId xmlns:a16="http://schemas.microsoft.com/office/drawing/2014/main" id="{B127C2F3-7192-430E-A90B-A5C94A9C24CE}"/>
              </a:ext>
            </a:extLst>
          </p:cNvPr>
          <p:cNvSpPr/>
          <p:nvPr/>
        </p:nvSpPr>
        <p:spPr>
          <a:xfrm>
            <a:off x="1679063" y="4013113"/>
            <a:ext cx="8824404" cy="72796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300" dirty="0">
                <a:solidFill>
                  <a:schemeClr val="tx1"/>
                </a:solidFill>
                <a:latin typeface="Agency FB" panose="020B0503020202020204" pitchFamily="34" charset="0"/>
              </a:rPr>
              <a:t>Se realizaron pruebas con la escala de </a:t>
            </a:r>
            <a:r>
              <a:rPr lang="es-ES_tradnl" sz="2300" dirty="0" err="1">
                <a:solidFill>
                  <a:schemeClr val="tx1"/>
                </a:solidFill>
                <a:latin typeface="Agency FB" panose="020B0503020202020204" pitchFamily="34" charset="0"/>
              </a:rPr>
              <a:t>Liker</a:t>
            </a:r>
            <a:r>
              <a:rPr lang="es-ES_tradnl" sz="2300" dirty="0">
                <a:solidFill>
                  <a:schemeClr val="tx1"/>
                </a:solidFill>
                <a:latin typeface="Agency FB" panose="020B0503020202020204" pitchFamily="34" charset="0"/>
              </a:rPr>
              <a:t> para medir la respuesta del usuario frente a temas como su dificultad de uso, navegación y diseño del sistema de monitoreo ambiental. </a:t>
            </a:r>
            <a:endParaRPr lang="en-US" sz="2300" dirty="0">
              <a:solidFill>
                <a:schemeClr val="tx1"/>
              </a:solidFill>
              <a:latin typeface="Agency FB" panose="020B0503020202020204" pitchFamily="34" charset="0"/>
            </a:endParaRPr>
          </a:p>
        </p:txBody>
      </p:sp>
      <p:sp>
        <p:nvSpPr>
          <p:cNvPr id="5" name="Rectángulo: esquinas redondeadas 4">
            <a:extLst>
              <a:ext uri="{FF2B5EF4-FFF2-40B4-BE49-F238E27FC236}">
                <a16:creationId xmlns:a16="http://schemas.microsoft.com/office/drawing/2014/main" id="{88AFD685-3C14-464D-9F86-187DFC057A17}"/>
              </a:ext>
            </a:extLst>
          </p:cNvPr>
          <p:cNvSpPr/>
          <p:nvPr/>
        </p:nvSpPr>
        <p:spPr>
          <a:xfrm>
            <a:off x="1679063" y="5104660"/>
            <a:ext cx="8824404" cy="7279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300" dirty="0">
                <a:solidFill>
                  <a:schemeClr val="tx1"/>
                </a:solidFill>
                <a:latin typeface="Agency FB" panose="020B0503020202020204" pitchFamily="34" charset="0"/>
              </a:rPr>
              <a:t>La escala de respuesta tiene cinco categorías que van desde “muy en desacuerdo” hasta “muy de acuerdo”, y se pueden identificar respuestas positivas y negativas. </a:t>
            </a:r>
            <a:endParaRPr lang="en-US" sz="23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23587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9965ACEB-234D-497B-9D8A-405B29A4B651}"/>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INTRODUCCIÓN</a:t>
            </a:r>
          </a:p>
        </p:txBody>
      </p:sp>
      <p:pic>
        <p:nvPicPr>
          <p:cNvPr id="4" name="Picture 2" descr="Imagen relacionada">
            <a:extLst>
              <a:ext uri="{FF2B5EF4-FFF2-40B4-BE49-F238E27FC236}">
                <a16:creationId xmlns:a16="http://schemas.microsoft.com/office/drawing/2014/main" id="{D6D2719A-5FBC-4D95-8441-6478D34FC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 y="2247566"/>
            <a:ext cx="2362867" cy="236286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id="{287E5101-254E-4570-B267-C2F7BC60A550}"/>
              </a:ext>
            </a:extLst>
          </p:cNvPr>
          <p:cNvSpPr/>
          <p:nvPr/>
        </p:nvSpPr>
        <p:spPr>
          <a:xfrm>
            <a:off x="4003040" y="1383966"/>
            <a:ext cx="7172960" cy="125984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_tradnl" sz="2400" dirty="0">
                <a:solidFill>
                  <a:schemeClr val="tx1"/>
                </a:solidFill>
                <a:latin typeface="Agency FB" panose="020B0503020202020204" pitchFamily="34" charset="0"/>
              </a:rPr>
              <a:t>La televisión se ha convertido en la principal fuente de información y entretenimiento desde su invención, y es el dispositivo con mayor presencia en la sociedad.</a:t>
            </a:r>
            <a:endParaRPr lang="en-US" sz="2400" dirty="0">
              <a:solidFill>
                <a:schemeClr val="tx1"/>
              </a:solidFill>
              <a:latin typeface="Agency FB" panose="020B0503020202020204" pitchFamily="34" charset="0"/>
            </a:endParaRPr>
          </a:p>
        </p:txBody>
      </p:sp>
      <p:sp>
        <p:nvSpPr>
          <p:cNvPr id="6" name="Rectángulo: esquinas redondeadas 5">
            <a:extLst>
              <a:ext uri="{FF2B5EF4-FFF2-40B4-BE49-F238E27FC236}">
                <a16:creationId xmlns:a16="http://schemas.microsoft.com/office/drawing/2014/main" id="{7A1FD7B5-AC80-4E7B-950C-73DE5CAD4D6F}"/>
              </a:ext>
            </a:extLst>
          </p:cNvPr>
          <p:cNvSpPr/>
          <p:nvPr/>
        </p:nvSpPr>
        <p:spPr>
          <a:xfrm>
            <a:off x="4003040" y="2849879"/>
            <a:ext cx="7172960" cy="155956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400" dirty="0">
                <a:solidFill>
                  <a:schemeClr val="tx1"/>
                </a:solidFill>
                <a:latin typeface="Agency FB" panose="020B0503020202020204" pitchFamily="34" charset="0"/>
              </a:rPr>
              <a:t>La evolución de los sistemas analógicos en digitales ha sido un gran avance en el sector de las telecomunicaciones, y con esto se ha logrado que los servicios sean más eficientes y ofrezcan ventajas para los usuarios. </a:t>
            </a:r>
            <a:endParaRPr lang="en-US" sz="2400" dirty="0">
              <a:solidFill>
                <a:schemeClr val="tx1"/>
              </a:solidFill>
              <a:latin typeface="Agency FB" panose="020B0503020202020204" pitchFamily="34" charset="0"/>
            </a:endParaRPr>
          </a:p>
        </p:txBody>
      </p:sp>
      <p:sp>
        <p:nvSpPr>
          <p:cNvPr id="8" name="Rectángulo: esquinas redondeadas 7">
            <a:extLst>
              <a:ext uri="{FF2B5EF4-FFF2-40B4-BE49-F238E27FC236}">
                <a16:creationId xmlns:a16="http://schemas.microsoft.com/office/drawing/2014/main" id="{47133D91-8A6C-4BDB-A9FA-56422202489E}"/>
              </a:ext>
            </a:extLst>
          </p:cNvPr>
          <p:cNvSpPr/>
          <p:nvPr/>
        </p:nvSpPr>
        <p:spPr>
          <a:xfrm>
            <a:off x="4003040" y="4600273"/>
            <a:ext cx="7172960" cy="87376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400" dirty="0">
                <a:solidFill>
                  <a:schemeClr val="tx1"/>
                </a:solidFill>
                <a:latin typeface="Agency FB" panose="020B0503020202020204" pitchFamily="34" charset="0"/>
              </a:rPr>
              <a:t>La llegada de la Televisión Digital Terrestre (TDT) ha sido el avance más importante desde la invención de la televisión a color en los años 70.</a:t>
            </a:r>
            <a:endParaRPr lang="en-US"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9967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338B16DC-1DF7-4872-A26D-C6A325808E0D}"/>
              </a:ext>
            </a:extLst>
          </p:cNvPr>
          <p:cNvGraphicFramePr/>
          <p:nvPr>
            <p:extLst>
              <p:ext uri="{D42A27DB-BD31-4B8C-83A1-F6EECF244321}">
                <p14:modId xmlns:p14="http://schemas.microsoft.com/office/powerpoint/2010/main" val="102279059"/>
              </p:ext>
            </p:extLst>
          </p:nvPr>
        </p:nvGraphicFramePr>
        <p:xfrm>
          <a:off x="1738358" y="780119"/>
          <a:ext cx="8715283" cy="5297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0217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D53A541-C194-4E83-A9E9-FA300A12376B}"/>
              </a:ext>
            </a:extLst>
          </p:cNvPr>
          <p:cNvGraphicFramePr/>
          <p:nvPr>
            <p:extLst>
              <p:ext uri="{D42A27DB-BD31-4B8C-83A1-F6EECF244321}">
                <p14:modId xmlns:p14="http://schemas.microsoft.com/office/powerpoint/2010/main" val="1246952636"/>
              </p:ext>
            </p:extLst>
          </p:nvPr>
        </p:nvGraphicFramePr>
        <p:xfrm>
          <a:off x="1912154" y="692049"/>
          <a:ext cx="8367692" cy="5473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150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E9A80154-6A4B-4621-9CAC-956F45B26916}"/>
              </a:ext>
            </a:extLst>
          </p:cNvPr>
          <p:cNvGraphicFramePr/>
          <p:nvPr>
            <p:extLst>
              <p:ext uri="{D42A27DB-BD31-4B8C-83A1-F6EECF244321}">
                <p14:modId xmlns:p14="http://schemas.microsoft.com/office/powerpoint/2010/main" val="4049740792"/>
              </p:ext>
            </p:extLst>
          </p:nvPr>
        </p:nvGraphicFramePr>
        <p:xfrm>
          <a:off x="1617954" y="741851"/>
          <a:ext cx="8956091" cy="5374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9372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FEA3A6E-1C51-4B65-8480-6395DD502423}"/>
              </a:ext>
            </a:extLst>
          </p:cNvPr>
          <p:cNvGraphicFramePr/>
          <p:nvPr>
            <p:extLst>
              <p:ext uri="{D42A27DB-BD31-4B8C-83A1-F6EECF244321}">
                <p14:modId xmlns:p14="http://schemas.microsoft.com/office/powerpoint/2010/main" val="1502904245"/>
              </p:ext>
            </p:extLst>
          </p:nvPr>
        </p:nvGraphicFramePr>
        <p:xfrm>
          <a:off x="1440402" y="632136"/>
          <a:ext cx="9311196" cy="5431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2482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15A9BB7-67DF-41F5-9E89-3F6BE852597B}"/>
              </a:ext>
            </a:extLst>
          </p:cNvPr>
          <p:cNvGraphicFramePr/>
          <p:nvPr>
            <p:extLst>
              <p:ext uri="{D42A27DB-BD31-4B8C-83A1-F6EECF244321}">
                <p14:modId xmlns:p14="http://schemas.microsoft.com/office/powerpoint/2010/main" val="1289052901"/>
              </p:ext>
            </p:extLst>
          </p:nvPr>
        </p:nvGraphicFramePr>
        <p:xfrm>
          <a:off x="1790704" y="703439"/>
          <a:ext cx="8610591" cy="5451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647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CONCLUSIONES Y RECOMENDACIONES</a:t>
            </a:r>
          </a:p>
        </p:txBody>
      </p:sp>
    </p:spTree>
    <p:extLst>
      <p:ext uri="{BB962C8B-B14F-4D97-AF65-F5344CB8AC3E}">
        <p14:creationId xmlns:p14="http://schemas.microsoft.com/office/powerpoint/2010/main" val="403045870"/>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E623F98E-5FFF-4701-A99F-87B202C66033}"/>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CONCLUSIONES</a:t>
            </a:r>
          </a:p>
        </p:txBody>
      </p:sp>
      <p:sp>
        <p:nvSpPr>
          <p:cNvPr id="41" name="TextBox 111">
            <a:extLst>
              <a:ext uri="{FF2B5EF4-FFF2-40B4-BE49-F238E27FC236}">
                <a16:creationId xmlns:a16="http://schemas.microsoft.com/office/drawing/2014/main" id="{5FF83314-6443-4064-B8AD-715FDF38C0B1}"/>
              </a:ext>
            </a:extLst>
          </p:cNvPr>
          <p:cNvSpPr txBox="1"/>
          <p:nvPr/>
        </p:nvSpPr>
        <p:spPr>
          <a:xfrm>
            <a:off x="677414" y="1777697"/>
            <a:ext cx="10827702" cy="3816429"/>
          </a:xfrm>
          <a:prstGeom prst="rect">
            <a:avLst/>
          </a:prstGeom>
          <a:noFill/>
        </p:spPr>
        <p:txBody>
          <a:bodyPr wrap="square" rtlCol="0">
            <a:spAutoFit/>
          </a:bodyPr>
          <a:lstStyle/>
          <a:p>
            <a:pPr algn="just"/>
            <a:r>
              <a:rPr lang="es-ES" sz="2700" dirty="0">
                <a:solidFill>
                  <a:schemeClr val="tx1">
                    <a:lumMod val="75000"/>
                    <a:lumOff val="25000"/>
                  </a:schemeClr>
                </a:solidFill>
                <a:latin typeface="Agency FB" panose="020B0503020202020204" pitchFamily="34" charset="0"/>
              </a:rPr>
              <a:t>Se desarrolló un sistema de monitoreo y pronóstico ambiental que funciona en los estándares latinoamericano y europeo, el cual recoge información de páginas web oficiales y las muestra de una manera interesante y fácil de entender para sus usuarios.	</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Se logró realizar consultas desde Ginga hacia un servidor remoto mediante scripts escritos en lenguaje </a:t>
            </a:r>
            <a:r>
              <a:rPr lang="es-ES" sz="2700" dirty="0" err="1">
                <a:solidFill>
                  <a:schemeClr val="tx1">
                    <a:lumMod val="75000"/>
                    <a:lumOff val="25000"/>
                  </a:schemeClr>
                </a:solidFill>
                <a:latin typeface="Agency FB" panose="020B0503020202020204" pitchFamily="34" charset="0"/>
              </a:rPr>
              <a:t>Lua</a:t>
            </a:r>
            <a:r>
              <a:rPr lang="es-ES" sz="2700" dirty="0">
                <a:solidFill>
                  <a:schemeClr val="tx1">
                    <a:lumMod val="75000"/>
                    <a:lumOff val="25000"/>
                  </a:schemeClr>
                </a:solidFill>
                <a:latin typeface="Agency FB" panose="020B0503020202020204" pitchFamily="34" charset="0"/>
              </a:rPr>
              <a:t>, debido a que el lenguaje NCL no permite realizar directamente este tipo de interacción; sin embargo, no será un script en lenguaje </a:t>
            </a:r>
            <a:r>
              <a:rPr lang="es-ES" sz="2700" dirty="0" err="1">
                <a:solidFill>
                  <a:schemeClr val="tx1">
                    <a:lumMod val="75000"/>
                    <a:lumOff val="25000"/>
                  </a:schemeClr>
                </a:solidFill>
                <a:latin typeface="Agency FB" panose="020B0503020202020204" pitchFamily="34" charset="0"/>
              </a:rPr>
              <a:t>Lua</a:t>
            </a:r>
            <a:r>
              <a:rPr lang="es-ES" sz="2700" dirty="0">
                <a:solidFill>
                  <a:schemeClr val="tx1">
                    <a:lumMod val="75000"/>
                    <a:lumOff val="25000"/>
                  </a:schemeClr>
                </a:solidFill>
                <a:latin typeface="Agency FB" panose="020B0503020202020204" pitchFamily="34" charset="0"/>
              </a:rPr>
              <a:t> puro ya que contiene los módulos </a:t>
            </a:r>
            <a:r>
              <a:rPr lang="es-ES" sz="2700" dirty="0" err="1">
                <a:solidFill>
                  <a:schemeClr val="tx1">
                    <a:lumMod val="75000"/>
                    <a:lumOff val="25000"/>
                  </a:schemeClr>
                </a:solidFill>
                <a:latin typeface="Agency FB" panose="020B0503020202020204" pitchFamily="34" charset="0"/>
              </a:rPr>
              <a:t>event</a:t>
            </a:r>
            <a:r>
              <a:rPr lang="es-ES" sz="2700" dirty="0">
                <a:solidFill>
                  <a:schemeClr val="tx1">
                    <a:lumMod val="75000"/>
                    <a:lumOff val="25000"/>
                  </a:schemeClr>
                </a:solidFill>
                <a:latin typeface="Agency FB" panose="020B0503020202020204" pitchFamily="34" charset="0"/>
              </a:rPr>
              <a:t> y </a:t>
            </a:r>
            <a:r>
              <a:rPr lang="es-ES" sz="2700" dirty="0" err="1">
                <a:solidFill>
                  <a:schemeClr val="tx1">
                    <a:lumMod val="75000"/>
                    <a:lumOff val="25000"/>
                  </a:schemeClr>
                </a:solidFill>
                <a:latin typeface="Agency FB" panose="020B0503020202020204" pitchFamily="34" charset="0"/>
              </a:rPr>
              <a:t>canvas</a:t>
            </a:r>
            <a:r>
              <a:rPr lang="es-ES" sz="2700" dirty="0">
                <a:solidFill>
                  <a:schemeClr val="tx1">
                    <a:lumMod val="75000"/>
                    <a:lumOff val="25000"/>
                  </a:schemeClr>
                </a:solidFill>
                <a:latin typeface="Agency FB" panose="020B0503020202020204" pitchFamily="34" charset="0"/>
              </a:rPr>
              <a:t>, y son considerados como archivos </a:t>
            </a:r>
            <a:r>
              <a:rPr lang="es-ES" sz="2700" dirty="0" err="1">
                <a:solidFill>
                  <a:schemeClr val="tx1">
                    <a:lumMod val="75000"/>
                    <a:lumOff val="25000"/>
                  </a:schemeClr>
                </a:solidFill>
                <a:latin typeface="Agency FB" panose="020B0503020202020204" pitchFamily="34" charset="0"/>
              </a:rPr>
              <a:t>NCLua</a:t>
            </a:r>
            <a:r>
              <a:rPr lang="es-ES" sz="2700" dirty="0">
                <a:solidFill>
                  <a:schemeClr val="tx1">
                    <a:lumMod val="75000"/>
                    <a:lumOff val="25000"/>
                  </a:schemeClr>
                </a:solidFill>
                <a:latin typeface="Agency FB" panose="020B0503020202020204" pitchFamily="34" charset="0"/>
              </a:rPr>
              <a:t>.</a:t>
            </a:r>
          </a:p>
          <a:p>
            <a:pPr algn="just"/>
            <a:endParaRPr lang="es-ES" sz="2600" dirty="0">
              <a:solidFill>
                <a:schemeClr val="tx1">
                  <a:lumMod val="75000"/>
                  <a:lumOff val="25000"/>
                </a:schemeClr>
              </a:solidFill>
              <a:latin typeface="Agency FB" panose="020B0503020202020204" pitchFamily="34" charset="0"/>
            </a:endParaRPr>
          </a:p>
        </p:txBody>
      </p:sp>
    </p:spTree>
    <p:extLst>
      <p:ext uri="{BB962C8B-B14F-4D97-AF65-F5344CB8AC3E}">
        <p14:creationId xmlns:p14="http://schemas.microsoft.com/office/powerpoint/2010/main" val="6671540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588410EB-AE7E-4A4B-9843-8324CC74EE98}"/>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CONCLUSIONES</a:t>
            </a:r>
          </a:p>
        </p:txBody>
      </p:sp>
      <p:sp>
        <p:nvSpPr>
          <p:cNvPr id="3" name="Rectángulo 2">
            <a:extLst>
              <a:ext uri="{FF2B5EF4-FFF2-40B4-BE49-F238E27FC236}">
                <a16:creationId xmlns:a16="http://schemas.microsoft.com/office/drawing/2014/main" id="{39E77176-2685-4A9D-9762-1F5BDAB17DAD}"/>
              </a:ext>
            </a:extLst>
          </p:cNvPr>
          <p:cNvSpPr/>
          <p:nvPr/>
        </p:nvSpPr>
        <p:spPr>
          <a:xfrm>
            <a:off x="907002" y="1582340"/>
            <a:ext cx="10377996" cy="3693319"/>
          </a:xfrm>
          <a:prstGeom prst="rect">
            <a:avLst/>
          </a:prstGeom>
        </p:spPr>
        <p:txBody>
          <a:bodyPr wrap="square">
            <a:spAutoFit/>
          </a:bodyPr>
          <a:lstStyle/>
          <a:p>
            <a:pPr algn="just"/>
            <a:r>
              <a:rPr lang="es-ES" sz="2700" dirty="0">
                <a:solidFill>
                  <a:schemeClr val="tx1">
                    <a:lumMod val="75000"/>
                    <a:lumOff val="25000"/>
                  </a:schemeClr>
                </a:solidFill>
                <a:latin typeface="Agency FB" panose="020B0503020202020204" pitchFamily="34" charset="0"/>
              </a:rPr>
              <a:t>Se comprobó el correcto funcionamiento del sistema desarrollado para ambas plataformas. En el caso de </a:t>
            </a:r>
            <a:r>
              <a:rPr lang="es-ES" sz="2700" dirty="0" err="1">
                <a:solidFill>
                  <a:schemeClr val="tx1">
                    <a:lumMod val="75000"/>
                    <a:lumOff val="25000"/>
                  </a:schemeClr>
                </a:solidFill>
                <a:latin typeface="Agency FB" panose="020B0503020202020204" pitchFamily="34" charset="0"/>
              </a:rPr>
              <a:t>HbbTV</a:t>
            </a:r>
            <a:r>
              <a:rPr lang="es-ES" sz="2700" dirty="0">
                <a:solidFill>
                  <a:schemeClr val="tx1">
                    <a:lumMod val="75000"/>
                    <a:lumOff val="25000"/>
                  </a:schemeClr>
                </a:solidFill>
                <a:latin typeface="Agency FB" panose="020B0503020202020204" pitchFamily="34" charset="0"/>
              </a:rPr>
              <a:t> se utilizó el navegador Firefox y su plugin adicional </a:t>
            </a:r>
            <a:r>
              <a:rPr lang="es-ES" sz="2700" dirty="0" err="1">
                <a:solidFill>
                  <a:schemeClr val="tx1">
                    <a:lumMod val="75000"/>
                    <a:lumOff val="25000"/>
                  </a:schemeClr>
                </a:solidFill>
                <a:latin typeface="Agency FB" panose="020B0503020202020204" pitchFamily="34" charset="0"/>
              </a:rPr>
              <a:t>HybridTvViewer</a:t>
            </a:r>
            <a:r>
              <a:rPr lang="es-ES" sz="2700" dirty="0">
                <a:solidFill>
                  <a:schemeClr val="tx1">
                    <a:lumMod val="75000"/>
                    <a:lumOff val="25000"/>
                  </a:schemeClr>
                </a:solidFill>
                <a:latin typeface="Agency FB" panose="020B0503020202020204" pitchFamily="34" charset="0"/>
              </a:rPr>
              <a:t> y en el caso de Ginga se realizan pruebas en un STB Virtual con la ayuda de VMware, y en un STB real de marca </a:t>
            </a:r>
            <a:r>
              <a:rPr lang="es-ES" sz="2700" dirty="0" err="1">
                <a:solidFill>
                  <a:schemeClr val="tx1">
                    <a:lumMod val="75000"/>
                    <a:lumOff val="25000"/>
                  </a:schemeClr>
                </a:solidFill>
                <a:latin typeface="Agency FB" panose="020B0503020202020204" pitchFamily="34" charset="0"/>
              </a:rPr>
              <a:t>EiTV</a:t>
            </a:r>
            <a:r>
              <a:rPr lang="es-ES" sz="2700" dirty="0">
                <a:solidFill>
                  <a:schemeClr val="tx1">
                    <a:lumMod val="75000"/>
                    <a:lumOff val="25000"/>
                  </a:schemeClr>
                </a:solidFill>
                <a:latin typeface="Agency FB" panose="020B0503020202020204" pitchFamily="34" charset="0"/>
              </a:rPr>
              <a:t> para el estándar ISDB-Tb y que incluye el middleware Ginga.</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Se comprobó que existen varias herramientas disponibles para realizar aplicaciones en </a:t>
            </a:r>
            <a:r>
              <a:rPr lang="es-ES" sz="2700" dirty="0" err="1">
                <a:solidFill>
                  <a:schemeClr val="tx1">
                    <a:lumMod val="75000"/>
                    <a:lumOff val="25000"/>
                  </a:schemeClr>
                </a:solidFill>
                <a:latin typeface="Agency FB" panose="020B0503020202020204" pitchFamily="34" charset="0"/>
              </a:rPr>
              <a:t>HbbTV</a:t>
            </a:r>
            <a:r>
              <a:rPr lang="es-ES" sz="2700" dirty="0">
                <a:solidFill>
                  <a:schemeClr val="tx1">
                    <a:lumMod val="75000"/>
                    <a:lumOff val="25000"/>
                  </a:schemeClr>
                </a:solidFill>
                <a:latin typeface="Agency FB" panose="020B0503020202020204" pitchFamily="34" charset="0"/>
              </a:rPr>
              <a:t>, pero ninguna es dedicada para esta tecnología; por otro lado, para Ginga existe un IDE dedicado para el desarrollo de aplicaciones, por ejemplo, Eclipse y </a:t>
            </a:r>
            <a:r>
              <a:rPr lang="es-ES" sz="2700" dirty="0" err="1">
                <a:solidFill>
                  <a:schemeClr val="tx1">
                    <a:lumMod val="75000"/>
                    <a:lumOff val="25000"/>
                  </a:schemeClr>
                </a:solidFill>
                <a:latin typeface="Agency FB" panose="020B0503020202020204" pitchFamily="34" charset="0"/>
              </a:rPr>
              <a:t>Composer</a:t>
            </a:r>
            <a:r>
              <a:rPr lang="es-ES" sz="2700" dirty="0">
                <a:solidFill>
                  <a:schemeClr val="tx1">
                    <a:lumMod val="75000"/>
                    <a:lumOff val="25000"/>
                  </a:schemeClr>
                </a:solidFill>
                <a:latin typeface="Agency FB" panose="020B0503020202020204" pitchFamily="34" charset="0"/>
              </a:rPr>
              <a:t> NCL.</a:t>
            </a:r>
          </a:p>
          <a:p>
            <a:pPr algn="just"/>
            <a:endParaRPr lang="es-ES" dirty="0">
              <a:solidFill>
                <a:schemeClr val="tx1">
                  <a:lumMod val="75000"/>
                  <a:lumOff val="25000"/>
                </a:schemeClr>
              </a:solidFill>
              <a:latin typeface="Agency FB" panose="020B0503020202020204" pitchFamily="34" charset="0"/>
            </a:endParaRPr>
          </a:p>
        </p:txBody>
      </p:sp>
    </p:spTree>
    <p:extLst>
      <p:ext uri="{BB962C8B-B14F-4D97-AF65-F5344CB8AC3E}">
        <p14:creationId xmlns:p14="http://schemas.microsoft.com/office/powerpoint/2010/main" val="787918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E623F98E-5FFF-4701-A99F-87B202C66033}"/>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CONCLUSIONES</a:t>
            </a:r>
          </a:p>
        </p:txBody>
      </p:sp>
      <p:sp>
        <p:nvSpPr>
          <p:cNvPr id="41" name="TextBox 111">
            <a:extLst>
              <a:ext uri="{FF2B5EF4-FFF2-40B4-BE49-F238E27FC236}">
                <a16:creationId xmlns:a16="http://schemas.microsoft.com/office/drawing/2014/main" id="{5FF83314-6443-4064-B8AD-715FDF38C0B1}"/>
              </a:ext>
            </a:extLst>
          </p:cNvPr>
          <p:cNvSpPr txBox="1"/>
          <p:nvPr/>
        </p:nvSpPr>
        <p:spPr>
          <a:xfrm>
            <a:off x="1092593" y="1382286"/>
            <a:ext cx="9997344" cy="4231928"/>
          </a:xfrm>
          <a:prstGeom prst="rect">
            <a:avLst/>
          </a:prstGeom>
          <a:noFill/>
        </p:spPr>
        <p:txBody>
          <a:bodyPr wrap="square" rtlCol="0">
            <a:spAutoFit/>
          </a:bodyPr>
          <a:lstStyle/>
          <a:p>
            <a:pPr algn="just"/>
            <a:endParaRPr lang="es-ES" sz="26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El desarrollo de la TDT en América Latina está muy atrasado con respecto a Europa donde casi todos sus países ya cuentan con esta tecnología; y esto se debe a diversos motivos económicos, políticos y sociales de la región lo que ha llevado que cada vez se posterguen sus proyectos de transición hacia la TDT. </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Con base a los resultados del análisis de usabilidad se puede comprobar que el funcionamiento del sistema es intuitivo para los usuarios, así que no se necesita un manual de instrucciones, así como también su contenido y diseño es adecuado, pero se lo puede mejorar.</a:t>
            </a:r>
          </a:p>
        </p:txBody>
      </p:sp>
    </p:spTree>
    <p:extLst>
      <p:ext uri="{BB962C8B-B14F-4D97-AF65-F5344CB8AC3E}">
        <p14:creationId xmlns:p14="http://schemas.microsoft.com/office/powerpoint/2010/main" val="11723760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5C146B42-7061-493C-A59A-E61F5ABC70F0}"/>
              </a:ext>
            </a:extLst>
          </p:cNvPr>
          <p:cNvSpPr txBox="1"/>
          <p:nvPr/>
        </p:nvSpPr>
        <p:spPr>
          <a:xfrm>
            <a:off x="165156" y="300850"/>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RECOMENDACIONES</a:t>
            </a:r>
          </a:p>
        </p:txBody>
      </p:sp>
      <p:sp>
        <p:nvSpPr>
          <p:cNvPr id="3" name="TextBox 111">
            <a:extLst>
              <a:ext uri="{FF2B5EF4-FFF2-40B4-BE49-F238E27FC236}">
                <a16:creationId xmlns:a16="http://schemas.microsoft.com/office/drawing/2014/main" id="{F5B4005A-F139-436F-B4FE-54ADF7E5F2A9}"/>
              </a:ext>
            </a:extLst>
          </p:cNvPr>
          <p:cNvSpPr txBox="1"/>
          <p:nvPr/>
        </p:nvSpPr>
        <p:spPr>
          <a:xfrm>
            <a:off x="1055011" y="1513091"/>
            <a:ext cx="10081978" cy="3831818"/>
          </a:xfrm>
          <a:prstGeom prst="rect">
            <a:avLst/>
          </a:prstGeom>
          <a:noFill/>
        </p:spPr>
        <p:txBody>
          <a:bodyPr wrap="square" rtlCol="0">
            <a:spAutoFit/>
          </a:bodyPr>
          <a:lstStyle/>
          <a:p>
            <a:pPr algn="just"/>
            <a:r>
              <a:rPr lang="es-ES" sz="2700" dirty="0">
                <a:solidFill>
                  <a:schemeClr val="tx1">
                    <a:lumMod val="75000"/>
                    <a:lumOff val="25000"/>
                  </a:schemeClr>
                </a:solidFill>
                <a:latin typeface="Agency FB" panose="020B0503020202020204" pitchFamily="34" charset="0"/>
              </a:rPr>
              <a:t>Para el correcto funcionamiento del sistema en </a:t>
            </a:r>
            <a:r>
              <a:rPr lang="es-ES" sz="2700" dirty="0" err="1">
                <a:solidFill>
                  <a:schemeClr val="tx1">
                    <a:lumMod val="75000"/>
                    <a:lumOff val="25000"/>
                  </a:schemeClr>
                </a:solidFill>
                <a:latin typeface="Agency FB" panose="020B0503020202020204" pitchFamily="34" charset="0"/>
              </a:rPr>
              <a:t>HbbTV</a:t>
            </a:r>
            <a:r>
              <a:rPr lang="es-ES" sz="2700" dirty="0">
                <a:solidFill>
                  <a:schemeClr val="tx1">
                    <a:lumMod val="75000"/>
                    <a:lumOff val="25000"/>
                  </a:schemeClr>
                </a:solidFill>
                <a:latin typeface="Agency FB" panose="020B0503020202020204" pitchFamily="34" charset="0"/>
              </a:rPr>
              <a:t> se recomienda utilizar el navegador Firefox con su plugin </a:t>
            </a:r>
            <a:r>
              <a:rPr lang="es-ES" sz="2700" dirty="0" err="1">
                <a:solidFill>
                  <a:schemeClr val="tx1">
                    <a:lumMod val="75000"/>
                    <a:lumOff val="25000"/>
                  </a:schemeClr>
                </a:solidFill>
                <a:latin typeface="Agency FB" panose="020B0503020202020204" pitchFamily="34" charset="0"/>
              </a:rPr>
              <a:t>HybridTvViewer</a:t>
            </a:r>
            <a:r>
              <a:rPr lang="es-ES" sz="2700" dirty="0">
                <a:solidFill>
                  <a:schemeClr val="tx1">
                    <a:lumMod val="75000"/>
                    <a:lumOff val="25000"/>
                  </a:schemeClr>
                </a:solidFill>
                <a:latin typeface="Agency FB" panose="020B0503020202020204" pitchFamily="34" charset="0"/>
              </a:rPr>
              <a:t>, debido a que no existe un plugin disponible para los demás navegadores que simule el funcionamiento de </a:t>
            </a:r>
            <a:r>
              <a:rPr lang="es-ES" sz="2700" dirty="0" err="1">
                <a:solidFill>
                  <a:schemeClr val="tx1">
                    <a:lumMod val="75000"/>
                    <a:lumOff val="25000"/>
                  </a:schemeClr>
                </a:solidFill>
                <a:latin typeface="Agency FB" panose="020B0503020202020204" pitchFamily="34" charset="0"/>
              </a:rPr>
              <a:t>HbbTV</a:t>
            </a:r>
            <a:r>
              <a:rPr lang="es-ES" sz="2700" dirty="0">
                <a:solidFill>
                  <a:schemeClr val="tx1">
                    <a:lumMod val="75000"/>
                    <a:lumOff val="25000"/>
                  </a:schemeClr>
                </a:solidFill>
                <a:latin typeface="Agency FB" panose="020B0503020202020204" pitchFamily="34" charset="0"/>
              </a:rPr>
              <a:t>, y por lo tanto se presentan algunos problemas como el dimensionamiento y reproducción de los elementos multimedia.</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	Para comprobar el correcto funcionamiento del sistema en Ginga se recomienda utilizar la máquina virtual VMware con el STB virtual de Ginga, debido a que es capaz de procesar los scripts </a:t>
            </a:r>
            <a:r>
              <a:rPr lang="es-ES" sz="2700" dirty="0" err="1">
                <a:solidFill>
                  <a:schemeClr val="tx1">
                    <a:lumMod val="75000"/>
                    <a:lumOff val="25000"/>
                  </a:schemeClr>
                </a:solidFill>
                <a:latin typeface="Agency FB" panose="020B0503020202020204" pitchFamily="34" charset="0"/>
              </a:rPr>
              <a:t>NCLua</a:t>
            </a:r>
            <a:r>
              <a:rPr lang="es-ES" sz="2700" dirty="0">
                <a:solidFill>
                  <a:schemeClr val="tx1">
                    <a:lumMod val="75000"/>
                    <a:lumOff val="25000"/>
                  </a:schemeClr>
                </a:solidFill>
                <a:latin typeface="Agency FB" panose="020B0503020202020204" pitchFamily="34" charset="0"/>
              </a:rPr>
              <a:t> para realizar las consultas a un servidor web; sin embargo, lo óptimo es realizar sus pruebas de funcionamiento con un decodificador real.</a:t>
            </a:r>
          </a:p>
        </p:txBody>
      </p:sp>
    </p:spTree>
    <p:extLst>
      <p:ext uri="{BB962C8B-B14F-4D97-AF65-F5344CB8AC3E}">
        <p14:creationId xmlns:p14="http://schemas.microsoft.com/office/powerpoint/2010/main" val="7057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1F98B752-7B00-4339-B481-EF3E82605CEA}"/>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INTRODUCCIÓN</a:t>
            </a:r>
          </a:p>
        </p:txBody>
      </p:sp>
      <p:pic>
        <p:nvPicPr>
          <p:cNvPr id="4" name="Imagen 3">
            <a:extLst>
              <a:ext uri="{FF2B5EF4-FFF2-40B4-BE49-F238E27FC236}">
                <a16:creationId xmlns:a16="http://schemas.microsoft.com/office/drawing/2014/main" id="{F1938730-ACCB-4196-B79F-7D0A44D4D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105" y="3464545"/>
            <a:ext cx="2460915" cy="1147927"/>
          </a:xfrm>
          <a:prstGeom prst="rect">
            <a:avLst/>
          </a:prstGeom>
        </p:spPr>
      </p:pic>
      <p:sp>
        <p:nvSpPr>
          <p:cNvPr id="5" name="Rectángulo: esquinas redondeadas 4">
            <a:extLst>
              <a:ext uri="{FF2B5EF4-FFF2-40B4-BE49-F238E27FC236}">
                <a16:creationId xmlns:a16="http://schemas.microsoft.com/office/drawing/2014/main" id="{66512748-41CB-4505-ADF1-117816CB56AF}"/>
              </a:ext>
            </a:extLst>
          </p:cNvPr>
          <p:cNvSpPr/>
          <p:nvPr/>
        </p:nvSpPr>
        <p:spPr>
          <a:xfrm>
            <a:off x="1001105" y="1363815"/>
            <a:ext cx="10180320" cy="158496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400" dirty="0">
                <a:solidFill>
                  <a:schemeClr val="tx1"/>
                </a:solidFill>
                <a:latin typeface="Agency FB" panose="020B0503020202020204" pitchFamily="34" charset="0"/>
              </a:rPr>
              <a:t>La TDT es un gran avance tecnológico que permite la creación e integración con nuevas tecnologías, ofreciendo una nueva forma de ver televisión mediante la creación de aplicaciones interactivas en los ámbitos de educación, salud, tráfico, clima, tele compra, voto electrónico, encuestas, concursos, entre otros. </a:t>
            </a:r>
            <a:endParaRPr lang="en-US" sz="2400" dirty="0">
              <a:solidFill>
                <a:schemeClr val="tx1"/>
              </a:solidFill>
              <a:latin typeface="Agency FB" panose="020B0503020202020204" pitchFamily="34" charset="0"/>
            </a:endParaRPr>
          </a:p>
        </p:txBody>
      </p:sp>
      <p:pic>
        <p:nvPicPr>
          <p:cNvPr id="2050" name="Picture 2" descr="Resultado de imagen para php">
            <a:extLst>
              <a:ext uri="{FF2B5EF4-FFF2-40B4-BE49-F238E27FC236}">
                <a16:creationId xmlns:a16="http://schemas.microsoft.com/office/drawing/2014/main" id="{A3510027-D1EE-4E95-94B1-ACB42145D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80" y="4111838"/>
            <a:ext cx="1854200" cy="100126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2F08CA9A-A3FB-4E06-A4FF-D9140D90C09E}"/>
              </a:ext>
            </a:extLst>
          </p:cNvPr>
          <p:cNvPicPr>
            <a:picLocks noChangeAspect="1"/>
          </p:cNvPicPr>
          <p:nvPr/>
        </p:nvPicPr>
        <p:blipFill rotWithShape="1">
          <a:blip r:embed="rId4">
            <a:extLst>
              <a:ext uri="{28A0092B-C50C-407E-A947-70E740481C1C}">
                <a14:useLocalDpi xmlns:a14="http://schemas.microsoft.com/office/drawing/2010/main" val="0"/>
              </a:ext>
            </a:extLst>
          </a:blip>
          <a:srcRect l="74750" t="34280" b="12144"/>
          <a:stretch/>
        </p:blipFill>
        <p:spPr>
          <a:xfrm>
            <a:off x="6717140" y="3616015"/>
            <a:ext cx="2012842" cy="1992914"/>
          </a:xfrm>
          <a:prstGeom prst="rect">
            <a:avLst/>
          </a:prstGeom>
        </p:spPr>
      </p:pic>
      <p:pic>
        <p:nvPicPr>
          <p:cNvPr id="2052" name="Picture 4" descr="Resultado de imagen para EL COMERCIO">
            <a:extLst>
              <a:ext uri="{FF2B5EF4-FFF2-40B4-BE49-F238E27FC236}">
                <a16:creationId xmlns:a16="http://schemas.microsoft.com/office/drawing/2014/main" id="{20DF60D2-91A3-4933-BC0F-0C53950F6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105" y="5007775"/>
            <a:ext cx="2460915" cy="3982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791FA91E-88E7-4090-B76D-156E14A66003}"/>
              </a:ext>
            </a:extLst>
          </p:cNvPr>
          <p:cNvSpPr/>
          <p:nvPr/>
        </p:nvSpPr>
        <p:spPr>
          <a:xfrm>
            <a:off x="9083040" y="3637523"/>
            <a:ext cx="1889760" cy="57801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Arial" panose="020B0604020202020204" pitchFamily="34" charset="0"/>
                <a:cs typeface="Arial" panose="020B0604020202020204" pitchFamily="34" charset="0"/>
              </a:rPr>
              <a:t>ISDB-Tb</a:t>
            </a:r>
          </a:p>
        </p:txBody>
      </p:sp>
      <p:pic>
        <p:nvPicPr>
          <p:cNvPr id="2054" name="Picture 6" descr="Resultado de imagen para hbbtv">
            <a:extLst>
              <a:ext uri="{FF2B5EF4-FFF2-40B4-BE49-F238E27FC236}">
                <a16:creationId xmlns:a16="http://schemas.microsoft.com/office/drawing/2014/main" id="{1C40B718-E549-4BD0-BC46-4BFD5B8CF6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129" b="23555"/>
          <a:stretch/>
        </p:blipFill>
        <p:spPr bwMode="auto">
          <a:xfrm>
            <a:off x="9121926" y="4624333"/>
            <a:ext cx="1889761" cy="798162"/>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a la derecha 11">
            <a:extLst>
              <a:ext uri="{FF2B5EF4-FFF2-40B4-BE49-F238E27FC236}">
                <a16:creationId xmlns:a16="http://schemas.microsoft.com/office/drawing/2014/main" id="{59AB1FE6-70FE-497A-A197-AA7DD9B31D95}"/>
              </a:ext>
            </a:extLst>
          </p:cNvPr>
          <p:cNvSpPr/>
          <p:nvPr/>
        </p:nvSpPr>
        <p:spPr>
          <a:xfrm rot="1100724">
            <a:off x="3573006" y="4017959"/>
            <a:ext cx="635043" cy="334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echa: a la derecha 15">
            <a:extLst>
              <a:ext uri="{FF2B5EF4-FFF2-40B4-BE49-F238E27FC236}">
                <a16:creationId xmlns:a16="http://schemas.microsoft.com/office/drawing/2014/main" id="{CA6467F0-7875-4841-B536-AB25010DC7E5}"/>
              </a:ext>
            </a:extLst>
          </p:cNvPr>
          <p:cNvSpPr/>
          <p:nvPr/>
        </p:nvSpPr>
        <p:spPr>
          <a:xfrm rot="20957512">
            <a:off x="3648985" y="4959225"/>
            <a:ext cx="635043" cy="334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 la derecha 16">
            <a:extLst>
              <a:ext uri="{FF2B5EF4-FFF2-40B4-BE49-F238E27FC236}">
                <a16:creationId xmlns:a16="http://schemas.microsoft.com/office/drawing/2014/main" id="{AD1D5BFD-6C3F-4F66-B3F9-81D2C9AF5359}"/>
              </a:ext>
            </a:extLst>
          </p:cNvPr>
          <p:cNvSpPr/>
          <p:nvPr/>
        </p:nvSpPr>
        <p:spPr>
          <a:xfrm>
            <a:off x="6049388" y="4445042"/>
            <a:ext cx="635043" cy="334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146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E7BCB8F-CF67-45BE-98D1-DDFAFAB68830}"/>
              </a:ext>
            </a:extLst>
          </p:cNvPr>
          <p:cNvSpPr/>
          <p:nvPr/>
        </p:nvSpPr>
        <p:spPr>
          <a:xfrm>
            <a:off x="1053483" y="1513091"/>
            <a:ext cx="10085033" cy="3831818"/>
          </a:xfrm>
          <a:prstGeom prst="rect">
            <a:avLst/>
          </a:prstGeom>
        </p:spPr>
        <p:txBody>
          <a:bodyPr wrap="square">
            <a:spAutoFit/>
          </a:bodyPr>
          <a:lstStyle/>
          <a:p>
            <a:pPr algn="just"/>
            <a:r>
              <a:rPr lang="es-ES" sz="2700" dirty="0">
                <a:solidFill>
                  <a:schemeClr val="tx1">
                    <a:lumMod val="75000"/>
                    <a:lumOff val="25000"/>
                  </a:schemeClr>
                </a:solidFill>
                <a:latin typeface="Agency FB" panose="020B0503020202020204" pitchFamily="34" charset="0"/>
              </a:rPr>
              <a:t>Se recomienda usar el IDE Eclipse para el desarrollo del sistema en Ginga y el software Visual Studio </a:t>
            </a:r>
            <a:r>
              <a:rPr lang="es-ES" sz="2700" dirty="0" err="1">
                <a:solidFill>
                  <a:schemeClr val="tx1">
                    <a:lumMod val="75000"/>
                    <a:lumOff val="25000"/>
                  </a:schemeClr>
                </a:solidFill>
                <a:latin typeface="Agency FB" panose="020B0503020202020204" pitchFamily="34" charset="0"/>
              </a:rPr>
              <a:t>Code</a:t>
            </a:r>
            <a:r>
              <a:rPr lang="es-ES" sz="2700" dirty="0">
                <a:solidFill>
                  <a:schemeClr val="tx1">
                    <a:lumMod val="75000"/>
                    <a:lumOff val="25000"/>
                  </a:schemeClr>
                </a:solidFill>
                <a:latin typeface="Agency FB" panose="020B0503020202020204" pitchFamily="34" charset="0"/>
              </a:rPr>
              <a:t> para </a:t>
            </a:r>
            <a:r>
              <a:rPr lang="es-ES" sz="2700" dirty="0" err="1">
                <a:solidFill>
                  <a:schemeClr val="tx1">
                    <a:lumMod val="75000"/>
                    <a:lumOff val="25000"/>
                  </a:schemeClr>
                </a:solidFill>
                <a:latin typeface="Agency FB" panose="020B0503020202020204" pitchFamily="34" charset="0"/>
              </a:rPr>
              <a:t>HbbTV</a:t>
            </a:r>
            <a:r>
              <a:rPr lang="es-ES" sz="2700" dirty="0">
                <a:solidFill>
                  <a:schemeClr val="tx1">
                    <a:lumMod val="75000"/>
                    <a:lumOff val="25000"/>
                  </a:schemeClr>
                </a:solidFill>
                <a:latin typeface="Agency FB" panose="020B0503020202020204" pitchFamily="34" charset="0"/>
              </a:rPr>
              <a:t> ya que son las herramientas más completas y las que ofrecen gran cantidad de funciones para facilitar su implementación, y en el caso de Eclipse ofrece la posibilidad de instalar </a:t>
            </a:r>
            <a:r>
              <a:rPr lang="es-ES" sz="2700" dirty="0" err="1">
                <a:solidFill>
                  <a:schemeClr val="tx1">
                    <a:lumMod val="75000"/>
                    <a:lumOff val="25000"/>
                  </a:schemeClr>
                </a:solidFill>
                <a:latin typeface="Agency FB" panose="020B0503020202020204" pitchFamily="34" charset="0"/>
              </a:rPr>
              <a:t>plugins</a:t>
            </a:r>
            <a:r>
              <a:rPr lang="es-ES" sz="2700" dirty="0">
                <a:solidFill>
                  <a:schemeClr val="tx1">
                    <a:lumMod val="75000"/>
                    <a:lumOff val="25000"/>
                  </a:schemeClr>
                </a:solidFill>
                <a:latin typeface="Agency FB" panose="020B0503020202020204" pitchFamily="34" charset="0"/>
              </a:rPr>
              <a:t> dedicados específicamente para el desarrollo de aplicaciones en Ginga.</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Se recomienda tener conocimientos de nivel medio en lenguajes de programación como PHP, JavaScript, HTML y CSS, los cuales se utilizarán en el desarrollo del sistema para ambos estándares. </a:t>
            </a:r>
          </a:p>
        </p:txBody>
      </p:sp>
      <p:sp>
        <p:nvSpPr>
          <p:cNvPr id="3" name="TextBox 16">
            <a:extLst>
              <a:ext uri="{FF2B5EF4-FFF2-40B4-BE49-F238E27FC236}">
                <a16:creationId xmlns:a16="http://schemas.microsoft.com/office/drawing/2014/main" id="{3F6FDD18-DD30-442B-BDA9-16C4FAF07C44}"/>
              </a:ext>
            </a:extLst>
          </p:cNvPr>
          <p:cNvSpPr txBox="1"/>
          <p:nvPr/>
        </p:nvSpPr>
        <p:spPr>
          <a:xfrm>
            <a:off x="165156" y="300850"/>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RECOMENDACIONES</a:t>
            </a:r>
          </a:p>
        </p:txBody>
      </p:sp>
    </p:spTree>
    <p:extLst>
      <p:ext uri="{BB962C8B-B14F-4D97-AF65-F5344CB8AC3E}">
        <p14:creationId xmlns:p14="http://schemas.microsoft.com/office/powerpoint/2010/main" val="2237244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E623F98E-5FFF-4701-A99F-87B202C66033}"/>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TRABAJOS FUTUROS</a:t>
            </a:r>
          </a:p>
        </p:txBody>
      </p:sp>
      <p:sp>
        <p:nvSpPr>
          <p:cNvPr id="41" name="TextBox 111">
            <a:extLst>
              <a:ext uri="{FF2B5EF4-FFF2-40B4-BE49-F238E27FC236}">
                <a16:creationId xmlns:a16="http://schemas.microsoft.com/office/drawing/2014/main" id="{5FF83314-6443-4064-B8AD-715FDF38C0B1}"/>
              </a:ext>
            </a:extLst>
          </p:cNvPr>
          <p:cNvSpPr txBox="1"/>
          <p:nvPr/>
        </p:nvSpPr>
        <p:spPr>
          <a:xfrm>
            <a:off x="1374138" y="1097592"/>
            <a:ext cx="9434253" cy="4662815"/>
          </a:xfrm>
          <a:prstGeom prst="rect">
            <a:avLst/>
          </a:prstGeom>
          <a:noFill/>
        </p:spPr>
        <p:txBody>
          <a:bodyPr wrap="square" rtlCol="0">
            <a:spAutoFit/>
          </a:bodyPr>
          <a:lstStyle/>
          <a:p>
            <a:pPr algn="just"/>
            <a:r>
              <a:rPr lang="es-ES" sz="2700" dirty="0">
                <a:solidFill>
                  <a:schemeClr val="tx1">
                    <a:lumMod val="75000"/>
                    <a:lumOff val="25000"/>
                  </a:schemeClr>
                </a:solidFill>
                <a:latin typeface="Agency FB" panose="020B0503020202020204" pitchFamily="34" charset="0"/>
              </a:rPr>
              <a:t>Se puede mejorar la interfaz gráfica del sistema desarrollado con un diseño más profesional cambiando sus colores, imágenes, etc. con el objetivo de mejorar la experiencia del usuario.</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Extender el funcionamiento del sistema y mostrar la información meteorológica de todas las ciudades de Ecuador a través de un menú mostrado en la pantalla.</a:t>
            </a:r>
          </a:p>
          <a:p>
            <a:pPr algn="just"/>
            <a:endParaRPr lang="es-ES" sz="2700" dirty="0">
              <a:solidFill>
                <a:schemeClr val="tx1">
                  <a:lumMod val="75000"/>
                  <a:lumOff val="25000"/>
                </a:schemeClr>
              </a:solidFill>
              <a:latin typeface="Agency FB" panose="020B0503020202020204" pitchFamily="34" charset="0"/>
            </a:endParaRPr>
          </a:p>
          <a:p>
            <a:pPr algn="just"/>
            <a:r>
              <a:rPr lang="es-ES" sz="2700" dirty="0">
                <a:solidFill>
                  <a:schemeClr val="tx1">
                    <a:lumMod val="75000"/>
                    <a:lumOff val="25000"/>
                  </a:schemeClr>
                </a:solidFill>
                <a:latin typeface="Agency FB" panose="020B0503020202020204" pitchFamily="34" charset="0"/>
              </a:rPr>
              <a:t>Ofrecer información adicional al usuario como por ejemplo los boletines diarios emitidos por el INAMHI o noticias de sus redes sociales. El objetivo de esto es buscar la manera de recopilar datos desde un archivo </a:t>
            </a:r>
            <a:r>
              <a:rPr lang="es-ES" sz="2700" dirty="0" err="1">
                <a:solidFill>
                  <a:schemeClr val="tx1">
                    <a:lumMod val="75000"/>
                    <a:lumOff val="25000"/>
                  </a:schemeClr>
                </a:solidFill>
                <a:latin typeface="Agency FB" panose="020B0503020202020204" pitchFamily="34" charset="0"/>
              </a:rPr>
              <a:t>pdf</a:t>
            </a:r>
            <a:r>
              <a:rPr lang="es-ES" sz="2700" dirty="0">
                <a:solidFill>
                  <a:schemeClr val="tx1">
                    <a:lumMod val="75000"/>
                    <a:lumOff val="25000"/>
                  </a:schemeClr>
                </a:solidFill>
                <a:latin typeface="Agency FB" panose="020B0503020202020204" pitchFamily="34" charset="0"/>
              </a:rPr>
              <a:t> de la web y mostrarlos en la pantalla de la TDT.</a:t>
            </a:r>
          </a:p>
        </p:txBody>
      </p:sp>
    </p:spTree>
    <p:extLst>
      <p:ext uri="{BB962C8B-B14F-4D97-AF65-F5344CB8AC3E}">
        <p14:creationId xmlns:p14="http://schemas.microsoft.com/office/powerpoint/2010/main" val="41511781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5DAEAD-F34A-4261-9D87-0DC07F5BAF3D}"/>
              </a:ext>
            </a:extLst>
          </p:cNvPr>
          <p:cNvSpPr/>
          <p:nvPr/>
        </p:nvSpPr>
        <p:spPr>
          <a:xfrm>
            <a:off x="1463039" y="2136338"/>
            <a:ext cx="9256451" cy="2585323"/>
          </a:xfrm>
          <a:prstGeom prst="rect">
            <a:avLst/>
          </a:prstGeom>
        </p:spPr>
        <p:txBody>
          <a:bodyPr wrap="square">
            <a:spAutoFit/>
          </a:bodyPr>
          <a:lstStyle/>
          <a:p>
            <a:pPr algn="just"/>
            <a:r>
              <a:rPr lang="es-ES" sz="2700" dirty="0">
                <a:solidFill>
                  <a:schemeClr val="tx1">
                    <a:lumMod val="75000"/>
                    <a:lumOff val="25000"/>
                  </a:schemeClr>
                </a:solidFill>
                <a:latin typeface="Agency FB" panose="020B0503020202020204" pitchFamily="34" charset="0"/>
              </a:rPr>
              <a:t>El trabajo más desafiante es aumentar las fuentes de donde se recopila la información; es decir ya no solamente desde la página web del INAMHI, sino recopilar datos de un sinnúmero de páginas web que ofrecen datos meteorológicos de la región y mediante Big Data manejar toda esta información. Además, mediante Machine </a:t>
            </a:r>
            <a:r>
              <a:rPr lang="es-ES" sz="2700" dirty="0" err="1">
                <a:solidFill>
                  <a:schemeClr val="tx1">
                    <a:lumMod val="75000"/>
                    <a:lumOff val="25000"/>
                  </a:schemeClr>
                </a:solidFill>
                <a:latin typeface="Agency FB" panose="020B0503020202020204" pitchFamily="34" charset="0"/>
              </a:rPr>
              <a:t>Learning</a:t>
            </a:r>
            <a:r>
              <a:rPr lang="es-ES" sz="2700" dirty="0">
                <a:solidFill>
                  <a:schemeClr val="tx1">
                    <a:lumMod val="75000"/>
                    <a:lumOff val="25000"/>
                  </a:schemeClr>
                </a:solidFill>
                <a:latin typeface="Agency FB" panose="020B0503020202020204" pitchFamily="34" charset="0"/>
              </a:rPr>
              <a:t> se puede hacer que el sistema cada vez tenga más exactitud con los datos presentados.</a:t>
            </a:r>
            <a:endParaRPr lang="en-US" sz="2700" dirty="0"/>
          </a:p>
        </p:txBody>
      </p:sp>
      <p:sp>
        <p:nvSpPr>
          <p:cNvPr id="3" name="TextBox 16">
            <a:extLst>
              <a:ext uri="{FF2B5EF4-FFF2-40B4-BE49-F238E27FC236}">
                <a16:creationId xmlns:a16="http://schemas.microsoft.com/office/drawing/2014/main" id="{1890C8E2-23DD-4D9A-91D3-CE8C3208B830}"/>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TRABAJOS FUTUROS</a:t>
            </a:r>
          </a:p>
        </p:txBody>
      </p:sp>
    </p:spTree>
    <p:extLst>
      <p:ext uri="{BB962C8B-B14F-4D97-AF65-F5344CB8AC3E}">
        <p14:creationId xmlns:p14="http://schemas.microsoft.com/office/powerpoint/2010/main" val="346017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INAMHI (</a:t>
            </a:r>
            <a:r>
              <a:rPr lang="es-ES" sz="3200" dirty="0">
                <a:solidFill>
                  <a:schemeClr val="bg2">
                    <a:lumMod val="50000"/>
                  </a:schemeClr>
                </a:solidFill>
                <a:latin typeface="Agency FB" panose="020B0503020202020204" pitchFamily="34" charset="0"/>
              </a:rPr>
              <a:t>Instituto Nacional de Meteorología e Hidrología</a:t>
            </a:r>
            <a:r>
              <a:rPr lang="es-EC" sz="3200" dirty="0">
                <a:solidFill>
                  <a:schemeClr val="bg2">
                    <a:lumMod val="50000"/>
                  </a:schemeClr>
                </a:solidFill>
                <a:latin typeface="Agency FB" panose="020B0503020202020204" pitchFamily="34" charset="0"/>
              </a:rPr>
              <a:t>)</a:t>
            </a:r>
          </a:p>
        </p:txBody>
      </p:sp>
    </p:spTree>
    <p:extLst>
      <p:ext uri="{BB962C8B-B14F-4D97-AF65-F5344CB8AC3E}">
        <p14:creationId xmlns:p14="http://schemas.microsoft.com/office/powerpoint/2010/main" val="4061620909"/>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9A00D8B-AAA8-46B2-958E-884D810AB8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500" y="2709227"/>
            <a:ext cx="3088640" cy="1439545"/>
          </a:xfrm>
          <a:prstGeom prst="rect">
            <a:avLst/>
          </a:prstGeom>
          <a:noFill/>
          <a:ln>
            <a:noFill/>
          </a:ln>
        </p:spPr>
      </p:pic>
      <p:sp>
        <p:nvSpPr>
          <p:cNvPr id="3" name="Rectángulo: esquinas redondeadas 2">
            <a:extLst>
              <a:ext uri="{FF2B5EF4-FFF2-40B4-BE49-F238E27FC236}">
                <a16:creationId xmlns:a16="http://schemas.microsoft.com/office/drawing/2014/main" id="{A33DEED6-D723-442A-9558-94CD5B5D0C32}"/>
              </a:ext>
            </a:extLst>
          </p:cNvPr>
          <p:cNvSpPr/>
          <p:nvPr/>
        </p:nvSpPr>
        <p:spPr>
          <a:xfrm>
            <a:off x="4043680" y="1483360"/>
            <a:ext cx="7691120" cy="16967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400" dirty="0">
                <a:solidFill>
                  <a:schemeClr val="tx1"/>
                </a:solidFill>
                <a:latin typeface="Agency FB" panose="020B0503020202020204" pitchFamily="34" charset="0"/>
                <a:cs typeface="Arial" panose="020B0604020202020204" pitchFamily="34" charset="0"/>
              </a:rPr>
              <a:t>Es la entidad oficial del país que se encarga de proporcionar información relevante a la ciudadanía sobre las condiciones del tiempo, el clima y los recursos hídricos del pasado, presente y futuro, que necesita conocer el país para la protección de la vida humana y los bienes materiales. </a:t>
            </a:r>
            <a:endParaRPr lang="en-US" sz="2400" dirty="0">
              <a:solidFill>
                <a:schemeClr val="tx1"/>
              </a:solidFill>
              <a:latin typeface="Agency FB" panose="020B0503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F543C325-2B83-468E-8EE8-82B66329FD20}"/>
              </a:ext>
            </a:extLst>
          </p:cNvPr>
          <p:cNvSpPr txBox="1"/>
          <p:nvPr/>
        </p:nvSpPr>
        <p:spPr>
          <a:xfrm>
            <a:off x="160421" y="329374"/>
            <a:ext cx="11861688" cy="584775"/>
          </a:xfrm>
          <a:prstGeom prst="rect">
            <a:avLst/>
          </a:prstGeom>
          <a:noFill/>
        </p:spPr>
        <p:txBody>
          <a:bodyPr wrap="square" rtlCol="0">
            <a:spAutoFit/>
          </a:bodyPr>
          <a:lstStyle/>
          <a:p>
            <a:pPr algn="ctr"/>
            <a:r>
              <a:rPr lang="es-EC" sz="3200" dirty="0">
                <a:solidFill>
                  <a:schemeClr val="bg2">
                    <a:lumMod val="50000"/>
                  </a:schemeClr>
                </a:solidFill>
                <a:latin typeface="Agency FB" panose="020B0503020202020204" pitchFamily="34" charset="0"/>
              </a:rPr>
              <a:t>INAMHI</a:t>
            </a:r>
          </a:p>
        </p:txBody>
      </p:sp>
      <p:sp>
        <p:nvSpPr>
          <p:cNvPr id="5" name="Rectángulo: esquinas redondeadas 4">
            <a:extLst>
              <a:ext uri="{FF2B5EF4-FFF2-40B4-BE49-F238E27FC236}">
                <a16:creationId xmlns:a16="http://schemas.microsoft.com/office/drawing/2014/main" id="{8D3A6F97-38B3-4736-9274-96E6629A1265}"/>
              </a:ext>
            </a:extLst>
          </p:cNvPr>
          <p:cNvSpPr/>
          <p:nvPr/>
        </p:nvSpPr>
        <p:spPr>
          <a:xfrm>
            <a:off x="4043680" y="3637280"/>
            <a:ext cx="7691120" cy="1554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400" dirty="0">
                <a:solidFill>
                  <a:schemeClr val="tx1"/>
                </a:solidFill>
                <a:latin typeface="Agency FB" panose="020B0503020202020204" pitchFamily="34" charset="0"/>
              </a:rPr>
              <a:t>Se encarga de la instalación, operación y mantenimiento de la infraestructura nacional de estaciones meteorológicas e hidrológicas para obtener, recopilar, y publicar información acerca de las condiciones meteorológicas, climáticas e hidrológicas del país.</a:t>
            </a:r>
            <a:endParaRPr lang="en-US"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02821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A1A4F2-28E9-4C6F-9A0F-45572A9962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6060" y="1605338"/>
            <a:ext cx="3088640" cy="1439545"/>
          </a:xfrm>
          <a:prstGeom prst="rect">
            <a:avLst/>
          </a:prstGeom>
          <a:noFill/>
          <a:ln>
            <a:noFill/>
          </a:ln>
        </p:spPr>
      </p:pic>
      <p:sp>
        <p:nvSpPr>
          <p:cNvPr id="3" name="Rectángulo: esquinas redondeadas 2">
            <a:extLst>
              <a:ext uri="{FF2B5EF4-FFF2-40B4-BE49-F238E27FC236}">
                <a16:creationId xmlns:a16="http://schemas.microsoft.com/office/drawing/2014/main" id="{C54E2AF2-8323-43D0-90D6-D3A856A231E2}"/>
              </a:ext>
            </a:extLst>
          </p:cNvPr>
          <p:cNvSpPr/>
          <p:nvPr/>
        </p:nvSpPr>
        <p:spPr>
          <a:xfrm>
            <a:off x="2802890" y="3793036"/>
            <a:ext cx="6098540" cy="164084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_tradnl" sz="2400" dirty="0">
                <a:solidFill>
                  <a:schemeClr val="tx1"/>
                </a:solidFill>
                <a:latin typeface="Agency FB" panose="020B0503020202020204" pitchFamily="34" charset="0"/>
              </a:rPr>
              <a:t>Realiza un trabajo conjunto con la Secretaria de Gestión de Riesgos, para brindar información oportuna y segura del pronóstico diario del tiempo, predicciones y avisos de fenómenos meteorológicos e hidrológicos</a:t>
            </a:r>
            <a:endParaRPr lang="en-US" sz="2400" dirty="0">
              <a:solidFill>
                <a:schemeClr val="tx1"/>
              </a:solidFill>
              <a:latin typeface="Agency FB" panose="020B0503020202020204" pitchFamily="34" charset="0"/>
            </a:endParaRPr>
          </a:p>
        </p:txBody>
      </p:sp>
      <p:pic>
        <p:nvPicPr>
          <p:cNvPr id="3074" name="Picture 2" descr="Resultado de imagen para secretaria nacional de gestion de riesgos">
            <a:extLst>
              <a:ext uri="{FF2B5EF4-FFF2-40B4-BE49-F238E27FC236}">
                <a16:creationId xmlns:a16="http://schemas.microsoft.com/office/drawing/2014/main" id="{F6876985-06BC-4E3D-ACCA-F88C43F21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60" y="1605338"/>
            <a:ext cx="5262880" cy="145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noChangeAspect="1"/>
          </p:cNvGrpSpPr>
          <p:nvPr/>
        </p:nvGrpSpPr>
        <p:grpSpPr>
          <a:xfrm>
            <a:off x="911544" y="2538477"/>
            <a:ext cx="1617579" cy="1809284"/>
            <a:chOff x="5119318" y="2776110"/>
            <a:chExt cx="3015851" cy="3373269"/>
          </a:xfrm>
        </p:grpSpPr>
        <p:sp>
          <p:nvSpPr>
            <p:cNvPr id="13" name="Rectangle 45">
              <a:extLst>
                <a:ext uri="{FF2B5EF4-FFF2-40B4-BE49-F238E27FC236}">
                  <a16:creationId xmlns:a16="http://schemas.microsoft.com/office/drawing/2014/main" id="{89358179-2A58-46E2-AEB2-52DD2FEDB8A5}"/>
                </a:ext>
              </a:extLst>
            </p:cNvPr>
            <p:cNvSpPr/>
            <p:nvPr/>
          </p:nvSpPr>
          <p:spPr>
            <a:xfrm rot="2700000">
              <a:off x="5900408" y="2776110"/>
              <a:ext cx="872818" cy="872818"/>
            </a:xfrm>
            <a:prstGeom prst="rect">
              <a:avLst/>
            </a:prstGeom>
            <a:solidFill>
              <a:srgbClr val="6F0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71">
              <a:extLst>
                <a:ext uri="{FF2B5EF4-FFF2-40B4-BE49-F238E27FC236}">
                  <a16:creationId xmlns:a16="http://schemas.microsoft.com/office/drawing/2014/main" id="{F23EC72C-9DE5-46E0-AF22-E80E559F75AE}"/>
                </a:ext>
              </a:extLst>
            </p:cNvPr>
            <p:cNvSpPr/>
            <p:nvPr/>
          </p:nvSpPr>
          <p:spPr>
            <a:xfrm rot="2700000">
              <a:off x="6808859" y="4823070"/>
              <a:ext cx="1306747" cy="1345872"/>
            </a:xfrm>
            <a:prstGeom prst="rect">
              <a:avLst/>
            </a:prstGeom>
            <a:solidFill>
              <a:srgbClr val="CA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72">
              <a:extLst>
                <a:ext uri="{FF2B5EF4-FFF2-40B4-BE49-F238E27FC236}">
                  <a16:creationId xmlns:a16="http://schemas.microsoft.com/office/drawing/2014/main" id="{6A760CC4-A53B-4E47-825A-B3221D1DCA2E}"/>
                </a:ext>
              </a:extLst>
            </p:cNvPr>
            <p:cNvSpPr/>
            <p:nvPr/>
          </p:nvSpPr>
          <p:spPr>
            <a:xfrm rot="2700000">
              <a:off x="5151558" y="3965619"/>
              <a:ext cx="1638069" cy="1702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8" name="Rectangle 71">
            <a:extLst>
              <a:ext uri="{FF2B5EF4-FFF2-40B4-BE49-F238E27FC236}">
                <a16:creationId xmlns:a16="http://schemas.microsoft.com/office/drawing/2014/main" id="{F23EC72C-9DE5-46E0-AF22-E80E559F75AE}"/>
              </a:ext>
            </a:extLst>
          </p:cNvPr>
          <p:cNvSpPr/>
          <p:nvPr/>
        </p:nvSpPr>
        <p:spPr>
          <a:xfrm rot="2700000">
            <a:off x="1725792" y="2782680"/>
            <a:ext cx="627365" cy="676632"/>
          </a:xfrm>
          <a:prstGeom prst="rect">
            <a:avLst/>
          </a:prstGeom>
          <a:solidFill>
            <a:srgbClr val="FF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7141C71E-E08E-4C35-AF33-12A46FFB4E28}"/>
              </a:ext>
            </a:extLst>
          </p:cNvPr>
          <p:cNvCxnSpPr/>
          <p:nvPr/>
        </p:nvCxnSpPr>
        <p:spPr>
          <a:xfrm>
            <a:off x="2315632" y="3494297"/>
            <a:ext cx="838445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E623F98E-5FFF-4701-A99F-87B202C66033}"/>
              </a:ext>
            </a:extLst>
          </p:cNvPr>
          <p:cNvSpPr txBox="1"/>
          <p:nvPr/>
        </p:nvSpPr>
        <p:spPr>
          <a:xfrm>
            <a:off x="2393058" y="2909521"/>
            <a:ext cx="8229600" cy="584775"/>
          </a:xfrm>
          <a:prstGeom prst="rect">
            <a:avLst/>
          </a:prstGeom>
          <a:noFill/>
        </p:spPr>
        <p:txBody>
          <a:bodyPr wrap="square" rtlCol="0">
            <a:spAutoFit/>
          </a:bodyPr>
          <a:lstStyle/>
          <a:p>
            <a:pPr algn="ctr"/>
            <a:r>
              <a:rPr lang="en-US" sz="3200" dirty="0">
                <a:solidFill>
                  <a:schemeClr val="bg2">
                    <a:lumMod val="50000"/>
                  </a:schemeClr>
                </a:solidFill>
                <a:latin typeface="Agency FB" panose="020B0503020202020204" pitchFamily="34" charset="0"/>
              </a:rPr>
              <a:t>WEB SCRAPING (RASPADO DE DATOS)</a:t>
            </a:r>
            <a:endParaRPr lang="es-EC" sz="3200" dirty="0">
              <a:solidFill>
                <a:schemeClr val="bg2">
                  <a:lumMod val="50000"/>
                </a:schemeClr>
              </a:solidFill>
              <a:latin typeface="Agency FB" panose="020B0503020202020204" pitchFamily="34" charset="0"/>
            </a:endParaRPr>
          </a:p>
        </p:txBody>
      </p:sp>
    </p:spTree>
    <p:extLst>
      <p:ext uri="{BB962C8B-B14F-4D97-AF65-F5344CB8AC3E}">
        <p14:creationId xmlns:p14="http://schemas.microsoft.com/office/powerpoint/2010/main" val="3177022311"/>
      </p:ext>
    </p:ext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801</TotalTime>
  <Words>2148</Words>
  <Application>Microsoft Office PowerPoint</Application>
  <PresentationFormat>Panorámica</PresentationFormat>
  <Paragraphs>181</Paragraphs>
  <Slides>52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Agency FB</vt:lpstr>
      <vt:lpstr>Arial</vt:lpstr>
      <vt:lpstr>Calibri</vt:lpstr>
      <vt:lpstr>Times New Roman</vt:lpstr>
      <vt:lpstr>Tw Cen MT</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Muñoz</dc:creator>
  <cp:lastModifiedBy>Erick Muñoz</cp:lastModifiedBy>
  <cp:revision>47</cp:revision>
  <dcterms:created xsi:type="dcterms:W3CDTF">2020-01-24T03:04:23Z</dcterms:created>
  <dcterms:modified xsi:type="dcterms:W3CDTF">2020-01-31T07:38:56Z</dcterms:modified>
</cp:coreProperties>
</file>