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57" r:id="rId3"/>
    <p:sldId id="260" r:id="rId4"/>
    <p:sldId id="303" r:id="rId5"/>
    <p:sldId id="304" r:id="rId6"/>
    <p:sldId id="261" r:id="rId7"/>
    <p:sldId id="375" r:id="rId8"/>
    <p:sldId id="376" r:id="rId9"/>
    <p:sldId id="266" r:id="rId10"/>
    <p:sldId id="269" r:id="rId11"/>
    <p:sldId id="305" r:id="rId12"/>
    <p:sldId id="271" r:id="rId13"/>
    <p:sldId id="306" r:id="rId14"/>
    <p:sldId id="307" r:id="rId15"/>
    <p:sldId id="308" r:id="rId16"/>
    <p:sldId id="309" r:id="rId17"/>
    <p:sldId id="310" r:id="rId18"/>
    <p:sldId id="311" r:id="rId19"/>
    <p:sldId id="312" r:id="rId20"/>
    <p:sldId id="272" r:id="rId21"/>
    <p:sldId id="313" r:id="rId22"/>
    <p:sldId id="314" r:id="rId23"/>
    <p:sldId id="315" r:id="rId24"/>
    <p:sldId id="316" r:id="rId25"/>
    <p:sldId id="277" r:id="rId26"/>
    <p:sldId id="341" r:id="rId27"/>
    <p:sldId id="342" r:id="rId28"/>
    <p:sldId id="358"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9" r:id="rId43"/>
    <p:sldId id="360" r:id="rId44"/>
    <p:sldId id="361" r:id="rId45"/>
    <p:sldId id="362" r:id="rId46"/>
    <p:sldId id="363" r:id="rId47"/>
    <p:sldId id="369" r:id="rId48"/>
    <p:sldId id="370" r:id="rId49"/>
    <p:sldId id="371" r:id="rId50"/>
    <p:sldId id="373" r:id="rId51"/>
    <p:sldId id="374" r:id="rId52"/>
    <p:sldId id="364" r:id="rId53"/>
    <p:sldId id="366" r:id="rId54"/>
    <p:sldId id="367" r:id="rId55"/>
    <p:sldId id="368" r:id="rId56"/>
    <p:sldId id="365" r:id="rId57"/>
  </p:sldIdLst>
  <p:sldSz cx="12192000" cy="6858000"/>
  <p:notesSz cx="6858000" cy="9144000"/>
  <p:custShowLst>
    <p:custShow name="Presentación personalizada 1" id="0">
      <p:sldLst/>
    </p:custShow>
  </p:custShow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D669094D-DFE1-4DB2-BC08-BE97A3236467}">
          <p14:sldIdLst>
            <p14:sldId id="256"/>
            <p14:sldId id="257"/>
            <p14:sldId id="260"/>
            <p14:sldId id="303"/>
            <p14:sldId id="304"/>
            <p14:sldId id="261"/>
            <p14:sldId id="375"/>
            <p14:sldId id="376"/>
            <p14:sldId id="266"/>
            <p14:sldId id="269"/>
            <p14:sldId id="305"/>
            <p14:sldId id="271"/>
            <p14:sldId id="306"/>
            <p14:sldId id="307"/>
            <p14:sldId id="308"/>
            <p14:sldId id="309"/>
            <p14:sldId id="310"/>
            <p14:sldId id="311"/>
            <p14:sldId id="312"/>
            <p14:sldId id="272"/>
            <p14:sldId id="313"/>
            <p14:sldId id="314"/>
            <p14:sldId id="315"/>
            <p14:sldId id="316"/>
            <p14:sldId id="277"/>
            <p14:sldId id="341"/>
            <p14:sldId id="342"/>
            <p14:sldId id="358"/>
            <p14:sldId id="345"/>
            <p14:sldId id="346"/>
            <p14:sldId id="347"/>
            <p14:sldId id="348"/>
            <p14:sldId id="349"/>
            <p14:sldId id="350"/>
            <p14:sldId id="351"/>
            <p14:sldId id="352"/>
            <p14:sldId id="353"/>
            <p14:sldId id="354"/>
            <p14:sldId id="355"/>
            <p14:sldId id="356"/>
            <p14:sldId id="357"/>
            <p14:sldId id="359"/>
            <p14:sldId id="360"/>
            <p14:sldId id="361"/>
            <p14:sldId id="362"/>
            <p14:sldId id="363"/>
            <p14:sldId id="369"/>
            <p14:sldId id="370"/>
            <p14:sldId id="371"/>
            <p14:sldId id="373"/>
            <p14:sldId id="374"/>
            <p14:sldId id="364"/>
            <p14:sldId id="366"/>
            <p14:sldId id="367"/>
            <p14:sldId id="368"/>
            <p14:sldId id="3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3" d="100"/>
          <a:sy n="73" d="100"/>
        </p:scale>
        <p:origin x="720" y="78"/>
      </p:cViewPr>
      <p:guideLst/>
    </p:cSldViewPr>
  </p:slideViewPr>
  <p:notesTextViewPr>
    <p:cViewPr>
      <p:scale>
        <a:sx n="1" d="1"/>
        <a:sy n="1" d="1"/>
      </p:scale>
      <p:origin x="0" y="0"/>
    </p:cViewPr>
  </p:notesTextViewPr>
  <p:notesViewPr>
    <p:cSldViewPr snapToGrid="0">
      <p:cViewPr varScale="1">
        <p:scale>
          <a:sx n="56" d="100"/>
          <a:sy n="56" d="100"/>
        </p:scale>
        <p:origin x="199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c\Downloads\Tabulaci&#243;n-de-encuesta-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ownloads\Tabulaci&#243;n-de-encuesta-2%2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ownloads\Tabulaci&#243;n-de-encuesta-2%2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c\Downloads\Tabulaci&#243;n-de-encuesta%20(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er\Downloads\Tabulaci&#243;n-de-encuesta-2%20(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er\Downloads\Tabulaci&#243;n-de-encuesta-2%20(1).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c\Downloads\Tabulaci&#243;n-de-encuesta-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c\Downloads\Tabulaci&#243;n-de-encuesta-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c\Downloads\Tabulaci&#243;n-de-encuesta-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c\Downloads\Tabulaci&#243;n-de-encuesta-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c\Downloads\Tabulaci&#243;n-de-encuesta-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c\Downloads\Tabulaci&#243;n-de-encuesta-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c\Downloads\Tabulaci&#243;n-de-encuesta%20(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ownloads\Tabulaci&#243;n-de-encuesta-2%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[Tabulación-de-encuesta-2.xlsx]Genero!TablaDinámica1</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Genero!$B$3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F04-4572-8AC4-082EE024976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F04-4572-8AC4-082EE024976F}"/>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Genero!$A$4:$A$5</c:f>
              <c:strCache>
                <c:ptCount val="2"/>
                <c:pt idx="0">
                  <c:v> Masculino</c:v>
                </c:pt>
                <c:pt idx="1">
                  <c:v> Femenino</c:v>
                </c:pt>
              </c:strCache>
            </c:strRef>
          </c:cat>
          <c:val>
            <c:numRef>
              <c:f>Genero!$B$4:$B$5</c:f>
              <c:numCache>
                <c:formatCode>General</c:formatCode>
                <c:ptCount val="2"/>
                <c:pt idx="0">
                  <c:v>539</c:v>
                </c:pt>
                <c:pt idx="1">
                  <c:v>600</c:v>
                </c:pt>
              </c:numCache>
            </c:numRef>
          </c:val>
          <c:extLst>
            <c:ext xmlns:c16="http://schemas.microsoft.com/office/drawing/2014/chart" uri="{C3380CC4-5D6E-409C-BE32-E72D297353CC}">
              <c16:uniqueId val="{00000004-3F04-4572-8AC4-082EE024976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 (1).xlsx]2.5!TablaDinámica3</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'2.5'!$B$3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3A6-4C65-99B8-0ADA14AE673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3A6-4C65-99B8-0ADA14AE673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3A6-4C65-99B8-0ADA14AE673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3A6-4C65-99B8-0ADA14AE6734}"/>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'2.5'!$A$4:$A$7</c:f>
              <c:strCache>
                <c:ptCount val="4"/>
                <c:pt idx="0">
                  <c:v> Nada Efectivo</c:v>
                </c:pt>
                <c:pt idx="1">
                  <c:v> Poco efectivo</c:v>
                </c:pt>
                <c:pt idx="2">
                  <c:v> Algo efectivo</c:v>
                </c:pt>
                <c:pt idx="3">
                  <c:v> Muy Efectivo</c:v>
                </c:pt>
              </c:strCache>
            </c:strRef>
          </c:cat>
          <c:val>
            <c:numRef>
              <c:f>'2.5'!$B$4:$B$7</c:f>
              <c:numCache>
                <c:formatCode>General</c:formatCode>
                <c:ptCount val="4"/>
                <c:pt idx="0">
                  <c:v>262</c:v>
                </c:pt>
                <c:pt idx="1">
                  <c:v>532</c:v>
                </c:pt>
                <c:pt idx="2">
                  <c:v>340</c:v>
                </c:pt>
                <c:pt idx="3">
                  <c:v>5</c:v>
                </c:pt>
              </c:numCache>
            </c:numRef>
          </c:val>
          <c:extLst>
            <c:ext xmlns:c16="http://schemas.microsoft.com/office/drawing/2014/chart" uri="{C3380CC4-5D6E-409C-BE32-E72D297353CC}">
              <c16:uniqueId val="{00000008-03A6-4C65-99B8-0ADA14AE67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 (1).xlsx]2.6!TablaDinámica4</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'2.6'!$B$3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CFB-401D-827D-C45548D6FF7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CFB-401D-827D-C45548D6FF7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CFB-401D-827D-C45548D6FF7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CFB-401D-827D-C45548D6FF7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'2.6'!$A$4:$A$7</c:f>
              <c:strCache>
                <c:ptCount val="4"/>
                <c:pt idx="0">
                  <c:v> Robo a personas</c:v>
                </c:pt>
                <c:pt idx="1">
                  <c:v> Robo a motos</c:v>
                </c:pt>
                <c:pt idx="2">
                  <c:v> Robo a carros </c:v>
                </c:pt>
                <c:pt idx="3">
                  <c:v> Robo a domicilio</c:v>
                </c:pt>
              </c:strCache>
            </c:strRef>
          </c:cat>
          <c:val>
            <c:numRef>
              <c:f>'2.6'!$B$4:$B$7</c:f>
              <c:numCache>
                <c:formatCode>General</c:formatCode>
                <c:ptCount val="4"/>
                <c:pt idx="0">
                  <c:v>842</c:v>
                </c:pt>
                <c:pt idx="1">
                  <c:v>66</c:v>
                </c:pt>
                <c:pt idx="2">
                  <c:v>215</c:v>
                </c:pt>
                <c:pt idx="3">
                  <c:v>267</c:v>
                </c:pt>
              </c:numCache>
            </c:numRef>
          </c:val>
          <c:extLst>
            <c:ext xmlns:c16="http://schemas.microsoft.com/office/drawing/2014/chart" uri="{C3380CC4-5D6E-409C-BE32-E72D297353CC}">
              <c16:uniqueId val="{00000008-5CFB-401D-827D-C45548D6FF7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 (4).xlsx]2.7!TablaDinámica5</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'2.7'!$B$3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103-423A-93D4-CF1C0C3A98C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103-423A-93D4-CF1C0C3A98C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103-423A-93D4-CF1C0C3A98C7}"/>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'2.7'!$A$4:$A$6</c:f>
              <c:strCache>
                <c:ptCount val="3"/>
                <c:pt idx="0">
                  <c:v> Desempleo</c:v>
                </c:pt>
                <c:pt idx="1">
                  <c:v> Familias disfuncionales</c:v>
                </c:pt>
                <c:pt idx="2">
                  <c:v> Nivel de educacion</c:v>
                </c:pt>
              </c:strCache>
            </c:strRef>
          </c:cat>
          <c:val>
            <c:numRef>
              <c:f>'2.7'!$B$4:$B$6</c:f>
              <c:numCache>
                <c:formatCode>General</c:formatCode>
                <c:ptCount val="3"/>
                <c:pt idx="0">
                  <c:v>725</c:v>
                </c:pt>
                <c:pt idx="1">
                  <c:v>234</c:v>
                </c:pt>
                <c:pt idx="2">
                  <c:v>237</c:v>
                </c:pt>
              </c:numCache>
            </c:numRef>
          </c:val>
          <c:extLst>
            <c:ext xmlns:c16="http://schemas.microsoft.com/office/drawing/2014/chart" uri="{C3380CC4-5D6E-409C-BE32-E72D297353CC}">
              <c16:uniqueId val="{00000006-F103-423A-93D4-CF1C0C3A98C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 (1).xlsx]2.8!TablaDinámica6</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'2.8'!$B$3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A94-493B-96BD-FBC576E1982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A94-493B-96BD-FBC576E1982F}"/>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'2.8'!$A$4:$A$5</c:f>
              <c:strCache>
                <c:ptCount val="2"/>
                <c:pt idx="0">
                  <c:v> Si</c:v>
                </c:pt>
                <c:pt idx="1">
                  <c:v> No</c:v>
                </c:pt>
              </c:strCache>
            </c:strRef>
          </c:cat>
          <c:val>
            <c:numRef>
              <c:f>'2.8'!$B$4:$B$5</c:f>
              <c:numCache>
                <c:formatCode>General</c:formatCode>
                <c:ptCount val="2"/>
                <c:pt idx="0">
                  <c:v>39</c:v>
                </c:pt>
                <c:pt idx="1">
                  <c:v>1100</c:v>
                </c:pt>
              </c:numCache>
            </c:numRef>
          </c:val>
          <c:extLst>
            <c:ext xmlns:c16="http://schemas.microsoft.com/office/drawing/2014/chart" uri="{C3380CC4-5D6E-409C-BE32-E72D297353CC}">
              <c16:uniqueId val="{00000004-DA94-493B-96BD-FBC576E1982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 (1).xlsx]2.9!TablaDinámica7</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'2.9'!$B$3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13E-47CA-B445-5F383A224C1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13E-47CA-B445-5F383A224C1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'2.9'!$A$4:$A$5</c:f>
              <c:strCache>
                <c:ptCount val="2"/>
                <c:pt idx="0">
                  <c:v> Si</c:v>
                </c:pt>
                <c:pt idx="1">
                  <c:v> No</c:v>
                </c:pt>
              </c:strCache>
            </c:strRef>
          </c:cat>
          <c:val>
            <c:numRef>
              <c:f>'2.9'!$B$4:$B$5</c:f>
              <c:numCache>
                <c:formatCode>General</c:formatCode>
                <c:ptCount val="2"/>
                <c:pt idx="0">
                  <c:v>42</c:v>
                </c:pt>
                <c:pt idx="1">
                  <c:v>1097</c:v>
                </c:pt>
              </c:numCache>
            </c:numRef>
          </c:val>
          <c:extLst>
            <c:ext xmlns:c16="http://schemas.microsoft.com/office/drawing/2014/chart" uri="{C3380CC4-5D6E-409C-BE32-E72D297353CC}">
              <c16:uniqueId val="{00000004-513E-47CA-B445-5F383A224C1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[Tabulación-de-encuesta-2.xlsx]Edad!TablaDinámica2</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Edad!$B$3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FD7-4F10-BEDF-E70A4F4650A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FD7-4F10-BEDF-E70A4F4650A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FD7-4F10-BEDF-E70A4F4650A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FD7-4F10-BEDF-E70A4F4650AB}"/>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Edad!$A$4:$A$7</c:f>
              <c:strCache>
                <c:ptCount val="4"/>
                <c:pt idx="0">
                  <c:v> de 18 a 25 años</c:v>
                </c:pt>
                <c:pt idx="1">
                  <c:v> de 26 a 35 años</c:v>
                </c:pt>
                <c:pt idx="2">
                  <c:v> de 36 a 50 años</c:v>
                </c:pt>
                <c:pt idx="3">
                  <c:v> mas de 50 años</c:v>
                </c:pt>
              </c:strCache>
            </c:strRef>
          </c:cat>
          <c:val>
            <c:numRef>
              <c:f>Edad!$B$4:$B$7</c:f>
              <c:numCache>
                <c:formatCode>General</c:formatCode>
                <c:ptCount val="4"/>
                <c:pt idx="0">
                  <c:v>487</c:v>
                </c:pt>
                <c:pt idx="1">
                  <c:v>313</c:v>
                </c:pt>
                <c:pt idx="2">
                  <c:v>261</c:v>
                </c:pt>
                <c:pt idx="3">
                  <c:v>78</c:v>
                </c:pt>
              </c:numCache>
            </c:numRef>
          </c:val>
          <c:extLst>
            <c:ext xmlns:c16="http://schemas.microsoft.com/office/drawing/2014/chart" uri="{C3380CC4-5D6E-409C-BE32-E72D297353CC}">
              <c16:uniqueId val="{00000008-0FD7-4F10-BEDF-E70A4F4650A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[Tabulación-de-encuesta-2.xlsx]Nacionalidad!TablaDinámica3</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Nacionalidad!$B$3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6BD-4815-B752-91C4B046DB4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6BD-4815-B752-91C4B046DB4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Nacionalidad!$A$4:$A$5</c:f>
              <c:strCache>
                <c:ptCount val="2"/>
                <c:pt idx="0">
                  <c:v> Ecuatoriana </c:v>
                </c:pt>
                <c:pt idx="1">
                  <c:v> Extranjero</c:v>
                </c:pt>
              </c:strCache>
            </c:strRef>
          </c:cat>
          <c:val>
            <c:numRef>
              <c:f>Nacionalidad!$B$4:$B$5</c:f>
              <c:numCache>
                <c:formatCode>General</c:formatCode>
                <c:ptCount val="2"/>
                <c:pt idx="0">
                  <c:v>1104</c:v>
                </c:pt>
                <c:pt idx="1">
                  <c:v>35</c:v>
                </c:pt>
              </c:numCache>
            </c:numRef>
          </c:val>
          <c:extLst>
            <c:ext xmlns:c16="http://schemas.microsoft.com/office/drawing/2014/chart" uri="{C3380CC4-5D6E-409C-BE32-E72D297353CC}">
              <c16:uniqueId val="{00000004-66BD-4815-B752-91C4B046DB4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[Tabulación-de-encuesta-2.xlsx]Ciudad!TablaDinámica4</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34%</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34%</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32%</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34%</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34%</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32%</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34%</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34%</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32%</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Ciudad!$B$3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8D6-4902-AA31-FD3D029CE40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8D6-4902-AA31-FD3D029CE40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8D6-4902-AA31-FD3D029CE403}"/>
              </c:ext>
            </c:extLst>
          </c:dPt>
          <c:dLbls>
            <c:dLbl>
              <c:idx val="0"/>
              <c:layout/>
              <c:tx>
                <c:rich>
                  <a:bodyPr/>
                  <a:lstStyle/>
                  <a:p>
                    <a:r>
                      <a:rPr lang="en-US"/>
                      <a:t>34%</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8D6-4902-AA31-FD3D029CE403}"/>
                </c:ext>
              </c:extLst>
            </c:dLbl>
            <c:dLbl>
              <c:idx val="1"/>
              <c:layout/>
              <c:tx>
                <c:rich>
                  <a:bodyPr/>
                  <a:lstStyle/>
                  <a:p>
                    <a:r>
                      <a:rPr lang="en-US"/>
                      <a:t>34%</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A8D6-4902-AA31-FD3D029CE403}"/>
                </c:ext>
              </c:extLst>
            </c:dLbl>
            <c:dLbl>
              <c:idx val="2"/>
              <c:layout/>
              <c:tx>
                <c:rich>
                  <a:bodyPr/>
                  <a:lstStyle/>
                  <a:p>
                    <a:r>
                      <a:rPr lang="en-US"/>
                      <a:t>32%</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A8D6-4902-AA31-FD3D029CE403}"/>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Ciudad!$A$4:$A$6</c:f>
              <c:strCache>
                <c:ptCount val="3"/>
                <c:pt idx="0">
                  <c:v> Quito</c:v>
                </c:pt>
                <c:pt idx="1">
                  <c:v> Guayaquil</c:v>
                </c:pt>
                <c:pt idx="2">
                  <c:v> Cuenca</c:v>
                </c:pt>
              </c:strCache>
            </c:strRef>
          </c:cat>
          <c:val>
            <c:numRef>
              <c:f>Ciudad!$B$4:$B$6</c:f>
              <c:numCache>
                <c:formatCode>General</c:formatCode>
                <c:ptCount val="3"/>
                <c:pt idx="0">
                  <c:v>383</c:v>
                </c:pt>
                <c:pt idx="1">
                  <c:v>383</c:v>
                </c:pt>
                <c:pt idx="2">
                  <c:v>373</c:v>
                </c:pt>
              </c:numCache>
            </c:numRef>
          </c:val>
          <c:extLst>
            <c:ext xmlns:c16="http://schemas.microsoft.com/office/drawing/2014/chart" uri="{C3380CC4-5D6E-409C-BE32-E72D297353CC}">
              <c16:uniqueId val="{00000006-A8D6-4902-AA31-FD3D029CE40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[Tabulación-de-encuesta-2.xlsx]Estudios!TablaDinámica33</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dLbl>
          <c:idx val="0"/>
          <c:layout>
            <c:manualLayout>
              <c:x val="-9.9094488188976385E-3"/>
              <c:y val="0.17402960046660834"/>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c:spPr>
        <c:dLbl>
          <c:idx val="0"/>
          <c:layout>
            <c:manualLayout>
              <c:x val="-9.9094488188976385E-3"/>
              <c:y val="0.17402960046660834"/>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254000" sx="102000" sy="102000" algn="ctr" rotWithShape="0">
              <a:prstClr val="black">
                <a:alpha val="20000"/>
              </a:prstClr>
            </a:outerShdw>
          </a:effectLst>
        </c:spPr>
        <c:dLbl>
          <c:idx val="0"/>
          <c:layout>
            <c:manualLayout>
              <c:x val="-9.9094488188976385E-3"/>
              <c:y val="0.17402960046660834"/>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Estudios!$B$3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A68-4F8D-AEF1-5860FBBAC0D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A68-4F8D-AEF1-5860FBBAC0D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A68-4F8D-AEF1-5860FBBAC0D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A68-4F8D-AEF1-5860FBBAC0D5}"/>
              </c:ext>
            </c:extLst>
          </c:dPt>
          <c:dLbls>
            <c:dLbl>
              <c:idx val="0"/>
              <c:layout>
                <c:manualLayout>
                  <c:x val="-9.9094488188976385E-3"/>
                  <c:y val="0.17402960046660834"/>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A68-4F8D-AEF1-5860FBBAC0D5}"/>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Estudios!$A$4:$A$7</c:f>
              <c:strCache>
                <c:ptCount val="4"/>
                <c:pt idx="0">
                  <c:v> Primaria</c:v>
                </c:pt>
                <c:pt idx="1">
                  <c:v> Secundaria</c:v>
                </c:pt>
                <c:pt idx="2">
                  <c:v> Bachillerato</c:v>
                </c:pt>
                <c:pt idx="3">
                  <c:v> Superior</c:v>
                </c:pt>
              </c:strCache>
            </c:strRef>
          </c:cat>
          <c:val>
            <c:numRef>
              <c:f>Estudios!$B$4:$B$7</c:f>
              <c:numCache>
                <c:formatCode>General</c:formatCode>
                <c:ptCount val="4"/>
                <c:pt idx="0">
                  <c:v>17</c:v>
                </c:pt>
                <c:pt idx="1">
                  <c:v>134</c:v>
                </c:pt>
                <c:pt idx="2">
                  <c:v>537</c:v>
                </c:pt>
                <c:pt idx="3">
                  <c:v>451</c:v>
                </c:pt>
              </c:numCache>
            </c:numRef>
          </c:val>
          <c:extLst>
            <c:ext xmlns:c16="http://schemas.microsoft.com/office/drawing/2014/chart" uri="{C3380CC4-5D6E-409C-BE32-E72D297353CC}">
              <c16:uniqueId val="{00000008-FA68-4F8D-AEF1-5860FBBAC0D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[Tabulación-de-encuesta-2.xlsx]2.1!TablaDinámica34</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'2.1'!$B$3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D58-478D-BD35-08D440671C6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D58-478D-BD35-08D440671C64}"/>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'2.1'!$A$4:$A$5</c:f>
              <c:strCache>
                <c:ptCount val="2"/>
                <c:pt idx="0">
                  <c:v> Si</c:v>
                </c:pt>
                <c:pt idx="1">
                  <c:v> No</c:v>
                </c:pt>
              </c:strCache>
            </c:strRef>
          </c:cat>
          <c:val>
            <c:numRef>
              <c:f>'2.1'!$B$4:$B$5</c:f>
              <c:numCache>
                <c:formatCode>General</c:formatCode>
                <c:ptCount val="2"/>
                <c:pt idx="0">
                  <c:v>708</c:v>
                </c:pt>
                <c:pt idx="1">
                  <c:v>431</c:v>
                </c:pt>
              </c:numCache>
            </c:numRef>
          </c:val>
          <c:extLst>
            <c:ext xmlns:c16="http://schemas.microsoft.com/office/drawing/2014/chart" uri="{C3380CC4-5D6E-409C-BE32-E72D297353CC}">
              <c16:uniqueId val="{00000004-AD58-478D-BD35-08D440671C6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[Tabulación-de-encuesta-2.xlsx]Hoja4!TablaDinámica35</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Hoja4!$B$3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D9F-4212-AB15-6830D01FC6A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D9F-4212-AB15-6830D01FC6A7}"/>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Hoja4!$A$4:$A$5</c:f>
              <c:strCache>
                <c:ptCount val="2"/>
                <c:pt idx="0">
                  <c:v> Si</c:v>
                </c:pt>
                <c:pt idx="1">
                  <c:v> No</c:v>
                </c:pt>
              </c:strCache>
            </c:strRef>
          </c:cat>
          <c:val>
            <c:numRef>
              <c:f>Hoja4!$B$4:$B$5</c:f>
              <c:numCache>
                <c:formatCode>General</c:formatCode>
                <c:ptCount val="2"/>
                <c:pt idx="0">
                  <c:v>1114</c:v>
                </c:pt>
                <c:pt idx="1">
                  <c:v>25</c:v>
                </c:pt>
              </c:numCache>
            </c:numRef>
          </c:val>
          <c:extLst>
            <c:ext xmlns:c16="http://schemas.microsoft.com/office/drawing/2014/chart" uri="{C3380CC4-5D6E-409C-BE32-E72D297353CC}">
              <c16:uniqueId val="{00000004-1D9F-4212-AB15-6830D01FC6A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 (4).xlsx]2.3!TablaDinámica1</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'2.3'!$B$3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434-4A61-82AA-B81E31F6B4C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434-4A61-82AA-B81E31F6B4C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434-4A61-82AA-B81E31F6B4C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434-4A61-82AA-B81E31F6B4CA}"/>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'2.3'!$A$4:$A$7</c:f>
              <c:strCache>
                <c:ptCount val="4"/>
                <c:pt idx="0">
                  <c:v> Muy inseguro</c:v>
                </c:pt>
                <c:pt idx="1">
                  <c:v> Inseguro</c:v>
                </c:pt>
                <c:pt idx="2">
                  <c:v> Seguro</c:v>
                </c:pt>
                <c:pt idx="3">
                  <c:v> Muy seguro</c:v>
                </c:pt>
              </c:strCache>
            </c:strRef>
          </c:cat>
          <c:val>
            <c:numRef>
              <c:f>'2.3'!$B$4:$B$7</c:f>
              <c:numCache>
                <c:formatCode>General</c:formatCode>
                <c:ptCount val="4"/>
                <c:pt idx="0">
                  <c:v>327</c:v>
                </c:pt>
                <c:pt idx="1">
                  <c:v>603</c:v>
                </c:pt>
                <c:pt idx="2">
                  <c:v>205</c:v>
                </c:pt>
                <c:pt idx="3">
                  <c:v>17</c:v>
                </c:pt>
              </c:numCache>
            </c:numRef>
          </c:val>
          <c:extLst>
            <c:ext xmlns:c16="http://schemas.microsoft.com/office/drawing/2014/chart" uri="{C3380CC4-5D6E-409C-BE32-E72D297353CC}">
              <c16:uniqueId val="{00000008-4434-4A61-82AA-B81E31F6B4C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[Tabulación-de-encuesta-2 (1).xlsx]2.4!TablaDinámica2</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dLbl>
          <c:idx val="0"/>
          <c:layout>
            <c:manualLayout>
              <c:x val="-1.7312117235345582E-2"/>
              <c:y val="0.1295935403907845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c:spPr>
        <c:dLbl>
          <c:idx val="0"/>
          <c:layout>
            <c:manualLayout>
              <c:x val="-1.7312117235345582E-2"/>
              <c:y val="0.1295935403907845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254000" sx="102000" sy="102000" algn="ctr" rotWithShape="0">
              <a:prstClr val="black">
                <a:alpha val="20000"/>
              </a:prstClr>
            </a:outerShdw>
          </a:effectLst>
        </c:spPr>
        <c:dLbl>
          <c:idx val="0"/>
          <c:layout>
            <c:manualLayout>
              <c:x val="-1.7312117235345582E-2"/>
              <c:y val="0.1295935403907845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'2.4'!$B$3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D00-42D2-92C5-E67DD67A3B8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D00-42D2-92C5-E67DD67A3B8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D00-42D2-92C5-E67DD67A3B8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D00-42D2-92C5-E67DD67A3B8F}"/>
              </c:ext>
            </c:extLst>
          </c:dPt>
          <c:dLbls>
            <c:dLbl>
              <c:idx val="0"/>
              <c:layout>
                <c:manualLayout>
                  <c:x val="-1.7312117235345582E-2"/>
                  <c:y val="0.1295935403907845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D00-42D2-92C5-E67DD67A3B8F}"/>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'2.4'!$A$4:$A$7</c:f>
              <c:strCache>
                <c:ptCount val="4"/>
                <c:pt idx="0">
                  <c:v> 2015</c:v>
                </c:pt>
                <c:pt idx="1">
                  <c:v> 2016</c:v>
                </c:pt>
                <c:pt idx="2">
                  <c:v> 2017</c:v>
                </c:pt>
                <c:pt idx="3">
                  <c:v> 2018</c:v>
                </c:pt>
              </c:strCache>
            </c:strRef>
          </c:cat>
          <c:val>
            <c:numRef>
              <c:f>'2.4'!$B$4:$B$7</c:f>
              <c:numCache>
                <c:formatCode>General</c:formatCode>
                <c:ptCount val="4"/>
                <c:pt idx="0">
                  <c:v>48</c:v>
                </c:pt>
                <c:pt idx="1">
                  <c:v>120</c:v>
                </c:pt>
                <c:pt idx="2">
                  <c:v>434</c:v>
                </c:pt>
                <c:pt idx="3">
                  <c:v>636</c:v>
                </c:pt>
              </c:numCache>
            </c:numRef>
          </c:val>
          <c:extLst>
            <c:ext xmlns:c16="http://schemas.microsoft.com/office/drawing/2014/chart" uri="{C3380CC4-5D6E-409C-BE32-E72D297353CC}">
              <c16:uniqueId val="{00000008-5D00-42D2-92C5-E67DD67A3B8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2.xml.rels><?xml version="1.0" encoding="UTF-8" standalone="yes"?>
<Relationships xmlns="http://schemas.openxmlformats.org/package/2006/relationships"><Relationship Id="rId1" Type="http://schemas.openxmlformats.org/officeDocument/2006/relationships/image" Target="../media/image15.jpeg"/></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4" Type="http://schemas.microsoft.com/office/2007/relationships/hdphoto" Target="../media/hdphoto2.wdp"/></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4" Type="http://schemas.microsoft.com/office/2007/relationships/hdphoto" Target="../media/hdphoto2.wdp"/></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4" Type="http://schemas.microsoft.com/office/2007/relationships/hdphoto" Target="../media/hdphoto2.wdp"/></Relationships>
</file>

<file path=ppt/diagrams/_rels/data8.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4" Type="http://schemas.microsoft.com/office/2007/relationships/hdphoto" Target="../media/hdphoto2.wdp"/></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4" Type="http://schemas.microsoft.com/office/2007/relationships/hdphoto" Target="../media/hdphoto2.wdp"/></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4" Type="http://schemas.microsoft.com/office/2007/relationships/hdphoto" Target="../media/hdphoto2.wdp"/></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4" Type="http://schemas.microsoft.com/office/2007/relationships/hdphoto" Target="../media/hdphoto2.wdp"/></Relationships>
</file>

<file path=ppt/diagrams/_rels/drawing8.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4" Type="http://schemas.microsoft.com/office/2007/relationships/hdphoto" Target="../media/hdphoto2.wdp"/></Relationships>
</file>

<file path=ppt/diagrams/_rels/drawing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02C2C-7320-46E8-81F6-03E481C4611B}" type="doc">
      <dgm:prSet loTypeId="urn:microsoft.com/office/officeart/2005/8/layout/bProcess3" loCatId="process" qsTypeId="urn:microsoft.com/office/officeart/2005/8/quickstyle/simple5" qsCatId="simple" csTypeId="urn:microsoft.com/office/officeart/2005/8/colors/accent2_1" csCatId="accent2" phldr="1"/>
      <dgm:spPr/>
      <dgm:t>
        <a:bodyPr/>
        <a:lstStyle/>
        <a:p>
          <a:endParaRPr lang="es-EC"/>
        </a:p>
      </dgm:t>
    </dgm:pt>
    <dgm:pt modelId="{ED66DDC9-8140-4527-9193-35F1391B0F12}">
      <dgm:prSet phldrT="[Texto]"/>
      <dgm:spPr/>
      <dgm:t>
        <a:bodyPr/>
        <a:lstStyle/>
        <a:p>
          <a:r>
            <a:rPr lang="es-EC" dirty="0">
              <a:latin typeface="Times New Roman" panose="02020603050405020304" pitchFamily="18" charset="0"/>
              <a:cs typeface="Times New Roman" panose="02020603050405020304" pitchFamily="18" charset="0"/>
            </a:rPr>
            <a:t>Analizar el impacto de la economía del crimen. </a:t>
          </a:r>
        </a:p>
      </dgm:t>
    </dgm:pt>
    <dgm:pt modelId="{EE3028F1-DC94-46F4-8F48-D67F091A0043}" type="parTrans" cxnId="{672FD071-475C-47BC-8FD3-2697C33FFB22}">
      <dgm:prSet/>
      <dgm:spPr/>
      <dgm:t>
        <a:bodyPr/>
        <a:lstStyle/>
        <a:p>
          <a:endParaRPr lang="es-EC">
            <a:latin typeface="Times New Roman" panose="02020603050405020304" pitchFamily="18" charset="0"/>
            <a:cs typeface="Times New Roman" panose="02020603050405020304" pitchFamily="18" charset="0"/>
          </a:endParaRPr>
        </a:p>
      </dgm:t>
    </dgm:pt>
    <dgm:pt modelId="{EAF86049-3230-4A57-BA90-29CD9585A88C}" type="sibTrans" cxnId="{672FD071-475C-47BC-8FD3-2697C33FFB22}">
      <dgm:prSet/>
      <dgm:spPr/>
      <dgm:t>
        <a:bodyPr/>
        <a:lstStyle/>
        <a:p>
          <a:endParaRPr lang="es-EC">
            <a:latin typeface="Times New Roman" panose="02020603050405020304" pitchFamily="18" charset="0"/>
            <a:cs typeface="Times New Roman" panose="02020603050405020304" pitchFamily="18" charset="0"/>
          </a:endParaRPr>
        </a:p>
      </dgm:t>
    </dgm:pt>
    <dgm:pt modelId="{D3D3C3D1-0C76-4051-B973-4C54CEADD049}">
      <dgm:prSet phldrT="[Texto]"/>
      <dgm:spPr/>
      <dgm:t>
        <a:bodyPr/>
        <a:lstStyle/>
        <a:p>
          <a:r>
            <a:rPr lang="es-EC" dirty="0">
              <a:latin typeface="Times New Roman" panose="02020603050405020304" pitchFamily="18" charset="0"/>
              <a:cs typeface="Times New Roman" panose="02020603050405020304" pitchFamily="18" charset="0"/>
            </a:rPr>
            <a:t>Quito, Guayaquil y Cuenca</a:t>
          </a:r>
        </a:p>
      </dgm:t>
    </dgm:pt>
    <dgm:pt modelId="{67FBC22B-700F-420E-8CA4-269E5789399D}" type="parTrans" cxnId="{A72A6940-FBA7-48B4-A032-94B5ED47B98A}">
      <dgm:prSet/>
      <dgm:spPr/>
      <dgm:t>
        <a:bodyPr/>
        <a:lstStyle/>
        <a:p>
          <a:endParaRPr lang="es-EC">
            <a:latin typeface="Times New Roman" panose="02020603050405020304" pitchFamily="18" charset="0"/>
            <a:cs typeface="Times New Roman" panose="02020603050405020304" pitchFamily="18" charset="0"/>
          </a:endParaRPr>
        </a:p>
      </dgm:t>
    </dgm:pt>
    <dgm:pt modelId="{586A6A7F-FD65-4DEA-8178-206B7A5363E3}" type="sibTrans" cxnId="{A72A6940-FBA7-48B4-A032-94B5ED47B98A}">
      <dgm:prSet/>
      <dgm:spPr/>
      <dgm:t>
        <a:bodyPr/>
        <a:lstStyle/>
        <a:p>
          <a:endParaRPr lang="es-EC">
            <a:latin typeface="Times New Roman" panose="02020603050405020304" pitchFamily="18" charset="0"/>
            <a:cs typeface="Times New Roman" panose="02020603050405020304" pitchFamily="18" charset="0"/>
          </a:endParaRPr>
        </a:p>
      </dgm:t>
    </dgm:pt>
    <dgm:pt modelId="{AF2D7A01-85EF-4D38-A241-69A697F2AF4A}">
      <dgm:prSet phldrT="[Texto]"/>
      <dgm:spPr/>
      <dgm:t>
        <a:bodyPr/>
        <a:lstStyle/>
        <a:p>
          <a:r>
            <a:rPr lang="es-EC" dirty="0">
              <a:latin typeface="Times New Roman" panose="02020603050405020304" pitchFamily="18" charset="0"/>
              <a:cs typeface="Times New Roman" panose="02020603050405020304" pitchFamily="18" charset="0"/>
            </a:rPr>
            <a:t>Desarrollando una propuesta para ser aplicada.</a:t>
          </a:r>
        </a:p>
      </dgm:t>
    </dgm:pt>
    <dgm:pt modelId="{BA6A5AE8-6969-41EF-86A6-DBB2A0A78308}" type="parTrans" cxnId="{93F71BAA-BD8A-4F22-AFD0-8FD008AC599D}">
      <dgm:prSet/>
      <dgm:spPr/>
      <dgm:t>
        <a:bodyPr/>
        <a:lstStyle/>
        <a:p>
          <a:endParaRPr lang="es-EC">
            <a:latin typeface="Times New Roman" panose="02020603050405020304" pitchFamily="18" charset="0"/>
            <a:cs typeface="Times New Roman" panose="02020603050405020304" pitchFamily="18" charset="0"/>
          </a:endParaRPr>
        </a:p>
      </dgm:t>
    </dgm:pt>
    <dgm:pt modelId="{627283B8-8A44-48DC-805B-68712FB658CF}" type="sibTrans" cxnId="{93F71BAA-BD8A-4F22-AFD0-8FD008AC599D}">
      <dgm:prSet/>
      <dgm:spPr/>
      <dgm:t>
        <a:bodyPr/>
        <a:lstStyle/>
        <a:p>
          <a:endParaRPr lang="es-EC">
            <a:latin typeface="Times New Roman" panose="02020603050405020304" pitchFamily="18" charset="0"/>
            <a:cs typeface="Times New Roman" panose="02020603050405020304" pitchFamily="18" charset="0"/>
          </a:endParaRPr>
        </a:p>
      </dgm:t>
    </dgm:pt>
    <dgm:pt modelId="{1371E1A1-0D68-4737-882F-C35EE045CDAD}">
      <dgm:prSet phldrT="[Texto]"/>
      <dgm:spPr/>
      <dgm:t>
        <a:bodyPr/>
        <a:lstStyle/>
        <a:p>
          <a:r>
            <a:rPr lang="es-EC" dirty="0">
              <a:latin typeface="Times New Roman" panose="02020603050405020304" pitchFamily="18" charset="0"/>
              <a:cs typeface="Times New Roman" panose="02020603050405020304" pitchFamily="18" charset="0"/>
            </a:rPr>
            <a:t>Contribuir en el mejoramiento en la seguridad de la ciudadanía. </a:t>
          </a:r>
        </a:p>
      </dgm:t>
    </dgm:pt>
    <dgm:pt modelId="{9E7443E4-61CC-470C-BFDB-A9686C75B29E}" type="parTrans" cxnId="{6319A18A-FFE8-4A6E-B584-4E6D8C3F6B16}">
      <dgm:prSet/>
      <dgm:spPr/>
      <dgm:t>
        <a:bodyPr/>
        <a:lstStyle/>
        <a:p>
          <a:endParaRPr lang="es-EC">
            <a:latin typeface="Times New Roman" panose="02020603050405020304" pitchFamily="18" charset="0"/>
            <a:cs typeface="Times New Roman" panose="02020603050405020304" pitchFamily="18" charset="0"/>
          </a:endParaRPr>
        </a:p>
      </dgm:t>
    </dgm:pt>
    <dgm:pt modelId="{39415C1E-CD7B-4448-B34C-2D61C6C5AD6E}" type="sibTrans" cxnId="{6319A18A-FFE8-4A6E-B584-4E6D8C3F6B16}">
      <dgm:prSet/>
      <dgm:spPr/>
      <dgm:t>
        <a:bodyPr/>
        <a:lstStyle/>
        <a:p>
          <a:endParaRPr lang="es-EC">
            <a:latin typeface="Times New Roman" panose="02020603050405020304" pitchFamily="18" charset="0"/>
            <a:cs typeface="Times New Roman" panose="02020603050405020304" pitchFamily="18" charset="0"/>
          </a:endParaRPr>
        </a:p>
      </dgm:t>
    </dgm:pt>
    <dgm:pt modelId="{66629C4E-2BEA-4A2F-AEDF-2A5993CBCD33}">
      <dgm:prSet phldrT="[Texto]"/>
      <dgm:spPr/>
      <dgm:t>
        <a:bodyPr/>
        <a:lstStyle/>
        <a:p>
          <a:r>
            <a:rPr lang="es-EC" dirty="0">
              <a:latin typeface="Times New Roman" panose="02020603050405020304" pitchFamily="18" charset="0"/>
              <a:cs typeface="Times New Roman" panose="02020603050405020304" pitchFamily="18" charset="0"/>
            </a:rPr>
            <a:t>La información será obtenida con el apoyo de bases de datos.</a:t>
          </a:r>
        </a:p>
      </dgm:t>
    </dgm:pt>
    <dgm:pt modelId="{75C49816-90DD-469E-BF1F-C5FB5716D411}" type="parTrans" cxnId="{52E80E52-032C-4471-BDA6-F73FF15B4B05}">
      <dgm:prSet/>
      <dgm:spPr/>
      <dgm:t>
        <a:bodyPr/>
        <a:lstStyle/>
        <a:p>
          <a:endParaRPr lang="es-EC">
            <a:latin typeface="Times New Roman" panose="02020603050405020304" pitchFamily="18" charset="0"/>
            <a:cs typeface="Times New Roman" panose="02020603050405020304" pitchFamily="18" charset="0"/>
          </a:endParaRPr>
        </a:p>
      </dgm:t>
    </dgm:pt>
    <dgm:pt modelId="{04C7C75E-09D0-4AE3-9727-BAC8900D3669}" type="sibTrans" cxnId="{52E80E52-032C-4471-BDA6-F73FF15B4B05}">
      <dgm:prSet/>
      <dgm:spPr/>
      <dgm:t>
        <a:bodyPr/>
        <a:lstStyle/>
        <a:p>
          <a:endParaRPr lang="es-EC">
            <a:latin typeface="Times New Roman" panose="02020603050405020304" pitchFamily="18" charset="0"/>
            <a:cs typeface="Times New Roman" panose="02020603050405020304" pitchFamily="18" charset="0"/>
          </a:endParaRPr>
        </a:p>
      </dgm:t>
    </dgm:pt>
    <dgm:pt modelId="{E7A077C5-6DDE-45AA-8021-180338E3064F}">
      <dgm:prSet phldrT="[Texto]"/>
      <dgm:spPr/>
      <dgm:t>
        <a:bodyPr/>
        <a:lstStyle/>
        <a:p>
          <a:r>
            <a:rPr lang="es-EC" dirty="0">
              <a:latin typeface="Times New Roman" panose="02020603050405020304" pitchFamily="18" charset="0"/>
              <a:cs typeface="Times New Roman" panose="02020603050405020304" pitchFamily="18" charset="0"/>
            </a:rPr>
            <a:t>Para así comprobar el nivel de relación entre las variables que se van a estudiar</a:t>
          </a:r>
        </a:p>
      </dgm:t>
    </dgm:pt>
    <dgm:pt modelId="{7F9C20D9-5B24-42BD-91D1-C48655C6BF48}" type="parTrans" cxnId="{3AF0CFD3-A6C1-4A52-835C-B20DCB916DFE}">
      <dgm:prSet/>
      <dgm:spPr/>
      <dgm:t>
        <a:bodyPr/>
        <a:lstStyle/>
        <a:p>
          <a:endParaRPr lang="es-EC">
            <a:latin typeface="Times New Roman" panose="02020603050405020304" pitchFamily="18" charset="0"/>
            <a:cs typeface="Times New Roman" panose="02020603050405020304" pitchFamily="18" charset="0"/>
          </a:endParaRPr>
        </a:p>
      </dgm:t>
    </dgm:pt>
    <dgm:pt modelId="{A5106086-ECAB-4AD6-A6E0-F18FFBD5BA15}" type="sibTrans" cxnId="{3AF0CFD3-A6C1-4A52-835C-B20DCB916DFE}">
      <dgm:prSet/>
      <dgm:spPr/>
      <dgm:t>
        <a:bodyPr/>
        <a:lstStyle/>
        <a:p>
          <a:endParaRPr lang="es-EC">
            <a:latin typeface="Times New Roman" panose="02020603050405020304" pitchFamily="18" charset="0"/>
            <a:cs typeface="Times New Roman" panose="02020603050405020304" pitchFamily="18" charset="0"/>
          </a:endParaRPr>
        </a:p>
      </dgm:t>
    </dgm:pt>
    <dgm:pt modelId="{640D4AC9-A0C3-49C7-8B7A-5C1D5F84A16B}">
      <dgm:prSet phldrT="[Texto]"/>
      <dgm:spPr/>
      <dgm:t>
        <a:bodyPr/>
        <a:lstStyle/>
        <a:p>
          <a:r>
            <a:rPr lang="es-EC">
              <a:latin typeface="Times New Roman" panose="02020603050405020304" pitchFamily="18" charset="0"/>
              <a:cs typeface="Times New Roman" panose="02020603050405020304" pitchFamily="18" charset="0"/>
            </a:rPr>
            <a:t>2015-2018</a:t>
          </a:r>
          <a:endParaRPr lang="es-EC" dirty="0">
            <a:latin typeface="Times New Roman" panose="02020603050405020304" pitchFamily="18" charset="0"/>
            <a:cs typeface="Times New Roman" panose="02020603050405020304" pitchFamily="18" charset="0"/>
          </a:endParaRPr>
        </a:p>
      </dgm:t>
    </dgm:pt>
    <dgm:pt modelId="{73C9C32C-FBA5-4A78-A308-201BAC881FFF}" type="sibTrans" cxnId="{B891939F-FAC2-4DE0-98C6-54EBF79821D1}">
      <dgm:prSet/>
      <dgm:spPr/>
      <dgm:t>
        <a:bodyPr/>
        <a:lstStyle/>
        <a:p>
          <a:endParaRPr lang="es-EC">
            <a:latin typeface="Times New Roman" panose="02020603050405020304" pitchFamily="18" charset="0"/>
            <a:cs typeface="Times New Roman" panose="02020603050405020304" pitchFamily="18" charset="0"/>
          </a:endParaRPr>
        </a:p>
      </dgm:t>
    </dgm:pt>
    <dgm:pt modelId="{661C6DB3-D7D4-4980-93ED-DA2760209669}" type="parTrans" cxnId="{B891939F-FAC2-4DE0-98C6-54EBF79821D1}">
      <dgm:prSet/>
      <dgm:spPr/>
      <dgm:t>
        <a:bodyPr/>
        <a:lstStyle/>
        <a:p>
          <a:endParaRPr lang="es-EC">
            <a:latin typeface="Times New Roman" panose="02020603050405020304" pitchFamily="18" charset="0"/>
            <a:cs typeface="Times New Roman" panose="02020603050405020304" pitchFamily="18" charset="0"/>
          </a:endParaRPr>
        </a:p>
      </dgm:t>
    </dgm:pt>
    <dgm:pt modelId="{BC7778B2-CE1E-4E66-8BBA-0EA87DC73CA7}" type="pres">
      <dgm:prSet presAssocID="{1EE02C2C-7320-46E8-81F6-03E481C4611B}" presName="Name0" presStyleCnt="0">
        <dgm:presLayoutVars>
          <dgm:dir/>
          <dgm:resizeHandles val="exact"/>
        </dgm:presLayoutVars>
      </dgm:prSet>
      <dgm:spPr/>
      <dgm:t>
        <a:bodyPr/>
        <a:lstStyle/>
        <a:p>
          <a:endParaRPr lang="es-ES"/>
        </a:p>
      </dgm:t>
    </dgm:pt>
    <dgm:pt modelId="{85E10918-BBFC-447B-B149-39E816049BE6}" type="pres">
      <dgm:prSet presAssocID="{ED66DDC9-8140-4527-9193-35F1391B0F12}" presName="node" presStyleLbl="node1" presStyleIdx="0" presStyleCnt="7">
        <dgm:presLayoutVars>
          <dgm:bulletEnabled val="1"/>
        </dgm:presLayoutVars>
      </dgm:prSet>
      <dgm:spPr/>
      <dgm:t>
        <a:bodyPr/>
        <a:lstStyle/>
        <a:p>
          <a:endParaRPr lang="es-ES"/>
        </a:p>
      </dgm:t>
    </dgm:pt>
    <dgm:pt modelId="{7E26EAD4-C6FF-4EAC-BDF1-35D3207DA25D}" type="pres">
      <dgm:prSet presAssocID="{EAF86049-3230-4A57-BA90-29CD9585A88C}" presName="sibTrans" presStyleLbl="sibTrans1D1" presStyleIdx="0" presStyleCnt="6"/>
      <dgm:spPr/>
      <dgm:t>
        <a:bodyPr/>
        <a:lstStyle/>
        <a:p>
          <a:endParaRPr lang="es-ES"/>
        </a:p>
      </dgm:t>
    </dgm:pt>
    <dgm:pt modelId="{F25480D4-EC0B-43EA-8CF5-791DA9B09EE6}" type="pres">
      <dgm:prSet presAssocID="{EAF86049-3230-4A57-BA90-29CD9585A88C}" presName="connectorText" presStyleLbl="sibTrans1D1" presStyleIdx="0" presStyleCnt="6"/>
      <dgm:spPr/>
      <dgm:t>
        <a:bodyPr/>
        <a:lstStyle/>
        <a:p>
          <a:endParaRPr lang="es-ES"/>
        </a:p>
      </dgm:t>
    </dgm:pt>
    <dgm:pt modelId="{7C948A04-A95A-4A25-9378-40F29D7EED7D}" type="pres">
      <dgm:prSet presAssocID="{D3D3C3D1-0C76-4051-B973-4C54CEADD049}" presName="node" presStyleLbl="node1" presStyleIdx="1" presStyleCnt="7">
        <dgm:presLayoutVars>
          <dgm:bulletEnabled val="1"/>
        </dgm:presLayoutVars>
      </dgm:prSet>
      <dgm:spPr/>
      <dgm:t>
        <a:bodyPr/>
        <a:lstStyle/>
        <a:p>
          <a:endParaRPr lang="es-ES"/>
        </a:p>
      </dgm:t>
    </dgm:pt>
    <dgm:pt modelId="{0191CA1E-2033-4052-A33D-563790DF3969}" type="pres">
      <dgm:prSet presAssocID="{586A6A7F-FD65-4DEA-8178-206B7A5363E3}" presName="sibTrans" presStyleLbl="sibTrans1D1" presStyleIdx="1" presStyleCnt="6"/>
      <dgm:spPr/>
      <dgm:t>
        <a:bodyPr/>
        <a:lstStyle/>
        <a:p>
          <a:endParaRPr lang="es-ES"/>
        </a:p>
      </dgm:t>
    </dgm:pt>
    <dgm:pt modelId="{BB28B438-C6CC-44F2-B515-E1A0FD583FD3}" type="pres">
      <dgm:prSet presAssocID="{586A6A7F-FD65-4DEA-8178-206B7A5363E3}" presName="connectorText" presStyleLbl="sibTrans1D1" presStyleIdx="1" presStyleCnt="6"/>
      <dgm:spPr/>
      <dgm:t>
        <a:bodyPr/>
        <a:lstStyle/>
        <a:p>
          <a:endParaRPr lang="es-ES"/>
        </a:p>
      </dgm:t>
    </dgm:pt>
    <dgm:pt modelId="{C2575628-BB01-4925-99DD-B97934B09E74}" type="pres">
      <dgm:prSet presAssocID="{640D4AC9-A0C3-49C7-8B7A-5C1D5F84A16B}" presName="node" presStyleLbl="node1" presStyleIdx="2" presStyleCnt="7">
        <dgm:presLayoutVars>
          <dgm:bulletEnabled val="1"/>
        </dgm:presLayoutVars>
      </dgm:prSet>
      <dgm:spPr/>
      <dgm:t>
        <a:bodyPr/>
        <a:lstStyle/>
        <a:p>
          <a:endParaRPr lang="es-ES"/>
        </a:p>
      </dgm:t>
    </dgm:pt>
    <dgm:pt modelId="{CB2A6B60-B166-4276-86B5-79A0D9CBE4CB}" type="pres">
      <dgm:prSet presAssocID="{73C9C32C-FBA5-4A78-A308-201BAC881FFF}" presName="sibTrans" presStyleLbl="sibTrans1D1" presStyleIdx="2" presStyleCnt="6"/>
      <dgm:spPr/>
      <dgm:t>
        <a:bodyPr/>
        <a:lstStyle/>
        <a:p>
          <a:endParaRPr lang="es-ES"/>
        </a:p>
      </dgm:t>
    </dgm:pt>
    <dgm:pt modelId="{3DE6544E-2D06-443E-B14A-9084EC6D2F17}" type="pres">
      <dgm:prSet presAssocID="{73C9C32C-FBA5-4A78-A308-201BAC881FFF}" presName="connectorText" presStyleLbl="sibTrans1D1" presStyleIdx="2" presStyleCnt="6"/>
      <dgm:spPr/>
      <dgm:t>
        <a:bodyPr/>
        <a:lstStyle/>
        <a:p>
          <a:endParaRPr lang="es-ES"/>
        </a:p>
      </dgm:t>
    </dgm:pt>
    <dgm:pt modelId="{4CFB09EE-F553-417C-AB26-5BEF18C377FF}" type="pres">
      <dgm:prSet presAssocID="{AF2D7A01-85EF-4D38-A241-69A697F2AF4A}" presName="node" presStyleLbl="node1" presStyleIdx="3" presStyleCnt="7">
        <dgm:presLayoutVars>
          <dgm:bulletEnabled val="1"/>
        </dgm:presLayoutVars>
      </dgm:prSet>
      <dgm:spPr/>
      <dgm:t>
        <a:bodyPr/>
        <a:lstStyle/>
        <a:p>
          <a:endParaRPr lang="es-ES"/>
        </a:p>
      </dgm:t>
    </dgm:pt>
    <dgm:pt modelId="{44885F7B-A5B0-4D9F-B8AB-058209A6E468}" type="pres">
      <dgm:prSet presAssocID="{627283B8-8A44-48DC-805B-68712FB658CF}" presName="sibTrans" presStyleLbl="sibTrans1D1" presStyleIdx="3" presStyleCnt="6"/>
      <dgm:spPr/>
      <dgm:t>
        <a:bodyPr/>
        <a:lstStyle/>
        <a:p>
          <a:endParaRPr lang="es-ES"/>
        </a:p>
      </dgm:t>
    </dgm:pt>
    <dgm:pt modelId="{2703A3A0-E973-4A97-BEBA-23BECE7A0906}" type="pres">
      <dgm:prSet presAssocID="{627283B8-8A44-48DC-805B-68712FB658CF}" presName="connectorText" presStyleLbl="sibTrans1D1" presStyleIdx="3" presStyleCnt="6"/>
      <dgm:spPr/>
      <dgm:t>
        <a:bodyPr/>
        <a:lstStyle/>
        <a:p>
          <a:endParaRPr lang="es-ES"/>
        </a:p>
      </dgm:t>
    </dgm:pt>
    <dgm:pt modelId="{F88C29D3-3A68-47FA-AC4A-38A19F1A9F5D}" type="pres">
      <dgm:prSet presAssocID="{1371E1A1-0D68-4737-882F-C35EE045CDAD}" presName="node" presStyleLbl="node1" presStyleIdx="4" presStyleCnt="7">
        <dgm:presLayoutVars>
          <dgm:bulletEnabled val="1"/>
        </dgm:presLayoutVars>
      </dgm:prSet>
      <dgm:spPr/>
      <dgm:t>
        <a:bodyPr/>
        <a:lstStyle/>
        <a:p>
          <a:endParaRPr lang="es-ES"/>
        </a:p>
      </dgm:t>
    </dgm:pt>
    <dgm:pt modelId="{6D656C07-A264-4934-B589-87A3B8390064}" type="pres">
      <dgm:prSet presAssocID="{39415C1E-CD7B-4448-B34C-2D61C6C5AD6E}" presName="sibTrans" presStyleLbl="sibTrans1D1" presStyleIdx="4" presStyleCnt="6"/>
      <dgm:spPr/>
      <dgm:t>
        <a:bodyPr/>
        <a:lstStyle/>
        <a:p>
          <a:endParaRPr lang="es-ES"/>
        </a:p>
      </dgm:t>
    </dgm:pt>
    <dgm:pt modelId="{0984D0DC-9182-489A-A983-ADB6C56871B3}" type="pres">
      <dgm:prSet presAssocID="{39415C1E-CD7B-4448-B34C-2D61C6C5AD6E}" presName="connectorText" presStyleLbl="sibTrans1D1" presStyleIdx="4" presStyleCnt="6"/>
      <dgm:spPr/>
      <dgm:t>
        <a:bodyPr/>
        <a:lstStyle/>
        <a:p>
          <a:endParaRPr lang="es-ES"/>
        </a:p>
      </dgm:t>
    </dgm:pt>
    <dgm:pt modelId="{C116DC43-CE05-4B24-BB6F-96ABF91FCBF9}" type="pres">
      <dgm:prSet presAssocID="{66629C4E-2BEA-4A2F-AEDF-2A5993CBCD33}" presName="node" presStyleLbl="node1" presStyleIdx="5" presStyleCnt="7">
        <dgm:presLayoutVars>
          <dgm:bulletEnabled val="1"/>
        </dgm:presLayoutVars>
      </dgm:prSet>
      <dgm:spPr/>
      <dgm:t>
        <a:bodyPr/>
        <a:lstStyle/>
        <a:p>
          <a:endParaRPr lang="es-ES"/>
        </a:p>
      </dgm:t>
    </dgm:pt>
    <dgm:pt modelId="{2259FF99-9CF4-4A07-887A-AB875384C218}" type="pres">
      <dgm:prSet presAssocID="{04C7C75E-09D0-4AE3-9727-BAC8900D3669}" presName="sibTrans" presStyleLbl="sibTrans1D1" presStyleIdx="5" presStyleCnt="6"/>
      <dgm:spPr/>
      <dgm:t>
        <a:bodyPr/>
        <a:lstStyle/>
        <a:p>
          <a:endParaRPr lang="es-ES"/>
        </a:p>
      </dgm:t>
    </dgm:pt>
    <dgm:pt modelId="{C63EDFD4-29A5-4E1E-8166-C37AC4E53BFC}" type="pres">
      <dgm:prSet presAssocID="{04C7C75E-09D0-4AE3-9727-BAC8900D3669}" presName="connectorText" presStyleLbl="sibTrans1D1" presStyleIdx="5" presStyleCnt="6"/>
      <dgm:spPr/>
      <dgm:t>
        <a:bodyPr/>
        <a:lstStyle/>
        <a:p>
          <a:endParaRPr lang="es-ES"/>
        </a:p>
      </dgm:t>
    </dgm:pt>
    <dgm:pt modelId="{D5E8FBBA-9079-42BF-A478-4F340873F0E7}" type="pres">
      <dgm:prSet presAssocID="{E7A077C5-6DDE-45AA-8021-180338E3064F}" presName="node" presStyleLbl="node1" presStyleIdx="6" presStyleCnt="7">
        <dgm:presLayoutVars>
          <dgm:bulletEnabled val="1"/>
        </dgm:presLayoutVars>
      </dgm:prSet>
      <dgm:spPr/>
      <dgm:t>
        <a:bodyPr/>
        <a:lstStyle/>
        <a:p>
          <a:endParaRPr lang="es-ES"/>
        </a:p>
      </dgm:t>
    </dgm:pt>
  </dgm:ptLst>
  <dgm:cxnLst>
    <dgm:cxn modelId="{9ECD53D9-E98E-4EF8-A7A7-5D35512C4399}" type="presOf" srcId="{04C7C75E-09D0-4AE3-9727-BAC8900D3669}" destId="{C63EDFD4-29A5-4E1E-8166-C37AC4E53BFC}" srcOrd="1" destOrd="0" presId="urn:microsoft.com/office/officeart/2005/8/layout/bProcess3"/>
    <dgm:cxn modelId="{15F28597-D6C1-44A2-A490-6EB48C1E4536}" type="presOf" srcId="{D3D3C3D1-0C76-4051-B973-4C54CEADD049}" destId="{7C948A04-A95A-4A25-9378-40F29D7EED7D}" srcOrd="0" destOrd="0" presId="urn:microsoft.com/office/officeart/2005/8/layout/bProcess3"/>
    <dgm:cxn modelId="{CB08EC90-93F5-4C0B-BFFD-3513CB571E5B}" type="presOf" srcId="{627283B8-8A44-48DC-805B-68712FB658CF}" destId="{2703A3A0-E973-4A97-BEBA-23BECE7A0906}" srcOrd="1" destOrd="0" presId="urn:microsoft.com/office/officeart/2005/8/layout/bProcess3"/>
    <dgm:cxn modelId="{93F71BAA-BD8A-4F22-AFD0-8FD008AC599D}" srcId="{1EE02C2C-7320-46E8-81F6-03E481C4611B}" destId="{AF2D7A01-85EF-4D38-A241-69A697F2AF4A}" srcOrd="3" destOrd="0" parTransId="{BA6A5AE8-6969-41EF-86A6-DBB2A0A78308}" sibTransId="{627283B8-8A44-48DC-805B-68712FB658CF}"/>
    <dgm:cxn modelId="{D2BD2562-79D9-4D0C-8FEF-83908CFC528D}" type="presOf" srcId="{AF2D7A01-85EF-4D38-A241-69A697F2AF4A}" destId="{4CFB09EE-F553-417C-AB26-5BEF18C377FF}" srcOrd="0" destOrd="0" presId="urn:microsoft.com/office/officeart/2005/8/layout/bProcess3"/>
    <dgm:cxn modelId="{6319A18A-FFE8-4A6E-B584-4E6D8C3F6B16}" srcId="{1EE02C2C-7320-46E8-81F6-03E481C4611B}" destId="{1371E1A1-0D68-4737-882F-C35EE045CDAD}" srcOrd="4" destOrd="0" parTransId="{9E7443E4-61CC-470C-BFDB-A9686C75B29E}" sibTransId="{39415C1E-CD7B-4448-B34C-2D61C6C5AD6E}"/>
    <dgm:cxn modelId="{52E80E52-032C-4471-BDA6-F73FF15B4B05}" srcId="{1EE02C2C-7320-46E8-81F6-03E481C4611B}" destId="{66629C4E-2BEA-4A2F-AEDF-2A5993CBCD33}" srcOrd="5" destOrd="0" parTransId="{75C49816-90DD-469E-BF1F-C5FB5716D411}" sibTransId="{04C7C75E-09D0-4AE3-9727-BAC8900D3669}"/>
    <dgm:cxn modelId="{DA963F85-78D9-4FAA-B6B3-3929C9951E30}" type="presOf" srcId="{EAF86049-3230-4A57-BA90-29CD9585A88C}" destId="{F25480D4-EC0B-43EA-8CF5-791DA9B09EE6}" srcOrd="1" destOrd="0" presId="urn:microsoft.com/office/officeart/2005/8/layout/bProcess3"/>
    <dgm:cxn modelId="{2902E296-7554-4BA1-A9C0-CC115A970FCA}" type="presOf" srcId="{1EE02C2C-7320-46E8-81F6-03E481C4611B}" destId="{BC7778B2-CE1E-4E66-8BBA-0EA87DC73CA7}" srcOrd="0" destOrd="0" presId="urn:microsoft.com/office/officeart/2005/8/layout/bProcess3"/>
    <dgm:cxn modelId="{4E18B50F-8E01-49C4-844C-CEA99757C269}" type="presOf" srcId="{586A6A7F-FD65-4DEA-8178-206B7A5363E3}" destId="{BB28B438-C6CC-44F2-B515-E1A0FD583FD3}" srcOrd="1" destOrd="0" presId="urn:microsoft.com/office/officeart/2005/8/layout/bProcess3"/>
    <dgm:cxn modelId="{E47B4DFA-7424-4DA2-AAA2-646397D182D8}" type="presOf" srcId="{586A6A7F-FD65-4DEA-8178-206B7A5363E3}" destId="{0191CA1E-2033-4052-A33D-563790DF3969}" srcOrd="0" destOrd="0" presId="urn:microsoft.com/office/officeart/2005/8/layout/bProcess3"/>
    <dgm:cxn modelId="{8520741B-3E3D-4DDE-8257-5E48EA1F00D0}" type="presOf" srcId="{66629C4E-2BEA-4A2F-AEDF-2A5993CBCD33}" destId="{C116DC43-CE05-4B24-BB6F-96ABF91FCBF9}" srcOrd="0" destOrd="0" presId="urn:microsoft.com/office/officeart/2005/8/layout/bProcess3"/>
    <dgm:cxn modelId="{1216089C-12B3-4ED9-A408-B24F2286C0E0}" type="presOf" srcId="{E7A077C5-6DDE-45AA-8021-180338E3064F}" destId="{D5E8FBBA-9079-42BF-A478-4F340873F0E7}" srcOrd="0" destOrd="0" presId="urn:microsoft.com/office/officeart/2005/8/layout/bProcess3"/>
    <dgm:cxn modelId="{672FD071-475C-47BC-8FD3-2697C33FFB22}" srcId="{1EE02C2C-7320-46E8-81F6-03E481C4611B}" destId="{ED66DDC9-8140-4527-9193-35F1391B0F12}" srcOrd="0" destOrd="0" parTransId="{EE3028F1-DC94-46F4-8F48-D67F091A0043}" sibTransId="{EAF86049-3230-4A57-BA90-29CD9585A88C}"/>
    <dgm:cxn modelId="{A72A6940-FBA7-48B4-A032-94B5ED47B98A}" srcId="{1EE02C2C-7320-46E8-81F6-03E481C4611B}" destId="{D3D3C3D1-0C76-4051-B973-4C54CEADD049}" srcOrd="1" destOrd="0" parTransId="{67FBC22B-700F-420E-8CA4-269E5789399D}" sibTransId="{586A6A7F-FD65-4DEA-8178-206B7A5363E3}"/>
    <dgm:cxn modelId="{B891939F-FAC2-4DE0-98C6-54EBF79821D1}" srcId="{1EE02C2C-7320-46E8-81F6-03E481C4611B}" destId="{640D4AC9-A0C3-49C7-8B7A-5C1D5F84A16B}" srcOrd="2" destOrd="0" parTransId="{661C6DB3-D7D4-4980-93ED-DA2760209669}" sibTransId="{73C9C32C-FBA5-4A78-A308-201BAC881FFF}"/>
    <dgm:cxn modelId="{2F7A8CA9-7725-4874-A2DC-B02A3D10624D}" type="presOf" srcId="{39415C1E-CD7B-4448-B34C-2D61C6C5AD6E}" destId="{6D656C07-A264-4934-B589-87A3B8390064}" srcOrd="0" destOrd="0" presId="urn:microsoft.com/office/officeart/2005/8/layout/bProcess3"/>
    <dgm:cxn modelId="{8CADBED4-6FC4-43EB-A64C-E56F27CB1053}" type="presOf" srcId="{04C7C75E-09D0-4AE3-9727-BAC8900D3669}" destId="{2259FF99-9CF4-4A07-887A-AB875384C218}" srcOrd="0" destOrd="0" presId="urn:microsoft.com/office/officeart/2005/8/layout/bProcess3"/>
    <dgm:cxn modelId="{E290568A-4EDA-429A-90CD-EAF1E2BEC019}" type="presOf" srcId="{73C9C32C-FBA5-4A78-A308-201BAC881FFF}" destId="{CB2A6B60-B166-4276-86B5-79A0D9CBE4CB}" srcOrd="0" destOrd="0" presId="urn:microsoft.com/office/officeart/2005/8/layout/bProcess3"/>
    <dgm:cxn modelId="{D21FB677-5165-404C-9E64-E2C7E0315AD1}" type="presOf" srcId="{39415C1E-CD7B-4448-B34C-2D61C6C5AD6E}" destId="{0984D0DC-9182-489A-A983-ADB6C56871B3}" srcOrd="1" destOrd="0" presId="urn:microsoft.com/office/officeart/2005/8/layout/bProcess3"/>
    <dgm:cxn modelId="{4625EFA2-9770-47BD-9F26-B909ED133E16}" type="presOf" srcId="{EAF86049-3230-4A57-BA90-29CD9585A88C}" destId="{7E26EAD4-C6FF-4EAC-BDF1-35D3207DA25D}" srcOrd="0" destOrd="0" presId="urn:microsoft.com/office/officeart/2005/8/layout/bProcess3"/>
    <dgm:cxn modelId="{C36F0154-2DD0-4114-93AD-B35D843C87AF}" type="presOf" srcId="{1371E1A1-0D68-4737-882F-C35EE045CDAD}" destId="{F88C29D3-3A68-47FA-AC4A-38A19F1A9F5D}" srcOrd="0" destOrd="0" presId="urn:microsoft.com/office/officeart/2005/8/layout/bProcess3"/>
    <dgm:cxn modelId="{DAECF370-3AEB-4239-8BEC-524E35F6EF51}" type="presOf" srcId="{627283B8-8A44-48DC-805B-68712FB658CF}" destId="{44885F7B-A5B0-4D9F-B8AB-058209A6E468}" srcOrd="0" destOrd="0" presId="urn:microsoft.com/office/officeart/2005/8/layout/bProcess3"/>
    <dgm:cxn modelId="{3AF0CFD3-A6C1-4A52-835C-B20DCB916DFE}" srcId="{1EE02C2C-7320-46E8-81F6-03E481C4611B}" destId="{E7A077C5-6DDE-45AA-8021-180338E3064F}" srcOrd="6" destOrd="0" parTransId="{7F9C20D9-5B24-42BD-91D1-C48655C6BF48}" sibTransId="{A5106086-ECAB-4AD6-A6E0-F18FFBD5BA15}"/>
    <dgm:cxn modelId="{E4258950-4F2E-4A94-9C0F-08F7685B0DF7}" type="presOf" srcId="{ED66DDC9-8140-4527-9193-35F1391B0F12}" destId="{85E10918-BBFC-447B-B149-39E816049BE6}" srcOrd="0" destOrd="0" presId="urn:microsoft.com/office/officeart/2005/8/layout/bProcess3"/>
    <dgm:cxn modelId="{2A5B6763-BEF7-4767-8CE3-A6E3CFE152F6}" type="presOf" srcId="{640D4AC9-A0C3-49C7-8B7A-5C1D5F84A16B}" destId="{C2575628-BB01-4925-99DD-B97934B09E74}" srcOrd="0" destOrd="0" presId="urn:microsoft.com/office/officeart/2005/8/layout/bProcess3"/>
    <dgm:cxn modelId="{217B45D8-84F1-4716-AA8B-AADB342B33F2}" type="presOf" srcId="{73C9C32C-FBA5-4A78-A308-201BAC881FFF}" destId="{3DE6544E-2D06-443E-B14A-9084EC6D2F17}" srcOrd="1" destOrd="0" presId="urn:microsoft.com/office/officeart/2005/8/layout/bProcess3"/>
    <dgm:cxn modelId="{D432D9A1-7546-4695-ACD8-7C906FB44F43}" type="presParOf" srcId="{BC7778B2-CE1E-4E66-8BBA-0EA87DC73CA7}" destId="{85E10918-BBFC-447B-B149-39E816049BE6}" srcOrd="0" destOrd="0" presId="urn:microsoft.com/office/officeart/2005/8/layout/bProcess3"/>
    <dgm:cxn modelId="{D5290E3E-092E-48FF-9D1B-2118E0AFE364}" type="presParOf" srcId="{BC7778B2-CE1E-4E66-8BBA-0EA87DC73CA7}" destId="{7E26EAD4-C6FF-4EAC-BDF1-35D3207DA25D}" srcOrd="1" destOrd="0" presId="urn:microsoft.com/office/officeart/2005/8/layout/bProcess3"/>
    <dgm:cxn modelId="{9151CBDE-C7B8-446D-B3B5-5E4C638F8819}" type="presParOf" srcId="{7E26EAD4-C6FF-4EAC-BDF1-35D3207DA25D}" destId="{F25480D4-EC0B-43EA-8CF5-791DA9B09EE6}" srcOrd="0" destOrd="0" presId="urn:microsoft.com/office/officeart/2005/8/layout/bProcess3"/>
    <dgm:cxn modelId="{50B3F79B-BCCE-47E7-BCEF-DBA50042ACC4}" type="presParOf" srcId="{BC7778B2-CE1E-4E66-8BBA-0EA87DC73CA7}" destId="{7C948A04-A95A-4A25-9378-40F29D7EED7D}" srcOrd="2" destOrd="0" presId="urn:microsoft.com/office/officeart/2005/8/layout/bProcess3"/>
    <dgm:cxn modelId="{C994CD36-9557-44EF-A8BE-DA6C61CD665C}" type="presParOf" srcId="{BC7778B2-CE1E-4E66-8BBA-0EA87DC73CA7}" destId="{0191CA1E-2033-4052-A33D-563790DF3969}" srcOrd="3" destOrd="0" presId="urn:microsoft.com/office/officeart/2005/8/layout/bProcess3"/>
    <dgm:cxn modelId="{4B20C9B0-E85E-46F6-A3E4-1F51EFA859A1}" type="presParOf" srcId="{0191CA1E-2033-4052-A33D-563790DF3969}" destId="{BB28B438-C6CC-44F2-B515-E1A0FD583FD3}" srcOrd="0" destOrd="0" presId="urn:microsoft.com/office/officeart/2005/8/layout/bProcess3"/>
    <dgm:cxn modelId="{FF77565F-7031-4EF1-B13D-CBB8AB3890F2}" type="presParOf" srcId="{BC7778B2-CE1E-4E66-8BBA-0EA87DC73CA7}" destId="{C2575628-BB01-4925-99DD-B97934B09E74}" srcOrd="4" destOrd="0" presId="urn:microsoft.com/office/officeart/2005/8/layout/bProcess3"/>
    <dgm:cxn modelId="{6A3603DC-8D32-4E99-8C92-809CA6127D16}" type="presParOf" srcId="{BC7778B2-CE1E-4E66-8BBA-0EA87DC73CA7}" destId="{CB2A6B60-B166-4276-86B5-79A0D9CBE4CB}" srcOrd="5" destOrd="0" presId="urn:microsoft.com/office/officeart/2005/8/layout/bProcess3"/>
    <dgm:cxn modelId="{EC50ACFF-F254-417C-88C0-D51DCBB849BD}" type="presParOf" srcId="{CB2A6B60-B166-4276-86B5-79A0D9CBE4CB}" destId="{3DE6544E-2D06-443E-B14A-9084EC6D2F17}" srcOrd="0" destOrd="0" presId="urn:microsoft.com/office/officeart/2005/8/layout/bProcess3"/>
    <dgm:cxn modelId="{AE3F2018-7F7A-4615-AED2-DD574E7C4A30}" type="presParOf" srcId="{BC7778B2-CE1E-4E66-8BBA-0EA87DC73CA7}" destId="{4CFB09EE-F553-417C-AB26-5BEF18C377FF}" srcOrd="6" destOrd="0" presId="urn:microsoft.com/office/officeart/2005/8/layout/bProcess3"/>
    <dgm:cxn modelId="{4E2E8667-86CF-41BE-A626-A78A7C5F578E}" type="presParOf" srcId="{BC7778B2-CE1E-4E66-8BBA-0EA87DC73CA7}" destId="{44885F7B-A5B0-4D9F-B8AB-058209A6E468}" srcOrd="7" destOrd="0" presId="urn:microsoft.com/office/officeart/2005/8/layout/bProcess3"/>
    <dgm:cxn modelId="{DA10F278-283D-44A0-9AAC-DAD317D97DF8}" type="presParOf" srcId="{44885F7B-A5B0-4D9F-B8AB-058209A6E468}" destId="{2703A3A0-E973-4A97-BEBA-23BECE7A0906}" srcOrd="0" destOrd="0" presId="urn:microsoft.com/office/officeart/2005/8/layout/bProcess3"/>
    <dgm:cxn modelId="{E08D026D-91BB-439F-A33A-E2647D79BA65}" type="presParOf" srcId="{BC7778B2-CE1E-4E66-8BBA-0EA87DC73CA7}" destId="{F88C29D3-3A68-47FA-AC4A-38A19F1A9F5D}" srcOrd="8" destOrd="0" presId="urn:microsoft.com/office/officeart/2005/8/layout/bProcess3"/>
    <dgm:cxn modelId="{D8B215C6-7C68-41D9-ADD2-04358E8BF07F}" type="presParOf" srcId="{BC7778B2-CE1E-4E66-8BBA-0EA87DC73CA7}" destId="{6D656C07-A264-4934-B589-87A3B8390064}" srcOrd="9" destOrd="0" presId="urn:microsoft.com/office/officeart/2005/8/layout/bProcess3"/>
    <dgm:cxn modelId="{7FADDE47-01E6-4CA5-B033-6E2878406B0A}" type="presParOf" srcId="{6D656C07-A264-4934-B589-87A3B8390064}" destId="{0984D0DC-9182-489A-A983-ADB6C56871B3}" srcOrd="0" destOrd="0" presId="urn:microsoft.com/office/officeart/2005/8/layout/bProcess3"/>
    <dgm:cxn modelId="{B69667C2-A1B4-4631-BEB9-A06723F7B7E8}" type="presParOf" srcId="{BC7778B2-CE1E-4E66-8BBA-0EA87DC73CA7}" destId="{C116DC43-CE05-4B24-BB6F-96ABF91FCBF9}" srcOrd="10" destOrd="0" presId="urn:microsoft.com/office/officeart/2005/8/layout/bProcess3"/>
    <dgm:cxn modelId="{93D12FF9-5F20-4DAA-B800-CA962675B7B1}" type="presParOf" srcId="{BC7778B2-CE1E-4E66-8BBA-0EA87DC73CA7}" destId="{2259FF99-9CF4-4A07-887A-AB875384C218}" srcOrd="11" destOrd="0" presId="urn:microsoft.com/office/officeart/2005/8/layout/bProcess3"/>
    <dgm:cxn modelId="{2F7E253E-6602-4758-8624-F3F12B564D45}" type="presParOf" srcId="{2259FF99-9CF4-4A07-887A-AB875384C218}" destId="{C63EDFD4-29A5-4E1E-8166-C37AC4E53BFC}" srcOrd="0" destOrd="0" presId="urn:microsoft.com/office/officeart/2005/8/layout/bProcess3"/>
    <dgm:cxn modelId="{52018DFD-EB85-4A46-AABE-68861B6ED94F}" type="presParOf" srcId="{BC7778B2-CE1E-4E66-8BBA-0EA87DC73CA7}" destId="{D5E8FBBA-9079-42BF-A478-4F340873F0E7}"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933C6E-4DD6-4ACF-80AE-5BEE9A4F7331}"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s-EC"/>
        </a:p>
      </dgm:t>
    </dgm:pt>
    <dgm:pt modelId="{C9FA18D7-8964-45C4-A6EB-18D4176DD67F}">
      <dgm:prSet phldrT="[Texto]" custT="1"/>
      <dgm:spPr/>
      <dgm:t>
        <a:bodyPr/>
        <a:lstStyle/>
        <a:p>
          <a:r>
            <a:rPr lang="es-EC" sz="1600" b="1" dirty="0">
              <a:solidFill>
                <a:schemeClr val="tx1"/>
              </a:solidFill>
              <a:latin typeface="Times New Roman" pitchFamily="18" charset="0"/>
              <a:cs typeface="Times New Roman" pitchFamily="18" charset="0"/>
            </a:rPr>
            <a:t>Enfoque de Investigación </a:t>
          </a:r>
        </a:p>
      </dgm:t>
    </dgm:pt>
    <dgm:pt modelId="{6BD19E84-5F53-4342-AD64-C79AF4308422}" type="parTrans" cxnId="{02DC9FA7-D943-474C-B14C-4C3F6F5C349F}">
      <dgm:prSet/>
      <dgm:spPr/>
      <dgm:t>
        <a:bodyPr/>
        <a:lstStyle/>
        <a:p>
          <a:endParaRPr lang="es-EC" sz="1600">
            <a:solidFill>
              <a:schemeClr val="tx1"/>
            </a:solidFill>
          </a:endParaRPr>
        </a:p>
      </dgm:t>
    </dgm:pt>
    <dgm:pt modelId="{97617410-7515-486F-A3B6-7B3472FF068D}" type="sibTrans" cxnId="{02DC9FA7-D943-474C-B14C-4C3F6F5C349F}">
      <dgm:prSet/>
      <dgm:spPr/>
      <dgm:t>
        <a:bodyPr/>
        <a:lstStyle/>
        <a:p>
          <a:endParaRPr lang="es-EC" sz="1600">
            <a:solidFill>
              <a:schemeClr val="tx1"/>
            </a:solidFill>
          </a:endParaRPr>
        </a:p>
      </dgm:t>
    </dgm:pt>
    <dgm:pt modelId="{EEA3DDC6-8235-4276-80A7-D79F5C5A944C}">
      <dgm:prSet phldrT="[Texto]" custT="1"/>
      <dgm:spPr/>
      <dgm:t>
        <a:bodyPr/>
        <a:lstStyle/>
        <a:p>
          <a:r>
            <a:rPr lang="es-EC" sz="1600" dirty="0">
              <a:solidFill>
                <a:schemeClr val="tx1"/>
              </a:solidFill>
              <a:latin typeface="Times New Roman" pitchFamily="18" charset="0"/>
              <a:cs typeface="Times New Roman" pitchFamily="18" charset="0"/>
            </a:rPr>
            <a:t>Cuantitativo</a:t>
          </a:r>
        </a:p>
      </dgm:t>
    </dgm:pt>
    <dgm:pt modelId="{ADAAE767-37FF-40B8-9C29-B20FC557048D}" type="parTrans" cxnId="{F44A8FA8-541C-48E3-86E0-A37BEFAFD881}">
      <dgm:prSet/>
      <dgm:spPr/>
      <dgm:t>
        <a:bodyPr/>
        <a:lstStyle/>
        <a:p>
          <a:endParaRPr lang="es-EC" sz="1600">
            <a:solidFill>
              <a:schemeClr val="tx1"/>
            </a:solidFill>
          </a:endParaRPr>
        </a:p>
      </dgm:t>
    </dgm:pt>
    <dgm:pt modelId="{EE2EB429-CC7D-4B92-8E99-D26A12452A34}" type="sibTrans" cxnId="{F44A8FA8-541C-48E3-86E0-A37BEFAFD881}">
      <dgm:prSet/>
      <dgm:spPr/>
      <dgm:t>
        <a:bodyPr/>
        <a:lstStyle/>
        <a:p>
          <a:endParaRPr lang="es-EC" sz="1600">
            <a:solidFill>
              <a:schemeClr val="tx1"/>
            </a:solidFill>
          </a:endParaRPr>
        </a:p>
      </dgm:t>
    </dgm:pt>
    <dgm:pt modelId="{D53FFDA7-0173-45E0-9873-5CC0E8EFD156}">
      <dgm:prSet phldrT="[Texto]" custT="1"/>
      <dgm:spPr/>
      <dgm:t>
        <a:bodyPr/>
        <a:lstStyle/>
        <a:p>
          <a:r>
            <a:rPr lang="es-EC" sz="1600" dirty="0">
              <a:solidFill>
                <a:schemeClr val="tx1"/>
              </a:solidFill>
              <a:latin typeface="Times New Roman" pitchFamily="18" charset="0"/>
              <a:cs typeface="Times New Roman" pitchFamily="18" charset="0"/>
            </a:rPr>
            <a:t>Encuesta</a:t>
          </a:r>
        </a:p>
      </dgm:t>
    </dgm:pt>
    <dgm:pt modelId="{8C301C7C-4A22-40DB-A089-0965E9AC73C0}" type="parTrans" cxnId="{DF81BD44-677B-4396-8814-AE6792D37A24}">
      <dgm:prSet/>
      <dgm:spPr/>
      <dgm:t>
        <a:bodyPr/>
        <a:lstStyle/>
        <a:p>
          <a:endParaRPr lang="es-EC" sz="1600">
            <a:solidFill>
              <a:schemeClr val="tx1"/>
            </a:solidFill>
          </a:endParaRPr>
        </a:p>
      </dgm:t>
    </dgm:pt>
    <dgm:pt modelId="{990FB99F-EDFE-4257-A56C-7AEAB35591EC}" type="sibTrans" cxnId="{DF81BD44-677B-4396-8814-AE6792D37A24}">
      <dgm:prSet/>
      <dgm:spPr/>
      <dgm:t>
        <a:bodyPr/>
        <a:lstStyle/>
        <a:p>
          <a:endParaRPr lang="es-EC" sz="1600">
            <a:solidFill>
              <a:schemeClr val="tx1"/>
            </a:solidFill>
          </a:endParaRPr>
        </a:p>
      </dgm:t>
    </dgm:pt>
    <dgm:pt modelId="{7DD4A3AE-C186-4411-8DCA-CD5B20F65FA8}">
      <dgm:prSet phldrT="[Texto]" custT="1"/>
      <dgm:spPr/>
      <dgm:t>
        <a:bodyPr/>
        <a:lstStyle/>
        <a:p>
          <a:r>
            <a:rPr lang="es-EC" sz="1600" b="1" dirty="0">
              <a:solidFill>
                <a:schemeClr val="tx1"/>
              </a:solidFill>
              <a:latin typeface="Times New Roman" pitchFamily="18" charset="0"/>
              <a:cs typeface="Times New Roman" pitchFamily="18" charset="0"/>
            </a:rPr>
            <a:t>Tipología de la Investigación</a:t>
          </a:r>
        </a:p>
      </dgm:t>
    </dgm:pt>
    <dgm:pt modelId="{19550FED-25D5-4B2C-919B-021B6D1B73B4}" type="parTrans" cxnId="{C8EFD588-2553-4DED-A1BD-26C2534945E1}">
      <dgm:prSet/>
      <dgm:spPr/>
      <dgm:t>
        <a:bodyPr/>
        <a:lstStyle/>
        <a:p>
          <a:endParaRPr lang="es-ES" sz="1600">
            <a:solidFill>
              <a:schemeClr val="tx1"/>
            </a:solidFill>
          </a:endParaRPr>
        </a:p>
      </dgm:t>
    </dgm:pt>
    <dgm:pt modelId="{B616AEA9-4FE0-4C27-A3B6-92F181CFC97E}" type="sibTrans" cxnId="{C8EFD588-2553-4DED-A1BD-26C2534945E1}">
      <dgm:prSet/>
      <dgm:spPr/>
      <dgm:t>
        <a:bodyPr/>
        <a:lstStyle/>
        <a:p>
          <a:endParaRPr lang="es-ES" sz="1600">
            <a:solidFill>
              <a:schemeClr val="tx1"/>
            </a:solidFill>
          </a:endParaRPr>
        </a:p>
      </dgm:t>
    </dgm:pt>
    <dgm:pt modelId="{D5F46465-E2B9-4A30-AD5B-C1D6C8F857D8}">
      <dgm:prSet phldrT="[Texto]" custT="1"/>
      <dgm:spPr/>
      <dgm:t>
        <a:bodyPr/>
        <a:lstStyle/>
        <a:p>
          <a:r>
            <a:rPr lang="es-EC" sz="1600" dirty="0">
              <a:solidFill>
                <a:schemeClr val="tx1"/>
              </a:solidFill>
              <a:latin typeface="Times New Roman" pitchFamily="18" charset="0"/>
              <a:cs typeface="Times New Roman" pitchFamily="18" charset="0"/>
            </a:rPr>
            <a:t>Por su finalidad: Básica</a:t>
          </a:r>
        </a:p>
      </dgm:t>
    </dgm:pt>
    <dgm:pt modelId="{33C17D88-972F-47E1-B302-01CF888D9804}" type="parTrans" cxnId="{723DA039-E493-46FF-9BD8-CC91222598DD}">
      <dgm:prSet/>
      <dgm:spPr/>
      <dgm:t>
        <a:bodyPr/>
        <a:lstStyle/>
        <a:p>
          <a:endParaRPr lang="es-ES" sz="1600">
            <a:solidFill>
              <a:schemeClr val="tx1"/>
            </a:solidFill>
          </a:endParaRPr>
        </a:p>
      </dgm:t>
    </dgm:pt>
    <dgm:pt modelId="{7A3FEFC9-5F39-4978-A4D5-CA7605D06320}" type="sibTrans" cxnId="{723DA039-E493-46FF-9BD8-CC91222598DD}">
      <dgm:prSet/>
      <dgm:spPr/>
      <dgm:t>
        <a:bodyPr/>
        <a:lstStyle/>
        <a:p>
          <a:endParaRPr lang="es-ES" sz="1600">
            <a:solidFill>
              <a:schemeClr val="tx1"/>
            </a:solidFill>
          </a:endParaRPr>
        </a:p>
      </dgm:t>
    </dgm:pt>
    <dgm:pt modelId="{70F5E20E-FCDA-4F25-B409-32F558F82784}">
      <dgm:prSet phldrT="[Texto]" custT="1"/>
      <dgm:spPr/>
      <dgm:t>
        <a:bodyPr/>
        <a:lstStyle/>
        <a:p>
          <a:r>
            <a:rPr lang="es-EC" sz="1600" dirty="0">
              <a:solidFill>
                <a:schemeClr val="tx1"/>
              </a:solidFill>
              <a:latin typeface="Times New Roman" pitchFamily="18" charset="0"/>
              <a:cs typeface="Times New Roman" pitchFamily="18" charset="0"/>
            </a:rPr>
            <a:t>Por  las fuentes de información: Investigación de Campo</a:t>
          </a:r>
        </a:p>
      </dgm:t>
    </dgm:pt>
    <dgm:pt modelId="{9C3F980F-91A3-4AD0-B9A2-65ECCAF6E571}" type="parTrans" cxnId="{B5015C12-44E3-4F6B-99AA-571881E1FBC4}">
      <dgm:prSet/>
      <dgm:spPr/>
      <dgm:t>
        <a:bodyPr/>
        <a:lstStyle/>
        <a:p>
          <a:endParaRPr lang="es-ES" sz="1600">
            <a:solidFill>
              <a:schemeClr val="tx1"/>
            </a:solidFill>
          </a:endParaRPr>
        </a:p>
      </dgm:t>
    </dgm:pt>
    <dgm:pt modelId="{03350A4B-32A3-4EB8-9163-83C0142F1622}" type="sibTrans" cxnId="{B5015C12-44E3-4F6B-99AA-571881E1FBC4}">
      <dgm:prSet/>
      <dgm:spPr/>
      <dgm:t>
        <a:bodyPr/>
        <a:lstStyle/>
        <a:p>
          <a:endParaRPr lang="es-ES" sz="1600">
            <a:solidFill>
              <a:schemeClr val="tx1"/>
            </a:solidFill>
          </a:endParaRPr>
        </a:p>
      </dgm:t>
    </dgm:pt>
    <dgm:pt modelId="{8330CBE2-4D73-4B4D-93D5-03F02601DF5D}">
      <dgm:prSet phldrT="[Texto]" custT="1"/>
      <dgm:spPr/>
      <dgm:t>
        <a:bodyPr/>
        <a:lstStyle/>
        <a:p>
          <a:r>
            <a:rPr lang="es-ES" sz="1600" b="1" dirty="0">
              <a:solidFill>
                <a:schemeClr val="tx1"/>
              </a:solidFill>
              <a:latin typeface="Times New Roman" pitchFamily="18" charset="0"/>
              <a:cs typeface="Times New Roman" pitchFamily="18" charset="0"/>
            </a:rPr>
            <a:t>Instrumentos de Recolección de Información </a:t>
          </a:r>
          <a:endParaRPr lang="es-EC" sz="1600" b="1" dirty="0">
            <a:solidFill>
              <a:schemeClr val="tx1"/>
            </a:solidFill>
            <a:latin typeface="Times New Roman" pitchFamily="18" charset="0"/>
            <a:cs typeface="Times New Roman" pitchFamily="18" charset="0"/>
          </a:endParaRPr>
        </a:p>
      </dgm:t>
    </dgm:pt>
    <dgm:pt modelId="{A48E7E82-A3D9-4485-963F-FA0817DF946E}" type="sibTrans" cxnId="{08F0A7EA-C31C-4896-A8F2-BE89C83A2B4C}">
      <dgm:prSet/>
      <dgm:spPr/>
      <dgm:t>
        <a:bodyPr/>
        <a:lstStyle/>
        <a:p>
          <a:endParaRPr lang="es-EC" sz="1600">
            <a:solidFill>
              <a:schemeClr val="tx1"/>
            </a:solidFill>
          </a:endParaRPr>
        </a:p>
      </dgm:t>
    </dgm:pt>
    <dgm:pt modelId="{E53ACE32-2097-4C8E-B533-21C9D52889E9}" type="parTrans" cxnId="{08F0A7EA-C31C-4896-A8F2-BE89C83A2B4C}">
      <dgm:prSet/>
      <dgm:spPr/>
      <dgm:t>
        <a:bodyPr/>
        <a:lstStyle/>
        <a:p>
          <a:endParaRPr lang="es-EC" sz="1600">
            <a:solidFill>
              <a:schemeClr val="tx1"/>
            </a:solidFill>
          </a:endParaRPr>
        </a:p>
      </dgm:t>
    </dgm:pt>
    <dgm:pt modelId="{4649AFB9-DDEF-4071-A9BF-840AA5DCC344}">
      <dgm:prSet phldrT="[Texto]" custT="1"/>
      <dgm:spPr/>
      <dgm:t>
        <a:bodyPr/>
        <a:lstStyle/>
        <a:p>
          <a:r>
            <a:rPr lang="es-EC" sz="1600">
              <a:solidFill>
                <a:schemeClr val="tx1"/>
              </a:solidFill>
              <a:latin typeface="Times New Roman" pitchFamily="18" charset="0"/>
              <a:cs typeface="Times New Roman" pitchFamily="18" charset="0"/>
            </a:rPr>
            <a:t>Por las unidades de análisis: Investigación In situ</a:t>
          </a:r>
          <a:endParaRPr lang="es-EC" sz="1600" dirty="0">
            <a:solidFill>
              <a:schemeClr val="tx1"/>
            </a:solidFill>
            <a:latin typeface="Times New Roman" pitchFamily="18" charset="0"/>
            <a:cs typeface="Times New Roman" pitchFamily="18" charset="0"/>
          </a:endParaRPr>
        </a:p>
      </dgm:t>
    </dgm:pt>
    <dgm:pt modelId="{6B2FE08E-E796-4EC3-87E0-710BDE93855B}" type="parTrans" cxnId="{49B2A3C8-EFC9-4D4D-9CD2-1F2FF286A271}">
      <dgm:prSet/>
      <dgm:spPr/>
      <dgm:t>
        <a:bodyPr/>
        <a:lstStyle/>
        <a:p>
          <a:endParaRPr lang="es-ES" sz="1600">
            <a:solidFill>
              <a:schemeClr val="tx1"/>
            </a:solidFill>
          </a:endParaRPr>
        </a:p>
      </dgm:t>
    </dgm:pt>
    <dgm:pt modelId="{1C2D09FF-E735-4427-B19B-1D12AF248714}" type="sibTrans" cxnId="{49B2A3C8-EFC9-4D4D-9CD2-1F2FF286A271}">
      <dgm:prSet/>
      <dgm:spPr/>
      <dgm:t>
        <a:bodyPr/>
        <a:lstStyle/>
        <a:p>
          <a:endParaRPr lang="es-ES" sz="1600">
            <a:solidFill>
              <a:schemeClr val="tx1"/>
            </a:solidFill>
          </a:endParaRPr>
        </a:p>
      </dgm:t>
    </dgm:pt>
    <dgm:pt modelId="{03D3C1C1-DEB7-43C2-9F76-0843B04B83CF}">
      <dgm:prSet phldrT="[Texto]" custT="1"/>
      <dgm:spPr/>
      <dgm:t>
        <a:bodyPr/>
        <a:lstStyle/>
        <a:p>
          <a:r>
            <a:rPr lang="es-EC" sz="1600" dirty="0">
              <a:solidFill>
                <a:schemeClr val="tx1"/>
              </a:solidFill>
              <a:latin typeface="Times New Roman" pitchFamily="18" charset="0"/>
              <a:cs typeface="Times New Roman" pitchFamily="18" charset="0"/>
            </a:rPr>
            <a:t> Por el control de las variables: Investigación no experimental</a:t>
          </a:r>
        </a:p>
      </dgm:t>
    </dgm:pt>
    <dgm:pt modelId="{A6C0630D-2731-4E52-A677-F2CD978BE959}" type="parTrans" cxnId="{D48F01F5-F9C5-4FFB-B491-C38B22782502}">
      <dgm:prSet/>
      <dgm:spPr/>
      <dgm:t>
        <a:bodyPr/>
        <a:lstStyle/>
        <a:p>
          <a:endParaRPr lang="es-ES" sz="1600">
            <a:solidFill>
              <a:schemeClr val="tx1"/>
            </a:solidFill>
          </a:endParaRPr>
        </a:p>
      </dgm:t>
    </dgm:pt>
    <dgm:pt modelId="{4AA4C5B9-9549-4B58-B8EF-7DDCE04FD047}" type="sibTrans" cxnId="{D48F01F5-F9C5-4FFB-B491-C38B22782502}">
      <dgm:prSet/>
      <dgm:spPr/>
      <dgm:t>
        <a:bodyPr/>
        <a:lstStyle/>
        <a:p>
          <a:endParaRPr lang="es-ES" sz="1600">
            <a:solidFill>
              <a:schemeClr val="tx1"/>
            </a:solidFill>
          </a:endParaRPr>
        </a:p>
      </dgm:t>
    </dgm:pt>
    <dgm:pt modelId="{6AB875A5-FAEC-4B30-B849-A3FAEDFA9CC2}">
      <dgm:prSet phldrT="[Texto]" custT="1"/>
      <dgm:spPr/>
      <dgm:t>
        <a:bodyPr/>
        <a:lstStyle/>
        <a:p>
          <a:r>
            <a:rPr lang="es-EC" sz="1600" dirty="0">
              <a:solidFill>
                <a:schemeClr val="tx1"/>
              </a:solidFill>
              <a:latin typeface="Times New Roman" pitchFamily="18" charset="0"/>
              <a:cs typeface="Times New Roman" pitchFamily="18" charset="0"/>
            </a:rPr>
            <a:t>Por el alcance: Investigación Descriptiva</a:t>
          </a:r>
        </a:p>
      </dgm:t>
    </dgm:pt>
    <dgm:pt modelId="{788A8FA6-06FE-4687-BECE-84920A8748AA}" type="parTrans" cxnId="{61528951-D981-405F-B450-804BAAD53691}">
      <dgm:prSet/>
      <dgm:spPr/>
      <dgm:t>
        <a:bodyPr/>
        <a:lstStyle/>
        <a:p>
          <a:endParaRPr lang="es-ES" sz="1600">
            <a:solidFill>
              <a:schemeClr val="tx1"/>
            </a:solidFill>
          </a:endParaRPr>
        </a:p>
      </dgm:t>
    </dgm:pt>
    <dgm:pt modelId="{F547B647-2ACF-40FE-B57A-F44B8D060EFE}" type="sibTrans" cxnId="{61528951-D981-405F-B450-804BAAD53691}">
      <dgm:prSet/>
      <dgm:spPr/>
      <dgm:t>
        <a:bodyPr/>
        <a:lstStyle/>
        <a:p>
          <a:endParaRPr lang="es-ES" sz="1600">
            <a:solidFill>
              <a:schemeClr val="tx1"/>
            </a:solidFill>
          </a:endParaRPr>
        </a:p>
      </dgm:t>
    </dgm:pt>
    <dgm:pt modelId="{D190AD09-E93F-48DB-802E-F381E49DA22A}">
      <dgm:prSet phldrT="[Texto]" custT="1"/>
      <dgm:spPr/>
      <dgm:t>
        <a:bodyPr/>
        <a:lstStyle/>
        <a:p>
          <a:r>
            <a:rPr lang="es-EC" sz="1600" dirty="0">
              <a:solidFill>
                <a:schemeClr val="tx1"/>
              </a:solidFill>
              <a:latin typeface="Times New Roman" pitchFamily="18" charset="0"/>
              <a:cs typeface="Times New Roman" pitchFamily="18" charset="0"/>
            </a:rPr>
            <a:t>Población </a:t>
          </a:r>
        </a:p>
      </dgm:t>
    </dgm:pt>
    <dgm:pt modelId="{649D0D32-3132-4450-9359-E020CFC2530A}" type="parTrans" cxnId="{024F1322-4F96-4171-9F25-F65AFCC05E90}">
      <dgm:prSet/>
      <dgm:spPr/>
      <dgm:t>
        <a:bodyPr/>
        <a:lstStyle/>
        <a:p>
          <a:endParaRPr lang="es-ES" sz="1600">
            <a:solidFill>
              <a:schemeClr val="tx1"/>
            </a:solidFill>
          </a:endParaRPr>
        </a:p>
      </dgm:t>
    </dgm:pt>
    <dgm:pt modelId="{152A6B16-330A-44B9-92E2-047BF6FAA9DC}" type="sibTrans" cxnId="{024F1322-4F96-4171-9F25-F65AFCC05E90}">
      <dgm:prSet/>
      <dgm:spPr/>
      <dgm:t>
        <a:bodyPr/>
        <a:lstStyle/>
        <a:p>
          <a:endParaRPr lang="es-ES" sz="1600">
            <a:solidFill>
              <a:schemeClr val="tx1"/>
            </a:solidFill>
          </a:endParaRPr>
        </a:p>
      </dgm:t>
    </dgm:pt>
    <dgm:pt modelId="{326AA6AC-A867-4F30-BE80-22BDCA0AC441}">
      <dgm:prSet phldrT="[Texto]" custT="1"/>
      <dgm:spPr/>
      <dgm:t>
        <a:bodyPr/>
        <a:lstStyle/>
        <a:p>
          <a:r>
            <a:rPr lang="es-EC" sz="1600" b="1" dirty="0">
              <a:solidFill>
                <a:schemeClr val="tx1"/>
              </a:solidFill>
              <a:latin typeface="Times New Roman" pitchFamily="18" charset="0"/>
              <a:cs typeface="Times New Roman" pitchFamily="18" charset="0"/>
            </a:rPr>
            <a:t>Cobertura de las unidades de análisis</a:t>
          </a:r>
        </a:p>
      </dgm:t>
    </dgm:pt>
    <dgm:pt modelId="{0372FEA9-5A7B-4F86-893F-6EEB32D76991}" type="parTrans" cxnId="{1AE7820C-DE67-4863-BDFD-8B1404462FA0}">
      <dgm:prSet/>
      <dgm:spPr/>
      <dgm:t>
        <a:bodyPr/>
        <a:lstStyle/>
        <a:p>
          <a:endParaRPr lang="es-ES" sz="1600">
            <a:solidFill>
              <a:schemeClr val="tx1"/>
            </a:solidFill>
          </a:endParaRPr>
        </a:p>
      </dgm:t>
    </dgm:pt>
    <dgm:pt modelId="{6D9CC222-0661-4E3C-9989-742D9776D3F7}" type="sibTrans" cxnId="{1AE7820C-DE67-4863-BDFD-8B1404462FA0}">
      <dgm:prSet/>
      <dgm:spPr/>
      <dgm:t>
        <a:bodyPr/>
        <a:lstStyle/>
        <a:p>
          <a:endParaRPr lang="es-ES" sz="1600">
            <a:solidFill>
              <a:schemeClr val="tx1"/>
            </a:solidFill>
          </a:endParaRPr>
        </a:p>
      </dgm:t>
    </dgm:pt>
    <dgm:pt modelId="{CACBE573-4E4D-4D47-9806-C729D901695D}">
      <dgm:prSet phldrT="[Texto]" custT="1"/>
      <dgm:spPr/>
      <dgm:t>
        <a:bodyPr/>
        <a:lstStyle/>
        <a:p>
          <a:r>
            <a:rPr lang="es-EC" sz="1600" dirty="0">
              <a:solidFill>
                <a:schemeClr val="tx1"/>
              </a:solidFill>
              <a:latin typeface="Times New Roman" pitchFamily="18" charset="0"/>
              <a:cs typeface="Times New Roman" pitchFamily="18" charset="0"/>
            </a:rPr>
            <a:t>Censo</a:t>
          </a:r>
        </a:p>
      </dgm:t>
    </dgm:pt>
    <dgm:pt modelId="{D01DF800-F947-4E8D-A176-1CB467025145}" type="parTrans" cxnId="{94D98AD4-F32E-435F-9992-5AC36A7A4316}">
      <dgm:prSet/>
      <dgm:spPr/>
      <dgm:t>
        <a:bodyPr/>
        <a:lstStyle/>
        <a:p>
          <a:endParaRPr lang="es-ES" sz="1600">
            <a:solidFill>
              <a:schemeClr val="tx1"/>
            </a:solidFill>
          </a:endParaRPr>
        </a:p>
      </dgm:t>
    </dgm:pt>
    <dgm:pt modelId="{DD51FD69-EBD7-474B-8BA3-1F22863F1CBB}" type="sibTrans" cxnId="{94D98AD4-F32E-435F-9992-5AC36A7A4316}">
      <dgm:prSet/>
      <dgm:spPr/>
      <dgm:t>
        <a:bodyPr/>
        <a:lstStyle/>
        <a:p>
          <a:endParaRPr lang="es-ES" sz="1600">
            <a:solidFill>
              <a:schemeClr val="tx1"/>
            </a:solidFill>
          </a:endParaRPr>
        </a:p>
      </dgm:t>
    </dgm:pt>
    <dgm:pt modelId="{ADC16FE2-F387-4C33-9700-D862FDB5DEC1}">
      <dgm:prSet phldrT="[Texto]" custT="1"/>
      <dgm:spPr/>
      <dgm:t>
        <a:bodyPr/>
        <a:lstStyle/>
        <a:p>
          <a:r>
            <a:rPr lang="es-EC" sz="1600" dirty="0">
              <a:solidFill>
                <a:schemeClr val="tx1"/>
              </a:solidFill>
              <a:latin typeface="Times New Roman" pitchFamily="18" charset="0"/>
              <a:cs typeface="Times New Roman" pitchFamily="18" charset="0"/>
            </a:rPr>
            <a:t>Estadística Descriptiva</a:t>
          </a:r>
        </a:p>
      </dgm:t>
    </dgm:pt>
    <dgm:pt modelId="{DCC837C7-B739-4DB7-89DF-6B218DC9DD0C}" type="parTrans" cxnId="{0A0E1CC3-D2E7-4986-AFA9-F7118570EA75}">
      <dgm:prSet/>
      <dgm:spPr/>
      <dgm:t>
        <a:bodyPr/>
        <a:lstStyle/>
        <a:p>
          <a:endParaRPr lang="es-ES" sz="1600">
            <a:solidFill>
              <a:schemeClr val="tx1"/>
            </a:solidFill>
          </a:endParaRPr>
        </a:p>
      </dgm:t>
    </dgm:pt>
    <dgm:pt modelId="{950EAF00-9085-4D12-A2E9-CE3B50055008}" type="sibTrans" cxnId="{0A0E1CC3-D2E7-4986-AFA9-F7118570EA75}">
      <dgm:prSet/>
      <dgm:spPr/>
      <dgm:t>
        <a:bodyPr/>
        <a:lstStyle/>
        <a:p>
          <a:endParaRPr lang="es-ES" sz="1600">
            <a:solidFill>
              <a:schemeClr val="tx1"/>
            </a:solidFill>
          </a:endParaRPr>
        </a:p>
      </dgm:t>
    </dgm:pt>
    <dgm:pt modelId="{716B2B91-0F84-4E49-8F7F-EE11A6DEFE70}">
      <dgm:prSet phldrT="[Texto]" custT="1"/>
      <dgm:spPr/>
      <dgm:t>
        <a:bodyPr/>
        <a:lstStyle/>
        <a:p>
          <a:r>
            <a:rPr lang="es-ES" sz="1600" b="1" dirty="0">
              <a:solidFill>
                <a:schemeClr val="tx1"/>
              </a:solidFill>
              <a:latin typeface="Times New Roman" pitchFamily="18" charset="0"/>
              <a:cs typeface="Times New Roman" pitchFamily="18" charset="0"/>
            </a:rPr>
            <a:t>Procedimiento para tratamiento y análisis de información </a:t>
          </a:r>
          <a:endParaRPr lang="es-EC" sz="1600" b="1" dirty="0">
            <a:solidFill>
              <a:schemeClr val="tx1"/>
            </a:solidFill>
            <a:latin typeface="Times New Roman" pitchFamily="18" charset="0"/>
            <a:cs typeface="Times New Roman" pitchFamily="18" charset="0"/>
          </a:endParaRPr>
        </a:p>
      </dgm:t>
    </dgm:pt>
    <dgm:pt modelId="{6C700F75-36C2-4D6D-BFF8-79457227659D}" type="parTrans" cxnId="{261234F5-95C3-4B39-B37F-E9EEC7EA5710}">
      <dgm:prSet/>
      <dgm:spPr/>
      <dgm:t>
        <a:bodyPr/>
        <a:lstStyle/>
        <a:p>
          <a:endParaRPr lang="es-ES" sz="1600">
            <a:solidFill>
              <a:schemeClr val="tx1"/>
            </a:solidFill>
          </a:endParaRPr>
        </a:p>
      </dgm:t>
    </dgm:pt>
    <dgm:pt modelId="{CD7745F6-F8AB-4C17-B817-FE2DDD536317}" type="sibTrans" cxnId="{261234F5-95C3-4B39-B37F-E9EEC7EA5710}">
      <dgm:prSet/>
      <dgm:spPr/>
      <dgm:t>
        <a:bodyPr/>
        <a:lstStyle/>
        <a:p>
          <a:endParaRPr lang="es-ES" sz="1600">
            <a:solidFill>
              <a:schemeClr val="tx1"/>
            </a:solidFill>
          </a:endParaRPr>
        </a:p>
      </dgm:t>
    </dgm:pt>
    <dgm:pt modelId="{21EDC055-B251-44DA-A80D-F1A7126B7FE8}" type="pres">
      <dgm:prSet presAssocID="{A5933C6E-4DD6-4ACF-80AE-5BEE9A4F7331}" presName="Name0" presStyleCnt="0">
        <dgm:presLayoutVars>
          <dgm:dir/>
          <dgm:animLvl val="lvl"/>
          <dgm:resizeHandles val="exact"/>
        </dgm:presLayoutVars>
      </dgm:prSet>
      <dgm:spPr/>
      <dgm:t>
        <a:bodyPr/>
        <a:lstStyle/>
        <a:p>
          <a:endParaRPr lang="es-ES"/>
        </a:p>
      </dgm:t>
    </dgm:pt>
    <dgm:pt modelId="{42F1C219-2776-4385-8F1C-C5113733B9AF}" type="pres">
      <dgm:prSet presAssocID="{C9FA18D7-8964-45C4-A6EB-18D4176DD67F}" presName="linNode" presStyleCnt="0"/>
      <dgm:spPr/>
    </dgm:pt>
    <dgm:pt modelId="{CFF3DC39-D7F2-4C4E-BFCE-80FD057130DC}" type="pres">
      <dgm:prSet presAssocID="{C9FA18D7-8964-45C4-A6EB-18D4176DD67F}" presName="parentText" presStyleLbl="node1" presStyleIdx="0" presStyleCnt="5" custScaleX="62242">
        <dgm:presLayoutVars>
          <dgm:chMax val="1"/>
          <dgm:bulletEnabled val="1"/>
        </dgm:presLayoutVars>
      </dgm:prSet>
      <dgm:spPr/>
      <dgm:t>
        <a:bodyPr/>
        <a:lstStyle/>
        <a:p>
          <a:endParaRPr lang="es-ES"/>
        </a:p>
      </dgm:t>
    </dgm:pt>
    <dgm:pt modelId="{87E912A8-3C2C-4F91-87B1-93432B92D848}" type="pres">
      <dgm:prSet presAssocID="{C9FA18D7-8964-45C4-A6EB-18D4176DD67F}" presName="descendantText" presStyleLbl="alignAccFollowNode1" presStyleIdx="0" presStyleCnt="5">
        <dgm:presLayoutVars>
          <dgm:bulletEnabled val="1"/>
        </dgm:presLayoutVars>
      </dgm:prSet>
      <dgm:spPr/>
      <dgm:t>
        <a:bodyPr/>
        <a:lstStyle/>
        <a:p>
          <a:endParaRPr lang="es-ES"/>
        </a:p>
      </dgm:t>
    </dgm:pt>
    <dgm:pt modelId="{1AAA574F-2052-4A76-95BE-4967DCAB8F95}" type="pres">
      <dgm:prSet presAssocID="{97617410-7515-486F-A3B6-7B3472FF068D}" presName="sp" presStyleCnt="0"/>
      <dgm:spPr/>
    </dgm:pt>
    <dgm:pt modelId="{96DB0474-EEBE-47DA-90FA-BF595B3C5D27}" type="pres">
      <dgm:prSet presAssocID="{7DD4A3AE-C186-4411-8DCA-CD5B20F65FA8}" presName="linNode" presStyleCnt="0"/>
      <dgm:spPr/>
    </dgm:pt>
    <dgm:pt modelId="{82E716A5-B7F2-4D5E-8E83-6FF62D743132}" type="pres">
      <dgm:prSet presAssocID="{7DD4A3AE-C186-4411-8DCA-CD5B20F65FA8}" presName="parentText" presStyleLbl="node1" presStyleIdx="1" presStyleCnt="5" custScaleX="62401">
        <dgm:presLayoutVars>
          <dgm:chMax val="1"/>
          <dgm:bulletEnabled val="1"/>
        </dgm:presLayoutVars>
      </dgm:prSet>
      <dgm:spPr/>
      <dgm:t>
        <a:bodyPr/>
        <a:lstStyle/>
        <a:p>
          <a:endParaRPr lang="es-ES"/>
        </a:p>
      </dgm:t>
    </dgm:pt>
    <dgm:pt modelId="{713DA8D7-8B39-41E3-98C7-5F2952F583AC}" type="pres">
      <dgm:prSet presAssocID="{7DD4A3AE-C186-4411-8DCA-CD5B20F65FA8}" presName="descendantText" presStyleLbl="alignAccFollowNode1" presStyleIdx="1" presStyleCnt="5" custScaleY="213589">
        <dgm:presLayoutVars>
          <dgm:bulletEnabled val="1"/>
        </dgm:presLayoutVars>
      </dgm:prSet>
      <dgm:spPr/>
      <dgm:t>
        <a:bodyPr/>
        <a:lstStyle/>
        <a:p>
          <a:endParaRPr lang="es-ES"/>
        </a:p>
      </dgm:t>
    </dgm:pt>
    <dgm:pt modelId="{F12CF73E-EE18-4F60-9ED6-E316A192FE7E}" type="pres">
      <dgm:prSet presAssocID="{B616AEA9-4FE0-4C27-A3B6-92F181CFC97E}" presName="sp" presStyleCnt="0"/>
      <dgm:spPr/>
    </dgm:pt>
    <dgm:pt modelId="{89CEDCED-DED3-4CDF-9244-099D7CA8672D}" type="pres">
      <dgm:prSet presAssocID="{8330CBE2-4D73-4B4D-93D5-03F02601DF5D}" presName="linNode" presStyleCnt="0"/>
      <dgm:spPr/>
    </dgm:pt>
    <dgm:pt modelId="{888CB234-BC96-4CFE-B601-3C4068C6E7FE}" type="pres">
      <dgm:prSet presAssocID="{8330CBE2-4D73-4B4D-93D5-03F02601DF5D}" presName="parentText" presStyleLbl="node1" presStyleIdx="2" presStyleCnt="5" custScaleX="65585">
        <dgm:presLayoutVars>
          <dgm:chMax val="1"/>
          <dgm:bulletEnabled val="1"/>
        </dgm:presLayoutVars>
      </dgm:prSet>
      <dgm:spPr/>
      <dgm:t>
        <a:bodyPr/>
        <a:lstStyle/>
        <a:p>
          <a:endParaRPr lang="es-ES"/>
        </a:p>
      </dgm:t>
    </dgm:pt>
    <dgm:pt modelId="{8E829D18-4756-439A-86C7-16C3C766745D}" type="pres">
      <dgm:prSet presAssocID="{8330CBE2-4D73-4B4D-93D5-03F02601DF5D}" presName="descendantText" presStyleLbl="alignAccFollowNode1" presStyleIdx="2" presStyleCnt="5">
        <dgm:presLayoutVars>
          <dgm:bulletEnabled val="1"/>
        </dgm:presLayoutVars>
      </dgm:prSet>
      <dgm:spPr/>
      <dgm:t>
        <a:bodyPr/>
        <a:lstStyle/>
        <a:p>
          <a:endParaRPr lang="es-ES"/>
        </a:p>
      </dgm:t>
    </dgm:pt>
    <dgm:pt modelId="{7BA8060F-19F3-481F-8F16-759E214DD570}" type="pres">
      <dgm:prSet presAssocID="{A48E7E82-A3D9-4485-963F-FA0817DF946E}" presName="sp" presStyleCnt="0"/>
      <dgm:spPr/>
    </dgm:pt>
    <dgm:pt modelId="{4B3E2ACE-0FDE-4B9B-A6D1-948FD00AF5BF}" type="pres">
      <dgm:prSet presAssocID="{326AA6AC-A867-4F30-BE80-22BDCA0AC441}" presName="linNode" presStyleCnt="0"/>
      <dgm:spPr/>
    </dgm:pt>
    <dgm:pt modelId="{6EBBDBDD-4EBC-41DE-A298-44500BEF30CB}" type="pres">
      <dgm:prSet presAssocID="{326AA6AC-A867-4F30-BE80-22BDCA0AC441}" presName="parentText" presStyleLbl="node1" presStyleIdx="3" presStyleCnt="5" custScaleX="65585">
        <dgm:presLayoutVars>
          <dgm:chMax val="1"/>
          <dgm:bulletEnabled val="1"/>
        </dgm:presLayoutVars>
      </dgm:prSet>
      <dgm:spPr/>
      <dgm:t>
        <a:bodyPr/>
        <a:lstStyle/>
        <a:p>
          <a:endParaRPr lang="es-ES"/>
        </a:p>
      </dgm:t>
    </dgm:pt>
    <dgm:pt modelId="{46BA1024-FC9F-4E10-BC87-89BBC8A85EBE}" type="pres">
      <dgm:prSet presAssocID="{326AA6AC-A867-4F30-BE80-22BDCA0AC441}" presName="descendantText" presStyleLbl="alignAccFollowNode1" presStyleIdx="3" presStyleCnt="5">
        <dgm:presLayoutVars>
          <dgm:bulletEnabled val="1"/>
        </dgm:presLayoutVars>
      </dgm:prSet>
      <dgm:spPr/>
      <dgm:t>
        <a:bodyPr/>
        <a:lstStyle/>
        <a:p>
          <a:endParaRPr lang="es-ES"/>
        </a:p>
      </dgm:t>
    </dgm:pt>
    <dgm:pt modelId="{D0BD8F4B-68C4-4645-98EF-C761876A0A30}" type="pres">
      <dgm:prSet presAssocID="{6D9CC222-0661-4E3C-9989-742D9776D3F7}" presName="sp" presStyleCnt="0"/>
      <dgm:spPr/>
    </dgm:pt>
    <dgm:pt modelId="{E72491BD-C4F3-4DC3-88A1-A43E434022BA}" type="pres">
      <dgm:prSet presAssocID="{716B2B91-0F84-4E49-8F7F-EE11A6DEFE70}" presName="linNode" presStyleCnt="0"/>
      <dgm:spPr/>
    </dgm:pt>
    <dgm:pt modelId="{D68B91DA-E9DB-4714-BCC9-230F08D63C91}" type="pres">
      <dgm:prSet presAssocID="{716B2B91-0F84-4E49-8F7F-EE11A6DEFE70}" presName="parentText" presStyleLbl="node1" presStyleIdx="4" presStyleCnt="5" custScaleX="62416">
        <dgm:presLayoutVars>
          <dgm:chMax val="1"/>
          <dgm:bulletEnabled val="1"/>
        </dgm:presLayoutVars>
      </dgm:prSet>
      <dgm:spPr/>
      <dgm:t>
        <a:bodyPr/>
        <a:lstStyle/>
        <a:p>
          <a:endParaRPr lang="es-ES"/>
        </a:p>
      </dgm:t>
    </dgm:pt>
    <dgm:pt modelId="{79503879-6FD5-40F2-BECE-1594605D2313}" type="pres">
      <dgm:prSet presAssocID="{716B2B91-0F84-4E49-8F7F-EE11A6DEFE70}" presName="descendantText" presStyleLbl="alignAccFollowNode1" presStyleIdx="4" presStyleCnt="5" custScaleX="100098">
        <dgm:presLayoutVars>
          <dgm:bulletEnabled val="1"/>
        </dgm:presLayoutVars>
      </dgm:prSet>
      <dgm:spPr/>
      <dgm:t>
        <a:bodyPr/>
        <a:lstStyle/>
        <a:p>
          <a:endParaRPr lang="es-ES"/>
        </a:p>
      </dgm:t>
    </dgm:pt>
  </dgm:ptLst>
  <dgm:cxnLst>
    <dgm:cxn modelId="{DF81BD44-677B-4396-8814-AE6792D37A24}" srcId="{8330CBE2-4D73-4B4D-93D5-03F02601DF5D}" destId="{D53FFDA7-0173-45E0-9873-5CC0E8EFD156}" srcOrd="0" destOrd="0" parTransId="{8C301C7C-4A22-40DB-A089-0965E9AC73C0}" sibTransId="{990FB99F-EDFE-4257-A56C-7AEAB35591EC}"/>
    <dgm:cxn modelId="{24869CB4-1059-405A-8AA9-F220C9B0C616}" type="presOf" srcId="{6AB875A5-FAEC-4B30-B849-A3FAEDFA9CC2}" destId="{713DA8D7-8B39-41E3-98C7-5F2952F583AC}" srcOrd="0" destOrd="4" presId="urn:microsoft.com/office/officeart/2005/8/layout/vList5"/>
    <dgm:cxn modelId="{08F0A7EA-C31C-4896-A8F2-BE89C83A2B4C}" srcId="{A5933C6E-4DD6-4ACF-80AE-5BEE9A4F7331}" destId="{8330CBE2-4D73-4B4D-93D5-03F02601DF5D}" srcOrd="2" destOrd="0" parTransId="{E53ACE32-2097-4C8E-B533-21C9D52889E9}" sibTransId="{A48E7E82-A3D9-4485-963F-FA0817DF946E}"/>
    <dgm:cxn modelId="{191F17B7-7559-419C-8082-FFEE2E295658}" type="presOf" srcId="{EEA3DDC6-8235-4276-80A7-D79F5C5A944C}" destId="{87E912A8-3C2C-4F91-87B1-93432B92D848}" srcOrd="0" destOrd="0" presId="urn:microsoft.com/office/officeart/2005/8/layout/vList5"/>
    <dgm:cxn modelId="{D48F01F5-F9C5-4FFB-B491-C38B22782502}" srcId="{7DD4A3AE-C186-4411-8DCA-CD5B20F65FA8}" destId="{03D3C1C1-DEB7-43C2-9F76-0843B04B83CF}" srcOrd="3" destOrd="0" parTransId="{A6C0630D-2731-4E52-A677-F2CD978BE959}" sibTransId="{4AA4C5B9-9549-4B58-B8EF-7DDCE04FD047}"/>
    <dgm:cxn modelId="{D1738363-3FEE-477D-A350-EE53FE720314}" type="presOf" srcId="{A5933C6E-4DD6-4ACF-80AE-5BEE9A4F7331}" destId="{21EDC055-B251-44DA-A80D-F1A7126B7FE8}" srcOrd="0" destOrd="0" presId="urn:microsoft.com/office/officeart/2005/8/layout/vList5"/>
    <dgm:cxn modelId="{FCD2D030-41EE-49D3-8507-894A5B9D038A}" type="presOf" srcId="{ADC16FE2-F387-4C33-9700-D862FDB5DEC1}" destId="{79503879-6FD5-40F2-BECE-1594605D2313}" srcOrd="0" destOrd="0" presId="urn:microsoft.com/office/officeart/2005/8/layout/vList5"/>
    <dgm:cxn modelId="{7762E0A8-0C3C-4F40-8896-9C9DE6EE80C3}" type="presOf" srcId="{326AA6AC-A867-4F30-BE80-22BDCA0AC441}" destId="{6EBBDBDD-4EBC-41DE-A298-44500BEF30CB}" srcOrd="0" destOrd="0" presId="urn:microsoft.com/office/officeart/2005/8/layout/vList5"/>
    <dgm:cxn modelId="{C8EFD588-2553-4DED-A1BD-26C2534945E1}" srcId="{A5933C6E-4DD6-4ACF-80AE-5BEE9A4F7331}" destId="{7DD4A3AE-C186-4411-8DCA-CD5B20F65FA8}" srcOrd="1" destOrd="0" parTransId="{19550FED-25D5-4B2C-919B-021B6D1B73B4}" sibTransId="{B616AEA9-4FE0-4C27-A3B6-92F181CFC97E}"/>
    <dgm:cxn modelId="{969670C0-9301-4A14-A6BC-6E49854244EB}" type="presOf" srcId="{C9FA18D7-8964-45C4-A6EB-18D4176DD67F}" destId="{CFF3DC39-D7F2-4C4E-BFCE-80FD057130DC}" srcOrd="0" destOrd="0" presId="urn:microsoft.com/office/officeart/2005/8/layout/vList5"/>
    <dgm:cxn modelId="{723DA039-E493-46FF-9BD8-CC91222598DD}" srcId="{7DD4A3AE-C186-4411-8DCA-CD5B20F65FA8}" destId="{D5F46465-E2B9-4A30-AD5B-C1D6C8F857D8}" srcOrd="0" destOrd="0" parTransId="{33C17D88-972F-47E1-B302-01CF888D9804}" sibTransId="{7A3FEFC9-5F39-4978-A4D5-CA7605D06320}"/>
    <dgm:cxn modelId="{F44A8FA8-541C-48E3-86E0-A37BEFAFD881}" srcId="{C9FA18D7-8964-45C4-A6EB-18D4176DD67F}" destId="{EEA3DDC6-8235-4276-80A7-D79F5C5A944C}" srcOrd="0" destOrd="0" parTransId="{ADAAE767-37FF-40B8-9C29-B20FC557048D}" sibTransId="{EE2EB429-CC7D-4B92-8E99-D26A12452A34}"/>
    <dgm:cxn modelId="{0A0E1CC3-D2E7-4986-AFA9-F7118570EA75}" srcId="{716B2B91-0F84-4E49-8F7F-EE11A6DEFE70}" destId="{ADC16FE2-F387-4C33-9700-D862FDB5DEC1}" srcOrd="0" destOrd="0" parTransId="{DCC837C7-B739-4DB7-89DF-6B218DC9DD0C}" sibTransId="{950EAF00-9085-4D12-A2E9-CE3B50055008}"/>
    <dgm:cxn modelId="{02DC9FA7-D943-474C-B14C-4C3F6F5C349F}" srcId="{A5933C6E-4DD6-4ACF-80AE-5BEE9A4F7331}" destId="{C9FA18D7-8964-45C4-A6EB-18D4176DD67F}" srcOrd="0" destOrd="0" parTransId="{6BD19E84-5F53-4342-AD64-C79AF4308422}" sibTransId="{97617410-7515-486F-A3B6-7B3472FF068D}"/>
    <dgm:cxn modelId="{94D98AD4-F32E-435F-9992-5AC36A7A4316}" srcId="{326AA6AC-A867-4F30-BE80-22BDCA0AC441}" destId="{CACBE573-4E4D-4D47-9806-C729D901695D}" srcOrd="1" destOrd="0" parTransId="{D01DF800-F947-4E8D-A176-1CB467025145}" sibTransId="{DD51FD69-EBD7-474B-8BA3-1F22863F1CBB}"/>
    <dgm:cxn modelId="{B34AB693-F374-47EB-8A8B-5C8BE3AB3A71}" type="presOf" srcId="{4649AFB9-DDEF-4071-A9BF-840AA5DCC344}" destId="{713DA8D7-8B39-41E3-98C7-5F2952F583AC}" srcOrd="0" destOrd="2" presId="urn:microsoft.com/office/officeart/2005/8/layout/vList5"/>
    <dgm:cxn modelId="{4126FF6C-1EF4-4B5E-ACB3-D41D8F919AF0}" type="presOf" srcId="{716B2B91-0F84-4E49-8F7F-EE11A6DEFE70}" destId="{D68B91DA-E9DB-4714-BCC9-230F08D63C91}" srcOrd="0" destOrd="0" presId="urn:microsoft.com/office/officeart/2005/8/layout/vList5"/>
    <dgm:cxn modelId="{79613D7F-218F-4D46-8942-186DC85309DA}" type="presOf" srcId="{D190AD09-E93F-48DB-802E-F381E49DA22A}" destId="{46BA1024-FC9F-4E10-BC87-89BBC8A85EBE}" srcOrd="0" destOrd="0" presId="urn:microsoft.com/office/officeart/2005/8/layout/vList5"/>
    <dgm:cxn modelId="{49B2A3C8-EFC9-4D4D-9CD2-1F2FF286A271}" srcId="{7DD4A3AE-C186-4411-8DCA-CD5B20F65FA8}" destId="{4649AFB9-DDEF-4071-A9BF-840AA5DCC344}" srcOrd="2" destOrd="0" parTransId="{6B2FE08E-E796-4EC3-87E0-710BDE93855B}" sibTransId="{1C2D09FF-E735-4427-B19B-1D12AF248714}"/>
    <dgm:cxn modelId="{6CAA916C-BF46-40E2-A13E-C290F7B99111}" type="presOf" srcId="{03D3C1C1-DEB7-43C2-9F76-0843B04B83CF}" destId="{713DA8D7-8B39-41E3-98C7-5F2952F583AC}" srcOrd="0" destOrd="3" presId="urn:microsoft.com/office/officeart/2005/8/layout/vList5"/>
    <dgm:cxn modelId="{261234F5-95C3-4B39-B37F-E9EEC7EA5710}" srcId="{A5933C6E-4DD6-4ACF-80AE-5BEE9A4F7331}" destId="{716B2B91-0F84-4E49-8F7F-EE11A6DEFE70}" srcOrd="4" destOrd="0" parTransId="{6C700F75-36C2-4D6D-BFF8-79457227659D}" sibTransId="{CD7745F6-F8AB-4C17-B817-FE2DDD536317}"/>
    <dgm:cxn modelId="{61528951-D981-405F-B450-804BAAD53691}" srcId="{7DD4A3AE-C186-4411-8DCA-CD5B20F65FA8}" destId="{6AB875A5-FAEC-4B30-B849-A3FAEDFA9CC2}" srcOrd="4" destOrd="0" parTransId="{788A8FA6-06FE-4687-BECE-84920A8748AA}" sibTransId="{F547B647-2ACF-40FE-B57A-F44B8D060EFE}"/>
    <dgm:cxn modelId="{E395A28F-EDA7-4E32-AF96-E6CC3BF843BF}" type="presOf" srcId="{70F5E20E-FCDA-4F25-B409-32F558F82784}" destId="{713DA8D7-8B39-41E3-98C7-5F2952F583AC}" srcOrd="0" destOrd="1" presId="urn:microsoft.com/office/officeart/2005/8/layout/vList5"/>
    <dgm:cxn modelId="{B5015C12-44E3-4F6B-99AA-571881E1FBC4}" srcId="{7DD4A3AE-C186-4411-8DCA-CD5B20F65FA8}" destId="{70F5E20E-FCDA-4F25-B409-32F558F82784}" srcOrd="1" destOrd="0" parTransId="{9C3F980F-91A3-4AD0-B9A2-65ECCAF6E571}" sibTransId="{03350A4B-32A3-4EB8-9163-83C0142F1622}"/>
    <dgm:cxn modelId="{1AE7820C-DE67-4863-BDFD-8B1404462FA0}" srcId="{A5933C6E-4DD6-4ACF-80AE-5BEE9A4F7331}" destId="{326AA6AC-A867-4F30-BE80-22BDCA0AC441}" srcOrd="3" destOrd="0" parTransId="{0372FEA9-5A7B-4F86-893F-6EEB32D76991}" sibTransId="{6D9CC222-0661-4E3C-9989-742D9776D3F7}"/>
    <dgm:cxn modelId="{ECEE712E-DB2C-4282-8704-C9DCAAB739F3}" type="presOf" srcId="{D5F46465-E2B9-4A30-AD5B-C1D6C8F857D8}" destId="{713DA8D7-8B39-41E3-98C7-5F2952F583AC}" srcOrd="0" destOrd="0" presId="urn:microsoft.com/office/officeart/2005/8/layout/vList5"/>
    <dgm:cxn modelId="{E74D8948-451A-4DF3-8AFB-A6BD2C510420}" type="presOf" srcId="{7DD4A3AE-C186-4411-8DCA-CD5B20F65FA8}" destId="{82E716A5-B7F2-4D5E-8E83-6FF62D743132}" srcOrd="0" destOrd="0" presId="urn:microsoft.com/office/officeart/2005/8/layout/vList5"/>
    <dgm:cxn modelId="{6A3A8560-95C7-4E94-8E3D-C22C00FC3E86}" type="presOf" srcId="{D53FFDA7-0173-45E0-9873-5CC0E8EFD156}" destId="{8E829D18-4756-439A-86C7-16C3C766745D}" srcOrd="0" destOrd="0" presId="urn:microsoft.com/office/officeart/2005/8/layout/vList5"/>
    <dgm:cxn modelId="{024F1322-4F96-4171-9F25-F65AFCC05E90}" srcId="{326AA6AC-A867-4F30-BE80-22BDCA0AC441}" destId="{D190AD09-E93F-48DB-802E-F381E49DA22A}" srcOrd="0" destOrd="0" parTransId="{649D0D32-3132-4450-9359-E020CFC2530A}" sibTransId="{152A6B16-330A-44B9-92E2-047BF6FAA9DC}"/>
    <dgm:cxn modelId="{210469A1-9FF0-4337-8593-4F876B64B24A}" type="presOf" srcId="{CACBE573-4E4D-4D47-9806-C729D901695D}" destId="{46BA1024-FC9F-4E10-BC87-89BBC8A85EBE}" srcOrd="0" destOrd="1" presId="urn:microsoft.com/office/officeart/2005/8/layout/vList5"/>
    <dgm:cxn modelId="{F44591D0-F0A6-4C71-A9B4-23D914734914}" type="presOf" srcId="{8330CBE2-4D73-4B4D-93D5-03F02601DF5D}" destId="{888CB234-BC96-4CFE-B601-3C4068C6E7FE}" srcOrd="0" destOrd="0" presId="urn:microsoft.com/office/officeart/2005/8/layout/vList5"/>
    <dgm:cxn modelId="{B3572AA3-E187-4DB5-A052-649A99C8563E}" type="presParOf" srcId="{21EDC055-B251-44DA-A80D-F1A7126B7FE8}" destId="{42F1C219-2776-4385-8F1C-C5113733B9AF}" srcOrd="0" destOrd="0" presId="urn:microsoft.com/office/officeart/2005/8/layout/vList5"/>
    <dgm:cxn modelId="{22CF0F17-1167-47FE-9319-E0BB7DB4C58F}" type="presParOf" srcId="{42F1C219-2776-4385-8F1C-C5113733B9AF}" destId="{CFF3DC39-D7F2-4C4E-BFCE-80FD057130DC}" srcOrd="0" destOrd="0" presId="urn:microsoft.com/office/officeart/2005/8/layout/vList5"/>
    <dgm:cxn modelId="{0E02C55A-7532-41F5-9877-6F29183B332F}" type="presParOf" srcId="{42F1C219-2776-4385-8F1C-C5113733B9AF}" destId="{87E912A8-3C2C-4F91-87B1-93432B92D848}" srcOrd="1" destOrd="0" presId="urn:microsoft.com/office/officeart/2005/8/layout/vList5"/>
    <dgm:cxn modelId="{179BDF5F-2D91-422C-B153-6C907BBEE55B}" type="presParOf" srcId="{21EDC055-B251-44DA-A80D-F1A7126B7FE8}" destId="{1AAA574F-2052-4A76-95BE-4967DCAB8F95}" srcOrd="1" destOrd="0" presId="urn:microsoft.com/office/officeart/2005/8/layout/vList5"/>
    <dgm:cxn modelId="{9463A07A-8EC4-42EC-A7F6-598C87F57540}" type="presParOf" srcId="{21EDC055-B251-44DA-A80D-F1A7126B7FE8}" destId="{96DB0474-EEBE-47DA-90FA-BF595B3C5D27}" srcOrd="2" destOrd="0" presId="urn:microsoft.com/office/officeart/2005/8/layout/vList5"/>
    <dgm:cxn modelId="{89BC7C5C-442F-4389-BA04-C807851C8842}" type="presParOf" srcId="{96DB0474-EEBE-47DA-90FA-BF595B3C5D27}" destId="{82E716A5-B7F2-4D5E-8E83-6FF62D743132}" srcOrd="0" destOrd="0" presId="urn:microsoft.com/office/officeart/2005/8/layout/vList5"/>
    <dgm:cxn modelId="{75FA6EC3-CD4D-47E9-887A-B390C687A203}" type="presParOf" srcId="{96DB0474-EEBE-47DA-90FA-BF595B3C5D27}" destId="{713DA8D7-8B39-41E3-98C7-5F2952F583AC}" srcOrd="1" destOrd="0" presId="urn:microsoft.com/office/officeart/2005/8/layout/vList5"/>
    <dgm:cxn modelId="{E0137751-EFAB-4CC0-BE8E-87BB1C5A991C}" type="presParOf" srcId="{21EDC055-B251-44DA-A80D-F1A7126B7FE8}" destId="{F12CF73E-EE18-4F60-9ED6-E316A192FE7E}" srcOrd="3" destOrd="0" presId="urn:microsoft.com/office/officeart/2005/8/layout/vList5"/>
    <dgm:cxn modelId="{016D2A80-5345-4DE8-942A-5A2FF7080400}" type="presParOf" srcId="{21EDC055-B251-44DA-A80D-F1A7126B7FE8}" destId="{89CEDCED-DED3-4CDF-9244-099D7CA8672D}" srcOrd="4" destOrd="0" presId="urn:microsoft.com/office/officeart/2005/8/layout/vList5"/>
    <dgm:cxn modelId="{AF4EF0B8-3F43-4DEE-8D0B-C4B720EB23FD}" type="presParOf" srcId="{89CEDCED-DED3-4CDF-9244-099D7CA8672D}" destId="{888CB234-BC96-4CFE-B601-3C4068C6E7FE}" srcOrd="0" destOrd="0" presId="urn:microsoft.com/office/officeart/2005/8/layout/vList5"/>
    <dgm:cxn modelId="{67A26D0D-3F1D-44B2-B429-50C8B61028D1}" type="presParOf" srcId="{89CEDCED-DED3-4CDF-9244-099D7CA8672D}" destId="{8E829D18-4756-439A-86C7-16C3C766745D}" srcOrd="1" destOrd="0" presId="urn:microsoft.com/office/officeart/2005/8/layout/vList5"/>
    <dgm:cxn modelId="{65CE1FB6-469B-41AB-9386-36A2E884EE6A}" type="presParOf" srcId="{21EDC055-B251-44DA-A80D-F1A7126B7FE8}" destId="{7BA8060F-19F3-481F-8F16-759E214DD570}" srcOrd="5" destOrd="0" presId="urn:microsoft.com/office/officeart/2005/8/layout/vList5"/>
    <dgm:cxn modelId="{E6DE0329-26B7-49B7-9818-65C07E9F10DA}" type="presParOf" srcId="{21EDC055-B251-44DA-A80D-F1A7126B7FE8}" destId="{4B3E2ACE-0FDE-4B9B-A6D1-948FD00AF5BF}" srcOrd="6" destOrd="0" presId="urn:microsoft.com/office/officeart/2005/8/layout/vList5"/>
    <dgm:cxn modelId="{D2971FE0-7D1B-4E95-8C28-51ED18E3DA69}" type="presParOf" srcId="{4B3E2ACE-0FDE-4B9B-A6D1-948FD00AF5BF}" destId="{6EBBDBDD-4EBC-41DE-A298-44500BEF30CB}" srcOrd="0" destOrd="0" presId="urn:microsoft.com/office/officeart/2005/8/layout/vList5"/>
    <dgm:cxn modelId="{B67B4DBA-00EE-4D16-B1BE-68F7EC4A36DB}" type="presParOf" srcId="{4B3E2ACE-0FDE-4B9B-A6D1-948FD00AF5BF}" destId="{46BA1024-FC9F-4E10-BC87-89BBC8A85EBE}" srcOrd="1" destOrd="0" presId="urn:microsoft.com/office/officeart/2005/8/layout/vList5"/>
    <dgm:cxn modelId="{482C5763-4CCC-4584-8CE7-84DCBDD7C0A5}" type="presParOf" srcId="{21EDC055-B251-44DA-A80D-F1A7126B7FE8}" destId="{D0BD8F4B-68C4-4645-98EF-C761876A0A30}" srcOrd="7" destOrd="0" presId="urn:microsoft.com/office/officeart/2005/8/layout/vList5"/>
    <dgm:cxn modelId="{E10FEA8B-3EA7-47C6-B5D7-72027FD261EC}" type="presParOf" srcId="{21EDC055-B251-44DA-A80D-F1A7126B7FE8}" destId="{E72491BD-C4F3-4DC3-88A1-A43E434022BA}" srcOrd="8" destOrd="0" presId="urn:microsoft.com/office/officeart/2005/8/layout/vList5"/>
    <dgm:cxn modelId="{30AA2719-BC57-4791-969D-C568B31EA526}" type="presParOf" srcId="{E72491BD-C4F3-4DC3-88A1-A43E434022BA}" destId="{D68B91DA-E9DB-4714-BCC9-230F08D63C91}" srcOrd="0" destOrd="0" presId="urn:microsoft.com/office/officeart/2005/8/layout/vList5"/>
    <dgm:cxn modelId="{02562AD3-EBCE-48E3-AE4A-5681259F14A5}" type="presParOf" srcId="{E72491BD-C4F3-4DC3-88A1-A43E434022BA}" destId="{79503879-6FD5-40F2-BECE-1594605D23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89BE7E-1A68-4B50-B6FA-54C869C909B8}" type="doc">
      <dgm:prSet loTypeId="urn:microsoft.com/office/officeart/2005/8/layout/pyramid2" loCatId="list" qsTypeId="urn:microsoft.com/office/officeart/2005/8/quickstyle/simple1" qsCatId="simple" csTypeId="urn:microsoft.com/office/officeart/2005/8/colors/colorful1" csCatId="colorful" phldr="1"/>
      <dgm:spPr/>
    </dgm:pt>
    <dgm:pt modelId="{176CE6C9-765D-479E-A14E-743E55168E5D}">
      <dgm:prSet phldrT="[Texto]"/>
      <dgm:spPr/>
      <dgm:t>
        <a:bodyPr/>
        <a:lstStyle/>
        <a:p>
          <a:r>
            <a:rPr lang="es-ES" dirty="0" smtClean="0">
              <a:latin typeface="Times New Roman" panose="02020603050405020304" pitchFamily="18" charset="0"/>
              <a:cs typeface="Times New Roman" panose="02020603050405020304" pitchFamily="18" charset="0"/>
            </a:rPr>
            <a:t>PEA urbana </a:t>
          </a:r>
          <a:endParaRPr lang="es-ES" dirty="0">
            <a:latin typeface="Times New Roman" panose="02020603050405020304" pitchFamily="18" charset="0"/>
            <a:cs typeface="Times New Roman" panose="02020603050405020304" pitchFamily="18" charset="0"/>
          </a:endParaRPr>
        </a:p>
      </dgm:t>
    </dgm:pt>
    <dgm:pt modelId="{72E6B92F-DD00-4EB3-A290-CA7B0DF7C18D}" type="parTrans" cxnId="{7457B2A4-C8EB-481D-8A68-2CCEF560187D}">
      <dgm:prSet/>
      <dgm:spPr/>
      <dgm:t>
        <a:bodyPr/>
        <a:lstStyle/>
        <a:p>
          <a:endParaRPr lang="es-ES">
            <a:latin typeface="Times New Roman" panose="02020603050405020304" pitchFamily="18" charset="0"/>
            <a:cs typeface="Times New Roman" panose="02020603050405020304" pitchFamily="18" charset="0"/>
          </a:endParaRPr>
        </a:p>
      </dgm:t>
    </dgm:pt>
    <dgm:pt modelId="{C132D831-E1EE-4DE9-8E75-02D92AE44A43}" type="sibTrans" cxnId="{7457B2A4-C8EB-481D-8A68-2CCEF560187D}">
      <dgm:prSet/>
      <dgm:spPr/>
      <dgm:t>
        <a:bodyPr/>
        <a:lstStyle/>
        <a:p>
          <a:endParaRPr lang="es-ES">
            <a:latin typeface="Times New Roman" panose="02020603050405020304" pitchFamily="18" charset="0"/>
            <a:cs typeface="Times New Roman" panose="02020603050405020304" pitchFamily="18" charset="0"/>
          </a:endParaRPr>
        </a:p>
      </dgm:t>
    </dgm:pt>
    <dgm:pt modelId="{14EF33F0-203F-4C81-80AC-17E3F6057BFF}">
      <dgm:prSet phldrT="[Texto]"/>
      <dgm:spPr/>
      <dgm:t>
        <a:bodyPr/>
        <a:lstStyle/>
        <a:p>
          <a:r>
            <a:rPr lang="es-ES" dirty="0" smtClean="0">
              <a:latin typeface="Times New Roman" panose="02020603050405020304" pitchFamily="18" charset="0"/>
              <a:cs typeface="Times New Roman" panose="02020603050405020304" pitchFamily="18" charset="0"/>
            </a:rPr>
            <a:t>Quito 58%</a:t>
          </a:r>
          <a:endParaRPr lang="es-ES" dirty="0">
            <a:latin typeface="Times New Roman" panose="02020603050405020304" pitchFamily="18" charset="0"/>
            <a:cs typeface="Times New Roman" panose="02020603050405020304" pitchFamily="18" charset="0"/>
          </a:endParaRPr>
        </a:p>
      </dgm:t>
    </dgm:pt>
    <dgm:pt modelId="{E3D799BE-E109-45D3-B211-C68198446D11}" type="parTrans" cxnId="{7E4691BA-184C-4D9F-8E61-E45BA9481D48}">
      <dgm:prSet/>
      <dgm:spPr/>
      <dgm:t>
        <a:bodyPr/>
        <a:lstStyle/>
        <a:p>
          <a:endParaRPr lang="es-ES">
            <a:latin typeface="Times New Roman" panose="02020603050405020304" pitchFamily="18" charset="0"/>
            <a:cs typeface="Times New Roman" panose="02020603050405020304" pitchFamily="18" charset="0"/>
          </a:endParaRPr>
        </a:p>
      </dgm:t>
    </dgm:pt>
    <dgm:pt modelId="{8A345608-2F06-4D01-81EB-865F9728181C}" type="sibTrans" cxnId="{7E4691BA-184C-4D9F-8E61-E45BA9481D48}">
      <dgm:prSet/>
      <dgm:spPr/>
      <dgm:t>
        <a:bodyPr/>
        <a:lstStyle/>
        <a:p>
          <a:endParaRPr lang="es-ES">
            <a:latin typeface="Times New Roman" panose="02020603050405020304" pitchFamily="18" charset="0"/>
            <a:cs typeface="Times New Roman" panose="02020603050405020304" pitchFamily="18" charset="0"/>
          </a:endParaRPr>
        </a:p>
      </dgm:t>
    </dgm:pt>
    <dgm:pt modelId="{27C26FA5-37A0-4611-8503-169F75BB8512}">
      <dgm:prSet phldrT="[Texto]"/>
      <dgm:spPr/>
      <dgm:t>
        <a:bodyPr/>
        <a:lstStyle/>
        <a:p>
          <a:r>
            <a:rPr lang="es-ES" dirty="0" smtClean="0">
              <a:latin typeface="Times New Roman" panose="02020603050405020304" pitchFamily="18" charset="0"/>
              <a:cs typeface="Times New Roman" panose="02020603050405020304" pitchFamily="18" charset="0"/>
            </a:rPr>
            <a:t>Cuenca 63%</a:t>
          </a:r>
          <a:endParaRPr lang="es-ES" dirty="0">
            <a:latin typeface="Times New Roman" panose="02020603050405020304" pitchFamily="18" charset="0"/>
            <a:cs typeface="Times New Roman" panose="02020603050405020304" pitchFamily="18" charset="0"/>
          </a:endParaRPr>
        </a:p>
      </dgm:t>
    </dgm:pt>
    <dgm:pt modelId="{BC12295C-71B8-44B6-9F3D-2D1456F265D4}" type="parTrans" cxnId="{D454BC0F-72ED-484E-9B8E-40549A94A026}">
      <dgm:prSet/>
      <dgm:spPr/>
      <dgm:t>
        <a:bodyPr/>
        <a:lstStyle/>
        <a:p>
          <a:endParaRPr lang="es-ES">
            <a:latin typeface="Times New Roman" panose="02020603050405020304" pitchFamily="18" charset="0"/>
            <a:cs typeface="Times New Roman" panose="02020603050405020304" pitchFamily="18" charset="0"/>
          </a:endParaRPr>
        </a:p>
      </dgm:t>
    </dgm:pt>
    <dgm:pt modelId="{E3D27B4C-343E-490B-BEEE-8A5CCCA565D7}" type="sibTrans" cxnId="{D454BC0F-72ED-484E-9B8E-40549A94A026}">
      <dgm:prSet/>
      <dgm:spPr/>
      <dgm:t>
        <a:bodyPr/>
        <a:lstStyle/>
        <a:p>
          <a:endParaRPr lang="es-ES">
            <a:latin typeface="Times New Roman" panose="02020603050405020304" pitchFamily="18" charset="0"/>
            <a:cs typeface="Times New Roman" panose="02020603050405020304" pitchFamily="18" charset="0"/>
          </a:endParaRPr>
        </a:p>
      </dgm:t>
    </dgm:pt>
    <dgm:pt modelId="{459B79DF-30B2-4C8B-BBD4-A7F5E3D4F589}">
      <dgm:prSet phldrT="[Texto]"/>
      <dgm:spPr/>
      <dgm:t>
        <a:bodyPr/>
        <a:lstStyle/>
        <a:p>
          <a:r>
            <a:rPr lang="es-ES" dirty="0" smtClean="0">
              <a:latin typeface="Times New Roman" panose="02020603050405020304" pitchFamily="18" charset="0"/>
              <a:cs typeface="Times New Roman" panose="02020603050405020304" pitchFamily="18" charset="0"/>
            </a:rPr>
            <a:t>Guayaquil 64,2%</a:t>
          </a:r>
          <a:endParaRPr lang="es-ES" dirty="0">
            <a:latin typeface="Times New Roman" panose="02020603050405020304" pitchFamily="18" charset="0"/>
            <a:cs typeface="Times New Roman" panose="02020603050405020304" pitchFamily="18" charset="0"/>
          </a:endParaRPr>
        </a:p>
      </dgm:t>
    </dgm:pt>
    <dgm:pt modelId="{0133D8BF-8516-47C8-9483-216428A43B52}" type="parTrans" cxnId="{C0960632-5A96-4E64-8FD0-3D7549F0BF05}">
      <dgm:prSet/>
      <dgm:spPr/>
      <dgm:t>
        <a:bodyPr/>
        <a:lstStyle/>
        <a:p>
          <a:endParaRPr lang="es-ES">
            <a:latin typeface="Times New Roman" panose="02020603050405020304" pitchFamily="18" charset="0"/>
            <a:cs typeface="Times New Roman" panose="02020603050405020304" pitchFamily="18" charset="0"/>
          </a:endParaRPr>
        </a:p>
      </dgm:t>
    </dgm:pt>
    <dgm:pt modelId="{336A72F7-67A8-4488-8CAD-C63085C8206F}" type="sibTrans" cxnId="{C0960632-5A96-4E64-8FD0-3D7549F0BF05}">
      <dgm:prSet/>
      <dgm:spPr/>
      <dgm:t>
        <a:bodyPr/>
        <a:lstStyle/>
        <a:p>
          <a:endParaRPr lang="es-ES">
            <a:latin typeface="Times New Roman" panose="02020603050405020304" pitchFamily="18" charset="0"/>
            <a:cs typeface="Times New Roman" panose="02020603050405020304" pitchFamily="18" charset="0"/>
          </a:endParaRPr>
        </a:p>
      </dgm:t>
    </dgm:pt>
    <dgm:pt modelId="{8559D510-18F0-4DA8-BCE6-D07D8341953D}" type="pres">
      <dgm:prSet presAssocID="{8189BE7E-1A68-4B50-B6FA-54C869C909B8}" presName="compositeShape" presStyleCnt="0">
        <dgm:presLayoutVars>
          <dgm:dir/>
          <dgm:resizeHandles/>
        </dgm:presLayoutVars>
      </dgm:prSet>
      <dgm:spPr/>
    </dgm:pt>
    <dgm:pt modelId="{5EF097EA-6583-4ABC-8D09-212E710427C0}" type="pres">
      <dgm:prSet presAssocID="{8189BE7E-1A68-4B50-B6FA-54C869C909B8}" presName="pyramid" presStyleLbl="node1" presStyleIdx="0" presStyleCnt="1"/>
      <dgm:spPr/>
    </dgm:pt>
    <dgm:pt modelId="{EFB60B18-ED3E-4449-928E-9CA393ED03B8}" type="pres">
      <dgm:prSet presAssocID="{8189BE7E-1A68-4B50-B6FA-54C869C909B8}" presName="theList" presStyleCnt="0"/>
      <dgm:spPr/>
    </dgm:pt>
    <dgm:pt modelId="{BC291E03-7B9B-4BE9-82D3-B38E532AE1C7}" type="pres">
      <dgm:prSet presAssocID="{176CE6C9-765D-479E-A14E-743E55168E5D}" presName="aNode" presStyleLbl="fgAcc1" presStyleIdx="0" presStyleCnt="4">
        <dgm:presLayoutVars>
          <dgm:bulletEnabled val="1"/>
        </dgm:presLayoutVars>
      </dgm:prSet>
      <dgm:spPr/>
      <dgm:t>
        <a:bodyPr/>
        <a:lstStyle/>
        <a:p>
          <a:endParaRPr lang="es-ES"/>
        </a:p>
      </dgm:t>
    </dgm:pt>
    <dgm:pt modelId="{D97EAAB8-C55C-40AD-833D-0928614B44EC}" type="pres">
      <dgm:prSet presAssocID="{176CE6C9-765D-479E-A14E-743E55168E5D}" presName="aSpace" presStyleCnt="0"/>
      <dgm:spPr/>
    </dgm:pt>
    <dgm:pt modelId="{F358C770-8D98-4A13-905F-3B519068EF1F}" type="pres">
      <dgm:prSet presAssocID="{14EF33F0-203F-4C81-80AC-17E3F6057BFF}" presName="aNode" presStyleLbl="fgAcc1" presStyleIdx="1" presStyleCnt="4">
        <dgm:presLayoutVars>
          <dgm:bulletEnabled val="1"/>
        </dgm:presLayoutVars>
      </dgm:prSet>
      <dgm:spPr/>
      <dgm:t>
        <a:bodyPr/>
        <a:lstStyle/>
        <a:p>
          <a:endParaRPr lang="es-ES"/>
        </a:p>
      </dgm:t>
    </dgm:pt>
    <dgm:pt modelId="{151FE8B4-C9F2-4174-BDDD-ECFFB724F1DA}" type="pres">
      <dgm:prSet presAssocID="{14EF33F0-203F-4C81-80AC-17E3F6057BFF}" presName="aSpace" presStyleCnt="0"/>
      <dgm:spPr/>
    </dgm:pt>
    <dgm:pt modelId="{224470FF-978D-4AFC-8A9A-03E646B57561}" type="pres">
      <dgm:prSet presAssocID="{27C26FA5-37A0-4611-8503-169F75BB8512}" presName="aNode" presStyleLbl="fgAcc1" presStyleIdx="2" presStyleCnt="4">
        <dgm:presLayoutVars>
          <dgm:bulletEnabled val="1"/>
        </dgm:presLayoutVars>
      </dgm:prSet>
      <dgm:spPr/>
      <dgm:t>
        <a:bodyPr/>
        <a:lstStyle/>
        <a:p>
          <a:endParaRPr lang="es-ES"/>
        </a:p>
      </dgm:t>
    </dgm:pt>
    <dgm:pt modelId="{F5916E57-A57C-4DED-ABAE-F6E3CC8B4688}" type="pres">
      <dgm:prSet presAssocID="{27C26FA5-37A0-4611-8503-169F75BB8512}" presName="aSpace" presStyleCnt="0"/>
      <dgm:spPr/>
    </dgm:pt>
    <dgm:pt modelId="{AA91DA57-0DDA-4EED-82FE-AD48BAA24612}" type="pres">
      <dgm:prSet presAssocID="{459B79DF-30B2-4C8B-BBD4-A7F5E3D4F589}" presName="aNode" presStyleLbl="fgAcc1" presStyleIdx="3" presStyleCnt="4">
        <dgm:presLayoutVars>
          <dgm:bulletEnabled val="1"/>
        </dgm:presLayoutVars>
      </dgm:prSet>
      <dgm:spPr/>
      <dgm:t>
        <a:bodyPr/>
        <a:lstStyle/>
        <a:p>
          <a:endParaRPr lang="es-ES"/>
        </a:p>
      </dgm:t>
    </dgm:pt>
    <dgm:pt modelId="{0903C96E-7FA8-4F80-9285-B4E98908256A}" type="pres">
      <dgm:prSet presAssocID="{459B79DF-30B2-4C8B-BBD4-A7F5E3D4F589}" presName="aSpace" presStyleCnt="0"/>
      <dgm:spPr/>
    </dgm:pt>
  </dgm:ptLst>
  <dgm:cxnLst>
    <dgm:cxn modelId="{72CEA42A-4843-4530-B688-CE6E293DEC4C}" type="presOf" srcId="{459B79DF-30B2-4C8B-BBD4-A7F5E3D4F589}" destId="{AA91DA57-0DDA-4EED-82FE-AD48BAA24612}" srcOrd="0" destOrd="0" presId="urn:microsoft.com/office/officeart/2005/8/layout/pyramid2"/>
    <dgm:cxn modelId="{C0960632-5A96-4E64-8FD0-3D7549F0BF05}" srcId="{8189BE7E-1A68-4B50-B6FA-54C869C909B8}" destId="{459B79DF-30B2-4C8B-BBD4-A7F5E3D4F589}" srcOrd="3" destOrd="0" parTransId="{0133D8BF-8516-47C8-9483-216428A43B52}" sibTransId="{336A72F7-67A8-4488-8CAD-C63085C8206F}"/>
    <dgm:cxn modelId="{CEF5791E-C187-42BF-AE66-D3BEE4D510B2}" type="presOf" srcId="{27C26FA5-37A0-4611-8503-169F75BB8512}" destId="{224470FF-978D-4AFC-8A9A-03E646B57561}" srcOrd="0" destOrd="0" presId="urn:microsoft.com/office/officeart/2005/8/layout/pyramid2"/>
    <dgm:cxn modelId="{3B34BFAC-0BFA-4DD1-A340-4BB78DF35B49}" type="presOf" srcId="{8189BE7E-1A68-4B50-B6FA-54C869C909B8}" destId="{8559D510-18F0-4DA8-BCE6-D07D8341953D}" srcOrd="0" destOrd="0" presId="urn:microsoft.com/office/officeart/2005/8/layout/pyramid2"/>
    <dgm:cxn modelId="{17D34467-A6D2-4440-BF3A-BD64F0ACEC2E}" type="presOf" srcId="{176CE6C9-765D-479E-A14E-743E55168E5D}" destId="{BC291E03-7B9B-4BE9-82D3-B38E532AE1C7}" srcOrd="0" destOrd="0" presId="urn:microsoft.com/office/officeart/2005/8/layout/pyramid2"/>
    <dgm:cxn modelId="{7E4691BA-184C-4D9F-8E61-E45BA9481D48}" srcId="{8189BE7E-1A68-4B50-B6FA-54C869C909B8}" destId="{14EF33F0-203F-4C81-80AC-17E3F6057BFF}" srcOrd="1" destOrd="0" parTransId="{E3D799BE-E109-45D3-B211-C68198446D11}" sibTransId="{8A345608-2F06-4D01-81EB-865F9728181C}"/>
    <dgm:cxn modelId="{EE573962-73DC-4232-B425-FD710BF5BBE5}" type="presOf" srcId="{14EF33F0-203F-4C81-80AC-17E3F6057BFF}" destId="{F358C770-8D98-4A13-905F-3B519068EF1F}" srcOrd="0" destOrd="0" presId="urn:microsoft.com/office/officeart/2005/8/layout/pyramid2"/>
    <dgm:cxn modelId="{D454BC0F-72ED-484E-9B8E-40549A94A026}" srcId="{8189BE7E-1A68-4B50-B6FA-54C869C909B8}" destId="{27C26FA5-37A0-4611-8503-169F75BB8512}" srcOrd="2" destOrd="0" parTransId="{BC12295C-71B8-44B6-9F3D-2D1456F265D4}" sibTransId="{E3D27B4C-343E-490B-BEEE-8A5CCCA565D7}"/>
    <dgm:cxn modelId="{7457B2A4-C8EB-481D-8A68-2CCEF560187D}" srcId="{8189BE7E-1A68-4B50-B6FA-54C869C909B8}" destId="{176CE6C9-765D-479E-A14E-743E55168E5D}" srcOrd="0" destOrd="0" parTransId="{72E6B92F-DD00-4EB3-A290-CA7B0DF7C18D}" sibTransId="{C132D831-E1EE-4DE9-8E75-02D92AE44A43}"/>
    <dgm:cxn modelId="{7FB0482A-8D5E-4308-9B19-6C8CD30FC62F}" type="presParOf" srcId="{8559D510-18F0-4DA8-BCE6-D07D8341953D}" destId="{5EF097EA-6583-4ABC-8D09-212E710427C0}" srcOrd="0" destOrd="0" presId="urn:microsoft.com/office/officeart/2005/8/layout/pyramid2"/>
    <dgm:cxn modelId="{DD565727-2607-497E-A83A-CBE1C7135C8B}" type="presParOf" srcId="{8559D510-18F0-4DA8-BCE6-D07D8341953D}" destId="{EFB60B18-ED3E-4449-928E-9CA393ED03B8}" srcOrd="1" destOrd="0" presId="urn:microsoft.com/office/officeart/2005/8/layout/pyramid2"/>
    <dgm:cxn modelId="{7AB8E591-894E-4288-AE54-560F7BC562D2}" type="presParOf" srcId="{EFB60B18-ED3E-4449-928E-9CA393ED03B8}" destId="{BC291E03-7B9B-4BE9-82D3-B38E532AE1C7}" srcOrd="0" destOrd="0" presId="urn:microsoft.com/office/officeart/2005/8/layout/pyramid2"/>
    <dgm:cxn modelId="{1A6EB040-FF02-4EB4-82C3-813D24634CD3}" type="presParOf" srcId="{EFB60B18-ED3E-4449-928E-9CA393ED03B8}" destId="{D97EAAB8-C55C-40AD-833D-0928614B44EC}" srcOrd="1" destOrd="0" presId="urn:microsoft.com/office/officeart/2005/8/layout/pyramid2"/>
    <dgm:cxn modelId="{936B9D7D-74B2-439C-8E3F-2E1B2D4D3E3C}" type="presParOf" srcId="{EFB60B18-ED3E-4449-928E-9CA393ED03B8}" destId="{F358C770-8D98-4A13-905F-3B519068EF1F}" srcOrd="2" destOrd="0" presId="urn:microsoft.com/office/officeart/2005/8/layout/pyramid2"/>
    <dgm:cxn modelId="{1DEECF2F-84D8-4E72-B004-C7F021C95990}" type="presParOf" srcId="{EFB60B18-ED3E-4449-928E-9CA393ED03B8}" destId="{151FE8B4-C9F2-4174-BDDD-ECFFB724F1DA}" srcOrd="3" destOrd="0" presId="urn:microsoft.com/office/officeart/2005/8/layout/pyramid2"/>
    <dgm:cxn modelId="{E63B387A-5EAD-4146-A84B-48FAF4605A6D}" type="presParOf" srcId="{EFB60B18-ED3E-4449-928E-9CA393ED03B8}" destId="{224470FF-978D-4AFC-8A9A-03E646B57561}" srcOrd="4" destOrd="0" presId="urn:microsoft.com/office/officeart/2005/8/layout/pyramid2"/>
    <dgm:cxn modelId="{80F60298-D406-46B5-8505-AC79349D0E07}" type="presParOf" srcId="{EFB60B18-ED3E-4449-928E-9CA393ED03B8}" destId="{F5916E57-A57C-4DED-ABAE-F6E3CC8B4688}" srcOrd="5" destOrd="0" presId="urn:microsoft.com/office/officeart/2005/8/layout/pyramid2"/>
    <dgm:cxn modelId="{61C722F7-CEEE-4293-88AF-89F81B39D487}" type="presParOf" srcId="{EFB60B18-ED3E-4449-928E-9CA393ED03B8}" destId="{AA91DA57-0DDA-4EED-82FE-AD48BAA24612}" srcOrd="6" destOrd="0" presId="urn:microsoft.com/office/officeart/2005/8/layout/pyramid2"/>
    <dgm:cxn modelId="{B636B031-8022-4452-8660-CDACBAAEB6DA}" type="presParOf" srcId="{EFB60B18-ED3E-4449-928E-9CA393ED03B8}" destId="{0903C96E-7FA8-4F80-9285-B4E98908256A}"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0DAB41-AC2C-48A3-918A-0139DAD2E59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5EEDEA85-4EF6-47B5-A219-02461D36DC08}">
      <dgm:prSet phldrT="[Texto]"/>
      <dgm:spPr/>
      <dgm:t>
        <a:bodyPr/>
        <a:lstStyle/>
        <a:p>
          <a:r>
            <a:rPr lang="es-ES" dirty="0" smtClean="0"/>
            <a:t>Empleo adecuado Pleno Urbano</a:t>
          </a:r>
          <a:endParaRPr lang="es-ES" dirty="0"/>
        </a:p>
      </dgm:t>
    </dgm:pt>
    <dgm:pt modelId="{3BB4063B-062B-4511-9F4E-C5C5D637F100}" type="parTrans" cxnId="{07D83D40-D115-42D1-8964-CCBB9583018C}">
      <dgm:prSet/>
      <dgm:spPr/>
      <dgm:t>
        <a:bodyPr/>
        <a:lstStyle/>
        <a:p>
          <a:endParaRPr lang="es-ES"/>
        </a:p>
      </dgm:t>
    </dgm:pt>
    <dgm:pt modelId="{EE25032E-F4A5-45C2-9C75-9C22A22DAC51}" type="sibTrans" cxnId="{07D83D40-D115-42D1-8964-CCBB9583018C}">
      <dgm:prSet/>
      <dgm:spPr/>
      <dgm:t>
        <a:bodyPr/>
        <a:lstStyle/>
        <a:p>
          <a:endParaRPr lang="es-ES"/>
        </a:p>
      </dgm:t>
    </dgm:pt>
    <dgm:pt modelId="{B2B186DB-EFC2-40D7-AE09-C9042560C1BD}">
      <dgm:prSet phldrT="[Texto]"/>
      <dgm:spPr/>
      <dgm:t>
        <a:bodyPr/>
        <a:lstStyle/>
        <a:p>
          <a:r>
            <a:rPr lang="es-ES" dirty="0" smtClean="0"/>
            <a:t>Quito 64%</a:t>
          </a:r>
          <a:endParaRPr lang="es-ES" dirty="0"/>
        </a:p>
      </dgm:t>
    </dgm:pt>
    <dgm:pt modelId="{4AFB8700-AFAF-4FE5-B66F-11A4266E137F}" type="parTrans" cxnId="{6D44368A-0B32-4F80-B524-CE005088C708}">
      <dgm:prSet/>
      <dgm:spPr/>
      <dgm:t>
        <a:bodyPr/>
        <a:lstStyle/>
        <a:p>
          <a:endParaRPr lang="es-ES"/>
        </a:p>
      </dgm:t>
    </dgm:pt>
    <dgm:pt modelId="{26EE5764-26EE-4021-B373-1A88E7C6D5B5}" type="sibTrans" cxnId="{6D44368A-0B32-4F80-B524-CE005088C708}">
      <dgm:prSet/>
      <dgm:spPr/>
      <dgm:t>
        <a:bodyPr/>
        <a:lstStyle/>
        <a:p>
          <a:endParaRPr lang="es-ES"/>
        </a:p>
      </dgm:t>
    </dgm:pt>
    <dgm:pt modelId="{5ED94FA9-166E-4D6C-93EE-E677BAF2CC75}">
      <dgm:prSet phldrT="[Texto]"/>
      <dgm:spPr/>
      <dgm:t>
        <a:bodyPr/>
        <a:lstStyle/>
        <a:p>
          <a:r>
            <a:rPr lang="es-ES" dirty="0" smtClean="0"/>
            <a:t>Guayaquil 59,7%</a:t>
          </a:r>
          <a:endParaRPr lang="es-ES" dirty="0"/>
        </a:p>
      </dgm:t>
    </dgm:pt>
    <dgm:pt modelId="{6085B600-D1AA-4576-A582-18CEE08DB7FA}" type="parTrans" cxnId="{44C517F1-7741-4C65-ADC7-8E2D6040B430}">
      <dgm:prSet/>
      <dgm:spPr/>
      <dgm:t>
        <a:bodyPr/>
        <a:lstStyle/>
        <a:p>
          <a:endParaRPr lang="es-ES"/>
        </a:p>
      </dgm:t>
    </dgm:pt>
    <dgm:pt modelId="{776A0D5F-7660-4131-BF79-089DB6073852}" type="sibTrans" cxnId="{44C517F1-7741-4C65-ADC7-8E2D6040B430}">
      <dgm:prSet/>
      <dgm:spPr/>
      <dgm:t>
        <a:bodyPr/>
        <a:lstStyle/>
        <a:p>
          <a:endParaRPr lang="es-ES"/>
        </a:p>
      </dgm:t>
    </dgm:pt>
    <dgm:pt modelId="{E45B1B2E-B566-49BB-99A1-F0A011D359A5}">
      <dgm:prSet phldrT="[Texto]"/>
      <dgm:spPr/>
      <dgm:t>
        <a:bodyPr/>
        <a:lstStyle/>
        <a:p>
          <a:r>
            <a:rPr lang="es-ES" dirty="0" smtClean="0"/>
            <a:t>Cuenca </a:t>
          </a:r>
          <a:endParaRPr lang="es-ES" dirty="0"/>
        </a:p>
      </dgm:t>
    </dgm:pt>
    <dgm:pt modelId="{40CBF3F2-590A-47BE-B9C5-30E32698527A}" type="parTrans" cxnId="{A030357B-4181-4781-ADF1-5F0734ED2FDB}">
      <dgm:prSet/>
      <dgm:spPr/>
      <dgm:t>
        <a:bodyPr/>
        <a:lstStyle/>
        <a:p>
          <a:endParaRPr lang="es-ES"/>
        </a:p>
      </dgm:t>
    </dgm:pt>
    <dgm:pt modelId="{432F0461-94C7-4353-82B7-77A2DD79C713}" type="sibTrans" cxnId="{A030357B-4181-4781-ADF1-5F0734ED2FDB}">
      <dgm:prSet/>
      <dgm:spPr/>
      <dgm:t>
        <a:bodyPr/>
        <a:lstStyle/>
        <a:p>
          <a:endParaRPr lang="es-ES"/>
        </a:p>
      </dgm:t>
    </dgm:pt>
    <dgm:pt modelId="{00EE887D-926C-433C-9A3A-856D3ADDF7E8}">
      <dgm:prSet phldrT="[Texto]"/>
      <dgm:spPr/>
      <dgm:t>
        <a:bodyPr/>
        <a:lstStyle/>
        <a:p>
          <a:r>
            <a:rPr lang="es-ES" dirty="0" smtClean="0"/>
            <a:t>Incremento 2,6%</a:t>
          </a:r>
          <a:endParaRPr lang="es-ES" dirty="0"/>
        </a:p>
      </dgm:t>
    </dgm:pt>
    <dgm:pt modelId="{B2D92AEA-0996-4C0A-9F0B-9401C5AC3EE9}" type="parTrans" cxnId="{FE96124C-4071-44FB-8236-51E6424A45F5}">
      <dgm:prSet/>
      <dgm:spPr/>
      <dgm:t>
        <a:bodyPr/>
        <a:lstStyle/>
        <a:p>
          <a:endParaRPr lang="es-ES"/>
        </a:p>
      </dgm:t>
    </dgm:pt>
    <dgm:pt modelId="{5B118448-AB7A-4694-B023-9902BCF2216A}" type="sibTrans" cxnId="{FE96124C-4071-44FB-8236-51E6424A45F5}">
      <dgm:prSet/>
      <dgm:spPr/>
      <dgm:t>
        <a:bodyPr/>
        <a:lstStyle/>
        <a:p>
          <a:endParaRPr lang="es-ES"/>
        </a:p>
      </dgm:t>
    </dgm:pt>
    <dgm:pt modelId="{E4E63D75-2F93-4F91-8FE3-CBE7B03ADB7E}">
      <dgm:prSet phldrT="[Texto]"/>
      <dgm:spPr/>
      <dgm:t>
        <a:bodyPr/>
        <a:lstStyle/>
        <a:p>
          <a:r>
            <a:rPr lang="es-ES" dirty="0" smtClean="0"/>
            <a:t>Quito y Guayaquil</a:t>
          </a:r>
          <a:endParaRPr lang="es-ES" dirty="0"/>
        </a:p>
      </dgm:t>
    </dgm:pt>
    <dgm:pt modelId="{7E8004C6-9055-40AC-8C5E-E4A4AE539840}" type="parTrans" cxnId="{64C2404A-F7F5-404C-9C6B-D3EE97690E46}">
      <dgm:prSet/>
      <dgm:spPr/>
      <dgm:t>
        <a:bodyPr/>
        <a:lstStyle/>
        <a:p>
          <a:endParaRPr lang="es-ES"/>
        </a:p>
      </dgm:t>
    </dgm:pt>
    <dgm:pt modelId="{96A3B540-F25B-4AD2-99CE-27848CB5547E}" type="sibTrans" cxnId="{64C2404A-F7F5-404C-9C6B-D3EE97690E46}">
      <dgm:prSet/>
      <dgm:spPr/>
      <dgm:t>
        <a:bodyPr/>
        <a:lstStyle/>
        <a:p>
          <a:endParaRPr lang="es-ES"/>
        </a:p>
      </dgm:t>
    </dgm:pt>
    <dgm:pt modelId="{782E3DB0-E78A-4F89-A04D-54CBC377874B}">
      <dgm:prSet phldrT="[Texto]"/>
      <dgm:spPr/>
      <dgm:t>
        <a:bodyPr/>
        <a:lstStyle/>
        <a:p>
          <a:r>
            <a:rPr lang="es-ES" dirty="0" smtClean="0"/>
            <a:t>Reducción del 1% con relación al 2018</a:t>
          </a:r>
          <a:endParaRPr lang="es-ES" dirty="0"/>
        </a:p>
      </dgm:t>
    </dgm:pt>
    <dgm:pt modelId="{094EBB91-54D1-4DC6-898F-9938C49AD7AE}" type="parTrans" cxnId="{8D34E97F-899A-4788-B1D9-3441BF17A2CF}">
      <dgm:prSet/>
      <dgm:spPr/>
      <dgm:t>
        <a:bodyPr/>
        <a:lstStyle/>
        <a:p>
          <a:endParaRPr lang="es-ES"/>
        </a:p>
      </dgm:t>
    </dgm:pt>
    <dgm:pt modelId="{51C877C5-5C09-4F23-89F5-A01F3F4B2EFA}" type="sibTrans" cxnId="{8D34E97F-899A-4788-B1D9-3441BF17A2CF}">
      <dgm:prSet/>
      <dgm:spPr/>
      <dgm:t>
        <a:bodyPr/>
        <a:lstStyle/>
        <a:p>
          <a:endParaRPr lang="es-ES"/>
        </a:p>
      </dgm:t>
    </dgm:pt>
    <dgm:pt modelId="{4420974E-D40F-4AAC-91AE-7E04E8900CDD}">
      <dgm:prSet phldrT="[Texto]"/>
      <dgm:spPr/>
      <dgm:t>
        <a:bodyPr/>
        <a:lstStyle/>
        <a:p>
          <a:r>
            <a:rPr lang="es-ES" dirty="0" smtClean="0"/>
            <a:t>Cuenca 49%</a:t>
          </a:r>
          <a:endParaRPr lang="es-ES" dirty="0"/>
        </a:p>
      </dgm:t>
    </dgm:pt>
    <dgm:pt modelId="{81072827-C394-47EB-B915-EF21A9D6593A}" type="parTrans" cxnId="{4F04BA21-DD4C-49A1-96FF-C07440434DDD}">
      <dgm:prSet/>
      <dgm:spPr/>
      <dgm:t>
        <a:bodyPr/>
        <a:lstStyle/>
        <a:p>
          <a:endParaRPr lang="es-ES"/>
        </a:p>
      </dgm:t>
    </dgm:pt>
    <dgm:pt modelId="{E3745F5B-ADF9-4AEA-A18E-D955EFD87CF4}" type="sibTrans" cxnId="{4F04BA21-DD4C-49A1-96FF-C07440434DDD}">
      <dgm:prSet/>
      <dgm:spPr/>
      <dgm:t>
        <a:bodyPr/>
        <a:lstStyle/>
        <a:p>
          <a:endParaRPr lang="es-ES"/>
        </a:p>
      </dgm:t>
    </dgm:pt>
    <dgm:pt modelId="{D9D34678-BD74-4EF0-A1C9-5CC9F8B0FBC6}" type="pres">
      <dgm:prSet presAssocID="{C90DAB41-AC2C-48A3-918A-0139DAD2E594}" presName="composite" presStyleCnt="0">
        <dgm:presLayoutVars>
          <dgm:chMax val="5"/>
          <dgm:dir/>
          <dgm:animLvl val="ctr"/>
          <dgm:resizeHandles val="exact"/>
        </dgm:presLayoutVars>
      </dgm:prSet>
      <dgm:spPr/>
      <dgm:t>
        <a:bodyPr/>
        <a:lstStyle/>
        <a:p>
          <a:endParaRPr lang="es-ES"/>
        </a:p>
      </dgm:t>
    </dgm:pt>
    <dgm:pt modelId="{F69F3DD8-D5C1-40F7-BC63-EABFE08403F9}" type="pres">
      <dgm:prSet presAssocID="{C90DAB41-AC2C-48A3-918A-0139DAD2E594}" presName="cycle" presStyleCnt="0"/>
      <dgm:spPr/>
    </dgm:pt>
    <dgm:pt modelId="{DAAC9938-6E75-4ACC-A420-3C0DD6DFE764}" type="pres">
      <dgm:prSet presAssocID="{C90DAB41-AC2C-48A3-918A-0139DAD2E594}" presName="centerShape" presStyleCnt="0"/>
      <dgm:spPr/>
    </dgm:pt>
    <dgm:pt modelId="{664AAEDC-BCBE-4709-8618-9113A21C092D}" type="pres">
      <dgm:prSet presAssocID="{C90DAB41-AC2C-48A3-918A-0139DAD2E594}" presName="connSite" presStyleLbl="node1" presStyleIdx="0" presStyleCnt="4"/>
      <dgm:spPr/>
    </dgm:pt>
    <dgm:pt modelId="{25AA5E46-DC4B-4406-8C69-FB0BEE616A9F}" type="pres">
      <dgm:prSet presAssocID="{C90DAB41-AC2C-48A3-918A-0139DAD2E594}" presName="visible"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7278A848-B3DB-472F-9AFF-617092C04D6E}" type="pres">
      <dgm:prSet presAssocID="{3BB4063B-062B-4511-9F4E-C5C5D637F100}" presName="Name25" presStyleLbl="parChTrans1D1" presStyleIdx="0" presStyleCnt="3"/>
      <dgm:spPr/>
      <dgm:t>
        <a:bodyPr/>
        <a:lstStyle/>
        <a:p>
          <a:endParaRPr lang="es-ES"/>
        </a:p>
      </dgm:t>
    </dgm:pt>
    <dgm:pt modelId="{77BAD2C9-D7CB-48BE-B822-018CAA21005F}" type="pres">
      <dgm:prSet presAssocID="{5EEDEA85-4EF6-47B5-A219-02461D36DC08}" presName="node" presStyleCnt="0"/>
      <dgm:spPr/>
    </dgm:pt>
    <dgm:pt modelId="{CE9FBC27-0607-4109-8170-FE2359CDFC1F}" type="pres">
      <dgm:prSet presAssocID="{5EEDEA85-4EF6-47B5-A219-02461D36DC08}" presName="parentNode" presStyleLbl="node1" presStyleIdx="1" presStyleCnt="4">
        <dgm:presLayoutVars>
          <dgm:chMax val="1"/>
          <dgm:bulletEnabled val="1"/>
        </dgm:presLayoutVars>
      </dgm:prSet>
      <dgm:spPr/>
      <dgm:t>
        <a:bodyPr/>
        <a:lstStyle/>
        <a:p>
          <a:endParaRPr lang="es-ES"/>
        </a:p>
      </dgm:t>
    </dgm:pt>
    <dgm:pt modelId="{87100B77-558B-4132-A58C-24C59BEAC197}" type="pres">
      <dgm:prSet presAssocID="{5EEDEA85-4EF6-47B5-A219-02461D36DC08}" presName="childNode" presStyleLbl="revTx" presStyleIdx="0" presStyleCnt="3">
        <dgm:presLayoutVars>
          <dgm:bulletEnabled val="1"/>
        </dgm:presLayoutVars>
      </dgm:prSet>
      <dgm:spPr/>
      <dgm:t>
        <a:bodyPr/>
        <a:lstStyle/>
        <a:p>
          <a:endParaRPr lang="es-ES"/>
        </a:p>
      </dgm:t>
    </dgm:pt>
    <dgm:pt modelId="{8A728354-1EA3-49CE-922F-A86FBA50F84F}" type="pres">
      <dgm:prSet presAssocID="{40CBF3F2-590A-47BE-B9C5-30E32698527A}" presName="Name25" presStyleLbl="parChTrans1D1" presStyleIdx="1" presStyleCnt="3"/>
      <dgm:spPr/>
      <dgm:t>
        <a:bodyPr/>
        <a:lstStyle/>
        <a:p>
          <a:endParaRPr lang="es-ES"/>
        </a:p>
      </dgm:t>
    </dgm:pt>
    <dgm:pt modelId="{1DB5F705-4CFE-4012-9AF1-DCB3F1959507}" type="pres">
      <dgm:prSet presAssocID="{E45B1B2E-B566-49BB-99A1-F0A011D359A5}" presName="node" presStyleCnt="0"/>
      <dgm:spPr/>
    </dgm:pt>
    <dgm:pt modelId="{4F5BE522-458B-4783-932C-CDEBDC195B8E}" type="pres">
      <dgm:prSet presAssocID="{E45B1B2E-B566-49BB-99A1-F0A011D359A5}" presName="parentNode" presStyleLbl="node1" presStyleIdx="2" presStyleCnt="4">
        <dgm:presLayoutVars>
          <dgm:chMax val="1"/>
          <dgm:bulletEnabled val="1"/>
        </dgm:presLayoutVars>
      </dgm:prSet>
      <dgm:spPr/>
      <dgm:t>
        <a:bodyPr/>
        <a:lstStyle/>
        <a:p>
          <a:endParaRPr lang="es-ES"/>
        </a:p>
      </dgm:t>
    </dgm:pt>
    <dgm:pt modelId="{76C18563-B2E2-4D2E-B59E-2B72C8B1DD52}" type="pres">
      <dgm:prSet presAssocID="{E45B1B2E-B566-49BB-99A1-F0A011D359A5}" presName="childNode" presStyleLbl="revTx" presStyleIdx="1" presStyleCnt="3">
        <dgm:presLayoutVars>
          <dgm:bulletEnabled val="1"/>
        </dgm:presLayoutVars>
      </dgm:prSet>
      <dgm:spPr/>
      <dgm:t>
        <a:bodyPr/>
        <a:lstStyle/>
        <a:p>
          <a:endParaRPr lang="es-ES"/>
        </a:p>
      </dgm:t>
    </dgm:pt>
    <dgm:pt modelId="{7B7D6F18-7C1A-40D3-9556-81938EED31B9}" type="pres">
      <dgm:prSet presAssocID="{7E8004C6-9055-40AC-8C5E-E4A4AE539840}" presName="Name25" presStyleLbl="parChTrans1D1" presStyleIdx="2" presStyleCnt="3"/>
      <dgm:spPr/>
      <dgm:t>
        <a:bodyPr/>
        <a:lstStyle/>
        <a:p>
          <a:endParaRPr lang="es-ES"/>
        </a:p>
      </dgm:t>
    </dgm:pt>
    <dgm:pt modelId="{632679A7-D1C0-4BDA-87CD-2DC0AE6E0FCA}" type="pres">
      <dgm:prSet presAssocID="{E4E63D75-2F93-4F91-8FE3-CBE7B03ADB7E}" presName="node" presStyleCnt="0"/>
      <dgm:spPr/>
    </dgm:pt>
    <dgm:pt modelId="{177C97AE-DF51-4D46-9148-899A6DD12FA3}" type="pres">
      <dgm:prSet presAssocID="{E4E63D75-2F93-4F91-8FE3-CBE7B03ADB7E}" presName="parentNode" presStyleLbl="node1" presStyleIdx="3" presStyleCnt="4">
        <dgm:presLayoutVars>
          <dgm:chMax val="1"/>
          <dgm:bulletEnabled val="1"/>
        </dgm:presLayoutVars>
      </dgm:prSet>
      <dgm:spPr/>
      <dgm:t>
        <a:bodyPr/>
        <a:lstStyle/>
        <a:p>
          <a:endParaRPr lang="es-ES"/>
        </a:p>
      </dgm:t>
    </dgm:pt>
    <dgm:pt modelId="{CB55BA62-9C88-4ED0-93CD-7A1B091731BF}" type="pres">
      <dgm:prSet presAssocID="{E4E63D75-2F93-4F91-8FE3-CBE7B03ADB7E}" presName="childNode" presStyleLbl="revTx" presStyleIdx="2" presStyleCnt="3">
        <dgm:presLayoutVars>
          <dgm:bulletEnabled val="1"/>
        </dgm:presLayoutVars>
      </dgm:prSet>
      <dgm:spPr/>
      <dgm:t>
        <a:bodyPr/>
        <a:lstStyle/>
        <a:p>
          <a:endParaRPr lang="es-ES"/>
        </a:p>
      </dgm:t>
    </dgm:pt>
  </dgm:ptLst>
  <dgm:cxnLst>
    <dgm:cxn modelId="{FC3096BD-138F-4EE2-8080-FD8998B51FEC}" type="presOf" srcId="{E45B1B2E-B566-49BB-99A1-F0A011D359A5}" destId="{4F5BE522-458B-4783-932C-CDEBDC195B8E}" srcOrd="0" destOrd="0" presId="urn:microsoft.com/office/officeart/2005/8/layout/radial2"/>
    <dgm:cxn modelId="{01B17E9B-FD09-4802-8462-D806AA8C599F}" type="presOf" srcId="{C90DAB41-AC2C-48A3-918A-0139DAD2E594}" destId="{D9D34678-BD74-4EF0-A1C9-5CC9F8B0FBC6}" srcOrd="0" destOrd="0" presId="urn:microsoft.com/office/officeart/2005/8/layout/radial2"/>
    <dgm:cxn modelId="{A030357B-4181-4781-ADF1-5F0734ED2FDB}" srcId="{C90DAB41-AC2C-48A3-918A-0139DAD2E594}" destId="{E45B1B2E-B566-49BB-99A1-F0A011D359A5}" srcOrd="1" destOrd="0" parTransId="{40CBF3F2-590A-47BE-B9C5-30E32698527A}" sibTransId="{432F0461-94C7-4353-82B7-77A2DD79C713}"/>
    <dgm:cxn modelId="{050F2B72-E4EA-48F0-BAE8-3DD121CB3076}" type="presOf" srcId="{B2B186DB-EFC2-40D7-AE09-C9042560C1BD}" destId="{87100B77-558B-4132-A58C-24C59BEAC197}" srcOrd="0" destOrd="0" presId="urn:microsoft.com/office/officeart/2005/8/layout/radial2"/>
    <dgm:cxn modelId="{64C2404A-F7F5-404C-9C6B-D3EE97690E46}" srcId="{C90DAB41-AC2C-48A3-918A-0139DAD2E594}" destId="{E4E63D75-2F93-4F91-8FE3-CBE7B03ADB7E}" srcOrd="2" destOrd="0" parTransId="{7E8004C6-9055-40AC-8C5E-E4A4AE539840}" sibTransId="{96A3B540-F25B-4AD2-99CE-27848CB5547E}"/>
    <dgm:cxn modelId="{44C517F1-7741-4C65-ADC7-8E2D6040B430}" srcId="{5EEDEA85-4EF6-47B5-A219-02461D36DC08}" destId="{5ED94FA9-166E-4D6C-93EE-E677BAF2CC75}" srcOrd="1" destOrd="0" parTransId="{6085B600-D1AA-4576-A582-18CEE08DB7FA}" sibTransId="{776A0D5F-7660-4131-BF79-089DB6073852}"/>
    <dgm:cxn modelId="{FB4CD77B-CF0D-40E0-A8ED-DBF729345F20}" type="presOf" srcId="{5ED94FA9-166E-4D6C-93EE-E677BAF2CC75}" destId="{87100B77-558B-4132-A58C-24C59BEAC197}" srcOrd="0" destOrd="1" presId="urn:microsoft.com/office/officeart/2005/8/layout/radial2"/>
    <dgm:cxn modelId="{3800CA88-4597-46CB-AC02-5F32F658AC82}" type="presOf" srcId="{E4E63D75-2F93-4F91-8FE3-CBE7B03ADB7E}" destId="{177C97AE-DF51-4D46-9148-899A6DD12FA3}" srcOrd="0" destOrd="0" presId="urn:microsoft.com/office/officeart/2005/8/layout/radial2"/>
    <dgm:cxn modelId="{D03275A8-4BDD-4CB2-B827-FD88E10CBD2C}" type="presOf" srcId="{40CBF3F2-590A-47BE-B9C5-30E32698527A}" destId="{8A728354-1EA3-49CE-922F-A86FBA50F84F}" srcOrd="0" destOrd="0" presId="urn:microsoft.com/office/officeart/2005/8/layout/radial2"/>
    <dgm:cxn modelId="{8579442E-6A4B-4580-85AF-EBE3B95E8CBF}" type="presOf" srcId="{00EE887D-926C-433C-9A3A-856D3ADDF7E8}" destId="{76C18563-B2E2-4D2E-B59E-2B72C8B1DD52}" srcOrd="0" destOrd="0" presId="urn:microsoft.com/office/officeart/2005/8/layout/radial2"/>
    <dgm:cxn modelId="{36E117F1-25BF-4523-9749-0DC790DD602C}" type="presOf" srcId="{782E3DB0-E78A-4F89-A04D-54CBC377874B}" destId="{CB55BA62-9C88-4ED0-93CD-7A1B091731BF}" srcOrd="0" destOrd="0" presId="urn:microsoft.com/office/officeart/2005/8/layout/radial2"/>
    <dgm:cxn modelId="{07D83D40-D115-42D1-8964-CCBB9583018C}" srcId="{C90DAB41-AC2C-48A3-918A-0139DAD2E594}" destId="{5EEDEA85-4EF6-47B5-A219-02461D36DC08}" srcOrd="0" destOrd="0" parTransId="{3BB4063B-062B-4511-9F4E-C5C5D637F100}" sibTransId="{EE25032E-F4A5-45C2-9C75-9C22A22DAC51}"/>
    <dgm:cxn modelId="{922924ED-4BE5-44A2-A13E-9198B71279EF}" type="presOf" srcId="{5EEDEA85-4EF6-47B5-A219-02461D36DC08}" destId="{CE9FBC27-0607-4109-8170-FE2359CDFC1F}" srcOrd="0" destOrd="0" presId="urn:microsoft.com/office/officeart/2005/8/layout/radial2"/>
    <dgm:cxn modelId="{09627C7D-992B-46E2-981C-17A14140D6CA}" type="presOf" srcId="{3BB4063B-062B-4511-9F4E-C5C5D637F100}" destId="{7278A848-B3DB-472F-9AFF-617092C04D6E}" srcOrd="0" destOrd="0" presId="urn:microsoft.com/office/officeart/2005/8/layout/radial2"/>
    <dgm:cxn modelId="{FE96124C-4071-44FB-8236-51E6424A45F5}" srcId="{E45B1B2E-B566-49BB-99A1-F0A011D359A5}" destId="{00EE887D-926C-433C-9A3A-856D3ADDF7E8}" srcOrd="0" destOrd="0" parTransId="{B2D92AEA-0996-4C0A-9F0B-9401C5AC3EE9}" sibTransId="{5B118448-AB7A-4694-B023-9902BCF2216A}"/>
    <dgm:cxn modelId="{669BACB6-FD4E-4560-945F-27238482675B}" type="presOf" srcId="{7E8004C6-9055-40AC-8C5E-E4A4AE539840}" destId="{7B7D6F18-7C1A-40D3-9556-81938EED31B9}" srcOrd="0" destOrd="0" presId="urn:microsoft.com/office/officeart/2005/8/layout/radial2"/>
    <dgm:cxn modelId="{8D34E97F-899A-4788-B1D9-3441BF17A2CF}" srcId="{E4E63D75-2F93-4F91-8FE3-CBE7B03ADB7E}" destId="{782E3DB0-E78A-4F89-A04D-54CBC377874B}" srcOrd="0" destOrd="0" parTransId="{094EBB91-54D1-4DC6-898F-9938C49AD7AE}" sibTransId="{51C877C5-5C09-4F23-89F5-A01F3F4B2EFA}"/>
    <dgm:cxn modelId="{6D44368A-0B32-4F80-B524-CE005088C708}" srcId="{5EEDEA85-4EF6-47B5-A219-02461D36DC08}" destId="{B2B186DB-EFC2-40D7-AE09-C9042560C1BD}" srcOrd="0" destOrd="0" parTransId="{4AFB8700-AFAF-4FE5-B66F-11A4266E137F}" sibTransId="{26EE5764-26EE-4021-B373-1A88E7C6D5B5}"/>
    <dgm:cxn modelId="{4F04BA21-DD4C-49A1-96FF-C07440434DDD}" srcId="{5EEDEA85-4EF6-47B5-A219-02461D36DC08}" destId="{4420974E-D40F-4AAC-91AE-7E04E8900CDD}" srcOrd="2" destOrd="0" parTransId="{81072827-C394-47EB-B915-EF21A9D6593A}" sibTransId="{E3745F5B-ADF9-4AEA-A18E-D955EFD87CF4}"/>
    <dgm:cxn modelId="{067B13BF-6265-4832-AAC8-1A8107B88770}" type="presOf" srcId="{4420974E-D40F-4AAC-91AE-7E04E8900CDD}" destId="{87100B77-558B-4132-A58C-24C59BEAC197}" srcOrd="0" destOrd="2" presId="urn:microsoft.com/office/officeart/2005/8/layout/radial2"/>
    <dgm:cxn modelId="{267A28E1-A924-426C-844A-D0635DC40ACA}" type="presParOf" srcId="{D9D34678-BD74-4EF0-A1C9-5CC9F8B0FBC6}" destId="{F69F3DD8-D5C1-40F7-BC63-EABFE08403F9}" srcOrd="0" destOrd="0" presId="urn:microsoft.com/office/officeart/2005/8/layout/radial2"/>
    <dgm:cxn modelId="{944180FF-75E1-49C3-9683-B592F1F53418}" type="presParOf" srcId="{F69F3DD8-D5C1-40F7-BC63-EABFE08403F9}" destId="{DAAC9938-6E75-4ACC-A420-3C0DD6DFE764}" srcOrd="0" destOrd="0" presId="urn:microsoft.com/office/officeart/2005/8/layout/radial2"/>
    <dgm:cxn modelId="{D807B59E-56B1-4CD3-9201-8638EAABF75C}" type="presParOf" srcId="{DAAC9938-6E75-4ACC-A420-3C0DD6DFE764}" destId="{664AAEDC-BCBE-4709-8618-9113A21C092D}" srcOrd="0" destOrd="0" presId="urn:microsoft.com/office/officeart/2005/8/layout/radial2"/>
    <dgm:cxn modelId="{120BF48B-07FA-4A97-8DDE-78554F7B3FC3}" type="presParOf" srcId="{DAAC9938-6E75-4ACC-A420-3C0DD6DFE764}" destId="{25AA5E46-DC4B-4406-8C69-FB0BEE616A9F}" srcOrd="1" destOrd="0" presId="urn:microsoft.com/office/officeart/2005/8/layout/radial2"/>
    <dgm:cxn modelId="{C84A8FA8-1C21-4425-AE6B-BE3E498CA291}" type="presParOf" srcId="{F69F3DD8-D5C1-40F7-BC63-EABFE08403F9}" destId="{7278A848-B3DB-472F-9AFF-617092C04D6E}" srcOrd="1" destOrd="0" presId="urn:microsoft.com/office/officeart/2005/8/layout/radial2"/>
    <dgm:cxn modelId="{C78C2FFB-D5BC-45EC-BEC4-B9BB5B9F0A07}" type="presParOf" srcId="{F69F3DD8-D5C1-40F7-BC63-EABFE08403F9}" destId="{77BAD2C9-D7CB-48BE-B822-018CAA21005F}" srcOrd="2" destOrd="0" presId="urn:microsoft.com/office/officeart/2005/8/layout/radial2"/>
    <dgm:cxn modelId="{A16B0B92-89FC-4F3E-B82E-1100B7E6C210}" type="presParOf" srcId="{77BAD2C9-D7CB-48BE-B822-018CAA21005F}" destId="{CE9FBC27-0607-4109-8170-FE2359CDFC1F}" srcOrd="0" destOrd="0" presId="urn:microsoft.com/office/officeart/2005/8/layout/radial2"/>
    <dgm:cxn modelId="{CEFD5A25-6711-4D51-999F-74DA9C6C83C3}" type="presParOf" srcId="{77BAD2C9-D7CB-48BE-B822-018CAA21005F}" destId="{87100B77-558B-4132-A58C-24C59BEAC197}" srcOrd="1" destOrd="0" presId="urn:microsoft.com/office/officeart/2005/8/layout/radial2"/>
    <dgm:cxn modelId="{4E946972-F721-4288-8E9E-C9A9A7DB5295}" type="presParOf" srcId="{F69F3DD8-D5C1-40F7-BC63-EABFE08403F9}" destId="{8A728354-1EA3-49CE-922F-A86FBA50F84F}" srcOrd="3" destOrd="0" presId="urn:microsoft.com/office/officeart/2005/8/layout/radial2"/>
    <dgm:cxn modelId="{D123A32E-BE04-4A84-93B3-DE088F7BD223}" type="presParOf" srcId="{F69F3DD8-D5C1-40F7-BC63-EABFE08403F9}" destId="{1DB5F705-4CFE-4012-9AF1-DCB3F1959507}" srcOrd="4" destOrd="0" presId="urn:microsoft.com/office/officeart/2005/8/layout/radial2"/>
    <dgm:cxn modelId="{89DEA8EB-ECC1-4E13-9FCD-B2C77E50DCF3}" type="presParOf" srcId="{1DB5F705-4CFE-4012-9AF1-DCB3F1959507}" destId="{4F5BE522-458B-4783-932C-CDEBDC195B8E}" srcOrd="0" destOrd="0" presId="urn:microsoft.com/office/officeart/2005/8/layout/radial2"/>
    <dgm:cxn modelId="{10A9F4F6-95EE-4DC7-B49E-47449802B93E}" type="presParOf" srcId="{1DB5F705-4CFE-4012-9AF1-DCB3F1959507}" destId="{76C18563-B2E2-4D2E-B59E-2B72C8B1DD52}" srcOrd="1" destOrd="0" presId="urn:microsoft.com/office/officeart/2005/8/layout/radial2"/>
    <dgm:cxn modelId="{347575AE-81C7-457D-90FF-104E17D7A929}" type="presParOf" srcId="{F69F3DD8-D5C1-40F7-BC63-EABFE08403F9}" destId="{7B7D6F18-7C1A-40D3-9556-81938EED31B9}" srcOrd="5" destOrd="0" presId="urn:microsoft.com/office/officeart/2005/8/layout/radial2"/>
    <dgm:cxn modelId="{20273476-7584-4AEA-97F1-1B8DA589314A}" type="presParOf" srcId="{F69F3DD8-D5C1-40F7-BC63-EABFE08403F9}" destId="{632679A7-D1C0-4BDA-87CD-2DC0AE6E0FCA}" srcOrd="6" destOrd="0" presId="urn:microsoft.com/office/officeart/2005/8/layout/radial2"/>
    <dgm:cxn modelId="{5009B77C-BE3E-4D8F-B2A3-E88D342BB6BB}" type="presParOf" srcId="{632679A7-D1C0-4BDA-87CD-2DC0AE6E0FCA}" destId="{177C97AE-DF51-4D46-9148-899A6DD12FA3}" srcOrd="0" destOrd="0" presId="urn:microsoft.com/office/officeart/2005/8/layout/radial2"/>
    <dgm:cxn modelId="{FBC4A5D2-3BF9-47D0-8C90-E54374979BFD}" type="presParOf" srcId="{632679A7-D1C0-4BDA-87CD-2DC0AE6E0FCA}" destId="{CB55BA62-9C88-4ED0-93CD-7A1B091731B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7F07FF-9E06-4634-AA26-C2C7D029D4A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6133474E-0EB2-4791-A2F4-5DCDBA617CD4}">
      <dgm:prSet phldrT="[Texto]"/>
      <dgm:spPr/>
      <dgm:t>
        <a:bodyPr/>
        <a:lstStyle/>
        <a:p>
          <a:r>
            <a:rPr lang="es-ES" dirty="0" smtClean="0"/>
            <a:t>Empleo adecuado pleno urbano según rama de actividad</a:t>
          </a:r>
          <a:endParaRPr lang="es-ES" dirty="0"/>
        </a:p>
      </dgm:t>
    </dgm:pt>
    <dgm:pt modelId="{B5A2A90E-506A-4FC1-8A71-D0D83038D3CA}" type="parTrans" cxnId="{44CB1F46-41D7-41A2-A4DF-C3BB5D281CCC}">
      <dgm:prSet/>
      <dgm:spPr/>
      <dgm:t>
        <a:bodyPr/>
        <a:lstStyle/>
        <a:p>
          <a:endParaRPr lang="es-ES"/>
        </a:p>
      </dgm:t>
    </dgm:pt>
    <dgm:pt modelId="{3ED1E9DA-C303-475F-83DE-F628B6C8BA13}" type="sibTrans" cxnId="{44CB1F46-41D7-41A2-A4DF-C3BB5D281CCC}">
      <dgm:prSet/>
      <dgm:spPr/>
      <dgm:t>
        <a:bodyPr/>
        <a:lstStyle/>
        <a:p>
          <a:endParaRPr lang="es-ES"/>
        </a:p>
      </dgm:t>
    </dgm:pt>
    <dgm:pt modelId="{CAA1399A-49DD-454A-823D-35DD43B56DDD}">
      <dgm:prSet phldrT="[Texto]"/>
      <dgm:spPr/>
      <dgm:t>
        <a:bodyPr/>
        <a:lstStyle/>
        <a:p>
          <a:r>
            <a:rPr lang="es-ES" dirty="0" smtClean="0"/>
            <a:t>Industrias Manufactureras 13,4%</a:t>
          </a:r>
          <a:endParaRPr lang="es-ES" dirty="0"/>
        </a:p>
      </dgm:t>
    </dgm:pt>
    <dgm:pt modelId="{A9F2DE3B-5831-4BDC-94DB-942984C13089}" type="parTrans" cxnId="{94B1D100-6CAC-49A3-A458-EA63A976A57B}">
      <dgm:prSet/>
      <dgm:spPr/>
      <dgm:t>
        <a:bodyPr/>
        <a:lstStyle/>
        <a:p>
          <a:endParaRPr lang="es-ES"/>
        </a:p>
      </dgm:t>
    </dgm:pt>
    <dgm:pt modelId="{1276E903-2E96-4752-B31D-F1E962F72C4F}" type="sibTrans" cxnId="{94B1D100-6CAC-49A3-A458-EA63A976A57B}">
      <dgm:prSet/>
      <dgm:spPr/>
      <dgm:t>
        <a:bodyPr/>
        <a:lstStyle/>
        <a:p>
          <a:endParaRPr lang="es-ES"/>
        </a:p>
      </dgm:t>
    </dgm:pt>
    <dgm:pt modelId="{FDFEBEA0-75A0-444B-840D-C3320118EC34}">
      <dgm:prSet phldrT="[Texto]"/>
      <dgm:spPr/>
      <dgm:t>
        <a:bodyPr/>
        <a:lstStyle/>
        <a:p>
          <a:r>
            <a:rPr lang="es-ES" dirty="0" smtClean="0"/>
            <a:t>Comercio y reparación de vehículos 18,4%</a:t>
          </a:r>
          <a:endParaRPr lang="es-ES" dirty="0"/>
        </a:p>
      </dgm:t>
    </dgm:pt>
    <dgm:pt modelId="{D4CD7CFF-1570-4366-9505-7DA97196E12D}" type="parTrans" cxnId="{E1F9F6ED-B7F5-4CC6-98E2-CB9C1AE22469}">
      <dgm:prSet/>
      <dgm:spPr/>
      <dgm:t>
        <a:bodyPr/>
        <a:lstStyle/>
        <a:p>
          <a:endParaRPr lang="es-ES"/>
        </a:p>
      </dgm:t>
    </dgm:pt>
    <dgm:pt modelId="{096575B1-6615-4B6A-ABCE-A3A5BF058E54}" type="sibTrans" cxnId="{E1F9F6ED-B7F5-4CC6-98E2-CB9C1AE22469}">
      <dgm:prSet/>
      <dgm:spPr/>
      <dgm:t>
        <a:bodyPr/>
        <a:lstStyle/>
        <a:p>
          <a:endParaRPr lang="es-ES"/>
        </a:p>
      </dgm:t>
    </dgm:pt>
    <dgm:pt modelId="{739C8D66-8993-4EE5-A428-A6F74A4609A4}" type="pres">
      <dgm:prSet presAssocID="{DF7F07FF-9E06-4634-AA26-C2C7D029D4A9}" presName="Name0" presStyleCnt="0">
        <dgm:presLayoutVars>
          <dgm:dir/>
          <dgm:resizeHandles val="exact"/>
        </dgm:presLayoutVars>
      </dgm:prSet>
      <dgm:spPr/>
      <dgm:t>
        <a:bodyPr/>
        <a:lstStyle/>
        <a:p>
          <a:endParaRPr lang="es-ES"/>
        </a:p>
      </dgm:t>
    </dgm:pt>
    <dgm:pt modelId="{12AD0086-D53F-44FF-AA04-F717415F50B8}" type="pres">
      <dgm:prSet presAssocID="{6133474E-0EB2-4791-A2F4-5DCDBA617CD4}" presName="node" presStyleLbl="node1" presStyleIdx="0" presStyleCnt="3">
        <dgm:presLayoutVars>
          <dgm:bulletEnabled val="1"/>
        </dgm:presLayoutVars>
      </dgm:prSet>
      <dgm:spPr/>
      <dgm:t>
        <a:bodyPr/>
        <a:lstStyle/>
        <a:p>
          <a:endParaRPr lang="es-ES"/>
        </a:p>
      </dgm:t>
    </dgm:pt>
    <dgm:pt modelId="{4A2D5A4C-881C-4AD5-B0C4-88703C11D3B7}" type="pres">
      <dgm:prSet presAssocID="{3ED1E9DA-C303-475F-83DE-F628B6C8BA13}" presName="sibTrans" presStyleLbl="sibTrans2D1" presStyleIdx="0" presStyleCnt="3"/>
      <dgm:spPr/>
      <dgm:t>
        <a:bodyPr/>
        <a:lstStyle/>
        <a:p>
          <a:endParaRPr lang="es-ES"/>
        </a:p>
      </dgm:t>
    </dgm:pt>
    <dgm:pt modelId="{52A260FC-4DCE-4230-B51F-5E8237429149}" type="pres">
      <dgm:prSet presAssocID="{3ED1E9DA-C303-475F-83DE-F628B6C8BA13}" presName="connectorText" presStyleLbl="sibTrans2D1" presStyleIdx="0" presStyleCnt="3"/>
      <dgm:spPr/>
      <dgm:t>
        <a:bodyPr/>
        <a:lstStyle/>
        <a:p>
          <a:endParaRPr lang="es-ES"/>
        </a:p>
      </dgm:t>
    </dgm:pt>
    <dgm:pt modelId="{F3F690D9-ECC2-47D9-86E5-36868939A72A}" type="pres">
      <dgm:prSet presAssocID="{CAA1399A-49DD-454A-823D-35DD43B56DDD}" presName="node" presStyleLbl="node1" presStyleIdx="1" presStyleCnt="3">
        <dgm:presLayoutVars>
          <dgm:bulletEnabled val="1"/>
        </dgm:presLayoutVars>
      </dgm:prSet>
      <dgm:spPr/>
      <dgm:t>
        <a:bodyPr/>
        <a:lstStyle/>
        <a:p>
          <a:endParaRPr lang="es-ES"/>
        </a:p>
      </dgm:t>
    </dgm:pt>
    <dgm:pt modelId="{39E2E857-0178-4BD2-B448-EA95DDECDBE9}" type="pres">
      <dgm:prSet presAssocID="{1276E903-2E96-4752-B31D-F1E962F72C4F}" presName="sibTrans" presStyleLbl="sibTrans2D1" presStyleIdx="1" presStyleCnt="3"/>
      <dgm:spPr/>
      <dgm:t>
        <a:bodyPr/>
        <a:lstStyle/>
        <a:p>
          <a:endParaRPr lang="es-ES"/>
        </a:p>
      </dgm:t>
    </dgm:pt>
    <dgm:pt modelId="{3481D1DA-F0B5-4396-9C11-26ED79A98DD9}" type="pres">
      <dgm:prSet presAssocID="{1276E903-2E96-4752-B31D-F1E962F72C4F}" presName="connectorText" presStyleLbl="sibTrans2D1" presStyleIdx="1" presStyleCnt="3"/>
      <dgm:spPr/>
      <dgm:t>
        <a:bodyPr/>
        <a:lstStyle/>
        <a:p>
          <a:endParaRPr lang="es-ES"/>
        </a:p>
      </dgm:t>
    </dgm:pt>
    <dgm:pt modelId="{1CE8F85D-277B-42AE-A096-369225C56FE3}" type="pres">
      <dgm:prSet presAssocID="{FDFEBEA0-75A0-444B-840D-C3320118EC34}" presName="node" presStyleLbl="node1" presStyleIdx="2" presStyleCnt="3">
        <dgm:presLayoutVars>
          <dgm:bulletEnabled val="1"/>
        </dgm:presLayoutVars>
      </dgm:prSet>
      <dgm:spPr/>
      <dgm:t>
        <a:bodyPr/>
        <a:lstStyle/>
        <a:p>
          <a:endParaRPr lang="es-ES"/>
        </a:p>
      </dgm:t>
    </dgm:pt>
    <dgm:pt modelId="{F64D25F8-097A-4FB3-B7CF-BDD6A9F1C6A9}" type="pres">
      <dgm:prSet presAssocID="{096575B1-6615-4B6A-ABCE-A3A5BF058E54}" presName="sibTrans" presStyleLbl="sibTrans2D1" presStyleIdx="2" presStyleCnt="3"/>
      <dgm:spPr/>
      <dgm:t>
        <a:bodyPr/>
        <a:lstStyle/>
        <a:p>
          <a:endParaRPr lang="es-ES"/>
        </a:p>
      </dgm:t>
    </dgm:pt>
    <dgm:pt modelId="{86B8396C-534B-4D15-934B-34D7C01DDCC2}" type="pres">
      <dgm:prSet presAssocID="{096575B1-6615-4B6A-ABCE-A3A5BF058E54}" presName="connectorText" presStyleLbl="sibTrans2D1" presStyleIdx="2" presStyleCnt="3"/>
      <dgm:spPr/>
      <dgm:t>
        <a:bodyPr/>
        <a:lstStyle/>
        <a:p>
          <a:endParaRPr lang="es-ES"/>
        </a:p>
      </dgm:t>
    </dgm:pt>
  </dgm:ptLst>
  <dgm:cxnLst>
    <dgm:cxn modelId="{8D7541ED-6BEC-48A9-BEF5-9C1101E3214B}" type="presOf" srcId="{CAA1399A-49DD-454A-823D-35DD43B56DDD}" destId="{F3F690D9-ECC2-47D9-86E5-36868939A72A}" srcOrd="0" destOrd="0" presId="urn:microsoft.com/office/officeart/2005/8/layout/cycle7"/>
    <dgm:cxn modelId="{94B1D100-6CAC-49A3-A458-EA63A976A57B}" srcId="{DF7F07FF-9E06-4634-AA26-C2C7D029D4A9}" destId="{CAA1399A-49DD-454A-823D-35DD43B56DDD}" srcOrd="1" destOrd="0" parTransId="{A9F2DE3B-5831-4BDC-94DB-942984C13089}" sibTransId="{1276E903-2E96-4752-B31D-F1E962F72C4F}"/>
    <dgm:cxn modelId="{A3745952-1F21-4A39-BC3A-02B1DDEE726D}" type="presOf" srcId="{FDFEBEA0-75A0-444B-840D-C3320118EC34}" destId="{1CE8F85D-277B-42AE-A096-369225C56FE3}" srcOrd="0" destOrd="0" presId="urn:microsoft.com/office/officeart/2005/8/layout/cycle7"/>
    <dgm:cxn modelId="{E1F9F6ED-B7F5-4CC6-98E2-CB9C1AE22469}" srcId="{DF7F07FF-9E06-4634-AA26-C2C7D029D4A9}" destId="{FDFEBEA0-75A0-444B-840D-C3320118EC34}" srcOrd="2" destOrd="0" parTransId="{D4CD7CFF-1570-4366-9505-7DA97196E12D}" sibTransId="{096575B1-6615-4B6A-ABCE-A3A5BF058E54}"/>
    <dgm:cxn modelId="{44CB1F46-41D7-41A2-A4DF-C3BB5D281CCC}" srcId="{DF7F07FF-9E06-4634-AA26-C2C7D029D4A9}" destId="{6133474E-0EB2-4791-A2F4-5DCDBA617CD4}" srcOrd="0" destOrd="0" parTransId="{B5A2A90E-506A-4FC1-8A71-D0D83038D3CA}" sibTransId="{3ED1E9DA-C303-475F-83DE-F628B6C8BA13}"/>
    <dgm:cxn modelId="{FB40FB50-2EDE-40DE-B7A2-A67427EB3FE7}" type="presOf" srcId="{1276E903-2E96-4752-B31D-F1E962F72C4F}" destId="{3481D1DA-F0B5-4396-9C11-26ED79A98DD9}" srcOrd="1" destOrd="0" presId="urn:microsoft.com/office/officeart/2005/8/layout/cycle7"/>
    <dgm:cxn modelId="{778D51B8-1F0C-4120-90BC-123DC07DA14D}" type="presOf" srcId="{1276E903-2E96-4752-B31D-F1E962F72C4F}" destId="{39E2E857-0178-4BD2-B448-EA95DDECDBE9}" srcOrd="0" destOrd="0" presId="urn:microsoft.com/office/officeart/2005/8/layout/cycle7"/>
    <dgm:cxn modelId="{3888889B-1F1D-4016-8DAF-0F6F12289E87}" type="presOf" srcId="{6133474E-0EB2-4791-A2F4-5DCDBA617CD4}" destId="{12AD0086-D53F-44FF-AA04-F717415F50B8}" srcOrd="0" destOrd="0" presId="urn:microsoft.com/office/officeart/2005/8/layout/cycle7"/>
    <dgm:cxn modelId="{79494E01-974F-4458-89E4-2C78F5E25FC8}" type="presOf" srcId="{DF7F07FF-9E06-4634-AA26-C2C7D029D4A9}" destId="{739C8D66-8993-4EE5-A428-A6F74A4609A4}" srcOrd="0" destOrd="0" presId="urn:microsoft.com/office/officeart/2005/8/layout/cycle7"/>
    <dgm:cxn modelId="{724E2B1C-E8BB-4691-A66E-C6117067DD44}" type="presOf" srcId="{3ED1E9DA-C303-475F-83DE-F628B6C8BA13}" destId="{52A260FC-4DCE-4230-B51F-5E8237429149}" srcOrd="1" destOrd="0" presId="urn:microsoft.com/office/officeart/2005/8/layout/cycle7"/>
    <dgm:cxn modelId="{0CF0B80A-2970-4077-BA53-8DC80F0FC80E}" type="presOf" srcId="{3ED1E9DA-C303-475F-83DE-F628B6C8BA13}" destId="{4A2D5A4C-881C-4AD5-B0C4-88703C11D3B7}" srcOrd="0" destOrd="0" presId="urn:microsoft.com/office/officeart/2005/8/layout/cycle7"/>
    <dgm:cxn modelId="{8B97B1FB-DB59-4162-994A-6D8641B29F87}" type="presOf" srcId="{096575B1-6615-4B6A-ABCE-A3A5BF058E54}" destId="{F64D25F8-097A-4FB3-B7CF-BDD6A9F1C6A9}" srcOrd="0" destOrd="0" presId="urn:microsoft.com/office/officeart/2005/8/layout/cycle7"/>
    <dgm:cxn modelId="{5717911F-BA4C-4938-BBC3-EF9DF9D7C7D7}" type="presOf" srcId="{096575B1-6615-4B6A-ABCE-A3A5BF058E54}" destId="{86B8396C-534B-4D15-934B-34D7C01DDCC2}" srcOrd="1" destOrd="0" presId="urn:microsoft.com/office/officeart/2005/8/layout/cycle7"/>
    <dgm:cxn modelId="{74A77860-7134-4876-AE7D-CC7DA68C0C94}" type="presParOf" srcId="{739C8D66-8993-4EE5-A428-A6F74A4609A4}" destId="{12AD0086-D53F-44FF-AA04-F717415F50B8}" srcOrd="0" destOrd="0" presId="urn:microsoft.com/office/officeart/2005/8/layout/cycle7"/>
    <dgm:cxn modelId="{9ADE792F-6C88-4DA3-A9E5-17838114DD2B}" type="presParOf" srcId="{739C8D66-8993-4EE5-A428-A6F74A4609A4}" destId="{4A2D5A4C-881C-4AD5-B0C4-88703C11D3B7}" srcOrd="1" destOrd="0" presId="urn:microsoft.com/office/officeart/2005/8/layout/cycle7"/>
    <dgm:cxn modelId="{E4004593-D403-45C3-9134-CA88CB1201B5}" type="presParOf" srcId="{4A2D5A4C-881C-4AD5-B0C4-88703C11D3B7}" destId="{52A260FC-4DCE-4230-B51F-5E8237429149}" srcOrd="0" destOrd="0" presId="urn:microsoft.com/office/officeart/2005/8/layout/cycle7"/>
    <dgm:cxn modelId="{A64CF85F-7B0D-4293-957B-4F7B79C03B10}" type="presParOf" srcId="{739C8D66-8993-4EE5-A428-A6F74A4609A4}" destId="{F3F690D9-ECC2-47D9-86E5-36868939A72A}" srcOrd="2" destOrd="0" presId="urn:microsoft.com/office/officeart/2005/8/layout/cycle7"/>
    <dgm:cxn modelId="{FA8DB7FB-EFB8-4832-892B-2F847354B8C0}" type="presParOf" srcId="{739C8D66-8993-4EE5-A428-A6F74A4609A4}" destId="{39E2E857-0178-4BD2-B448-EA95DDECDBE9}" srcOrd="3" destOrd="0" presId="urn:microsoft.com/office/officeart/2005/8/layout/cycle7"/>
    <dgm:cxn modelId="{C0A45AB5-D95B-40BF-B314-1F690C031DCD}" type="presParOf" srcId="{39E2E857-0178-4BD2-B448-EA95DDECDBE9}" destId="{3481D1DA-F0B5-4396-9C11-26ED79A98DD9}" srcOrd="0" destOrd="0" presId="urn:microsoft.com/office/officeart/2005/8/layout/cycle7"/>
    <dgm:cxn modelId="{FEB339A5-E63C-4C1C-B391-680B25E70F9D}" type="presParOf" srcId="{739C8D66-8993-4EE5-A428-A6F74A4609A4}" destId="{1CE8F85D-277B-42AE-A096-369225C56FE3}" srcOrd="4" destOrd="0" presId="urn:microsoft.com/office/officeart/2005/8/layout/cycle7"/>
    <dgm:cxn modelId="{2CF4F6EC-984C-4025-AB20-AA4E7C3C7BE6}" type="presParOf" srcId="{739C8D66-8993-4EE5-A428-A6F74A4609A4}" destId="{F64D25F8-097A-4FB3-B7CF-BDD6A9F1C6A9}" srcOrd="5" destOrd="0" presId="urn:microsoft.com/office/officeart/2005/8/layout/cycle7"/>
    <dgm:cxn modelId="{93D5D104-B860-4C80-A54E-3438E0783B85}" type="presParOf" srcId="{F64D25F8-097A-4FB3-B7CF-BDD6A9F1C6A9}" destId="{86B8396C-534B-4D15-934B-34D7C01DDCC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EE9291-096E-415C-935B-6A315189597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A83C31EB-2FBF-45B2-8150-DE44F3BD53DA}">
      <dgm:prSet phldrT="[Texto]"/>
      <dgm:spPr/>
      <dgm:t>
        <a:bodyPr/>
        <a:lstStyle/>
        <a:p>
          <a:r>
            <a:rPr lang="es-EC" dirty="0" smtClean="0">
              <a:latin typeface="Times New Roman" panose="02020603050405020304" pitchFamily="18" charset="0"/>
              <a:cs typeface="Times New Roman" panose="02020603050405020304" pitchFamily="18" charset="0"/>
            </a:rPr>
            <a:t>Objetivo General </a:t>
          </a:r>
          <a:endParaRPr lang="es-ES" dirty="0">
            <a:latin typeface="Times New Roman" panose="02020603050405020304" pitchFamily="18" charset="0"/>
            <a:cs typeface="Times New Roman" panose="02020603050405020304" pitchFamily="18" charset="0"/>
          </a:endParaRPr>
        </a:p>
      </dgm:t>
    </dgm:pt>
    <dgm:pt modelId="{45220455-79FE-42C4-AE1D-E25056D8A841}" type="parTrans" cxnId="{F03B4B81-EDEA-4E54-AFE0-D4E8208CA2AD}">
      <dgm:prSet/>
      <dgm:spPr/>
      <dgm:t>
        <a:bodyPr/>
        <a:lstStyle/>
        <a:p>
          <a:endParaRPr lang="es-ES">
            <a:latin typeface="Times New Roman" panose="02020603050405020304" pitchFamily="18" charset="0"/>
            <a:cs typeface="Times New Roman" panose="02020603050405020304" pitchFamily="18" charset="0"/>
          </a:endParaRPr>
        </a:p>
      </dgm:t>
    </dgm:pt>
    <dgm:pt modelId="{F2EC150F-EE07-401A-B24A-57BC8CC84F6A}" type="sibTrans" cxnId="{F03B4B81-EDEA-4E54-AFE0-D4E8208CA2AD}">
      <dgm:prSet/>
      <dgm:spPr/>
      <dgm:t>
        <a:bodyPr/>
        <a:lstStyle/>
        <a:p>
          <a:endParaRPr lang="es-ES">
            <a:latin typeface="Times New Roman" panose="02020603050405020304" pitchFamily="18" charset="0"/>
            <a:cs typeface="Times New Roman" panose="02020603050405020304" pitchFamily="18" charset="0"/>
          </a:endParaRPr>
        </a:p>
      </dgm:t>
    </dgm:pt>
    <dgm:pt modelId="{22D0BDB8-DB1F-4E1A-8948-D7737397A0C6}">
      <dgm:prSet phldrT="[Texto]"/>
      <dgm:spPr/>
      <dgm:t>
        <a:bodyPr/>
        <a:lstStyle/>
        <a:p>
          <a:r>
            <a:rPr lang="es-EC" dirty="0" smtClean="0">
              <a:latin typeface="Times New Roman" panose="02020603050405020304" pitchFamily="18" charset="0"/>
              <a:cs typeface="Times New Roman" panose="02020603050405020304" pitchFamily="18" charset="0"/>
            </a:rPr>
            <a:t>Incrementar los niveles de seguridad de las ciudades de Quito, Guayaquil y Cuenca; mediante creación de estrategias, comunicación y colaboración de la población.</a:t>
          </a:r>
          <a:endParaRPr lang="es-ES" dirty="0">
            <a:latin typeface="Times New Roman" panose="02020603050405020304" pitchFamily="18" charset="0"/>
            <a:cs typeface="Times New Roman" panose="02020603050405020304" pitchFamily="18" charset="0"/>
          </a:endParaRPr>
        </a:p>
      </dgm:t>
    </dgm:pt>
    <dgm:pt modelId="{5E263C36-FD9A-439E-B556-1BA2C72255A4}" type="parTrans" cxnId="{51F2A1DC-369C-4D55-8A0C-FBD6A4A277D5}">
      <dgm:prSet/>
      <dgm:spPr/>
      <dgm:t>
        <a:bodyPr/>
        <a:lstStyle/>
        <a:p>
          <a:endParaRPr lang="es-ES">
            <a:latin typeface="Times New Roman" panose="02020603050405020304" pitchFamily="18" charset="0"/>
            <a:cs typeface="Times New Roman" panose="02020603050405020304" pitchFamily="18" charset="0"/>
          </a:endParaRPr>
        </a:p>
      </dgm:t>
    </dgm:pt>
    <dgm:pt modelId="{AF71AA55-CF02-4CAF-8B1D-622C05D57FD8}" type="sibTrans" cxnId="{51F2A1DC-369C-4D55-8A0C-FBD6A4A277D5}">
      <dgm:prSet/>
      <dgm:spPr/>
      <dgm:t>
        <a:bodyPr/>
        <a:lstStyle/>
        <a:p>
          <a:endParaRPr lang="es-ES">
            <a:latin typeface="Times New Roman" panose="02020603050405020304" pitchFamily="18" charset="0"/>
            <a:cs typeface="Times New Roman" panose="02020603050405020304" pitchFamily="18" charset="0"/>
          </a:endParaRPr>
        </a:p>
      </dgm:t>
    </dgm:pt>
    <dgm:pt modelId="{933EA9B0-486E-421E-9CA2-29C5BFC5CE03}">
      <dgm:prSet phldrT="[Texto]"/>
      <dgm:spPr/>
      <dgm:t>
        <a:bodyPr/>
        <a:lstStyle/>
        <a:p>
          <a:r>
            <a:rPr lang="es-EC" dirty="0" smtClean="0">
              <a:latin typeface="Times New Roman" panose="02020603050405020304" pitchFamily="18" charset="0"/>
              <a:cs typeface="Times New Roman" panose="02020603050405020304" pitchFamily="18" charset="0"/>
            </a:rPr>
            <a:t>Objetivo Específicos</a:t>
          </a:r>
          <a:endParaRPr lang="es-ES" dirty="0">
            <a:latin typeface="Times New Roman" panose="02020603050405020304" pitchFamily="18" charset="0"/>
            <a:cs typeface="Times New Roman" panose="02020603050405020304" pitchFamily="18" charset="0"/>
          </a:endParaRPr>
        </a:p>
      </dgm:t>
    </dgm:pt>
    <dgm:pt modelId="{4F1ED4F8-974E-47E0-82F9-FAD9C10D3555}" type="parTrans" cxnId="{EAB1F79C-6D03-4B3E-BFEF-624D1A1A9EA0}">
      <dgm:prSet/>
      <dgm:spPr/>
      <dgm:t>
        <a:bodyPr/>
        <a:lstStyle/>
        <a:p>
          <a:endParaRPr lang="es-ES">
            <a:latin typeface="Times New Roman" panose="02020603050405020304" pitchFamily="18" charset="0"/>
            <a:cs typeface="Times New Roman" panose="02020603050405020304" pitchFamily="18" charset="0"/>
          </a:endParaRPr>
        </a:p>
      </dgm:t>
    </dgm:pt>
    <dgm:pt modelId="{8DD1EBF6-85D2-469C-9D14-621DAE12FEB0}" type="sibTrans" cxnId="{EAB1F79C-6D03-4B3E-BFEF-624D1A1A9EA0}">
      <dgm:prSet/>
      <dgm:spPr/>
      <dgm:t>
        <a:bodyPr/>
        <a:lstStyle/>
        <a:p>
          <a:endParaRPr lang="es-ES">
            <a:latin typeface="Times New Roman" panose="02020603050405020304" pitchFamily="18" charset="0"/>
            <a:cs typeface="Times New Roman" panose="02020603050405020304" pitchFamily="18" charset="0"/>
          </a:endParaRPr>
        </a:p>
      </dgm:t>
    </dgm:pt>
    <dgm:pt modelId="{7F01FCB8-519A-40C7-BD36-9CB9FFD259EA}">
      <dgm:prSet phldrT="[Texto]"/>
      <dgm:spPr/>
      <dgm:t>
        <a:bodyPr/>
        <a:lstStyle/>
        <a:p>
          <a:r>
            <a:rPr lang="es-EC" dirty="0" smtClean="0">
              <a:latin typeface="Times New Roman" panose="02020603050405020304" pitchFamily="18" charset="0"/>
              <a:cs typeface="Times New Roman" panose="02020603050405020304" pitchFamily="18" charset="0"/>
            </a:rPr>
            <a:t>Trabajo colectivo entre autoridades y la sociedad, con el fin de obtener iniciativas y así poder contar con medidas preventivas.</a:t>
          </a:r>
          <a:endParaRPr lang="es-ES" dirty="0">
            <a:latin typeface="Times New Roman" panose="02020603050405020304" pitchFamily="18" charset="0"/>
            <a:cs typeface="Times New Roman" panose="02020603050405020304" pitchFamily="18" charset="0"/>
          </a:endParaRPr>
        </a:p>
      </dgm:t>
    </dgm:pt>
    <dgm:pt modelId="{EF27F7A5-8B7D-4525-9DC6-1E816FC3A8E0}" type="parTrans" cxnId="{304785B1-179F-4EB3-83A8-12FB020517ED}">
      <dgm:prSet/>
      <dgm:spPr/>
      <dgm:t>
        <a:bodyPr/>
        <a:lstStyle/>
        <a:p>
          <a:endParaRPr lang="es-ES">
            <a:latin typeface="Times New Roman" panose="02020603050405020304" pitchFamily="18" charset="0"/>
            <a:cs typeface="Times New Roman" panose="02020603050405020304" pitchFamily="18" charset="0"/>
          </a:endParaRPr>
        </a:p>
      </dgm:t>
    </dgm:pt>
    <dgm:pt modelId="{7693670B-3BE7-4CD4-9B42-9FAD2FDA78C4}" type="sibTrans" cxnId="{304785B1-179F-4EB3-83A8-12FB020517ED}">
      <dgm:prSet/>
      <dgm:spPr/>
      <dgm:t>
        <a:bodyPr/>
        <a:lstStyle/>
        <a:p>
          <a:endParaRPr lang="es-ES">
            <a:latin typeface="Times New Roman" panose="02020603050405020304" pitchFamily="18" charset="0"/>
            <a:cs typeface="Times New Roman" panose="02020603050405020304" pitchFamily="18" charset="0"/>
          </a:endParaRPr>
        </a:p>
      </dgm:t>
    </dgm:pt>
    <dgm:pt modelId="{E4048FCF-4C26-478F-9172-5F84F8A5379A}">
      <dgm:prSet phldrT="[Texto]"/>
      <dgm:spPr/>
      <dgm:t>
        <a:bodyPr/>
        <a:lstStyle/>
        <a:p>
          <a:r>
            <a:rPr lang="es-EC" dirty="0" smtClean="0">
              <a:latin typeface="Times New Roman" panose="02020603050405020304" pitchFamily="18" charset="0"/>
              <a:cs typeface="Times New Roman" panose="02020603050405020304" pitchFamily="18" charset="0"/>
            </a:rPr>
            <a:t>Fortalecer a la Policía Nacional del Ecuador, en cuanto a capacitación para un servicio adecuado y correcto a la ciudadanía</a:t>
          </a:r>
          <a:endParaRPr lang="es-ES" dirty="0">
            <a:latin typeface="Times New Roman" panose="02020603050405020304" pitchFamily="18" charset="0"/>
            <a:cs typeface="Times New Roman" panose="02020603050405020304" pitchFamily="18" charset="0"/>
          </a:endParaRPr>
        </a:p>
      </dgm:t>
    </dgm:pt>
    <dgm:pt modelId="{619ABEC7-CD42-41CA-B432-571F231BA5E5}" type="parTrans" cxnId="{C6427354-D943-46E4-A2AC-3F1F24F318A9}">
      <dgm:prSet/>
      <dgm:spPr/>
      <dgm:t>
        <a:bodyPr/>
        <a:lstStyle/>
        <a:p>
          <a:endParaRPr lang="es-ES">
            <a:latin typeface="Times New Roman" panose="02020603050405020304" pitchFamily="18" charset="0"/>
            <a:cs typeface="Times New Roman" panose="02020603050405020304" pitchFamily="18" charset="0"/>
          </a:endParaRPr>
        </a:p>
      </dgm:t>
    </dgm:pt>
    <dgm:pt modelId="{9183E05D-0E60-4958-A201-C6EABE02BEDB}" type="sibTrans" cxnId="{C6427354-D943-46E4-A2AC-3F1F24F318A9}">
      <dgm:prSet/>
      <dgm:spPr/>
      <dgm:t>
        <a:bodyPr/>
        <a:lstStyle/>
        <a:p>
          <a:endParaRPr lang="es-ES">
            <a:latin typeface="Times New Roman" panose="02020603050405020304" pitchFamily="18" charset="0"/>
            <a:cs typeface="Times New Roman" panose="02020603050405020304" pitchFamily="18" charset="0"/>
          </a:endParaRPr>
        </a:p>
      </dgm:t>
    </dgm:pt>
    <dgm:pt modelId="{65CB5829-1873-4B2E-8020-D4182964FB7F}">
      <dgm:prSet phldrT="[Texto]"/>
      <dgm:spPr/>
      <dgm:t>
        <a:bodyPr/>
        <a:lstStyle/>
        <a:p>
          <a:r>
            <a:rPr lang="es-EC" dirty="0" smtClean="0">
              <a:latin typeface="Times New Roman" panose="02020603050405020304" pitchFamily="18" charset="0"/>
              <a:cs typeface="Times New Roman" panose="02020603050405020304" pitchFamily="18" charset="0"/>
            </a:rPr>
            <a:t>Ejecución eficiente de los recursos que son destinados para la reducción dela inseguridad ciudadana. </a:t>
          </a:r>
          <a:endParaRPr lang="es-ES" dirty="0">
            <a:latin typeface="Times New Roman" panose="02020603050405020304" pitchFamily="18" charset="0"/>
            <a:cs typeface="Times New Roman" panose="02020603050405020304" pitchFamily="18" charset="0"/>
          </a:endParaRPr>
        </a:p>
      </dgm:t>
    </dgm:pt>
    <dgm:pt modelId="{963E8F23-C35E-42B4-A682-D7EACA7C54AF}" type="parTrans" cxnId="{43850667-FF12-4616-9EE1-387A14D8B4BA}">
      <dgm:prSet/>
      <dgm:spPr/>
      <dgm:t>
        <a:bodyPr/>
        <a:lstStyle/>
        <a:p>
          <a:endParaRPr lang="es-ES">
            <a:latin typeface="Times New Roman" panose="02020603050405020304" pitchFamily="18" charset="0"/>
            <a:cs typeface="Times New Roman" panose="02020603050405020304" pitchFamily="18" charset="0"/>
          </a:endParaRPr>
        </a:p>
      </dgm:t>
    </dgm:pt>
    <dgm:pt modelId="{1D2CEFEF-33E2-44C0-A359-09155CBAB07E}" type="sibTrans" cxnId="{43850667-FF12-4616-9EE1-387A14D8B4BA}">
      <dgm:prSet/>
      <dgm:spPr/>
      <dgm:t>
        <a:bodyPr/>
        <a:lstStyle/>
        <a:p>
          <a:endParaRPr lang="es-ES">
            <a:latin typeface="Times New Roman" panose="02020603050405020304" pitchFamily="18" charset="0"/>
            <a:cs typeface="Times New Roman" panose="02020603050405020304" pitchFamily="18" charset="0"/>
          </a:endParaRPr>
        </a:p>
      </dgm:t>
    </dgm:pt>
    <dgm:pt modelId="{CA1E44DE-049D-4A71-A3B4-36E9578D4632}" type="pres">
      <dgm:prSet presAssocID="{40EE9291-096E-415C-935B-6A3151895970}" presName="Name0" presStyleCnt="0">
        <dgm:presLayoutVars>
          <dgm:dir/>
          <dgm:animLvl val="lvl"/>
          <dgm:resizeHandles val="exact"/>
        </dgm:presLayoutVars>
      </dgm:prSet>
      <dgm:spPr/>
      <dgm:t>
        <a:bodyPr/>
        <a:lstStyle/>
        <a:p>
          <a:endParaRPr lang="es-ES"/>
        </a:p>
      </dgm:t>
    </dgm:pt>
    <dgm:pt modelId="{B3E3F3F8-79E6-4DDA-8980-EFDCE8382A46}" type="pres">
      <dgm:prSet presAssocID="{A83C31EB-2FBF-45B2-8150-DE44F3BD53DA}" presName="composite" presStyleCnt="0"/>
      <dgm:spPr/>
    </dgm:pt>
    <dgm:pt modelId="{D11F983D-AEAF-4104-8EFE-29175E01689F}" type="pres">
      <dgm:prSet presAssocID="{A83C31EB-2FBF-45B2-8150-DE44F3BD53DA}" presName="parTx" presStyleLbl="alignNode1" presStyleIdx="0" presStyleCnt="2">
        <dgm:presLayoutVars>
          <dgm:chMax val="0"/>
          <dgm:chPref val="0"/>
          <dgm:bulletEnabled val="1"/>
        </dgm:presLayoutVars>
      </dgm:prSet>
      <dgm:spPr/>
      <dgm:t>
        <a:bodyPr/>
        <a:lstStyle/>
        <a:p>
          <a:endParaRPr lang="es-ES"/>
        </a:p>
      </dgm:t>
    </dgm:pt>
    <dgm:pt modelId="{C398E402-4267-48D3-91D4-B892FAE3267E}" type="pres">
      <dgm:prSet presAssocID="{A83C31EB-2FBF-45B2-8150-DE44F3BD53DA}" presName="desTx" presStyleLbl="alignAccFollowNode1" presStyleIdx="0" presStyleCnt="2">
        <dgm:presLayoutVars>
          <dgm:bulletEnabled val="1"/>
        </dgm:presLayoutVars>
      </dgm:prSet>
      <dgm:spPr/>
      <dgm:t>
        <a:bodyPr/>
        <a:lstStyle/>
        <a:p>
          <a:endParaRPr lang="es-ES"/>
        </a:p>
      </dgm:t>
    </dgm:pt>
    <dgm:pt modelId="{2EF4E53C-35D2-4A67-B59E-1708A683465C}" type="pres">
      <dgm:prSet presAssocID="{F2EC150F-EE07-401A-B24A-57BC8CC84F6A}" presName="space" presStyleCnt="0"/>
      <dgm:spPr/>
    </dgm:pt>
    <dgm:pt modelId="{8D9D551B-08CC-4C3B-8290-5A9C3FEE600F}" type="pres">
      <dgm:prSet presAssocID="{933EA9B0-486E-421E-9CA2-29C5BFC5CE03}" presName="composite" presStyleCnt="0"/>
      <dgm:spPr/>
    </dgm:pt>
    <dgm:pt modelId="{82B796AA-5419-4A41-ABCA-7D19CDAF2385}" type="pres">
      <dgm:prSet presAssocID="{933EA9B0-486E-421E-9CA2-29C5BFC5CE03}" presName="parTx" presStyleLbl="alignNode1" presStyleIdx="1" presStyleCnt="2">
        <dgm:presLayoutVars>
          <dgm:chMax val="0"/>
          <dgm:chPref val="0"/>
          <dgm:bulletEnabled val="1"/>
        </dgm:presLayoutVars>
      </dgm:prSet>
      <dgm:spPr/>
      <dgm:t>
        <a:bodyPr/>
        <a:lstStyle/>
        <a:p>
          <a:endParaRPr lang="es-ES"/>
        </a:p>
      </dgm:t>
    </dgm:pt>
    <dgm:pt modelId="{3BC84F42-B973-418B-A798-12CA62BBE8B5}" type="pres">
      <dgm:prSet presAssocID="{933EA9B0-486E-421E-9CA2-29C5BFC5CE03}" presName="desTx" presStyleLbl="alignAccFollowNode1" presStyleIdx="1" presStyleCnt="2">
        <dgm:presLayoutVars>
          <dgm:bulletEnabled val="1"/>
        </dgm:presLayoutVars>
      </dgm:prSet>
      <dgm:spPr/>
      <dgm:t>
        <a:bodyPr/>
        <a:lstStyle/>
        <a:p>
          <a:endParaRPr lang="es-ES"/>
        </a:p>
      </dgm:t>
    </dgm:pt>
  </dgm:ptLst>
  <dgm:cxnLst>
    <dgm:cxn modelId="{43850667-FF12-4616-9EE1-387A14D8B4BA}" srcId="{933EA9B0-486E-421E-9CA2-29C5BFC5CE03}" destId="{65CB5829-1873-4B2E-8020-D4182964FB7F}" srcOrd="2" destOrd="0" parTransId="{963E8F23-C35E-42B4-A682-D7EACA7C54AF}" sibTransId="{1D2CEFEF-33E2-44C0-A359-09155CBAB07E}"/>
    <dgm:cxn modelId="{FEAB9003-965E-4CD7-B769-7672C39941B6}" type="presOf" srcId="{E4048FCF-4C26-478F-9172-5F84F8A5379A}" destId="{3BC84F42-B973-418B-A798-12CA62BBE8B5}" srcOrd="0" destOrd="1" presId="urn:microsoft.com/office/officeart/2005/8/layout/hList1"/>
    <dgm:cxn modelId="{EAB1F79C-6D03-4B3E-BFEF-624D1A1A9EA0}" srcId="{40EE9291-096E-415C-935B-6A3151895970}" destId="{933EA9B0-486E-421E-9CA2-29C5BFC5CE03}" srcOrd="1" destOrd="0" parTransId="{4F1ED4F8-974E-47E0-82F9-FAD9C10D3555}" sibTransId="{8DD1EBF6-85D2-469C-9D14-621DAE12FEB0}"/>
    <dgm:cxn modelId="{51F2A1DC-369C-4D55-8A0C-FBD6A4A277D5}" srcId="{A83C31EB-2FBF-45B2-8150-DE44F3BD53DA}" destId="{22D0BDB8-DB1F-4E1A-8948-D7737397A0C6}" srcOrd="0" destOrd="0" parTransId="{5E263C36-FD9A-439E-B556-1BA2C72255A4}" sibTransId="{AF71AA55-CF02-4CAF-8B1D-622C05D57FD8}"/>
    <dgm:cxn modelId="{2EECEC74-6A46-40D5-8105-DB56AD09A068}" type="presOf" srcId="{65CB5829-1873-4B2E-8020-D4182964FB7F}" destId="{3BC84F42-B973-418B-A798-12CA62BBE8B5}" srcOrd="0" destOrd="2" presId="urn:microsoft.com/office/officeart/2005/8/layout/hList1"/>
    <dgm:cxn modelId="{F03B4B81-EDEA-4E54-AFE0-D4E8208CA2AD}" srcId="{40EE9291-096E-415C-935B-6A3151895970}" destId="{A83C31EB-2FBF-45B2-8150-DE44F3BD53DA}" srcOrd="0" destOrd="0" parTransId="{45220455-79FE-42C4-AE1D-E25056D8A841}" sibTransId="{F2EC150F-EE07-401A-B24A-57BC8CC84F6A}"/>
    <dgm:cxn modelId="{0998A750-29B7-40DF-BE64-5398E5A668F0}" type="presOf" srcId="{40EE9291-096E-415C-935B-6A3151895970}" destId="{CA1E44DE-049D-4A71-A3B4-36E9578D4632}" srcOrd="0" destOrd="0" presId="urn:microsoft.com/office/officeart/2005/8/layout/hList1"/>
    <dgm:cxn modelId="{304785B1-179F-4EB3-83A8-12FB020517ED}" srcId="{933EA9B0-486E-421E-9CA2-29C5BFC5CE03}" destId="{7F01FCB8-519A-40C7-BD36-9CB9FFD259EA}" srcOrd="0" destOrd="0" parTransId="{EF27F7A5-8B7D-4525-9DC6-1E816FC3A8E0}" sibTransId="{7693670B-3BE7-4CD4-9B42-9FAD2FDA78C4}"/>
    <dgm:cxn modelId="{04AFCEA3-1EEB-49FE-AF6A-F86882EBA26C}" type="presOf" srcId="{22D0BDB8-DB1F-4E1A-8948-D7737397A0C6}" destId="{C398E402-4267-48D3-91D4-B892FAE3267E}" srcOrd="0" destOrd="0" presId="urn:microsoft.com/office/officeart/2005/8/layout/hList1"/>
    <dgm:cxn modelId="{AC21AF7A-5EDF-4B17-96AD-E1B74F06581E}" type="presOf" srcId="{933EA9B0-486E-421E-9CA2-29C5BFC5CE03}" destId="{82B796AA-5419-4A41-ABCA-7D19CDAF2385}" srcOrd="0" destOrd="0" presId="urn:microsoft.com/office/officeart/2005/8/layout/hList1"/>
    <dgm:cxn modelId="{C6427354-D943-46E4-A2AC-3F1F24F318A9}" srcId="{933EA9B0-486E-421E-9CA2-29C5BFC5CE03}" destId="{E4048FCF-4C26-478F-9172-5F84F8A5379A}" srcOrd="1" destOrd="0" parTransId="{619ABEC7-CD42-41CA-B432-571F231BA5E5}" sibTransId="{9183E05D-0E60-4958-A201-C6EABE02BEDB}"/>
    <dgm:cxn modelId="{FC42EE75-6BF9-473C-ACDF-53CD52C0FFD3}" type="presOf" srcId="{7F01FCB8-519A-40C7-BD36-9CB9FFD259EA}" destId="{3BC84F42-B973-418B-A798-12CA62BBE8B5}" srcOrd="0" destOrd="0" presId="urn:microsoft.com/office/officeart/2005/8/layout/hList1"/>
    <dgm:cxn modelId="{E369B479-0912-486D-9C1A-873D4511144D}" type="presOf" srcId="{A83C31EB-2FBF-45B2-8150-DE44F3BD53DA}" destId="{D11F983D-AEAF-4104-8EFE-29175E01689F}" srcOrd="0" destOrd="0" presId="urn:microsoft.com/office/officeart/2005/8/layout/hList1"/>
    <dgm:cxn modelId="{8DB45A90-A206-4C9F-9003-EDD8B118B8E9}" type="presParOf" srcId="{CA1E44DE-049D-4A71-A3B4-36E9578D4632}" destId="{B3E3F3F8-79E6-4DDA-8980-EFDCE8382A46}" srcOrd="0" destOrd="0" presId="urn:microsoft.com/office/officeart/2005/8/layout/hList1"/>
    <dgm:cxn modelId="{4290AAFC-FE74-4C95-8E2C-266AB8C3B7B3}" type="presParOf" srcId="{B3E3F3F8-79E6-4DDA-8980-EFDCE8382A46}" destId="{D11F983D-AEAF-4104-8EFE-29175E01689F}" srcOrd="0" destOrd="0" presId="urn:microsoft.com/office/officeart/2005/8/layout/hList1"/>
    <dgm:cxn modelId="{FB13D806-80E1-4E94-AD0A-14E16E0CDE6D}" type="presParOf" srcId="{B3E3F3F8-79E6-4DDA-8980-EFDCE8382A46}" destId="{C398E402-4267-48D3-91D4-B892FAE3267E}" srcOrd="1" destOrd="0" presId="urn:microsoft.com/office/officeart/2005/8/layout/hList1"/>
    <dgm:cxn modelId="{3662F031-F26D-4690-A681-32A6624CB3DD}" type="presParOf" srcId="{CA1E44DE-049D-4A71-A3B4-36E9578D4632}" destId="{2EF4E53C-35D2-4A67-B59E-1708A683465C}" srcOrd="1" destOrd="0" presId="urn:microsoft.com/office/officeart/2005/8/layout/hList1"/>
    <dgm:cxn modelId="{B78B910B-0AC6-469E-A71F-3126390CC4B0}" type="presParOf" srcId="{CA1E44DE-049D-4A71-A3B4-36E9578D4632}" destId="{8D9D551B-08CC-4C3B-8290-5A9C3FEE600F}" srcOrd="2" destOrd="0" presId="urn:microsoft.com/office/officeart/2005/8/layout/hList1"/>
    <dgm:cxn modelId="{AE03A0AA-DC93-4EB0-BEE1-73595BED4E68}" type="presParOf" srcId="{8D9D551B-08CC-4C3B-8290-5A9C3FEE600F}" destId="{82B796AA-5419-4A41-ABCA-7D19CDAF2385}" srcOrd="0" destOrd="0" presId="urn:microsoft.com/office/officeart/2005/8/layout/hList1"/>
    <dgm:cxn modelId="{EF4889F0-3A0C-4F72-AE9B-B0A9322867C2}" type="presParOf" srcId="{8D9D551B-08CC-4C3B-8290-5A9C3FEE600F}" destId="{3BC84F42-B973-418B-A798-12CA62BBE8B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0CE884-A595-49A6-A07D-222FF2E0AE98}"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es-ES"/>
        </a:p>
      </dgm:t>
    </dgm:pt>
    <dgm:pt modelId="{ADA3541B-F2E2-41FC-9579-54EC0C225922}">
      <dgm:prSet phldrT="[Texto]"/>
      <dgm:spPr/>
      <dgm:t>
        <a:bodyPr/>
        <a:lstStyle/>
        <a:p>
          <a:r>
            <a:rPr lang="es-ES" dirty="0" smtClean="0"/>
            <a:t>FODA</a:t>
          </a:r>
          <a:endParaRPr lang="es-ES" dirty="0"/>
        </a:p>
      </dgm:t>
    </dgm:pt>
    <dgm:pt modelId="{9EC496AC-D549-4008-BD22-366B3987C44D}" type="parTrans" cxnId="{C2C083BD-0296-4BCF-ADAA-FCC7A7AC0774}">
      <dgm:prSet/>
      <dgm:spPr/>
      <dgm:t>
        <a:bodyPr/>
        <a:lstStyle/>
        <a:p>
          <a:endParaRPr lang="es-ES"/>
        </a:p>
      </dgm:t>
    </dgm:pt>
    <dgm:pt modelId="{A53F9139-29B1-46C1-BB78-E2CA4B7228E2}" type="sibTrans" cxnId="{C2C083BD-0296-4BCF-ADAA-FCC7A7AC0774}">
      <dgm:prSet/>
      <dgm:spPr/>
      <dgm:t>
        <a:bodyPr/>
        <a:lstStyle/>
        <a:p>
          <a:endParaRPr lang="es-ES"/>
        </a:p>
      </dgm:t>
    </dgm:pt>
    <dgm:pt modelId="{65E85630-9AD2-4E05-AC28-74F44B6F2CC3}">
      <dgm:prSet phldrT="[Texto]" custT="1"/>
      <dgm:spPr/>
      <dgm:t>
        <a:bodyPr/>
        <a:lstStyle/>
        <a:p>
          <a:pPr algn="l"/>
          <a:endParaRPr lang="es-EC" sz="1600" dirty="0" smtClean="0">
            <a:latin typeface="Times New Roman" panose="02020603050405020304" pitchFamily="18" charset="0"/>
            <a:cs typeface="Times New Roman" panose="02020603050405020304" pitchFamily="18" charset="0"/>
          </a:endParaRPr>
        </a:p>
        <a:p>
          <a:pPr algn="l"/>
          <a:endParaRPr lang="es-EC" sz="1600" dirty="0" smtClean="0">
            <a:latin typeface="Times New Roman" panose="02020603050405020304" pitchFamily="18" charset="0"/>
            <a:cs typeface="Times New Roman" panose="02020603050405020304" pitchFamily="18" charset="0"/>
          </a:endParaRPr>
        </a:p>
        <a:p>
          <a:pPr algn="ctr"/>
          <a:r>
            <a:rPr lang="es-EC" sz="1600" b="1" dirty="0" smtClean="0">
              <a:latin typeface="Times New Roman" panose="02020603050405020304" pitchFamily="18" charset="0"/>
              <a:cs typeface="Times New Roman" panose="02020603050405020304" pitchFamily="18" charset="0"/>
            </a:rPr>
            <a:t>FORTALEZAS</a:t>
          </a:r>
        </a:p>
        <a:p>
          <a:pPr algn="l"/>
          <a:r>
            <a:rPr lang="es-EC" sz="1600" dirty="0" smtClean="0">
              <a:latin typeface="Times New Roman" panose="02020603050405020304" pitchFamily="18" charset="0"/>
              <a:cs typeface="Times New Roman" panose="02020603050405020304" pitchFamily="18" charset="0"/>
            </a:rPr>
            <a:t>Las ciudades estudiadas cuentan con cámaras de vigilancia en sus principales vías y sitios de mayor afluencia.</a:t>
          </a:r>
        </a:p>
        <a:p>
          <a:pPr algn="l"/>
          <a:r>
            <a:rPr lang="es-EC" sz="1600" dirty="0" smtClean="0">
              <a:latin typeface="Times New Roman" panose="02020603050405020304" pitchFamily="18" charset="0"/>
              <a:cs typeface="Times New Roman" panose="02020603050405020304" pitchFamily="18" charset="0"/>
            </a:rPr>
            <a:t>Existencia de Fuerzas Públicas </a:t>
          </a:r>
        </a:p>
        <a:p>
          <a:pPr algn="l"/>
          <a:r>
            <a:rPr lang="es-EC" sz="1600" dirty="0" smtClean="0">
              <a:latin typeface="Times New Roman" panose="02020603050405020304" pitchFamily="18" charset="0"/>
              <a:cs typeface="Times New Roman" panose="02020603050405020304" pitchFamily="18" charset="0"/>
            </a:rPr>
            <a:t>Existencia del Servicio Nacional de medicina legal y ciencias forenses, DINASED</a:t>
          </a:r>
        </a:p>
        <a:p>
          <a:pPr algn="l"/>
          <a:r>
            <a:rPr lang="es-EC" sz="1600" dirty="0" smtClean="0">
              <a:latin typeface="Times New Roman" panose="02020603050405020304" pitchFamily="18" charset="0"/>
              <a:cs typeface="Times New Roman" panose="02020603050405020304" pitchFamily="18" charset="0"/>
            </a:rPr>
            <a:t>Existencias de alarmas comunitarias </a:t>
          </a:r>
          <a:endParaRPr lang="es-ES" sz="1600" dirty="0">
            <a:latin typeface="Times New Roman" panose="02020603050405020304" pitchFamily="18" charset="0"/>
            <a:cs typeface="Times New Roman" panose="02020603050405020304" pitchFamily="18" charset="0"/>
          </a:endParaRPr>
        </a:p>
      </dgm:t>
    </dgm:pt>
    <dgm:pt modelId="{1EE7BA99-264F-4435-ADA3-28981C7BFBCE}" type="parTrans" cxnId="{F85D9D53-3CAF-4B9A-B41F-6572AAD9FA7D}">
      <dgm:prSet/>
      <dgm:spPr/>
      <dgm:t>
        <a:bodyPr/>
        <a:lstStyle/>
        <a:p>
          <a:endParaRPr lang="es-ES"/>
        </a:p>
      </dgm:t>
    </dgm:pt>
    <dgm:pt modelId="{BE5191DD-176C-4190-9B64-BC241C8ED63A}" type="sibTrans" cxnId="{F85D9D53-3CAF-4B9A-B41F-6572AAD9FA7D}">
      <dgm:prSet/>
      <dgm:spPr/>
      <dgm:t>
        <a:bodyPr/>
        <a:lstStyle/>
        <a:p>
          <a:endParaRPr lang="es-ES"/>
        </a:p>
      </dgm:t>
    </dgm:pt>
    <dgm:pt modelId="{3AEF971A-BC26-4E1D-B5B6-C8672BC5DC3F}">
      <dgm:prSet phldrT="[Texto]" custT="1"/>
      <dgm:spPr/>
      <dgm:t>
        <a:bodyPr/>
        <a:lstStyle/>
        <a:p>
          <a:pPr algn="l"/>
          <a:endParaRPr lang="es-EC" sz="1200" dirty="0" smtClean="0">
            <a:latin typeface="Times New Roman" panose="02020603050405020304" pitchFamily="18" charset="0"/>
            <a:cs typeface="Times New Roman" panose="02020603050405020304" pitchFamily="18" charset="0"/>
          </a:endParaRPr>
        </a:p>
        <a:p>
          <a:pPr algn="ctr"/>
          <a:r>
            <a:rPr lang="es-EC" sz="1200" b="1" dirty="0" smtClean="0">
              <a:latin typeface="Times New Roman" panose="02020603050405020304" pitchFamily="18" charset="0"/>
              <a:cs typeface="Times New Roman" panose="02020603050405020304" pitchFamily="18" charset="0"/>
            </a:rPr>
            <a:t>DEBILIDADES</a:t>
          </a:r>
        </a:p>
        <a:p>
          <a:pPr algn="l"/>
          <a:r>
            <a:rPr lang="es-EC" sz="1200" dirty="0" smtClean="0">
              <a:latin typeface="Times New Roman" panose="02020603050405020304" pitchFamily="18" charset="0"/>
              <a:cs typeface="Times New Roman" panose="02020603050405020304" pitchFamily="18" charset="0"/>
            </a:rPr>
            <a:t>Desconfianza del personal encargado de velar por la seguridad ciudadana</a:t>
          </a:r>
        </a:p>
        <a:p>
          <a:pPr algn="l"/>
          <a:r>
            <a:rPr lang="es-EC" sz="1200" dirty="0" smtClean="0">
              <a:latin typeface="Times New Roman" panose="02020603050405020304" pitchFamily="18" charset="0"/>
              <a:cs typeface="Times New Roman" panose="02020603050405020304" pitchFamily="18" charset="0"/>
            </a:rPr>
            <a:t>Falta de preocupación por parte de las autoridades antes el fenómeno delictivo.</a:t>
          </a:r>
        </a:p>
        <a:p>
          <a:pPr algn="l"/>
          <a:r>
            <a:rPr lang="es-EC" sz="1200" dirty="0" smtClean="0">
              <a:latin typeface="Times New Roman" panose="02020603050405020304" pitchFamily="18" charset="0"/>
              <a:cs typeface="Times New Roman" panose="02020603050405020304" pitchFamily="18" charset="0"/>
            </a:rPr>
            <a:t>Poca propaganda sobre campañas para prevenir la delincuencia en las ciudades </a:t>
          </a:r>
        </a:p>
        <a:p>
          <a:pPr algn="l"/>
          <a:r>
            <a:rPr lang="es-EC" sz="1200" dirty="0" smtClean="0">
              <a:latin typeface="Times New Roman" panose="02020603050405020304" pitchFamily="18" charset="0"/>
              <a:cs typeface="Times New Roman" panose="02020603050405020304" pitchFamily="18" charset="0"/>
            </a:rPr>
            <a:t>Falta de organización comunitaria </a:t>
          </a:r>
        </a:p>
        <a:p>
          <a:pPr algn="l"/>
          <a:r>
            <a:rPr lang="es-EC" sz="1200" dirty="0" smtClean="0">
              <a:latin typeface="Times New Roman" panose="02020603050405020304" pitchFamily="18" charset="0"/>
              <a:cs typeface="Times New Roman" panose="02020603050405020304" pitchFamily="18" charset="0"/>
            </a:rPr>
            <a:t>Mala atención a las llamadas de emergencia </a:t>
          </a:r>
        </a:p>
        <a:p>
          <a:pPr algn="l"/>
          <a:r>
            <a:rPr lang="es-EC" sz="1200" dirty="0" smtClean="0">
              <a:latin typeface="Times New Roman" panose="02020603050405020304" pitchFamily="18" charset="0"/>
              <a:cs typeface="Times New Roman" panose="02020603050405020304" pitchFamily="18" charset="0"/>
            </a:rPr>
            <a:t>Desconocimiento social sobre como levantar una denuncia </a:t>
          </a:r>
        </a:p>
        <a:p>
          <a:pPr algn="l"/>
          <a:r>
            <a:rPr lang="es-EC" sz="1200" dirty="0" smtClean="0">
              <a:latin typeface="Times New Roman" panose="02020603050405020304" pitchFamily="18" charset="0"/>
              <a:cs typeface="Times New Roman" panose="02020603050405020304" pitchFamily="18" charset="0"/>
            </a:rPr>
            <a:t>Poco control de fuerzas públicas en lugares denominados zona .</a:t>
          </a:r>
          <a:endParaRPr lang="es-ES" sz="1200" dirty="0">
            <a:latin typeface="Times New Roman" panose="02020603050405020304" pitchFamily="18" charset="0"/>
            <a:cs typeface="Times New Roman" panose="02020603050405020304" pitchFamily="18" charset="0"/>
          </a:endParaRPr>
        </a:p>
      </dgm:t>
    </dgm:pt>
    <dgm:pt modelId="{6C958DB9-EBB1-4C6A-9CAC-D001353EA7AE}" type="parTrans" cxnId="{82FA0FA8-9210-4057-9AAA-FFA0CFE8D76F}">
      <dgm:prSet/>
      <dgm:spPr/>
      <dgm:t>
        <a:bodyPr/>
        <a:lstStyle/>
        <a:p>
          <a:endParaRPr lang="es-ES"/>
        </a:p>
      </dgm:t>
    </dgm:pt>
    <dgm:pt modelId="{13451AC3-4A71-4F2B-8D60-786C5BBDF4AF}" type="sibTrans" cxnId="{82FA0FA8-9210-4057-9AAA-FFA0CFE8D76F}">
      <dgm:prSet/>
      <dgm:spPr/>
      <dgm:t>
        <a:bodyPr/>
        <a:lstStyle/>
        <a:p>
          <a:endParaRPr lang="es-ES"/>
        </a:p>
      </dgm:t>
    </dgm:pt>
    <dgm:pt modelId="{2C984CBE-EF72-4279-9A60-304E04AAD263}">
      <dgm:prSet phldrT="[Texto]" custT="1"/>
      <dgm:spPr/>
      <dgm:t>
        <a:bodyPr/>
        <a:lstStyle/>
        <a:p>
          <a:pPr algn="ctr"/>
          <a:r>
            <a:rPr lang="es-EC" sz="1600" b="1" dirty="0" smtClean="0">
              <a:latin typeface="Times New Roman" panose="02020603050405020304" pitchFamily="18" charset="0"/>
              <a:cs typeface="Times New Roman" panose="02020603050405020304" pitchFamily="18" charset="0"/>
            </a:rPr>
            <a:t>OPORTUNIDADES </a:t>
          </a:r>
        </a:p>
        <a:p>
          <a:pPr algn="l"/>
          <a:r>
            <a:rPr lang="es-EC" sz="1600" dirty="0" smtClean="0">
              <a:latin typeface="Times New Roman" panose="02020603050405020304" pitchFamily="18" charset="0"/>
              <a:cs typeface="Times New Roman" panose="02020603050405020304" pitchFamily="18" charset="0"/>
            </a:rPr>
            <a:t>Implementación de nuevas tecnologías para la mejora de la comunicación de las instituciones de seguridad publica </a:t>
          </a:r>
        </a:p>
        <a:p>
          <a:pPr algn="l"/>
          <a:r>
            <a:rPr lang="es-EC" sz="1600" dirty="0" smtClean="0">
              <a:latin typeface="Times New Roman" panose="02020603050405020304" pitchFamily="18" charset="0"/>
              <a:cs typeface="Times New Roman" panose="02020603050405020304" pitchFamily="18" charset="0"/>
            </a:rPr>
            <a:t>Desarrollo de nuevas tecnologías de seguridad y defensa</a:t>
          </a:r>
          <a:endParaRPr lang="es-ES" sz="1600" dirty="0">
            <a:latin typeface="Times New Roman" panose="02020603050405020304" pitchFamily="18" charset="0"/>
            <a:cs typeface="Times New Roman" panose="02020603050405020304" pitchFamily="18" charset="0"/>
          </a:endParaRPr>
        </a:p>
      </dgm:t>
    </dgm:pt>
    <dgm:pt modelId="{3CF04E15-3B7B-49B6-9DE8-C1588F4D5236}" type="parTrans" cxnId="{D170418E-D532-4B54-99A0-42873D04ED6C}">
      <dgm:prSet/>
      <dgm:spPr/>
      <dgm:t>
        <a:bodyPr/>
        <a:lstStyle/>
        <a:p>
          <a:endParaRPr lang="es-ES"/>
        </a:p>
      </dgm:t>
    </dgm:pt>
    <dgm:pt modelId="{755E20F2-F659-4380-8197-DEDC404ED42E}" type="sibTrans" cxnId="{D170418E-D532-4B54-99A0-42873D04ED6C}">
      <dgm:prSet/>
      <dgm:spPr/>
      <dgm:t>
        <a:bodyPr/>
        <a:lstStyle/>
        <a:p>
          <a:endParaRPr lang="es-ES"/>
        </a:p>
      </dgm:t>
    </dgm:pt>
    <dgm:pt modelId="{8095213D-8485-4467-8B99-7238846BD5B0}">
      <dgm:prSet phldrT="[Texto]" phldr="1"/>
      <dgm:spPr/>
      <dgm:t>
        <a:bodyPr/>
        <a:lstStyle/>
        <a:p>
          <a:endParaRPr lang="es-ES" dirty="0"/>
        </a:p>
      </dgm:t>
    </dgm:pt>
    <dgm:pt modelId="{60CADE0B-7A7D-40BA-BB45-8854FCEF0667}" type="parTrans" cxnId="{C0DA6C1B-3B60-4A2A-B1D9-3DB9B053846A}">
      <dgm:prSet/>
      <dgm:spPr/>
      <dgm:t>
        <a:bodyPr/>
        <a:lstStyle/>
        <a:p>
          <a:endParaRPr lang="es-ES"/>
        </a:p>
      </dgm:t>
    </dgm:pt>
    <dgm:pt modelId="{581B31AF-3603-4903-8038-75EABE3EDDF3}" type="sibTrans" cxnId="{C0DA6C1B-3B60-4A2A-B1D9-3DB9B053846A}">
      <dgm:prSet/>
      <dgm:spPr/>
      <dgm:t>
        <a:bodyPr/>
        <a:lstStyle/>
        <a:p>
          <a:endParaRPr lang="es-ES"/>
        </a:p>
      </dgm:t>
    </dgm:pt>
    <dgm:pt modelId="{177C2074-6CB3-4502-A72A-5054CDD265E8}">
      <dgm:prSet custT="1"/>
      <dgm:spPr/>
      <dgm:t>
        <a:bodyPr/>
        <a:lstStyle/>
        <a:p>
          <a:pPr algn="ctr"/>
          <a:r>
            <a:rPr lang="es-EC" sz="1600" b="1" dirty="0" smtClean="0">
              <a:latin typeface="Times New Roman" panose="02020603050405020304" pitchFamily="18" charset="0"/>
              <a:cs typeface="Times New Roman" panose="02020603050405020304" pitchFamily="18" charset="0"/>
            </a:rPr>
            <a:t>AMENAZAS </a:t>
          </a:r>
          <a:endParaRPr lang="es-EC" sz="1700" b="1" dirty="0" smtClean="0">
            <a:latin typeface="Times New Roman" panose="02020603050405020304" pitchFamily="18" charset="0"/>
            <a:cs typeface="Times New Roman" panose="02020603050405020304" pitchFamily="18" charset="0"/>
          </a:endParaRPr>
        </a:p>
        <a:p>
          <a:pPr algn="l"/>
          <a:r>
            <a:rPr lang="es-EC" sz="1700" b="0" dirty="0" smtClean="0">
              <a:latin typeface="Times New Roman" panose="02020603050405020304" pitchFamily="18" charset="0"/>
              <a:cs typeface="Times New Roman" panose="02020603050405020304" pitchFamily="18" charset="0"/>
            </a:rPr>
            <a:t>Mayor afluencia de delincuentes extranjeros.</a:t>
          </a:r>
        </a:p>
        <a:p>
          <a:pPr algn="l"/>
          <a:r>
            <a:rPr lang="es-EC" sz="1700" b="0" dirty="0" smtClean="0">
              <a:latin typeface="Times New Roman" panose="02020603050405020304" pitchFamily="18" charset="0"/>
              <a:cs typeface="Times New Roman" panose="02020603050405020304" pitchFamily="18" charset="0"/>
            </a:rPr>
            <a:t>Escasez de recursos para combatir la delincuencia </a:t>
          </a:r>
        </a:p>
        <a:p>
          <a:pPr algn="l"/>
          <a:r>
            <a:rPr lang="es-EC" sz="1700" b="0" dirty="0" smtClean="0">
              <a:latin typeface="Times New Roman" panose="02020603050405020304" pitchFamily="18" charset="0"/>
              <a:cs typeface="Times New Roman" panose="02020603050405020304" pitchFamily="18" charset="0"/>
            </a:rPr>
            <a:t>Fronteras Vulnerables</a:t>
          </a:r>
        </a:p>
        <a:p>
          <a:pPr algn="l"/>
          <a:r>
            <a:rPr lang="es-EC" sz="1700" b="0" dirty="0" smtClean="0">
              <a:latin typeface="Times New Roman" panose="02020603050405020304" pitchFamily="18" charset="0"/>
              <a:cs typeface="Times New Roman" panose="02020603050405020304" pitchFamily="18" charset="0"/>
            </a:rPr>
            <a:t> nuevas tecnologías de seguridad y defensa</a:t>
          </a:r>
          <a:endParaRPr lang="es-EC" sz="1700" b="0" dirty="0">
            <a:latin typeface="Times New Roman" panose="02020603050405020304" pitchFamily="18" charset="0"/>
            <a:cs typeface="Times New Roman" panose="02020603050405020304" pitchFamily="18" charset="0"/>
          </a:endParaRPr>
        </a:p>
      </dgm:t>
    </dgm:pt>
    <dgm:pt modelId="{D8ADC853-C1FB-42B2-9646-78A5319A566F}" type="parTrans" cxnId="{7B40FF86-8FF1-486B-93F6-99EA9231250A}">
      <dgm:prSet/>
      <dgm:spPr/>
      <dgm:t>
        <a:bodyPr/>
        <a:lstStyle/>
        <a:p>
          <a:endParaRPr lang="es-ES"/>
        </a:p>
      </dgm:t>
    </dgm:pt>
    <dgm:pt modelId="{ADB3D67C-7A10-4BAE-ADBB-8BEB468AAFB9}" type="sibTrans" cxnId="{7B40FF86-8FF1-486B-93F6-99EA9231250A}">
      <dgm:prSet/>
      <dgm:spPr/>
      <dgm:t>
        <a:bodyPr/>
        <a:lstStyle/>
        <a:p>
          <a:endParaRPr lang="es-ES"/>
        </a:p>
      </dgm:t>
    </dgm:pt>
    <dgm:pt modelId="{2A75C835-7690-4EB0-B0D9-1FE5D8ABA587}" type="pres">
      <dgm:prSet presAssocID="{580CE884-A595-49A6-A07D-222FF2E0AE98}" presName="diagram" presStyleCnt="0">
        <dgm:presLayoutVars>
          <dgm:chMax val="1"/>
          <dgm:dir/>
          <dgm:animLvl val="ctr"/>
          <dgm:resizeHandles val="exact"/>
        </dgm:presLayoutVars>
      </dgm:prSet>
      <dgm:spPr/>
      <dgm:t>
        <a:bodyPr/>
        <a:lstStyle/>
        <a:p>
          <a:endParaRPr lang="es-ES"/>
        </a:p>
      </dgm:t>
    </dgm:pt>
    <dgm:pt modelId="{CFDF653C-5546-4EFE-B21F-59C751641817}" type="pres">
      <dgm:prSet presAssocID="{580CE884-A595-49A6-A07D-222FF2E0AE98}" presName="matrix" presStyleCnt="0"/>
      <dgm:spPr/>
    </dgm:pt>
    <dgm:pt modelId="{5F151F03-CA0F-481C-BDBD-DEBEF5D08E24}" type="pres">
      <dgm:prSet presAssocID="{580CE884-A595-49A6-A07D-222FF2E0AE98}" presName="tile1" presStyleLbl="node1" presStyleIdx="0" presStyleCnt="4"/>
      <dgm:spPr/>
      <dgm:t>
        <a:bodyPr/>
        <a:lstStyle/>
        <a:p>
          <a:endParaRPr lang="es-ES"/>
        </a:p>
      </dgm:t>
    </dgm:pt>
    <dgm:pt modelId="{DC872C4A-8D68-4BF3-B414-BE87A0640A03}" type="pres">
      <dgm:prSet presAssocID="{580CE884-A595-49A6-A07D-222FF2E0AE98}" presName="tile1text" presStyleLbl="node1" presStyleIdx="0" presStyleCnt="4">
        <dgm:presLayoutVars>
          <dgm:chMax val="0"/>
          <dgm:chPref val="0"/>
          <dgm:bulletEnabled val="1"/>
        </dgm:presLayoutVars>
      </dgm:prSet>
      <dgm:spPr/>
      <dgm:t>
        <a:bodyPr/>
        <a:lstStyle/>
        <a:p>
          <a:endParaRPr lang="es-ES"/>
        </a:p>
      </dgm:t>
    </dgm:pt>
    <dgm:pt modelId="{925AB844-7DC1-4CED-A747-BD1B5271363E}" type="pres">
      <dgm:prSet presAssocID="{580CE884-A595-49A6-A07D-222FF2E0AE98}" presName="tile2" presStyleLbl="node1" presStyleIdx="1" presStyleCnt="4"/>
      <dgm:spPr/>
      <dgm:t>
        <a:bodyPr/>
        <a:lstStyle/>
        <a:p>
          <a:endParaRPr lang="es-ES"/>
        </a:p>
      </dgm:t>
    </dgm:pt>
    <dgm:pt modelId="{AA8AE075-DF2A-4522-B33F-E433B5EFB579}" type="pres">
      <dgm:prSet presAssocID="{580CE884-A595-49A6-A07D-222FF2E0AE98}" presName="tile2text" presStyleLbl="node1" presStyleIdx="1" presStyleCnt="4">
        <dgm:presLayoutVars>
          <dgm:chMax val="0"/>
          <dgm:chPref val="0"/>
          <dgm:bulletEnabled val="1"/>
        </dgm:presLayoutVars>
      </dgm:prSet>
      <dgm:spPr/>
      <dgm:t>
        <a:bodyPr/>
        <a:lstStyle/>
        <a:p>
          <a:endParaRPr lang="es-ES"/>
        </a:p>
      </dgm:t>
    </dgm:pt>
    <dgm:pt modelId="{65B82AEA-4278-4DAD-BAA4-0730AF9DAEA8}" type="pres">
      <dgm:prSet presAssocID="{580CE884-A595-49A6-A07D-222FF2E0AE98}" presName="tile3" presStyleLbl="node1" presStyleIdx="2" presStyleCnt="4"/>
      <dgm:spPr/>
      <dgm:t>
        <a:bodyPr/>
        <a:lstStyle/>
        <a:p>
          <a:endParaRPr lang="es-ES"/>
        </a:p>
      </dgm:t>
    </dgm:pt>
    <dgm:pt modelId="{E7522B80-6FD4-4C72-86BF-5E723A58E204}" type="pres">
      <dgm:prSet presAssocID="{580CE884-A595-49A6-A07D-222FF2E0AE98}" presName="tile3text" presStyleLbl="node1" presStyleIdx="2" presStyleCnt="4">
        <dgm:presLayoutVars>
          <dgm:chMax val="0"/>
          <dgm:chPref val="0"/>
          <dgm:bulletEnabled val="1"/>
        </dgm:presLayoutVars>
      </dgm:prSet>
      <dgm:spPr/>
      <dgm:t>
        <a:bodyPr/>
        <a:lstStyle/>
        <a:p>
          <a:endParaRPr lang="es-ES"/>
        </a:p>
      </dgm:t>
    </dgm:pt>
    <dgm:pt modelId="{8822D53B-3DAB-42B9-A62F-BC84E4127661}" type="pres">
      <dgm:prSet presAssocID="{580CE884-A595-49A6-A07D-222FF2E0AE98}" presName="tile4" presStyleLbl="node1" presStyleIdx="3" presStyleCnt="4"/>
      <dgm:spPr/>
      <dgm:t>
        <a:bodyPr/>
        <a:lstStyle/>
        <a:p>
          <a:endParaRPr lang="es-ES"/>
        </a:p>
      </dgm:t>
    </dgm:pt>
    <dgm:pt modelId="{350083D3-1A6C-4F96-B460-CE6A3EBACA54}" type="pres">
      <dgm:prSet presAssocID="{580CE884-A595-49A6-A07D-222FF2E0AE98}" presName="tile4text" presStyleLbl="node1" presStyleIdx="3" presStyleCnt="4">
        <dgm:presLayoutVars>
          <dgm:chMax val="0"/>
          <dgm:chPref val="0"/>
          <dgm:bulletEnabled val="1"/>
        </dgm:presLayoutVars>
      </dgm:prSet>
      <dgm:spPr/>
      <dgm:t>
        <a:bodyPr/>
        <a:lstStyle/>
        <a:p>
          <a:endParaRPr lang="es-ES"/>
        </a:p>
      </dgm:t>
    </dgm:pt>
    <dgm:pt modelId="{0DC950A6-11FB-4961-AB7B-2300A6309437}" type="pres">
      <dgm:prSet presAssocID="{580CE884-A595-49A6-A07D-222FF2E0AE98}" presName="centerTile" presStyleLbl="fgShp" presStyleIdx="0" presStyleCnt="1">
        <dgm:presLayoutVars>
          <dgm:chMax val="0"/>
          <dgm:chPref val="0"/>
        </dgm:presLayoutVars>
      </dgm:prSet>
      <dgm:spPr/>
      <dgm:t>
        <a:bodyPr/>
        <a:lstStyle/>
        <a:p>
          <a:endParaRPr lang="es-ES"/>
        </a:p>
      </dgm:t>
    </dgm:pt>
  </dgm:ptLst>
  <dgm:cxnLst>
    <dgm:cxn modelId="{A5B20FA2-0AF4-4524-BF00-59C9DF489277}" type="presOf" srcId="{177C2074-6CB3-4502-A72A-5054CDD265E8}" destId="{8822D53B-3DAB-42B9-A62F-BC84E4127661}" srcOrd="0" destOrd="0" presId="urn:microsoft.com/office/officeart/2005/8/layout/matrix1"/>
    <dgm:cxn modelId="{D170418E-D532-4B54-99A0-42873D04ED6C}" srcId="{ADA3541B-F2E2-41FC-9579-54EC0C225922}" destId="{2C984CBE-EF72-4279-9A60-304E04AAD263}" srcOrd="2" destOrd="0" parTransId="{3CF04E15-3B7B-49B6-9DE8-C1588F4D5236}" sibTransId="{755E20F2-F659-4380-8197-DEDC404ED42E}"/>
    <dgm:cxn modelId="{7B40FF86-8FF1-486B-93F6-99EA9231250A}" srcId="{ADA3541B-F2E2-41FC-9579-54EC0C225922}" destId="{177C2074-6CB3-4502-A72A-5054CDD265E8}" srcOrd="3" destOrd="0" parTransId="{D8ADC853-C1FB-42B2-9646-78A5319A566F}" sibTransId="{ADB3D67C-7A10-4BAE-ADBB-8BEB468AAFB9}"/>
    <dgm:cxn modelId="{C2C083BD-0296-4BCF-ADAA-FCC7A7AC0774}" srcId="{580CE884-A595-49A6-A07D-222FF2E0AE98}" destId="{ADA3541B-F2E2-41FC-9579-54EC0C225922}" srcOrd="0" destOrd="0" parTransId="{9EC496AC-D549-4008-BD22-366B3987C44D}" sibTransId="{A53F9139-29B1-46C1-BB78-E2CA4B7228E2}"/>
    <dgm:cxn modelId="{85C31935-7567-4435-8E1A-98D58D13F3A0}" type="presOf" srcId="{ADA3541B-F2E2-41FC-9579-54EC0C225922}" destId="{0DC950A6-11FB-4961-AB7B-2300A6309437}" srcOrd="0" destOrd="0" presId="urn:microsoft.com/office/officeart/2005/8/layout/matrix1"/>
    <dgm:cxn modelId="{C0DA6C1B-3B60-4A2A-B1D9-3DB9B053846A}" srcId="{ADA3541B-F2E2-41FC-9579-54EC0C225922}" destId="{8095213D-8485-4467-8B99-7238846BD5B0}" srcOrd="4" destOrd="0" parTransId="{60CADE0B-7A7D-40BA-BB45-8854FCEF0667}" sibTransId="{581B31AF-3603-4903-8038-75EABE3EDDF3}"/>
    <dgm:cxn modelId="{DB5B16E9-9163-4290-97EC-6FEFDCC7CE42}" type="presOf" srcId="{65E85630-9AD2-4E05-AC28-74F44B6F2CC3}" destId="{5F151F03-CA0F-481C-BDBD-DEBEF5D08E24}" srcOrd="0" destOrd="0" presId="urn:microsoft.com/office/officeart/2005/8/layout/matrix1"/>
    <dgm:cxn modelId="{72FB7633-61DE-47FB-83EE-8FF8777BCC33}" type="presOf" srcId="{2C984CBE-EF72-4279-9A60-304E04AAD263}" destId="{65B82AEA-4278-4DAD-BAA4-0730AF9DAEA8}" srcOrd="0" destOrd="0" presId="urn:microsoft.com/office/officeart/2005/8/layout/matrix1"/>
    <dgm:cxn modelId="{53E5C3E3-4087-40F9-AF97-97281A6E8053}" type="presOf" srcId="{65E85630-9AD2-4E05-AC28-74F44B6F2CC3}" destId="{DC872C4A-8D68-4BF3-B414-BE87A0640A03}" srcOrd="1" destOrd="0" presId="urn:microsoft.com/office/officeart/2005/8/layout/matrix1"/>
    <dgm:cxn modelId="{AC0EB913-4E2C-48B7-B3C4-E4DDC5ECC4B9}" type="presOf" srcId="{3AEF971A-BC26-4E1D-B5B6-C8672BC5DC3F}" destId="{925AB844-7DC1-4CED-A747-BD1B5271363E}" srcOrd="0" destOrd="0" presId="urn:microsoft.com/office/officeart/2005/8/layout/matrix1"/>
    <dgm:cxn modelId="{CE32F7F0-12B1-4CDC-9896-44952BF518A8}" type="presOf" srcId="{3AEF971A-BC26-4E1D-B5B6-C8672BC5DC3F}" destId="{AA8AE075-DF2A-4522-B33F-E433B5EFB579}" srcOrd="1" destOrd="0" presId="urn:microsoft.com/office/officeart/2005/8/layout/matrix1"/>
    <dgm:cxn modelId="{52C615B5-0078-4B50-95F8-5CB874E17E0C}" type="presOf" srcId="{2C984CBE-EF72-4279-9A60-304E04AAD263}" destId="{E7522B80-6FD4-4C72-86BF-5E723A58E204}" srcOrd="1" destOrd="0" presId="urn:microsoft.com/office/officeart/2005/8/layout/matrix1"/>
    <dgm:cxn modelId="{82FA0FA8-9210-4057-9AAA-FFA0CFE8D76F}" srcId="{ADA3541B-F2E2-41FC-9579-54EC0C225922}" destId="{3AEF971A-BC26-4E1D-B5B6-C8672BC5DC3F}" srcOrd="1" destOrd="0" parTransId="{6C958DB9-EBB1-4C6A-9CAC-D001353EA7AE}" sibTransId="{13451AC3-4A71-4F2B-8D60-786C5BBDF4AF}"/>
    <dgm:cxn modelId="{807A86F4-08D4-4517-A8E5-FB29876BFDB5}" type="presOf" srcId="{177C2074-6CB3-4502-A72A-5054CDD265E8}" destId="{350083D3-1A6C-4F96-B460-CE6A3EBACA54}" srcOrd="1" destOrd="0" presId="urn:microsoft.com/office/officeart/2005/8/layout/matrix1"/>
    <dgm:cxn modelId="{6C9E4CC7-8847-449D-BF54-FA9BCDF077C9}" type="presOf" srcId="{580CE884-A595-49A6-A07D-222FF2E0AE98}" destId="{2A75C835-7690-4EB0-B0D9-1FE5D8ABA587}" srcOrd="0" destOrd="0" presId="urn:microsoft.com/office/officeart/2005/8/layout/matrix1"/>
    <dgm:cxn modelId="{F85D9D53-3CAF-4B9A-B41F-6572AAD9FA7D}" srcId="{ADA3541B-F2E2-41FC-9579-54EC0C225922}" destId="{65E85630-9AD2-4E05-AC28-74F44B6F2CC3}" srcOrd="0" destOrd="0" parTransId="{1EE7BA99-264F-4435-ADA3-28981C7BFBCE}" sibTransId="{BE5191DD-176C-4190-9B64-BC241C8ED63A}"/>
    <dgm:cxn modelId="{B2F908AB-D3B2-4E3F-9D5D-033D6113CA89}" type="presParOf" srcId="{2A75C835-7690-4EB0-B0D9-1FE5D8ABA587}" destId="{CFDF653C-5546-4EFE-B21F-59C751641817}" srcOrd="0" destOrd="0" presId="urn:microsoft.com/office/officeart/2005/8/layout/matrix1"/>
    <dgm:cxn modelId="{ABD45A73-0E4F-4209-9E0D-B02F0ADFB6DA}" type="presParOf" srcId="{CFDF653C-5546-4EFE-B21F-59C751641817}" destId="{5F151F03-CA0F-481C-BDBD-DEBEF5D08E24}" srcOrd="0" destOrd="0" presId="urn:microsoft.com/office/officeart/2005/8/layout/matrix1"/>
    <dgm:cxn modelId="{A398956D-B534-4654-8673-18AB729799BB}" type="presParOf" srcId="{CFDF653C-5546-4EFE-B21F-59C751641817}" destId="{DC872C4A-8D68-4BF3-B414-BE87A0640A03}" srcOrd="1" destOrd="0" presId="urn:microsoft.com/office/officeart/2005/8/layout/matrix1"/>
    <dgm:cxn modelId="{1289B2F8-E10D-4416-9CCA-C784D3945974}" type="presParOf" srcId="{CFDF653C-5546-4EFE-B21F-59C751641817}" destId="{925AB844-7DC1-4CED-A747-BD1B5271363E}" srcOrd="2" destOrd="0" presId="urn:microsoft.com/office/officeart/2005/8/layout/matrix1"/>
    <dgm:cxn modelId="{CE754EE9-3370-466E-B848-36DBA6A03EDB}" type="presParOf" srcId="{CFDF653C-5546-4EFE-B21F-59C751641817}" destId="{AA8AE075-DF2A-4522-B33F-E433B5EFB579}" srcOrd="3" destOrd="0" presId="urn:microsoft.com/office/officeart/2005/8/layout/matrix1"/>
    <dgm:cxn modelId="{60CC89C1-8882-4B83-8531-6944A5C6C27F}" type="presParOf" srcId="{CFDF653C-5546-4EFE-B21F-59C751641817}" destId="{65B82AEA-4278-4DAD-BAA4-0730AF9DAEA8}" srcOrd="4" destOrd="0" presId="urn:microsoft.com/office/officeart/2005/8/layout/matrix1"/>
    <dgm:cxn modelId="{4C156620-DCD4-417E-B8E7-1059FD5BF016}" type="presParOf" srcId="{CFDF653C-5546-4EFE-B21F-59C751641817}" destId="{E7522B80-6FD4-4C72-86BF-5E723A58E204}" srcOrd="5" destOrd="0" presId="urn:microsoft.com/office/officeart/2005/8/layout/matrix1"/>
    <dgm:cxn modelId="{C2741012-7233-4410-8B8B-2DAB572F4A0C}" type="presParOf" srcId="{CFDF653C-5546-4EFE-B21F-59C751641817}" destId="{8822D53B-3DAB-42B9-A62F-BC84E4127661}" srcOrd="6" destOrd="0" presId="urn:microsoft.com/office/officeart/2005/8/layout/matrix1"/>
    <dgm:cxn modelId="{AC141511-4957-44B0-8244-B7414A2E4ED4}" type="presParOf" srcId="{CFDF653C-5546-4EFE-B21F-59C751641817}" destId="{350083D3-1A6C-4F96-B460-CE6A3EBACA54}" srcOrd="7" destOrd="0" presId="urn:microsoft.com/office/officeart/2005/8/layout/matrix1"/>
    <dgm:cxn modelId="{87D083F2-EF7C-46D4-B9E2-99F77C6FA5BB}" type="presParOf" srcId="{2A75C835-7690-4EB0-B0D9-1FE5D8ABA587}" destId="{0DC950A6-11FB-4961-AB7B-2300A630943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A9BAA4-425C-4942-8FAB-7EE86ED2571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BA1D8A46-BAA2-4568-BF0D-5DD5D1309ABE}">
      <dgm:prSet phldrT="[Texto]" custT="1"/>
      <dgm:spPr/>
      <dgm:t>
        <a:bodyPr/>
        <a:lstStyle/>
        <a:p>
          <a:r>
            <a:rPr lang="es-ES" sz="1600" b="1" dirty="0" smtClean="0">
              <a:latin typeface="Times New Roman" panose="02020603050405020304" pitchFamily="18" charset="0"/>
              <a:cs typeface="Times New Roman" panose="02020603050405020304" pitchFamily="18" charset="0"/>
            </a:rPr>
            <a:t>Meta 1 </a:t>
          </a:r>
        </a:p>
        <a:p>
          <a:r>
            <a:rPr lang="es-EC" sz="1600" dirty="0" smtClean="0">
              <a:latin typeface="Times New Roman" panose="02020603050405020304" pitchFamily="18" charset="0"/>
              <a:cs typeface="Times New Roman" panose="02020603050405020304" pitchFamily="18" charset="0"/>
            </a:rPr>
            <a:t>Alianzas de empresas de seguridad privada, comités de barrios y Autoridades locales, para la adquisición de equipo tecnológico y a su vez capacitación adecuada sobre el majeo correcto de los mismos</a:t>
          </a:r>
          <a:endParaRPr lang="es-ES" sz="1600" dirty="0">
            <a:latin typeface="Times New Roman" panose="02020603050405020304" pitchFamily="18" charset="0"/>
            <a:cs typeface="Times New Roman" panose="02020603050405020304" pitchFamily="18" charset="0"/>
          </a:endParaRPr>
        </a:p>
      </dgm:t>
    </dgm:pt>
    <dgm:pt modelId="{049B98D2-D495-45BD-9FCF-E3804682A4AA}" type="parTrans" cxnId="{FD79EF44-DB5A-48E3-A010-33586FCC6AE1}">
      <dgm:prSet/>
      <dgm:spPr/>
      <dgm:t>
        <a:bodyPr/>
        <a:lstStyle/>
        <a:p>
          <a:endParaRPr lang="es-ES" sz="1600">
            <a:latin typeface="Times New Roman" panose="02020603050405020304" pitchFamily="18" charset="0"/>
            <a:cs typeface="Times New Roman" panose="02020603050405020304" pitchFamily="18" charset="0"/>
          </a:endParaRPr>
        </a:p>
      </dgm:t>
    </dgm:pt>
    <dgm:pt modelId="{04421696-44E0-4BB7-ADE6-CB4EDF810C18}" type="sibTrans" cxnId="{FD79EF44-DB5A-48E3-A010-33586FCC6AE1}">
      <dgm:prSet/>
      <dgm:spPr/>
      <dgm:t>
        <a:bodyPr/>
        <a:lstStyle/>
        <a:p>
          <a:endParaRPr lang="es-ES" sz="1600">
            <a:latin typeface="Times New Roman" panose="02020603050405020304" pitchFamily="18" charset="0"/>
            <a:cs typeface="Times New Roman" panose="02020603050405020304" pitchFamily="18" charset="0"/>
          </a:endParaRPr>
        </a:p>
      </dgm:t>
    </dgm:pt>
    <dgm:pt modelId="{A30D813A-D161-4ACE-87DD-A474F99598CC}">
      <dgm:prSet phldrT="[Texto]" custT="1"/>
      <dgm:spPr/>
      <dgm:t>
        <a:bodyPr/>
        <a:lstStyle/>
        <a:p>
          <a:r>
            <a:rPr lang="es-ES" sz="1600" i="1" dirty="0" smtClean="0">
              <a:latin typeface="Times New Roman" panose="02020603050405020304" pitchFamily="18" charset="0"/>
              <a:cs typeface="Times New Roman" panose="02020603050405020304" pitchFamily="18" charset="0"/>
            </a:rPr>
            <a:t>La inseguridad es uno de los principales problemas por lo que la ciudadanía exige un mayor control en las zonas vulnerables, junto con las autoridades y el uso de la tecnología, por ende se plantean las siguientes actividades</a:t>
          </a:r>
          <a:endParaRPr lang="es-ES" sz="1600" i="1" dirty="0">
            <a:latin typeface="Times New Roman" panose="02020603050405020304" pitchFamily="18" charset="0"/>
            <a:cs typeface="Times New Roman" panose="02020603050405020304" pitchFamily="18" charset="0"/>
          </a:endParaRPr>
        </a:p>
      </dgm:t>
    </dgm:pt>
    <dgm:pt modelId="{686D787C-AD87-4B6B-8EA4-A8D0C10C8FCC}" type="parTrans" cxnId="{626445D1-217B-4F9A-9C5B-613262B6D68C}">
      <dgm:prSet/>
      <dgm:spPr/>
      <dgm:t>
        <a:bodyPr/>
        <a:lstStyle/>
        <a:p>
          <a:endParaRPr lang="es-ES" sz="1600">
            <a:latin typeface="Times New Roman" panose="02020603050405020304" pitchFamily="18" charset="0"/>
            <a:cs typeface="Times New Roman" panose="02020603050405020304" pitchFamily="18" charset="0"/>
          </a:endParaRPr>
        </a:p>
      </dgm:t>
    </dgm:pt>
    <dgm:pt modelId="{8190B4BA-6009-4CC9-9541-DEBAE27DC7A3}" type="sibTrans" cxnId="{626445D1-217B-4F9A-9C5B-613262B6D68C}">
      <dgm:prSet/>
      <dgm:spPr/>
      <dgm:t>
        <a:bodyPr/>
        <a:lstStyle/>
        <a:p>
          <a:endParaRPr lang="es-ES" sz="1600">
            <a:latin typeface="Times New Roman" panose="02020603050405020304" pitchFamily="18" charset="0"/>
            <a:cs typeface="Times New Roman" panose="02020603050405020304" pitchFamily="18" charset="0"/>
          </a:endParaRPr>
        </a:p>
      </dgm:t>
    </dgm:pt>
    <dgm:pt modelId="{931F8AC8-89AF-4FC2-B539-047D2761269A}">
      <dgm:prSet phldrT="[Texto]" custT="1"/>
      <dgm:spPr/>
      <dgm:t>
        <a:bodyPr/>
        <a:lstStyle/>
        <a:p>
          <a:r>
            <a:rPr lang="es-EC" sz="1600" dirty="0" smtClean="0">
              <a:latin typeface="Times New Roman" panose="02020603050405020304" pitchFamily="18" charset="0"/>
              <a:cs typeface="Times New Roman" panose="02020603050405020304" pitchFamily="18" charset="0"/>
            </a:rPr>
            <a:t>Capacitación a los miembros de las comunidades sobre el uso de los nuevos equipos tecnológicos y un manejo apropiado.</a:t>
          </a:r>
          <a:endParaRPr lang="es-ES" sz="1600" dirty="0">
            <a:latin typeface="Times New Roman" panose="02020603050405020304" pitchFamily="18" charset="0"/>
            <a:cs typeface="Times New Roman" panose="02020603050405020304" pitchFamily="18" charset="0"/>
          </a:endParaRPr>
        </a:p>
      </dgm:t>
    </dgm:pt>
    <dgm:pt modelId="{C73BC8EF-0EA4-4D13-A18E-ED9F26E4EFBC}" type="parTrans" cxnId="{2274BF1A-AA2F-4487-A617-A61F1B111B65}">
      <dgm:prSet/>
      <dgm:spPr/>
      <dgm:t>
        <a:bodyPr/>
        <a:lstStyle/>
        <a:p>
          <a:endParaRPr lang="es-ES" sz="1600">
            <a:latin typeface="Times New Roman" panose="02020603050405020304" pitchFamily="18" charset="0"/>
            <a:cs typeface="Times New Roman" panose="02020603050405020304" pitchFamily="18" charset="0"/>
          </a:endParaRPr>
        </a:p>
      </dgm:t>
    </dgm:pt>
    <dgm:pt modelId="{F9F83031-BE7B-4762-889C-EE2D2949E66D}" type="sibTrans" cxnId="{2274BF1A-AA2F-4487-A617-A61F1B111B65}">
      <dgm:prSet/>
      <dgm:spPr/>
      <dgm:t>
        <a:bodyPr/>
        <a:lstStyle/>
        <a:p>
          <a:endParaRPr lang="es-ES" sz="1600">
            <a:latin typeface="Times New Roman" panose="02020603050405020304" pitchFamily="18" charset="0"/>
            <a:cs typeface="Times New Roman" panose="02020603050405020304" pitchFamily="18" charset="0"/>
          </a:endParaRPr>
        </a:p>
      </dgm:t>
    </dgm:pt>
    <dgm:pt modelId="{800524C5-4176-48B2-A320-A55246D258E6}">
      <dgm:prSet phldrT="[Texto]" custT="1"/>
      <dgm:spPr/>
      <dgm:t>
        <a:bodyPr/>
        <a:lstStyle/>
        <a:p>
          <a:r>
            <a:rPr lang="es-EC" sz="1600" dirty="0" smtClean="0">
              <a:latin typeface="Times New Roman" panose="02020603050405020304" pitchFamily="18" charset="0"/>
              <a:cs typeface="Times New Roman" panose="02020603050405020304" pitchFamily="18" charset="0"/>
            </a:rPr>
            <a:t>Realizar seguimiento continuo de los avances de lo miembro de la Policía Nacional.</a:t>
          </a:r>
          <a:endParaRPr lang="es-ES" sz="1600" dirty="0">
            <a:latin typeface="Times New Roman" panose="02020603050405020304" pitchFamily="18" charset="0"/>
            <a:cs typeface="Times New Roman" panose="02020603050405020304" pitchFamily="18" charset="0"/>
          </a:endParaRPr>
        </a:p>
      </dgm:t>
    </dgm:pt>
    <dgm:pt modelId="{DCF7CB89-23AD-41A9-BB3B-2E0BC5BA43B1}" type="parTrans" cxnId="{569B1986-16F3-40C3-BE46-B8CE9529EBF9}">
      <dgm:prSet/>
      <dgm:spPr/>
      <dgm:t>
        <a:bodyPr/>
        <a:lstStyle/>
        <a:p>
          <a:endParaRPr lang="es-ES" sz="1600">
            <a:latin typeface="Times New Roman" panose="02020603050405020304" pitchFamily="18" charset="0"/>
            <a:cs typeface="Times New Roman" panose="02020603050405020304" pitchFamily="18" charset="0"/>
          </a:endParaRPr>
        </a:p>
      </dgm:t>
    </dgm:pt>
    <dgm:pt modelId="{DCCBF015-23BF-49BF-A954-4910ED93064F}" type="sibTrans" cxnId="{569B1986-16F3-40C3-BE46-B8CE9529EBF9}">
      <dgm:prSet/>
      <dgm:spPr/>
      <dgm:t>
        <a:bodyPr/>
        <a:lstStyle/>
        <a:p>
          <a:endParaRPr lang="es-ES" sz="1600">
            <a:latin typeface="Times New Roman" panose="02020603050405020304" pitchFamily="18" charset="0"/>
            <a:cs typeface="Times New Roman" panose="02020603050405020304" pitchFamily="18" charset="0"/>
          </a:endParaRPr>
        </a:p>
      </dgm:t>
    </dgm:pt>
    <dgm:pt modelId="{0C62AAC0-027C-4CD8-9733-65A614FFA205}">
      <dgm:prSet phldrT="[Texto]" custT="1"/>
      <dgm:spPr/>
      <dgm:t>
        <a:bodyPr/>
        <a:lstStyle/>
        <a:p>
          <a:r>
            <a:rPr lang="es-EC" sz="1600" dirty="0" smtClean="0">
              <a:latin typeface="Times New Roman" panose="02020603050405020304" pitchFamily="18" charset="0"/>
              <a:cs typeface="Times New Roman" panose="02020603050405020304" pitchFamily="18" charset="0"/>
            </a:rPr>
            <a:t>Colaboración de la ciudadanía a reuniones, convocatorias, simulacros u otros eventos que tengan como objetivo el bienestar y seguridad de la comunidad.</a:t>
          </a:r>
          <a:endParaRPr lang="es-ES" sz="1600" dirty="0">
            <a:latin typeface="Times New Roman" panose="02020603050405020304" pitchFamily="18" charset="0"/>
            <a:cs typeface="Times New Roman" panose="02020603050405020304" pitchFamily="18" charset="0"/>
          </a:endParaRPr>
        </a:p>
      </dgm:t>
    </dgm:pt>
    <dgm:pt modelId="{9B86C117-7839-44F6-B1EE-6FEBAB3EED61}" type="parTrans" cxnId="{338FB9CD-589D-49D3-8E71-EEBE7BA0B738}">
      <dgm:prSet/>
      <dgm:spPr/>
      <dgm:t>
        <a:bodyPr/>
        <a:lstStyle/>
        <a:p>
          <a:endParaRPr lang="es-ES" sz="1600">
            <a:latin typeface="Times New Roman" panose="02020603050405020304" pitchFamily="18" charset="0"/>
            <a:cs typeface="Times New Roman" panose="02020603050405020304" pitchFamily="18" charset="0"/>
          </a:endParaRPr>
        </a:p>
      </dgm:t>
    </dgm:pt>
    <dgm:pt modelId="{7567BA13-9C84-4E16-A05C-68F4E8123535}" type="sibTrans" cxnId="{338FB9CD-589D-49D3-8E71-EEBE7BA0B738}">
      <dgm:prSet/>
      <dgm:spPr/>
      <dgm:t>
        <a:bodyPr/>
        <a:lstStyle/>
        <a:p>
          <a:endParaRPr lang="es-ES" sz="1600">
            <a:latin typeface="Times New Roman" panose="02020603050405020304" pitchFamily="18" charset="0"/>
            <a:cs typeface="Times New Roman" panose="02020603050405020304" pitchFamily="18" charset="0"/>
          </a:endParaRPr>
        </a:p>
      </dgm:t>
    </dgm:pt>
    <dgm:pt modelId="{E85FB556-046B-416F-A041-79C322EA107F}">
      <dgm:prSet phldrT="[Texto]" custT="1"/>
      <dgm:spPr/>
      <dgm:t>
        <a:bodyPr/>
        <a:lstStyle/>
        <a:p>
          <a:r>
            <a:rPr lang="es-EC" sz="1600" smtClean="0">
              <a:latin typeface="Times New Roman" panose="02020603050405020304" pitchFamily="18" charset="0"/>
              <a:cs typeface="Times New Roman" panose="02020603050405020304" pitchFamily="18" charset="0"/>
            </a:rPr>
            <a:t>Realizar brigadas nocturnas para velar por la seguridad.</a:t>
          </a:r>
          <a:endParaRPr lang="es-ES" sz="1600" dirty="0">
            <a:latin typeface="Times New Roman" panose="02020603050405020304" pitchFamily="18" charset="0"/>
            <a:cs typeface="Times New Roman" panose="02020603050405020304" pitchFamily="18" charset="0"/>
          </a:endParaRPr>
        </a:p>
      </dgm:t>
    </dgm:pt>
    <dgm:pt modelId="{F1E260C7-7FF1-497B-B227-5B031A85278F}" type="parTrans" cxnId="{678CDB8D-434C-4EBF-9F5F-AB0DBEDBFD16}">
      <dgm:prSet/>
      <dgm:spPr/>
      <dgm:t>
        <a:bodyPr/>
        <a:lstStyle/>
        <a:p>
          <a:endParaRPr lang="es-ES" sz="1600">
            <a:latin typeface="Times New Roman" panose="02020603050405020304" pitchFamily="18" charset="0"/>
            <a:cs typeface="Times New Roman" panose="02020603050405020304" pitchFamily="18" charset="0"/>
          </a:endParaRPr>
        </a:p>
      </dgm:t>
    </dgm:pt>
    <dgm:pt modelId="{9362241F-C12C-4654-97EC-0E04ACF1B78E}" type="sibTrans" cxnId="{678CDB8D-434C-4EBF-9F5F-AB0DBEDBFD16}">
      <dgm:prSet/>
      <dgm:spPr/>
      <dgm:t>
        <a:bodyPr/>
        <a:lstStyle/>
        <a:p>
          <a:endParaRPr lang="es-ES" sz="1600">
            <a:latin typeface="Times New Roman" panose="02020603050405020304" pitchFamily="18" charset="0"/>
            <a:cs typeface="Times New Roman" panose="02020603050405020304" pitchFamily="18" charset="0"/>
          </a:endParaRPr>
        </a:p>
      </dgm:t>
    </dgm:pt>
    <dgm:pt modelId="{BE838690-B81B-4032-899D-5760C087E035}" type="pres">
      <dgm:prSet presAssocID="{ADA9BAA4-425C-4942-8FAB-7EE86ED2571E}" presName="vert0" presStyleCnt="0">
        <dgm:presLayoutVars>
          <dgm:dir/>
          <dgm:animOne val="branch"/>
          <dgm:animLvl val="lvl"/>
        </dgm:presLayoutVars>
      </dgm:prSet>
      <dgm:spPr/>
      <dgm:t>
        <a:bodyPr/>
        <a:lstStyle/>
        <a:p>
          <a:endParaRPr lang="es-ES"/>
        </a:p>
      </dgm:t>
    </dgm:pt>
    <dgm:pt modelId="{69317302-19D8-4FE2-A016-3116DAE640EF}" type="pres">
      <dgm:prSet presAssocID="{BA1D8A46-BAA2-4568-BF0D-5DD5D1309ABE}" presName="thickLine" presStyleLbl="alignNode1" presStyleIdx="0" presStyleCnt="1"/>
      <dgm:spPr/>
    </dgm:pt>
    <dgm:pt modelId="{60DB3653-955B-4082-A2A3-7505E8400E61}" type="pres">
      <dgm:prSet presAssocID="{BA1D8A46-BAA2-4568-BF0D-5DD5D1309ABE}" presName="horz1" presStyleCnt="0"/>
      <dgm:spPr/>
    </dgm:pt>
    <dgm:pt modelId="{9C277673-E167-4915-8CBF-4776FE64EBFA}" type="pres">
      <dgm:prSet presAssocID="{BA1D8A46-BAA2-4568-BF0D-5DD5D1309ABE}" presName="tx1" presStyleLbl="revTx" presStyleIdx="0" presStyleCnt="6"/>
      <dgm:spPr/>
      <dgm:t>
        <a:bodyPr/>
        <a:lstStyle/>
        <a:p>
          <a:endParaRPr lang="es-ES"/>
        </a:p>
      </dgm:t>
    </dgm:pt>
    <dgm:pt modelId="{6EACD5F0-495A-47E6-A384-5ED9DAE115F1}" type="pres">
      <dgm:prSet presAssocID="{BA1D8A46-BAA2-4568-BF0D-5DD5D1309ABE}" presName="vert1" presStyleCnt="0"/>
      <dgm:spPr/>
    </dgm:pt>
    <dgm:pt modelId="{7F92812B-9482-48ED-B16F-7ABF41A9F4FC}" type="pres">
      <dgm:prSet presAssocID="{A30D813A-D161-4ACE-87DD-A474F99598CC}" presName="vertSpace2a" presStyleCnt="0"/>
      <dgm:spPr/>
    </dgm:pt>
    <dgm:pt modelId="{1FD5D4EC-6053-41AC-A9DF-85F28C90942B}" type="pres">
      <dgm:prSet presAssocID="{A30D813A-D161-4ACE-87DD-A474F99598CC}" presName="horz2" presStyleCnt="0"/>
      <dgm:spPr/>
    </dgm:pt>
    <dgm:pt modelId="{2C47541B-7BA3-4E52-B83F-E60FAF592C61}" type="pres">
      <dgm:prSet presAssocID="{A30D813A-D161-4ACE-87DD-A474F99598CC}" presName="horzSpace2" presStyleCnt="0"/>
      <dgm:spPr/>
    </dgm:pt>
    <dgm:pt modelId="{0DF1F1D9-31D2-42B5-80EC-0DB9F808517C}" type="pres">
      <dgm:prSet presAssocID="{A30D813A-D161-4ACE-87DD-A474F99598CC}" presName="tx2" presStyleLbl="revTx" presStyleIdx="1" presStyleCnt="6"/>
      <dgm:spPr/>
      <dgm:t>
        <a:bodyPr/>
        <a:lstStyle/>
        <a:p>
          <a:endParaRPr lang="es-ES"/>
        </a:p>
      </dgm:t>
    </dgm:pt>
    <dgm:pt modelId="{E72B103D-12E4-408D-BE6A-D2FD55A37CF1}" type="pres">
      <dgm:prSet presAssocID="{A30D813A-D161-4ACE-87DD-A474F99598CC}" presName="vert2" presStyleCnt="0"/>
      <dgm:spPr/>
    </dgm:pt>
    <dgm:pt modelId="{0DD82F91-85BF-4BA7-9E05-8A4DE544ED45}" type="pres">
      <dgm:prSet presAssocID="{A30D813A-D161-4ACE-87DD-A474F99598CC}" presName="thinLine2b" presStyleLbl="callout" presStyleIdx="0" presStyleCnt="5"/>
      <dgm:spPr/>
    </dgm:pt>
    <dgm:pt modelId="{5C474C70-0637-4366-89A8-93303193A7CF}" type="pres">
      <dgm:prSet presAssocID="{A30D813A-D161-4ACE-87DD-A474F99598CC}" presName="vertSpace2b" presStyleCnt="0"/>
      <dgm:spPr/>
    </dgm:pt>
    <dgm:pt modelId="{70A2CF79-8DB5-497D-96A2-5DA88233ABD3}" type="pres">
      <dgm:prSet presAssocID="{931F8AC8-89AF-4FC2-B539-047D2761269A}" presName="horz2" presStyleCnt="0"/>
      <dgm:spPr/>
    </dgm:pt>
    <dgm:pt modelId="{9B0BAFFA-9E4C-42F3-9510-76C585BED758}" type="pres">
      <dgm:prSet presAssocID="{931F8AC8-89AF-4FC2-B539-047D2761269A}" presName="horzSpace2" presStyleCnt="0"/>
      <dgm:spPr/>
    </dgm:pt>
    <dgm:pt modelId="{7B0E7CDB-DE19-4593-85AE-194A67980CC9}" type="pres">
      <dgm:prSet presAssocID="{931F8AC8-89AF-4FC2-B539-047D2761269A}" presName="tx2" presStyleLbl="revTx" presStyleIdx="2" presStyleCnt="6" custLinFactNeighborX="692" custLinFactNeighborY="-8757"/>
      <dgm:spPr/>
      <dgm:t>
        <a:bodyPr/>
        <a:lstStyle/>
        <a:p>
          <a:endParaRPr lang="es-ES"/>
        </a:p>
      </dgm:t>
    </dgm:pt>
    <dgm:pt modelId="{5045A97D-93B8-423D-911B-C1135FEA5405}" type="pres">
      <dgm:prSet presAssocID="{931F8AC8-89AF-4FC2-B539-047D2761269A}" presName="vert2" presStyleCnt="0"/>
      <dgm:spPr/>
    </dgm:pt>
    <dgm:pt modelId="{9AEFEC20-5B09-49A8-BE35-DFFCE8EBCD0A}" type="pres">
      <dgm:prSet presAssocID="{931F8AC8-89AF-4FC2-B539-047D2761269A}" presName="thinLine2b" presStyleLbl="callout" presStyleIdx="1" presStyleCnt="5"/>
      <dgm:spPr/>
    </dgm:pt>
    <dgm:pt modelId="{8DCFD9FF-2662-4773-81DB-06220A0BBD8C}" type="pres">
      <dgm:prSet presAssocID="{931F8AC8-89AF-4FC2-B539-047D2761269A}" presName="vertSpace2b" presStyleCnt="0"/>
      <dgm:spPr/>
    </dgm:pt>
    <dgm:pt modelId="{1E93CD79-0BB9-4497-B77E-E8830412E347}" type="pres">
      <dgm:prSet presAssocID="{0C62AAC0-027C-4CD8-9733-65A614FFA205}" presName="horz2" presStyleCnt="0"/>
      <dgm:spPr/>
    </dgm:pt>
    <dgm:pt modelId="{CDD7699B-4748-4374-80CE-6449EC4B4E3E}" type="pres">
      <dgm:prSet presAssocID="{0C62AAC0-027C-4CD8-9733-65A614FFA205}" presName="horzSpace2" presStyleCnt="0"/>
      <dgm:spPr/>
    </dgm:pt>
    <dgm:pt modelId="{7CA7EFB6-809D-4398-8866-D944A3FE2780}" type="pres">
      <dgm:prSet presAssocID="{0C62AAC0-027C-4CD8-9733-65A614FFA205}" presName="tx2" presStyleLbl="revTx" presStyleIdx="3" presStyleCnt="6"/>
      <dgm:spPr/>
      <dgm:t>
        <a:bodyPr/>
        <a:lstStyle/>
        <a:p>
          <a:endParaRPr lang="es-ES"/>
        </a:p>
      </dgm:t>
    </dgm:pt>
    <dgm:pt modelId="{E540516B-8294-4423-9F90-87E93F99DB5A}" type="pres">
      <dgm:prSet presAssocID="{0C62AAC0-027C-4CD8-9733-65A614FFA205}" presName="vert2" presStyleCnt="0"/>
      <dgm:spPr/>
    </dgm:pt>
    <dgm:pt modelId="{69923E96-9194-426C-85FF-43FE60E9DEBE}" type="pres">
      <dgm:prSet presAssocID="{0C62AAC0-027C-4CD8-9733-65A614FFA205}" presName="thinLine2b" presStyleLbl="callout" presStyleIdx="2" presStyleCnt="5"/>
      <dgm:spPr/>
    </dgm:pt>
    <dgm:pt modelId="{C5F9B658-FDBF-4F6B-84F0-9FC9DED3E432}" type="pres">
      <dgm:prSet presAssocID="{0C62AAC0-027C-4CD8-9733-65A614FFA205}" presName="vertSpace2b" presStyleCnt="0"/>
      <dgm:spPr/>
    </dgm:pt>
    <dgm:pt modelId="{EDD22501-48E9-41F0-BF71-01EDB654FCB7}" type="pres">
      <dgm:prSet presAssocID="{800524C5-4176-48B2-A320-A55246D258E6}" presName="horz2" presStyleCnt="0"/>
      <dgm:spPr/>
    </dgm:pt>
    <dgm:pt modelId="{EAADD8EE-D980-4A68-88D0-70725DA561F6}" type="pres">
      <dgm:prSet presAssocID="{800524C5-4176-48B2-A320-A55246D258E6}" presName="horzSpace2" presStyleCnt="0"/>
      <dgm:spPr/>
    </dgm:pt>
    <dgm:pt modelId="{9758DBAF-ED8A-4C2C-A1A9-7BA9E7136B54}" type="pres">
      <dgm:prSet presAssocID="{800524C5-4176-48B2-A320-A55246D258E6}" presName="tx2" presStyleLbl="revTx" presStyleIdx="4" presStyleCnt="6"/>
      <dgm:spPr/>
      <dgm:t>
        <a:bodyPr/>
        <a:lstStyle/>
        <a:p>
          <a:endParaRPr lang="es-ES"/>
        </a:p>
      </dgm:t>
    </dgm:pt>
    <dgm:pt modelId="{CDC0F751-B3C7-4625-9CDC-F76C6FE23077}" type="pres">
      <dgm:prSet presAssocID="{800524C5-4176-48B2-A320-A55246D258E6}" presName="vert2" presStyleCnt="0"/>
      <dgm:spPr/>
    </dgm:pt>
    <dgm:pt modelId="{D55B5BB7-D4AB-40DD-8956-4344FF935FDD}" type="pres">
      <dgm:prSet presAssocID="{800524C5-4176-48B2-A320-A55246D258E6}" presName="thinLine2b" presStyleLbl="callout" presStyleIdx="3" presStyleCnt="5"/>
      <dgm:spPr/>
    </dgm:pt>
    <dgm:pt modelId="{72435925-B748-4A3D-B05E-56A494ACBEDC}" type="pres">
      <dgm:prSet presAssocID="{800524C5-4176-48B2-A320-A55246D258E6}" presName="vertSpace2b" presStyleCnt="0"/>
      <dgm:spPr/>
    </dgm:pt>
    <dgm:pt modelId="{A643A1CB-3B58-444D-B5DB-3A8D644F1422}" type="pres">
      <dgm:prSet presAssocID="{E85FB556-046B-416F-A041-79C322EA107F}" presName="horz2" presStyleCnt="0"/>
      <dgm:spPr/>
    </dgm:pt>
    <dgm:pt modelId="{008E6B78-95C5-4AFD-91A8-68A9BBD41D93}" type="pres">
      <dgm:prSet presAssocID="{E85FB556-046B-416F-A041-79C322EA107F}" presName="horzSpace2" presStyleCnt="0"/>
      <dgm:spPr/>
    </dgm:pt>
    <dgm:pt modelId="{AAE897F3-BF26-487F-9848-CA01BCC16E9F}" type="pres">
      <dgm:prSet presAssocID="{E85FB556-046B-416F-A041-79C322EA107F}" presName="tx2" presStyleLbl="revTx" presStyleIdx="5" presStyleCnt="6"/>
      <dgm:spPr/>
      <dgm:t>
        <a:bodyPr/>
        <a:lstStyle/>
        <a:p>
          <a:endParaRPr lang="es-ES"/>
        </a:p>
      </dgm:t>
    </dgm:pt>
    <dgm:pt modelId="{786298F9-EC4F-4B8F-AE3A-CB9F69CCCD2C}" type="pres">
      <dgm:prSet presAssocID="{E85FB556-046B-416F-A041-79C322EA107F}" presName="vert2" presStyleCnt="0"/>
      <dgm:spPr/>
    </dgm:pt>
    <dgm:pt modelId="{76A961B9-32AD-480F-82F8-C2EEF471B3BE}" type="pres">
      <dgm:prSet presAssocID="{E85FB556-046B-416F-A041-79C322EA107F}" presName="thinLine2b" presStyleLbl="callout" presStyleIdx="4" presStyleCnt="5"/>
      <dgm:spPr/>
    </dgm:pt>
    <dgm:pt modelId="{EC5BA4B4-D6AC-4854-B275-9695D02EEBE0}" type="pres">
      <dgm:prSet presAssocID="{E85FB556-046B-416F-A041-79C322EA107F}" presName="vertSpace2b" presStyleCnt="0"/>
      <dgm:spPr/>
    </dgm:pt>
  </dgm:ptLst>
  <dgm:cxnLst>
    <dgm:cxn modelId="{626445D1-217B-4F9A-9C5B-613262B6D68C}" srcId="{BA1D8A46-BAA2-4568-BF0D-5DD5D1309ABE}" destId="{A30D813A-D161-4ACE-87DD-A474F99598CC}" srcOrd="0" destOrd="0" parTransId="{686D787C-AD87-4B6B-8EA4-A8D0C10C8FCC}" sibTransId="{8190B4BA-6009-4CC9-9541-DEBAE27DC7A3}"/>
    <dgm:cxn modelId="{C2890392-D86A-45E0-84B9-CBE7ED44D487}" type="presOf" srcId="{800524C5-4176-48B2-A320-A55246D258E6}" destId="{9758DBAF-ED8A-4C2C-A1A9-7BA9E7136B54}" srcOrd="0" destOrd="0" presId="urn:microsoft.com/office/officeart/2008/layout/LinedList"/>
    <dgm:cxn modelId="{CD04491B-B82C-4E14-B989-ED42154D1460}" type="presOf" srcId="{931F8AC8-89AF-4FC2-B539-047D2761269A}" destId="{7B0E7CDB-DE19-4593-85AE-194A67980CC9}" srcOrd="0" destOrd="0" presId="urn:microsoft.com/office/officeart/2008/layout/LinedList"/>
    <dgm:cxn modelId="{4A9CE1D9-2171-4F32-BB5B-9E679A3A4E28}" type="presOf" srcId="{ADA9BAA4-425C-4942-8FAB-7EE86ED2571E}" destId="{BE838690-B81B-4032-899D-5760C087E035}" srcOrd="0" destOrd="0" presId="urn:microsoft.com/office/officeart/2008/layout/LinedList"/>
    <dgm:cxn modelId="{604F25EA-BAD6-4D0D-8CB8-54C3A533EED6}" type="presOf" srcId="{E85FB556-046B-416F-A041-79C322EA107F}" destId="{AAE897F3-BF26-487F-9848-CA01BCC16E9F}" srcOrd="0" destOrd="0" presId="urn:microsoft.com/office/officeart/2008/layout/LinedList"/>
    <dgm:cxn modelId="{FD79EF44-DB5A-48E3-A010-33586FCC6AE1}" srcId="{ADA9BAA4-425C-4942-8FAB-7EE86ED2571E}" destId="{BA1D8A46-BAA2-4568-BF0D-5DD5D1309ABE}" srcOrd="0" destOrd="0" parTransId="{049B98D2-D495-45BD-9FCF-E3804682A4AA}" sibTransId="{04421696-44E0-4BB7-ADE6-CB4EDF810C18}"/>
    <dgm:cxn modelId="{3C5E936C-99AF-4986-A781-6FBE8523116E}" type="presOf" srcId="{A30D813A-D161-4ACE-87DD-A474F99598CC}" destId="{0DF1F1D9-31D2-42B5-80EC-0DB9F808517C}" srcOrd="0" destOrd="0" presId="urn:microsoft.com/office/officeart/2008/layout/LinedList"/>
    <dgm:cxn modelId="{B843B0C7-613E-46E4-9A85-CC251B7AF83D}" type="presOf" srcId="{0C62AAC0-027C-4CD8-9733-65A614FFA205}" destId="{7CA7EFB6-809D-4398-8866-D944A3FE2780}" srcOrd="0" destOrd="0" presId="urn:microsoft.com/office/officeart/2008/layout/LinedList"/>
    <dgm:cxn modelId="{338FB9CD-589D-49D3-8E71-EEBE7BA0B738}" srcId="{BA1D8A46-BAA2-4568-BF0D-5DD5D1309ABE}" destId="{0C62AAC0-027C-4CD8-9733-65A614FFA205}" srcOrd="2" destOrd="0" parTransId="{9B86C117-7839-44F6-B1EE-6FEBAB3EED61}" sibTransId="{7567BA13-9C84-4E16-A05C-68F4E8123535}"/>
    <dgm:cxn modelId="{678CDB8D-434C-4EBF-9F5F-AB0DBEDBFD16}" srcId="{BA1D8A46-BAA2-4568-BF0D-5DD5D1309ABE}" destId="{E85FB556-046B-416F-A041-79C322EA107F}" srcOrd="4" destOrd="0" parTransId="{F1E260C7-7FF1-497B-B227-5B031A85278F}" sibTransId="{9362241F-C12C-4654-97EC-0E04ACF1B78E}"/>
    <dgm:cxn modelId="{2274BF1A-AA2F-4487-A617-A61F1B111B65}" srcId="{BA1D8A46-BAA2-4568-BF0D-5DD5D1309ABE}" destId="{931F8AC8-89AF-4FC2-B539-047D2761269A}" srcOrd="1" destOrd="0" parTransId="{C73BC8EF-0EA4-4D13-A18E-ED9F26E4EFBC}" sibTransId="{F9F83031-BE7B-4762-889C-EE2D2949E66D}"/>
    <dgm:cxn modelId="{569B1986-16F3-40C3-BE46-B8CE9529EBF9}" srcId="{BA1D8A46-BAA2-4568-BF0D-5DD5D1309ABE}" destId="{800524C5-4176-48B2-A320-A55246D258E6}" srcOrd="3" destOrd="0" parTransId="{DCF7CB89-23AD-41A9-BB3B-2E0BC5BA43B1}" sibTransId="{DCCBF015-23BF-49BF-A954-4910ED93064F}"/>
    <dgm:cxn modelId="{DEE54A4E-8187-4FAA-908E-38C43BEA624C}" type="presOf" srcId="{BA1D8A46-BAA2-4568-BF0D-5DD5D1309ABE}" destId="{9C277673-E167-4915-8CBF-4776FE64EBFA}" srcOrd="0" destOrd="0" presId="urn:microsoft.com/office/officeart/2008/layout/LinedList"/>
    <dgm:cxn modelId="{E4952BFE-F021-4AD1-BBAC-12E0B10E1CA0}" type="presParOf" srcId="{BE838690-B81B-4032-899D-5760C087E035}" destId="{69317302-19D8-4FE2-A016-3116DAE640EF}" srcOrd="0" destOrd="0" presId="urn:microsoft.com/office/officeart/2008/layout/LinedList"/>
    <dgm:cxn modelId="{CD3CF671-460C-49F7-B086-3E1A864981F7}" type="presParOf" srcId="{BE838690-B81B-4032-899D-5760C087E035}" destId="{60DB3653-955B-4082-A2A3-7505E8400E61}" srcOrd="1" destOrd="0" presId="urn:microsoft.com/office/officeart/2008/layout/LinedList"/>
    <dgm:cxn modelId="{468B37BE-459F-4458-BB39-FFE070E0A853}" type="presParOf" srcId="{60DB3653-955B-4082-A2A3-7505E8400E61}" destId="{9C277673-E167-4915-8CBF-4776FE64EBFA}" srcOrd="0" destOrd="0" presId="urn:microsoft.com/office/officeart/2008/layout/LinedList"/>
    <dgm:cxn modelId="{BEEA8748-1058-46B4-B97D-F0C2C09B2257}" type="presParOf" srcId="{60DB3653-955B-4082-A2A3-7505E8400E61}" destId="{6EACD5F0-495A-47E6-A384-5ED9DAE115F1}" srcOrd="1" destOrd="0" presId="urn:microsoft.com/office/officeart/2008/layout/LinedList"/>
    <dgm:cxn modelId="{269DA418-F1F8-4C77-9088-6DF4E6E2056B}" type="presParOf" srcId="{6EACD5F0-495A-47E6-A384-5ED9DAE115F1}" destId="{7F92812B-9482-48ED-B16F-7ABF41A9F4FC}" srcOrd="0" destOrd="0" presId="urn:microsoft.com/office/officeart/2008/layout/LinedList"/>
    <dgm:cxn modelId="{520B3520-535B-47EA-90A4-71751190201F}" type="presParOf" srcId="{6EACD5F0-495A-47E6-A384-5ED9DAE115F1}" destId="{1FD5D4EC-6053-41AC-A9DF-85F28C90942B}" srcOrd="1" destOrd="0" presId="urn:microsoft.com/office/officeart/2008/layout/LinedList"/>
    <dgm:cxn modelId="{99F074A5-CDA0-46A9-9B91-BF935D482988}" type="presParOf" srcId="{1FD5D4EC-6053-41AC-A9DF-85F28C90942B}" destId="{2C47541B-7BA3-4E52-B83F-E60FAF592C61}" srcOrd="0" destOrd="0" presId="urn:microsoft.com/office/officeart/2008/layout/LinedList"/>
    <dgm:cxn modelId="{1C4E2DC3-8527-440D-A92F-6B34A5DF7BD5}" type="presParOf" srcId="{1FD5D4EC-6053-41AC-A9DF-85F28C90942B}" destId="{0DF1F1D9-31D2-42B5-80EC-0DB9F808517C}" srcOrd="1" destOrd="0" presId="urn:microsoft.com/office/officeart/2008/layout/LinedList"/>
    <dgm:cxn modelId="{1A7F4D70-120E-4FFC-B742-96A3998C7075}" type="presParOf" srcId="{1FD5D4EC-6053-41AC-A9DF-85F28C90942B}" destId="{E72B103D-12E4-408D-BE6A-D2FD55A37CF1}" srcOrd="2" destOrd="0" presId="urn:microsoft.com/office/officeart/2008/layout/LinedList"/>
    <dgm:cxn modelId="{F54F76DA-7B7B-4D6F-B1FA-A2EB8FEF0EBE}" type="presParOf" srcId="{6EACD5F0-495A-47E6-A384-5ED9DAE115F1}" destId="{0DD82F91-85BF-4BA7-9E05-8A4DE544ED45}" srcOrd="2" destOrd="0" presId="urn:microsoft.com/office/officeart/2008/layout/LinedList"/>
    <dgm:cxn modelId="{9F6F6B36-BA2A-4760-9414-3F06E84251CD}" type="presParOf" srcId="{6EACD5F0-495A-47E6-A384-5ED9DAE115F1}" destId="{5C474C70-0637-4366-89A8-93303193A7CF}" srcOrd="3" destOrd="0" presId="urn:microsoft.com/office/officeart/2008/layout/LinedList"/>
    <dgm:cxn modelId="{E4D8FA58-1331-4957-B776-D59C0199D7BD}" type="presParOf" srcId="{6EACD5F0-495A-47E6-A384-5ED9DAE115F1}" destId="{70A2CF79-8DB5-497D-96A2-5DA88233ABD3}" srcOrd="4" destOrd="0" presId="urn:microsoft.com/office/officeart/2008/layout/LinedList"/>
    <dgm:cxn modelId="{E9D4E536-365A-4164-8DE2-C95B0C23E5F8}" type="presParOf" srcId="{70A2CF79-8DB5-497D-96A2-5DA88233ABD3}" destId="{9B0BAFFA-9E4C-42F3-9510-76C585BED758}" srcOrd="0" destOrd="0" presId="urn:microsoft.com/office/officeart/2008/layout/LinedList"/>
    <dgm:cxn modelId="{CFB87EEC-08F5-4BFD-BF40-ADB8E315C92B}" type="presParOf" srcId="{70A2CF79-8DB5-497D-96A2-5DA88233ABD3}" destId="{7B0E7CDB-DE19-4593-85AE-194A67980CC9}" srcOrd="1" destOrd="0" presId="urn:microsoft.com/office/officeart/2008/layout/LinedList"/>
    <dgm:cxn modelId="{6CB1E5EA-A191-40B7-9E3C-0A7261E7B71A}" type="presParOf" srcId="{70A2CF79-8DB5-497D-96A2-5DA88233ABD3}" destId="{5045A97D-93B8-423D-911B-C1135FEA5405}" srcOrd="2" destOrd="0" presId="urn:microsoft.com/office/officeart/2008/layout/LinedList"/>
    <dgm:cxn modelId="{AFAF09DF-519E-4AE1-8E70-A3C992956A4D}" type="presParOf" srcId="{6EACD5F0-495A-47E6-A384-5ED9DAE115F1}" destId="{9AEFEC20-5B09-49A8-BE35-DFFCE8EBCD0A}" srcOrd="5" destOrd="0" presId="urn:microsoft.com/office/officeart/2008/layout/LinedList"/>
    <dgm:cxn modelId="{75F71E12-02EE-489F-81B6-E73B149CFF37}" type="presParOf" srcId="{6EACD5F0-495A-47E6-A384-5ED9DAE115F1}" destId="{8DCFD9FF-2662-4773-81DB-06220A0BBD8C}" srcOrd="6" destOrd="0" presId="urn:microsoft.com/office/officeart/2008/layout/LinedList"/>
    <dgm:cxn modelId="{BFD062CD-750D-46B1-8ADC-D7F50D6FBCB4}" type="presParOf" srcId="{6EACD5F0-495A-47E6-A384-5ED9DAE115F1}" destId="{1E93CD79-0BB9-4497-B77E-E8830412E347}" srcOrd="7" destOrd="0" presId="urn:microsoft.com/office/officeart/2008/layout/LinedList"/>
    <dgm:cxn modelId="{285C5A45-69E5-484A-BE3F-CD3783C07719}" type="presParOf" srcId="{1E93CD79-0BB9-4497-B77E-E8830412E347}" destId="{CDD7699B-4748-4374-80CE-6449EC4B4E3E}" srcOrd="0" destOrd="0" presId="urn:microsoft.com/office/officeart/2008/layout/LinedList"/>
    <dgm:cxn modelId="{D9D2703C-7583-47AB-99A2-2EDF9D691E6E}" type="presParOf" srcId="{1E93CD79-0BB9-4497-B77E-E8830412E347}" destId="{7CA7EFB6-809D-4398-8866-D944A3FE2780}" srcOrd="1" destOrd="0" presId="urn:microsoft.com/office/officeart/2008/layout/LinedList"/>
    <dgm:cxn modelId="{FD226B2D-C8EF-4703-A2DB-FED497585E6D}" type="presParOf" srcId="{1E93CD79-0BB9-4497-B77E-E8830412E347}" destId="{E540516B-8294-4423-9F90-87E93F99DB5A}" srcOrd="2" destOrd="0" presId="urn:microsoft.com/office/officeart/2008/layout/LinedList"/>
    <dgm:cxn modelId="{0FF8391E-77E6-4056-8ACD-B73CA3E009EE}" type="presParOf" srcId="{6EACD5F0-495A-47E6-A384-5ED9DAE115F1}" destId="{69923E96-9194-426C-85FF-43FE60E9DEBE}" srcOrd="8" destOrd="0" presId="urn:microsoft.com/office/officeart/2008/layout/LinedList"/>
    <dgm:cxn modelId="{03ADF940-02E1-41A4-A0EB-63C405A40B8E}" type="presParOf" srcId="{6EACD5F0-495A-47E6-A384-5ED9DAE115F1}" destId="{C5F9B658-FDBF-4F6B-84F0-9FC9DED3E432}" srcOrd="9" destOrd="0" presId="urn:microsoft.com/office/officeart/2008/layout/LinedList"/>
    <dgm:cxn modelId="{1B2977F1-CADE-4DD3-823F-4AE2E7AA204E}" type="presParOf" srcId="{6EACD5F0-495A-47E6-A384-5ED9DAE115F1}" destId="{EDD22501-48E9-41F0-BF71-01EDB654FCB7}" srcOrd="10" destOrd="0" presId="urn:microsoft.com/office/officeart/2008/layout/LinedList"/>
    <dgm:cxn modelId="{D1356453-9EB5-4D3B-B7C9-25B018C7446F}" type="presParOf" srcId="{EDD22501-48E9-41F0-BF71-01EDB654FCB7}" destId="{EAADD8EE-D980-4A68-88D0-70725DA561F6}" srcOrd="0" destOrd="0" presId="urn:microsoft.com/office/officeart/2008/layout/LinedList"/>
    <dgm:cxn modelId="{D3380AD7-D1C5-4AB2-923D-C0AB62A03223}" type="presParOf" srcId="{EDD22501-48E9-41F0-BF71-01EDB654FCB7}" destId="{9758DBAF-ED8A-4C2C-A1A9-7BA9E7136B54}" srcOrd="1" destOrd="0" presId="urn:microsoft.com/office/officeart/2008/layout/LinedList"/>
    <dgm:cxn modelId="{2D95145C-E2E1-4E6C-B8F6-87A6635EF90A}" type="presParOf" srcId="{EDD22501-48E9-41F0-BF71-01EDB654FCB7}" destId="{CDC0F751-B3C7-4625-9CDC-F76C6FE23077}" srcOrd="2" destOrd="0" presId="urn:microsoft.com/office/officeart/2008/layout/LinedList"/>
    <dgm:cxn modelId="{BDAECB9E-6D29-4BF0-9C2D-AA2C4E68951F}" type="presParOf" srcId="{6EACD5F0-495A-47E6-A384-5ED9DAE115F1}" destId="{D55B5BB7-D4AB-40DD-8956-4344FF935FDD}" srcOrd="11" destOrd="0" presId="urn:microsoft.com/office/officeart/2008/layout/LinedList"/>
    <dgm:cxn modelId="{2CE3337A-E332-4DB7-80E9-E29437A75491}" type="presParOf" srcId="{6EACD5F0-495A-47E6-A384-5ED9DAE115F1}" destId="{72435925-B748-4A3D-B05E-56A494ACBEDC}" srcOrd="12" destOrd="0" presId="urn:microsoft.com/office/officeart/2008/layout/LinedList"/>
    <dgm:cxn modelId="{CA9096E6-A71D-47C2-92C4-2C05C354A3BC}" type="presParOf" srcId="{6EACD5F0-495A-47E6-A384-5ED9DAE115F1}" destId="{A643A1CB-3B58-444D-B5DB-3A8D644F1422}" srcOrd="13" destOrd="0" presId="urn:microsoft.com/office/officeart/2008/layout/LinedList"/>
    <dgm:cxn modelId="{8233910C-8CA2-4C19-8C7A-5ECBE13442F2}" type="presParOf" srcId="{A643A1CB-3B58-444D-B5DB-3A8D644F1422}" destId="{008E6B78-95C5-4AFD-91A8-68A9BBD41D93}" srcOrd="0" destOrd="0" presId="urn:microsoft.com/office/officeart/2008/layout/LinedList"/>
    <dgm:cxn modelId="{7E17FC56-030F-4540-B988-2117D1ED18EE}" type="presParOf" srcId="{A643A1CB-3B58-444D-B5DB-3A8D644F1422}" destId="{AAE897F3-BF26-487F-9848-CA01BCC16E9F}" srcOrd="1" destOrd="0" presId="urn:microsoft.com/office/officeart/2008/layout/LinedList"/>
    <dgm:cxn modelId="{578E44B7-1691-4E75-9B9E-8CF0C623C1CA}" type="presParOf" srcId="{A643A1CB-3B58-444D-B5DB-3A8D644F1422}" destId="{786298F9-EC4F-4B8F-AE3A-CB9F69CCCD2C}" srcOrd="2" destOrd="0" presId="urn:microsoft.com/office/officeart/2008/layout/LinedList"/>
    <dgm:cxn modelId="{36390A32-6755-4946-8836-9D919CFBCB40}" type="presParOf" srcId="{6EACD5F0-495A-47E6-A384-5ED9DAE115F1}" destId="{76A961B9-32AD-480F-82F8-C2EEF471B3BE}" srcOrd="14" destOrd="0" presId="urn:microsoft.com/office/officeart/2008/layout/LinedList"/>
    <dgm:cxn modelId="{4C92B12E-4AA2-41FC-A31A-8A89E0877D52}" type="presParOf" srcId="{6EACD5F0-495A-47E6-A384-5ED9DAE115F1}" destId="{EC5BA4B4-D6AC-4854-B275-9695D02EEBE0}"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DA9BAA4-425C-4942-8FAB-7EE86ED2571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BA1D8A46-BAA2-4568-BF0D-5DD5D1309ABE}">
      <dgm:prSet phldrT="[Texto]" custT="1"/>
      <dgm:spPr/>
      <dgm:t>
        <a:bodyPr/>
        <a:lstStyle/>
        <a:p>
          <a:r>
            <a:rPr lang="es-ES" sz="1800" b="1" dirty="0" smtClean="0">
              <a:latin typeface="Times New Roman" panose="02020603050405020304" pitchFamily="18" charset="0"/>
              <a:cs typeface="Times New Roman" panose="02020603050405020304" pitchFamily="18" charset="0"/>
            </a:rPr>
            <a:t>Meta 2</a:t>
          </a:r>
        </a:p>
        <a:p>
          <a:r>
            <a:rPr lang="es-EC" sz="1800" dirty="0" smtClean="0">
              <a:latin typeface="Times New Roman" panose="02020603050405020304" pitchFamily="18" charset="0"/>
              <a:cs typeface="Times New Roman" panose="02020603050405020304" pitchFamily="18" charset="0"/>
            </a:rPr>
            <a:t>Poseer un sistema eficiente de denuncias de los delitos </a:t>
          </a:r>
          <a:endParaRPr lang="es-ES" sz="1800" dirty="0">
            <a:latin typeface="Times New Roman" panose="02020603050405020304" pitchFamily="18" charset="0"/>
            <a:cs typeface="Times New Roman" panose="02020603050405020304" pitchFamily="18" charset="0"/>
          </a:endParaRPr>
        </a:p>
      </dgm:t>
    </dgm:pt>
    <dgm:pt modelId="{049B98D2-D495-45BD-9FCF-E3804682A4AA}" type="parTrans" cxnId="{FD79EF44-DB5A-48E3-A010-33586FCC6AE1}">
      <dgm:prSet/>
      <dgm:spPr/>
      <dgm:t>
        <a:bodyPr/>
        <a:lstStyle/>
        <a:p>
          <a:endParaRPr lang="es-ES" sz="1800">
            <a:latin typeface="Times New Roman" panose="02020603050405020304" pitchFamily="18" charset="0"/>
            <a:cs typeface="Times New Roman" panose="02020603050405020304" pitchFamily="18" charset="0"/>
          </a:endParaRPr>
        </a:p>
      </dgm:t>
    </dgm:pt>
    <dgm:pt modelId="{04421696-44E0-4BB7-ADE6-CB4EDF810C18}" type="sibTrans" cxnId="{FD79EF44-DB5A-48E3-A010-33586FCC6AE1}">
      <dgm:prSet/>
      <dgm:spPr/>
      <dgm:t>
        <a:bodyPr/>
        <a:lstStyle/>
        <a:p>
          <a:endParaRPr lang="es-ES" sz="1800">
            <a:latin typeface="Times New Roman" panose="02020603050405020304" pitchFamily="18" charset="0"/>
            <a:cs typeface="Times New Roman" panose="02020603050405020304" pitchFamily="18" charset="0"/>
          </a:endParaRPr>
        </a:p>
      </dgm:t>
    </dgm:pt>
    <dgm:pt modelId="{A30D813A-D161-4ACE-87DD-A474F99598CC}">
      <dgm:prSet phldrT="[Texto]" custT="1"/>
      <dgm:spPr/>
      <dgm:t>
        <a:bodyPr/>
        <a:lstStyle/>
        <a:p>
          <a:r>
            <a:rPr lang="es-EC" sz="1800" i="1" dirty="0" smtClean="0">
              <a:latin typeface="Times New Roman" panose="02020603050405020304" pitchFamily="18" charset="0"/>
              <a:cs typeface="Times New Roman" panose="02020603050405020304" pitchFamily="18" charset="0"/>
            </a:rPr>
            <a:t>Los factores más importantes para que la ciudadanía no levante una denuncia es la falta de confianza en las autoridades, la pérdida de tiempo que conlleva el trámite y sobre todo la percepción de la ciudadanía sobre el delito que sufrió</a:t>
          </a:r>
          <a:r>
            <a:rPr lang="es-EC" sz="1800" dirty="0" smtClean="0">
              <a:latin typeface="Times New Roman" panose="02020603050405020304" pitchFamily="18" charset="0"/>
              <a:cs typeface="Times New Roman" panose="02020603050405020304" pitchFamily="18" charset="0"/>
            </a:rPr>
            <a:t>.</a:t>
          </a:r>
          <a:endParaRPr lang="es-ES" sz="1800" i="1" dirty="0">
            <a:latin typeface="Times New Roman" panose="02020603050405020304" pitchFamily="18" charset="0"/>
            <a:cs typeface="Times New Roman" panose="02020603050405020304" pitchFamily="18" charset="0"/>
          </a:endParaRPr>
        </a:p>
      </dgm:t>
    </dgm:pt>
    <dgm:pt modelId="{686D787C-AD87-4B6B-8EA4-A8D0C10C8FCC}" type="parTrans" cxnId="{626445D1-217B-4F9A-9C5B-613262B6D68C}">
      <dgm:prSet/>
      <dgm:spPr/>
      <dgm:t>
        <a:bodyPr/>
        <a:lstStyle/>
        <a:p>
          <a:endParaRPr lang="es-ES" sz="1800">
            <a:latin typeface="Times New Roman" panose="02020603050405020304" pitchFamily="18" charset="0"/>
            <a:cs typeface="Times New Roman" panose="02020603050405020304" pitchFamily="18" charset="0"/>
          </a:endParaRPr>
        </a:p>
      </dgm:t>
    </dgm:pt>
    <dgm:pt modelId="{8190B4BA-6009-4CC9-9541-DEBAE27DC7A3}" type="sibTrans" cxnId="{626445D1-217B-4F9A-9C5B-613262B6D68C}">
      <dgm:prSet/>
      <dgm:spPr/>
      <dgm:t>
        <a:bodyPr/>
        <a:lstStyle/>
        <a:p>
          <a:endParaRPr lang="es-ES" sz="1800">
            <a:latin typeface="Times New Roman" panose="02020603050405020304" pitchFamily="18" charset="0"/>
            <a:cs typeface="Times New Roman" panose="02020603050405020304" pitchFamily="18" charset="0"/>
          </a:endParaRPr>
        </a:p>
      </dgm:t>
    </dgm:pt>
    <dgm:pt modelId="{931F8AC8-89AF-4FC2-B539-047D2761269A}">
      <dgm:prSet phldrT="[Texto]" custT="1"/>
      <dgm:spPr/>
      <dgm:t>
        <a:bodyPr/>
        <a:lstStyle/>
        <a:p>
          <a:r>
            <a:rPr lang="es-EC" sz="1800" dirty="0" smtClean="0">
              <a:latin typeface="Times New Roman" panose="02020603050405020304" pitchFamily="18" charset="0"/>
              <a:cs typeface="Times New Roman" panose="02020603050405020304" pitchFamily="18" charset="0"/>
            </a:rPr>
            <a:t>Promocionar la publicidad por medios electrónicos y digitales para que exista una mayor confianza para realizar una denuncia.</a:t>
          </a:r>
          <a:endParaRPr lang="es-ES" sz="1800" dirty="0">
            <a:latin typeface="Times New Roman" panose="02020603050405020304" pitchFamily="18" charset="0"/>
            <a:cs typeface="Times New Roman" panose="02020603050405020304" pitchFamily="18" charset="0"/>
          </a:endParaRPr>
        </a:p>
      </dgm:t>
    </dgm:pt>
    <dgm:pt modelId="{C73BC8EF-0EA4-4D13-A18E-ED9F26E4EFBC}" type="parTrans" cxnId="{2274BF1A-AA2F-4487-A617-A61F1B111B65}">
      <dgm:prSet/>
      <dgm:spPr/>
      <dgm:t>
        <a:bodyPr/>
        <a:lstStyle/>
        <a:p>
          <a:endParaRPr lang="es-ES" sz="1800">
            <a:latin typeface="Times New Roman" panose="02020603050405020304" pitchFamily="18" charset="0"/>
            <a:cs typeface="Times New Roman" panose="02020603050405020304" pitchFamily="18" charset="0"/>
          </a:endParaRPr>
        </a:p>
      </dgm:t>
    </dgm:pt>
    <dgm:pt modelId="{F9F83031-BE7B-4762-889C-EE2D2949E66D}" type="sibTrans" cxnId="{2274BF1A-AA2F-4487-A617-A61F1B111B65}">
      <dgm:prSet/>
      <dgm:spPr/>
      <dgm:t>
        <a:bodyPr/>
        <a:lstStyle/>
        <a:p>
          <a:endParaRPr lang="es-ES" sz="1800">
            <a:latin typeface="Times New Roman" panose="02020603050405020304" pitchFamily="18" charset="0"/>
            <a:cs typeface="Times New Roman" panose="02020603050405020304" pitchFamily="18" charset="0"/>
          </a:endParaRPr>
        </a:p>
      </dgm:t>
    </dgm:pt>
    <dgm:pt modelId="{800524C5-4176-48B2-A320-A55246D258E6}">
      <dgm:prSet phldrT="[Texto]" custT="1"/>
      <dgm:spPr/>
      <dgm:t>
        <a:bodyPr/>
        <a:lstStyle/>
        <a:p>
          <a:r>
            <a:rPr lang="es-EC" sz="1800" dirty="0" smtClean="0">
              <a:latin typeface="Times New Roman" panose="02020603050405020304" pitchFamily="18" charset="0"/>
              <a:cs typeface="Times New Roman" panose="02020603050405020304" pitchFamily="18" charset="0"/>
            </a:rPr>
            <a:t>Mayor eficiencia por parte de las autoridades.</a:t>
          </a:r>
          <a:endParaRPr lang="es-ES" sz="1800" dirty="0">
            <a:latin typeface="Times New Roman" panose="02020603050405020304" pitchFamily="18" charset="0"/>
            <a:cs typeface="Times New Roman" panose="02020603050405020304" pitchFamily="18" charset="0"/>
          </a:endParaRPr>
        </a:p>
      </dgm:t>
    </dgm:pt>
    <dgm:pt modelId="{DCF7CB89-23AD-41A9-BB3B-2E0BC5BA43B1}" type="parTrans" cxnId="{569B1986-16F3-40C3-BE46-B8CE9529EBF9}">
      <dgm:prSet/>
      <dgm:spPr/>
      <dgm:t>
        <a:bodyPr/>
        <a:lstStyle/>
        <a:p>
          <a:endParaRPr lang="es-ES" sz="1800">
            <a:latin typeface="Times New Roman" panose="02020603050405020304" pitchFamily="18" charset="0"/>
            <a:cs typeface="Times New Roman" panose="02020603050405020304" pitchFamily="18" charset="0"/>
          </a:endParaRPr>
        </a:p>
      </dgm:t>
    </dgm:pt>
    <dgm:pt modelId="{DCCBF015-23BF-49BF-A954-4910ED93064F}" type="sibTrans" cxnId="{569B1986-16F3-40C3-BE46-B8CE9529EBF9}">
      <dgm:prSet/>
      <dgm:spPr/>
      <dgm:t>
        <a:bodyPr/>
        <a:lstStyle/>
        <a:p>
          <a:endParaRPr lang="es-ES" sz="1800">
            <a:latin typeface="Times New Roman" panose="02020603050405020304" pitchFamily="18" charset="0"/>
            <a:cs typeface="Times New Roman" panose="02020603050405020304" pitchFamily="18" charset="0"/>
          </a:endParaRPr>
        </a:p>
      </dgm:t>
    </dgm:pt>
    <dgm:pt modelId="{0C62AAC0-027C-4CD8-9733-65A614FFA205}">
      <dgm:prSet phldrT="[Texto]" custT="1"/>
      <dgm:spPr/>
      <dgm:t>
        <a:bodyPr/>
        <a:lstStyle/>
        <a:p>
          <a:r>
            <a:rPr lang="es-EC" sz="1800" dirty="0" smtClean="0">
              <a:latin typeface="Times New Roman" panose="02020603050405020304" pitchFamily="18" charset="0"/>
              <a:cs typeface="Times New Roman" panose="02020603050405020304" pitchFamily="18" charset="0"/>
            </a:rPr>
            <a:t>Medición del entendimiento de la ciudadanía sobre la realización de denuncias on-line y de herramientas para agilitar el proceso.</a:t>
          </a:r>
          <a:endParaRPr lang="es-ES" sz="1800" dirty="0">
            <a:latin typeface="Times New Roman" panose="02020603050405020304" pitchFamily="18" charset="0"/>
            <a:cs typeface="Times New Roman" panose="02020603050405020304" pitchFamily="18" charset="0"/>
          </a:endParaRPr>
        </a:p>
      </dgm:t>
    </dgm:pt>
    <dgm:pt modelId="{9B86C117-7839-44F6-B1EE-6FEBAB3EED61}" type="parTrans" cxnId="{338FB9CD-589D-49D3-8E71-EEBE7BA0B738}">
      <dgm:prSet/>
      <dgm:spPr/>
      <dgm:t>
        <a:bodyPr/>
        <a:lstStyle/>
        <a:p>
          <a:endParaRPr lang="es-ES" sz="1800">
            <a:latin typeface="Times New Roman" panose="02020603050405020304" pitchFamily="18" charset="0"/>
            <a:cs typeface="Times New Roman" panose="02020603050405020304" pitchFamily="18" charset="0"/>
          </a:endParaRPr>
        </a:p>
      </dgm:t>
    </dgm:pt>
    <dgm:pt modelId="{7567BA13-9C84-4E16-A05C-68F4E8123535}" type="sibTrans" cxnId="{338FB9CD-589D-49D3-8E71-EEBE7BA0B738}">
      <dgm:prSet/>
      <dgm:spPr/>
      <dgm:t>
        <a:bodyPr/>
        <a:lstStyle/>
        <a:p>
          <a:endParaRPr lang="es-ES" sz="1800">
            <a:latin typeface="Times New Roman" panose="02020603050405020304" pitchFamily="18" charset="0"/>
            <a:cs typeface="Times New Roman" panose="02020603050405020304" pitchFamily="18" charset="0"/>
          </a:endParaRPr>
        </a:p>
      </dgm:t>
    </dgm:pt>
    <dgm:pt modelId="{BE838690-B81B-4032-899D-5760C087E035}" type="pres">
      <dgm:prSet presAssocID="{ADA9BAA4-425C-4942-8FAB-7EE86ED2571E}" presName="vert0" presStyleCnt="0">
        <dgm:presLayoutVars>
          <dgm:dir/>
          <dgm:animOne val="branch"/>
          <dgm:animLvl val="lvl"/>
        </dgm:presLayoutVars>
      </dgm:prSet>
      <dgm:spPr/>
      <dgm:t>
        <a:bodyPr/>
        <a:lstStyle/>
        <a:p>
          <a:endParaRPr lang="es-ES"/>
        </a:p>
      </dgm:t>
    </dgm:pt>
    <dgm:pt modelId="{69317302-19D8-4FE2-A016-3116DAE640EF}" type="pres">
      <dgm:prSet presAssocID="{BA1D8A46-BAA2-4568-BF0D-5DD5D1309ABE}" presName="thickLine" presStyleLbl="alignNode1" presStyleIdx="0" presStyleCnt="1"/>
      <dgm:spPr/>
    </dgm:pt>
    <dgm:pt modelId="{60DB3653-955B-4082-A2A3-7505E8400E61}" type="pres">
      <dgm:prSet presAssocID="{BA1D8A46-BAA2-4568-BF0D-5DD5D1309ABE}" presName="horz1" presStyleCnt="0"/>
      <dgm:spPr/>
    </dgm:pt>
    <dgm:pt modelId="{9C277673-E167-4915-8CBF-4776FE64EBFA}" type="pres">
      <dgm:prSet presAssocID="{BA1D8A46-BAA2-4568-BF0D-5DD5D1309ABE}" presName="tx1" presStyleLbl="revTx" presStyleIdx="0" presStyleCnt="5"/>
      <dgm:spPr/>
      <dgm:t>
        <a:bodyPr/>
        <a:lstStyle/>
        <a:p>
          <a:endParaRPr lang="es-ES"/>
        </a:p>
      </dgm:t>
    </dgm:pt>
    <dgm:pt modelId="{6EACD5F0-495A-47E6-A384-5ED9DAE115F1}" type="pres">
      <dgm:prSet presAssocID="{BA1D8A46-BAA2-4568-BF0D-5DD5D1309ABE}" presName="vert1" presStyleCnt="0"/>
      <dgm:spPr/>
    </dgm:pt>
    <dgm:pt modelId="{7F92812B-9482-48ED-B16F-7ABF41A9F4FC}" type="pres">
      <dgm:prSet presAssocID="{A30D813A-D161-4ACE-87DD-A474F99598CC}" presName="vertSpace2a" presStyleCnt="0"/>
      <dgm:spPr/>
    </dgm:pt>
    <dgm:pt modelId="{1FD5D4EC-6053-41AC-A9DF-85F28C90942B}" type="pres">
      <dgm:prSet presAssocID="{A30D813A-D161-4ACE-87DD-A474F99598CC}" presName="horz2" presStyleCnt="0"/>
      <dgm:spPr/>
    </dgm:pt>
    <dgm:pt modelId="{2C47541B-7BA3-4E52-B83F-E60FAF592C61}" type="pres">
      <dgm:prSet presAssocID="{A30D813A-D161-4ACE-87DD-A474F99598CC}" presName="horzSpace2" presStyleCnt="0"/>
      <dgm:spPr/>
    </dgm:pt>
    <dgm:pt modelId="{0DF1F1D9-31D2-42B5-80EC-0DB9F808517C}" type="pres">
      <dgm:prSet presAssocID="{A30D813A-D161-4ACE-87DD-A474F99598CC}" presName="tx2" presStyleLbl="revTx" presStyleIdx="1" presStyleCnt="5"/>
      <dgm:spPr/>
      <dgm:t>
        <a:bodyPr/>
        <a:lstStyle/>
        <a:p>
          <a:endParaRPr lang="es-ES"/>
        </a:p>
      </dgm:t>
    </dgm:pt>
    <dgm:pt modelId="{E72B103D-12E4-408D-BE6A-D2FD55A37CF1}" type="pres">
      <dgm:prSet presAssocID="{A30D813A-D161-4ACE-87DD-A474F99598CC}" presName="vert2" presStyleCnt="0"/>
      <dgm:spPr/>
    </dgm:pt>
    <dgm:pt modelId="{0DD82F91-85BF-4BA7-9E05-8A4DE544ED45}" type="pres">
      <dgm:prSet presAssocID="{A30D813A-D161-4ACE-87DD-A474F99598CC}" presName="thinLine2b" presStyleLbl="callout" presStyleIdx="0" presStyleCnt="4"/>
      <dgm:spPr/>
    </dgm:pt>
    <dgm:pt modelId="{5C474C70-0637-4366-89A8-93303193A7CF}" type="pres">
      <dgm:prSet presAssocID="{A30D813A-D161-4ACE-87DD-A474F99598CC}" presName="vertSpace2b" presStyleCnt="0"/>
      <dgm:spPr/>
    </dgm:pt>
    <dgm:pt modelId="{70A2CF79-8DB5-497D-96A2-5DA88233ABD3}" type="pres">
      <dgm:prSet presAssocID="{931F8AC8-89AF-4FC2-B539-047D2761269A}" presName="horz2" presStyleCnt="0"/>
      <dgm:spPr/>
    </dgm:pt>
    <dgm:pt modelId="{9B0BAFFA-9E4C-42F3-9510-76C585BED758}" type="pres">
      <dgm:prSet presAssocID="{931F8AC8-89AF-4FC2-B539-047D2761269A}" presName="horzSpace2" presStyleCnt="0"/>
      <dgm:spPr/>
    </dgm:pt>
    <dgm:pt modelId="{7B0E7CDB-DE19-4593-85AE-194A67980CC9}" type="pres">
      <dgm:prSet presAssocID="{931F8AC8-89AF-4FC2-B539-047D2761269A}" presName="tx2" presStyleLbl="revTx" presStyleIdx="2" presStyleCnt="5" custLinFactNeighborX="692" custLinFactNeighborY="-8757"/>
      <dgm:spPr/>
      <dgm:t>
        <a:bodyPr/>
        <a:lstStyle/>
        <a:p>
          <a:endParaRPr lang="es-ES"/>
        </a:p>
      </dgm:t>
    </dgm:pt>
    <dgm:pt modelId="{5045A97D-93B8-423D-911B-C1135FEA5405}" type="pres">
      <dgm:prSet presAssocID="{931F8AC8-89AF-4FC2-B539-047D2761269A}" presName="vert2" presStyleCnt="0"/>
      <dgm:spPr/>
    </dgm:pt>
    <dgm:pt modelId="{9AEFEC20-5B09-49A8-BE35-DFFCE8EBCD0A}" type="pres">
      <dgm:prSet presAssocID="{931F8AC8-89AF-4FC2-B539-047D2761269A}" presName="thinLine2b" presStyleLbl="callout" presStyleIdx="1" presStyleCnt="4"/>
      <dgm:spPr/>
    </dgm:pt>
    <dgm:pt modelId="{8DCFD9FF-2662-4773-81DB-06220A0BBD8C}" type="pres">
      <dgm:prSet presAssocID="{931F8AC8-89AF-4FC2-B539-047D2761269A}" presName="vertSpace2b" presStyleCnt="0"/>
      <dgm:spPr/>
    </dgm:pt>
    <dgm:pt modelId="{1E93CD79-0BB9-4497-B77E-E8830412E347}" type="pres">
      <dgm:prSet presAssocID="{0C62AAC0-027C-4CD8-9733-65A614FFA205}" presName="horz2" presStyleCnt="0"/>
      <dgm:spPr/>
    </dgm:pt>
    <dgm:pt modelId="{CDD7699B-4748-4374-80CE-6449EC4B4E3E}" type="pres">
      <dgm:prSet presAssocID="{0C62AAC0-027C-4CD8-9733-65A614FFA205}" presName="horzSpace2" presStyleCnt="0"/>
      <dgm:spPr/>
    </dgm:pt>
    <dgm:pt modelId="{7CA7EFB6-809D-4398-8866-D944A3FE2780}" type="pres">
      <dgm:prSet presAssocID="{0C62AAC0-027C-4CD8-9733-65A614FFA205}" presName="tx2" presStyleLbl="revTx" presStyleIdx="3" presStyleCnt="5"/>
      <dgm:spPr/>
      <dgm:t>
        <a:bodyPr/>
        <a:lstStyle/>
        <a:p>
          <a:endParaRPr lang="es-ES"/>
        </a:p>
      </dgm:t>
    </dgm:pt>
    <dgm:pt modelId="{E540516B-8294-4423-9F90-87E93F99DB5A}" type="pres">
      <dgm:prSet presAssocID="{0C62AAC0-027C-4CD8-9733-65A614FFA205}" presName="vert2" presStyleCnt="0"/>
      <dgm:spPr/>
    </dgm:pt>
    <dgm:pt modelId="{69923E96-9194-426C-85FF-43FE60E9DEBE}" type="pres">
      <dgm:prSet presAssocID="{0C62AAC0-027C-4CD8-9733-65A614FFA205}" presName="thinLine2b" presStyleLbl="callout" presStyleIdx="2" presStyleCnt="4"/>
      <dgm:spPr/>
    </dgm:pt>
    <dgm:pt modelId="{C5F9B658-FDBF-4F6B-84F0-9FC9DED3E432}" type="pres">
      <dgm:prSet presAssocID="{0C62AAC0-027C-4CD8-9733-65A614FFA205}" presName="vertSpace2b" presStyleCnt="0"/>
      <dgm:spPr/>
    </dgm:pt>
    <dgm:pt modelId="{EDD22501-48E9-41F0-BF71-01EDB654FCB7}" type="pres">
      <dgm:prSet presAssocID="{800524C5-4176-48B2-A320-A55246D258E6}" presName="horz2" presStyleCnt="0"/>
      <dgm:spPr/>
    </dgm:pt>
    <dgm:pt modelId="{EAADD8EE-D980-4A68-88D0-70725DA561F6}" type="pres">
      <dgm:prSet presAssocID="{800524C5-4176-48B2-A320-A55246D258E6}" presName="horzSpace2" presStyleCnt="0"/>
      <dgm:spPr/>
    </dgm:pt>
    <dgm:pt modelId="{9758DBAF-ED8A-4C2C-A1A9-7BA9E7136B54}" type="pres">
      <dgm:prSet presAssocID="{800524C5-4176-48B2-A320-A55246D258E6}" presName="tx2" presStyleLbl="revTx" presStyleIdx="4" presStyleCnt="5"/>
      <dgm:spPr/>
      <dgm:t>
        <a:bodyPr/>
        <a:lstStyle/>
        <a:p>
          <a:endParaRPr lang="es-ES"/>
        </a:p>
      </dgm:t>
    </dgm:pt>
    <dgm:pt modelId="{CDC0F751-B3C7-4625-9CDC-F76C6FE23077}" type="pres">
      <dgm:prSet presAssocID="{800524C5-4176-48B2-A320-A55246D258E6}" presName="vert2" presStyleCnt="0"/>
      <dgm:spPr/>
    </dgm:pt>
    <dgm:pt modelId="{D55B5BB7-D4AB-40DD-8956-4344FF935FDD}" type="pres">
      <dgm:prSet presAssocID="{800524C5-4176-48B2-A320-A55246D258E6}" presName="thinLine2b" presStyleLbl="callout" presStyleIdx="3" presStyleCnt="4"/>
      <dgm:spPr/>
    </dgm:pt>
    <dgm:pt modelId="{72435925-B748-4A3D-B05E-56A494ACBEDC}" type="pres">
      <dgm:prSet presAssocID="{800524C5-4176-48B2-A320-A55246D258E6}" presName="vertSpace2b" presStyleCnt="0"/>
      <dgm:spPr/>
    </dgm:pt>
  </dgm:ptLst>
  <dgm:cxnLst>
    <dgm:cxn modelId="{2274BF1A-AA2F-4487-A617-A61F1B111B65}" srcId="{BA1D8A46-BAA2-4568-BF0D-5DD5D1309ABE}" destId="{931F8AC8-89AF-4FC2-B539-047D2761269A}" srcOrd="1" destOrd="0" parTransId="{C73BC8EF-0EA4-4D13-A18E-ED9F26E4EFBC}" sibTransId="{F9F83031-BE7B-4762-889C-EE2D2949E66D}"/>
    <dgm:cxn modelId="{3C5E936C-99AF-4986-A781-6FBE8523116E}" type="presOf" srcId="{A30D813A-D161-4ACE-87DD-A474F99598CC}" destId="{0DF1F1D9-31D2-42B5-80EC-0DB9F808517C}" srcOrd="0" destOrd="0" presId="urn:microsoft.com/office/officeart/2008/layout/LinedList"/>
    <dgm:cxn modelId="{4A9CE1D9-2171-4F32-BB5B-9E679A3A4E28}" type="presOf" srcId="{ADA9BAA4-425C-4942-8FAB-7EE86ED2571E}" destId="{BE838690-B81B-4032-899D-5760C087E035}" srcOrd="0" destOrd="0" presId="urn:microsoft.com/office/officeart/2008/layout/LinedList"/>
    <dgm:cxn modelId="{569B1986-16F3-40C3-BE46-B8CE9529EBF9}" srcId="{BA1D8A46-BAA2-4568-BF0D-5DD5D1309ABE}" destId="{800524C5-4176-48B2-A320-A55246D258E6}" srcOrd="3" destOrd="0" parTransId="{DCF7CB89-23AD-41A9-BB3B-2E0BC5BA43B1}" sibTransId="{DCCBF015-23BF-49BF-A954-4910ED93064F}"/>
    <dgm:cxn modelId="{DEE54A4E-8187-4FAA-908E-38C43BEA624C}" type="presOf" srcId="{BA1D8A46-BAA2-4568-BF0D-5DD5D1309ABE}" destId="{9C277673-E167-4915-8CBF-4776FE64EBFA}" srcOrd="0" destOrd="0" presId="urn:microsoft.com/office/officeart/2008/layout/LinedList"/>
    <dgm:cxn modelId="{B843B0C7-613E-46E4-9A85-CC251B7AF83D}" type="presOf" srcId="{0C62AAC0-027C-4CD8-9733-65A614FFA205}" destId="{7CA7EFB6-809D-4398-8866-D944A3FE2780}" srcOrd="0" destOrd="0" presId="urn:microsoft.com/office/officeart/2008/layout/LinedList"/>
    <dgm:cxn modelId="{CD04491B-B82C-4E14-B989-ED42154D1460}" type="presOf" srcId="{931F8AC8-89AF-4FC2-B539-047D2761269A}" destId="{7B0E7CDB-DE19-4593-85AE-194A67980CC9}" srcOrd="0" destOrd="0" presId="urn:microsoft.com/office/officeart/2008/layout/LinedList"/>
    <dgm:cxn modelId="{FD79EF44-DB5A-48E3-A010-33586FCC6AE1}" srcId="{ADA9BAA4-425C-4942-8FAB-7EE86ED2571E}" destId="{BA1D8A46-BAA2-4568-BF0D-5DD5D1309ABE}" srcOrd="0" destOrd="0" parTransId="{049B98D2-D495-45BD-9FCF-E3804682A4AA}" sibTransId="{04421696-44E0-4BB7-ADE6-CB4EDF810C18}"/>
    <dgm:cxn modelId="{626445D1-217B-4F9A-9C5B-613262B6D68C}" srcId="{BA1D8A46-BAA2-4568-BF0D-5DD5D1309ABE}" destId="{A30D813A-D161-4ACE-87DD-A474F99598CC}" srcOrd="0" destOrd="0" parTransId="{686D787C-AD87-4B6B-8EA4-A8D0C10C8FCC}" sibTransId="{8190B4BA-6009-4CC9-9541-DEBAE27DC7A3}"/>
    <dgm:cxn modelId="{C2890392-D86A-45E0-84B9-CBE7ED44D487}" type="presOf" srcId="{800524C5-4176-48B2-A320-A55246D258E6}" destId="{9758DBAF-ED8A-4C2C-A1A9-7BA9E7136B54}" srcOrd="0" destOrd="0" presId="urn:microsoft.com/office/officeart/2008/layout/LinedList"/>
    <dgm:cxn modelId="{338FB9CD-589D-49D3-8E71-EEBE7BA0B738}" srcId="{BA1D8A46-BAA2-4568-BF0D-5DD5D1309ABE}" destId="{0C62AAC0-027C-4CD8-9733-65A614FFA205}" srcOrd="2" destOrd="0" parTransId="{9B86C117-7839-44F6-B1EE-6FEBAB3EED61}" sibTransId="{7567BA13-9C84-4E16-A05C-68F4E8123535}"/>
    <dgm:cxn modelId="{E4952BFE-F021-4AD1-BBAC-12E0B10E1CA0}" type="presParOf" srcId="{BE838690-B81B-4032-899D-5760C087E035}" destId="{69317302-19D8-4FE2-A016-3116DAE640EF}" srcOrd="0" destOrd="0" presId="urn:microsoft.com/office/officeart/2008/layout/LinedList"/>
    <dgm:cxn modelId="{CD3CF671-460C-49F7-B086-3E1A864981F7}" type="presParOf" srcId="{BE838690-B81B-4032-899D-5760C087E035}" destId="{60DB3653-955B-4082-A2A3-7505E8400E61}" srcOrd="1" destOrd="0" presId="urn:microsoft.com/office/officeart/2008/layout/LinedList"/>
    <dgm:cxn modelId="{468B37BE-459F-4458-BB39-FFE070E0A853}" type="presParOf" srcId="{60DB3653-955B-4082-A2A3-7505E8400E61}" destId="{9C277673-E167-4915-8CBF-4776FE64EBFA}" srcOrd="0" destOrd="0" presId="urn:microsoft.com/office/officeart/2008/layout/LinedList"/>
    <dgm:cxn modelId="{BEEA8748-1058-46B4-B97D-F0C2C09B2257}" type="presParOf" srcId="{60DB3653-955B-4082-A2A3-7505E8400E61}" destId="{6EACD5F0-495A-47E6-A384-5ED9DAE115F1}" srcOrd="1" destOrd="0" presId="urn:microsoft.com/office/officeart/2008/layout/LinedList"/>
    <dgm:cxn modelId="{269DA418-F1F8-4C77-9088-6DF4E6E2056B}" type="presParOf" srcId="{6EACD5F0-495A-47E6-A384-5ED9DAE115F1}" destId="{7F92812B-9482-48ED-B16F-7ABF41A9F4FC}" srcOrd="0" destOrd="0" presId="urn:microsoft.com/office/officeart/2008/layout/LinedList"/>
    <dgm:cxn modelId="{520B3520-535B-47EA-90A4-71751190201F}" type="presParOf" srcId="{6EACD5F0-495A-47E6-A384-5ED9DAE115F1}" destId="{1FD5D4EC-6053-41AC-A9DF-85F28C90942B}" srcOrd="1" destOrd="0" presId="urn:microsoft.com/office/officeart/2008/layout/LinedList"/>
    <dgm:cxn modelId="{99F074A5-CDA0-46A9-9B91-BF935D482988}" type="presParOf" srcId="{1FD5D4EC-6053-41AC-A9DF-85F28C90942B}" destId="{2C47541B-7BA3-4E52-B83F-E60FAF592C61}" srcOrd="0" destOrd="0" presId="urn:microsoft.com/office/officeart/2008/layout/LinedList"/>
    <dgm:cxn modelId="{1C4E2DC3-8527-440D-A92F-6B34A5DF7BD5}" type="presParOf" srcId="{1FD5D4EC-6053-41AC-A9DF-85F28C90942B}" destId="{0DF1F1D9-31D2-42B5-80EC-0DB9F808517C}" srcOrd="1" destOrd="0" presId="urn:microsoft.com/office/officeart/2008/layout/LinedList"/>
    <dgm:cxn modelId="{1A7F4D70-120E-4FFC-B742-96A3998C7075}" type="presParOf" srcId="{1FD5D4EC-6053-41AC-A9DF-85F28C90942B}" destId="{E72B103D-12E4-408D-BE6A-D2FD55A37CF1}" srcOrd="2" destOrd="0" presId="urn:microsoft.com/office/officeart/2008/layout/LinedList"/>
    <dgm:cxn modelId="{F54F76DA-7B7B-4D6F-B1FA-A2EB8FEF0EBE}" type="presParOf" srcId="{6EACD5F0-495A-47E6-A384-5ED9DAE115F1}" destId="{0DD82F91-85BF-4BA7-9E05-8A4DE544ED45}" srcOrd="2" destOrd="0" presId="urn:microsoft.com/office/officeart/2008/layout/LinedList"/>
    <dgm:cxn modelId="{9F6F6B36-BA2A-4760-9414-3F06E84251CD}" type="presParOf" srcId="{6EACD5F0-495A-47E6-A384-5ED9DAE115F1}" destId="{5C474C70-0637-4366-89A8-93303193A7CF}" srcOrd="3" destOrd="0" presId="urn:microsoft.com/office/officeart/2008/layout/LinedList"/>
    <dgm:cxn modelId="{E4D8FA58-1331-4957-B776-D59C0199D7BD}" type="presParOf" srcId="{6EACD5F0-495A-47E6-A384-5ED9DAE115F1}" destId="{70A2CF79-8DB5-497D-96A2-5DA88233ABD3}" srcOrd="4" destOrd="0" presId="urn:microsoft.com/office/officeart/2008/layout/LinedList"/>
    <dgm:cxn modelId="{E9D4E536-365A-4164-8DE2-C95B0C23E5F8}" type="presParOf" srcId="{70A2CF79-8DB5-497D-96A2-5DA88233ABD3}" destId="{9B0BAFFA-9E4C-42F3-9510-76C585BED758}" srcOrd="0" destOrd="0" presId="urn:microsoft.com/office/officeart/2008/layout/LinedList"/>
    <dgm:cxn modelId="{CFB87EEC-08F5-4BFD-BF40-ADB8E315C92B}" type="presParOf" srcId="{70A2CF79-8DB5-497D-96A2-5DA88233ABD3}" destId="{7B0E7CDB-DE19-4593-85AE-194A67980CC9}" srcOrd="1" destOrd="0" presId="urn:microsoft.com/office/officeart/2008/layout/LinedList"/>
    <dgm:cxn modelId="{6CB1E5EA-A191-40B7-9E3C-0A7261E7B71A}" type="presParOf" srcId="{70A2CF79-8DB5-497D-96A2-5DA88233ABD3}" destId="{5045A97D-93B8-423D-911B-C1135FEA5405}" srcOrd="2" destOrd="0" presId="urn:microsoft.com/office/officeart/2008/layout/LinedList"/>
    <dgm:cxn modelId="{AFAF09DF-519E-4AE1-8E70-A3C992956A4D}" type="presParOf" srcId="{6EACD5F0-495A-47E6-A384-5ED9DAE115F1}" destId="{9AEFEC20-5B09-49A8-BE35-DFFCE8EBCD0A}" srcOrd="5" destOrd="0" presId="urn:microsoft.com/office/officeart/2008/layout/LinedList"/>
    <dgm:cxn modelId="{75F71E12-02EE-489F-81B6-E73B149CFF37}" type="presParOf" srcId="{6EACD5F0-495A-47E6-A384-5ED9DAE115F1}" destId="{8DCFD9FF-2662-4773-81DB-06220A0BBD8C}" srcOrd="6" destOrd="0" presId="urn:microsoft.com/office/officeart/2008/layout/LinedList"/>
    <dgm:cxn modelId="{BFD062CD-750D-46B1-8ADC-D7F50D6FBCB4}" type="presParOf" srcId="{6EACD5F0-495A-47E6-A384-5ED9DAE115F1}" destId="{1E93CD79-0BB9-4497-B77E-E8830412E347}" srcOrd="7" destOrd="0" presId="urn:microsoft.com/office/officeart/2008/layout/LinedList"/>
    <dgm:cxn modelId="{285C5A45-69E5-484A-BE3F-CD3783C07719}" type="presParOf" srcId="{1E93CD79-0BB9-4497-B77E-E8830412E347}" destId="{CDD7699B-4748-4374-80CE-6449EC4B4E3E}" srcOrd="0" destOrd="0" presId="urn:microsoft.com/office/officeart/2008/layout/LinedList"/>
    <dgm:cxn modelId="{D9D2703C-7583-47AB-99A2-2EDF9D691E6E}" type="presParOf" srcId="{1E93CD79-0BB9-4497-B77E-E8830412E347}" destId="{7CA7EFB6-809D-4398-8866-D944A3FE2780}" srcOrd="1" destOrd="0" presId="urn:microsoft.com/office/officeart/2008/layout/LinedList"/>
    <dgm:cxn modelId="{FD226B2D-C8EF-4703-A2DB-FED497585E6D}" type="presParOf" srcId="{1E93CD79-0BB9-4497-B77E-E8830412E347}" destId="{E540516B-8294-4423-9F90-87E93F99DB5A}" srcOrd="2" destOrd="0" presId="urn:microsoft.com/office/officeart/2008/layout/LinedList"/>
    <dgm:cxn modelId="{0FF8391E-77E6-4056-8ACD-B73CA3E009EE}" type="presParOf" srcId="{6EACD5F0-495A-47E6-A384-5ED9DAE115F1}" destId="{69923E96-9194-426C-85FF-43FE60E9DEBE}" srcOrd="8" destOrd="0" presId="urn:microsoft.com/office/officeart/2008/layout/LinedList"/>
    <dgm:cxn modelId="{03ADF940-02E1-41A4-A0EB-63C405A40B8E}" type="presParOf" srcId="{6EACD5F0-495A-47E6-A384-5ED9DAE115F1}" destId="{C5F9B658-FDBF-4F6B-84F0-9FC9DED3E432}" srcOrd="9" destOrd="0" presId="urn:microsoft.com/office/officeart/2008/layout/LinedList"/>
    <dgm:cxn modelId="{1B2977F1-CADE-4DD3-823F-4AE2E7AA204E}" type="presParOf" srcId="{6EACD5F0-495A-47E6-A384-5ED9DAE115F1}" destId="{EDD22501-48E9-41F0-BF71-01EDB654FCB7}" srcOrd="10" destOrd="0" presId="urn:microsoft.com/office/officeart/2008/layout/LinedList"/>
    <dgm:cxn modelId="{D1356453-9EB5-4D3B-B7C9-25B018C7446F}" type="presParOf" srcId="{EDD22501-48E9-41F0-BF71-01EDB654FCB7}" destId="{EAADD8EE-D980-4A68-88D0-70725DA561F6}" srcOrd="0" destOrd="0" presId="urn:microsoft.com/office/officeart/2008/layout/LinedList"/>
    <dgm:cxn modelId="{D3380AD7-D1C5-4AB2-923D-C0AB62A03223}" type="presParOf" srcId="{EDD22501-48E9-41F0-BF71-01EDB654FCB7}" destId="{9758DBAF-ED8A-4C2C-A1A9-7BA9E7136B54}" srcOrd="1" destOrd="0" presId="urn:microsoft.com/office/officeart/2008/layout/LinedList"/>
    <dgm:cxn modelId="{2D95145C-E2E1-4E6C-B8F6-87A6635EF90A}" type="presParOf" srcId="{EDD22501-48E9-41F0-BF71-01EDB654FCB7}" destId="{CDC0F751-B3C7-4625-9CDC-F76C6FE23077}" srcOrd="2" destOrd="0" presId="urn:microsoft.com/office/officeart/2008/layout/LinedList"/>
    <dgm:cxn modelId="{BDAECB9E-6D29-4BF0-9C2D-AA2C4E68951F}" type="presParOf" srcId="{6EACD5F0-495A-47E6-A384-5ED9DAE115F1}" destId="{D55B5BB7-D4AB-40DD-8956-4344FF935FDD}" srcOrd="11" destOrd="0" presId="urn:microsoft.com/office/officeart/2008/layout/LinedList"/>
    <dgm:cxn modelId="{2CE3337A-E332-4DB7-80E9-E29437A75491}" type="presParOf" srcId="{6EACD5F0-495A-47E6-A384-5ED9DAE115F1}" destId="{72435925-B748-4A3D-B05E-56A494ACBED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DA9BAA4-425C-4942-8FAB-7EE86ED2571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BA1D8A46-BAA2-4568-BF0D-5DD5D1309ABE}">
      <dgm:prSet phldrT="[Texto]" custT="1"/>
      <dgm:spPr/>
      <dgm:t>
        <a:bodyPr/>
        <a:lstStyle/>
        <a:p>
          <a:r>
            <a:rPr lang="es-ES" sz="2400" b="1" dirty="0" smtClean="0">
              <a:latin typeface="Times New Roman" panose="02020603050405020304" pitchFamily="18" charset="0"/>
              <a:cs typeface="Times New Roman" panose="02020603050405020304" pitchFamily="18" charset="0"/>
            </a:rPr>
            <a:t>Meta 3</a:t>
          </a:r>
        </a:p>
        <a:p>
          <a:r>
            <a:rPr lang="es-EC" sz="2400" dirty="0" smtClean="0">
              <a:latin typeface="Times New Roman" panose="02020603050405020304" pitchFamily="18" charset="0"/>
              <a:cs typeface="Times New Roman" panose="02020603050405020304" pitchFamily="18" charset="0"/>
            </a:rPr>
            <a:t>Conciencia social y responsabilidad ciudadana</a:t>
          </a:r>
          <a:endParaRPr lang="es-ES" sz="2400" dirty="0">
            <a:latin typeface="Times New Roman" panose="02020603050405020304" pitchFamily="18" charset="0"/>
            <a:cs typeface="Times New Roman" panose="02020603050405020304" pitchFamily="18" charset="0"/>
          </a:endParaRPr>
        </a:p>
      </dgm:t>
    </dgm:pt>
    <dgm:pt modelId="{049B98D2-D495-45BD-9FCF-E3804682A4AA}" type="parTrans" cxnId="{FD79EF44-DB5A-48E3-A010-33586FCC6AE1}">
      <dgm:prSet/>
      <dgm:spPr/>
      <dgm:t>
        <a:bodyPr/>
        <a:lstStyle/>
        <a:p>
          <a:endParaRPr lang="es-ES" sz="2400">
            <a:latin typeface="Times New Roman" panose="02020603050405020304" pitchFamily="18" charset="0"/>
            <a:cs typeface="Times New Roman" panose="02020603050405020304" pitchFamily="18" charset="0"/>
          </a:endParaRPr>
        </a:p>
      </dgm:t>
    </dgm:pt>
    <dgm:pt modelId="{04421696-44E0-4BB7-ADE6-CB4EDF810C18}" type="sibTrans" cxnId="{FD79EF44-DB5A-48E3-A010-33586FCC6AE1}">
      <dgm:prSet/>
      <dgm:spPr/>
      <dgm:t>
        <a:bodyPr/>
        <a:lstStyle/>
        <a:p>
          <a:endParaRPr lang="es-ES" sz="2400">
            <a:latin typeface="Times New Roman" panose="02020603050405020304" pitchFamily="18" charset="0"/>
            <a:cs typeface="Times New Roman" panose="02020603050405020304" pitchFamily="18" charset="0"/>
          </a:endParaRPr>
        </a:p>
      </dgm:t>
    </dgm:pt>
    <dgm:pt modelId="{A30D813A-D161-4ACE-87DD-A474F99598CC}">
      <dgm:prSet phldrT="[Texto]" custT="1"/>
      <dgm:spPr/>
      <dgm:t>
        <a:bodyPr/>
        <a:lstStyle/>
        <a:p>
          <a:r>
            <a:rPr lang="es-EC" sz="2400" i="1" dirty="0" smtClean="0">
              <a:latin typeface="Times New Roman" panose="02020603050405020304" pitchFamily="18" charset="0"/>
              <a:cs typeface="Times New Roman" panose="02020603050405020304" pitchFamily="18" charset="0"/>
            </a:rPr>
            <a:t>Aceptar el rol y la responsabilidad que cada individuo tiene  dentro de una sociedad </a:t>
          </a:r>
          <a:endParaRPr lang="es-ES" sz="2400" i="1" dirty="0">
            <a:latin typeface="Times New Roman" panose="02020603050405020304" pitchFamily="18" charset="0"/>
            <a:cs typeface="Times New Roman" panose="02020603050405020304" pitchFamily="18" charset="0"/>
          </a:endParaRPr>
        </a:p>
      </dgm:t>
    </dgm:pt>
    <dgm:pt modelId="{686D787C-AD87-4B6B-8EA4-A8D0C10C8FCC}" type="parTrans" cxnId="{626445D1-217B-4F9A-9C5B-613262B6D68C}">
      <dgm:prSet/>
      <dgm:spPr/>
      <dgm:t>
        <a:bodyPr/>
        <a:lstStyle/>
        <a:p>
          <a:endParaRPr lang="es-ES" sz="2400">
            <a:latin typeface="Times New Roman" panose="02020603050405020304" pitchFamily="18" charset="0"/>
            <a:cs typeface="Times New Roman" panose="02020603050405020304" pitchFamily="18" charset="0"/>
          </a:endParaRPr>
        </a:p>
      </dgm:t>
    </dgm:pt>
    <dgm:pt modelId="{8190B4BA-6009-4CC9-9541-DEBAE27DC7A3}" type="sibTrans" cxnId="{626445D1-217B-4F9A-9C5B-613262B6D68C}">
      <dgm:prSet/>
      <dgm:spPr/>
      <dgm:t>
        <a:bodyPr/>
        <a:lstStyle/>
        <a:p>
          <a:endParaRPr lang="es-ES" sz="2400">
            <a:latin typeface="Times New Roman" panose="02020603050405020304" pitchFamily="18" charset="0"/>
            <a:cs typeface="Times New Roman" panose="02020603050405020304" pitchFamily="18" charset="0"/>
          </a:endParaRPr>
        </a:p>
      </dgm:t>
    </dgm:pt>
    <dgm:pt modelId="{931F8AC8-89AF-4FC2-B539-047D2761269A}">
      <dgm:prSet phldrT="[Texto]" custT="1"/>
      <dgm:spPr/>
      <dgm:t>
        <a:bodyPr/>
        <a:lstStyle/>
        <a:p>
          <a:r>
            <a:rPr lang="es-EC" sz="2400" dirty="0" smtClean="0">
              <a:latin typeface="Times New Roman" panose="02020603050405020304" pitchFamily="18" charset="0"/>
              <a:cs typeface="Times New Roman" panose="02020603050405020304" pitchFamily="18" charset="0"/>
            </a:rPr>
            <a:t>Incentivar a las nuevas generaciones para la creación de estrategias para la reducción del delito.</a:t>
          </a:r>
          <a:endParaRPr lang="es-ES" sz="2400" dirty="0">
            <a:latin typeface="Times New Roman" panose="02020603050405020304" pitchFamily="18" charset="0"/>
            <a:cs typeface="Times New Roman" panose="02020603050405020304" pitchFamily="18" charset="0"/>
          </a:endParaRPr>
        </a:p>
      </dgm:t>
    </dgm:pt>
    <dgm:pt modelId="{C73BC8EF-0EA4-4D13-A18E-ED9F26E4EFBC}" type="parTrans" cxnId="{2274BF1A-AA2F-4487-A617-A61F1B111B65}">
      <dgm:prSet/>
      <dgm:spPr/>
      <dgm:t>
        <a:bodyPr/>
        <a:lstStyle/>
        <a:p>
          <a:endParaRPr lang="es-ES" sz="2400">
            <a:latin typeface="Times New Roman" panose="02020603050405020304" pitchFamily="18" charset="0"/>
            <a:cs typeface="Times New Roman" panose="02020603050405020304" pitchFamily="18" charset="0"/>
          </a:endParaRPr>
        </a:p>
      </dgm:t>
    </dgm:pt>
    <dgm:pt modelId="{F9F83031-BE7B-4762-889C-EE2D2949E66D}" type="sibTrans" cxnId="{2274BF1A-AA2F-4487-A617-A61F1B111B65}">
      <dgm:prSet/>
      <dgm:spPr/>
      <dgm:t>
        <a:bodyPr/>
        <a:lstStyle/>
        <a:p>
          <a:endParaRPr lang="es-ES" sz="2400">
            <a:latin typeface="Times New Roman" panose="02020603050405020304" pitchFamily="18" charset="0"/>
            <a:cs typeface="Times New Roman" panose="02020603050405020304" pitchFamily="18" charset="0"/>
          </a:endParaRPr>
        </a:p>
      </dgm:t>
    </dgm:pt>
    <dgm:pt modelId="{800524C5-4176-48B2-A320-A55246D258E6}">
      <dgm:prSet phldrT="[Texto]" custT="1"/>
      <dgm:spPr/>
      <dgm:t>
        <a:bodyPr/>
        <a:lstStyle/>
        <a:p>
          <a:r>
            <a:rPr lang="es-EC" sz="2400" dirty="0" smtClean="0">
              <a:latin typeface="Times New Roman" panose="02020603050405020304" pitchFamily="18" charset="0"/>
              <a:cs typeface="Times New Roman" panose="02020603050405020304" pitchFamily="18" charset="0"/>
            </a:rPr>
            <a:t>Dar a conocer la situación real sobre la problemática delictiva en medios digitales e impresos.</a:t>
          </a:r>
          <a:endParaRPr lang="es-ES" sz="2400" dirty="0">
            <a:latin typeface="Times New Roman" panose="02020603050405020304" pitchFamily="18" charset="0"/>
            <a:cs typeface="Times New Roman" panose="02020603050405020304" pitchFamily="18" charset="0"/>
          </a:endParaRPr>
        </a:p>
      </dgm:t>
    </dgm:pt>
    <dgm:pt modelId="{DCF7CB89-23AD-41A9-BB3B-2E0BC5BA43B1}" type="parTrans" cxnId="{569B1986-16F3-40C3-BE46-B8CE9529EBF9}">
      <dgm:prSet/>
      <dgm:spPr/>
      <dgm:t>
        <a:bodyPr/>
        <a:lstStyle/>
        <a:p>
          <a:endParaRPr lang="es-ES" sz="2400">
            <a:latin typeface="Times New Roman" panose="02020603050405020304" pitchFamily="18" charset="0"/>
            <a:cs typeface="Times New Roman" panose="02020603050405020304" pitchFamily="18" charset="0"/>
          </a:endParaRPr>
        </a:p>
      </dgm:t>
    </dgm:pt>
    <dgm:pt modelId="{DCCBF015-23BF-49BF-A954-4910ED93064F}" type="sibTrans" cxnId="{569B1986-16F3-40C3-BE46-B8CE9529EBF9}">
      <dgm:prSet/>
      <dgm:spPr/>
      <dgm:t>
        <a:bodyPr/>
        <a:lstStyle/>
        <a:p>
          <a:endParaRPr lang="es-ES" sz="2400">
            <a:latin typeface="Times New Roman" panose="02020603050405020304" pitchFamily="18" charset="0"/>
            <a:cs typeface="Times New Roman" panose="02020603050405020304" pitchFamily="18" charset="0"/>
          </a:endParaRPr>
        </a:p>
      </dgm:t>
    </dgm:pt>
    <dgm:pt modelId="{0C62AAC0-027C-4CD8-9733-65A614FFA205}">
      <dgm:prSet phldrT="[Texto]" custT="1"/>
      <dgm:spPr/>
      <dgm:t>
        <a:bodyPr/>
        <a:lstStyle/>
        <a:p>
          <a:r>
            <a:rPr lang="es-EC" sz="2400" dirty="0" smtClean="0">
              <a:latin typeface="Times New Roman" panose="02020603050405020304" pitchFamily="18" charset="0"/>
              <a:cs typeface="Times New Roman" panose="02020603050405020304" pitchFamily="18" charset="0"/>
            </a:rPr>
            <a:t>Charlas a las comunidades barriales por partes de estudiantes de las carreras de Seguridad y Defensa</a:t>
          </a:r>
          <a:endParaRPr lang="es-ES" sz="2400" dirty="0">
            <a:latin typeface="Times New Roman" panose="02020603050405020304" pitchFamily="18" charset="0"/>
            <a:cs typeface="Times New Roman" panose="02020603050405020304" pitchFamily="18" charset="0"/>
          </a:endParaRPr>
        </a:p>
      </dgm:t>
    </dgm:pt>
    <dgm:pt modelId="{9B86C117-7839-44F6-B1EE-6FEBAB3EED61}" type="parTrans" cxnId="{338FB9CD-589D-49D3-8E71-EEBE7BA0B738}">
      <dgm:prSet/>
      <dgm:spPr/>
      <dgm:t>
        <a:bodyPr/>
        <a:lstStyle/>
        <a:p>
          <a:endParaRPr lang="es-ES" sz="2400">
            <a:latin typeface="Times New Roman" panose="02020603050405020304" pitchFamily="18" charset="0"/>
            <a:cs typeface="Times New Roman" panose="02020603050405020304" pitchFamily="18" charset="0"/>
          </a:endParaRPr>
        </a:p>
      </dgm:t>
    </dgm:pt>
    <dgm:pt modelId="{7567BA13-9C84-4E16-A05C-68F4E8123535}" type="sibTrans" cxnId="{338FB9CD-589D-49D3-8E71-EEBE7BA0B738}">
      <dgm:prSet/>
      <dgm:spPr/>
      <dgm:t>
        <a:bodyPr/>
        <a:lstStyle/>
        <a:p>
          <a:endParaRPr lang="es-ES" sz="2400">
            <a:latin typeface="Times New Roman" panose="02020603050405020304" pitchFamily="18" charset="0"/>
            <a:cs typeface="Times New Roman" panose="02020603050405020304" pitchFamily="18" charset="0"/>
          </a:endParaRPr>
        </a:p>
      </dgm:t>
    </dgm:pt>
    <dgm:pt modelId="{BE838690-B81B-4032-899D-5760C087E035}" type="pres">
      <dgm:prSet presAssocID="{ADA9BAA4-425C-4942-8FAB-7EE86ED2571E}" presName="vert0" presStyleCnt="0">
        <dgm:presLayoutVars>
          <dgm:dir/>
          <dgm:animOne val="branch"/>
          <dgm:animLvl val="lvl"/>
        </dgm:presLayoutVars>
      </dgm:prSet>
      <dgm:spPr/>
      <dgm:t>
        <a:bodyPr/>
        <a:lstStyle/>
        <a:p>
          <a:endParaRPr lang="es-ES"/>
        </a:p>
      </dgm:t>
    </dgm:pt>
    <dgm:pt modelId="{69317302-19D8-4FE2-A016-3116DAE640EF}" type="pres">
      <dgm:prSet presAssocID="{BA1D8A46-BAA2-4568-BF0D-5DD5D1309ABE}" presName="thickLine" presStyleLbl="alignNode1" presStyleIdx="0" presStyleCnt="1"/>
      <dgm:spPr/>
    </dgm:pt>
    <dgm:pt modelId="{60DB3653-955B-4082-A2A3-7505E8400E61}" type="pres">
      <dgm:prSet presAssocID="{BA1D8A46-BAA2-4568-BF0D-5DD5D1309ABE}" presName="horz1" presStyleCnt="0"/>
      <dgm:spPr/>
    </dgm:pt>
    <dgm:pt modelId="{9C277673-E167-4915-8CBF-4776FE64EBFA}" type="pres">
      <dgm:prSet presAssocID="{BA1D8A46-BAA2-4568-BF0D-5DD5D1309ABE}" presName="tx1" presStyleLbl="revTx" presStyleIdx="0" presStyleCnt="5"/>
      <dgm:spPr/>
      <dgm:t>
        <a:bodyPr/>
        <a:lstStyle/>
        <a:p>
          <a:endParaRPr lang="es-ES"/>
        </a:p>
      </dgm:t>
    </dgm:pt>
    <dgm:pt modelId="{6EACD5F0-495A-47E6-A384-5ED9DAE115F1}" type="pres">
      <dgm:prSet presAssocID="{BA1D8A46-BAA2-4568-BF0D-5DD5D1309ABE}" presName="vert1" presStyleCnt="0"/>
      <dgm:spPr/>
    </dgm:pt>
    <dgm:pt modelId="{7F92812B-9482-48ED-B16F-7ABF41A9F4FC}" type="pres">
      <dgm:prSet presAssocID="{A30D813A-D161-4ACE-87DD-A474F99598CC}" presName="vertSpace2a" presStyleCnt="0"/>
      <dgm:spPr/>
    </dgm:pt>
    <dgm:pt modelId="{1FD5D4EC-6053-41AC-A9DF-85F28C90942B}" type="pres">
      <dgm:prSet presAssocID="{A30D813A-D161-4ACE-87DD-A474F99598CC}" presName="horz2" presStyleCnt="0"/>
      <dgm:spPr/>
    </dgm:pt>
    <dgm:pt modelId="{2C47541B-7BA3-4E52-B83F-E60FAF592C61}" type="pres">
      <dgm:prSet presAssocID="{A30D813A-D161-4ACE-87DD-A474F99598CC}" presName="horzSpace2" presStyleCnt="0"/>
      <dgm:spPr/>
    </dgm:pt>
    <dgm:pt modelId="{0DF1F1D9-31D2-42B5-80EC-0DB9F808517C}" type="pres">
      <dgm:prSet presAssocID="{A30D813A-D161-4ACE-87DD-A474F99598CC}" presName="tx2" presStyleLbl="revTx" presStyleIdx="1" presStyleCnt="5"/>
      <dgm:spPr/>
      <dgm:t>
        <a:bodyPr/>
        <a:lstStyle/>
        <a:p>
          <a:endParaRPr lang="es-ES"/>
        </a:p>
      </dgm:t>
    </dgm:pt>
    <dgm:pt modelId="{E72B103D-12E4-408D-BE6A-D2FD55A37CF1}" type="pres">
      <dgm:prSet presAssocID="{A30D813A-D161-4ACE-87DD-A474F99598CC}" presName="vert2" presStyleCnt="0"/>
      <dgm:spPr/>
    </dgm:pt>
    <dgm:pt modelId="{0DD82F91-85BF-4BA7-9E05-8A4DE544ED45}" type="pres">
      <dgm:prSet presAssocID="{A30D813A-D161-4ACE-87DD-A474F99598CC}" presName="thinLine2b" presStyleLbl="callout" presStyleIdx="0" presStyleCnt="4"/>
      <dgm:spPr/>
    </dgm:pt>
    <dgm:pt modelId="{5C474C70-0637-4366-89A8-93303193A7CF}" type="pres">
      <dgm:prSet presAssocID="{A30D813A-D161-4ACE-87DD-A474F99598CC}" presName="vertSpace2b" presStyleCnt="0"/>
      <dgm:spPr/>
    </dgm:pt>
    <dgm:pt modelId="{70A2CF79-8DB5-497D-96A2-5DA88233ABD3}" type="pres">
      <dgm:prSet presAssocID="{931F8AC8-89AF-4FC2-B539-047D2761269A}" presName="horz2" presStyleCnt="0"/>
      <dgm:spPr/>
    </dgm:pt>
    <dgm:pt modelId="{9B0BAFFA-9E4C-42F3-9510-76C585BED758}" type="pres">
      <dgm:prSet presAssocID="{931F8AC8-89AF-4FC2-B539-047D2761269A}" presName="horzSpace2" presStyleCnt="0"/>
      <dgm:spPr/>
    </dgm:pt>
    <dgm:pt modelId="{7B0E7CDB-DE19-4593-85AE-194A67980CC9}" type="pres">
      <dgm:prSet presAssocID="{931F8AC8-89AF-4FC2-B539-047D2761269A}" presName="tx2" presStyleLbl="revTx" presStyleIdx="2" presStyleCnt="5" custLinFactNeighborX="692" custLinFactNeighborY="-8757"/>
      <dgm:spPr/>
      <dgm:t>
        <a:bodyPr/>
        <a:lstStyle/>
        <a:p>
          <a:endParaRPr lang="es-ES"/>
        </a:p>
      </dgm:t>
    </dgm:pt>
    <dgm:pt modelId="{5045A97D-93B8-423D-911B-C1135FEA5405}" type="pres">
      <dgm:prSet presAssocID="{931F8AC8-89AF-4FC2-B539-047D2761269A}" presName="vert2" presStyleCnt="0"/>
      <dgm:spPr/>
    </dgm:pt>
    <dgm:pt modelId="{9AEFEC20-5B09-49A8-BE35-DFFCE8EBCD0A}" type="pres">
      <dgm:prSet presAssocID="{931F8AC8-89AF-4FC2-B539-047D2761269A}" presName="thinLine2b" presStyleLbl="callout" presStyleIdx="1" presStyleCnt="4"/>
      <dgm:spPr/>
    </dgm:pt>
    <dgm:pt modelId="{8DCFD9FF-2662-4773-81DB-06220A0BBD8C}" type="pres">
      <dgm:prSet presAssocID="{931F8AC8-89AF-4FC2-B539-047D2761269A}" presName="vertSpace2b" presStyleCnt="0"/>
      <dgm:spPr/>
    </dgm:pt>
    <dgm:pt modelId="{1E93CD79-0BB9-4497-B77E-E8830412E347}" type="pres">
      <dgm:prSet presAssocID="{0C62AAC0-027C-4CD8-9733-65A614FFA205}" presName="horz2" presStyleCnt="0"/>
      <dgm:spPr/>
    </dgm:pt>
    <dgm:pt modelId="{CDD7699B-4748-4374-80CE-6449EC4B4E3E}" type="pres">
      <dgm:prSet presAssocID="{0C62AAC0-027C-4CD8-9733-65A614FFA205}" presName="horzSpace2" presStyleCnt="0"/>
      <dgm:spPr/>
    </dgm:pt>
    <dgm:pt modelId="{7CA7EFB6-809D-4398-8866-D944A3FE2780}" type="pres">
      <dgm:prSet presAssocID="{0C62AAC0-027C-4CD8-9733-65A614FFA205}" presName="tx2" presStyleLbl="revTx" presStyleIdx="3" presStyleCnt="5"/>
      <dgm:spPr/>
      <dgm:t>
        <a:bodyPr/>
        <a:lstStyle/>
        <a:p>
          <a:endParaRPr lang="es-ES"/>
        </a:p>
      </dgm:t>
    </dgm:pt>
    <dgm:pt modelId="{E540516B-8294-4423-9F90-87E93F99DB5A}" type="pres">
      <dgm:prSet presAssocID="{0C62AAC0-027C-4CD8-9733-65A614FFA205}" presName="vert2" presStyleCnt="0"/>
      <dgm:spPr/>
    </dgm:pt>
    <dgm:pt modelId="{69923E96-9194-426C-85FF-43FE60E9DEBE}" type="pres">
      <dgm:prSet presAssocID="{0C62AAC0-027C-4CD8-9733-65A614FFA205}" presName="thinLine2b" presStyleLbl="callout" presStyleIdx="2" presStyleCnt="4"/>
      <dgm:spPr/>
    </dgm:pt>
    <dgm:pt modelId="{C5F9B658-FDBF-4F6B-84F0-9FC9DED3E432}" type="pres">
      <dgm:prSet presAssocID="{0C62AAC0-027C-4CD8-9733-65A614FFA205}" presName="vertSpace2b" presStyleCnt="0"/>
      <dgm:spPr/>
    </dgm:pt>
    <dgm:pt modelId="{EDD22501-48E9-41F0-BF71-01EDB654FCB7}" type="pres">
      <dgm:prSet presAssocID="{800524C5-4176-48B2-A320-A55246D258E6}" presName="horz2" presStyleCnt="0"/>
      <dgm:spPr/>
    </dgm:pt>
    <dgm:pt modelId="{EAADD8EE-D980-4A68-88D0-70725DA561F6}" type="pres">
      <dgm:prSet presAssocID="{800524C5-4176-48B2-A320-A55246D258E6}" presName="horzSpace2" presStyleCnt="0"/>
      <dgm:spPr/>
    </dgm:pt>
    <dgm:pt modelId="{9758DBAF-ED8A-4C2C-A1A9-7BA9E7136B54}" type="pres">
      <dgm:prSet presAssocID="{800524C5-4176-48B2-A320-A55246D258E6}" presName="tx2" presStyleLbl="revTx" presStyleIdx="4" presStyleCnt="5"/>
      <dgm:spPr/>
      <dgm:t>
        <a:bodyPr/>
        <a:lstStyle/>
        <a:p>
          <a:endParaRPr lang="es-ES"/>
        </a:p>
      </dgm:t>
    </dgm:pt>
    <dgm:pt modelId="{CDC0F751-B3C7-4625-9CDC-F76C6FE23077}" type="pres">
      <dgm:prSet presAssocID="{800524C5-4176-48B2-A320-A55246D258E6}" presName="vert2" presStyleCnt="0"/>
      <dgm:spPr/>
    </dgm:pt>
    <dgm:pt modelId="{D55B5BB7-D4AB-40DD-8956-4344FF935FDD}" type="pres">
      <dgm:prSet presAssocID="{800524C5-4176-48B2-A320-A55246D258E6}" presName="thinLine2b" presStyleLbl="callout" presStyleIdx="3" presStyleCnt="4"/>
      <dgm:spPr/>
    </dgm:pt>
    <dgm:pt modelId="{72435925-B748-4A3D-B05E-56A494ACBEDC}" type="pres">
      <dgm:prSet presAssocID="{800524C5-4176-48B2-A320-A55246D258E6}" presName="vertSpace2b" presStyleCnt="0"/>
      <dgm:spPr/>
    </dgm:pt>
  </dgm:ptLst>
  <dgm:cxnLst>
    <dgm:cxn modelId="{2274BF1A-AA2F-4487-A617-A61F1B111B65}" srcId="{BA1D8A46-BAA2-4568-BF0D-5DD5D1309ABE}" destId="{931F8AC8-89AF-4FC2-B539-047D2761269A}" srcOrd="1" destOrd="0" parTransId="{C73BC8EF-0EA4-4D13-A18E-ED9F26E4EFBC}" sibTransId="{F9F83031-BE7B-4762-889C-EE2D2949E66D}"/>
    <dgm:cxn modelId="{3C5E936C-99AF-4986-A781-6FBE8523116E}" type="presOf" srcId="{A30D813A-D161-4ACE-87DD-A474F99598CC}" destId="{0DF1F1D9-31D2-42B5-80EC-0DB9F808517C}" srcOrd="0" destOrd="0" presId="urn:microsoft.com/office/officeart/2008/layout/LinedList"/>
    <dgm:cxn modelId="{4A9CE1D9-2171-4F32-BB5B-9E679A3A4E28}" type="presOf" srcId="{ADA9BAA4-425C-4942-8FAB-7EE86ED2571E}" destId="{BE838690-B81B-4032-899D-5760C087E035}" srcOrd="0" destOrd="0" presId="urn:microsoft.com/office/officeart/2008/layout/LinedList"/>
    <dgm:cxn modelId="{569B1986-16F3-40C3-BE46-B8CE9529EBF9}" srcId="{BA1D8A46-BAA2-4568-BF0D-5DD5D1309ABE}" destId="{800524C5-4176-48B2-A320-A55246D258E6}" srcOrd="3" destOrd="0" parTransId="{DCF7CB89-23AD-41A9-BB3B-2E0BC5BA43B1}" sibTransId="{DCCBF015-23BF-49BF-A954-4910ED93064F}"/>
    <dgm:cxn modelId="{DEE54A4E-8187-4FAA-908E-38C43BEA624C}" type="presOf" srcId="{BA1D8A46-BAA2-4568-BF0D-5DD5D1309ABE}" destId="{9C277673-E167-4915-8CBF-4776FE64EBFA}" srcOrd="0" destOrd="0" presId="urn:microsoft.com/office/officeart/2008/layout/LinedList"/>
    <dgm:cxn modelId="{B843B0C7-613E-46E4-9A85-CC251B7AF83D}" type="presOf" srcId="{0C62AAC0-027C-4CD8-9733-65A614FFA205}" destId="{7CA7EFB6-809D-4398-8866-D944A3FE2780}" srcOrd="0" destOrd="0" presId="urn:microsoft.com/office/officeart/2008/layout/LinedList"/>
    <dgm:cxn modelId="{CD04491B-B82C-4E14-B989-ED42154D1460}" type="presOf" srcId="{931F8AC8-89AF-4FC2-B539-047D2761269A}" destId="{7B0E7CDB-DE19-4593-85AE-194A67980CC9}" srcOrd="0" destOrd="0" presId="urn:microsoft.com/office/officeart/2008/layout/LinedList"/>
    <dgm:cxn modelId="{FD79EF44-DB5A-48E3-A010-33586FCC6AE1}" srcId="{ADA9BAA4-425C-4942-8FAB-7EE86ED2571E}" destId="{BA1D8A46-BAA2-4568-BF0D-5DD5D1309ABE}" srcOrd="0" destOrd="0" parTransId="{049B98D2-D495-45BD-9FCF-E3804682A4AA}" sibTransId="{04421696-44E0-4BB7-ADE6-CB4EDF810C18}"/>
    <dgm:cxn modelId="{626445D1-217B-4F9A-9C5B-613262B6D68C}" srcId="{BA1D8A46-BAA2-4568-BF0D-5DD5D1309ABE}" destId="{A30D813A-D161-4ACE-87DD-A474F99598CC}" srcOrd="0" destOrd="0" parTransId="{686D787C-AD87-4B6B-8EA4-A8D0C10C8FCC}" sibTransId="{8190B4BA-6009-4CC9-9541-DEBAE27DC7A3}"/>
    <dgm:cxn modelId="{C2890392-D86A-45E0-84B9-CBE7ED44D487}" type="presOf" srcId="{800524C5-4176-48B2-A320-A55246D258E6}" destId="{9758DBAF-ED8A-4C2C-A1A9-7BA9E7136B54}" srcOrd="0" destOrd="0" presId="urn:microsoft.com/office/officeart/2008/layout/LinedList"/>
    <dgm:cxn modelId="{338FB9CD-589D-49D3-8E71-EEBE7BA0B738}" srcId="{BA1D8A46-BAA2-4568-BF0D-5DD5D1309ABE}" destId="{0C62AAC0-027C-4CD8-9733-65A614FFA205}" srcOrd="2" destOrd="0" parTransId="{9B86C117-7839-44F6-B1EE-6FEBAB3EED61}" sibTransId="{7567BA13-9C84-4E16-A05C-68F4E8123535}"/>
    <dgm:cxn modelId="{E4952BFE-F021-4AD1-BBAC-12E0B10E1CA0}" type="presParOf" srcId="{BE838690-B81B-4032-899D-5760C087E035}" destId="{69317302-19D8-4FE2-A016-3116DAE640EF}" srcOrd="0" destOrd="0" presId="urn:microsoft.com/office/officeart/2008/layout/LinedList"/>
    <dgm:cxn modelId="{CD3CF671-460C-49F7-B086-3E1A864981F7}" type="presParOf" srcId="{BE838690-B81B-4032-899D-5760C087E035}" destId="{60DB3653-955B-4082-A2A3-7505E8400E61}" srcOrd="1" destOrd="0" presId="urn:microsoft.com/office/officeart/2008/layout/LinedList"/>
    <dgm:cxn modelId="{468B37BE-459F-4458-BB39-FFE070E0A853}" type="presParOf" srcId="{60DB3653-955B-4082-A2A3-7505E8400E61}" destId="{9C277673-E167-4915-8CBF-4776FE64EBFA}" srcOrd="0" destOrd="0" presId="urn:microsoft.com/office/officeart/2008/layout/LinedList"/>
    <dgm:cxn modelId="{BEEA8748-1058-46B4-B97D-F0C2C09B2257}" type="presParOf" srcId="{60DB3653-955B-4082-A2A3-7505E8400E61}" destId="{6EACD5F0-495A-47E6-A384-5ED9DAE115F1}" srcOrd="1" destOrd="0" presId="urn:microsoft.com/office/officeart/2008/layout/LinedList"/>
    <dgm:cxn modelId="{269DA418-F1F8-4C77-9088-6DF4E6E2056B}" type="presParOf" srcId="{6EACD5F0-495A-47E6-A384-5ED9DAE115F1}" destId="{7F92812B-9482-48ED-B16F-7ABF41A9F4FC}" srcOrd="0" destOrd="0" presId="urn:microsoft.com/office/officeart/2008/layout/LinedList"/>
    <dgm:cxn modelId="{520B3520-535B-47EA-90A4-71751190201F}" type="presParOf" srcId="{6EACD5F0-495A-47E6-A384-5ED9DAE115F1}" destId="{1FD5D4EC-6053-41AC-A9DF-85F28C90942B}" srcOrd="1" destOrd="0" presId="urn:microsoft.com/office/officeart/2008/layout/LinedList"/>
    <dgm:cxn modelId="{99F074A5-CDA0-46A9-9B91-BF935D482988}" type="presParOf" srcId="{1FD5D4EC-6053-41AC-A9DF-85F28C90942B}" destId="{2C47541B-7BA3-4E52-B83F-E60FAF592C61}" srcOrd="0" destOrd="0" presId="urn:microsoft.com/office/officeart/2008/layout/LinedList"/>
    <dgm:cxn modelId="{1C4E2DC3-8527-440D-A92F-6B34A5DF7BD5}" type="presParOf" srcId="{1FD5D4EC-6053-41AC-A9DF-85F28C90942B}" destId="{0DF1F1D9-31D2-42B5-80EC-0DB9F808517C}" srcOrd="1" destOrd="0" presId="urn:microsoft.com/office/officeart/2008/layout/LinedList"/>
    <dgm:cxn modelId="{1A7F4D70-120E-4FFC-B742-96A3998C7075}" type="presParOf" srcId="{1FD5D4EC-6053-41AC-A9DF-85F28C90942B}" destId="{E72B103D-12E4-408D-BE6A-D2FD55A37CF1}" srcOrd="2" destOrd="0" presId="urn:microsoft.com/office/officeart/2008/layout/LinedList"/>
    <dgm:cxn modelId="{F54F76DA-7B7B-4D6F-B1FA-A2EB8FEF0EBE}" type="presParOf" srcId="{6EACD5F0-495A-47E6-A384-5ED9DAE115F1}" destId="{0DD82F91-85BF-4BA7-9E05-8A4DE544ED45}" srcOrd="2" destOrd="0" presId="urn:microsoft.com/office/officeart/2008/layout/LinedList"/>
    <dgm:cxn modelId="{9F6F6B36-BA2A-4760-9414-3F06E84251CD}" type="presParOf" srcId="{6EACD5F0-495A-47E6-A384-5ED9DAE115F1}" destId="{5C474C70-0637-4366-89A8-93303193A7CF}" srcOrd="3" destOrd="0" presId="urn:microsoft.com/office/officeart/2008/layout/LinedList"/>
    <dgm:cxn modelId="{E4D8FA58-1331-4957-B776-D59C0199D7BD}" type="presParOf" srcId="{6EACD5F0-495A-47E6-A384-5ED9DAE115F1}" destId="{70A2CF79-8DB5-497D-96A2-5DA88233ABD3}" srcOrd="4" destOrd="0" presId="urn:microsoft.com/office/officeart/2008/layout/LinedList"/>
    <dgm:cxn modelId="{E9D4E536-365A-4164-8DE2-C95B0C23E5F8}" type="presParOf" srcId="{70A2CF79-8DB5-497D-96A2-5DA88233ABD3}" destId="{9B0BAFFA-9E4C-42F3-9510-76C585BED758}" srcOrd="0" destOrd="0" presId="urn:microsoft.com/office/officeart/2008/layout/LinedList"/>
    <dgm:cxn modelId="{CFB87EEC-08F5-4BFD-BF40-ADB8E315C92B}" type="presParOf" srcId="{70A2CF79-8DB5-497D-96A2-5DA88233ABD3}" destId="{7B0E7CDB-DE19-4593-85AE-194A67980CC9}" srcOrd="1" destOrd="0" presId="urn:microsoft.com/office/officeart/2008/layout/LinedList"/>
    <dgm:cxn modelId="{6CB1E5EA-A191-40B7-9E3C-0A7261E7B71A}" type="presParOf" srcId="{70A2CF79-8DB5-497D-96A2-5DA88233ABD3}" destId="{5045A97D-93B8-423D-911B-C1135FEA5405}" srcOrd="2" destOrd="0" presId="urn:microsoft.com/office/officeart/2008/layout/LinedList"/>
    <dgm:cxn modelId="{AFAF09DF-519E-4AE1-8E70-A3C992956A4D}" type="presParOf" srcId="{6EACD5F0-495A-47E6-A384-5ED9DAE115F1}" destId="{9AEFEC20-5B09-49A8-BE35-DFFCE8EBCD0A}" srcOrd="5" destOrd="0" presId="urn:microsoft.com/office/officeart/2008/layout/LinedList"/>
    <dgm:cxn modelId="{75F71E12-02EE-489F-81B6-E73B149CFF37}" type="presParOf" srcId="{6EACD5F0-495A-47E6-A384-5ED9DAE115F1}" destId="{8DCFD9FF-2662-4773-81DB-06220A0BBD8C}" srcOrd="6" destOrd="0" presId="urn:microsoft.com/office/officeart/2008/layout/LinedList"/>
    <dgm:cxn modelId="{BFD062CD-750D-46B1-8ADC-D7F50D6FBCB4}" type="presParOf" srcId="{6EACD5F0-495A-47E6-A384-5ED9DAE115F1}" destId="{1E93CD79-0BB9-4497-B77E-E8830412E347}" srcOrd="7" destOrd="0" presId="urn:microsoft.com/office/officeart/2008/layout/LinedList"/>
    <dgm:cxn modelId="{285C5A45-69E5-484A-BE3F-CD3783C07719}" type="presParOf" srcId="{1E93CD79-0BB9-4497-B77E-E8830412E347}" destId="{CDD7699B-4748-4374-80CE-6449EC4B4E3E}" srcOrd="0" destOrd="0" presId="urn:microsoft.com/office/officeart/2008/layout/LinedList"/>
    <dgm:cxn modelId="{D9D2703C-7583-47AB-99A2-2EDF9D691E6E}" type="presParOf" srcId="{1E93CD79-0BB9-4497-B77E-E8830412E347}" destId="{7CA7EFB6-809D-4398-8866-D944A3FE2780}" srcOrd="1" destOrd="0" presId="urn:microsoft.com/office/officeart/2008/layout/LinedList"/>
    <dgm:cxn modelId="{FD226B2D-C8EF-4703-A2DB-FED497585E6D}" type="presParOf" srcId="{1E93CD79-0BB9-4497-B77E-E8830412E347}" destId="{E540516B-8294-4423-9F90-87E93F99DB5A}" srcOrd="2" destOrd="0" presId="urn:microsoft.com/office/officeart/2008/layout/LinedList"/>
    <dgm:cxn modelId="{0FF8391E-77E6-4056-8ACD-B73CA3E009EE}" type="presParOf" srcId="{6EACD5F0-495A-47E6-A384-5ED9DAE115F1}" destId="{69923E96-9194-426C-85FF-43FE60E9DEBE}" srcOrd="8" destOrd="0" presId="urn:microsoft.com/office/officeart/2008/layout/LinedList"/>
    <dgm:cxn modelId="{03ADF940-02E1-41A4-A0EB-63C405A40B8E}" type="presParOf" srcId="{6EACD5F0-495A-47E6-A384-5ED9DAE115F1}" destId="{C5F9B658-FDBF-4F6B-84F0-9FC9DED3E432}" srcOrd="9" destOrd="0" presId="urn:microsoft.com/office/officeart/2008/layout/LinedList"/>
    <dgm:cxn modelId="{1B2977F1-CADE-4DD3-823F-4AE2E7AA204E}" type="presParOf" srcId="{6EACD5F0-495A-47E6-A384-5ED9DAE115F1}" destId="{EDD22501-48E9-41F0-BF71-01EDB654FCB7}" srcOrd="10" destOrd="0" presId="urn:microsoft.com/office/officeart/2008/layout/LinedList"/>
    <dgm:cxn modelId="{D1356453-9EB5-4D3B-B7C9-25B018C7446F}" type="presParOf" srcId="{EDD22501-48E9-41F0-BF71-01EDB654FCB7}" destId="{EAADD8EE-D980-4A68-88D0-70725DA561F6}" srcOrd="0" destOrd="0" presId="urn:microsoft.com/office/officeart/2008/layout/LinedList"/>
    <dgm:cxn modelId="{D3380AD7-D1C5-4AB2-923D-C0AB62A03223}" type="presParOf" srcId="{EDD22501-48E9-41F0-BF71-01EDB654FCB7}" destId="{9758DBAF-ED8A-4C2C-A1A9-7BA9E7136B54}" srcOrd="1" destOrd="0" presId="urn:microsoft.com/office/officeart/2008/layout/LinedList"/>
    <dgm:cxn modelId="{2D95145C-E2E1-4E6C-B8F6-87A6635EF90A}" type="presParOf" srcId="{EDD22501-48E9-41F0-BF71-01EDB654FCB7}" destId="{CDC0F751-B3C7-4625-9CDC-F76C6FE23077}" srcOrd="2" destOrd="0" presId="urn:microsoft.com/office/officeart/2008/layout/LinedList"/>
    <dgm:cxn modelId="{BDAECB9E-6D29-4BF0-9C2D-AA2C4E68951F}" type="presParOf" srcId="{6EACD5F0-495A-47E6-A384-5ED9DAE115F1}" destId="{D55B5BB7-D4AB-40DD-8956-4344FF935FDD}" srcOrd="11" destOrd="0" presId="urn:microsoft.com/office/officeart/2008/layout/LinedList"/>
    <dgm:cxn modelId="{2CE3337A-E332-4DB7-80E9-E29437A75491}" type="presParOf" srcId="{6EACD5F0-495A-47E6-A384-5ED9DAE115F1}" destId="{72435925-B748-4A3D-B05E-56A494ACBED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DA9BAA4-425C-4942-8FAB-7EE86ED2571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BA1D8A46-BAA2-4568-BF0D-5DD5D1309ABE}">
      <dgm:prSet phldrT="[Texto]" custT="1"/>
      <dgm:spPr/>
      <dgm:t>
        <a:bodyPr/>
        <a:lstStyle/>
        <a:p>
          <a:r>
            <a:rPr lang="es-ES" sz="2400" b="1" dirty="0" smtClean="0">
              <a:latin typeface="Times New Roman" panose="02020603050405020304" pitchFamily="18" charset="0"/>
              <a:cs typeface="Times New Roman" panose="02020603050405020304" pitchFamily="18" charset="0"/>
            </a:rPr>
            <a:t>Meta </a:t>
          </a:r>
          <a:r>
            <a:rPr lang="es-ES" sz="2400" b="1" dirty="0" smtClean="0">
              <a:latin typeface="Times New Roman" panose="02020603050405020304" pitchFamily="18" charset="0"/>
              <a:cs typeface="Times New Roman" panose="02020603050405020304" pitchFamily="18" charset="0"/>
            </a:rPr>
            <a:t>4</a:t>
          </a:r>
          <a:endParaRPr lang="es-ES" sz="2400" b="1" dirty="0" smtClean="0">
            <a:latin typeface="Times New Roman" panose="02020603050405020304" pitchFamily="18" charset="0"/>
            <a:cs typeface="Times New Roman" panose="02020603050405020304" pitchFamily="18" charset="0"/>
          </a:endParaRPr>
        </a:p>
        <a:p>
          <a:r>
            <a:rPr lang="es-EC" sz="2400" dirty="0" smtClean="0">
              <a:latin typeface="Times New Roman" panose="02020603050405020304" pitchFamily="18" charset="0"/>
              <a:cs typeface="Times New Roman" panose="02020603050405020304" pitchFamily="18" charset="0"/>
            </a:rPr>
            <a:t>Recuperación y reparación de los espacios públicos</a:t>
          </a:r>
          <a:endParaRPr lang="es-ES" sz="2400" dirty="0">
            <a:latin typeface="Times New Roman" panose="02020603050405020304" pitchFamily="18" charset="0"/>
            <a:cs typeface="Times New Roman" panose="02020603050405020304" pitchFamily="18" charset="0"/>
          </a:endParaRPr>
        </a:p>
      </dgm:t>
    </dgm:pt>
    <dgm:pt modelId="{049B98D2-D495-45BD-9FCF-E3804682A4AA}" type="parTrans" cxnId="{FD79EF44-DB5A-48E3-A010-33586FCC6AE1}">
      <dgm:prSet/>
      <dgm:spPr/>
      <dgm:t>
        <a:bodyPr/>
        <a:lstStyle/>
        <a:p>
          <a:endParaRPr lang="es-ES" sz="2400">
            <a:latin typeface="Times New Roman" panose="02020603050405020304" pitchFamily="18" charset="0"/>
            <a:cs typeface="Times New Roman" panose="02020603050405020304" pitchFamily="18" charset="0"/>
          </a:endParaRPr>
        </a:p>
      </dgm:t>
    </dgm:pt>
    <dgm:pt modelId="{04421696-44E0-4BB7-ADE6-CB4EDF810C18}" type="sibTrans" cxnId="{FD79EF44-DB5A-48E3-A010-33586FCC6AE1}">
      <dgm:prSet/>
      <dgm:spPr/>
      <dgm:t>
        <a:bodyPr/>
        <a:lstStyle/>
        <a:p>
          <a:endParaRPr lang="es-ES" sz="2400">
            <a:latin typeface="Times New Roman" panose="02020603050405020304" pitchFamily="18" charset="0"/>
            <a:cs typeface="Times New Roman" panose="02020603050405020304" pitchFamily="18" charset="0"/>
          </a:endParaRPr>
        </a:p>
      </dgm:t>
    </dgm:pt>
    <dgm:pt modelId="{A30D813A-D161-4ACE-87DD-A474F99598CC}">
      <dgm:prSet phldrT="[Texto]" custT="1"/>
      <dgm:spPr/>
      <dgm:t>
        <a:bodyPr/>
        <a:lstStyle/>
        <a:p>
          <a:r>
            <a:rPr lang="es-EC" sz="2400" i="1" dirty="0" smtClean="0">
              <a:latin typeface="Times New Roman" panose="02020603050405020304" pitchFamily="18" charset="0"/>
              <a:cs typeface="Times New Roman" panose="02020603050405020304" pitchFamily="18" charset="0"/>
            </a:rPr>
            <a:t>Hoy por hoy muchos espacios públicos han sido utilizados como espacios comerciales y proliferación de la delincuencia</a:t>
          </a:r>
          <a:endParaRPr lang="es-ES" sz="2400" i="1" dirty="0">
            <a:latin typeface="Times New Roman" panose="02020603050405020304" pitchFamily="18" charset="0"/>
            <a:cs typeface="Times New Roman" panose="02020603050405020304" pitchFamily="18" charset="0"/>
          </a:endParaRPr>
        </a:p>
      </dgm:t>
    </dgm:pt>
    <dgm:pt modelId="{686D787C-AD87-4B6B-8EA4-A8D0C10C8FCC}" type="parTrans" cxnId="{626445D1-217B-4F9A-9C5B-613262B6D68C}">
      <dgm:prSet/>
      <dgm:spPr/>
      <dgm:t>
        <a:bodyPr/>
        <a:lstStyle/>
        <a:p>
          <a:endParaRPr lang="es-ES" sz="2400">
            <a:latin typeface="Times New Roman" panose="02020603050405020304" pitchFamily="18" charset="0"/>
            <a:cs typeface="Times New Roman" panose="02020603050405020304" pitchFamily="18" charset="0"/>
          </a:endParaRPr>
        </a:p>
      </dgm:t>
    </dgm:pt>
    <dgm:pt modelId="{8190B4BA-6009-4CC9-9541-DEBAE27DC7A3}" type="sibTrans" cxnId="{626445D1-217B-4F9A-9C5B-613262B6D68C}">
      <dgm:prSet/>
      <dgm:spPr/>
      <dgm:t>
        <a:bodyPr/>
        <a:lstStyle/>
        <a:p>
          <a:endParaRPr lang="es-ES" sz="2400">
            <a:latin typeface="Times New Roman" panose="02020603050405020304" pitchFamily="18" charset="0"/>
            <a:cs typeface="Times New Roman" panose="02020603050405020304" pitchFamily="18" charset="0"/>
          </a:endParaRPr>
        </a:p>
      </dgm:t>
    </dgm:pt>
    <dgm:pt modelId="{931F8AC8-89AF-4FC2-B539-047D2761269A}">
      <dgm:prSet phldrT="[Texto]" custT="1"/>
      <dgm:spPr/>
      <dgm:t>
        <a:bodyPr/>
        <a:lstStyle/>
        <a:p>
          <a:r>
            <a:rPr lang="es-EC" sz="2400" dirty="0" smtClean="0">
              <a:latin typeface="Times New Roman" panose="02020603050405020304" pitchFamily="18" charset="0"/>
              <a:cs typeface="Times New Roman" panose="02020603050405020304" pitchFamily="18" charset="0"/>
            </a:rPr>
            <a:t>Mayor presencia de seguridad policial y metropolitana en los mismos.</a:t>
          </a:r>
          <a:endParaRPr lang="es-ES" sz="2400" dirty="0">
            <a:latin typeface="Times New Roman" panose="02020603050405020304" pitchFamily="18" charset="0"/>
            <a:cs typeface="Times New Roman" panose="02020603050405020304" pitchFamily="18" charset="0"/>
          </a:endParaRPr>
        </a:p>
      </dgm:t>
    </dgm:pt>
    <dgm:pt modelId="{C73BC8EF-0EA4-4D13-A18E-ED9F26E4EFBC}" type="parTrans" cxnId="{2274BF1A-AA2F-4487-A617-A61F1B111B65}">
      <dgm:prSet/>
      <dgm:spPr/>
      <dgm:t>
        <a:bodyPr/>
        <a:lstStyle/>
        <a:p>
          <a:endParaRPr lang="es-ES" sz="2400">
            <a:latin typeface="Times New Roman" panose="02020603050405020304" pitchFamily="18" charset="0"/>
            <a:cs typeface="Times New Roman" panose="02020603050405020304" pitchFamily="18" charset="0"/>
          </a:endParaRPr>
        </a:p>
      </dgm:t>
    </dgm:pt>
    <dgm:pt modelId="{F9F83031-BE7B-4762-889C-EE2D2949E66D}" type="sibTrans" cxnId="{2274BF1A-AA2F-4487-A617-A61F1B111B65}">
      <dgm:prSet/>
      <dgm:spPr/>
      <dgm:t>
        <a:bodyPr/>
        <a:lstStyle/>
        <a:p>
          <a:endParaRPr lang="es-ES" sz="2400">
            <a:latin typeface="Times New Roman" panose="02020603050405020304" pitchFamily="18" charset="0"/>
            <a:cs typeface="Times New Roman" panose="02020603050405020304" pitchFamily="18" charset="0"/>
          </a:endParaRPr>
        </a:p>
      </dgm:t>
    </dgm:pt>
    <dgm:pt modelId="{800524C5-4176-48B2-A320-A55246D258E6}">
      <dgm:prSet phldrT="[Texto]" custT="1"/>
      <dgm:spPr/>
      <dgm:t>
        <a:bodyPr/>
        <a:lstStyle/>
        <a:p>
          <a:r>
            <a:rPr lang="es-EC" sz="2400" dirty="0" smtClean="0">
              <a:latin typeface="Times New Roman" panose="02020603050405020304" pitchFamily="18" charset="0"/>
              <a:cs typeface="Times New Roman" panose="02020603050405020304" pitchFamily="18" charset="0"/>
            </a:rPr>
            <a:t>La comunidad barrial deberá proteger y cuidar los espacios públicos otorgados por las autoridades locales.</a:t>
          </a:r>
          <a:endParaRPr lang="es-ES" sz="2400" dirty="0">
            <a:latin typeface="Times New Roman" panose="02020603050405020304" pitchFamily="18" charset="0"/>
            <a:cs typeface="Times New Roman" panose="02020603050405020304" pitchFamily="18" charset="0"/>
          </a:endParaRPr>
        </a:p>
      </dgm:t>
    </dgm:pt>
    <dgm:pt modelId="{DCF7CB89-23AD-41A9-BB3B-2E0BC5BA43B1}" type="parTrans" cxnId="{569B1986-16F3-40C3-BE46-B8CE9529EBF9}">
      <dgm:prSet/>
      <dgm:spPr/>
      <dgm:t>
        <a:bodyPr/>
        <a:lstStyle/>
        <a:p>
          <a:endParaRPr lang="es-ES" sz="2400">
            <a:latin typeface="Times New Roman" panose="02020603050405020304" pitchFamily="18" charset="0"/>
            <a:cs typeface="Times New Roman" panose="02020603050405020304" pitchFamily="18" charset="0"/>
          </a:endParaRPr>
        </a:p>
      </dgm:t>
    </dgm:pt>
    <dgm:pt modelId="{DCCBF015-23BF-49BF-A954-4910ED93064F}" type="sibTrans" cxnId="{569B1986-16F3-40C3-BE46-B8CE9529EBF9}">
      <dgm:prSet/>
      <dgm:spPr/>
      <dgm:t>
        <a:bodyPr/>
        <a:lstStyle/>
        <a:p>
          <a:endParaRPr lang="es-ES" sz="2400">
            <a:latin typeface="Times New Roman" panose="02020603050405020304" pitchFamily="18" charset="0"/>
            <a:cs typeface="Times New Roman" panose="02020603050405020304" pitchFamily="18" charset="0"/>
          </a:endParaRPr>
        </a:p>
      </dgm:t>
    </dgm:pt>
    <dgm:pt modelId="{0C62AAC0-027C-4CD8-9733-65A614FFA205}">
      <dgm:prSet phldrT="[Texto]" custT="1"/>
      <dgm:spPr/>
      <dgm:t>
        <a:bodyPr/>
        <a:lstStyle/>
        <a:p>
          <a:r>
            <a:rPr lang="es-EC" sz="2400" dirty="0" smtClean="0">
              <a:latin typeface="Times New Roman" panose="02020603050405020304" pitchFamily="18" charset="0"/>
              <a:cs typeface="Times New Roman" panose="02020603050405020304" pitchFamily="18" charset="0"/>
            </a:rPr>
            <a:t>Creación de actividades de esparcimiento de las comunidades para el uso recreativo de sus habitantes..</a:t>
          </a:r>
          <a:endParaRPr lang="es-ES" sz="2400" dirty="0">
            <a:latin typeface="Times New Roman" panose="02020603050405020304" pitchFamily="18" charset="0"/>
            <a:cs typeface="Times New Roman" panose="02020603050405020304" pitchFamily="18" charset="0"/>
          </a:endParaRPr>
        </a:p>
      </dgm:t>
    </dgm:pt>
    <dgm:pt modelId="{9B86C117-7839-44F6-B1EE-6FEBAB3EED61}" type="parTrans" cxnId="{338FB9CD-589D-49D3-8E71-EEBE7BA0B738}">
      <dgm:prSet/>
      <dgm:spPr/>
      <dgm:t>
        <a:bodyPr/>
        <a:lstStyle/>
        <a:p>
          <a:endParaRPr lang="es-ES" sz="2400">
            <a:latin typeface="Times New Roman" panose="02020603050405020304" pitchFamily="18" charset="0"/>
            <a:cs typeface="Times New Roman" panose="02020603050405020304" pitchFamily="18" charset="0"/>
          </a:endParaRPr>
        </a:p>
      </dgm:t>
    </dgm:pt>
    <dgm:pt modelId="{7567BA13-9C84-4E16-A05C-68F4E8123535}" type="sibTrans" cxnId="{338FB9CD-589D-49D3-8E71-EEBE7BA0B738}">
      <dgm:prSet/>
      <dgm:spPr/>
      <dgm:t>
        <a:bodyPr/>
        <a:lstStyle/>
        <a:p>
          <a:endParaRPr lang="es-ES" sz="2400">
            <a:latin typeface="Times New Roman" panose="02020603050405020304" pitchFamily="18" charset="0"/>
            <a:cs typeface="Times New Roman" panose="02020603050405020304" pitchFamily="18" charset="0"/>
          </a:endParaRPr>
        </a:p>
      </dgm:t>
    </dgm:pt>
    <dgm:pt modelId="{0E0D80EC-792E-4928-BEC4-DDA04CDE85ED}">
      <dgm:prSet phldrT="[Texto]" custT="1"/>
      <dgm:spPr/>
      <dgm:t>
        <a:bodyPr/>
        <a:lstStyle/>
        <a:p>
          <a:r>
            <a:rPr lang="es-EC" sz="2400" dirty="0" smtClean="0">
              <a:latin typeface="Times New Roman" panose="02020603050405020304" pitchFamily="18" charset="0"/>
              <a:cs typeface="Times New Roman" panose="02020603050405020304" pitchFamily="18" charset="0"/>
            </a:rPr>
            <a:t>Sanciones aquellos que inflijan con el bienestar y cuidado de los espacios de recreación y alteren la paz ciudadana.</a:t>
          </a:r>
          <a:endParaRPr lang="es-ES" sz="2400" dirty="0">
            <a:latin typeface="Times New Roman" panose="02020603050405020304" pitchFamily="18" charset="0"/>
            <a:cs typeface="Times New Roman" panose="02020603050405020304" pitchFamily="18" charset="0"/>
          </a:endParaRPr>
        </a:p>
      </dgm:t>
    </dgm:pt>
    <dgm:pt modelId="{F44F627B-9FE0-4A83-9147-6F22E063217C}" type="parTrans" cxnId="{4DC16CE8-A5DE-4B3F-95F4-D272CA6DE6B4}">
      <dgm:prSet/>
      <dgm:spPr/>
      <dgm:t>
        <a:bodyPr/>
        <a:lstStyle/>
        <a:p>
          <a:endParaRPr lang="es-ES" sz="2400">
            <a:latin typeface="Times New Roman" panose="02020603050405020304" pitchFamily="18" charset="0"/>
            <a:cs typeface="Times New Roman" panose="02020603050405020304" pitchFamily="18" charset="0"/>
          </a:endParaRPr>
        </a:p>
      </dgm:t>
    </dgm:pt>
    <dgm:pt modelId="{5784E58D-6C25-475A-99C2-49EB90C55E19}" type="sibTrans" cxnId="{4DC16CE8-A5DE-4B3F-95F4-D272CA6DE6B4}">
      <dgm:prSet/>
      <dgm:spPr/>
      <dgm:t>
        <a:bodyPr/>
        <a:lstStyle/>
        <a:p>
          <a:endParaRPr lang="es-ES" sz="2400">
            <a:latin typeface="Times New Roman" panose="02020603050405020304" pitchFamily="18" charset="0"/>
            <a:cs typeface="Times New Roman" panose="02020603050405020304" pitchFamily="18" charset="0"/>
          </a:endParaRPr>
        </a:p>
      </dgm:t>
    </dgm:pt>
    <dgm:pt modelId="{BE838690-B81B-4032-899D-5760C087E035}" type="pres">
      <dgm:prSet presAssocID="{ADA9BAA4-425C-4942-8FAB-7EE86ED2571E}" presName="vert0" presStyleCnt="0">
        <dgm:presLayoutVars>
          <dgm:dir/>
          <dgm:animOne val="branch"/>
          <dgm:animLvl val="lvl"/>
        </dgm:presLayoutVars>
      </dgm:prSet>
      <dgm:spPr/>
      <dgm:t>
        <a:bodyPr/>
        <a:lstStyle/>
        <a:p>
          <a:endParaRPr lang="es-ES"/>
        </a:p>
      </dgm:t>
    </dgm:pt>
    <dgm:pt modelId="{69317302-19D8-4FE2-A016-3116DAE640EF}" type="pres">
      <dgm:prSet presAssocID="{BA1D8A46-BAA2-4568-BF0D-5DD5D1309ABE}" presName="thickLine" presStyleLbl="alignNode1" presStyleIdx="0" presStyleCnt="1"/>
      <dgm:spPr/>
    </dgm:pt>
    <dgm:pt modelId="{60DB3653-955B-4082-A2A3-7505E8400E61}" type="pres">
      <dgm:prSet presAssocID="{BA1D8A46-BAA2-4568-BF0D-5DD5D1309ABE}" presName="horz1" presStyleCnt="0"/>
      <dgm:spPr/>
    </dgm:pt>
    <dgm:pt modelId="{9C277673-E167-4915-8CBF-4776FE64EBFA}" type="pres">
      <dgm:prSet presAssocID="{BA1D8A46-BAA2-4568-BF0D-5DD5D1309ABE}" presName="tx1" presStyleLbl="revTx" presStyleIdx="0" presStyleCnt="6"/>
      <dgm:spPr/>
      <dgm:t>
        <a:bodyPr/>
        <a:lstStyle/>
        <a:p>
          <a:endParaRPr lang="es-ES"/>
        </a:p>
      </dgm:t>
    </dgm:pt>
    <dgm:pt modelId="{6EACD5F0-495A-47E6-A384-5ED9DAE115F1}" type="pres">
      <dgm:prSet presAssocID="{BA1D8A46-BAA2-4568-BF0D-5DD5D1309ABE}" presName="vert1" presStyleCnt="0"/>
      <dgm:spPr/>
    </dgm:pt>
    <dgm:pt modelId="{7F92812B-9482-48ED-B16F-7ABF41A9F4FC}" type="pres">
      <dgm:prSet presAssocID="{A30D813A-D161-4ACE-87DD-A474F99598CC}" presName="vertSpace2a" presStyleCnt="0"/>
      <dgm:spPr/>
    </dgm:pt>
    <dgm:pt modelId="{1FD5D4EC-6053-41AC-A9DF-85F28C90942B}" type="pres">
      <dgm:prSet presAssocID="{A30D813A-D161-4ACE-87DD-A474F99598CC}" presName="horz2" presStyleCnt="0"/>
      <dgm:spPr/>
    </dgm:pt>
    <dgm:pt modelId="{2C47541B-7BA3-4E52-B83F-E60FAF592C61}" type="pres">
      <dgm:prSet presAssocID="{A30D813A-D161-4ACE-87DD-A474F99598CC}" presName="horzSpace2" presStyleCnt="0"/>
      <dgm:spPr/>
    </dgm:pt>
    <dgm:pt modelId="{0DF1F1D9-31D2-42B5-80EC-0DB9F808517C}" type="pres">
      <dgm:prSet presAssocID="{A30D813A-D161-4ACE-87DD-A474F99598CC}" presName="tx2" presStyleLbl="revTx" presStyleIdx="1" presStyleCnt="6"/>
      <dgm:spPr/>
      <dgm:t>
        <a:bodyPr/>
        <a:lstStyle/>
        <a:p>
          <a:endParaRPr lang="es-ES"/>
        </a:p>
      </dgm:t>
    </dgm:pt>
    <dgm:pt modelId="{E72B103D-12E4-408D-BE6A-D2FD55A37CF1}" type="pres">
      <dgm:prSet presAssocID="{A30D813A-D161-4ACE-87DD-A474F99598CC}" presName="vert2" presStyleCnt="0"/>
      <dgm:spPr/>
    </dgm:pt>
    <dgm:pt modelId="{0DD82F91-85BF-4BA7-9E05-8A4DE544ED45}" type="pres">
      <dgm:prSet presAssocID="{A30D813A-D161-4ACE-87DD-A474F99598CC}" presName="thinLine2b" presStyleLbl="callout" presStyleIdx="0" presStyleCnt="5"/>
      <dgm:spPr/>
    </dgm:pt>
    <dgm:pt modelId="{5C474C70-0637-4366-89A8-93303193A7CF}" type="pres">
      <dgm:prSet presAssocID="{A30D813A-D161-4ACE-87DD-A474F99598CC}" presName="vertSpace2b" presStyleCnt="0"/>
      <dgm:spPr/>
    </dgm:pt>
    <dgm:pt modelId="{70A2CF79-8DB5-497D-96A2-5DA88233ABD3}" type="pres">
      <dgm:prSet presAssocID="{931F8AC8-89AF-4FC2-B539-047D2761269A}" presName="horz2" presStyleCnt="0"/>
      <dgm:spPr/>
    </dgm:pt>
    <dgm:pt modelId="{9B0BAFFA-9E4C-42F3-9510-76C585BED758}" type="pres">
      <dgm:prSet presAssocID="{931F8AC8-89AF-4FC2-B539-047D2761269A}" presName="horzSpace2" presStyleCnt="0"/>
      <dgm:spPr/>
    </dgm:pt>
    <dgm:pt modelId="{7B0E7CDB-DE19-4593-85AE-194A67980CC9}" type="pres">
      <dgm:prSet presAssocID="{931F8AC8-89AF-4FC2-B539-047D2761269A}" presName="tx2" presStyleLbl="revTx" presStyleIdx="2" presStyleCnt="6" custLinFactNeighborX="692" custLinFactNeighborY="-8757"/>
      <dgm:spPr/>
      <dgm:t>
        <a:bodyPr/>
        <a:lstStyle/>
        <a:p>
          <a:endParaRPr lang="es-ES"/>
        </a:p>
      </dgm:t>
    </dgm:pt>
    <dgm:pt modelId="{5045A97D-93B8-423D-911B-C1135FEA5405}" type="pres">
      <dgm:prSet presAssocID="{931F8AC8-89AF-4FC2-B539-047D2761269A}" presName="vert2" presStyleCnt="0"/>
      <dgm:spPr/>
    </dgm:pt>
    <dgm:pt modelId="{9AEFEC20-5B09-49A8-BE35-DFFCE8EBCD0A}" type="pres">
      <dgm:prSet presAssocID="{931F8AC8-89AF-4FC2-B539-047D2761269A}" presName="thinLine2b" presStyleLbl="callout" presStyleIdx="1" presStyleCnt="5"/>
      <dgm:spPr/>
    </dgm:pt>
    <dgm:pt modelId="{8DCFD9FF-2662-4773-81DB-06220A0BBD8C}" type="pres">
      <dgm:prSet presAssocID="{931F8AC8-89AF-4FC2-B539-047D2761269A}" presName="vertSpace2b" presStyleCnt="0"/>
      <dgm:spPr/>
    </dgm:pt>
    <dgm:pt modelId="{1E93CD79-0BB9-4497-B77E-E8830412E347}" type="pres">
      <dgm:prSet presAssocID="{0C62AAC0-027C-4CD8-9733-65A614FFA205}" presName="horz2" presStyleCnt="0"/>
      <dgm:spPr/>
    </dgm:pt>
    <dgm:pt modelId="{CDD7699B-4748-4374-80CE-6449EC4B4E3E}" type="pres">
      <dgm:prSet presAssocID="{0C62AAC0-027C-4CD8-9733-65A614FFA205}" presName="horzSpace2" presStyleCnt="0"/>
      <dgm:spPr/>
    </dgm:pt>
    <dgm:pt modelId="{7CA7EFB6-809D-4398-8866-D944A3FE2780}" type="pres">
      <dgm:prSet presAssocID="{0C62AAC0-027C-4CD8-9733-65A614FFA205}" presName="tx2" presStyleLbl="revTx" presStyleIdx="3" presStyleCnt="6"/>
      <dgm:spPr/>
      <dgm:t>
        <a:bodyPr/>
        <a:lstStyle/>
        <a:p>
          <a:endParaRPr lang="es-ES"/>
        </a:p>
      </dgm:t>
    </dgm:pt>
    <dgm:pt modelId="{E540516B-8294-4423-9F90-87E93F99DB5A}" type="pres">
      <dgm:prSet presAssocID="{0C62AAC0-027C-4CD8-9733-65A614FFA205}" presName="vert2" presStyleCnt="0"/>
      <dgm:spPr/>
    </dgm:pt>
    <dgm:pt modelId="{69923E96-9194-426C-85FF-43FE60E9DEBE}" type="pres">
      <dgm:prSet presAssocID="{0C62AAC0-027C-4CD8-9733-65A614FFA205}" presName="thinLine2b" presStyleLbl="callout" presStyleIdx="2" presStyleCnt="5"/>
      <dgm:spPr/>
    </dgm:pt>
    <dgm:pt modelId="{C5F9B658-FDBF-4F6B-84F0-9FC9DED3E432}" type="pres">
      <dgm:prSet presAssocID="{0C62AAC0-027C-4CD8-9733-65A614FFA205}" presName="vertSpace2b" presStyleCnt="0"/>
      <dgm:spPr/>
    </dgm:pt>
    <dgm:pt modelId="{EDD22501-48E9-41F0-BF71-01EDB654FCB7}" type="pres">
      <dgm:prSet presAssocID="{800524C5-4176-48B2-A320-A55246D258E6}" presName="horz2" presStyleCnt="0"/>
      <dgm:spPr/>
    </dgm:pt>
    <dgm:pt modelId="{EAADD8EE-D980-4A68-88D0-70725DA561F6}" type="pres">
      <dgm:prSet presAssocID="{800524C5-4176-48B2-A320-A55246D258E6}" presName="horzSpace2" presStyleCnt="0"/>
      <dgm:spPr/>
    </dgm:pt>
    <dgm:pt modelId="{9758DBAF-ED8A-4C2C-A1A9-7BA9E7136B54}" type="pres">
      <dgm:prSet presAssocID="{800524C5-4176-48B2-A320-A55246D258E6}" presName="tx2" presStyleLbl="revTx" presStyleIdx="4" presStyleCnt="6"/>
      <dgm:spPr/>
      <dgm:t>
        <a:bodyPr/>
        <a:lstStyle/>
        <a:p>
          <a:endParaRPr lang="es-ES"/>
        </a:p>
      </dgm:t>
    </dgm:pt>
    <dgm:pt modelId="{CDC0F751-B3C7-4625-9CDC-F76C6FE23077}" type="pres">
      <dgm:prSet presAssocID="{800524C5-4176-48B2-A320-A55246D258E6}" presName="vert2" presStyleCnt="0"/>
      <dgm:spPr/>
    </dgm:pt>
    <dgm:pt modelId="{D55B5BB7-D4AB-40DD-8956-4344FF935FDD}" type="pres">
      <dgm:prSet presAssocID="{800524C5-4176-48B2-A320-A55246D258E6}" presName="thinLine2b" presStyleLbl="callout" presStyleIdx="3" presStyleCnt="5"/>
      <dgm:spPr/>
    </dgm:pt>
    <dgm:pt modelId="{72435925-B748-4A3D-B05E-56A494ACBEDC}" type="pres">
      <dgm:prSet presAssocID="{800524C5-4176-48B2-A320-A55246D258E6}" presName="vertSpace2b" presStyleCnt="0"/>
      <dgm:spPr/>
    </dgm:pt>
    <dgm:pt modelId="{28FAAA80-2193-454D-B9F3-CED6EF8BEC88}" type="pres">
      <dgm:prSet presAssocID="{0E0D80EC-792E-4928-BEC4-DDA04CDE85ED}" presName="horz2" presStyleCnt="0"/>
      <dgm:spPr/>
    </dgm:pt>
    <dgm:pt modelId="{9E4375E5-9562-4E6B-84B1-D3BEF4FA478B}" type="pres">
      <dgm:prSet presAssocID="{0E0D80EC-792E-4928-BEC4-DDA04CDE85ED}" presName="horzSpace2" presStyleCnt="0"/>
      <dgm:spPr/>
    </dgm:pt>
    <dgm:pt modelId="{3643D50A-D55C-4E5F-B8B1-AACA386846B5}" type="pres">
      <dgm:prSet presAssocID="{0E0D80EC-792E-4928-BEC4-DDA04CDE85ED}" presName="tx2" presStyleLbl="revTx" presStyleIdx="5" presStyleCnt="6"/>
      <dgm:spPr/>
      <dgm:t>
        <a:bodyPr/>
        <a:lstStyle/>
        <a:p>
          <a:endParaRPr lang="es-ES"/>
        </a:p>
      </dgm:t>
    </dgm:pt>
    <dgm:pt modelId="{0113D79E-027F-46D0-A674-5B81AF4D2B0D}" type="pres">
      <dgm:prSet presAssocID="{0E0D80EC-792E-4928-BEC4-DDA04CDE85ED}" presName="vert2" presStyleCnt="0"/>
      <dgm:spPr/>
    </dgm:pt>
    <dgm:pt modelId="{644F80D2-13A8-4C78-93A9-1B6EA465747A}" type="pres">
      <dgm:prSet presAssocID="{0E0D80EC-792E-4928-BEC4-DDA04CDE85ED}" presName="thinLine2b" presStyleLbl="callout" presStyleIdx="4" presStyleCnt="5"/>
      <dgm:spPr/>
    </dgm:pt>
    <dgm:pt modelId="{4BA4A854-F82A-4CDC-BF0F-FEEA0A506046}" type="pres">
      <dgm:prSet presAssocID="{0E0D80EC-792E-4928-BEC4-DDA04CDE85ED}" presName="vertSpace2b" presStyleCnt="0"/>
      <dgm:spPr/>
    </dgm:pt>
  </dgm:ptLst>
  <dgm:cxnLst>
    <dgm:cxn modelId="{626445D1-217B-4F9A-9C5B-613262B6D68C}" srcId="{BA1D8A46-BAA2-4568-BF0D-5DD5D1309ABE}" destId="{A30D813A-D161-4ACE-87DD-A474F99598CC}" srcOrd="0" destOrd="0" parTransId="{686D787C-AD87-4B6B-8EA4-A8D0C10C8FCC}" sibTransId="{8190B4BA-6009-4CC9-9541-DEBAE27DC7A3}"/>
    <dgm:cxn modelId="{C2890392-D86A-45E0-84B9-CBE7ED44D487}" type="presOf" srcId="{800524C5-4176-48B2-A320-A55246D258E6}" destId="{9758DBAF-ED8A-4C2C-A1A9-7BA9E7136B54}" srcOrd="0" destOrd="0" presId="urn:microsoft.com/office/officeart/2008/layout/LinedList"/>
    <dgm:cxn modelId="{CD04491B-B82C-4E14-B989-ED42154D1460}" type="presOf" srcId="{931F8AC8-89AF-4FC2-B539-047D2761269A}" destId="{7B0E7CDB-DE19-4593-85AE-194A67980CC9}" srcOrd="0" destOrd="0" presId="urn:microsoft.com/office/officeart/2008/layout/LinedList"/>
    <dgm:cxn modelId="{2C3E8C44-1C8C-49E1-9165-0E7D62FC019E}" type="presOf" srcId="{0E0D80EC-792E-4928-BEC4-DDA04CDE85ED}" destId="{3643D50A-D55C-4E5F-B8B1-AACA386846B5}" srcOrd="0" destOrd="0" presId="urn:microsoft.com/office/officeart/2008/layout/LinedList"/>
    <dgm:cxn modelId="{4A9CE1D9-2171-4F32-BB5B-9E679A3A4E28}" type="presOf" srcId="{ADA9BAA4-425C-4942-8FAB-7EE86ED2571E}" destId="{BE838690-B81B-4032-899D-5760C087E035}" srcOrd="0" destOrd="0" presId="urn:microsoft.com/office/officeart/2008/layout/LinedList"/>
    <dgm:cxn modelId="{FD79EF44-DB5A-48E3-A010-33586FCC6AE1}" srcId="{ADA9BAA4-425C-4942-8FAB-7EE86ED2571E}" destId="{BA1D8A46-BAA2-4568-BF0D-5DD5D1309ABE}" srcOrd="0" destOrd="0" parTransId="{049B98D2-D495-45BD-9FCF-E3804682A4AA}" sibTransId="{04421696-44E0-4BB7-ADE6-CB4EDF810C18}"/>
    <dgm:cxn modelId="{3C5E936C-99AF-4986-A781-6FBE8523116E}" type="presOf" srcId="{A30D813A-D161-4ACE-87DD-A474F99598CC}" destId="{0DF1F1D9-31D2-42B5-80EC-0DB9F808517C}" srcOrd="0" destOrd="0" presId="urn:microsoft.com/office/officeart/2008/layout/LinedList"/>
    <dgm:cxn modelId="{B843B0C7-613E-46E4-9A85-CC251B7AF83D}" type="presOf" srcId="{0C62AAC0-027C-4CD8-9733-65A614FFA205}" destId="{7CA7EFB6-809D-4398-8866-D944A3FE2780}" srcOrd="0" destOrd="0" presId="urn:microsoft.com/office/officeart/2008/layout/LinedList"/>
    <dgm:cxn modelId="{338FB9CD-589D-49D3-8E71-EEBE7BA0B738}" srcId="{BA1D8A46-BAA2-4568-BF0D-5DD5D1309ABE}" destId="{0C62AAC0-027C-4CD8-9733-65A614FFA205}" srcOrd="2" destOrd="0" parTransId="{9B86C117-7839-44F6-B1EE-6FEBAB3EED61}" sibTransId="{7567BA13-9C84-4E16-A05C-68F4E8123535}"/>
    <dgm:cxn modelId="{2274BF1A-AA2F-4487-A617-A61F1B111B65}" srcId="{BA1D8A46-BAA2-4568-BF0D-5DD5D1309ABE}" destId="{931F8AC8-89AF-4FC2-B539-047D2761269A}" srcOrd="1" destOrd="0" parTransId="{C73BC8EF-0EA4-4D13-A18E-ED9F26E4EFBC}" sibTransId="{F9F83031-BE7B-4762-889C-EE2D2949E66D}"/>
    <dgm:cxn modelId="{4DC16CE8-A5DE-4B3F-95F4-D272CA6DE6B4}" srcId="{BA1D8A46-BAA2-4568-BF0D-5DD5D1309ABE}" destId="{0E0D80EC-792E-4928-BEC4-DDA04CDE85ED}" srcOrd="4" destOrd="0" parTransId="{F44F627B-9FE0-4A83-9147-6F22E063217C}" sibTransId="{5784E58D-6C25-475A-99C2-49EB90C55E19}"/>
    <dgm:cxn modelId="{569B1986-16F3-40C3-BE46-B8CE9529EBF9}" srcId="{BA1D8A46-BAA2-4568-BF0D-5DD5D1309ABE}" destId="{800524C5-4176-48B2-A320-A55246D258E6}" srcOrd="3" destOrd="0" parTransId="{DCF7CB89-23AD-41A9-BB3B-2E0BC5BA43B1}" sibTransId="{DCCBF015-23BF-49BF-A954-4910ED93064F}"/>
    <dgm:cxn modelId="{DEE54A4E-8187-4FAA-908E-38C43BEA624C}" type="presOf" srcId="{BA1D8A46-BAA2-4568-BF0D-5DD5D1309ABE}" destId="{9C277673-E167-4915-8CBF-4776FE64EBFA}" srcOrd="0" destOrd="0" presId="urn:microsoft.com/office/officeart/2008/layout/LinedList"/>
    <dgm:cxn modelId="{E4952BFE-F021-4AD1-BBAC-12E0B10E1CA0}" type="presParOf" srcId="{BE838690-B81B-4032-899D-5760C087E035}" destId="{69317302-19D8-4FE2-A016-3116DAE640EF}" srcOrd="0" destOrd="0" presId="urn:microsoft.com/office/officeart/2008/layout/LinedList"/>
    <dgm:cxn modelId="{CD3CF671-460C-49F7-B086-3E1A864981F7}" type="presParOf" srcId="{BE838690-B81B-4032-899D-5760C087E035}" destId="{60DB3653-955B-4082-A2A3-7505E8400E61}" srcOrd="1" destOrd="0" presId="urn:microsoft.com/office/officeart/2008/layout/LinedList"/>
    <dgm:cxn modelId="{468B37BE-459F-4458-BB39-FFE070E0A853}" type="presParOf" srcId="{60DB3653-955B-4082-A2A3-7505E8400E61}" destId="{9C277673-E167-4915-8CBF-4776FE64EBFA}" srcOrd="0" destOrd="0" presId="urn:microsoft.com/office/officeart/2008/layout/LinedList"/>
    <dgm:cxn modelId="{BEEA8748-1058-46B4-B97D-F0C2C09B2257}" type="presParOf" srcId="{60DB3653-955B-4082-A2A3-7505E8400E61}" destId="{6EACD5F0-495A-47E6-A384-5ED9DAE115F1}" srcOrd="1" destOrd="0" presId="urn:microsoft.com/office/officeart/2008/layout/LinedList"/>
    <dgm:cxn modelId="{269DA418-F1F8-4C77-9088-6DF4E6E2056B}" type="presParOf" srcId="{6EACD5F0-495A-47E6-A384-5ED9DAE115F1}" destId="{7F92812B-9482-48ED-B16F-7ABF41A9F4FC}" srcOrd="0" destOrd="0" presId="urn:microsoft.com/office/officeart/2008/layout/LinedList"/>
    <dgm:cxn modelId="{520B3520-535B-47EA-90A4-71751190201F}" type="presParOf" srcId="{6EACD5F0-495A-47E6-A384-5ED9DAE115F1}" destId="{1FD5D4EC-6053-41AC-A9DF-85F28C90942B}" srcOrd="1" destOrd="0" presId="urn:microsoft.com/office/officeart/2008/layout/LinedList"/>
    <dgm:cxn modelId="{99F074A5-CDA0-46A9-9B91-BF935D482988}" type="presParOf" srcId="{1FD5D4EC-6053-41AC-A9DF-85F28C90942B}" destId="{2C47541B-7BA3-4E52-B83F-E60FAF592C61}" srcOrd="0" destOrd="0" presId="urn:microsoft.com/office/officeart/2008/layout/LinedList"/>
    <dgm:cxn modelId="{1C4E2DC3-8527-440D-A92F-6B34A5DF7BD5}" type="presParOf" srcId="{1FD5D4EC-6053-41AC-A9DF-85F28C90942B}" destId="{0DF1F1D9-31D2-42B5-80EC-0DB9F808517C}" srcOrd="1" destOrd="0" presId="urn:microsoft.com/office/officeart/2008/layout/LinedList"/>
    <dgm:cxn modelId="{1A7F4D70-120E-4FFC-B742-96A3998C7075}" type="presParOf" srcId="{1FD5D4EC-6053-41AC-A9DF-85F28C90942B}" destId="{E72B103D-12E4-408D-BE6A-D2FD55A37CF1}" srcOrd="2" destOrd="0" presId="urn:microsoft.com/office/officeart/2008/layout/LinedList"/>
    <dgm:cxn modelId="{F54F76DA-7B7B-4D6F-B1FA-A2EB8FEF0EBE}" type="presParOf" srcId="{6EACD5F0-495A-47E6-A384-5ED9DAE115F1}" destId="{0DD82F91-85BF-4BA7-9E05-8A4DE544ED45}" srcOrd="2" destOrd="0" presId="urn:microsoft.com/office/officeart/2008/layout/LinedList"/>
    <dgm:cxn modelId="{9F6F6B36-BA2A-4760-9414-3F06E84251CD}" type="presParOf" srcId="{6EACD5F0-495A-47E6-A384-5ED9DAE115F1}" destId="{5C474C70-0637-4366-89A8-93303193A7CF}" srcOrd="3" destOrd="0" presId="urn:microsoft.com/office/officeart/2008/layout/LinedList"/>
    <dgm:cxn modelId="{E4D8FA58-1331-4957-B776-D59C0199D7BD}" type="presParOf" srcId="{6EACD5F0-495A-47E6-A384-5ED9DAE115F1}" destId="{70A2CF79-8DB5-497D-96A2-5DA88233ABD3}" srcOrd="4" destOrd="0" presId="urn:microsoft.com/office/officeart/2008/layout/LinedList"/>
    <dgm:cxn modelId="{E9D4E536-365A-4164-8DE2-C95B0C23E5F8}" type="presParOf" srcId="{70A2CF79-8DB5-497D-96A2-5DA88233ABD3}" destId="{9B0BAFFA-9E4C-42F3-9510-76C585BED758}" srcOrd="0" destOrd="0" presId="urn:microsoft.com/office/officeart/2008/layout/LinedList"/>
    <dgm:cxn modelId="{CFB87EEC-08F5-4BFD-BF40-ADB8E315C92B}" type="presParOf" srcId="{70A2CF79-8DB5-497D-96A2-5DA88233ABD3}" destId="{7B0E7CDB-DE19-4593-85AE-194A67980CC9}" srcOrd="1" destOrd="0" presId="urn:microsoft.com/office/officeart/2008/layout/LinedList"/>
    <dgm:cxn modelId="{6CB1E5EA-A191-40B7-9E3C-0A7261E7B71A}" type="presParOf" srcId="{70A2CF79-8DB5-497D-96A2-5DA88233ABD3}" destId="{5045A97D-93B8-423D-911B-C1135FEA5405}" srcOrd="2" destOrd="0" presId="urn:microsoft.com/office/officeart/2008/layout/LinedList"/>
    <dgm:cxn modelId="{AFAF09DF-519E-4AE1-8E70-A3C992956A4D}" type="presParOf" srcId="{6EACD5F0-495A-47E6-A384-5ED9DAE115F1}" destId="{9AEFEC20-5B09-49A8-BE35-DFFCE8EBCD0A}" srcOrd="5" destOrd="0" presId="urn:microsoft.com/office/officeart/2008/layout/LinedList"/>
    <dgm:cxn modelId="{75F71E12-02EE-489F-81B6-E73B149CFF37}" type="presParOf" srcId="{6EACD5F0-495A-47E6-A384-5ED9DAE115F1}" destId="{8DCFD9FF-2662-4773-81DB-06220A0BBD8C}" srcOrd="6" destOrd="0" presId="urn:microsoft.com/office/officeart/2008/layout/LinedList"/>
    <dgm:cxn modelId="{BFD062CD-750D-46B1-8ADC-D7F50D6FBCB4}" type="presParOf" srcId="{6EACD5F0-495A-47E6-A384-5ED9DAE115F1}" destId="{1E93CD79-0BB9-4497-B77E-E8830412E347}" srcOrd="7" destOrd="0" presId="urn:microsoft.com/office/officeart/2008/layout/LinedList"/>
    <dgm:cxn modelId="{285C5A45-69E5-484A-BE3F-CD3783C07719}" type="presParOf" srcId="{1E93CD79-0BB9-4497-B77E-E8830412E347}" destId="{CDD7699B-4748-4374-80CE-6449EC4B4E3E}" srcOrd="0" destOrd="0" presId="urn:microsoft.com/office/officeart/2008/layout/LinedList"/>
    <dgm:cxn modelId="{D9D2703C-7583-47AB-99A2-2EDF9D691E6E}" type="presParOf" srcId="{1E93CD79-0BB9-4497-B77E-E8830412E347}" destId="{7CA7EFB6-809D-4398-8866-D944A3FE2780}" srcOrd="1" destOrd="0" presId="urn:microsoft.com/office/officeart/2008/layout/LinedList"/>
    <dgm:cxn modelId="{FD226B2D-C8EF-4703-A2DB-FED497585E6D}" type="presParOf" srcId="{1E93CD79-0BB9-4497-B77E-E8830412E347}" destId="{E540516B-8294-4423-9F90-87E93F99DB5A}" srcOrd="2" destOrd="0" presId="urn:microsoft.com/office/officeart/2008/layout/LinedList"/>
    <dgm:cxn modelId="{0FF8391E-77E6-4056-8ACD-B73CA3E009EE}" type="presParOf" srcId="{6EACD5F0-495A-47E6-A384-5ED9DAE115F1}" destId="{69923E96-9194-426C-85FF-43FE60E9DEBE}" srcOrd="8" destOrd="0" presId="urn:microsoft.com/office/officeart/2008/layout/LinedList"/>
    <dgm:cxn modelId="{03ADF940-02E1-41A4-A0EB-63C405A40B8E}" type="presParOf" srcId="{6EACD5F0-495A-47E6-A384-5ED9DAE115F1}" destId="{C5F9B658-FDBF-4F6B-84F0-9FC9DED3E432}" srcOrd="9" destOrd="0" presId="urn:microsoft.com/office/officeart/2008/layout/LinedList"/>
    <dgm:cxn modelId="{1B2977F1-CADE-4DD3-823F-4AE2E7AA204E}" type="presParOf" srcId="{6EACD5F0-495A-47E6-A384-5ED9DAE115F1}" destId="{EDD22501-48E9-41F0-BF71-01EDB654FCB7}" srcOrd="10" destOrd="0" presId="urn:microsoft.com/office/officeart/2008/layout/LinedList"/>
    <dgm:cxn modelId="{D1356453-9EB5-4D3B-B7C9-25B018C7446F}" type="presParOf" srcId="{EDD22501-48E9-41F0-BF71-01EDB654FCB7}" destId="{EAADD8EE-D980-4A68-88D0-70725DA561F6}" srcOrd="0" destOrd="0" presId="urn:microsoft.com/office/officeart/2008/layout/LinedList"/>
    <dgm:cxn modelId="{D3380AD7-D1C5-4AB2-923D-C0AB62A03223}" type="presParOf" srcId="{EDD22501-48E9-41F0-BF71-01EDB654FCB7}" destId="{9758DBAF-ED8A-4C2C-A1A9-7BA9E7136B54}" srcOrd="1" destOrd="0" presId="urn:microsoft.com/office/officeart/2008/layout/LinedList"/>
    <dgm:cxn modelId="{2D95145C-E2E1-4E6C-B8F6-87A6635EF90A}" type="presParOf" srcId="{EDD22501-48E9-41F0-BF71-01EDB654FCB7}" destId="{CDC0F751-B3C7-4625-9CDC-F76C6FE23077}" srcOrd="2" destOrd="0" presId="urn:microsoft.com/office/officeart/2008/layout/LinedList"/>
    <dgm:cxn modelId="{BDAECB9E-6D29-4BF0-9C2D-AA2C4E68951F}" type="presParOf" srcId="{6EACD5F0-495A-47E6-A384-5ED9DAE115F1}" destId="{D55B5BB7-D4AB-40DD-8956-4344FF935FDD}" srcOrd="11" destOrd="0" presId="urn:microsoft.com/office/officeart/2008/layout/LinedList"/>
    <dgm:cxn modelId="{2CE3337A-E332-4DB7-80E9-E29437A75491}" type="presParOf" srcId="{6EACD5F0-495A-47E6-A384-5ED9DAE115F1}" destId="{72435925-B748-4A3D-B05E-56A494ACBEDC}" srcOrd="12" destOrd="0" presId="urn:microsoft.com/office/officeart/2008/layout/LinedList"/>
    <dgm:cxn modelId="{EB293F92-C307-4F34-8C3B-D5366815B02F}" type="presParOf" srcId="{6EACD5F0-495A-47E6-A384-5ED9DAE115F1}" destId="{28FAAA80-2193-454D-B9F3-CED6EF8BEC88}" srcOrd="13" destOrd="0" presId="urn:microsoft.com/office/officeart/2008/layout/LinedList"/>
    <dgm:cxn modelId="{3E2AD168-610A-45FD-8427-E47DC5980591}" type="presParOf" srcId="{28FAAA80-2193-454D-B9F3-CED6EF8BEC88}" destId="{9E4375E5-9562-4E6B-84B1-D3BEF4FA478B}" srcOrd="0" destOrd="0" presId="urn:microsoft.com/office/officeart/2008/layout/LinedList"/>
    <dgm:cxn modelId="{3CB4F8F2-7724-49D0-B6BD-4DBF5B86D93C}" type="presParOf" srcId="{28FAAA80-2193-454D-B9F3-CED6EF8BEC88}" destId="{3643D50A-D55C-4E5F-B8B1-AACA386846B5}" srcOrd="1" destOrd="0" presId="urn:microsoft.com/office/officeart/2008/layout/LinedList"/>
    <dgm:cxn modelId="{76F858D3-6944-4EB1-B1F2-0787F334DCB7}" type="presParOf" srcId="{28FAAA80-2193-454D-B9F3-CED6EF8BEC88}" destId="{0113D79E-027F-46D0-A674-5B81AF4D2B0D}" srcOrd="2" destOrd="0" presId="urn:microsoft.com/office/officeart/2008/layout/LinedList"/>
    <dgm:cxn modelId="{22BB5C54-254A-40B5-8FC6-7AA8ECEB2BD9}" type="presParOf" srcId="{6EACD5F0-495A-47E6-A384-5ED9DAE115F1}" destId="{644F80D2-13A8-4C78-93A9-1B6EA465747A}" srcOrd="14" destOrd="0" presId="urn:microsoft.com/office/officeart/2008/layout/LinedList"/>
    <dgm:cxn modelId="{8F529231-760B-40EB-9E2D-D611E3D8FE9C}" type="presParOf" srcId="{6EACD5F0-495A-47E6-A384-5ED9DAE115F1}" destId="{4BA4A854-F82A-4CDC-BF0F-FEEA0A506046}"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27734-31AA-4CF3-95FE-CA29CE206A60}" type="doc">
      <dgm:prSet loTypeId="urn:microsoft.com/office/officeart/2005/8/layout/cycle1" loCatId="cycle" qsTypeId="urn:microsoft.com/office/officeart/2005/8/quickstyle/simple5" qsCatId="simple" csTypeId="urn:microsoft.com/office/officeart/2005/8/colors/colorful3" csCatId="colorful" phldr="1"/>
      <dgm:spPr/>
      <dgm:t>
        <a:bodyPr/>
        <a:lstStyle/>
        <a:p>
          <a:endParaRPr lang="es-EC"/>
        </a:p>
      </dgm:t>
    </dgm:pt>
    <dgm:pt modelId="{295FE5E3-A973-4C6E-AB6F-E50EDD2837DE}">
      <dgm:prSet phldrT="[Texto]"/>
      <dgm:spPr/>
      <dgm:t>
        <a:bodyPr/>
        <a:lstStyle/>
        <a:p>
          <a:r>
            <a:rPr lang="es-EC" dirty="0"/>
            <a:t>El crimen ha tenido una gran influencia a través de la historia por todo el mundo.</a:t>
          </a:r>
        </a:p>
      </dgm:t>
    </dgm:pt>
    <dgm:pt modelId="{6D52C3A7-5318-4386-ABE0-37088FC99F9A}" type="parTrans" cxnId="{9845011F-7E70-4717-B4A3-D9A4563845AF}">
      <dgm:prSet/>
      <dgm:spPr/>
      <dgm:t>
        <a:bodyPr/>
        <a:lstStyle/>
        <a:p>
          <a:endParaRPr lang="es-EC"/>
        </a:p>
      </dgm:t>
    </dgm:pt>
    <dgm:pt modelId="{6FE62CB6-D6CB-494D-BD7C-5773D8E6DCF0}" type="sibTrans" cxnId="{9845011F-7E70-4717-B4A3-D9A4563845AF}">
      <dgm:prSet/>
      <dgm:spPr/>
      <dgm:t>
        <a:bodyPr/>
        <a:lstStyle/>
        <a:p>
          <a:endParaRPr lang="es-EC"/>
        </a:p>
      </dgm:t>
    </dgm:pt>
    <dgm:pt modelId="{37DAA91A-9DA5-497D-855B-93DA74CB7E4B}">
      <dgm:prSet phldrT="[Texto]"/>
      <dgm:spPr/>
      <dgm:t>
        <a:bodyPr/>
        <a:lstStyle/>
        <a:p>
          <a:r>
            <a:rPr lang="es-EC" dirty="0"/>
            <a:t>Por lo cual pretendemos analizar la incidencia que ha tenido en la economía de la de las tres principales ciudades del Ecuador</a:t>
          </a:r>
        </a:p>
      </dgm:t>
    </dgm:pt>
    <dgm:pt modelId="{44A7B519-A3F8-4178-8130-5107203B8BE2}" type="parTrans" cxnId="{2C0D5794-EAD3-4391-AD74-12BCFDA86512}">
      <dgm:prSet/>
      <dgm:spPr/>
      <dgm:t>
        <a:bodyPr/>
        <a:lstStyle/>
        <a:p>
          <a:endParaRPr lang="es-EC"/>
        </a:p>
      </dgm:t>
    </dgm:pt>
    <dgm:pt modelId="{6FA68D8B-E2AC-4EE7-8F9B-2B268A2514CF}" type="sibTrans" cxnId="{2C0D5794-EAD3-4391-AD74-12BCFDA86512}">
      <dgm:prSet/>
      <dgm:spPr/>
      <dgm:t>
        <a:bodyPr/>
        <a:lstStyle/>
        <a:p>
          <a:endParaRPr lang="es-EC"/>
        </a:p>
      </dgm:t>
    </dgm:pt>
    <dgm:pt modelId="{C672FBA0-0DDD-42A4-8641-491861204FA6}">
      <dgm:prSet phldrT="[Texto]"/>
      <dgm:spPr/>
      <dgm:t>
        <a:bodyPr/>
        <a:lstStyle/>
        <a:p>
          <a:r>
            <a:rPr lang="es-EC" dirty="0"/>
            <a:t>Con la finalidad de poder aminorar el impacto que se está generando en el país</a:t>
          </a:r>
          <a:r>
            <a:rPr lang="es-EC"/>
            <a:t>, </a:t>
          </a:r>
          <a:endParaRPr lang="es-EC" dirty="0"/>
        </a:p>
      </dgm:t>
    </dgm:pt>
    <dgm:pt modelId="{EF15D3DC-38FC-4742-9FCD-3199FDDD4B62}" type="parTrans" cxnId="{463FD183-120B-441A-A916-E9589C37043F}">
      <dgm:prSet/>
      <dgm:spPr/>
      <dgm:t>
        <a:bodyPr/>
        <a:lstStyle/>
        <a:p>
          <a:endParaRPr lang="es-EC"/>
        </a:p>
      </dgm:t>
    </dgm:pt>
    <dgm:pt modelId="{21791CD1-88FB-47ED-B89A-80325430DF60}" type="sibTrans" cxnId="{463FD183-120B-441A-A916-E9589C37043F}">
      <dgm:prSet/>
      <dgm:spPr/>
      <dgm:t>
        <a:bodyPr/>
        <a:lstStyle/>
        <a:p>
          <a:endParaRPr lang="es-EC"/>
        </a:p>
      </dgm:t>
    </dgm:pt>
    <dgm:pt modelId="{B6D945AA-D84D-4BF5-BC77-F9B35573E553}">
      <dgm:prSet phldrT="[Texto]"/>
      <dgm:spPr/>
      <dgm:t>
        <a:bodyPr/>
        <a:lstStyle/>
        <a:p>
          <a:r>
            <a:rPr lang="es-EC" dirty="0"/>
            <a:t>Analizar los factores que tienen mayor incidencia en las personas para recurrir a realizar estas actividades</a:t>
          </a:r>
        </a:p>
      </dgm:t>
    </dgm:pt>
    <dgm:pt modelId="{E876E746-02A5-4A17-BDFD-E67CC0D6BC7B}" type="parTrans" cxnId="{058654D6-67BC-4E56-9D72-F5229040D807}">
      <dgm:prSet/>
      <dgm:spPr/>
      <dgm:t>
        <a:bodyPr/>
        <a:lstStyle/>
        <a:p>
          <a:endParaRPr lang="es-EC"/>
        </a:p>
      </dgm:t>
    </dgm:pt>
    <dgm:pt modelId="{4648FFA9-EBF8-46EA-B752-AA070D53D19A}" type="sibTrans" cxnId="{058654D6-67BC-4E56-9D72-F5229040D807}">
      <dgm:prSet/>
      <dgm:spPr/>
      <dgm:t>
        <a:bodyPr/>
        <a:lstStyle/>
        <a:p>
          <a:endParaRPr lang="es-EC"/>
        </a:p>
      </dgm:t>
    </dgm:pt>
    <dgm:pt modelId="{CA804F5D-2B67-4586-917D-0DB40F4E0B64}" type="pres">
      <dgm:prSet presAssocID="{1E527734-31AA-4CF3-95FE-CA29CE206A60}" presName="cycle" presStyleCnt="0">
        <dgm:presLayoutVars>
          <dgm:dir/>
          <dgm:resizeHandles val="exact"/>
        </dgm:presLayoutVars>
      </dgm:prSet>
      <dgm:spPr/>
      <dgm:t>
        <a:bodyPr/>
        <a:lstStyle/>
        <a:p>
          <a:endParaRPr lang="es-ES"/>
        </a:p>
      </dgm:t>
    </dgm:pt>
    <dgm:pt modelId="{05ED8E74-B1F2-412F-BF33-16F2717A2875}" type="pres">
      <dgm:prSet presAssocID="{295FE5E3-A973-4C6E-AB6F-E50EDD2837DE}" presName="dummy" presStyleCnt="0"/>
      <dgm:spPr/>
    </dgm:pt>
    <dgm:pt modelId="{905B06B3-C95F-4268-8E9A-DAD4376477D5}" type="pres">
      <dgm:prSet presAssocID="{295FE5E3-A973-4C6E-AB6F-E50EDD2837DE}" presName="node" presStyleLbl="revTx" presStyleIdx="0" presStyleCnt="4">
        <dgm:presLayoutVars>
          <dgm:bulletEnabled val="1"/>
        </dgm:presLayoutVars>
      </dgm:prSet>
      <dgm:spPr/>
      <dgm:t>
        <a:bodyPr/>
        <a:lstStyle/>
        <a:p>
          <a:endParaRPr lang="es-ES"/>
        </a:p>
      </dgm:t>
    </dgm:pt>
    <dgm:pt modelId="{AB065E4C-5187-49AA-A2BB-3FAAAE54240D}" type="pres">
      <dgm:prSet presAssocID="{6FE62CB6-D6CB-494D-BD7C-5773D8E6DCF0}" presName="sibTrans" presStyleLbl="node1" presStyleIdx="0" presStyleCnt="4"/>
      <dgm:spPr/>
      <dgm:t>
        <a:bodyPr/>
        <a:lstStyle/>
        <a:p>
          <a:endParaRPr lang="es-ES"/>
        </a:p>
      </dgm:t>
    </dgm:pt>
    <dgm:pt modelId="{CEE7C75B-2D7F-45E6-8D99-1B7112B3EF13}" type="pres">
      <dgm:prSet presAssocID="{37DAA91A-9DA5-497D-855B-93DA74CB7E4B}" presName="dummy" presStyleCnt="0"/>
      <dgm:spPr/>
    </dgm:pt>
    <dgm:pt modelId="{B77FF787-276F-4FE9-BC3B-313CC2F47F9C}" type="pres">
      <dgm:prSet presAssocID="{37DAA91A-9DA5-497D-855B-93DA74CB7E4B}" presName="node" presStyleLbl="revTx" presStyleIdx="1" presStyleCnt="4">
        <dgm:presLayoutVars>
          <dgm:bulletEnabled val="1"/>
        </dgm:presLayoutVars>
      </dgm:prSet>
      <dgm:spPr/>
      <dgm:t>
        <a:bodyPr/>
        <a:lstStyle/>
        <a:p>
          <a:endParaRPr lang="es-ES"/>
        </a:p>
      </dgm:t>
    </dgm:pt>
    <dgm:pt modelId="{16D42BAA-E9FE-48F4-B66F-254D9081D941}" type="pres">
      <dgm:prSet presAssocID="{6FA68D8B-E2AC-4EE7-8F9B-2B268A2514CF}" presName="sibTrans" presStyleLbl="node1" presStyleIdx="1" presStyleCnt="4"/>
      <dgm:spPr/>
      <dgm:t>
        <a:bodyPr/>
        <a:lstStyle/>
        <a:p>
          <a:endParaRPr lang="es-ES"/>
        </a:p>
      </dgm:t>
    </dgm:pt>
    <dgm:pt modelId="{3430A283-031F-4A68-ACC3-D29A64A52E18}" type="pres">
      <dgm:prSet presAssocID="{C672FBA0-0DDD-42A4-8641-491861204FA6}" presName="dummy" presStyleCnt="0"/>
      <dgm:spPr/>
    </dgm:pt>
    <dgm:pt modelId="{763EC339-C6EA-4BAF-A5F2-7528F4620E41}" type="pres">
      <dgm:prSet presAssocID="{C672FBA0-0DDD-42A4-8641-491861204FA6}" presName="node" presStyleLbl="revTx" presStyleIdx="2" presStyleCnt="4">
        <dgm:presLayoutVars>
          <dgm:bulletEnabled val="1"/>
        </dgm:presLayoutVars>
      </dgm:prSet>
      <dgm:spPr/>
      <dgm:t>
        <a:bodyPr/>
        <a:lstStyle/>
        <a:p>
          <a:endParaRPr lang="es-ES"/>
        </a:p>
      </dgm:t>
    </dgm:pt>
    <dgm:pt modelId="{D5A5A9B4-15CD-4227-BD39-D6780E135F0F}" type="pres">
      <dgm:prSet presAssocID="{21791CD1-88FB-47ED-B89A-80325430DF60}" presName="sibTrans" presStyleLbl="node1" presStyleIdx="2" presStyleCnt="4"/>
      <dgm:spPr/>
      <dgm:t>
        <a:bodyPr/>
        <a:lstStyle/>
        <a:p>
          <a:endParaRPr lang="es-ES"/>
        </a:p>
      </dgm:t>
    </dgm:pt>
    <dgm:pt modelId="{5F43F1F0-D3D6-43A6-902B-D818536E6296}" type="pres">
      <dgm:prSet presAssocID="{B6D945AA-D84D-4BF5-BC77-F9B35573E553}" presName="dummy" presStyleCnt="0"/>
      <dgm:spPr/>
    </dgm:pt>
    <dgm:pt modelId="{C0AFF39D-2A20-4A93-8544-FAA1A38BCDCD}" type="pres">
      <dgm:prSet presAssocID="{B6D945AA-D84D-4BF5-BC77-F9B35573E553}" presName="node" presStyleLbl="revTx" presStyleIdx="3" presStyleCnt="4">
        <dgm:presLayoutVars>
          <dgm:bulletEnabled val="1"/>
        </dgm:presLayoutVars>
      </dgm:prSet>
      <dgm:spPr/>
      <dgm:t>
        <a:bodyPr/>
        <a:lstStyle/>
        <a:p>
          <a:endParaRPr lang="es-ES"/>
        </a:p>
      </dgm:t>
    </dgm:pt>
    <dgm:pt modelId="{0F75195B-912A-4372-BAA0-6AFB23BC7B14}" type="pres">
      <dgm:prSet presAssocID="{4648FFA9-EBF8-46EA-B752-AA070D53D19A}" presName="sibTrans" presStyleLbl="node1" presStyleIdx="3" presStyleCnt="4"/>
      <dgm:spPr/>
      <dgm:t>
        <a:bodyPr/>
        <a:lstStyle/>
        <a:p>
          <a:endParaRPr lang="es-ES"/>
        </a:p>
      </dgm:t>
    </dgm:pt>
  </dgm:ptLst>
  <dgm:cxnLst>
    <dgm:cxn modelId="{9845011F-7E70-4717-B4A3-D9A4563845AF}" srcId="{1E527734-31AA-4CF3-95FE-CA29CE206A60}" destId="{295FE5E3-A973-4C6E-AB6F-E50EDD2837DE}" srcOrd="0" destOrd="0" parTransId="{6D52C3A7-5318-4386-ABE0-37088FC99F9A}" sibTransId="{6FE62CB6-D6CB-494D-BD7C-5773D8E6DCF0}"/>
    <dgm:cxn modelId="{EABAA695-82F8-41F3-9137-14170836F9BB}" type="presOf" srcId="{B6D945AA-D84D-4BF5-BC77-F9B35573E553}" destId="{C0AFF39D-2A20-4A93-8544-FAA1A38BCDCD}" srcOrd="0" destOrd="0" presId="urn:microsoft.com/office/officeart/2005/8/layout/cycle1"/>
    <dgm:cxn modelId="{934D7869-BB3A-4A4E-B01A-19E2CB678AB5}" type="presOf" srcId="{295FE5E3-A973-4C6E-AB6F-E50EDD2837DE}" destId="{905B06B3-C95F-4268-8E9A-DAD4376477D5}" srcOrd="0" destOrd="0" presId="urn:microsoft.com/office/officeart/2005/8/layout/cycle1"/>
    <dgm:cxn modelId="{CF7D404D-D97A-425D-B647-4830262302DD}" type="presOf" srcId="{6FE62CB6-D6CB-494D-BD7C-5773D8E6DCF0}" destId="{AB065E4C-5187-49AA-A2BB-3FAAAE54240D}" srcOrd="0" destOrd="0" presId="urn:microsoft.com/office/officeart/2005/8/layout/cycle1"/>
    <dgm:cxn modelId="{059566FE-8F61-4D9C-B241-2D673A0C1916}" type="presOf" srcId="{6FA68D8B-E2AC-4EE7-8F9B-2B268A2514CF}" destId="{16D42BAA-E9FE-48F4-B66F-254D9081D941}" srcOrd="0" destOrd="0" presId="urn:microsoft.com/office/officeart/2005/8/layout/cycle1"/>
    <dgm:cxn modelId="{463FD183-120B-441A-A916-E9589C37043F}" srcId="{1E527734-31AA-4CF3-95FE-CA29CE206A60}" destId="{C672FBA0-0DDD-42A4-8641-491861204FA6}" srcOrd="2" destOrd="0" parTransId="{EF15D3DC-38FC-4742-9FCD-3199FDDD4B62}" sibTransId="{21791CD1-88FB-47ED-B89A-80325430DF60}"/>
    <dgm:cxn modelId="{2C0D5794-EAD3-4391-AD74-12BCFDA86512}" srcId="{1E527734-31AA-4CF3-95FE-CA29CE206A60}" destId="{37DAA91A-9DA5-497D-855B-93DA74CB7E4B}" srcOrd="1" destOrd="0" parTransId="{44A7B519-A3F8-4178-8130-5107203B8BE2}" sibTransId="{6FA68D8B-E2AC-4EE7-8F9B-2B268A2514CF}"/>
    <dgm:cxn modelId="{74ADBA17-46E8-4FA4-AFC0-437B769B5B83}" type="presOf" srcId="{C672FBA0-0DDD-42A4-8641-491861204FA6}" destId="{763EC339-C6EA-4BAF-A5F2-7528F4620E41}" srcOrd="0" destOrd="0" presId="urn:microsoft.com/office/officeart/2005/8/layout/cycle1"/>
    <dgm:cxn modelId="{4725E273-04D4-4684-B824-11F230882B46}" type="presOf" srcId="{21791CD1-88FB-47ED-B89A-80325430DF60}" destId="{D5A5A9B4-15CD-4227-BD39-D6780E135F0F}" srcOrd="0" destOrd="0" presId="urn:microsoft.com/office/officeart/2005/8/layout/cycle1"/>
    <dgm:cxn modelId="{058654D6-67BC-4E56-9D72-F5229040D807}" srcId="{1E527734-31AA-4CF3-95FE-CA29CE206A60}" destId="{B6D945AA-D84D-4BF5-BC77-F9B35573E553}" srcOrd="3" destOrd="0" parTransId="{E876E746-02A5-4A17-BDFD-E67CC0D6BC7B}" sibTransId="{4648FFA9-EBF8-46EA-B752-AA070D53D19A}"/>
    <dgm:cxn modelId="{4B63A540-309D-4228-A4C8-24F97553464C}" type="presOf" srcId="{1E527734-31AA-4CF3-95FE-CA29CE206A60}" destId="{CA804F5D-2B67-4586-917D-0DB40F4E0B64}" srcOrd="0" destOrd="0" presId="urn:microsoft.com/office/officeart/2005/8/layout/cycle1"/>
    <dgm:cxn modelId="{A8EEB064-1316-499F-A1D4-930C9A69120A}" type="presOf" srcId="{4648FFA9-EBF8-46EA-B752-AA070D53D19A}" destId="{0F75195B-912A-4372-BAA0-6AFB23BC7B14}" srcOrd="0" destOrd="0" presId="urn:microsoft.com/office/officeart/2005/8/layout/cycle1"/>
    <dgm:cxn modelId="{EE8B78BC-EDB6-49C7-9415-C1102427FD35}" type="presOf" srcId="{37DAA91A-9DA5-497D-855B-93DA74CB7E4B}" destId="{B77FF787-276F-4FE9-BC3B-313CC2F47F9C}" srcOrd="0" destOrd="0" presId="urn:microsoft.com/office/officeart/2005/8/layout/cycle1"/>
    <dgm:cxn modelId="{4D6999C3-9974-4579-B2D9-F291FBED328E}" type="presParOf" srcId="{CA804F5D-2B67-4586-917D-0DB40F4E0B64}" destId="{05ED8E74-B1F2-412F-BF33-16F2717A2875}" srcOrd="0" destOrd="0" presId="urn:microsoft.com/office/officeart/2005/8/layout/cycle1"/>
    <dgm:cxn modelId="{899A49F8-F5DF-44A0-8D8C-D440DB2B6842}" type="presParOf" srcId="{CA804F5D-2B67-4586-917D-0DB40F4E0B64}" destId="{905B06B3-C95F-4268-8E9A-DAD4376477D5}" srcOrd="1" destOrd="0" presId="urn:microsoft.com/office/officeart/2005/8/layout/cycle1"/>
    <dgm:cxn modelId="{CA8B5DAC-93E1-49AD-B4A9-5080012C5A16}" type="presParOf" srcId="{CA804F5D-2B67-4586-917D-0DB40F4E0B64}" destId="{AB065E4C-5187-49AA-A2BB-3FAAAE54240D}" srcOrd="2" destOrd="0" presId="urn:microsoft.com/office/officeart/2005/8/layout/cycle1"/>
    <dgm:cxn modelId="{75EECD0E-CE16-4C78-82C9-017284EBA902}" type="presParOf" srcId="{CA804F5D-2B67-4586-917D-0DB40F4E0B64}" destId="{CEE7C75B-2D7F-45E6-8D99-1B7112B3EF13}" srcOrd="3" destOrd="0" presId="urn:microsoft.com/office/officeart/2005/8/layout/cycle1"/>
    <dgm:cxn modelId="{3FC908A5-152D-4976-A634-1D570A285A92}" type="presParOf" srcId="{CA804F5D-2B67-4586-917D-0DB40F4E0B64}" destId="{B77FF787-276F-4FE9-BC3B-313CC2F47F9C}" srcOrd="4" destOrd="0" presId="urn:microsoft.com/office/officeart/2005/8/layout/cycle1"/>
    <dgm:cxn modelId="{7B304C19-2FE4-4CFA-B9CD-5C625112D382}" type="presParOf" srcId="{CA804F5D-2B67-4586-917D-0DB40F4E0B64}" destId="{16D42BAA-E9FE-48F4-B66F-254D9081D941}" srcOrd="5" destOrd="0" presId="urn:microsoft.com/office/officeart/2005/8/layout/cycle1"/>
    <dgm:cxn modelId="{55DF5355-A0AC-4F5D-8B32-21127D79BB46}" type="presParOf" srcId="{CA804F5D-2B67-4586-917D-0DB40F4E0B64}" destId="{3430A283-031F-4A68-ACC3-D29A64A52E18}" srcOrd="6" destOrd="0" presId="urn:microsoft.com/office/officeart/2005/8/layout/cycle1"/>
    <dgm:cxn modelId="{585BF68B-75F1-4FE2-A53D-8BB6DD204A18}" type="presParOf" srcId="{CA804F5D-2B67-4586-917D-0DB40F4E0B64}" destId="{763EC339-C6EA-4BAF-A5F2-7528F4620E41}" srcOrd="7" destOrd="0" presId="urn:microsoft.com/office/officeart/2005/8/layout/cycle1"/>
    <dgm:cxn modelId="{3E420DA6-0EE7-4180-B667-ADA986D48DFE}" type="presParOf" srcId="{CA804F5D-2B67-4586-917D-0DB40F4E0B64}" destId="{D5A5A9B4-15CD-4227-BD39-D6780E135F0F}" srcOrd="8" destOrd="0" presId="urn:microsoft.com/office/officeart/2005/8/layout/cycle1"/>
    <dgm:cxn modelId="{3275C225-EFB4-4997-AEAF-6B509F8A0F7C}" type="presParOf" srcId="{CA804F5D-2B67-4586-917D-0DB40F4E0B64}" destId="{5F43F1F0-D3D6-43A6-902B-D818536E6296}" srcOrd="9" destOrd="0" presId="urn:microsoft.com/office/officeart/2005/8/layout/cycle1"/>
    <dgm:cxn modelId="{043CDE1F-C683-422E-A7B0-E99DDA4C524A}" type="presParOf" srcId="{CA804F5D-2B67-4586-917D-0DB40F4E0B64}" destId="{C0AFF39D-2A20-4A93-8544-FAA1A38BCDCD}" srcOrd="10" destOrd="0" presId="urn:microsoft.com/office/officeart/2005/8/layout/cycle1"/>
    <dgm:cxn modelId="{4BB1B798-ECA2-4B91-B62C-453223F2E0FF}" type="presParOf" srcId="{CA804F5D-2B67-4586-917D-0DB40F4E0B64}" destId="{0F75195B-912A-4372-BAA0-6AFB23BC7B14}"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DA9BAA4-425C-4942-8FAB-7EE86ED2571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BA1D8A46-BAA2-4568-BF0D-5DD5D1309ABE}">
      <dgm:prSet phldrT="[Texto]" custT="1"/>
      <dgm:spPr/>
      <dgm:t>
        <a:bodyPr/>
        <a:lstStyle/>
        <a:p>
          <a:r>
            <a:rPr lang="es-ES" sz="2400" b="1" dirty="0" smtClean="0">
              <a:latin typeface="Times New Roman" panose="02020603050405020304" pitchFamily="18" charset="0"/>
              <a:cs typeface="Times New Roman" panose="02020603050405020304" pitchFamily="18" charset="0"/>
            </a:rPr>
            <a:t>Meta </a:t>
          </a:r>
          <a:r>
            <a:rPr lang="es-ES" sz="2400" b="1" dirty="0" smtClean="0">
              <a:latin typeface="Times New Roman" panose="02020603050405020304" pitchFamily="18" charset="0"/>
              <a:cs typeface="Times New Roman" panose="02020603050405020304" pitchFamily="18" charset="0"/>
            </a:rPr>
            <a:t>5</a:t>
          </a:r>
          <a:endParaRPr lang="es-ES" sz="2400" b="1" dirty="0" smtClean="0">
            <a:latin typeface="Times New Roman" panose="02020603050405020304" pitchFamily="18" charset="0"/>
            <a:cs typeface="Times New Roman" panose="02020603050405020304" pitchFamily="18" charset="0"/>
          </a:endParaRPr>
        </a:p>
        <a:p>
          <a:r>
            <a:rPr lang="es-EC" sz="2400" dirty="0" smtClean="0">
              <a:latin typeface="Times New Roman" panose="02020603050405020304" pitchFamily="18" charset="0"/>
              <a:cs typeface="Times New Roman" panose="02020603050405020304" pitchFamily="18" charset="0"/>
            </a:rPr>
            <a:t>Trabajo conjunto de la población para concientizar y adoptar una convivencia pacífica en la comunidad </a:t>
          </a:r>
          <a:endParaRPr lang="es-ES" sz="2400" dirty="0">
            <a:latin typeface="Times New Roman" panose="02020603050405020304" pitchFamily="18" charset="0"/>
            <a:cs typeface="Times New Roman" panose="02020603050405020304" pitchFamily="18" charset="0"/>
          </a:endParaRPr>
        </a:p>
      </dgm:t>
    </dgm:pt>
    <dgm:pt modelId="{049B98D2-D495-45BD-9FCF-E3804682A4AA}" type="parTrans" cxnId="{FD79EF44-DB5A-48E3-A010-33586FCC6AE1}">
      <dgm:prSet/>
      <dgm:spPr/>
      <dgm:t>
        <a:bodyPr/>
        <a:lstStyle/>
        <a:p>
          <a:endParaRPr lang="es-ES" sz="2400">
            <a:latin typeface="Times New Roman" panose="02020603050405020304" pitchFamily="18" charset="0"/>
            <a:cs typeface="Times New Roman" panose="02020603050405020304" pitchFamily="18" charset="0"/>
          </a:endParaRPr>
        </a:p>
      </dgm:t>
    </dgm:pt>
    <dgm:pt modelId="{04421696-44E0-4BB7-ADE6-CB4EDF810C18}" type="sibTrans" cxnId="{FD79EF44-DB5A-48E3-A010-33586FCC6AE1}">
      <dgm:prSet/>
      <dgm:spPr/>
      <dgm:t>
        <a:bodyPr/>
        <a:lstStyle/>
        <a:p>
          <a:endParaRPr lang="es-ES" sz="2400">
            <a:latin typeface="Times New Roman" panose="02020603050405020304" pitchFamily="18" charset="0"/>
            <a:cs typeface="Times New Roman" panose="02020603050405020304" pitchFamily="18" charset="0"/>
          </a:endParaRPr>
        </a:p>
      </dgm:t>
    </dgm:pt>
    <dgm:pt modelId="{A30D813A-D161-4ACE-87DD-A474F99598CC}">
      <dgm:prSet phldrT="[Texto]" custT="1"/>
      <dgm:spPr/>
      <dgm:t>
        <a:bodyPr/>
        <a:lstStyle/>
        <a:p>
          <a:pPr algn="ctr"/>
          <a:r>
            <a:rPr lang="es-EC" sz="2400" i="1" dirty="0" smtClean="0">
              <a:latin typeface="Times New Roman" panose="02020603050405020304" pitchFamily="18" charset="0"/>
              <a:cs typeface="Times New Roman" panose="02020603050405020304" pitchFamily="18" charset="0"/>
            </a:rPr>
            <a:t>Pérdida de valores</a:t>
          </a:r>
          <a:endParaRPr lang="es-ES" sz="2400" i="1" dirty="0">
            <a:latin typeface="Times New Roman" panose="02020603050405020304" pitchFamily="18" charset="0"/>
            <a:cs typeface="Times New Roman" panose="02020603050405020304" pitchFamily="18" charset="0"/>
          </a:endParaRPr>
        </a:p>
      </dgm:t>
    </dgm:pt>
    <dgm:pt modelId="{686D787C-AD87-4B6B-8EA4-A8D0C10C8FCC}" type="parTrans" cxnId="{626445D1-217B-4F9A-9C5B-613262B6D68C}">
      <dgm:prSet/>
      <dgm:spPr/>
      <dgm:t>
        <a:bodyPr/>
        <a:lstStyle/>
        <a:p>
          <a:endParaRPr lang="es-ES" sz="2400">
            <a:latin typeface="Times New Roman" panose="02020603050405020304" pitchFamily="18" charset="0"/>
            <a:cs typeface="Times New Roman" panose="02020603050405020304" pitchFamily="18" charset="0"/>
          </a:endParaRPr>
        </a:p>
      </dgm:t>
    </dgm:pt>
    <dgm:pt modelId="{8190B4BA-6009-4CC9-9541-DEBAE27DC7A3}" type="sibTrans" cxnId="{626445D1-217B-4F9A-9C5B-613262B6D68C}">
      <dgm:prSet/>
      <dgm:spPr/>
      <dgm:t>
        <a:bodyPr/>
        <a:lstStyle/>
        <a:p>
          <a:endParaRPr lang="es-ES" sz="2400">
            <a:latin typeface="Times New Roman" panose="02020603050405020304" pitchFamily="18" charset="0"/>
            <a:cs typeface="Times New Roman" panose="02020603050405020304" pitchFamily="18" charset="0"/>
          </a:endParaRPr>
        </a:p>
      </dgm:t>
    </dgm:pt>
    <dgm:pt modelId="{931F8AC8-89AF-4FC2-B539-047D2761269A}">
      <dgm:prSet phldrT="[Texto]" custT="1"/>
      <dgm:spPr/>
      <dgm:t>
        <a:bodyPr/>
        <a:lstStyle/>
        <a:p>
          <a:r>
            <a:rPr lang="es-EC" sz="2400" dirty="0" smtClean="0">
              <a:latin typeface="Times New Roman" panose="02020603050405020304" pitchFamily="18" charset="0"/>
              <a:cs typeface="Times New Roman" panose="02020603050405020304" pitchFamily="18" charset="0"/>
            </a:rPr>
            <a:t>Realizar actividades de integración entre los moradores.</a:t>
          </a:r>
          <a:endParaRPr lang="es-ES" sz="2400" dirty="0">
            <a:latin typeface="Times New Roman" panose="02020603050405020304" pitchFamily="18" charset="0"/>
            <a:cs typeface="Times New Roman" panose="02020603050405020304" pitchFamily="18" charset="0"/>
          </a:endParaRPr>
        </a:p>
      </dgm:t>
    </dgm:pt>
    <dgm:pt modelId="{C73BC8EF-0EA4-4D13-A18E-ED9F26E4EFBC}" type="parTrans" cxnId="{2274BF1A-AA2F-4487-A617-A61F1B111B65}">
      <dgm:prSet/>
      <dgm:spPr/>
      <dgm:t>
        <a:bodyPr/>
        <a:lstStyle/>
        <a:p>
          <a:endParaRPr lang="es-ES" sz="2400">
            <a:latin typeface="Times New Roman" panose="02020603050405020304" pitchFamily="18" charset="0"/>
            <a:cs typeface="Times New Roman" panose="02020603050405020304" pitchFamily="18" charset="0"/>
          </a:endParaRPr>
        </a:p>
      </dgm:t>
    </dgm:pt>
    <dgm:pt modelId="{F9F83031-BE7B-4762-889C-EE2D2949E66D}" type="sibTrans" cxnId="{2274BF1A-AA2F-4487-A617-A61F1B111B65}">
      <dgm:prSet/>
      <dgm:spPr/>
      <dgm:t>
        <a:bodyPr/>
        <a:lstStyle/>
        <a:p>
          <a:endParaRPr lang="es-ES" sz="2400">
            <a:latin typeface="Times New Roman" panose="02020603050405020304" pitchFamily="18" charset="0"/>
            <a:cs typeface="Times New Roman" panose="02020603050405020304" pitchFamily="18" charset="0"/>
          </a:endParaRPr>
        </a:p>
      </dgm:t>
    </dgm:pt>
    <dgm:pt modelId="{800524C5-4176-48B2-A320-A55246D258E6}">
      <dgm:prSet phldrT="[Texto]" custT="1"/>
      <dgm:spPr/>
      <dgm:t>
        <a:bodyPr/>
        <a:lstStyle/>
        <a:p>
          <a:r>
            <a:rPr lang="es-EC" sz="2400" dirty="0" smtClean="0">
              <a:latin typeface="Times New Roman" panose="02020603050405020304" pitchFamily="18" charset="0"/>
              <a:cs typeface="Times New Roman" panose="02020603050405020304" pitchFamily="18" charset="0"/>
            </a:rPr>
            <a:t>Creación de clubes para todas las edades</a:t>
          </a:r>
          <a:endParaRPr lang="es-ES" sz="2400" dirty="0">
            <a:latin typeface="Times New Roman" panose="02020603050405020304" pitchFamily="18" charset="0"/>
            <a:cs typeface="Times New Roman" panose="02020603050405020304" pitchFamily="18" charset="0"/>
          </a:endParaRPr>
        </a:p>
      </dgm:t>
    </dgm:pt>
    <dgm:pt modelId="{DCF7CB89-23AD-41A9-BB3B-2E0BC5BA43B1}" type="parTrans" cxnId="{569B1986-16F3-40C3-BE46-B8CE9529EBF9}">
      <dgm:prSet/>
      <dgm:spPr/>
      <dgm:t>
        <a:bodyPr/>
        <a:lstStyle/>
        <a:p>
          <a:endParaRPr lang="es-ES" sz="2400">
            <a:latin typeface="Times New Roman" panose="02020603050405020304" pitchFamily="18" charset="0"/>
            <a:cs typeface="Times New Roman" panose="02020603050405020304" pitchFamily="18" charset="0"/>
          </a:endParaRPr>
        </a:p>
      </dgm:t>
    </dgm:pt>
    <dgm:pt modelId="{DCCBF015-23BF-49BF-A954-4910ED93064F}" type="sibTrans" cxnId="{569B1986-16F3-40C3-BE46-B8CE9529EBF9}">
      <dgm:prSet/>
      <dgm:spPr/>
      <dgm:t>
        <a:bodyPr/>
        <a:lstStyle/>
        <a:p>
          <a:endParaRPr lang="es-ES" sz="2400">
            <a:latin typeface="Times New Roman" panose="02020603050405020304" pitchFamily="18" charset="0"/>
            <a:cs typeface="Times New Roman" panose="02020603050405020304" pitchFamily="18" charset="0"/>
          </a:endParaRPr>
        </a:p>
      </dgm:t>
    </dgm:pt>
    <dgm:pt modelId="{0C62AAC0-027C-4CD8-9733-65A614FFA205}">
      <dgm:prSet phldrT="[Texto]" custT="1"/>
      <dgm:spPr/>
      <dgm:t>
        <a:bodyPr/>
        <a:lstStyle/>
        <a:p>
          <a:r>
            <a:rPr lang="es-EC" sz="2400" dirty="0" smtClean="0">
              <a:latin typeface="Times New Roman" panose="02020603050405020304" pitchFamily="18" charset="0"/>
              <a:cs typeface="Times New Roman" panose="02020603050405020304" pitchFamily="18" charset="0"/>
            </a:rPr>
            <a:t>Rescatar los lazos comunitarios y de buena vecindad</a:t>
          </a:r>
          <a:endParaRPr lang="es-ES" sz="2400" dirty="0">
            <a:latin typeface="Times New Roman" panose="02020603050405020304" pitchFamily="18" charset="0"/>
            <a:cs typeface="Times New Roman" panose="02020603050405020304" pitchFamily="18" charset="0"/>
          </a:endParaRPr>
        </a:p>
      </dgm:t>
    </dgm:pt>
    <dgm:pt modelId="{9B86C117-7839-44F6-B1EE-6FEBAB3EED61}" type="parTrans" cxnId="{338FB9CD-589D-49D3-8E71-EEBE7BA0B738}">
      <dgm:prSet/>
      <dgm:spPr/>
      <dgm:t>
        <a:bodyPr/>
        <a:lstStyle/>
        <a:p>
          <a:endParaRPr lang="es-ES" sz="2400">
            <a:latin typeface="Times New Roman" panose="02020603050405020304" pitchFamily="18" charset="0"/>
            <a:cs typeface="Times New Roman" panose="02020603050405020304" pitchFamily="18" charset="0"/>
          </a:endParaRPr>
        </a:p>
      </dgm:t>
    </dgm:pt>
    <dgm:pt modelId="{7567BA13-9C84-4E16-A05C-68F4E8123535}" type="sibTrans" cxnId="{338FB9CD-589D-49D3-8E71-EEBE7BA0B738}">
      <dgm:prSet/>
      <dgm:spPr/>
      <dgm:t>
        <a:bodyPr/>
        <a:lstStyle/>
        <a:p>
          <a:endParaRPr lang="es-ES" sz="2400">
            <a:latin typeface="Times New Roman" panose="02020603050405020304" pitchFamily="18" charset="0"/>
            <a:cs typeface="Times New Roman" panose="02020603050405020304" pitchFamily="18" charset="0"/>
          </a:endParaRPr>
        </a:p>
      </dgm:t>
    </dgm:pt>
    <dgm:pt modelId="{BE838690-B81B-4032-899D-5760C087E035}" type="pres">
      <dgm:prSet presAssocID="{ADA9BAA4-425C-4942-8FAB-7EE86ED2571E}" presName="vert0" presStyleCnt="0">
        <dgm:presLayoutVars>
          <dgm:dir/>
          <dgm:animOne val="branch"/>
          <dgm:animLvl val="lvl"/>
        </dgm:presLayoutVars>
      </dgm:prSet>
      <dgm:spPr/>
      <dgm:t>
        <a:bodyPr/>
        <a:lstStyle/>
        <a:p>
          <a:endParaRPr lang="es-ES"/>
        </a:p>
      </dgm:t>
    </dgm:pt>
    <dgm:pt modelId="{69317302-19D8-4FE2-A016-3116DAE640EF}" type="pres">
      <dgm:prSet presAssocID="{BA1D8A46-BAA2-4568-BF0D-5DD5D1309ABE}" presName="thickLine" presStyleLbl="alignNode1" presStyleIdx="0" presStyleCnt="1"/>
      <dgm:spPr/>
    </dgm:pt>
    <dgm:pt modelId="{60DB3653-955B-4082-A2A3-7505E8400E61}" type="pres">
      <dgm:prSet presAssocID="{BA1D8A46-BAA2-4568-BF0D-5DD5D1309ABE}" presName="horz1" presStyleCnt="0"/>
      <dgm:spPr/>
    </dgm:pt>
    <dgm:pt modelId="{9C277673-E167-4915-8CBF-4776FE64EBFA}" type="pres">
      <dgm:prSet presAssocID="{BA1D8A46-BAA2-4568-BF0D-5DD5D1309ABE}" presName="tx1" presStyleLbl="revTx" presStyleIdx="0" presStyleCnt="5"/>
      <dgm:spPr/>
      <dgm:t>
        <a:bodyPr/>
        <a:lstStyle/>
        <a:p>
          <a:endParaRPr lang="es-ES"/>
        </a:p>
      </dgm:t>
    </dgm:pt>
    <dgm:pt modelId="{6EACD5F0-495A-47E6-A384-5ED9DAE115F1}" type="pres">
      <dgm:prSet presAssocID="{BA1D8A46-BAA2-4568-BF0D-5DD5D1309ABE}" presName="vert1" presStyleCnt="0"/>
      <dgm:spPr/>
    </dgm:pt>
    <dgm:pt modelId="{7F92812B-9482-48ED-B16F-7ABF41A9F4FC}" type="pres">
      <dgm:prSet presAssocID="{A30D813A-D161-4ACE-87DD-A474F99598CC}" presName="vertSpace2a" presStyleCnt="0"/>
      <dgm:spPr/>
    </dgm:pt>
    <dgm:pt modelId="{1FD5D4EC-6053-41AC-A9DF-85F28C90942B}" type="pres">
      <dgm:prSet presAssocID="{A30D813A-D161-4ACE-87DD-A474F99598CC}" presName="horz2" presStyleCnt="0"/>
      <dgm:spPr/>
    </dgm:pt>
    <dgm:pt modelId="{2C47541B-7BA3-4E52-B83F-E60FAF592C61}" type="pres">
      <dgm:prSet presAssocID="{A30D813A-D161-4ACE-87DD-A474F99598CC}" presName="horzSpace2" presStyleCnt="0"/>
      <dgm:spPr/>
    </dgm:pt>
    <dgm:pt modelId="{0DF1F1D9-31D2-42B5-80EC-0DB9F808517C}" type="pres">
      <dgm:prSet presAssocID="{A30D813A-D161-4ACE-87DD-A474F99598CC}" presName="tx2" presStyleLbl="revTx" presStyleIdx="1" presStyleCnt="5"/>
      <dgm:spPr/>
      <dgm:t>
        <a:bodyPr/>
        <a:lstStyle/>
        <a:p>
          <a:endParaRPr lang="es-ES"/>
        </a:p>
      </dgm:t>
    </dgm:pt>
    <dgm:pt modelId="{E72B103D-12E4-408D-BE6A-D2FD55A37CF1}" type="pres">
      <dgm:prSet presAssocID="{A30D813A-D161-4ACE-87DD-A474F99598CC}" presName="vert2" presStyleCnt="0"/>
      <dgm:spPr/>
    </dgm:pt>
    <dgm:pt modelId="{0DD82F91-85BF-4BA7-9E05-8A4DE544ED45}" type="pres">
      <dgm:prSet presAssocID="{A30D813A-D161-4ACE-87DD-A474F99598CC}" presName="thinLine2b" presStyleLbl="callout" presStyleIdx="0" presStyleCnt="4"/>
      <dgm:spPr/>
    </dgm:pt>
    <dgm:pt modelId="{5C474C70-0637-4366-89A8-93303193A7CF}" type="pres">
      <dgm:prSet presAssocID="{A30D813A-D161-4ACE-87DD-A474F99598CC}" presName="vertSpace2b" presStyleCnt="0"/>
      <dgm:spPr/>
    </dgm:pt>
    <dgm:pt modelId="{70A2CF79-8DB5-497D-96A2-5DA88233ABD3}" type="pres">
      <dgm:prSet presAssocID="{931F8AC8-89AF-4FC2-B539-047D2761269A}" presName="horz2" presStyleCnt="0"/>
      <dgm:spPr/>
    </dgm:pt>
    <dgm:pt modelId="{9B0BAFFA-9E4C-42F3-9510-76C585BED758}" type="pres">
      <dgm:prSet presAssocID="{931F8AC8-89AF-4FC2-B539-047D2761269A}" presName="horzSpace2" presStyleCnt="0"/>
      <dgm:spPr/>
    </dgm:pt>
    <dgm:pt modelId="{7B0E7CDB-DE19-4593-85AE-194A67980CC9}" type="pres">
      <dgm:prSet presAssocID="{931F8AC8-89AF-4FC2-B539-047D2761269A}" presName="tx2" presStyleLbl="revTx" presStyleIdx="2" presStyleCnt="5" custLinFactNeighborX="692" custLinFactNeighborY="-8757"/>
      <dgm:spPr/>
      <dgm:t>
        <a:bodyPr/>
        <a:lstStyle/>
        <a:p>
          <a:endParaRPr lang="es-ES"/>
        </a:p>
      </dgm:t>
    </dgm:pt>
    <dgm:pt modelId="{5045A97D-93B8-423D-911B-C1135FEA5405}" type="pres">
      <dgm:prSet presAssocID="{931F8AC8-89AF-4FC2-B539-047D2761269A}" presName="vert2" presStyleCnt="0"/>
      <dgm:spPr/>
    </dgm:pt>
    <dgm:pt modelId="{9AEFEC20-5B09-49A8-BE35-DFFCE8EBCD0A}" type="pres">
      <dgm:prSet presAssocID="{931F8AC8-89AF-4FC2-B539-047D2761269A}" presName="thinLine2b" presStyleLbl="callout" presStyleIdx="1" presStyleCnt="4"/>
      <dgm:spPr/>
    </dgm:pt>
    <dgm:pt modelId="{8DCFD9FF-2662-4773-81DB-06220A0BBD8C}" type="pres">
      <dgm:prSet presAssocID="{931F8AC8-89AF-4FC2-B539-047D2761269A}" presName="vertSpace2b" presStyleCnt="0"/>
      <dgm:spPr/>
    </dgm:pt>
    <dgm:pt modelId="{1E93CD79-0BB9-4497-B77E-E8830412E347}" type="pres">
      <dgm:prSet presAssocID="{0C62AAC0-027C-4CD8-9733-65A614FFA205}" presName="horz2" presStyleCnt="0"/>
      <dgm:spPr/>
    </dgm:pt>
    <dgm:pt modelId="{CDD7699B-4748-4374-80CE-6449EC4B4E3E}" type="pres">
      <dgm:prSet presAssocID="{0C62AAC0-027C-4CD8-9733-65A614FFA205}" presName="horzSpace2" presStyleCnt="0"/>
      <dgm:spPr/>
    </dgm:pt>
    <dgm:pt modelId="{7CA7EFB6-809D-4398-8866-D944A3FE2780}" type="pres">
      <dgm:prSet presAssocID="{0C62AAC0-027C-4CD8-9733-65A614FFA205}" presName="tx2" presStyleLbl="revTx" presStyleIdx="3" presStyleCnt="5"/>
      <dgm:spPr/>
      <dgm:t>
        <a:bodyPr/>
        <a:lstStyle/>
        <a:p>
          <a:endParaRPr lang="es-ES"/>
        </a:p>
      </dgm:t>
    </dgm:pt>
    <dgm:pt modelId="{E540516B-8294-4423-9F90-87E93F99DB5A}" type="pres">
      <dgm:prSet presAssocID="{0C62AAC0-027C-4CD8-9733-65A614FFA205}" presName="vert2" presStyleCnt="0"/>
      <dgm:spPr/>
    </dgm:pt>
    <dgm:pt modelId="{69923E96-9194-426C-85FF-43FE60E9DEBE}" type="pres">
      <dgm:prSet presAssocID="{0C62AAC0-027C-4CD8-9733-65A614FFA205}" presName="thinLine2b" presStyleLbl="callout" presStyleIdx="2" presStyleCnt="4"/>
      <dgm:spPr/>
    </dgm:pt>
    <dgm:pt modelId="{C5F9B658-FDBF-4F6B-84F0-9FC9DED3E432}" type="pres">
      <dgm:prSet presAssocID="{0C62AAC0-027C-4CD8-9733-65A614FFA205}" presName="vertSpace2b" presStyleCnt="0"/>
      <dgm:spPr/>
    </dgm:pt>
    <dgm:pt modelId="{EDD22501-48E9-41F0-BF71-01EDB654FCB7}" type="pres">
      <dgm:prSet presAssocID="{800524C5-4176-48B2-A320-A55246D258E6}" presName="horz2" presStyleCnt="0"/>
      <dgm:spPr/>
    </dgm:pt>
    <dgm:pt modelId="{EAADD8EE-D980-4A68-88D0-70725DA561F6}" type="pres">
      <dgm:prSet presAssocID="{800524C5-4176-48B2-A320-A55246D258E6}" presName="horzSpace2" presStyleCnt="0"/>
      <dgm:spPr/>
    </dgm:pt>
    <dgm:pt modelId="{9758DBAF-ED8A-4C2C-A1A9-7BA9E7136B54}" type="pres">
      <dgm:prSet presAssocID="{800524C5-4176-48B2-A320-A55246D258E6}" presName="tx2" presStyleLbl="revTx" presStyleIdx="4" presStyleCnt="5"/>
      <dgm:spPr/>
      <dgm:t>
        <a:bodyPr/>
        <a:lstStyle/>
        <a:p>
          <a:endParaRPr lang="es-ES"/>
        </a:p>
      </dgm:t>
    </dgm:pt>
    <dgm:pt modelId="{CDC0F751-B3C7-4625-9CDC-F76C6FE23077}" type="pres">
      <dgm:prSet presAssocID="{800524C5-4176-48B2-A320-A55246D258E6}" presName="vert2" presStyleCnt="0"/>
      <dgm:spPr/>
    </dgm:pt>
    <dgm:pt modelId="{D55B5BB7-D4AB-40DD-8956-4344FF935FDD}" type="pres">
      <dgm:prSet presAssocID="{800524C5-4176-48B2-A320-A55246D258E6}" presName="thinLine2b" presStyleLbl="callout" presStyleIdx="3" presStyleCnt="4"/>
      <dgm:spPr/>
    </dgm:pt>
    <dgm:pt modelId="{72435925-B748-4A3D-B05E-56A494ACBEDC}" type="pres">
      <dgm:prSet presAssocID="{800524C5-4176-48B2-A320-A55246D258E6}" presName="vertSpace2b" presStyleCnt="0"/>
      <dgm:spPr/>
    </dgm:pt>
  </dgm:ptLst>
  <dgm:cxnLst>
    <dgm:cxn modelId="{2274BF1A-AA2F-4487-A617-A61F1B111B65}" srcId="{BA1D8A46-BAA2-4568-BF0D-5DD5D1309ABE}" destId="{931F8AC8-89AF-4FC2-B539-047D2761269A}" srcOrd="1" destOrd="0" parTransId="{C73BC8EF-0EA4-4D13-A18E-ED9F26E4EFBC}" sibTransId="{F9F83031-BE7B-4762-889C-EE2D2949E66D}"/>
    <dgm:cxn modelId="{3C5E936C-99AF-4986-A781-6FBE8523116E}" type="presOf" srcId="{A30D813A-D161-4ACE-87DD-A474F99598CC}" destId="{0DF1F1D9-31D2-42B5-80EC-0DB9F808517C}" srcOrd="0" destOrd="0" presId="urn:microsoft.com/office/officeart/2008/layout/LinedList"/>
    <dgm:cxn modelId="{4A9CE1D9-2171-4F32-BB5B-9E679A3A4E28}" type="presOf" srcId="{ADA9BAA4-425C-4942-8FAB-7EE86ED2571E}" destId="{BE838690-B81B-4032-899D-5760C087E035}" srcOrd="0" destOrd="0" presId="urn:microsoft.com/office/officeart/2008/layout/LinedList"/>
    <dgm:cxn modelId="{569B1986-16F3-40C3-BE46-B8CE9529EBF9}" srcId="{BA1D8A46-BAA2-4568-BF0D-5DD5D1309ABE}" destId="{800524C5-4176-48B2-A320-A55246D258E6}" srcOrd="3" destOrd="0" parTransId="{DCF7CB89-23AD-41A9-BB3B-2E0BC5BA43B1}" sibTransId="{DCCBF015-23BF-49BF-A954-4910ED93064F}"/>
    <dgm:cxn modelId="{DEE54A4E-8187-4FAA-908E-38C43BEA624C}" type="presOf" srcId="{BA1D8A46-BAA2-4568-BF0D-5DD5D1309ABE}" destId="{9C277673-E167-4915-8CBF-4776FE64EBFA}" srcOrd="0" destOrd="0" presId="urn:microsoft.com/office/officeart/2008/layout/LinedList"/>
    <dgm:cxn modelId="{B843B0C7-613E-46E4-9A85-CC251B7AF83D}" type="presOf" srcId="{0C62AAC0-027C-4CD8-9733-65A614FFA205}" destId="{7CA7EFB6-809D-4398-8866-D944A3FE2780}" srcOrd="0" destOrd="0" presId="urn:microsoft.com/office/officeart/2008/layout/LinedList"/>
    <dgm:cxn modelId="{CD04491B-B82C-4E14-B989-ED42154D1460}" type="presOf" srcId="{931F8AC8-89AF-4FC2-B539-047D2761269A}" destId="{7B0E7CDB-DE19-4593-85AE-194A67980CC9}" srcOrd="0" destOrd="0" presId="urn:microsoft.com/office/officeart/2008/layout/LinedList"/>
    <dgm:cxn modelId="{FD79EF44-DB5A-48E3-A010-33586FCC6AE1}" srcId="{ADA9BAA4-425C-4942-8FAB-7EE86ED2571E}" destId="{BA1D8A46-BAA2-4568-BF0D-5DD5D1309ABE}" srcOrd="0" destOrd="0" parTransId="{049B98D2-D495-45BD-9FCF-E3804682A4AA}" sibTransId="{04421696-44E0-4BB7-ADE6-CB4EDF810C18}"/>
    <dgm:cxn modelId="{626445D1-217B-4F9A-9C5B-613262B6D68C}" srcId="{BA1D8A46-BAA2-4568-BF0D-5DD5D1309ABE}" destId="{A30D813A-D161-4ACE-87DD-A474F99598CC}" srcOrd="0" destOrd="0" parTransId="{686D787C-AD87-4B6B-8EA4-A8D0C10C8FCC}" sibTransId="{8190B4BA-6009-4CC9-9541-DEBAE27DC7A3}"/>
    <dgm:cxn modelId="{C2890392-D86A-45E0-84B9-CBE7ED44D487}" type="presOf" srcId="{800524C5-4176-48B2-A320-A55246D258E6}" destId="{9758DBAF-ED8A-4C2C-A1A9-7BA9E7136B54}" srcOrd="0" destOrd="0" presId="urn:microsoft.com/office/officeart/2008/layout/LinedList"/>
    <dgm:cxn modelId="{338FB9CD-589D-49D3-8E71-EEBE7BA0B738}" srcId="{BA1D8A46-BAA2-4568-BF0D-5DD5D1309ABE}" destId="{0C62AAC0-027C-4CD8-9733-65A614FFA205}" srcOrd="2" destOrd="0" parTransId="{9B86C117-7839-44F6-B1EE-6FEBAB3EED61}" sibTransId="{7567BA13-9C84-4E16-A05C-68F4E8123535}"/>
    <dgm:cxn modelId="{E4952BFE-F021-4AD1-BBAC-12E0B10E1CA0}" type="presParOf" srcId="{BE838690-B81B-4032-899D-5760C087E035}" destId="{69317302-19D8-4FE2-A016-3116DAE640EF}" srcOrd="0" destOrd="0" presId="urn:microsoft.com/office/officeart/2008/layout/LinedList"/>
    <dgm:cxn modelId="{CD3CF671-460C-49F7-B086-3E1A864981F7}" type="presParOf" srcId="{BE838690-B81B-4032-899D-5760C087E035}" destId="{60DB3653-955B-4082-A2A3-7505E8400E61}" srcOrd="1" destOrd="0" presId="urn:microsoft.com/office/officeart/2008/layout/LinedList"/>
    <dgm:cxn modelId="{468B37BE-459F-4458-BB39-FFE070E0A853}" type="presParOf" srcId="{60DB3653-955B-4082-A2A3-7505E8400E61}" destId="{9C277673-E167-4915-8CBF-4776FE64EBFA}" srcOrd="0" destOrd="0" presId="urn:microsoft.com/office/officeart/2008/layout/LinedList"/>
    <dgm:cxn modelId="{BEEA8748-1058-46B4-B97D-F0C2C09B2257}" type="presParOf" srcId="{60DB3653-955B-4082-A2A3-7505E8400E61}" destId="{6EACD5F0-495A-47E6-A384-5ED9DAE115F1}" srcOrd="1" destOrd="0" presId="urn:microsoft.com/office/officeart/2008/layout/LinedList"/>
    <dgm:cxn modelId="{269DA418-F1F8-4C77-9088-6DF4E6E2056B}" type="presParOf" srcId="{6EACD5F0-495A-47E6-A384-5ED9DAE115F1}" destId="{7F92812B-9482-48ED-B16F-7ABF41A9F4FC}" srcOrd="0" destOrd="0" presId="urn:microsoft.com/office/officeart/2008/layout/LinedList"/>
    <dgm:cxn modelId="{520B3520-535B-47EA-90A4-71751190201F}" type="presParOf" srcId="{6EACD5F0-495A-47E6-A384-5ED9DAE115F1}" destId="{1FD5D4EC-6053-41AC-A9DF-85F28C90942B}" srcOrd="1" destOrd="0" presId="urn:microsoft.com/office/officeart/2008/layout/LinedList"/>
    <dgm:cxn modelId="{99F074A5-CDA0-46A9-9B91-BF935D482988}" type="presParOf" srcId="{1FD5D4EC-6053-41AC-A9DF-85F28C90942B}" destId="{2C47541B-7BA3-4E52-B83F-E60FAF592C61}" srcOrd="0" destOrd="0" presId="urn:microsoft.com/office/officeart/2008/layout/LinedList"/>
    <dgm:cxn modelId="{1C4E2DC3-8527-440D-A92F-6B34A5DF7BD5}" type="presParOf" srcId="{1FD5D4EC-6053-41AC-A9DF-85F28C90942B}" destId="{0DF1F1D9-31D2-42B5-80EC-0DB9F808517C}" srcOrd="1" destOrd="0" presId="urn:microsoft.com/office/officeart/2008/layout/LinedList"/>
    <dgm:cxn modelId="{1A7F4D70-120E-4FFC-B742-96A3998C7075}" type="presParOf" srcId="{1FD5D4EC-6053-41AC-A9DF-85F28C90942B}" destId="{E72B103D-12E4-408D-BE6A-D2FD55A37CF1}" srcOrd="2" destOrd="0" presId="urn:microsoft.com/office/officeart/2008/layout/LinedList"/>
    <dgm:cxn modelId="{F54F76DA-7B7B-4D6F-B1FA-A2EB8FEF0EBE}" type="presParOf" srcId="{6EACD5F0-495A-47E6-A384-5ED9DAE115F1}" destId="{0DD82F91-85BF-4BA7-9E05-8A4DE544ED45}" srcOrd="2" destOrd="0" presId="urn:microsoft.com/office/officeart/2008/layout/LinedList"/>
    <dgm:cxn modelId="{9F6F6B36-BA2A-4760-9414-3F06E84251CD}" type="presParOf" srcId="{6EACD5F0-495A-47E6-A384-5ED9DAE115F1}" destId="{5C474C70-0637-4366-89A8-93303193A7CF}" srcOrd="3" destOrd="0" presId="urn:microsoft.com/office/officeart/2008/layout/LinedList"/>
    <dgm:cxn modelId="{E4D8FA58-1331-4957-B776-D59C0199D7BD}" type="presParOf" srcId="{6EACD5F0-495A-47E6-A384-5ED9DAE115F1}" destId="{70A2CF79-8DB5-497D-96A2-5DA88233ABD3}" srcOrd="4" destOrd="0" presId="urn:microsoft.com/office/officeart/2008/layout/LinedList"/>
    <dgm:cxn modelId="{E9D4E536-365A-4164-8DE2-C95B0C23E5F8}" type="presParOf" srcId="{70A2CF79-8DB5-497D-96A2-5DA88233ABD3}" destId="{9B0BAFFA-9E4C-42F3-9510-76C585BED758}" srcOrd="0" destOrd="0" presId="urn:microsoft.com/office/officeart/2008/layout/LinedList"/>
    <dgm:cxn modelId="{CFB87EEC-08F5-4BFD-BF40-ADB8E315C92B}" type="presParOf" srcId="{70A2CF79-8DB5-497D-96A2-5DA88233ABD3}" destId="{7B0E7CDB-DE19-4593-85AE-194A67980CC9}" srcOrd="1" destOrd="0" presId="urn:microsoft.com/office/officeart/2008/layout/LinedList"/>
    <dgm:cxn modelId="{6CB1E5EA-A191-40B7-9E3C-0A7261E7B71A}" type="presParOf" srcId="{70A2CF79-8DB5-497D-96A2-5DA88233ABD3}" destId="{5045A97D-93B8-423D-911B-C1135FEA5405}" srcOrd="2" destOrd="0" presId="urn:microsoft.com/office/officeart/2008/layout/LinedList"/>
    <dgm:cxn modelId="{AFAF09DF-519E-4AE1-8E70-A3C992956A4D}" type="presParOf" srcId="{6EACD5F0-495A-47E6-A384-5ED9DAE115F1}" destId="{9AEFEC20-5B09-49A8-BE35-DFFCE8EBCD0A}" srcOrd="5" destOrd="0" presId="urn:microsoft.com/office/officeart/2008/layout/LinedList"/>
    <dgm:cxn modelId="{75F71E12-02EE-489F-81B6-E73B149CFF37}" type="presParOf" srcId="{6EACD5F0-495A-47E6-A384-5ED9DAE115F1}" destId="{8DCFD9FF-2662-4773-81DB-06220A0BBD8C}" srcOrd="6" destOrd="0" presId="urn:microsoft.com/office/officeart/2008/layout/LinedList"/>
    <dgm:cxn modelId="{BFD062CD-750D-46B1-8ADC-D7F50D6FBCB4}" type="presParOf" srcId="{6EACD5F0-495A-47E6-A384-5ED9DAE115F1}" destId="{1E93CD79-0BB9-4497-B77E-E8830412E347}" srcOrd="7" destOrd="0" presId="urn:microsoft.com/office/officeart/2008/layout/LinedList"/>
    <dgm:cxn modelId="{285C5A45-69E5-484A-BE3F-CD3783C07719}" type="presParOf" srcId="{1E93CD79-0BB9-4497-B77E-E8830412E347}" destId="{CDD7699B-4748-4374-80CE-6449EC4B4E3E}" srcOrd="0" destOrd="0" presId="urn:microsoft.com/office/officeart/2008/layout/LinedList"/>
    <dgm:cxn modelId="{D9D2703C-7583-47AB-99A2-2EDF9D691E6E}" type="presParOf" srcId="{1E93CD79-0BB9-4497-B77E-E8830412E347}" destId="{7CA7EFB6-809D-4398-8866-D944A3FE2780}" srcOrd="1" destOrd="0" presId="urn:microsoft.com/office/officeart/2008/layout/LinedList"/>
    <dgm:cxn modelId="{FD226B2D-C8EF-4703-A2DB-FED497585E6D}" type="presParOf" srcId="{1E93CD79-0BB9-4497-B77E-E8830412E347}" destId="{E540516B-8294-4423-9F90-87E93F99DB5A}" srcOrd="2" destOrd="0" presId="urn:microsoft.com/office/officeart/2008/layout/LinedList"/>
    <dgm:cxn modelId="{0FF8391E-77E6-4056-8ACD-B73CA3E009EE}" type="presParOf" srcId="{6EACD5F0-495A-47E6-A384-5ED9DAE115F1}" destId="{69923E96-9194-426C-85FF-43FE60E9DEBE}" srcOrd="8" destOrd="0" presId="urn:microsoft.com/office/officeart/2008/layout/LinedList"/>
    <dgm:cxn modelId="{03ADF940-02E1-41A4-A0EB-63C405A40B8E}" type="presParOf" srcId="{6EACD5F0-495A-47E6-A384-5ED9DAE115F1}" destId="{C5F9B658-FDBF-4F6B-84F0-9FC9DED3E432}" srcOrd="9" destOrd="0" presId="urn:microsoft.com/office/officeart/2008/layout/LinedList"/>
    <dgm:cxn modelId="{1B2977F1-CADE-4DD3-823F-4AE2E7AA204E}" type="presParOf" srcId="{6EACD5F0-495A-47E6-A384-5ED9DAE115F1}" destId="{EDD22501-48E9-41F0-BF71-01EDB654FCB7}" srcOrd="10" destOrd="0" presId="urn:microsoft.com/office/officeart/2008/layout/LinedList"/>
    <dgm:cxn modelId="{D1356453-9EB5-4D3B-B7C9-25B018C7446F}" type="presParOf" srcId="{EDD22501-48E9-41F0-BF71-01EDB654FCB7}" destId="{EAADD8EE-D980-4A68-88D0-70725DA561F6}" srcOrd="0" destOrd="0" presId="urn:microsoft.com/office/officeart/2008/layout/LinedList"/>
    <dgm:cxn modelId="{D3380AD7-D1C5-4AB2-923D-C0AB62A03223}" type="presParOf" srcId="{EDD22501-48E9-41F0-BF71-01EDB654FCB7}" destId="{9758DBAF-ED8A-4C2C-A1A9-7BA9E7136B54}" srcOrd="1" destOrd="0" presId="urn:microsoft.com/office/officeart/2008/layout/LinedList"/>
    <dgm:cxn modelId="{2D95145C-E2E1-4E6C-B8F6-87A6635EF90A}" type="presParOf" srcId="{EDD22501-48E9-41F0-BF71-01EDB654FCB7}" destId="{CDC0F751-B3C7-4625-9CDC-F76C6FE23077}" srcOrd="2" destOrd="0" presId="urn:microsoft.com/office/officeart/2008/layout/LinedList"/>
    <dgm:cxn modelId="{BDAECB9E-6D29-4BF0-9C2D-AA2C4E68951F}" type="presParOf" srcId="{6EACD5F0-495A-47E6-A384-5ED9DAE115F1}" destId="{D55B5BB7-D4AB-40DD-8956-4344FF935FDD}" srcOrd="11" destOrd="0" presId="urn:microsoft.com/office/officeart/2008/layout/LinedList"/>
    <dgm:cxn modelId="{2CE3337A-E332-4DB7-80E9-E29437A75491}" type="presParOf" srcId="{6EACD5F0-495A-47E6-A384-5ED9DAE115F1}" destId="{72435925-B748-4A3D-B05E-56A494ACBED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D10B8-778B-49C3-8E3A-0F29319BDE11}"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s-EC"/>
        </a:p>
      </dgm:t>
    </dgm:pt>
    <dgm:pt modelId="{56B32578-1305-48FC-8B0F-DF0FCFFF7FB3}">
      <dgm:prSet phldrT="[Texto]"/>
      <dgm:spPr/>
      <dgm:t>
        <a:bodyPr/>
        <a:lstStyle/>
        <a:p>
          <a:pPr>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Robo a personas</a:t>
          </a:r>
        </a:p>
      </dgm:t>
    </dgm:pt>
    <dgm:pt modelId="{640869CF-4022-4BA4-91BE-4A1B8DB19F69}" type="parTrans" cxnId="{3A66438E-D0B1-4928-8505-FCF1B717B37C}">
      <dgm:prSet/>
      <dgm:spPr/>
      <dgm:t>
        <a:bodyPr/>
        <a:lstStyle/>
        <a:p>
          <a:endParaRPr lang="es-EC">
            <a:latin typeface="Times New Roman" panose="02020603050405020304" pitchFamily="18" charset="0"/>
            <a:cs typeface="Times New Roman" panose="02020603050405020304" pitchFamily="18" charset="0"/>
          </a:endParaRPr>
        </a:p>
      </dgm:t>
    </dgm:pt>
    <dgm:pt modelId="{9D3285F1-4B9C-4977-B5D8-4724E035DDDC}" type="sibTrans" cxnId="{3A66438E-D0B1-4928-8505-FCF1B717B37C}">
      <dgm:prSet/>
      <dgm:spPr/>
      <dgm:t>
        <a:bodyPr/>
        <a:lstStyle/>
        <a:p>
          <a:endParaRPr lang="es-EC">
            <a:latin typeface="Times New Roman" panose="02020603050405020304" pitchFamily="18" charset="0"/>
            <a:cs typeface="Times New Roman" panose="02020603050405020304" pitchFamily="18" charset="0"/>
          </a:endParaRPr>
        </a:p>
      </dgm:t>
    </dgm:pt>
    <dgm:pt modelId="{1F6EBEE7-4CFB-4631-9D13-B2F4422987E2}">
      <dgm:prSet/>
      <dgm:spPr/>
      <dgm:t>
        <a:bodyPr/>
        <a:lstStyle/>
        <a:p>
          <a:pPr>
            <a:buFont typeface="Symbol" panose="05050102010706020507" pitchFamily="18" charset="2"/>
            <a:buChar char=""/>
          </a:pPr>
          <a:r>
            <a:rPr lang="es-EC">
              <a:latin typeface="Times New Roman" panose="02020603050405020304" pitchFamily="18" charset="0"/>
              <a:cs typeface="Times New Roman" panose="02020603050405020304" pitchFamily="18" charset="0"/>
            </a:rPr>
            <a:t>Robo de bienes, accesorios y autopartes de vehículos</a:t>
          </a:r>
        </a:p>
      </dgm:t>
    </dgm:pt>
    <dgm:pt modelId="{A722BC30-03A2-49AB-8068-5A55E6A902A9}" type="parTrans" cxnId="{8FE8CF73-BF7A-4F27-A656-9319768AD52C}">
      <dgm:prSet/>
      <dgm:spPr/>
      <dgm:t>
        <a:bodyPr/>
        <a:lstStyle/>
        <a:p>
          <a:endParaRPr lang="es-EC">
            <a:latin typeface="Times New Roman" panose="02020603050405020304" pitchFamily="18" charset="0"/>
            <a:cs typeface="Times New Roman" panose="02020603050405020304" pitchFamily="18" charset="0"/>
          </a:endParaRPr>
        </a:p>
      </dgm:t>
    </dgm:pt>
    <dgm:pt modelId="{1BE7D0AE-E40C-4094-8E1D-FB50EC9C6B3E}" type="sibTrans" cxnId="{8FE8CF73-BF7A-4F27-A656-9319768AD52C}">
      <dgm:prSet/>
      <dgm:spPr/>
      <dgm:t>
        <a:bodyPr/>
        <a:lstStyle/>
        <a:p>
          <a:endParaRPr lang="es-EC">
            <a:latin typeface="Times New Roman" panose="02020603050405020304" pitchFamily="18" charset="0"/>
            <a:cs typeface="Times New Roman" panose="02020603050405020304" pitchFamily="18" charset="0"/>
          </a:endParaRPr>
        </a:p>
      </dgm:t>
    </dgm:pt>
    <dgm:pt modelId="{D1EA4278-4FFE-46A9-9620-28745CA056BA}">
      <dgm:prSet/>
      <dgm:spPr/>
      <dgm:t>
        <a:bodyPr/>
        <a:lstStyle/>
        <a:p>
          <a:pPr>
            <a:buFont typeface="Symbol" panose="05050102010706020507" pitchFamily="18" charset="2"/>
            <a:buChar char=""/>
          </a:pPr>
          <a:r>
            <a:rPr lang="es-EC">
              <a:latin typeface="Times New Roman" panose="02020603050405020304" pitchFamily="18" charset="0"/>
              <a:cs typeface="Times New Roman" panose="02020603050405020304" pitchFamily="18" charset="0"/>
            </a:rPr>
            <a:t>Robo de motos</a:t>
          </a:r>
        </a:p>
      </dgm:t>
    </dgm:pt>
    <dgm:pt modelId="{F81098AE-334F-46CD-B6CA-5D4DB8BBCB5D}" type="parTrans" cxnId="{DF64898C-B01F-4670-99DB-2E28DF152E85}">
      <dgm:prSet/>
      <dgm:spPr/>
      <dgm:t>
        <a:bodyPr/>
        <a:lstStyle/>
        <a:p>
          <a:endParaRPr lang="es-EC">
            <a:latin typeface="Times New Roman" panose="02020603050405020304" pitchFamily="18" charset="0"/>
            <a:cs typeface="Times New Roman" panose="02020603050405020304" pitchFamily="18" charset="0"/>
          </a:endParaRPr>
        </a:p>
      </dgm:t>
    </dgm:pt>
    <dgm:pt modelId="{C023F342-61FB-4CE0-A3F8-DA354A274F1F}" type="sibTrans" cxnId="{DF64898C-B01F-4670-99DB-2E28DF152E85}">
      <dgm:prSet/>
      <dgm:spPr/>
      <dgm:t>
        <a:bodyPr/>
        <a:lstStyle/>
        <a:p>
          <a:endParaRPr lang="es-EC">
            <a:latin typeface="Times New Roman" panose="02020603050405020304" pitchFamily="18" charset="0"/>
            <a:cs typeface="Times New Roman" panose="02020603050405020304" pitchFamily="18" charset="0"/>
          </a:endParaRPr>
        </a:p>
      </dgm:t>
    </dgm:pt>
    <dgm:pt modelId="{352CFF91-50FC-4F0A-BDFC-9239F20415B1}">
      <dgm:prSet/>
      <dgm:spPr/>
      <dgm:t>
        <a:bodyPr/>
        <a:lstStyle/>
        <a:p>
          <a:pPr>
            <a:buFont typeface="Symbol" panose="05050102010706020507" pitchFamily="18" charset="2"/>
            <a:buChar char=""/>
          </a:pPr>
          <a:r>
            <a:rPr lang="es-EC">
              <a:latin typeface="Times New Roman" panose="02020603050405020304" pitchFamily="18" charset="0"/>
              <a:cs typeface="Times New Roman" panose="02020603050405020304" pitchFamily="18" charset="0"/>
            </a:rPr>
            <a:t>Robo de carros</a:t>
          </a:r>
        </a:p>
      </dgm:t>
    </dgm:pt>
    <dgm:pt modelId="{94A43D16-3795-4039-A0DA-2ADFE1D8D4E8}" type="parTrans" cxnId="{CAD2F25B-0611-4DD7-8D8E-F3B1FCF57CBC}">
      <dgm:prSet/>
      <dgm:spPr/>
      <dgm:t>
        <a:bodyPr/>
        <a:lstStyle/>
        <a:p>
          <a:endParaRPr lang="es-EC">
            <a:latin typeface="Times New Roman" panose="02020603050405020304" pitchFamily="18" charset="0"/>
            <a:cs typeface="Times New Roman" panose="02020603050405020304" pitchFamily="18" charset="0"/>
          </a:endParaRPr>
        </a:p>
      </dgm:t>
    </dgm:pt>
    <dgm:pt modelId="{0A84A5C6-F8D0-4747-94DA-247191248F5B}" type="sibTrans" cxnId="{CAD2F25B-0611-4DD7-8D8E-F3B1FCF57CBC}">
      <dgm:prSet/>
      <dgm:spPr/>
      <dgm:t>
        <a:bodyPr/>
        <a:lstStyle/>
        <a:p>
          <a:endParaRPr lang="es-EC">
            <a:latin typeface="Times New Roman" panose="02020603050405020304" pitchFamily="18" charset="0"/>
            <a:cs typeface="Times New Roman" panose="02020603050405020304" pitchFamily="18" charset="0"/>
          </a:endParaRPr>
        </a:p>
      </dgm:t>
    </dgm:pt>
    <dgm:pt modelId="{66CE1244-F8F4-42B6-856C-F4C29192FAEA}">
      <dgm:prSet/>
      <dgm:spPr/>
      <dgm:t>
        <a:bodyPr/>
        <a:lstStyle/>
        <a:p>
          <a:pPr>
            <a:buFont typeface="Symbol" panose="05050102010706020507" pitchFamily="18" charset="2"/>
            <a:buChar char=""/>
          </a:pPr>
          <a:r>
            <a:rPr lang="es-EC">
              <a:latin typeface="Times New Roman" panose="02020603050405020304" pitchFamily="18" charset="0"/>
              <a:cs typeface="Times New Roman" panose="02020603050405020304" pitchFamily="18" charset="0"/>
            </a:rPr>
            <a:t>Robo a domicilio</a:t>
          </a:r>
        </a:p>
      </dgm:t>
    </dgm:pt>
    <dgm:pt modelId="{A0B077A5-0E43-489E-AC76-AD26E1679467}" type="parTrans" cxnId="{606EDB30-C98E-4D21-83E5-861ABBAA4379}">
      <dgm:prSet/>
      <dgm:spPr/>
      <dgm:t>
        <a:bodyPr/>
        <a:lstStyle/>
        <a:p>
          <a:endParaRPr lang="es-EC">
            <a:latin typeface="Times New Roman" panose="02020603050405020304" pitchFamily="18" charset="0"/>
            <a:cs typeface="Times New Roman" panose="02020603050405020304" pitchFamily="18" charset="0"/>
          </a:endParaRPr>
        </a:p>
      </dgm:t>
    </dgm:pt>
    <dgm:pt modelId="{AEEC72E6-3AFB-4899-826F-C2BA53F24158}" type="sibTrans" cxnId="{606EDB30-C98E-4D21-83E5-861ABBAA4379}">
      <dgm:prSet/>
      <dgm:spPr/>
      <dgm:t>
        <a:bodyPr/>
        <a:lstStyle/>
        <a:p>
          <a:endParaRPr lang="es-EC">
            <a:latin typeface="Times New Roman" panose="02020603050405020304" pitchFamily="18" charset="0"/>
            <a:cs typeface="Times New Roman" panose="02020603050405020304" pitchFamily="18" charset="0"/>
          </a:endParaRPr>
        </a:p>
      </dgm:t>
    </dgm:pt>
    <dgm:pt modelId="{8CA31118-7AC0-4211-A861-669E7DDEF19E}">
      <dgm:prSet/>
      <dgm:spPr/>
      <dgm:t>
        <a:bodyPr/>
        <a:lstStyle/>
        <a:p>
          <a:pPr>
            <a:buFont typeface="Symbol" panose="05050102010706020507" pitchFamily="18" charset="2"/>
            <a:buChar char=""/>
          </a:pPr>
          <a:r>
            <a:rPr lang="es-EC">
              <a:latin typeface="Times New Roman" panose="02020603050405020304" pitchFamily="18" charset="0"/>
              <a:cs typeface="Times New Roman" panose="02020603050405020304" pitchFamily="18" charset="0"/>
            </a:rPr>
            <a:t>Robo a unidades económicas</a:t>
          </a:r>
        </a:p>
      </dgm:t>
    </dgm:pt>
    <dgm:pt modelId="{A98A4B95-EBA2-4AB2-A360-E19391D9EF69}" type="parTrans" cxnId="{5AC7A024-B920-4D6F-B9AF-58A6E38E9330}">
      <dgm:prSet/>
      <dgm:spPr/>
      <dgm:t>
        <a:bodyPr/>
        <a:lstStyle/>
        <a:p>
          <a:endParaRPr lang="es-EC">
            <a:latin typeface="Times New Roman" panose="02020603050405020304" pitchFamily="18" charset="0"/>
            <a:cs typeface="Times New Roman" panose="02020603050405020304" pitchFamily="18" charset="0"/>
          </a:endParaRPr>
        </a:p>
      </dgm:t>
    </dgm:pt>
    <dgm:pt modelId="{21053A55-D77D-4FF6-B28C-A903C147C2FA}" type="sibTrans" cxnId="{5AC7A024-B920-4D6F-B9AF-58A6E38E9330}">
      <dgm:prSet/>
      <dgm:spPr/>
      <dgm:t>
        <a:bodyPr/>
        <a:lstStyle/>
        <a:p>
          <a:endParaRPr lang="es-EC">
            <a:latin typeface="Times New Roman" panose="02020603050405020304" pitchFamily="18" charset="0"/>
            <a:cs typeface="Times New Roman" panose="02020603050405020304" pitchFamily="18" charset="0"/>
          </a:endParaRPr>
        </a:p>
      </dgm:t>
    </dgm:pt>
    <dgm:pt modelId="{54155854-EF47-4EA7-871A-76207612EEAA}">
      <dgm:prSet/>
      <dgm:spPr/>
      <dgm:t>
        <a:bodyPr/>
        <a:lstStyle/>
        <a:p>
          <a:pPr>
            <a:buFont typeface="Symbol" panose="05050102010706020507" pitchFamily="18" charset="2"/>
            <a:buChar char=""/>
          </a:pPr>
          <a:r>
            <a:rPr lang="es-EC">
              <a:latin typeface="Times New Roman" panose="02020603050405020304" pitchFamily="18" charset="0"/>
              <a:cs typeface="Times New Roman" panose="02020603050405020304" pitchFamily="18" charset="0"/>
            </a:rPr>
            <a:t>Violaciones</a:t>
          </a:r>
        </a:p>
      </dgm:t>
    </dgm:pt>
    <dgm:pt modelId="{A151835B-4C6A-4ED7-A46F-74F85168D13F}" type="parTrans" cxnId="{9E25BFBF-590A-4698-8EEA-1DB2DA00D873}">
      <dgm:prSet/>
      <dgm:spPr/>
      <dgm:t>
        <a:bodyPr/>
        <a:lstStyle/>
        <a:p>
          <a:endParaRPr lang="es-EC">
            <a:latin typeface="Times New Roman" panose="02020603050405020304" pitchFamily="18" charset="0"/>
            <a:cs typeface="Times New Roman" panose="02020603050405020304" pitchFamily="18" charset="0"/>
          </a:endParaRPr>
        </a:p>
      </dgm:t>
    </dgm:pt>
    <dgm:pt modelId="{6B75EA34-0915-4394-9880-B61D79366F3E}" type="sibTrans" cxnId="{9E25BFBF-590A-4698-8EEA-1DB2DA00D873}">
      <dgm:prSet/>
      <dgm:spPr/>
      <dgm:t>
        <a:bodyPr/>
        <a:lstStyle/>
        <a:p>
          <a:endParaRPr lang="es-EC">
            <a:latin typeface="Times New Roman" panose="02020603050405020304" pitchFamily="18" charset="0"/>
            <a:cs typeface="Times New Roman" panose="02020603050405020304" pitchFamily="18" charset="0"/>
          </a:endParaRPr>
        </a:p>
      </dgm:t>
    </dgm:pt>
    <dgm:pt modelId="{138130E6-F73F-49A9-8A98-70DDB9CA17DE}" type="pres">
      <dgm:prSet presAssocID="{15CD10B8-778B-49C3-8E3A-0F29319BDE11}" presName="linear" presStyleCnt="0">
        <dgm:presLayoutVars>
          <dgm:animLvl val="lvl"/>
          <dgm:resizeHandles val="exact"/>
        </dgm:presLayoutVars>
      </dgm:prSet>
      <dgm:spPr/>
      <dgm:t>
        <a:bodyPr/>
        <a:lstStyle/>
        <a:p>
          <a:endParaRPr lang="es-ES"/>
        </a:p>
      </dgm:t>
    </dgm:pt>
    <dgm:pt modelId="{1E558BF1-CD3E-4F2E-BB55-AC45F9D33E9F}" type="pres">
      <dgm:prSet presAssocID="{56B32578-1305-48FC-8B0F-DF0FCFFF7FB3}" presName="parentText" presStyleLbl="node1" presStyleIdx="0" presStyleCnt="7">
        <dgm:presLayoutVars>
          <dgm:chMax val="0"/>
          <dgm:bulletEnabled val="1"/>
        </dgm:presLayoutVars>
      </dgm:prSet>
      <dgm:spPr/>
      <dgm:t>
        <a:bodyPr/>
        <a:lstStyle/>
        <a:p>
          <a:endParaRPr lang="es-ES"/>
        </a:p>
      </dgm:t>
    </dgm:pt>
    <dgm:pt modelId="{FFEF3D62-CB9A-4DA8-B986-C4DDEE4362B3}" type="pres">
      <dgm:prSet presAssocID="{9D3285F1-4B9C-4977-B5D8-4724E035DDDC}" presName="spacer" presStyleCnt="0"/>
      <dgm:spPr/>
      <dgm:t>
        <a:bodyPr/>
        <a:lstStyle/>
        <a:p>
          <a:endParaRPr lang="es-ES"/>
        </a:p>
      </dgm:t>
    </dgm:pt>
    <dgm:pt modelId="{7B66EB9A-E68C-4A0F-94BB-CFD40014EBCF}" type="pres">
      <dgm:prSet presAssocID="{1F6EBEE7-4CFB-4631-9D13-B2F4422987E2}" presName="parentText" presStyleLbl="node1" presStyleIdx="1" presStyleCnt="7">
        <dgm:presLayoutVars>
          <dgm:chMax val="0"/>
          <dgm:bulletEnabled val="1"/>
        </dgm:presLayoutVars>
      </dgm:prSet>
      <dgm:spPr/>
      <dgm:t>
        <a:bodyPr/>
        <a:lstStyle/>
        <a:p>
          <a:endParaRPr lang="es-ES"/>
        </a:p>
      </dgm:t>
    </dgm:pt>
    <dgm:pt modelId="{5CA9B966-6E82-484C-8C25-D65EA11B0501}" type="pres">
      <dgm:prSet presAssocID="{1BE7D0AE-E40C-4094-8E1D-FB50EC9C6B3E}" presName="spacer" presStyleCnt="0"/>
      <dgm:spPr/>
      <dgm:t>
        <a:bodyPr/>
        <a:lstStyle/>
        <a:p>
          <a:endParaRPr lang="es-ES"/>
        </a:p>
      </dgm:t>
    </dgm:pt>
    <dgm:pt modelId="{3FC7E4FE-3BCD-44AC-9C62-04B701720979}" type="pres">
      <dgm:prSet presAssocID="{D1EA4278-4FFE-46A9-9620-28745CA056BA}" presName="parentText" presStyleLbl="node1" presStyleIdx="2" presStyleCnt="7">
        <dgm:presLayoutVars>
          <dgm:chMax val="0"/>
          <dgm:bulletEnabled val="1"/>
        </dgm:presLayoutVars>
      </dgm:prSet>
      <dgm:spPr/>
      <dgm:t>
        <a:bodyPr/>
        <a:lstStyle/>
        <a:p>
          <a:endParaRPr lang="es-ES"/>
        </a:p>
      </dgm:t>
    </dgm:pt>
    <dgm:pt modelId="{7713ADC4-B9DE-4EAD-9577-C44B7E7BDBB5}" type="pres">
      <dgm:prSet presAssocID="{C023F342-61FB-4CE0-A3F8-DA354A274F1F}" presName="spacer" presStyleCnt="0"/>
      <dgm:spPr/>
      <dgm:t>
        <a:bodyPr/>
        <a:lstStyle/>
        <a:p>
          <a:endParaRPr lang="es-ES"/>
        </a:p>
      </dgm:t>
    </dgm:pt>
    <dgm:pt modelId="{3772A397-5308-4A27-86F7-44EBEA66232C}" type="pres">
      <dgm:prSet presAssocID="{352CFF91-50FC-4F0A-BDFC-9239F20415B1}" presName="parentText" presStyleLbl="node1" presStyleIdx="3" presStyleCnt="7">
        <dgm:presLayoutVars>
          <dgm:chMax val="0"/>
          <dgm:bulletEnabled val="1"/>
        </dgm:presLayoutVars>
      </dgm:prSet>
      <dgm:spPr/>
      <dgm:t>
        <a:bodyPr/>
        <a:lstStyle/>
        <a:p>
          <a:endParaRPr lang="es-ES"/>
        </a:p>
      </dgm:t>
    </dgm:pt>
    <dgm:pt modelId="{538320A9-D30A-4EA9-927C-7BF1947078BF}" type="pres">
      <dgm:prSet presAssocID="{0A84A5C6-F8D0-4747-94DA-247191248F5B}" presName="spacer" presStyleCnt="0"/>
      <dgm:spPr/>
      <dgm:t>
        <a:bodyPr/>
        <a:lstStyle/>
        <a:p>
          <a:endParaRPr lang="es-ES"/>
        </a:p>
      </dgm:t>
    </dgm:pt>
    <dgm:pt modelId="{E04C09FA-165C-4951-A509-D01419FD3DA5}" type="pres">
      <dgm:prSet presAssocID="{66CE1244-F8F4-42B6-856C-F4C29192FAEA}" presName="parentText" presStyleLbl="node1" presStyleIdx="4" presStyleCnt="7">
        <dgm:presLayoutVars>
          <dgm:chMax val="0"/>
          <dgm:bulletEnabled val="1"/>
        </dgm:presLayoutVars>
      </dgm:prSet>
      <dgm:spPr/>
      <dgm:t>
        <a:bodyPr/>
        <a:lstStyle/>
        <a:p>
          <a:endParaRPr lang="es-ES"/>
        </a:p>
      </dgm:t>
    </dgm:pt>
    <dgm:pt modelId="{EAC2B7AF-F704-4EF5-95FD-9AFFBBB81595}" type="pres">
      <dgm:prSet presAssocID="{AEEC72E6-3AFB-4899-826F-C2BA53F24158}" presName="spacer" presStyleCnt="0"/>
      <dgm:spPr/>
      <dgm:t>
        <a:bodyPr/>
        <a:lstStyle/>
        <a:p>
          <a:endParaRPr lang="es-ES"/>
        </a:p>
      </dgm:t>
    </dgm:pt>
    <dgm:pt modelId="{E8F9A210-9220-4853-BA43-2A76C5F85F25}" type="pres">
      <dgm:prSet presAssocID="{8CA31118-7AC0-4211-A861-669E7DDEF19E}" presName="parentText" presStyleLbl="node1" presStyleIdx="5" presStyleCnt="7">
        <dgm:presLayoutVars>
          <dgm:chMax val="0"/>
          <dgm:bulletEnabled val="1"/>
        </dgm:presLayoutVars>
      </dgm:prSet>
      <dgm:spPr/>
      <dgm:t>
        <a:bodyPr/>
        <a:lstStyle/>
        <a:p>
          <a:endParaRPr lang="es-ES"/>
        </a:p>
      </dgm:t>
    </dgm:pt>
    <dgm:pt modelId="{8FD38E26-560B-4E89-9F3B-91243C6733FE}" type="pres">
      <dgm:prSet presAssocID="{21053A55-D77D-4FF6-B28C-A903C147C2FA}" presName="spacer" presStyleCnt="0"/>
      <dgm:spPr/>
      <dgm:t>
        <a:bodyPr/>
        <a:lstStyle/>
        <a:p>
          <a:endParaRPr lang="es-ES"/>
        </a:p>
      </dgm:t>
    </dgm:pt>
    <dgm:pt modelId="{AD620705-BA06-4E11-9A91-E776C855555F}" type="pres">
      <dgm:prSet presAssocID="{54155854-EF47-4EA7-871A-76207612EEAA}" presName="parentText" presStyleLbl="node1" presStyleIdx="6" presStyleCnt="7">
        <dgm:presLayoutVars>
          <dgm:chMax val="0"/>
          <dgm:bulletEnabled val="1"/>
        </dgm:presLayoutVars>
      </dgm:prSet>
      <dgm:spPr/>
      <dgm:t>
        <a:bodyPr/>
        <a:lstStyle/>
        <a:p>
          <a:endParaRPr lang="es-ES"/>
        </a:p>
      </dgm:t>
    </dgm:pt>
  </dgm:ptLst>
  <dgm:cxnLst>
    <dgm:cxn modelId="{8FE8CF73-BF7A-4F27-A656-9319768AD52C}" srcId="{15CD10B8-778B-49C3-8E3A-0F29319BDE11}" destId="{1F6EBEE7-4CFB-4631-9D13-B2F4422987E2}" srcOrd="1" destOrd="0" parTransId="{A722BC30-03A2-49AB-8068-5A55E6A902A9}" sibTransId="{1BE7D0AE-E40C-4094-8E1D-FB50EC9C6B3E}"/>
    <dgm:cxn modelId="{5AC7A024-B920-4D6F-B9AF-58A6E38E9330}" srcId="{15CD10B8-778B-49C3-8E3A-0F29319BDE11}" destId="{8CA31118-7AC0-4211-A861-669E7DDEF19E}" srcOrd="5" destOrd="0" parTransId="{A98A4B95-EBA2-4AB2-A360-E19391D9EF69}" sibTransId="{21053A55-D77D-4FF6-B28C-A903C147C2FA}"/>
    <dgm:cxn modelId="{444B6268-3E82-4794-A54D-C06C69512A17}" type="presOf" srcId="{56B32578-1305-48FC-8B0F-DF0FCFFF7FB3}" destId="{1E558BF1-CD3E-4F2E-BB55-AC45F9D33E9F}" srcOrd="0" destOrd="0" presId="urn:microsoft.com/office/officeart/2005/8/layout/vList2"/>
    <dgm:cxn modelId="{3E888CF1-66E4-4645-9A64-FAF07EFBB550}" type="presOf" srcId="{1F6EBEE7-4CFB-4631-9D13-B2F4422987E2}" destId="{7B66EB9A-E68C-4A0F-94BB-CFD40014EBCF}" srcOrd="0" destOrd="0" presId="urn:microsoft.com/office/officeart/2005/8/layout/vList2"/>
    <dgm:cxn modelId="{73713776-C90F-4147-96F1-C2A9E0E2FD33}" type="presOf" srcId="{66CE1244-F8F4-42B6-856C-F4C29192FAEA}" destId="{E04C09FA-165C-4951-A509-D01419FD3DA5}" srcOrd="0" destOrd="0" presId="urn:microsoft.com/office/officeart/2005/8/layout/vList2"/>
    <dgm:cxn modelId="{606EDB30-C98E-4D21-83E5-861ABBAA4379}" srcId="{15CD10B8-778B-49C3-8E3A-0F29319BDE11}" destId="{66CE1244-F8F4-42B6-856C-F4C29192FAEA}" srcOrd="4" destOrd="0" parTransId="{A0B077A5-0E43-489E-AC76-AD26E1679467}" sibTransId="{AEEC72E6-3AFB-4899-826F-C2BA53F24158}"/>
    <dgm:cxn modelId="{EEBE08EF-5A4A-4149-9A63-DA3308ECDBBF}" type="presOf" srcId="{8CA31118-7AC0-4211-A861-669E7DDEF19E}" destId="{E8F9A210-9220-4853-BA43-2A76C5F85F25}" srcOrd="0" destOrd="0" presId="urn:microsoft.com/office/officeart/2005/8/layout/vList2"/>
    <dgm:cxn modelId="{9E25BFBF-590A-4698-8EEA-1DB2DA00D873}" srcId="{15CD10B8-778B-49C3-8E3A-0F29319BDE11}" destId="{54155854-EF47-4EA7-871A-76207612EEAA}" srcOrd="6" destOrd="0" parTransId="{A151835B-4C6A-4ED7-A46F-74F85168D13F}" sibTransId="{6B75EA34-0915-4394-9880-B61D79366F3E}"/>
    <dgm:cxn modelId="{473AFF39-357D-47C5-B18E-E0D37AAD590B}" type="presOf" srcId="{352CFF91-50FC-4F0A-BDFC-9239F20415B1}" destId="{3772A397-5308-4A27-86F7-44EBEA66232C}" srcOrd="0" destOrd="0" presId="urn:microsoft.com/office/officeart/2005/8/layout/vList2"/>
    <dgm:cxn modelId="{DF64898C-B01F-4670-99DB-2E28DF152E85}" srcId="{15CD10B8-778B-49C3-8E3A-0F29319BDE11}" destId="{D1EA4278-4FFE-46A9-9620-28745CA056BA}" srcOrd="2" destOrd="0" parTransId="{F81098AE-334F-46CD-B6CA-5D4DB8BBCB5D}" sibTransId="{C023F342-61FB-4CE0-A3F8-DA354A274F1F}"/>
    <dgm:cxn modelId="{CAD2F25B-0611-4DD7-8D8E-F3B1FCF57CBC}" srcId="{15CD10B8-778B-49C3-8E3A-0F29319BDE11}" destId="{352CFF91-50FC-4F0A-BDFC-9239F20415B1}" srcOrd="3" destOrd="0" parTransId="{94A43D16-3795-4039-A0DA-2ADFE1D8D4E8}" sibTransId="{0A84A5C6-F8D0-4747-94DA-247191248F5B}"/>
    <dgm:cxn modelId="{122600CA-2164-4C06-8B68-AAC08D262F09}" type="presOf" srcId="{54155854-EF47-4EA7-871A-76207612EEAA}" destId="{AD620705-BA06-4E11-9A91-E776C855555F}" srcOrd="0" destOrd="0" presId="urn:microsoft.com/office/officeart/2005/8/layout/vList2"/>
    <dgm:cxn modelId="{3A66438E-D0B1-4928-8505-FCF1B717B37C}" srcId="{15CD10B8-778B-49C3-8E3A-0F29319BDE11}" destId="{56B32578-1305-48FC-8B0F-DF0FCFFF7FB3}" srcOrd="0" destOrd="0" parTransId="{640869CF-4022-4BA4-91BE-4A1B8DB19F69}" sibTransId="{9D3285F1-4B9C-4977-B5D8-4724E035DDDC}"/>
    <dgm:cxn modelId="{FE3F2934-5C57-426A-8E45-93F29C569306}" type="presOf" srcId="{15CD10B8-778B-49C3-8E3A-0F29319BDE11}" destId="{138130E6-F73F-49A9-8A98-70DDB9CA17DE}" srcOrd="0" destOrd="0" presId="urn:microsoft.com/office/officeart/2005/8/layout/vList2"/>
    <dgm:cxn modelId="{F1BB2B3B-2CCD-437B-A008-0E482253947E}" type="presOf" srcId="{D1EA4278-4FFE-46A9-9620-28745CA056BA}" destId="{3FC7E4FE-3BCD-44AC-9C62-04B701720979}" srcOrd="0" destOrd="0" presId="urn:microsoft.com/office/officeart/2005/8/layout/vList2"/>
    <dgm:cxn modelId="{BA2163A0-2FA0-4FC6-A901-84F3A17767F9}" type="presParOf" srcId="{138130E6-F73F-49A9-8A98-70DDB9CA17DE}" destId="{1E558BF1-CD3E-4F2E-BB55-AC45F9D33E9F}" srcOrd="0" destOrd="0" presId="urn:microsoft.com/office/officeart/2005/8/layout/vList2"/>
    <dgm:cxn modelId="{4CDD341D-91EC-4431-BA01-1D9F568DCB5D}" type="presParOf" srcId="{138130E6-F73F-49A9-8A98-70DDB9CA17DE}" destId="{FFEF3D62-CB9A-4DA8-B986-C4DDEE4362B3}" srcOrd="1" destOrd="0" presId="urn:microsoft.com/office/officeart/2005/8/layout/vList2"/>
    <dgm:cxn modelId="{2F7AB504-0214-4F5D-975B-F13705001225}" type="presParOf" srcId="{138130E6-F73F-49A9-8A98-70DDB9CA17DE}" destId="{7B66EB9A-E68C-4A0F-94BB-CFD40014EBCF}" srcOrd="2" destOrd="0" presId="urn:microsoft.com/office/officeart/2005/8/layout/vList2"/>
    <dgm:cxn modelId="{3DAC703D-13E6-4FCF-8E08-077C17EA686B}" type="presParOf" srcId="{138130E6-F73F-49A9-8A98-70DDB9CA17DE}" destId="{5CA9B966-6E82-484C-8C25-D65EA11B0501}" srcOrd="3" destOrd="0" presId="urn:microsoft.com/office/officeart/2005/8/layout/vList2"/>
    <dgm:cxn modelId="{93444DC0-997E-436D-8D40-0D200580CD47}" type="presParOf" srcId="{138130E6-F73F-49A9-8A98-70DDB9CA17DE}" destId="{3FC7E4FE-3BCD-44AC-9C62-04B701720979}" srcOrd="4" destOrd="0" presId="urn:microsoft.com/office/officeart/2005/8/layout/vList2"/>
    <dgm:cxn modelId="{214DBB68-15DA-4157-8361-D5A5ABB7EC56}" type="presParOf" srcId="{138130E6-F73F-49A9-8A98-70DDB9CA17DE}" destId="{7713ADC4-B9DE-4EAD-9577-C44B7E7BDBB5}" srcOrd="5" destOrd="0" presId="urn:microsoft.com/office/officeart/2005/8/layout/vList2"/>
    <dgm:cxn modelId="{FC47F261-593A-45E4-9B2E-20EBEA9E19A2}" type="presParOf" srcId="{138130E6-F73F-49A9-8A98-70DDB9CA17DE}" destId="{3772A397-5308-4A27-86F7-44EBEA66232C}" srcOrd="6" destOrd="0" presId="urn:microsoft.com/office/officeart/2005/8/layout/vList2"/>
    <dgm:cxn modelId="{B9ED3A75-00B7-4DB7-B03C-95CEF9ECD5C1}" type="presParOf" srcId="{138130E6-F73F-49A9-8A98-70DDB9CA17DE}" destId="{538320A9-D30A-4EA9-927C-7BF1947078BF}" srcOrd="7" destOrd="0" presId="urn:microsoft.com/office/officeart/2005/8/layout/vList2"/>
    <dgm:cxn modelId="{301C5C64-B6CF-4CA7-B99B-C139AFADD162}" type="presParOf" srcId="{138130E6-F73F-49A9-8A98-70DDB9CA17DE}" destId="{E04C09FA-165C-4951-A509-D01419FD3DA5}" srcOrd="8" destOrd="0" presId="urn:microsoft.com/office/officeart/2005/8/layout/vList2"/>
    <dgm:cxn modelId="{3DC62848-7AA3-4233-8BCB-1C61D627FD00}" type="presParOf" srcId="{138130E6-F73F-49A9-8A98-70DDB9CA17DE}" destId="{EAC2B7AF-F704-4EF5-95FD-9AFFBBB81595}" srcOrd="9" destOrd="0" presId="urn:microsoft.com/office/officeart/2005/8/layout/vList2"/>
    <dgm:cxn modelId="{6A6382C1-8C18-4E22-A824-43F3D1D080A2}" type="presParOf" srcId="{138130E6-F73F-49A9-8A98-70DDB9CA17DE}" destId="{E8F9A210-9220-4853-BA43-2A76C5F85F25}" srcOrd="10" destOrd="0" presId="urn:microsoft.com/office/officeart/2005/8/layout/vList2"/>
    <dgm:cxn modelId="{C9F2B777-1E9D-4D40-91DD-2C7877EE3008}" type="presParOf" srcId="{138130E6-F73F-49A9-8A98-70DDB9CA17DE}" destId="{8FD38E26-560B-4E89-9F3B-91243C6733FE}" srcOrd="11" destOrd="0" presId="urn:microsoft.com/office/officeart/2005/8/layout/vList2"/>
    <dgm:cxn modelId="{4259A6E6-2CA8-478E-8F6A-375BFE7A350A}" type="presParOf" srcId="{138130E6-F73F-49A9-8A98-70DDB9CA17DE}" destId="{AD620705-BA06-4E11-9A91-E776C855555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22DBD4-991D-4887-9900-32E121E853E6}" type="doc">
      <dgm:prSet loTypeId="urn:microsoft.com/office/officeart/2009/3/layout/PieProcess" loCatId="list" qsTypeId="urn:microsoft.com/office/officeart/2005/8/quickstyle/simple1" qsCatId="simple" csTypeId="urn:microsoft.com/office/officeart/2005/8/colors/colorful1" csCatId="colorful" phldr="1"/>
      <dgm:spPr/>
      <dgm:t>
        <a:bodyPr/>
        <a:lstStyle/>
        <a:p>
          <a:endParaRPr lang="es-ES"/>
        </a:p>
      </dgm:t>
    </dgm:pt>
    <dgm:pt modelId="{7B290A39-CC04-4537-BC79-50637E8F52E3}">
      <dgm:prSet phldrT="[Texto]"/>
      <dgm:spPr/>
      <dgm:t>
        <a:bodyPr/>
        <a:lstStyle/>
        <a:p>
          <a:r>
            <a:rPr lang="es-ES" dirty="0" smtClean="0">
              <a:latin typeface="Times New Roman" panose="02020603050405020304" pitchFamily="18" charset="0"/>
              <a:cs typeface="Times New Roman" panose="02020603050405020304" pitchFamily="18" charset="0"/>
            </a:rPr>
            <a:t>Quito</a:t>
          </a:r>
          <a:endParaRPr lang="es-ES" dirty="0">
            <a:latin typeface="Times New Roman" panose="02020603050405020304" pitchFamily="18" charset="0"/>
            <a:cs typeface="Times New Roman" panose="02020603050405020304" pitchFamily="18" charset="0"/>
          </a:endParaRPr>
        </a:p>
      </dgm:t>
    </dgm:pt>
    <dgm:pt modelId="{FC03EBCA-B6A6-4D13-B0E9-3688A9B4D013}" type="parTrans" cxnId="{96560B54-BFB5-448F-9C05-D1E486D7E4A3}">
      <dgm:prSet/>
      <dgm:spPr/>
      <dgm:t>
        <a:bodyPr/>
        <a:lstStyle/>
        <a:p>
          <a:endParaRPr lang="es-ES">
            <a:latin typeface="Times New Roman" panose="02020603050405020304" pitchFamily="18" charset="0"/>
            <a:cs typeface="Times New Roman" panose="02020603050405020304" pitchFamily="18" charset="0"/>
          </a:endParaRPr>
        </a:p>
      </dgm:t>
    </dgm:pt>
    <dgm:pt modelId="{AC141BB0-2C5F-4633-A393-9A571B0C9A18}" type="sibTrans" cxnId="{96560B54-BFB5-448F-9C05-D1E486D7E4A3}">
      <dgm:prSet/>
      <dgm:spPr/>
      <dgm:t>
        <a:bodyPr/>
        <a:lstStyle/>
        <a:p>
          <a:endParaRPr lang="es-ES">
            <a:latin typeface="Times New Roman" panose="02020603050405020304" pitchFamily="18" charset="0"/>
            <a:cs typeface="Times New Roman" panose="02020603050405020304" pitchFamily="18" charset="0"/>
          </a:endParaRPr>
        </a:p>
      </dgm:t>
    </dgm:pt>
    <dgm:pt modelId="{3809AF2A-B674-44DA-9377-685D1CDA6047}">
      <dgm:prSet phldrT="[Texto]"/>
      <dgm:spPr/>
      <dgm:t>
        <a:bodyPr/>
        <a:lstStyle/>
        <a:p>
          <a:r>
            <a:rPr lang="es-EC" dirty="0" smtClean="0">
              <a:latin typeface="Times New Roman" panose="02020603050405020304" pitchFamily="18" charset="0"/>
              <a:cs typeface="Times New Roman" panose="02020603050405020304" pitchFamily="18" charset="0"/>
            </a:rPr>
            <a:t>En 2019 aumentaron los asaltos en la capital en los meses de enero y febrero en 5,59% comparación al año 2018</a:t>
          </a:r>
          <a:endParaRPr lang="es-ES" dirty="0">
            <a:latin typeface="Times New Roman" panose="02020603050405020304" pitchFamily="18" charset="0"/>
            <a:cs typeface="Times New Roman" panose="02020603050405020304" pitchFamily="18" charset="0"/>
          </a:endParaRPr>
        </a:p>
      </dgm:t>
    </dgm:pt>
    <dgm:pt modelId="{38A577E0-32B6-419B-8E08-7657428A0DA1}" type="parTrans" cxnId="{4CF0C6E8-5F6E-448A-A01B-F4A78CCB1248}">
      <dgm:prSet/>
      <dgm:spPr/>
      <dgm:t>
        <a:bodyPr/>
        <a:lstStyle/>
        <a:p>
          <a:endParaRPr lang="es-ES">
            <a:latin typeface="Times New Roman" panose="02020603050405020304" pitchFamily="18" charset="0"/>
            <a:cs typeface="Times New Roman" panose="02020603050405020304" pitchFamily="18" charset="0"/>
          </a:endParaRPr>
        </a:p>
      </dgm:t>
    </dgm:pt>
    <dgm:pt modelId="{77AC70F1-F85E-4BA9-980E-82C127FB5951}" type="sibTrans" cxnId="{4CF0C6E8-5F6E-448A-A01B-F4A78CCB1248}">
      <dgm:prSet/>
      <dgm:spPr/>
      <dgm:t>
        <a:bodyPr/>
        <a:lstStyle/>
        <a:p>
          <a:endParaRPr lang="es-ES">
            <a:latin typeface="Times New Roman" panose="02020603050405020304" pitchFamily="18" charset="0"/>
            <a:cs typeface="Times New Roman" panose="02020603050405020304" pitchFamily="18" charset="0"/>
          </a:endParaRPr>
        </a:p>
      </dgm:t>
    </dgm:pt>
    <dgm:pt modelId="{C08B8C75-4598-48B5-9092-82E3248B8854}">
      <dgm:prSet phldrT="[Texto]"/>
      <dgm:spPr/>
      <dgm:t>
        <a:bodyPr/>
        <a:lstStyle/>
        <a:p>
          <a:r>
            <a:rPr lang="es-ES" dirty="0" smtClean="0">
              <a:latin typeface="Times New Roman" panose="02020603050405020304" pitchFamily="18" charset="0"/>
              <a:cs typeface="Times New Roman" panose="02020603050405020304" pitchFamily="18" charset="0"/>
            </a:rPr>
            <a:t>Guayaquil</a:t>
          </a:r>
          <a:endParaRPr lang="es-ES" dirty="0">
            <a:latin typeface="Times New Roman" panose="02020603050405020304" pitchFamily="18" charset="0"/>
            <a:cs typeface="Times New Roman" panose="02020603050405020304" pitchFamily="18" charset="0"/>
          </a:endParaRPr>
        </a:p>
      </dgm:t>
    </dgm:pt>
    <dgm:pt modelId="{22DC31D6-C8CE-4FCF-A47A-A5A140446B06}" type="parTrans" cxnId="{B0C7461F-60CA-4F05-99D5-8C56162B03DC}">
      <dgm:prSet/>
      <dgm:spPr/>
      <dgm:t>
        <a:bodyPr/>
        <a:lstStyle/>
        <a:p>
          <a:endParaRPr lang="es-ES">
            <a:latin typeface="Times New Roman" panose="02020603050405020304" pitchFamily="18" charset="0"/>
            <a:cs typeface="Times New Roman" panose="02020603050405020304" pitchFamily="18" charset="0"/>
          </a:endParaRPr>
        </a:p>
      </dgm:t>
    </dgm:pt>
    <dgm:pt modelId="{8E489698-E1FB-4F68-8837-1E552D89DA77}" type="sibTrans" cxnId="{B0C7461F-60CA-4F05-99D5-8C56162B03DC}">
      <dgm:prSet/>
      <dgm:spPr/>
      <dgm:t>
        <a:bodyPr/>
        <a:lstStyle/>
        <a:p>
          <a:endParaRPr lang="es-ES">
            <a:latin typeface="Times New Roman" panose="02020603050405020304" pitchFamily="18" charset="0"/>
            <a:cs typeface="Times New Roman" panose="02020603050405020304" pitchFamily="18" charset="0"/>
          </a:endParaRPr>
        </a:p>
      </dgm:t>
    </dgm:pt>
    <dgm:pt modelId="{C4F3570C-D536-4295-ADBB-A6700106DB07}">
      <dgm:prSet phldrT="[Texto]"/>
      <dgm:spPr/>
      <dgm:t>
        <a:bodyPr/>
        <a:lstStyle/>
        <a:p>
          <a:r>
            <a:rPr lang="es-EC" dirty="0" smtClean="0">
              <a:latin typeface="Times New Roman" panose="02020603050405020304" pitchFamily="18" charset="0"/>
              <a:cs typeface="Times New Roman" panose="02020603050405020304" pitchFamily="18" charset="0"/>
            </a:rPr>
            <a:t>El robo a personas se presentaron 15.477 casos, en el año anterior se registraron 14.313</a:t>
          </a:r>
          <a:endParaRPr lang="es-ES" dirty="0">
            <a:latin typeface="Times New Roman" panose="02020603050405020304" pitchFamily="18" charset="0"/>
            <a:cs typeface="Times New Roman" panose="02020603050405020304" pitchFamily="18" charset="0"/>
          </a:endParaRPr>
        </a:p>
      </dgm:t>
    </dgm:pt>
    <dgm:pt modelId="{9CE73C61-C87F-480B-BF05-BFF2A9F3C93C}" type="parTrans" cxnId="{4115F06B-C0DF-4975-A7C0-54FFB8BCE23E}">
      <dgm:prSet/>
      <dgm:spPr/>
      <dgm:t>
        <a:bodyPr/>
        <a:lstStyle/>
        <a:p>
          <a:endParaRPr lang="es-ES">
            <a:latin typeface="Times New Roman" panose="02020603050405020304" pitchFamily="18" charset="0"/>
            <a:cs typeface="Times New Roman" panose="02020603050405020304" pitchFamily="18" charset="0"/>
          </a:endParaRPr>
        </a:p>
      </dgm:t>
    </dgm:pt>
    <dgm:pt modelId="{AA8A9DB6-22ED-42DC-B3F9-21268AC54E9B}" type="sibTrans" cxnId="{4115F06B-C0DF-4975-A7C0-54FFB8BCE23E}">
      <dgm:prSet/>
      <dgm:spPr/>
      <dgm:t>
        <a:bodyPr/>
        <a:lstStyle/>
        <a:p>
          <a:endParaRPr lang="es-ES">
            <a:latin typeface="Times New Roman" panose="02020603050405020304" pitchFamily="18" charset="0"/>
            <a:cs typeface="Times New Roman" panose="02020603050405020304" pitchFamily="18" charset="0"/>
          </a:endParaRPr>
        </a:p>
      </dgm:t>
    </dgm:pt>
    <dgm:pt modelId="{9BF9601B-A5B8-4F91-A109-73A33B0F6919}">
      <dgm:prSet phldrT="[Texto]"/>
      <dgm:spPr/>
      <dgm:t>
        <a:bodyPr/>
        <a:lstStyle/>
        <a:p>
          <a:r>
            <a:rPr lang="es-ES" dirty="0" smtClean="0">
              <a:latin typeface="Times New Roman" panose="02020603050405020304" pitchFamily="18" charset="0"/>
              <a:cs typeface="Times New Roman" panose="02020603050405020304" pitchFamily="18" charset="0"/>
            </a:rPr>
            <a:t>Cuenca</a:t>
          </a:r>
          <a:endParaRPr lang="es-ES" dirty="0">
            <a:latin typeface="Times New Roman" panose="02020603050405020304" pitchFamily="18" charset="0"/>
            <a:cs typeface="Times New Roman" panose="02020603050405020304" pitchFamily="18" charset="0"/>
          </a:endParaRPr>
        </a:p>
      </dgm:t>
    </dgm:pt>
    <dgm:pt modelId="{517F8027-ACFD-43D7-A475-B6029C7D9146}" type="parTrans" cxnId="{86DE4132-FC5C-4D32-88E3-9C77AA7D4092}">
      <dgm:prSet/>
      <dgm:spPr/>
      <dgm:t>
        <a:bodyPr/>
        <a:lstStyle/>
        <a:p>
          <a:endParaRPr lang="es-ES">
            <a:latin typeface="Times New Roman" panose="02020603050405020304" pitchFamily="18" charset="0"/>
            <a:cs typeface="Times New Roman" panose="02020603050405020304" pitchFamily="18" charset="0"/>
          </a:endParaRPr>
        </a:p>
      </dgm:t>
    </dgm:pt>
    <dgm:pt modelId="{C903D9DB-C359-443A-94E5-3DE0438D4ACA}" type="sibTrans" cxnId="{86DE4132-FC5C-4D32-88E3-9C77AA7D4092}">
      <dgm:prSet/>
      <dgm:spPr/>
      <dgm:t>
        <a:bodyPr/>
        <a:lstStyle/>
        <a:p>
          <a:endParaRPr lang="es-ES">
            <a:latin typeface="Times New Roman" panose="02020603050405020304" pitchFamily="18" charset="0"/>
            <a:cs typeface="Times New Roman" panose="02020603050405020304" pitchFamily="18" charset="0"/>
          </a:endParaRPr>
        </a:p>
      </dgm:t>
    </dgm:pt>
    <dgm:pt modelId="{777715F7-29FB-4D39-88A8-7462A07FEFE0}">
      <dgm:prSet phldrT="[Texto]"/>
      <dgm:spPr/>
      <dgm:t>
        <a:bodyPr/>
        <a:lstStyle/>
        <a:p>
          <a:r>
            <a:rPr lang="es-EC" dirty="0" smtClean="0">
              <a:latin typeface="Times New Roman" panose="02020603050405020304" pitchFamily="18" charset="0"/>
              <a:cs typeface="Times New Roman" panose="02020603050405020304" pitchFamily="18" charset="0"/>
            </a:rPr>
            <a:t>Las autoridades encargadas coinciden que la inseguridad se originó por causa de la migración nacional y extranjera </a:t>
          </a:r>
          <a:endParaRPr lang="es-ES" dirty="0">
            <a:latin typeface="Times New Roman" panose="02020603050405020304" pitchFamily="18" charset="0"/>
            <a:cs typeface="Times New Roman" panose="02020603050405020304" pitchFamily="18" charset="0"/>
          </a:endParaRPr>
        </a:p>
      </dgm:t>
    </dgm:pt>
    <dgm:pt modelId="{C9A659DC-6B32-458F-9FF4-352C9F9E01BF}" type="parTrans" cxnId="{24E64E0D-31BF-42E0-AF30-F278C0D33814}">
      <dgm:prSet/>
      <dgm:spPr/>
      <dgm:t>
        <a:bodyPr/>
        <a:lstStyle/>
        <a:p>
          <a:endParaRPr lang="es-ES">
            <a:latin typeface="Times New Roman" panose="02020603050405020304" pitchFamily="18" charset="0"/>
            <a:cs typeface="Times New Roman" panose="02020603050405020304" pitchFamily="18" charset="0"/>
          </a:endParaRPr>
        </a:p>
      </dgm:t>
    </dgm:pt>
    <dgm:pt modelId="{7873E858-A73C-496D-B1DB-C1FD01984181}" type="sibTrans" cxnId="{24E64E0D-31BF-42E0-AF30-F278C0D33814}">
      <dgm:prSet/>
      <dgm:spPr/>
      <dgm:t>
        <a:bodyPr/>
        <a:lstStyle/>
        <a:p>
          <a:endParaRPr lang="es-ES">
            <a:latin typeface="Times New Roman" panose="02020603050405020304" pitchFamily="18" charset="0"/>
            <a:cs typeface="Times New Roman" panose="02020603050405020304" pitchFamily="18" charset="0"/>
          </a:endParaRPr>
        </a:p>
      </dgm:t>
    </dgm:pt>
    <dgm:pt modelId="{F1B8542B-D739-45C0-AF2C-59B921DA670D}" type="pres">
      <dgm:prSet presAssocID="{F622DBD4-991D-4887-9900-32E121E853E6}" presName="Name0" presStyleCnt="0">
        <dgm:presLayoutVars>
          <dgm:chMax val="7"/>
          <dgm:chPref val="7"/>
          <dgm:dir/>
          <dgm:animOne val="branch"/>
          <dgm:animLvl val="lvl"/>
        </dgm:presLayoutVars>
      </dgm:prSet>
      <dgm:spPr/>
    </dgm:pt>
    <dgm:pt modelId="{D494C63C-5734-4B4F-8FFE-5CDD57E45C98}" type="pres">
      <dgm:prSet presAssocID="{7B290A39-CC04-4537-BC79-50637E8F52E3}" presName="ParentComposite" presStyleCnt="0"/>
      <dgm:spPr/>
    </dgm:pt>
    <dgm:pt modelId="{D1236211-7DBC-47A0-8AD5-3B3B56F9B83E}" type="pres">
      <dgm:prSet presAssocID="{7B290A39-CC04-4537-BC79-50637E8F52E3}" presName="Chord" presStyleLbl="bgShp" presStyleIdx="0" presStyleCnt="3"/>
      <dgm:spPr/>
    </dgm:pt>
    <dgm:pt modelId="{4E73B14D-57C6-4251-8F18-5E092AD61E42}" type="pres">
      <dgm:prSet presAssocID="{7B290A39-CC04-4537-BC79-50637E8F52E3}" presName="Pie" presStyleLbl="alignNode1" presStyleIdx="0" presStyleCnt="3"/>
      <dgm:spPr/>
    </dgm:pt>
    <dgm:pt modelId="{7668D191-2B89-44C4-93F2-7BE63F394DC1}" type="pres">
      <dgm:prSet presAssocID="{7B290A39-CC04-4537-BC79-50637E8F52E3}" presName="Parent" presStyleLbl="revTx" presStyleIdx="0" presStyleCnt="6">
        <dgm:presLayoutVars>
          <dgm:chMax val="1"/>
          <dgm:chPref val="1"/>
          <dgm:bulletEnabled val="1"/>
        </dgm:presLayoutVars>
      </dgm:prSet>
      <dgm:spPr/>
      <dgm:t>
        <a:bodyPr/>
        <a:lstStyle/>
        <a:p>
          <a:endParaRPr lang="es-ES"/>
        </a:p>
      </dgm:t>
    </dgm:pt>
    <dgm:pt modelId="{DBBFBD07-7BBD-48B8-ABE0-F28F629E62CC}" type="pres">
      <dgm:prSet presAssocID="{77AC70F1-F85E-4BA9-980E-82C127FB5951}" presName="negSibTrans" presStyleCnt="0"/>
      <dgm:spPr/>
    </dgm:pt>
    <dgm:pt modelId="{5440D651-FCF8-4178-AC0A-7FC9F62B5507}" type="pres">
      <dgm:prSet presAssocID="{7B290A39-CC04-4537-BC79-50637E8F52E3}" presName="composite" presStyleCnt="0"/>
      <dgm:spPr/>
    </dgm:pt>
    <dgm:pt modelId="{33ABB2C1-61A4-4DC5-815C-6DA8A467A7F6}" type="pres">
      <dgm:prSet presAssocID="{7B290A39-CC04-4537-BC79-50637E8F52E3}" presName="Child" presStyleLbl="revTx" presStyleIdx="1" presStyleCnt="6">
        <dgm:presLayoutVars>
          <dgm:chMax val="0"/>
          <dgm:chPref val="0"/>
          <dgm:bulletEnabled val="1"/>
        </dgm:presLayoutVars>
      </dgm:prSet>
      <dgm:spPr/>
      <dgm:t>
        <a:bodyPr/>
        <a:lstStyle/>
        <a:p>
          <a:endParaRPr lang="es-ES"/>
        </a:p>
      </dgm:t>
    </dgm:pt>
    <dgm:pt modelId="{51F0F3D8-357E-4257-A3D2-BF070BE1A7ED}" type="pres">
      <dgm:prSet presAssocID="{AC141BB0-2C5F-4633-A393-9A571B0C9A18}" presName="sibTrans" presStyleCnt="0"/>
      <dgm:spPr/>
    </dgm:pt>
    <dgm:pt modelId="{CB0B6780-3621-45B0-9D3B-3DABD38FBE9B}" type="pres">
      <dgm:prSet presAssocID="{C08B8C75-4598-48B5-9092-82E3248B8854}" presName="ParentComposite" presStyleCnt="0"/>
      <dgm:spPr/>
    </dgm:pt>
    <dgm:pt modelId="{DEB7217C-C345-4050-8CD6-5F0A95FCC263}" type="pres">
      <dgm:prSet presAssocID="{C08B8C75-4598-48B5-9092-82E3248B8854}" presName="Chord" presStyleLbl="bgShp" presStyleIdx="1" presStyleCnt="3"/>
      <dgm:spPr/>
    </dgm:pt>
    <dgm:pt modelId="{4C72FA25-AFF1-443E-8AA5-622C369C5161}" type="pres">
      <dgm:prSet presAssocID="{C08B8C75-4598-48B5-9092-82E3248B8854}" presName="Pie" presStyleLbl="alignNode1" presStyleIdx="1" presStyleCnt="3"/>
      <dgm:spPr/>
    </dgm:pt>
    <dgm:pt modelId="{FE38D6E9-95B0-4E7D-B5BE-D3AEA61DBC87}" type="pres">
      <dgm:prSet presAssocID="{C08B8C75-4598-48B5-9092-82E3248B8854}" presName="Parent" presStyleLbl="revTx" presStyleIdx="2" presStyleCnt="6">
        <dgm:presLayoutVars>
          <dgm:chMax val="1"/>
          <dgm:chPref val="1"/>
          <dgm:bulletEnabled val="1"/>
        </dgm:presLayoutVars>
      </dgm:prSet>
      <dgm:spPr/>
    </dgm:pt>
    <dgm:pt modelId="{6CFAAF20-6CE6-4FEA-84D0-1165DAE0C046}" type="pres">
      <dgm:prSet presAssocID="{AA8A9DB6-22ED-42DC-B3F9-21268AC54E9B}" presName="negSibTrans" presStyleCnt="0"/>
      <dgm:spPr/>
    </dgm:pt>
    <dgm:pt modelId="{4DCC284B-B089-40A6-88FA-53B7A591FD8E}" type="pres">
      <dgm:prSet presAssocID="{C08B8C75-4598-48B5-9092-82E3248B8854}" presName="composite" presStyleCnt="0"/>
      <dgm:spPr/>
    </dgm:pt>
    <dgm:pt modelId="{F1115DE5-C12A-434E-80F2-C51BF3687DDC}" type="pres">
      <dgm:prSet presAssocID="{C08B8C75-4598-48B5-9092-82E3248B8854}" presName="Child" presStyleLbl="revTx" presStyleIdx="3" presStyleCnt="6">
        <dgm:presLayoutVars>
          <dgm:chMax val="0"/>
          <dgm:chPref val="0"/>
          <dgm:bulletEnabled val="1"/>
        </dgm:presLayoutVars>
      </dgm:prSet>
      <dgm:spPr/>
      <dgm:t>
        <a:bodyPr/>
        <a:lstStyle/>
        <a:p>
          <a:endParaRPr lang="es-ES"/>
        </a:p>
      </dgm:t>
    </dgm:pt>
    <dgm:pt modelId="{EA0983B8-C37B-449E-A0C8-18A808EEDC4E}" type="pres">
      <dgm:prSet presAssocID="{8E489698-E1FB-4F68-8837-1E552D89DA77}" presName="sibTrans" presStyleCnt="0"/>
      <dgm:spPr/>
    </dgm:pt>
    <dgm:pt modelId="{15EF4072-4B8C-484E-9B37-524DE3226937}" type="pres">
      <dgm:prSet presAssocID="{9BF9601B-A5B8-4F91-A109-73A33B0F6919}" presName="ParentComposite" presStyleCnt="0"/>
      <dgm:spPr/>
    </dgm:pt>
    <dgm:pt modelId="{06702DE2-A78C-4CD0-BFA2-D9A2C8AF6432}" type="pres">
      <dgm:prSet presAssocID="{9BF9601B-A5B8-4F91-A109-73A33B0F6919}" presName="Chord" presStyleLbl="bgShp" presStyleIdx="2" presStyleCnt="3"/>
      <dgm:spPr/>
    </dgm:pt>
    <dgm:pt modelId="{92C42FDB-4F09-4685-80E4-B7555E9D8A6A}" type="pres">
      <dgm:prSet presAssocID="{9BF9601B-A5B8-4F91-A109-73A33B0F6919}" presName="Pie" presStyleLbl="alignNode1" presStyleIdx="2" presStyleCnt="3"/>
      <dgm:spPr/>
    </dgm:pt>
    <dgm:pt modelId="{B198CC0A-E38C-4386-B4DA-0825793E84B1}" type="pres">
      <dgm:prSet presAssocID="{9BF9601B-A5B8-4F91-A109-73A33B0F6919}" presName="Parent" presStyleLbl="revTx" presStyleIdx="4" presStyleCnt="6">
        <dgm:presLayoutVars>
          <dgm:chMax val="1"/>
          <dgm:chPref val="1"/>
          <dgm:bulletEnabled val="1"/>
        </dgm:presLayoutVars>
      </dgm:prSet>
      <dgm:spPr/>
    </dgm:pt>
    <dgm:pt modelId="{07225BE4-895C-473A-8FCD-C3A009DC39E1}" type="pres">
      <dgm:prSet presAssocID="{7873E858-A73C-496D-B1DB-C1FD01984181}" presName="negSibTrans" presStyleCnt="0"/>
      <dgm:spPr/>
    </dgm:pt>
    <dgm:pt modelId="{7C3D9646-105E-4D2B-8E2A-81C5B4E4A484}" type="pres">
      <dgm:prSet presAssocID="{9BF9601B-A5B8-4F91-A109-73A33B0F6919}" presName="composite" presStyleCnt="0"/>
      <dgm:spPr/>
    </dgm:pt>
    <dgm:pt modelId="{C661A9B0-8E13-4288-A630-9101DCBD4BA6}" type="pres">
      <dgm:prSet presAssocID="{9BF9601B-A5B8-4F91-A109-73A33B0F6919}" presName="Child" presStyleLbl="revTx" presStyleIdx="5" presStyleCnt="6">
        <dgm:presLayoutVars>
          <dgm:chMax val="0"/>
          <dgm:chPref val="0"/>
          <dgm:bulletEnabled val="1"/>
        </dgm:presLayoutVars>
      </dgm:prSet>
      <dgm:spPr/>
      <dgm:t>
        <a:bodyPr/>
        <a:lstStyle/>
        <a:p>
          <a:endParaRPr lang="es-ES"/>
        </a:p>
      </dgm:t>
    </dgm:pt>
  </dgm:ptLst>
  <dgm:cxnLst>
    <dgm:cxn modelId="{4115F06B-C0DF-4975-A7C0-54FFB8BCE23E}" srcId="{C08B8C75-4598-48B5-9092-82E3248B8854}" destId="{C4F3570C-D536-4295-ADBB-A6700106DB07}" srcOrd="0" destOrd="0" parTransId="{9CE73C61-C87F-480B-BF05-BFF2A9F3C93C}" sibTransId="{AA8A9DB6-22ED-42DC-B3F9-21268AC54E9B}"/>
    <dgm:cxn modelId="{A6BA7182-527E-4ACC-989F-4B2868253F40}" type="presOf" srcId="{C08B8C75-4598-48B5-9092-82E3248B8854}" destId="{FE38D6E9-95B0-4E7D-B5BE-D3AEA61DBC87}" srcOrd="0" destOrd="0" presId="urn:microsoft.com/office/officeart/2009/3/layout/PieProcess"/>
    <dgm:cxn modelId="{B0C7461F-60CA-4F05-99D5-8C56162B03DC}" srcId="{F622DBD4-991D-4887-9900-32E121E853E6}" destId="{C08B8C75-4598-48B5-9092-82E3248B8854}" srcOrd="1" destOrd="0" parTransId="{22DC31D6-C8CE-4FCF-A47A-A5A140446B06}" sibTransId="{8E489698-E1FB-4F68-8837-1E552D89DA77}"/>
    <dgm:cxn modelId="{02E058FC-6202-47FE-8A91-4DB1267DCEA9}" type="presOf" srcId="{3809AF2A-B674-44DA-9377-685D1CDA6047}" destId="{33ABB2C1-61A4-4DC5-815C-6DA8A467A7F6}" srcOrd="0" destOrd="0" presId="urn:microsoft.com/office/officeart/2009/3/layout/PieProcess"/>
    <dgm:cxn modelId="{9A5627CF-51FB-4E6C-85E0-71CF75ABBB45}" type="presOf" srcId="{C4F3570C-D536-4295-ADBB-A6700106DB07}" destId="{F1115DE5-C12A-434E-80F2-C51BF3687DDC}" srcOrd="0" destOrd="0" presId="urn:microsoft.com/office/officeart/2009/3/layout/PieProcess"/>
    <dgm:cxn modelId="{24E64E0D-31BF-42E0-AF30-F278C0D33814}" srcId="{9BF9601B-A5B8-4F91-A109-73A33B0F6919}" destId="{777715F7-29FB-4D39-88A8-7462A07FEFE0}" srcOrd="0" destOrd="0" parTransId="{C9A659DC-6B32-458F-9FF4-352C9F9E01BF}" sibTransId="{7873E858-A73C-496D-B1DB-C1FD01984181}"/>
    <dgm:cxn modelId="{4CF0C6E8-5F6E-448A-A01B-F4A78CCB1248}" srcId="{7B290A39-CC04-4537-BC79-50637E8F52E3}" destId="{3809AF2A-B674-44DA-9377-685D1CDA6047}" srcOrd="0" destOrd="0" parTransId="{38A577E0-32B6-419B-8E08-7657428A0DA1}" sibTransId="{77AC70F1-F85E-4BA9-980E-82C127FB5951}"/>
    <dgm:cxn modelId="{84CE22EB-5902-4FDD-8110-5C7FBD5FC3E2}" type="presOf" srcId="{9BF9601B-A5B8-4F91-A109-73A33B0F6919}" destId="{B198CC0A-E38C-4386-B4DA-0825793E84B1}" srcOrd="0" destOrd="0" presId="urn:microsoft.com/office/officeart/2009/3/layout/PieProcess"/>
    <dgm:cxn modelId="{96560B54-BFB5-448F-9C05-D1E486D7E4A3}" srcId="{F622DBD4-991D-4887-9900-32E121E853E6}" destId="{7B290A39-CC04-4537-BC79-50637E8F52E3}" srcOrd="0" destOrd="0" parTransId="{FC03EBCA-B6A6-4D13-B0E9-3688A9B4D013}" sibTransId="{AC141BB0-2C5F-4633-A393-9A571B0C9A18}"/>
    <dgm:cxn modelId="{85540E08-2ECE-4BDF-9276-63A78E760302}" type="presOf" srcId="{777715F7-29FB-4D39-88A8-7462A07FEFE0}" destId="{C661A9B0-8E13-4288-A630-9101DCBD4BA6}" srcOrd="0" destOrd="0" presId="urn:microsoft.com/office/officeart/2009/3/layout/PieProcess"/>
    <dgm:cxn modelId="{E644DBC0-2D6C-445F-BF5F-1FAF4C108A7C}" type="presOf" srcId="{7B290A39-CC04-4537-BC79-50637E8F52E3}" destId="{7668D191-2B89-44C4-93F2-7BE63F394DC1}" srcOrd="0" destOrd="0" presId="urn:microsoft.com/office/officeart/2009/3/layout/PieProcess"/>
    <dgm:cxn modelId="{86DE4132-FC5C-4D32-88E3-9C77AA7D4092}" srcId="{F622DBD4-991D-4887-9900-32E121E853E6}" destId="{9BF9601B-A5B8-4F91-A109-73A33B0F6919}" srcOrd="2" destOrd="0" parTransId="{517F8027-ACFD-43D7-A475-B6029C7D9146}" sibTransId="{C903D9DB-C359-443A-94E5-3DE0438D4ACA}"/>
    <dgm:cxn modelId="{2AC985E0-CF52-47F0-A632-1786C1512B4D}" type="presOf" srcId="{F622DBD4-991D-4887-9900-32E121E853E6}" destId="{F1B8542B-D739-45C0-AF2C-59B921DA670D}" srcOrd="0" destOrd="0" presId="urn:microsoft.com/office/officeart/2009/3/layout/PieProcess"/>
    <dgm:cxn modelId="{DBD003CC-5488-4840-9546-2633185D4255}" type="presParOf" srcId="{F1B8542B-D739-45C0-AF2C-59B921DA670D}" destId="{D494C63C-5734-4B4F-8FFE-5CDD57E45C98}" srcOrd="0" destOrd="0" presId="urn:microsoft.com/office/officeart/2009/3/layout/PieProcess"/>
    <dgm:cxn modelId="{FAAB8DD1-D54D-4475-972A-4E662ACCB604}" type="presParOf" srcId="{D494C63C-5734-4B4F-8FFE-5CDD57E45C98}" destId="{D1236211-7DBC-47A0-8AD5-3B3B56F9B83E}" srcOrd="0" destOrd="0" presId="urn:microsoft.com/office/officeart/2009/3/layout/PieProcess"/>
    <dgm:cxn modelId="{81A1A2BD-94BF-47F1-A511-6BCDF7A9EE10}" type="presParOf" srcId="{D494C63C-5734-4B4F-8FFE-5CDD57E45C98}" destId="{4E73B14D-57C6-4251-8F18-5E092AD61E42}" srcOrd="1" destOrd="0" presId="urn:microsoft.com/office/officeart/2009/3/layout/PieProcess"/>
    <dgm:cxn modelId="{70134782-CFCC-4501-AD44-C4ABA5DA4816}" type="presParOf" srcId="{D494C63C-5734-4B4F-8FFE-5CDD57E45C98}" destId="{7668D191-2B89-44C4-93F2-7BE63F394DC1}" srcOrd="2" destOrd="0" presId="urn:microsoft.com/office/officeart/2009/3/layout/PieProcess"/>
    <dgm:cxn modelId="{CD29C0B9-2227-4530-B1FD-8A5E9530FCDF}" type="presParOf" srcId="{F1B8542B-D739-45C0-AF2C-59B921DA670D}" destId="{DBBFBD07-7BBD-48B8-ABE0-F28F629E62CC}" srcOrd="1" destOrd="0" presId="urn:microsoft.com/office/officeart/2009/3/layout/PieProcess"/>
    <dgm:cxn modelId="{DACF8144-679E-401E-B095-4E8CD947934E}" type="presParOf" srcId="{F1B8542B-D739-45C0-AF2C-59B921DA670D}" destId="{5440D651-FCF8-4178-AC0A-7FC9F62B5507}" srcOrd="2" destOrd="0" presId="urn:microsoft.com/office/officeart/2009/3/layout/PieProcess"/>
    <dgm:cxn modelId="{EE5AA32F-B695-46EF-B8F8-8C93E3D21B80}" type="presParOf" srcId="{5440D651-FCF8-4178-AC0A-7FC9F62B5507}" destId="{33ABB2C1-61A4-4DC5-815C-6DA8A467A7F6}" srcOrd="0" destOrd="0" presId="urn:microsoft.com/office/officeart/2009/3/layout/PieProcess"/>
    <dgm:cxn modelId="{99804FAF-CC8A-4ED7-BD0E-57EC30D6356F}" type="presParOf" srcId="{F1B8542B-D739-45C0-AF2C-59B921DA670D}" destId="{51F0F3D8-357E-4257-A3D2-BF070BE1A7ED}" srcOrd="3" destOrd="0" presId="urn:microsoft.com/office/officeart/2009/3/layout/PieProcess"/>
    <dgm:cxn modelId="{A90DEB7F-EE0B-4E6C-8D81-AD865D003A4E}" type="presParOf" srcId="{F1B8542B-D739-45C0-AF2C-59B921DA670D}" destId="{CB0B6780-3621-45B0-9D3B-3DABD38FBE9B}" srcOrd="4" destOrd="0" presId="urn:microsoft.com/office/officeart/2009/3/layout/PieProcess"/>
    <dgm:cxn modelId="{8AD2B33B-C802-4390-8801-A20BBE30E0B8}" type="presParOf" srcId="{CB0B6780-3621-45B0-9D3B-3DABD38FBE9B}" destId="{DEB7217C-C345-4050-8CD6-5F0A95FCC263}" srcOrd="0" destOrd="0" presId="urn:microsoft.com/office/officeart/2009/3/layout/PieProcess"/>
    <dgm:cxn modelId="{FA4CE9F4-77D9-4D93-92B1-5F37461382AE}" type="presParOf" srcId="{CB0B6780-3621-45B0-9D3B-3DABD38FBE9B}" destId="{4C72FA25-AFF1-443E-8AA5-622C369C5161}" srcOrd="1" destOrd="0" presId="urn:microsoft.com/office/officeart/2009/3/layout/PieProcess"/>
    <dgm:cxn modelId="{FC3F2AD0-CD91-4153-BA1C-185BD50F761D}" type="presParOf" srcId="{CB0B6780-3621-45B0-9D3B-3DABD38FBE9B}" destId="{FE38D6E9-95B0-4E7D-B5BE-D3AEA61DBC87}" srcOrd="2" destOrd="0" presId="urn:microsoft.com/office/officeart/2009/3/layout/PieProcess"/>
    <dgm:cxn modelId="{7BBBF7F0-84BA-42A5-ABC1-9D9E1DD5BEB6}" type="presParOf" srcId="{F1B8542B-D739-45C0-AF2C-59B921DA670D}" destId="{6CFAAF20-6CE6-4FEA-84D0-1165DAE0C046}" srcOrd="5" destOrd="0" presId="urn:microsoft.com/office/officeart/2009/3/layout/PieProcess"/>
    <dgm:cxn modelId="{6680E17B-B843-4EF7-9A38-0A2CEF6DAC52}" type="presParOf" srcId="{F1B8542B-D739-45C0-AF2C-59B921DA670D}" destId="{4DCC284B-B089-40A6-88FA-53B7A591FD8E}" srcOrd="6" destOrd="0" presId="urn:microsoft.com/office/officeart/2009/3/layout/PieProcess"/>
    <dgm:cxn modelId="{04B28365-B83B-4189-87A7-36072AD68BA1}" type="presParOf" srcId="{4DCC284B-B089-40A6-88FA-53B7A591FD8E}" destId="{F1115DE5-C12A-434E-80F2-C51BF3687DDC}" srcOrd="0" destOrd="0" presId="urn:microsoft.com/office/officeart/2009/3/layout/PieProcess"/>
    <dgm:cxn modelId="{9F5E7E71-12C3-4B4A-8D39-14659DF0E64A}" type="presParOf" srcId="{F1B8542B-D739-45C0-AF2C-59B921DA670D}" destId="{EA0983B8-C37B-449E-A0C8-18A808EEDC4E}" srcOrd="7" destOrd="0" presId="urn:microsoft.com/office/officeart/2009/3/layout/PieProcess"/>
    <dgm:cxn modelId="{9D159FAD-1978-445B-B22B-1F26BDBCF4B9}" type="presParOf" srcId="{F1B8542B-D739-45C0-AF2C-59B921DA670D}" destId="{15EF4072-4B8C-484E-9B37-524DE3226937}" srcOrd="8" destOrd="0" presId="urn:microsoft.com/office/officeart/2009/3/layout/PieProcess"/>
    <dgm:cxn modelId="{CE01A92E-33E8-4AE5-8671-772593C4679B}" type="presParOf" srcId="{15EF4072-4B8C-484E-9B37-524DE3226937}" destId="{06702DE2-A78C-4CD0-BFA2-D9A2C8AF6432}" srcOrd="0" destOrd="0" presId="urn:microsoft.com/office/officeart/2009/3/layout/PieProcess"/>
    <dgm:cxn modelId="{D73A8695-A4F2-4E20-9591-B0B74F1A1FA6}" type="presParOf" srcId="{15EF4072-4B8C-484E-9B37-524DE3226937}" destId="{92C42FDB-4F09-4685-80E4-B7555E9D8A6A}" srcOrd="1" destOrd="0" presId="urn:microsoft.com/office/officeart/2009/3/layout/PieProcess"/>
    <dgm:cxn modelId="{AD1FD73D-CCCF-4D56-BC75-DD0D15B01552}" type="presParOf" srcId="{15EF4072-4B8C-484E-9B37-524DE3226937}" destId="{B198CC0A-E38C-4386-B4DA-0825793E84B1}" srcOrd="2" destOrd="0" presId="urn:microsoft.com/office/officeart/2009/3/layout/PieProcess"/>
    <dgm:cxn modelId="{CABC2104-893F-43B4-A1E2-600EDA7A9831}" type="presParOf" srcId="{F1B8542B-D739-45C0-AF2C-59B921DA670D}" destId="{07225BE4-895C-473A-8FCD-C3A009DC39E1}" srcOrd="9" destOrd="0" presId="urn:microsoft.com/office/officeart/2009/3/layout/PieProcess"/>
    <dgm:cxn modelId="{6B30BC96-397D-4ABA-826C-3DC02A3DE0B9}" type="presParOf" srcId="{F1B8542B-D739-45C0-AF2C-59B921DA670D}" destId="{7C3D9646-105E-4D2B-8E2A-81C5B4E4A484}" srcOrd="10" destOrd="0" presId="urn:microsoft.com/office/officeart/2009/3/layout/PieProcess"/>
    <dgm:cxn modelId="{9478178B-07B8-43E8-8688-135C8F00A977}" type="presParOf" srcId="{7C3D9646-105E-4D2B-8E2A-81C5B4E4A484}" destId="{C661A9B0-8E13-4288-A630-9101DCBD4BA6}"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C903C1-9E87-4138-B3FE-F32B3C35E4C4}" type="doc">
      <dgm:prSet loTypeId="urn:microsoft.com/office/officeart/2008/layout/PictureAccentList" loCatId="picture" qsTypeId="urn:microsoft.com/office/officeart/2005/8/quickstyle/3d4" qsCatId="3D" csTypeId="urn:microsoft.com/office/officeart/2005/8/colors/accent0_1" csCatId="mainScheme" phldr="1"/>
      <dgm:spPr/>
      <dgm:t>
        <a:bodyPr/>
        <a:lstStyle/>
        <a:p>
          <a:endParaRPr lang="es-EC"/>
        </a:p>
      </dgm:t>
    </dgm:pt>
    <dgm:pt modelId="{966770F5-F256-4484-B7C3-725B4F0A1115}">
      <dgm:prSet phldrT="[Texto]" custT="1"/>
      <dgm:spPr>
        <a:solidFill>
          <a:schemeClr val="accent1"/>
        </a:solidFill>
      </dgm:spPr>
      <dgm:t>
        <a:bodyPr/>
        <a:lstStyle/>
        <a:p>
          <a:pPr>
            <a:lnSpc>
              <a:spcPct val="100000"/>
            </a:lnSpc>
          </a:pPr>
          <a:r>
            <a:rPr lang="es-ES" sz="2800" b="1" kern="1200" dirty="0">
              <a:latin typeface="Times New Roman" panose="02020603050405020304" pitchFamily="18" charset="0"/>
              <a:ea typeface="+mn-ea"/>
              <a:cs typeface="Times New Roman" panose="02020603050405020304" pitchFamily="18" charset="0"/>
            </a:rPr>
            <a:t>Análisis espacial de la distribución de la delincuencia en las parroquias urbanas del Distrito Metropolitano de Quito en los años 2009, 2010 y 2011</a:t>
          </a:r>
          <a:endParaRPr lang="es-EC" sz="2800" b="1" kern="1200" dirty="0">
            <a:latin typeface="Times New Roman" panose="02020603050405020304" pitchFamily="18" charset="0"/>
            <a:ea typeface="+mn-ea"/>
            <a:cs typeface="Times New Roman" panose="02020603050405020304" pitchFamily="18" charset="0"/>
          </a:endParaRPr>
        </a:p>
      </dgm:t>
    </dgm:pt>
    <dgm:pt modelId="{22E020C9-4A3D-40A0-A1C1-2AEF2C401C8F}" type="parTrans" cxnId="{978C26A7-281E-48D2-B1FB-FED5EEEC97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753C9DF8-9489-4272-9A4C-F9AD0E1F0AA7}" type="sibTrans" cxnId="{978C26A7-281E-48D2-B1FB-FED5EEEC97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D297C104-9BF9-45A7-9BBA-FAA39892CCDA}">
      <dgm:prSet phldrT="[Texto]" custT="1"/>
      <dgm:spPr/>
      <dgm:t>
        <a:bodyPr/>
        <a:lstStyle/>
        <a:p>
          <a:r>
            <a:rPr lang="es-EC" sz="2400" dirty="0">
              <a:latin typeface="Times New Roman" panose="02020603050405020304" pitchFamily="18" charset="0"/>
              <a:cs typeface="Times New Roman" panose="02020603050405020304" pitchFamily="18" charset="0"/>
            </a:rPr>
            <a:t>Cualitativo </a:t>
          </a:r>
        </a:p>
      </dgm:t>
    </dgm:pt>
    <dgm:pt modelId="{BF4D1646-1B34-476B-B895-C27762982002}" type="parTrans" cxnId="{3DA5F3C8-37B6-4005-85AF-7FF1D9D52F4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2B8602FB-108E-4FD8-9B23-159E6F411E81}" type="sibTrans" cxnId="{3DA5F3C8-37B6-4005-85AF-7FF1D9D52F4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218C306-8A4E-4EA7-91DB-A620EE63BC8F}">
      <dgm:prSet phldrT="[Texto]" custT="1"/>
      <dgm:spPr/>
      <dgm:t>
        <a:bodyPr/>
        <a:lstStyle/>
        <a:p>
          <a:r>
            <a:rPr lang="es-ES" sz="2400" kern="1200" dirty="0">
              <a:latin typeface="Times New Roman" panose="02020603050405020304" pitchFamily="18" charset="0"/>
              <a:ea typeface="+mn-ea"/>
              <a:cs typeface="Times New Roman" panose="02020603050405020304" pitchFamily="18" charset="0"/>
            </a:rPr>
            <a:t>Cada delito que se analizó tienen su propio comportamiento y distribución geográfica</a:t>
          </a:r>
          <a:endParaRPr lang="es-EC" sz="2400" kern="1200" dirty="0">
            <a:latin typeface="Times New Roman" panose="02020603050405020304" pitchFamily="18" charset="0"/>
            <a:ea typeface="+mn-ea"/>
            <a:cs typeface="Times New Roman" panose="02020603050405020304" pitchFamily="18" charset="0"/>
          </a:endParaRPr>
        </a:p>
      </dgm:t>
    </dgm:pt>
    <dgm:pt modelId="{086D6561-09C6-4343-A789-19F256DFE53B}" type="sibTrans" cxnId="{90EDAC34-C30A-4E58-94D0-8E8C3024A12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B861E0FE-2FBC-4F66-BD48-A7382537F2F8}" type="parTrans" cxnId="{90EDAC34-C30A-4E58-94D0-8E8C3024A12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7E5B1CF-927D-4DD5-BDDD-397E8268FEB2}" type="pres">
      <dgm:prSet presAssocID="{32C903C1-9E87-4138-B3FE-F32B3C35E4C4}" presName="layout" presStyleCnt="0">
        <dgm:presLayoutVars>
          <dgm:chMax/>
          <dgm:chPref/>
          <dgm:dir/>
          <dgm:animOne val="branch"/>
          <dgm:animLvl val="lvl"/>
          <dgm:resizeHandles/>
        </dgm:presLayoutVars>
      </dgm:prSet>
      <dgm:spPr/>
      <dgm:t>
        <a:bodyPr/>
        <a:lstStyle/>
        <a:p>
          <a:endParaRPr lang="es-ES"/>
        </a:p>
      </dgm:t>
    </dgm:pt>
    <dgm:pt modelId="{4BD263BF-1A5E-42D2-B3CD-E6668634A281}" type="pres">
      <dgm:prSet presAssocID="{966770F5-F256-4484-B7C3-725B4F0A1115}" presName="root" presStyleCnt="0">
        <dgm:presLayoutVars>
          <dgm:chMax/>
          <dgm:chPref val="4"/>
        </dgm:presLayoutVars>
      </dgm:prSet>
      <dgm:spPr/>
    </dgm:pt>
    <dgm:pt modelId="{AA1F8A69-927C-4625-8F75-AA0057C49B2E}" type="pres">
      <dgm:prSet presAssocID="{966770F5-F256-4484-B7C3-725B4F0A1115}" presName="rootComposite" presStyleCnt="0">
        <dgm:presLayoutVars/>
      </dgm:prSet>
      <dgm:spPr/>
    </dgm:pt>
    <dgm:pt modelId="{4A1C5954-CE16-4663-8F29-87352165F527}" type="pres">
      <dgm:prSet presAssocID="{966770F5-F256-4484-B7C3-725B4F0A1115}" presName="rootText" presStyleLbl="node0" presStyleIdx="0" presStyleCnt="1" custScaleX="110583" custScaleY="123598">
        <dgm:presLayoutVars>
          <dgm:chMax/>
          <dgm:chPref val="4"/>
        </dgm:presLayoutVars>
      </dgm:prSet>
      <dgm:spPr/>
      <dgm:t>
        <a:bodyPr/>
        <a:lstStyle/>
        <a:p>
          <a:endParaRPr lang="es-ES"/>
        </a:p>
      </dgm:t>
    </dgm:pt>
    <dgm:pt modelId="{09850F37-6F44-41E6-97D9-22CF02D9E6D4}" type="pres">
      <dgm:prSet presAssocID="{966770F5-F256-4484-B7C3-725B4F0A1115}" presName="childShape" presStyleCnt="0">
        <dgm:presLayoutVars>
          <dgm:chMax val="0"/>
          <dgm:chPref val="0"/>
        </dgm:presLayoutVars>
      </dgm:prSet>
      <dgm:spPr/>
    </dgm:pt>
    <dgm:pt modelId="{D888AF3A-F441-49A4-8926-CC34EF7C67C8}" type="pres">
      <dgm:prSet presAssocID="{D297C104-9BF9-45A7-9BBA-FAA39892CCDA}" presName="childComposite" presStyleCnt="0">
        <dgm:presLayoutVars>
          <dgm:chMax val="0"/>
          <dgm:chPref val="0"/>
        </dgm:presLayoutVars>
      </dgm:prSet>
      <dgm:spPr/>
    </dgm:pt>
    <dgm:pt modelId="{E09B94A4-E39C-48AD-B565-C1E9A0B571A2}" type="pres">
      <dgm:prSet presAssocID="{D297C104-9BF9-45A7-9BBA-FAA39892CCDA}" presName="Image" presStyleLbl="node1" presStyleIdx="0" presStyleCnt="2" custScaleX="48861" custScaleY="59666"/>
      <dgm:spPr>
        <a:blipFill rotWithShape="1">
          <a:blip xmlns:r="http://schemas.openxmlformats.org/officeDocument/2006/relationships" r:embed="rId1">
            <a:duotone>
              <a:prstClr val="black"/>
              <a:schemeClr val="accent5">
                <a:tint val="45000"/>
                <a:satMod val="400000"/>
              </a:schemeClr>
            </a:duotone>
            <a:extLst>
              <a:ext uri="{BEBA8EAE-BF5A-486C-A8C5-ECC9F3942E4B}">
                <a14:imgProps xmlns:a14="http://schemas.microsoft.com/office/drawing/2010/main">
                  <a14:imgLayer r:embed="rId2">
                    <a14:imgEffect>
                      <a14:sharpenSoften amount="50000"/>
                    </a14:imgEffect>
                    <a14:imgEffect>
                      <a14:saturation sat="400000"/>
                    </a14:imgEffect>
                  </a14:imgLayer>
                </a14:imgProps>
              </a:ext>
            </a:extLst>
          </a:blip>
          <a:srcRect/>
          <a:stretch>
            <a:fillRect t="-12000" b="-12000"/>
          </a:stretch>
        </a:blipFill>
      </dgm:spPr>
    </dgm:pt>
    <dgm:pt modelId="{8E5C4FFE-DAA8-498D-9A0A-3B032164F090}" type="pres">
      <dgm:prSet presAssocID="{D297C104-9BF9-45A7-9BBA-FAA39892CCDA}" presName="childText" presStyleLbl="lnNode1" presStyleIdx="0" presStyleCnt="2" custScaleX="108974" custScaleY="57924" custLinFactNeighborY="-4383">
        <dgm:presLayoutVars>
          <dgm:chMax val="0"/>
          <dgm:chPref val="0"/>
          <dgm:bulletEnabled val="1"/>
        </dgm:presLayoutVars>
      </dgm:prSet>
      <dgm:spPr/>
      <dgm:t>
        <a:bodyPr/>
        <a:lstStyle/>
        <a:p>
          <a:endParaRPr lang="es-ES"/>
        </a:p>
      </dgm:t>
    </dgm:pt>
    <dgm:pt modelId="{B27DDC78-0093-48E7-901E-FDD93544A798}" type="pres">
      <dgm:prSet presAssocID="{6218C306-8A4E-4EA7-91DB-A620EE63BC8F}" presName="childComposite" presStyleCnt="0">
        <dgm:presLayoutVars>
          <dgm:chMax val="0"/>
          <dgm:chPref val="0"/>
        </dgm:presLayoutVars>
      </dgm:prSet>
      <dgm:spPr/>
    </dgm:pt>
    <dgm:pt modelId="{0A6F2F41-538D-42E2-81A5-7750E06AAD35}" type="pres">
      <dgm:prSet presAssocID="{6218C306-8A4E-4EA7-91DB-A620EE63BC8F}" presName="Image" presStyleLbl="node1" presStyleIdx="1" presStyleCnt="2" custScaleX="48861"/>
      <dgm:spPr>
        <a:blipFill rotWithShape="1">
          <a:blip xmlns:r="http://schemas.openxmlformats.org/officeDocument/2006/relationships"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a:stretch>
            <a:fillRect t="-13000" b="-13000"/>
          </a:stretch>
        </a:blipFill>
      </dgm:spPr>
    </dgm:pt>
    <dgm:pt modelId="{CE0753FC-693F-44EF-BADB-AD2306EE30AF}" type="pres">
      <dgm:prSet presAssocID="{6218C306-8A4E-4EA7-91DB-A620EE63BC8F}" presName="childText" presStyleLbl="lnNode1" presStyleIdx="1" presStyleCnt="2" custScaleX="108691" custScaleY="175038">
        <dgm:presLayoutVars>
          <dgm:chMax val="0"/>
          <dgm:chPref val="0"/>
          <dgm:bulletEnabled val="1"/>
        </dgm:presLayoutVars>
      </dgm:prSet>
      <dgm:spPr/>
      <dgm:t>
        <a:bodyPr/>
        <a:lstStyle/>
        <a:p>
          <a:endParaRPr lang="es-ES"/>
        </a:p>
      </dgm:t>
    </dgm:pt>
  </dgm:ptLst>
  <dgm:cxnLst>
    <dgm:cxn modelId="{978C26A7-281E-48D2-B1FB-FED5EEEC970D}" srcId="{32C903C1-9E87-4138-B3FE-F32B3C35E4C4}" destId="{966770F5-F256-4484-B7C3-725B4F0A1115}" srcOrd="0" destOrd="0" parTransId="{22E020C9-4A3D-40A0-A1C1-2AEF2C401C8F}" sibTransId="{753C9DF8-9489-4272-9A4C-F9AD0E1F0AA7}"/>
    <dgm:cxn modelId="{270D7C43-8A78-4B54-BFE8-D4F23779F806}" type="presOf" srcId="{D297C104-9BF9-45A7-9BBA-FAA39892CCDA}" destId="{8E5C4FFE-DAA8-498D-9A0A-3B032164F090}" srcOrd="0" destOrd="0" presId="urn:microsoft.com/office/officeart/2008/layout/PictureAccentList"/>
    <dgm:cxn modelId="{36357271-23BF-4217-A659-6842717DF4CF}" type="presOf" srcId="{6218C306-8A4E-4EA7-91DB-A620EE63BC8F}" destId="{CE0753FC-693F-44EF-BADB-AD2306EE30AF}" srcOrd="0" destOrd="0" presId="urn:microsoft.com/office/officeart/2008/layout/PictureAccentList"/>
    <dgm:cxn modelId="{3DA5F3C8-37B6-4005-85AF-7FF1D9D52F48}" srcId="{966770F5-F256-4484-B7C3-725B4F0A1115}" destId="{D297C104-9BF9-45A7-9BBA-FAA39892CCDA}" srcOrd="0" destOrd="0" parTransId="{BF4D1646-1B34-476B-B895-C27762982002}" sibTransId="{2B8602FB-108E-4FD8-9B23-159E6F411E81}"/>
    <dgm:cxn modelId="{B5E20E9A-246E-4346-B5AB-A6A0F5ED40FD}" type="presOf" srcId="{32C903C1-9E87-4138-B3FE-F32B3C35E4C4}" destId="{57E5B1CF-927D-4DD5-BDDD-397E8268FEB2}" srcOrd="0" destOrd="0" presId="urn:microsoft.com/office/officeart/2008/layout/PictureAccentList"/>
    <dgm:cxn modelId="{E63D737B-2635-490E-8FD7-7C34F7A8F4F5}" type="presOf" srcId="{966770F5-F256-4484-B7C3-725B4F0A1115}" destId="{4A1C5954-CE16-4663-8F29-87352165F527}" srcOrd="0" destOrd="0" presId="urn:microsoft.com/office/officeart/2008/layout/PictureAccentList"/>
    <dgm:cxn modelId="{90EDAC34-C30A-4E58-94D0-8E8C3024A12C}" srcId="{966770F5-F256-4484-B7C3-725B4F0A1115}" destId="{6218C306-8A4E-4EA7-91DB-A620EE63BC8F}" srcOrd="1" destOrd="0" parTransId="{B861E0FE-2FBC-4F66-BD48-A7382537F2F8}" sibTransId="{086D6561-09C6-4343-A789-19F256DFE53B}"/>
    <dgm:cxn modelId="{201C7A8B-1F0F-4BE0-9471-BBF83BDAD765}" type="presParOf" srcId="{57E5B1CF-927D-4DD5-BDDD-397E8268FEB2}" destId="{4BD263BF-1A5E-42D2-B3CD-E6668634A281}" srcOrd="0" destOrd="0" presId="urn:microsoft.com/office/officeart/2008/layout/PictureAccentList"/>
    <dgm:cxn modelId="{123966D7-0BFE-44AA-988C-28329E2FAE42}" type="presParOf" srcId="{4BD263BF-1A5E-42D2-B3CD-E6668634A281}" destId="{AA1F8A69-927C-4625-8F75-AA0057C49B2E}" srcOrd="0" destOrd="0" presId="urn:microsoft.com/office/officeart/2008/layout/PictureAccentList"/>
    <dgm:cxn modelId="{2E2792CD-01BB-4C3F-B6FF-FC5E597F939D}" type="presParOf" srcId="{AA1F8A69-927C-4625-8F75-AA0057C49B2E}" destId="{4A1C5954-CE16-4663-8F29-87352165F527}" srcOrd="0" destOrd="0" presId="urn:microsoft.com/office/officeart/2008/layout/PictureAccentList"/>
    <dgm:cxn modelId="{5610ADE1-43F7-4E67-A973-11E23F8CC9B6}" type="presParOf" srcId="{4BD263BF-1A5E-42D2-B3CD-E6668634A281}" destId="{09850F37-6F44-41E6-97D9-22CF02D9E6D4}" srcOrd="1" destOrd="0" presId="urn:microsoft.com/office/officeart/2008/layout/PictureAccentList"/>
    <dgm:cxn modelId="{B1C25E1F-8CAB-4E08-83D8-D6782B3ACE40}" type="presParOf" srcId="{09850F37-6F44-41E6-97D9-22CF02D9E6D4}" destId="{D888AF3A-F441-49A4-8926-CC34EF7C67C8}" srcOrd="0" destOrd="0" presId="urn:microsoft.com/office/officeart/2008/layout/PictureAccentList"/>
    <dgm:cxn modelId="{A66C50B2-5F99-45F6-BE2E-E1A8E6B5D55C}" type="presParOf" srcId="{D888AF3A-F441-49A4-8926-CC34EF7C67C8}" destId="{E09B94A4-E39C-48AD-B565-C1E9A0B571A2}" srcOrd="0" destOrd="0" presId="urn:microsoft.com/office/officeart/2008/layout/PictureAccentList"/>
    <dgm:cxn modelId="{46B5CA4A-D589-42E3-99D8-2599C87E6FE0}" type="presParOf" srcId="{D888AF3A-F441-49A4-8926-CC34EF7C67C8}" destId="{8E5C4FFE-DAA8-498D-9A0A-3B032164F090}" srcOrd="1" destOrd="0" presId="urn:microsoft.com/office/officeart/2008/layout/PictureAccentList"/>
    <dgm:cxn modelId="{FC95181C-17D8-402F-B4B4-5F77BAC11474}" type="presParOf" srcId="{09850F37-6F44-41E6-97D9-22CF02D9E6D4}" destId="{B27DDC78-0093-48E7-901E-FDD93544A798}" srcOrd="1" destOrd="0" presId="urn:microsoft.com/office/officeart/2008/layout/PictureAccentList"/>
    <dgm:cxn modelId="{BA63A17B-78E7-4146-B688-5FA18289F50C}" type="presParOf" srcId="{B27DDC78-0093-48E7-901E-FDD93544A798}" destId="{0A6F2F41-538D-42E2-81A5-7750E06AAD35}" srcOrd="0" destOrd="0" presId="urn:microsoft.com/office/officeart/2008/layout/PictureAccentList"/>
    <dgm:cxn modelId="{F1B02E9D-98C5-45CB-AAC4-D63DA7627326}" type="presParOf" srcId="{B27DDC78-0093-48E7-901E-FDD93544A798}" destId="{CE0753FC-693F-44EF-BADB-AD2306EE30A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C903C1-9E87-4138-B3FE-F32B3C35E4C4}" type="doc">
      <dgm:prSet loTypeId="urn:microsoft.com/office/officeart/2008/layout/PictureAccentList" loCatId="picture" qsTypeId="urn:microsoft.com/office/officeart/2005/8/quickstyle/3d4" qsCatId="3D" csTypeId="urn:microsoft.com/office/officeart/2005/8/colors/accent0_1" csCatId="mainScheme" phldr="1"/>
      <dgm:spPr/>
      <dgm:t>
        <a:bodyPr/>
        <a:lstStyle/>
        <a:p>
          <a:endParaRPr lang="es-EC"/>
        </a:p>
      </dgm:t>
    </dgm:pt>
    <dgm:pt modelId="{966770F5-F256-4484-B7C3-725B4F0A1115}">
      <dgm:prSet phldrT="[Texto]" custT="1"/>
      <dgm:spPr>
        <a:solidFill>
          <a:schemeClr val="accent1"/>
        </a:solidFill>
      </dgm:spPr>
      <dgm:t>
        <a:bodyPr/>
        <a:lstStyle/>
        <a:p>
          <a:pPr>
            <a:lnSpc>
              <a:spcPct val="100000"/>
            </a:lnSpc>
          </a:pPr>
          <a:r>
            <a:rPr lang="es-ES" sz="2800" b="1" kern="1200" dirty="0">
              <a:latin typeface="Times New Roman" panose="02020603050405020304" pitchFamily="18" charset="0"/>
              <a:ea typeface="+mn-ea"/>
              <a:cs typeface="Times New Roman" panose="02020603050405020304" pitchFamily="18" charset="0"/>
            </a:rPr>
            <a:t>Ecuador: entre la seguridad y la inconstitucionalidad</a:t>
          </a:r>
          <a:endParaRPr lang="es-EC" sz="2800" b="1" kern="1200" dirty="0">
            <a:latin typeface="Times New Roman" panose="02020603050405020304" pitchFamily="18" charset="0"/>
            <a:ea typeface="+mn-ea"/>
            <a:cs typeface="Times New Roman" panose="02020603050405020304" pitchFamily="18" charset="0"/>
          </a:endParaRPr>
        </a:p>
      </dgm:t>
    </dgm:pt>
    <dgm:pt modelId="{22E020C9-4A3D-40A0-A1C1-2AEF2C401C8F}" type="parTrans" cxnId="{978C26A7-281E-48D2-B1FB-FED5EEEC97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753C9DF8-9489-4272-9A4C-F9AD0E1F0AA7}" type="sibTrans" cxnId="{978C26A7-281E-48D2-B1FB-FED5EEEC97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D297C104-9BF9-45A7-9BBA-FAA39892CCDA}">
      <dgm:prSet phldrT="[Texto]" custT="1"/>
      <dgm:spPr/>
      <dgm:t>
        <a:bodyPr/>
        <a:lstStyle/>
        <a:p>
          <a:r>
            <a:rPr lang="es-EC" sz="2400" dirty="0">
              <a:latin typeface="Times New Roman" panose="02020603050405020304" pitchFamily="18" charset="0"/>
              <a:cs typeface="Times New Roman" panose="02020603050405020304" pitchFamily="18" charset="0"/>
            </a:rPr>
            <a:t>Cualitativo </a:t>
          </a:r>
        </a:p>
      </dgm:t>
    </dgm:pt>
    <dgm:pt modelId="{BF4D1646-1B34-476B-B895-C27762982002}" type="parTrans" cxnId="{3DA5F3C8-37B6-4005-85AF-7FF1D9D52F4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2B8602FB-108E-4FD8-9B23-159E6F411E81}" type="sibTrans" cxnId="{3DA5F3C8-37B6-4005-85AF-7FF1D9D52F4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218C306-8A4E-4EA7-91DB-A620EE63BC8F}">
      <dgm:prSet phldrT="[Texto]" custT="1"/>
      <dgm:spPr/>
      <dgm:t>
        <a:bodyPr/>
        <a:lstStyle/>
        <a:p>
          <a:r>
            <a:rPr lang="es-ES" sz="2400" kern="1200" dirty="0">
              <a:latin typeface="Times New Roman" panose="02020603050405020304" pitchFamily="18" charset="0"/>
              <a:ea typeface="+mn-ea"/>
              <a:cs typeface="Times New Roman" panose="02020603050405020304" pitchFamily="18" charset="0"/>
            </a:rPr>
            <a:t>Las Fuerzas Armadas del Ecuador no deben ser empleadas en el control de la delincuencia común en las calles de las ciudades debido a que, mientras están ocupadas en esas tareas, descuidan sus funciones específicas en el control de las fronteras del país</a:t>
          </a:r>
          <a:endParaRPr lang="es-EC" sz="2400" kern="1200" dirty="0">
            <a:latin typeface="Times New Roman" panose="02020603050405020304" pitchFamily="18" charset="0"/>
            <a:ea typeface="+mn-ea"/>
            <a:cs typeface="Times New Roman" panose="02020603050405020304" pitchFamily="18" charset="0"/>
          </a:endParaRPr>
        </a:p>
      </dgm:t>
    </dgm:pt>
    <dgm:pt modelId="{086D6561-09C6-4343-A789-19F256DFE53B}" type="sibTrans" cxnId="{90EDAC34-C30A-4E58-94D0-8E8C3024A12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B861E0FE-2FBC-4F66-BD48-A7382537F2F8}" type="parTrans" cxnId="{90EDAC34-C30A-4E58-94D0-8E8C3024A12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7E5B1CF-927D-4DD5-BDDD-397E8268FEB2}" type="pres">
      <dgm:prSet presAssocID="{32C903C1-9E87-4138-B3FE-F32B3C35E4C4}" presName="layout" presStyleCnt="0">
        <dgm:presLayoutVars>
          <dgm:chMax/>
          <dgm:chPref/>
          <dgm:dir/>
          <dgm:animOne val="branch"/>
          <dgm:animLvl val="lvl"/>
          <dgm:resizeHandles/>
        </dgm:presLayoutVars>
      </dgm:prSet>
      <dgm:spPr/>
      <dgm:t>
        <a:bodyPr/>
        <a:lstStyle/>
        <a:p>
          <a:endParaRPr lang="es-ES"/>
        </a:p>
      </dgm:t>
    </dgm:pt>
    <dgm:pt modelId="{4BD263BF-1A5E-42D2-B3CD-E6668634A281}" type="pres">
      <dgm:prSet presAssocID="{966770F5-F256-4484-B7C3-725B4F0A1115}" presName="root" presStyleCnt="0">
        <dgm:presLayoutVars>
          <dgm:chMax/>
          <dgm:chPref val="4"/>
        </dgm:presLayoutVars>
      </dgm:prSet>
      <dgm:spPr/>
    </dgm:pt>
    <dgm:pt modelId="{AA1F8A69-927C-4625-8F75-AA0057C49B2E}" type="pres">
      <dgm:prSet presAssocID="{966770F5-F256-4484-B7C3-725B4F0A1115}" presName="rootComposite" presStyleCnt="0">
        <dgm:presLayoutVars/>
      </dgm:prSet>
      <dgm:spPr/>
    </dgm:pt>
    <dgm:pt modelId="{4A1C5954-CE16-4663-8F29-87352165F527}" type="pres">
      <dgm:prSet presAssocID="{966770F5-F256-4484-B7C3-725B4F0A1115}" presName="rootText" presStyleLbl="node0" presStyleIdx="0" presStyleCnt="1" custScaleX="110583" custScaleY="123598">
        <dgm:presLayoutVars>
          <dgm:chMax/>
          <dgm:chPref val="4"/>
        </dgm:presLayoutVars>
      </dgm:prSet>
      <dgm:spPr/>
      <dgm:t>
        <a:bodyPr/>
        <a:lstStyle/>
        <a:p>
          <a:endParaRPr lang="es-ES"/>
        </a:p>
      </dgm:t>
    </dgm:pt>
    <dgm:pt modelId="{09850F37-6F44-41E6-97D9-22CF02D9E6D4}" type="pres">
      <dgm:prSet presAssocID="{966770F5-F256-4484-B7C3-725B4F0A1115}" presName="childShape" presStyleCnt="0">
        <dgm:presLayoutVars>
          <dgm:chMax val="0"/>
          <dgm:chPref val="0"/>
        </dgm:presLayoutVars>
      </dgm:prSet>
      <dgm:spPr/>
    </dgm:pt>
    <dgm:pt modelId="{D888AF3A-F441-49A4-8926-CC34EF7C67C8}" type="pres">
      <dgm:prSet presAssocID="{D297C104-9BF9-45A7-9BBA-FAA39892CCDA}" presName="childComposite" presStyleCnt="0">
        <dgm:presLayoutVars>
          <dgm:chMax val="0"/>
          <dgm:chPref val="0"/>
        </dgm:presLayoutVars>
      </dgm:prSet>
      <dgm:spPr/>
    </dgm:pt>
    <dgm:pt modelId="{E09B94A4-E39C-48AD-B565-C1E9A0B571A2}" type="pres">
      <dgm:prSet presAssocID="{D297C104-9BF9-45A7-9BBA-FAA39892CCDA}" presName="Image" presStyleLbl="node1" presStyleIdx="0" presStyleCnt="2" custScaleX="48861" custScaleY="59666"/>
      <dgm:spPr>
        <a:blipFill rotWithShape="1">
          <a:blip xmlns:r="http://schemas.openxmlformats.org/officeDocument/2006/relationships" r:embed="rId1">
            <a:duotone>
              <a:prstClr val="black"/>
              <a:schemeClr val="accent5">
                <a:tint val="45000"/>
                <a:satMod val="400000"/>
              </a:schemeClr>
            </a:duotone>
            <a:extLst>
              <a:ext uri="{BEBA8EAE-BF5A-486C-A8C5-ECC9F3942E4B}">
                <a14:imgProps xmlns:a14="http://schemas.microsoft.com/office/drawing/2010/main">
                  <a14:imgLayer r:embed="rId2">
                    <a14:imgEffect>
                      <a14:sharpenSoften amount="50000"/>
                    </a14:imgEffect>
                    <a14:imgEffect>
                      <a14:saturation sat="400000"/>
                    </a14:imgEffect>
                  </a14:imgLayer>
                </a14:imgProps>
              </a:ext>
            </a:extLst>
          </a:blip>
          <a:srcRect/>
          <a:stretch>
            <a:fillRect t="-12000" b="-12000"/>
          </a:stretch>
        </a:blipFill>
      </dgm:spPr>
    </dgm:pt>
    <dgm:pt modelId="{8E5C4FFE-DAA8-498D-9A0A-3B032164F090}" type="pres">
      <dgm:prSet presAssocID="{D297C104-9BF9-45A7-9BBA-FAA39892CCDA}" presName="childText" presStyleLbl="lnNode1" presStyleIdx="0" presStyleCnt="2" custScaleX="108974" custScaleY="57924" custLinFactNeighborY="-4383">
        <dgm:presLayoutVars>
          <dgm:chMax val="0"/>
          <dgm:chPref val="0"/>
          <dgm:bulletEnabled val="1"/>
        </dgm:presLayoutVars>
      </dgm:prSet>
      <dgm:spPr/>
      <dgm:t>
        <a:bodyPr/>
        <a:lstStyle/>
        <a:p>
          <a:endParaRPr lang="es-ES"/>
        </a:p>
      </dgm:t>
    </dgm:pt>
    <dgm:pt modelId="{B27DDC78-0093-48E7-901E-FDD93544A798}" type="pres">
      <dgm:prSet presAssocID="{6218C306-8A4E-4EA7-91DB-A620EE63BC8F}" presName="childComposite" presStyleCnt="0">
        <dgm:presLayoutVars>
          <dgm:chMax val="0"/>
          <dgm:chPref val="0"/>
        </dgm:presLayoutVars>
      </dgm:prSet>
      <dgm:spPr/>
    </dgm:pt>
    <dgm:pt modelId="{0A6F2F41-538D-42E2-81A5-7750E06AAD35}" type="pres">
      <dgm:prSet presAssocID="{6218C306-8A4E-4EA7-91DB-A620EE63BC8F}" presName="Image" presStyleLbl="node1" presStyleIdx="1" presStyleCnt="2" custScaleX="48861"/>
      <dgm:spPr>
        <a:blipFill rotWithShape="1">
          <a:blip xmlns:r="http://schemas.openxmlformats.org/officeDocument/2006/relationships"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a:stretch>
            <a:fillRect t="-13000" b="-13000"/>
          </a:stretch>
        </a:blipFill>
      </dgm:spPr>
    </dgm:pt>
    <dgm:pt modelId="{CE0753FC-693F-44EF-BADB-AD2306EE30AF}" type="pres">
      <dgm:prSet presAssocID="{6218C306-8A4E-4EA7-91DB-A620EE63BC8F}" presName="childText" presStyleLbl="lnNode1" presStyleIdx="1" presStyleCnt="2" custScaleX="108691" custScaleY="175038">
        <dgm:presLayoutVars>
          <dgm:chMax val="0"/>
          <dgm:chPref val="0"/>
          <dgm:bulletEnabled val="1"/>
        </dgm:presLayoutVars>
      </dgm:prSet>
      <dgm:spPr/>
      <dgm:t>
        <a:bodyPr/>
        <a:lstStyle/>
        <a:p>
          <a:endParaRPr lang="es-ES"/>
        </a:p>
      </dgm:t>
    </dgm:pt>
  </dgm:ptLst>
  <dgm:cxnLst>
    <dgm:cxn modelId="{978C26A7-281E-48D2-B1FB-FED5EEEC970D}" srcId="{32C903C1-9E87-4138-B3FE-F32B3C35E4C4}" destId="{966770F5-F256-4484-B7C3-725B4F0A1115}" srcOrd="0" destOrd="0" parTransId="{22E020C9-4A3D-40A0-A1C1-2AEF2C401C8F}" sibTransId="{753C9DF8-9489-4272-9A4C-F9AD0E1F0AA7}"/>
    <dgm:cxn modelId="{270D7C43-8A78-4B54-BFE8-D4F23779F806}" type="presOf" srcId="{D297C104-9BF9-45A7-9BBA-FAA39892CCDA}" destId="{8E5C4FFE-DAA8-498D-9A0A-3B032164F090}" srcOrd="0" destOrd="0" presId="urn:microsoft.com/office/officeart/2008/layout/PictureAccentList"/>
    <dgm:cxn modelId="{36357271-23BF-4217-A659-6842717DF4CF}" type="presOf" srcId="{6218C306-8A4E-4EA7-91DB-A620EE63BC8F}" destId="{CE0753FC-693F-44EF-BADB-AD2306EE30AF}" srcOrd="0" destOrd="0" presId="urn:microsoft.com/office/officeart/2008/layout/PictureAccentList"/>
    <dgm:cxn modelId="{3DA5F3C8-37B6-4005-85AF-7FF1D9D52F48}" srcId="{966770F5-F256-4484-B7C3-725B4F0A1115}" destId="{D297C104-9BF9-45A7-9BBA-FAA39892CCDA}" srcOrd="0" destOrd="0" parTransId="{BF4D1646-1B34-476B-B895-C27762982002}" sibTransId="{2B8602FB-108E-4FD8-9B23-159E6F411E81}"/>
    <dgm:cxn modelId="{B5E20E9A-246E-4346-B5AB-A6A0F5ED40FD}" type="presOf" srcId="{32C903C1-9E87-4138-B3FE-F32B3C35E4C4}" destId="{57E5B1CF-927D-4DD5-BDDD-397E8268FEB2}" srcOrd="0" destOrd="0" presId="urn:microsoft.com/office/officeart/2008/layout/PictureAccentList"/>
    <dgm:cxn modelId="{E63D737B-2635-490E-8FD7-7C34F7A8F4F5}" type="presOf" srcId="{966770F5-F256-4484-B7C3-725B4F0A1115}" destId="{4A1C5954-CE16-4663-8F29-87352165F527}" srcOrd="0" destOrd="0" presId="urn:microsoft.com/office/officeart/2008/layout/PictureAccentList"/>
    <dgm:cxn modelId="{90EDAC34-C30A-4E58-94D0-8E8C3024A12C}" srcId="{966770F5-F256-4484-B7C3-725B4F0A1115}" destId="{6218C306-8A4E-4EA7-91DB-A620EE63BC8F}" srcOrd="1" destOrd="0" parTransId="{B861E0FE-2FBC-4F66-BD48-A7382537F2F8}" sibTransId="{086D6561-09C6-4343-A789-19F256DFE53B}"/>
    <dgm:cxn modelId="{201C7A8B-1F0F-4BE0-9471-BBF83BDAD765}" type="presParOf" srcId="{57E5B1CF-927D-4DD5-BDDD-397E8268FEB2}" destId="{4BD263BF-1A5E-42D2-B3CD-E6668634A281}" srcOrd="0" destOrd="0" presId="urn:microsoft.com/office/officeart/2008/layout/PictureAccentList"/>
    <dgm:cxn modelId="{123966D7-0BFE-44AA-988C-28329E2FAE42}" type="presParOf" srcId="{4BD263BF-1A5E-42D2-B3CD-E6668634A281}" destId="{AA1F8A69-927C-4625-8F75-AA0057C49B2E}" srcOrd="0" destOrd="0" presId="urn:microsoft.com/office/officeart/2008/layout/PictureAccentList"/>
    <dgm:cxn modelId="{2E2792CD-01BB-4C3F-B6FF-FC5E597F939D}" type="presParOf" srcId="{AA1F8A69-927C-4625-8F75-AA0057C49B2E}" destId="{4A1C5954-CE16-4663-8F29-87352165F527}" srcOrd="0" destOrd="0" presId="urn:microsoft.com/office/officeart/2008/layout/PictureAccentList"/>
    <dgm:cxn modelId="{5610ADE1-43F7-4E67-A973-11E23F8CC9B6}" type="presParOf" srcId="{4BD263BF-1A5E-42D2-B3CD-E6668634A281}" destId="{09850F37-6F44-41E6-97D9-22CF02D9E6D4}" srcOrd="1" destOrd="0" presId="urn:microsoft.com/office/officeart/2008/layout/PictureAccentList"/>
    <dgm:cxn modelId="{B1C25E1F-8CAB-4E08-83D8-D6782B3ACE40}" type="presParOf" srcId="{09850F37-6F44-41E6-97D9-22CF02D9E6D4}" destId="{D888AF3A-F441-49A4-8926-CC34EF7C67C8}" srcOrd="0" destOrd="0" presId="urn:microsoft.com/office/officeart/2008/layout/PictureAccentList"/>
    <dgm:cxn modelId="{A66C50B2-5F99-45F6-BE2E-E1A8E6B5D55C}" type="presParOf" srcId="{D888AF3A-F441-49A4-8926-CC34EF7C67C8}" destId="{E09B94A4-E39C-48AD-B565-C1E9A0B571A2}" srcOrd="0" destOrd="0" presId="urn:microsoft.com/office/officeart/2008/layout/PictureAccentList"/>
    <dgm:cxn modelId="{46B5CA4A-D589-42E3-99D8-2599C87E6FE0}" type="presParOf" srcId="{D888AF3A-F441-49A4-8926-CC34EF7C67C8}" destId="{8E5C4FFE-DAA8-498D-9A0A-3B032164F090}" srcOrd="1" destOrd="0" presId="urn:microsoft.com/office/officeart/2008/layout/PictureAccentList"/>
    <dgm:cxn modelId="{FC95181C-17D8-402F-B4B4-5F77BAC11474}" type="presParOf" srcId="{09850F37-6F44-41E6-97D9-22CF02D9E6D4}" destId="{B27DDC78-0093-48E7-901E-FDD93544A798}" srcOrd="1" destOrd="0" presId="urn:microsoft.com/office/officeart/2008/layout/PictureAccentList"/>
    <dgm:cxn modelId="{BA63A17B-78E7-4146-B688-5FA18289F50C}" type="presParOf" srcId="{B27DDC78-0093-48E7-901E-FDD93544A798}" destId="{0A6F2F41-538D-42E2-81A5-7750E06AAD35}" srcOrd="0" destOrd="0" presId="urn:microsoft.com/office/officeart/2008/layout/PictureAccentList"/>
    <dgm:cxn modelId="{F1B02E9D-98C5-45CB-AAC4-D63DA7627326}" type="presParOf" srcId="{B27DDC78-0093-48E7-901E-FDD93544A798}" destId="{CE0753FC-693F-44EF-BADB-AD2306EE30A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C903C1-9E87-4138-B3FE-F32B3C35E4C4}" type="doc">
      <dgm:prSet loTypeId="urn:microsoft.com/office/officeart/2008/layout/PictureAccentList" loCatId="picture" qsTypeId="urn:microsoft.com/office/officeart/2005/8/quickstyle/3d4" qsCatId="3D" csTypeId="urn:microsoft.com/office/officeart/2005/8/colors/accent0_1" csCatId="mainScheme" phldr="1"/>
      <dgm:spPr/>
      <dgm:t>
        <a:bodyPr/>
        <a:lstStyle/>
        <a:p>
          <a:endParaRPr lang="es-EC"/>
        </a:p>
      </dgm:t>
    </dgm:pt>
    <dgm:pt modelId="{966770F5-F256-4484-B7C3-725B4F0A1115}">
      <dgm:prSet phldrT="[Texto]" custT="1"/>
      <dgm:spPr>
        <a:solidFill>
          <a:schemeClr val="accent1"/>
        </a:solidFill>
      </dgm:spPr>
      <dgm:t>
        <a:bodyPr/>
        <a:lstStyle/>
        <a:p>
          <a:pPr>
            <a:lnSpc>
              <a:spcPct val="100000"/>
            </a:lnSpc>
          </a:pPr>
          <a:r>
            <a:rPr lang="es-ES" sz="2800" b="1" kern="1200" dirty="0">
              <a:latin typeface="Times New Roman" panose="02020603050405020304" pitchFamily="18" charset="0"/>
              <a:ea typeface="+mn-ea"/>
              <a:cs typeface="Times New Roman" panose="02020603050405020304" pitchFamily="18" charset="0"/>
            </a:rPr>
            <a:t>Costos de la violencia en el Distrito Metropolitano de Quito</a:t>
          </a:r>
          <a:endParaRPr lang="es-EC" sz="2800" b="1" kern="1200" dirty="0">
            <a:latin typeface="Times New Roman" panose="02020603050405020304" pitchFamily="18" charset="0"/>
            <a:ea typeface="+mn-ea"/>
            <a:cs typeface="Times New Roman" panose="02020603050405020304" pitchFamily="18" charset="0"/>
          </a:endParaRPr>
        </a:p>
      </dgm:t>
    </dgm:pt>
    <dgm:pt modelId="{22E020C9-4A3D-40A0-A1C1-2AEF2C401C8F}" type="parTrans" cxnId="{978C26A7-281E-48D2-B1FB-FED5EEEC97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753C9DF8-9489-4272-9A4C-F9AD0E1F0AA7}" type="sibTrans" cxnId="{978C26A7-281E-48D2-B1FB-FED5EEEC97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D297C104-9BF9-45A7-9BBA-FAA39892CCDA}">
      <dgm:prSet phldrT="[Texto]" custT="1"/>
      <dgm:spPr/>
      <dgm:t>
        <a:bodyPr/>
        <a:lstStyle/>
        <a:p>
          <a:r>
            <a:rPr lang="es-EC" sz="2400" dirty="0">
              <a:latin typeface="Times New Roman" panose="02020603050405020304" pitchFamily="18" charset="0"/>
              <a:cs typeface="Times New Roman" panose="02020603050405020304" pitchFamily="18" charset="0"/>
            </a:rPr>
            <a:t>Cuantitativo </a:t>
          </a:r>
        </a:p>
      </dgm:t>
    </dgm:pt>
    <dgm:pt modelId="{BF4D1646-1B34-476B-B895-C27762982002}" type="parTrans" cxnId="{3DA5F3C8-37B6-4005-85AF-7FF1D9D52F4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2B8602FB-108E-4FD8-9B23-159E6F411E81}" type="sibTrans" cxnId="{3DA5F3C8-37B6-4005-85AF-7FF1D9D52F4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218C306-8A4E-4EA7-91DB-A620EE63BC8F}">
      <dgm:prSet phldrT="[Texto]" custT="1"/>
      <dgm:spPr/>
      <dgm:t>
        <a:bodyPr/>
        <a:lstStyle/>
        <a:p>
          <a:r>
            <a:rPr lang="es-ES" sz="2400" kern="1200" dirty="0">
              <a:latin typeface="Times New Roman" panose="02020603050405020304" pitchFamily="18" charset="0"/>
              <a:ea typeface="+mn-ea"/>
              <a:cs typeface="Times New Roman" panose="02020603050405020304" pitchFamily="18" charset="0"/>
            </a:rPr>
            <a:t>Las pérdidas en montos monetarios ponen de manifiesto un costo que extiende su factura a la sociedad y que la solventan todos los estratos sociales de formas y porcentajes distintos</a:t>
          </a:r>
          <a:endParaRPr lang="es-EC" sz="2400" kern="1200" dirty="0">
            <a:latin typeface="Times New Roman" panose="02020603050405020304" pitchFamily="18" charset="0"/>
            <a:ea typeface="+mn-ea"/>
            <a:cs typeface="Times New Roman" panose="02020603050405020304" pitchFamily="18" charset="0"/>
          </a:endParaRPr>
        </a:p>
      </dgm:t>
    </dgm:pt>
    <dgm:pt modelId="{086D6561-09C6-4343-A789-19F256DFE53B}" type="sibTrans" cxnId="{90EDAC34-C30A-4E58-94D0-8E8C3024A12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B861E0FE-2FBC-4F66-BD48-A7382537F2F8}" type="parTrans" cxnId="{90EDAC34-C30A-4E58-94D0-8E8C3024A12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7E5B1CF-927D-4DD5-BDDD-397E8268FEB2}" type="pres">
      <dgm:prSet presAssocID="{32C903C1-9E87-4138-B3FE-F32B3C35E4C4}" presName="layout" presStyleCnt="0">
        <dgm:presLayoutVars>
          <dgm:chMax/>
          <dgm:chPref/>
          <dgm:dir/>
          <dgm:animOne val="branch"/>
          <dgm:animLvl val="lvl"/>
          <dgm:resizeHandles/>
        </dgm:presLayoutVars>
      </dgm:prSet>
      <dgm:spPr/>
      <dgm:t>
        <a:bodyPr/>
        <a:lstStyle/>
        <a:p>
          <a:endParaRPr lang="es-ES"/>
        </a:p>
      </dgm:t>
    </dgm:pt>
    <dgm:pt modelId="{4BD263BF-1A5E-42D2-B3CD-E6668634A281}" type="pres">
      <dgm:prSet presAssocID="{966770F5-F256-4484-B7C3-725B4F0A1115}" presName="root" presStyleCnt="0">
        <dgm:presLayoutVars>
          <dgm:chMax/>
          <dgm:chPref val="4"/>
        </dgm:presLayoutVars>
      </dgm:prSet>
      <dgm:spPr/>
    </dgm:pt>
    <dgm:pt modelId="{AA1F8A69-927C-4625-8F75-AA0057C49B2E}" type="pres">
      <dgm:prSet presAssocID="{966770F5-F256-4484-B7C3-725B4F0A1115}" presName="rootComposite" presStyleCnt="0">
        <dgm:presLayoutVars/>
      </dgm:prSet>
      <dgm:spPr/>
    </dgm:pt>
    <dgm:pt modelId="{4A1C5954-CE16-4663-8F29-87352165F527}" type="pres">
      <dgm:prSet presAssocID="{966770F5-F256-4484-B7C3-725B4F0A1115}" presName="rootText" presStyleLbl="node0" presStyleIdx="0" presStyleCnt="1" custScaleX="110583" custScaleY="123598">
        <dgm:presLayoutVars>
          <dgm:chMax/>
          <dgm:chPref val="4"/>
        </dgm:presLayoutVars>
      </dgm:prSet>
      <dgm:spPr/>
      <dgm:t>
        <a:bodyPr/>
        <a:lstStyle/>
        <a:p>
          <a:endParaRPr lang="es-ES"/>
        </a:p>
      </dgm:t>
    </dgm:pt>
    <dgm:pt modelId="{09850F37-6F44-41E6-97D9-22CF02D9E6D4}" type="pres">
      <dgm:prSet presAssocID="{966770F5-F256-4484-B7C3-725B4F0A1115}" presName="childShape" presStyleCnt="0">
        <dgm:presLayoutVars>
          <dgm:chMax val="0"/>
          <dgm:chPref val="0"/>
        </dgm:presLayoutVars>
      </dgm:prSet>
      <dgm:spPr/>
    </dgm:pt>
    <dgm:pt modelId="{D888AF3A-F441-49A4-8926-CC34EF7C67C8}" type="pres">
      <dgm:prSet presAssocID="{D297C104-9BF9-45A7-9BBA-FAA39892CCDA}" presName="childComposite" presStyleCnt="0">
        <dgm:presLayoutVars>
          <dgm:chMax val="0"/>
          <dgm:chPref val="0"/>
        </dgm:presLayoutVars>
      </dgm:prSet>
      <dgm:spPr/>
    </dgm:pt>
    <dgm:pt modelId="{E09B94A4-E39C-48AD-B565-C1E9A0B571A2}" type="pres">
      <dgm:prSet presAssocID="{D297C104-9BF9-45A7-9BBA-FAA39892CCDA}" presName="Image" presStyleLbl="node1" presStyleIdx="0" presStyleCnt="2" custScaleX="48861" custScaleY="59666"/>
      <dgm:spPr>
        <a:blipFill rotWithShape="1">
          <a:blip xmlns:r="http://schemas.openxmlformats.org/officeDocument/2006/relationships" r:embed="rId1">
            <a:duotone>
              <a:prstClr val="black"/>
              <a:schemeClr val="accent5">
                <a:tint val="45000"/>
                <a:satMod val="400000"/>
              </a:schemeClr>
            </a:duotone>
            <a:extLst>
              <a:ext uri="{BEBA8EAE-BF5A-486C-A8C5-ECC9F3942E4B}">
                <a14:imgProps xmlns:a14="http://schemas.microsoft.com/office/drawing/2010/main">
                  <a14:imgLayer r:embed="rId2">
                    <a14:imgEffect>
                      <a14:sharpenSoften amount="50000"/>
                    </a14:imgEffect>
                    <a14:imgEffect>
                      <a14:saturation sat="400000"/>
                    </a14:imgEffect>
                  </a14:imgLayer>
                </a14:imgProps>
              </a:ext>
            </a:extLst>
          </a:blip>
          <a:srcRect/>
          <a:stretch>
            <a:fillRect t="-12000" b="-12000"/>
          </a:stretch>
        </a:blipFill>
      </dgm:spPr>
    </dgm:pt>
    <dgm:pt modelId="{8E5C4FFE-DAA8-498D-9A0A-3B032164F090}" type="pres">
      <dgm:prSet presAssocID="{D297C104-9BF9-45A7-9BBA-FAA39892CCDA}" presName="childText" presStyleLbl="lnNode1" presStyleIdx="0" presStyleCnt="2" custScaleX="108974" custScaleY="57924" custLinFactNeighborY="-4383">
        <dgm:presLayoutVars>
          <dgm:chMax val="0"/>
          <dgm:chPref val="0"/>
          <dgm:bulletEnabled val="1"/>
        </dgm:presLayoutVars>
      </dgm:prSet>
      <dgm:spPr/>
      <dgm:t>
        <a:bodyPr/>
        <a:lstStyle/>
        <a:p>
          <a:endParaRPr lang="es-ES"/>
        </a:p>
      </dgm:t>
    </dgm:pt>
    <dgm:pt modelId="{B27DDC78-0093-48E7-901E-FDD93544A798}" type="pres">
      <dgm:prSet presAssocID="{6218C306-8A4E-4EA7-91DB-A620EE63BC8F}" presName="childComposite" presStyleCnt="0">
        <dgm:presLayoutVars>
          <dgm:chMax val="0"/>
          <dgm:chPref val="0"/>
        </dgm:presLayoutVars>
      </dgm:prSet>
      <dgm:spPr/>
    </dgm:pt>
    <dgm:pt modelId="{0A6F2F41-538D-42E2-81A5-7750E06AAD35}" type="pres">
      <dgm:prSet presAssocID="{6218C306-8A4E-4EA7-91DB-A620EE63BC8F}" presName="Image" presStyleLbl="node1" presStyleIdx="1" presStyleCnt="2" custScaleX="48861"/>
      <dgm:spPr>
        <a:blipFill rotWithShape="1">
          <a:blip xmlns:r="http://schemas.openxmlformats.org/officeDocument/2006/relationships"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a:stretch>
            <a:fillRect t="-13000" b="-13000"/>
          </a:stretch>
        </a:blipFill>
      </dgm:spPr>
    </dgm:pt>
    <dgm:pt modelId="{CE0753FC-693F-44EF-BADB-AD2306EE30AF}" type="pres">
      <dgm:prSet presAssocID="{6218C306-8A4E-4EA7-91DB-A620EE63BC8F}" presName="childText" presStyleLbl="lnNode1" presStyleIdx="1" presStyleCnt="2" custScaleX="108691" custScaleY="175038">
        <dgm:presLayoutVars>
          <dgm:chMax val="0"/>
          <dgm:chPref val="0"/>
          <dgm:bulletEnabled val="1"/>
        </dgm:presLayoutVars>
      </dgm:prSet>
      <dgm:spPr/>
      <dgm:t>
        <a:bodyPr/>
        <a:lstStyle/>
        <a:p>
          <a:endParaRPr lang="es-ES"/>
        </a:p>
      </dgm:t>
    </dgm:pt>
  </dgm:ptLst>
  <dgm:cxnLst>
    <dgm:cxn modelId="{978C26A7-281E-48D2-B1FB-FED5EEEC970D}" srcId="{32C903C1-9E87-4138-B3FE-F32B3C35E4C4}" destId="{966770F5-F256-4484-B7C3-725B4F0A1115}" srcOrd="0" destOrd="0" parTransId="{22E020C9-4A3D-40A0-A1C1-2AEF2C401C8F}" sibTransId="{753C9DF8-9489-4272-9A4C-F9AD0E1F0AA7}"/>
    <dgm:cxn modelId="{270D7C43-8A78-4B54-BFE8-D4F23779F806}" type="presOf" srcId="{D297C104-9BF9-45A7-9BBA-FAA39892CCDA}" destId="{8E5C4FFE-DAA8-498D-9A0A-3B032164F090}" srcOrd="0" destOrd="0" presId="urn:microsoft.com/office/officeart/2008/layout/PictureAccentList"/>
    <dgm:cxn modelId="{36357271-23BF-4217-A659-6842717DF4CF}" type="presOf" srcId="{6218C306-8A4E-4EA7-91DB-A620EE63BC8F}" destId="{CE0753FC-693F-44EF-BADB-AD2306EE30AF}" srcOrd="0" destOrd="0" presId="urn:microsoft.com/office/officeart/2008/layout/PictureAccentList"/>
    <dgm:cxn modelId="{3DA5F3C8-37B6-4005-85AF-7FF1D9D52F48}" srcId="{966770F5-F256-4484-B7C3-725B4F0A1115}" destId="{D297C104-9BF9-45A7-9BBA-FAA39892CCDA}" srcOrd="0" destOrd="0" parTransId="{BF4D1646-1B34-476B-B895-C27762982002}" sibTransId="{2B8602FB-108E-4FD8-9B23-159E6F411E81}"/>
    <dgm:cxn modelId="{B5E20E9A-246E-4346-B5AB-A6A0F5ED40FD}" type="presOf" srcId="{32C903C1-9E87-4138-B3FE-F32B3C35E4C4}" destId="{57E5B1CF-927D-4DD5-BDDD-397E8268FEB2}" srcOrd="0" destOrd="0" presId="urn:microsoft.com/office/officeart/2008/layout/PictureAccentList"/>
    <dgm:cxn modelId="{E63D737B-2635-490E-8FD7-7C34F7A8F4F5}" type="presOf" srcId="{966770F5-F256-4484-B7C3-725B4F0A1115}" destId="{4A1C5954-CE16-4663-8F29-87352165F527}" srcOrd="0" destOrd="0" presId="urn:microsoft.com/office/officeart/2008/layout/PictureAccentList"/>
    <dgm:cxn modelId="{90EDAC34-C30A-4E58-94D0-8E8C3024A12C}" srcId="{966770F5-F256-4484-B7C3-725B4F0A1115}" destId="{6218C306-8A4E-4EA7-91DB-A620EE63BC8F}" srcOrd="1" destOrd="0" parTransId="{B861E0FE-2FBC-4F66-BD48-A7382537F2F8}" sibTransId="{086D6561-09C6-4343-A789-19F256DFE53B}"/>
    <dgm:cxn modelId="{201C7A8B-1F0F-4BE0-9471-BBF83BDAD765}" type="presParOf" srcId="{57E5B1CF-927D-4DD5-BDDD-397E8268FEB2}" destId="{4BD263BF-1A5E-42D2-B3CD-E6668634A281}" srcOrd="0" destOrd="0" presId="urn:microsoft.com/office/officeart/2008/layout/PictureAccentList"/>
    <dgm:cxn modelId="{123966D7-0BFE-44AA-988C-28329E2FAE42}" type="presParOf" srcId="{4BD263BF-1A5E-42D2-B3CD-E6668634A281}" destId="{AA1F8A69-927C-4625-8F75-AA0057C49B2E}" srcOrd="0" destOrd="0" presId="urn:microsoft.com/office/officeart/2008/layout/PictureAccentList"/>
    <dgm:cxn modelId="{2E2792CD-01BB-4C3F-B6FF-FC5E597F939D}" type="presParOf" srcId="{AA1F8A69-927C-4625-8F75-AA0057C49B2E}" destId="{4A1C5954-CE16-4663-8F29-87352165F527}" srcOrd="0" destOrd="0" presId="urn:microsoft.com/office/officeart/2008/layout/PictureAccentList"/>
    <dgm:cxn modelId="{5610ADE1-43F7-4E67-A973-11E23F8CC9B6}" type="presParOf" srcId="{4BD263BF-1A5E-42D2-B3CD-E6668634A281}" destId="{09850F37-6F44-41E6-97D9-22CF02D9E6D4}" srcOrd="1" destOrd="0" presId="urn:microsoft.com/office/officeart/2008/layout/PictureAccentList"/>
    <dgm:cxn modelId="{B1C25E1F-8CAB-4E08-83D8-D6782B3ACE40}" type="presParOf" srcId="{09850F37-6F44-41E6-97D9-22CF02D9E6D4}" destId="{D888AF3A-F441-49A4-8926-CC34EF7C67C8}" srcOrd="0" destOrd="0" presId="urn:microsoft.com/office/officeart/2008/layout/PictureAccentList"/>
    <dgm:cxn modelId="{A66C50B2-5F99-45F6-BE2E-E1A8E6B5D55C}" type="presParOf" srcId="{D888AF3A-F441-49A4-8926-CC34EF7C67C8}" destId="{E09B94A4-E39C-48AD-B565-C1E9A0B571A2}" srcOrd="0" destOrd="0" presId="urn:microsoft.com/office/officeart/2008/layout/PictureAccentList"/>
    <dgm:cxn modelId="{46B5CA4A-D589-42E3-99D8-2599C87E6FE0}" type="presParOf" srcId="{D888AF3A-F441-49A4-8926-CC34EF7C67C8}" destId="{8E5C4FFE-DAA8-498D-9A0A-3B032164F090}" srcOrd="1" destOrd="0" presId="urn:microsoft.com/office/officeart/2008/layout/PictureAccentList"/>
    <dgm:cxn modelId="{FC95181C-17D8-402F-B4B4-5F77BAC11474}" type="presParOf" srcId="{09850F37-6F44-41E6-97D9-22CF02D9E6D4}" destId="{B27DDC78-0093-48E7-901E-FDD93544A798}" srcOrd="1" destOrd="0" presId="urn:microsoft.com/office/officeart/2008/layout/PictureAccentList"/>
    <dgm:cxn modelId="{BA63A17B-78E7-4146-B688-5FA18289F50C}" type="presParOf" srcId="{B27DDC78-0093-48E7-901E-FDD93544A798}" destId="{0A6F2F41-538D-42E2-81A5-7750E06AAD35}" srcOrd="0" destOrd="0" presId="urn:microsoft.com/office/officeart/2008/layout/PictureAccentList"/>
    <dgm:cxn modelId="{F1B02E9D-98C5-45CB-AAC4-D63DA7627326}" type="presParOf" srcId="{B27DDC78-0093-48E7-901E-FDD93544A798}" destId="{CE0753FC-693F-44EF-BADB-AD2306EE30A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C903C1-9E87-4138-B3FE-F32B3C35E4C4}" type="doc">
      <dgm:prSet loTypeId="urn:microsoft.com/office/officeart/2008/layout/PictureAccentList" loCatId="picture" qsTypeId="urn:microsoft.com/office/officeart/2005/8/quickstyle/3d4" qsCatId="3D" csTypeId="urn:microsoft.com/office/officeart/2005/8/colors/accent0_1" csCatId="mainScheme" phldr="1"/>
      <dgm:spPr/>
      <dgm:t>
        <a:bodyPr/>
        <a:lstStyle/>
        <a:p>
          <a:endParaRPr lang="es-EC"/>
        </a:p>
      </dgm:t>
    </dgm:pt>
    <dgm:pt modelId="{966770F5-F256-4484-B7C3-725B4F0A1115}">
      <dgm:prSet phldrT="[Texto]" custT="1"/>
      <dgm:spPr>
        <a:solidFill>
          <a:schemeClr val="accent1"/>
        </a:solidFill>
      </dgm:spPr>
      <dgm:t>
        <a:bodyPr/>
        <a:lstStyle/>
        <a:p>
          <a:pPr>
            <a:lnSpc>
              <a:spcPct val="100000"/>
            </a:lnSpc>
          </a:pPr>
          <a:r>
            <a:rPr lang="es-ES" sz="2800" b="1" kern="1200" dirty="0">
              <a:latin typeface="Times New Roman" panose="02020603050405020304" pitchFamily="18" charset="0"/>
              <a:ea typeface="+mn-ea"/>
              <a:cs typeface="Times New Roman" panose="02020603050405020304" pitchFamily="18" charset="0"/>
            </a:rPr>
            <a:t>Impacto de la violencia e inseguridad en la competitividad de los estados mexicanos</a:t>
          </a:r>
          <a:endParaRPr lang="es-EC" sz="2800" b="1" kern="1200" dirty="0">
            <a:latin typeface="Times New Roman" panose="02020603050405020304" pitchFamily="18" charset="0"/>
            <a:ea typeface="+mn-ea"/>
            <a:cs typeface="Times New Roman" panose="02020603050405020304" pitchFamily="18" charset="0"/>
          </a:endParaRPr>
        </a:p>
      </dgm:t>
    </dgm:pt>
    <dgm:pt modelId="{22E020C9-4A3D-40A0-A1C1-2AEF2C401C8F}" type="parTrans" cxnId="{978C26A7-281E-48D2-B1FB-FED5EEEC97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753C9DF8-9489-4272-9A4C-F9AD0E1F0AA7}" type="sibTrans" cxnId="{978C26A7-281E-48D2-B1FB-FED5EEEC97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D297C104-9BF9-45A7-9BBA-FAA39892CCDA}">
      <dgm:prSet phldrT="[Texto]" custT="1"/>
      <dgm:spPr/>
      <dgm:t>
        <a:bodyPr/>
        <a:lstStyle/>
        <a:p>
          <a:r>
            <a:rPr lang="es-EC" sz="2400" dirty="0">
              <a:latin typeface="Times New Roman" panose="02020603050405020304" pitchFamily="18" charset="0"/>
              <a:cs typeface="Times New Roman" panose="02020603050405020304" pitchFamily="18" charset="0"/>
            </a:rPr>
            <a:t>Cuantitativo </a:t>
          </a:r>
        </a:p>
      </dgm:t>
    </dgm:pt>
    <dgm:pt modelId="{BF4D1646-1B34-476B-B895-C27762982002}" type="parTrans" cxnId="{3DA5F3C8-37B6-4005-85AF-7FF1D9D52F4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2B8602FB-108E-4FD8-9B23-159E6F411E81}" type="sibTrans" cxnId="{3DA5F3C8-37B6-4005-85AF-7FF1D9D52F4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218C306-8A4E-4EA7-91DB-A620EE63BC8F}">
      <dgm:prSet phldrT="[Texto]" custT="1"/>
      <dgm:spPr/>
      <dgm:t>
        <a:bodyPr/>
        <a:lstStyle/>
        <a:p>
          <a:r>
            <a:rPr lang="es-ES" sz="2400" kern="1200" dirty="0">
              <a:latin typeface="Times New Roman" panose="02020603050405020304" pitchFamily="18" charset="0"/>
              <a:ea typeface="+mn-ea"/>
              <a:cs typeface="Times New Roman" panose="02020603050405020304" pitchFamily="18" charset="0"/>
            </a:rPr>
            <a:t>La inseguridad ha impactado en los procesos de inversión, de la formación y la atracción de talento humano en la mayoría de las empresas de las entidades federativas</a:t>
          </a:r>
          <a:endParaRPr lang="es-EC" sz="2400" kern="1200" dirty="0">
            <a:latin typeface="Times New Roman" panose="02020603050405020304" pitchFamily="18" charset="0"/>
            <a:ea typeface="+mn-ea"/>
            <a:cs typeface="Times New Roman" panose="02020603050405020304" pitchFamily="18" charset="0"/>
          </a:endParaRPr>
        </a:p>
      </dgm:t>
    </dgm:pt>
    <dgm:pt modelId="{086D6561-09C6-4343-A789-19F256DFE53B}" type="sibTrans" cxnId="{90EDAC34-C30A-4E58-94D0-8E8C3024A12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B861E0FE-2FBC-4F66-BD48-A7382537F2F8}" type="parTrans" cxnId="{90EDAC34-C30A-4E58-94D0-8E8C3024A12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7E5B1CF-927D-4DD5-BDDD-397E8268FEB2}" type="pres">
      <dgm:prSet presAssocID="{32C903C1-9E87-4138-B3FE-F32B3C35E4C4}" presName="layout" presStyleCnt="0">
        <dgm:presLayoutVars>
          <dgm:chMax/>
          <dgm:chPref/>
          <dgm:dir/>
          <dgm:animOne val="branch"/>
          <dgm:animLvl val="lvl"/>
          <dgm:resizeHandles/>
        </dgm:presLayoutVars>
      </dgm:prSet>
      <dgm:spPr/>
      <dgm:t>
        <a:bodyPr/>
        <a:lstStyle/>
        <a:p>
          <a:endParaRPr lang="es-ES"/>
        </a:p>
      </dgm:t>
    </dgm:pt>
    <dgm:pt modelId="{4BD263BF-1A5E-42D2-B3CD-E6668634A281}" type="pres">
      <dgm:prSet presAssocID="{966770F5-F256-4484-B7C3-725B4F0A1115}" presName="root" presStyleCnt="0">
        <dgm:presLayoutVars>
          <dgm:chMax/>
          <dgm:chPref val="4"/>
        </dgm:presLayoutVars>
      </dgm:prSet>
      <dgm:spPr/>
    </dgm:pt>
    <dgm:pt modelId="{AA1F8A69-927C-4625-8F75-AA0057C49B2E}" type="pres">
      <dgm:prSet presAssocID="{966770F5-F256-4484-B7C3-725B4F0A1115}" presName="rootComposite" presStyleCnt="0">
        <dgm:presLayoutVars/>
      </dgm:prSet>
      <dgm:spPr/>
    </dgm:pt>
    <dgm:pt modelId="{4A1C5954-CE16-4663-8F29-87352165F527}" type="pres">
      <dgm:prSet presAssocID="{966770F5-F256-4484-B7C3-725B4F0A1115}" presName="rootText" presStyleLbl="node0" presStyleIdx="0" presStyleCnt="1" custScaleX="110583" custScaleY="123598">
        <dgm:presLayoutVars>
          <dgm:chMax/>
          <dgm:chPref val="4"/>
        </dgm:presLayoutVars>
      </dgm:prSet>
      <dgm:spPr/>
      <dgm:t>
        <a:bodyPr/>
        <a:lstStyle/>
        <a:p>
          <a:endParaRPr lang="es-ES"/>
        </a:p>
      </dgm:t>
    </dgm:pt>
    <dgm:pt modelId="{09850F37-6F44-41E6-97D9-22CF02D9E6D4}" type="pres">
      <dgm:prSet presAssocID="{966770F5-F256-4484-B7C3-725B4F0A1115}" presName="childShape" presStyleCnt="0">
        <dgm:presLayoutVars>
          <dgm:chMax val="0"/>
          <dgm:chPref val="0"/>
        </dgm:presLayoutVars>
      </dgm:prSet>
      <dgm:spPr/>
    </dgm:pt>
    <dgm:pt modelId="{D888AF3A-F441-49A4-8926-CC34EF7C67C8}" type="pres">
      <dgm:prSet presAssocID="{D297C104-9BF9-45A7-9BBA-FAA39892CCDA}" presName="childComposite" presStyleCnt="0">
        <dgm:presLayoutVars>
          <dgm:chMax val="0"/>
          <dgm:chPref val="0"/>
        </dgm:presLayoutVars>
      </dgm:prSet>
      <dgm:spPr/>
    </dgm:pt>
    <dgm:pt modelId="{E09B94A4-E39C-48AD-B565-C1E9A0B571A2}" type="pres">
      <dgm:prSet presAssocID="{D297C104-9BF9-45A7-9BBA-FAA39892CCDA}" presName="Image" presStyleLbl="node1" presStyleIdx="0" presStyleCnt="2" custScaleX="48861" custScaleY="59666"/>
      <dgm:spPr>
        <a:blipFill rotWithShape="1">
          <a:blip xmlns:r="http://schemas.openxmlformats.org/officeDocument/2006/relationships" r:embed="rId1">
            <a:duotone>
              <a:prstClr val="black"/>
              <a:schemeClr val="accent5">
                <a:tint val="45000"/>
                <a:satMod val="400000"/>
              </a:schemeClr>
            </a:duotone>
            <a:extLst>
              <a:ext uri="{BEBA8EAE-BF5A-486C-A8C5-ECC9F3942E4B}">
                <a14:imgProps xmlns:a14="http://schemas.microsoft.com/office/drawing/2010/main">
                  <a14:imgLayer r:embed="rId2">
                    <a14:imgEffect>
                      <a14:sharpenSoften amount="50000"/>
                    </a14:imgEffect>
                    <a14:imgEffect>
                      <a14:saturation sat="400000"/>
                    </a14:imgEffect>
                  </a14:imgLayer>
                </a14:imgProps>
              </a:ext>
            </a:extLst>
          </a:blip>
          <a:srcRect/>
          <a:stretch>
            <a:fillRect t="-12000" b="-12000"/>
          </a:stretch>
        </a:blipFill>
      </dgm:spPr>
    </dgm:pt>
    <dgm:pt modelId="{8E5C4FFE-DAA8-498D-9A0A-3B032164F090}" type="pres">
      <dgm:prSet presAssocID="{D297C104-9BF9-45A7-9BBA-FAA39892CCDA}" presName="childText" presStyleLbl="lnNode1" presStyleIdx="0" presStyleCnt="2" custScaleX="108974" custScaleY="57924" custLinFactNeighborY="-4383">
        <dgm:presLayoutVars>
          <dgm:chMax val="0"/>
          <dgm:chPref val="0"/>
          <dgm:bulletEnabled val="1"/>
        </dgm:presLayoutVars>
      </dgm:prSet>
      <dgm:spPr/>
      <dgm:t>
        <a:bodyPr/>
        <a:lstStyle/>
        <a:p>
          <a:endParaRPr lang="es-ES"/>
        </a:p>
      </dgm:t>
    </dgm:pt>
    <dgm:pt modelId="{B27DDC78-0093-48E7-901E-FDD93544A798}" type="pres">
      <dgm:prSet presAssocID="{6218C306-8A4E-4EA7-91DB-A620EE63BC8F}" presName="childComposite" presStyleCnt="0">
        <dgm:presLayoutVars>
          <dgm:chMax val="0"/>
          <dgm:chPref val="0"/>
        </dgm:presLayoutVars>
      </dgm:prSet>
      <dgm:spPr/>
    </dgm:pt>
    <dgm:pt modelId="{0A6F2F41-538D-42E2-81A5-7750E06AAD35}" type="pres">
      <dgm:prSet presAssocID="{6218C306-8A4E-4EA7-91DB-A620EE63BC8F}" presName="Image" presStyleLbl="node1" presStyleIdx="1" presStyleCnt="2" custScaleX="48861"/>
      <dgm:spPr>
        <a:blipFill rotWithShape="1">
          <a:blip xmlns:r="http://schemas.openxmlformats.org/officeDocument/2006/relationships"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a:stretch>
            <a:fillRect t="-13000" b="-13000"/>
          </a:stretch>
        </a:blipFill>
      </dgm:spPr>
    </dgm:pt>
    <dgm:pt modelId="{CE0753FC-693F-44EF-BADB-AD2306EE30AF}" type="pres">
      <dgm:prSet presAssocID="{6218C306-8A4E-4EA7-91DB-A620EE63BC8F}" presName="childText" presStyleLbl="lnNode1" presStyleIdx="1" presStyleCnt="2" custScaleX="108691" custScaleY="175038">
        <dgm:presLayoutVars>
          <dgm:chMax val="0"/>
          <dgm:chPref val="0"/>
          <dgm:bulletEnabled val="1"/>
        </dgm:presLayoutVars>
      </dgm:prSet>
      <dgm:spPr/>
      <dgm:t>
        <a:bodyPr/>
        <a:lstStyle/>
        <a:p>
          <a:endParaRPr lang="es-ES"/>
        </a:p>
      </dgm:t>
    </dgm:pt>
  </dgm:ptLst>
  <dgm:cxnLst>
    <dgm:cxn modelId="{978C26A7-281E-48D2-B1FB-FED5EEEC970D}" srcId="{32C903C1-9E87-4138-B3FE-F32B3C35E4C4}" destId="{966770F5-F256-4484-B7C3-725B4F0A1115}" srcOrd="0" destOrd="0" parTransId="{22E020C9-4A3D-40A0-A1C1-2AEF2C401C8F}" sibTransId="{753C9DF8-9489-4272-9A4C-F9AD0E1F0AA7}"/>
    <dgm:cxn modelId="{270D7C43-8A78-4B54-BFE8-D4F23779F806}" type="presOf" srcId="{D297C104-9BF9-45A7-9BBA-FAA39892CCDA}" destId="{8E5C4FFE-DAA8-498D-9A0A-3B032164F090}" srcOrd="0" destOrd="0" presId="urn:microsoft.com/office/officeart/2008/layout/PictureAccentList"/>
    <dgm:cxn modelId="{36357271-23BF-4217-A659-6842717DF4CF}" type="presOf" srcId="{6218C306-8A4E-4EA7-91DB-A620EE63BC8F}" destId="{CE0753FC-693F-44EF-BADB-AD2306EE30AF}" srcOrd="0" destOrd="0" presId="urn:microsoft.com/office/officeart/2008/layout/PictureAccentList"/>
    <dgm:cxn modelId="{3DA5F3C8-37B6-4005-85AF-7FF1D9D52F48}" srcId="{966770F5-F256-4484-B7C3-725B4F0A1115}" destId="{D297C104-9BF9-45A7-9BBA-FAA39892CCDA}" srcOrd="0" destOrd="0" parTransId="{BF4D1646-1B34-476B-B895-C27762982002}" sibTransId="{2B8602FB-108E-4FD8-9B23-159E6F411E81}"/>
    <dgm:cxn modelId="{B5E20E9A-246E-4346-B5AB-A6A0F5ED40FD}" type="presOf" srcId="{32C903C1-9E87-4138-B3FE-F32B3C35E4C4}" destId="{57E5B1CF-927D-4DD5-BDDD-397E8268FEB2}" srcOrd="0" destOrd="0" presId="urn:microsoft.com/office/officeart/2008/layout/PictureAccentList"/>
    <dgm:cxn modelId="{E63D737B-2635-490E-8FD7-7C34F7A8F4F5}" type="presOf" srcId="{966770F5-F256-4484-B7C3-725B4F0A1115}" destId="{4A1C5954-CE16-4663-8F29-87352165F527}" srcOrd="0" destOrd="0" presId="urn:microsoft.com/office/officeart/2008/layout/PictureAccentList"/>
    <dgm:cxn modelId="{90EDAC34-C30A-4E58-94D0-8E8C3024A12C}" srcId="{966770F5-F256-4484-B7C3-725B4F0A1115}" destId="{6218C306-8A4E-4EA7-91DB-A620EE63BC8F}" srcOrd="1" destOrd="0" parTransId="{B861E0FE-2FBC-4F66-BD48-A7382537F2F8}" sibTransId="{086D6561-09C6-4343-A789-19F256DFE53B}"/>
    <dgm:cxn modelId="{201C7A8B-1F0F-4BE0-9471-BBF83BDAD765}" type="presParOf" srcId="{57E5B1CF-927D-4DD5-BDDD-397E8268FEB2}" destId="{4BD263BF-1A5E-42D2-B3CD-E6668634A281}" srcOrd="0" destOrd="0" presId="urn:microsoft.com/office/officeart/2008/layout/PictureAccentList"/>
    <dgm:cxn modelId="{123966D7-0BFE-44AA-988C-28329E2FAE42}" type="presParOf" srcId="{4BD263BF-1A5E-42D2-B3CD-E6668634A281}" destId="{AA1F8A69-927C-4625-8F75-AA0057C49B2E}" srcOrd="0" destOrd="0" presId="urn:microsoft.com/office/officeart/2008/layout/PictureAccentList"/>
    <dgm:cxn modelId="{2E2792CD-01BB-4C3F-B6FF-FC5E597F939D}" type="presParOf" srcId="{AA1F8A69-927C-4625-8F75-AA0057C49B2E}" destId="{4A1C5954-CE16-4663-8F29-87352165F527}" srcOrd="0" destOrd="0" presId="urn:microsoft.com/office/officeart/2008/layout/PictureAccentList"/>
    <dgm:cxn modelId="{5610ADE1-43F7-4E67-A973-11E23F8CC9B6}" type="presParOf" srcId="{4BD263BF-1A5E-42D2-B3CD-E6668634A281}" destId="{09850F37-6F44-41E6-97D9-22CF02D9E6D4}" srcOrd="1" destOrd="0" presId="urn:microsoft.com/office/officeart/2008/layout/PictureAccentList"/>
    <dgm:cxn modelId="{B1C25E1F-8CAB-4E08-83D8-D6782B3ACE40}" type="presParOf" srcId="{09850F37-6F44-41E6-97D9-22CF02D9E6D4}" destId="{D888AF3A-F441-49A4-8926-CC34EF7C67C8}" srcOrd="0" destOrd="0" presId="urn:microsoft.com/office/officeart/2008/layout/PictureAccentList"/>
    <dgm:cxn modelId="{A66C50B2-5F99-45F6-BE2E-E1A8E6B5D55C}" type="presParOf" srcId="{D888AF3A-F441-49A4-8926-CC34EF7C67C8}" destId="{E09B94A4-E39C-48AD-B565-C1E9A0B571A2}" srcOrd="0" destOrd="0" presId="urn:microsoft.com/office/officeart/2008/layout/PictureAccentList"/>
    <dgm:cxn modelId="{46B5CA4A-D589-42E3-99D8-2599C87E6FE0}" type="presParOf" srcId="{D888AF3A-F441-49A4-8926-CC34EF7C67C8}" destId="{8E5C4FFE-DAA8-498D-9A0A-3B032164F090}" srcOrd="1" destOrd="0" presId="urn:microsoft.com/office/officeart/2008/layout/PictureAccentList"/>
    <dgm:cxn modelId="{FC95181C-17D8-402F-B4B4-5F77BAC11474}" type="presParOf" srcId="{09850F37-6F44-41E6-97D9-22CF02D9E6D4}" destId="{B27DDC78-0093-48E7-901E-FDD93544A798}" srcOrd="1" destOrd="0" presId="urn:microsoft.com/office/officeart/2008/layout/PictureAccentList"/>
    <dgm:cxn modelId="{BA63A17B-78E7-4146-B688-5FA18289F50C}" type="presParOf" srcId="{B27DDC78-0093-48E7-901E-FDD93544A798}" destId="{0A6F2F41-538D-42E2-81A5-7750E06AAD35}" srcOrd="0" destOrd="0" presId="urn:microsoft.com/office/officeart/2008/layout/PictureAccentList"/>
    <dgm:cxn modelId="{F1B02E9D-98C5-45CB-AAC4-D63DA7627326}" type="presParOf" srcId="{B27DDC78-0093-48E7-901E-FDD93544A798}" destId="{CE0753FC-693F-44EF-BADB-AD2306EE30A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D36265-D2BA-4779-82AC-A48519E5BA5F}" type="doc">
      <dgm:prSet loTypeId="urn:microsoft.com/office/officeart/2008/layout/PictureStrips" loCatId="picture" qsTypeId="urn:microsoft.com/office/officeart/2005/8/quickstyle/simple5" qsCatId="simple" csTypeId="urn:microsoft.com/office/officeart/2005/8/colors/colorful2" csCatId="colorful" phldr="1"/>
      <dgm:spPr/>
      <dgm:t>
        <a:bodyPr/>
        <a:lstStyle/>
        <a:p>
          <a:endParaRPr lang="es-EC"/>
        </a:p>
      </dgm:t>
    </dgm:pt>
    <dgm:pt modelId="{2364FDF2-8C89-40A4-9FF2-568094E2F737}">
      <dgm:prSet phldrT="[Texto]" custT="1"/>
      <dgm:spPr/>
      <dgm:t>
        <a:bodyPr/>
        <a:lstStyle/>
        <a:p>
          <a:r>
            <a:rPr lang="es-EC" sz="1600" b="1" i="0"/>
            <a:t>Pichincha – Quito</a:t>
          </a:r>
          <a:endParaRPr lang="es-EC" sz="1600" b="1" dirty="0">
            <a:latin typeface="Times New Roman" panose="02020603050405020304" pitchFamily="18" charset="0"/>
            <a:cs typeface="Times New Roman" panose="02020603050405020304" pitchFamily="18" charset="0"/>
          </a:endParaRPr>
        </a:p>
      </dgm:t>
    </dgm:pt>
    <dgm:pt modelId="{879095FD-3BAA-42B8-AD88-E377BCC159C4}" type="parTrans" cxnId="{1C7BE405-A748-4480-80CF-0CA228DF90B2}">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F9449903-7BAA-4FAA-BD9F-D3E53B5F38D3}" type="sibTrans" cxnId="{1C7BE405-A748-4480-80CF-0CA228DF90B2}">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40CEE006-CD4E-4238-AA29-4A2DEEEB035D}">
      <dgm:prSet phldrT="[Texto]" custT="1"/>
      <dgm:spPr/>
      <dgm:t>
        <a:bodyPr/>
        <a:lstStyle/>
        <a:p>
          <a:r>
            <a:rPr lang="es-EC" sz="1600" dirty="0"/>
            <a:t>Considerado el más grande contando con una superficie de 372,39 km² , y con una población 2'290.150, </a:t>
          </a:r>
          <a:endParaRPr lang="es-EC" sz="1600" dirty="0">
            <a:latin typeface="Times New Roman" panose="02020603050405020304" pitchFamily="18" charset="0"/>
            <a:cs typeface="Times New Roman" panose="02020603050405020304" pitchFamily="18" charset="0"/>
          </a:endParaRPr>
        </a:p>
      </dgm:t>
    </dgm:pt>
    <dgm:pt modelId="{12CF34F1-48BE-42AA-8412-063442014648}" type="parTrans" cxnId="{1269DD8E-FA5B-4B5D-B478-832BB5D5EE41}">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28097B19-1C21-4466-83C3-17886AEDE29F}" type="sibTrans" cxnId="{1269DD8E-FA5B-4B5D-B478-832BB5D5EE41}">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2C488819-D5B9-4F65-B801-E687763FD42F}">
      <dgm:prSet phldrT="[Texto]" custT="1"/>
      <dgm:spPr/>
      <dgm:t>
        <a:bodyPr/>
        <a:lstStyle/>
        <a:p>
          <a:r>
            <a:rPr lang="es-ES" sz="1600">
              <a:latin typeface="Times New Roman" panose="02020603050405020304" pitchFamily="18" charset="0"/>
              <a:cs typeface="Times New Roman" panose="02020603050405020304" pitchFamily="18" charset="0"/>
            </a:rPr>
            <a:t>Considerada como el cantón más poblado del país contando con 2'671.801 habitantes, a más de ser uno de los as grandes del país, contando con una superficie de 347 km².</a:t>
          </a:r>
          <a:endParaRPr lang="es-EC" sz="1600" dirty="0">
            <a:latin typeface="Times New Roman" panose="02020603050405020304" pitchFamily="18" charset="0"/>
            <a:cs typeface="Times New Roman" panose="02020603050405020304" pitchFamily="18" charset="0"/>
          </a:endParaRPr>
        </a:p>
      </dgm:t>
    </dgm:pt>
    <dgm:pt modelId="{9F4C23E5-6B87-49D1-90B1-126C9EBE5C13}" type="parTrans" cxnId="{D64BD73E-EA98-4C7B-8BC0-EA993484A197}">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A8B19D17-586C-4C03-81F7-969939EF59E6}" type="sibTrans" cxnId="{D64BD73E-EA98-4C7B-8BC0-EA993484A197}">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D0491A53-C3CF-4E5F-86CA-0CB3297540E5}">
      <dgm:prSet phldrT="[Texto]" custT="1"/>
      <dgm:spPr/>
      <dgm:t>
        <a:bodyPr/>
        <a:lstStyle/>
        <a:p>
          <a:r>
            <a:rPr lang="es-EC" sz="1600">
              <a:latin typeface="Times New Roman" panose="02020603050405020304" pitchFamily="18" charset="0"/>
              <a:cs typeface="Times New Roman" panose="02020603050405020304" pitchFamily="18" charset="0"/>
            </a:rPr>
            <a:t>Guayas –Guayaquil</a:t>
          </a:r>
          <a:endParaRPr lang="es-EC" sz="1600" dirty="0">
            <a:latin typeface="Times New Roman" panose="02020603050405020304" pitchFamily="18" charset="0"/>
            <a:cs typeface="Times New Roman" panose="02020603050405020304" pitchFamily="18" charset="0"/>
          </a:endParaRPr>
        </a:p>
      </dgm:t>
    </dgm:pt>
    <dgm:pt modelId="{02A6EA1B-11D3-4E32-9DD4-4871D5DEF7FA}" type="parTrans" cxnId="{2D5BEC15-4BC2-497E-8CB4-25738E20D25F}">
      <dgm:prSet/>
      <dgm:spPr/>
      <dgm:t>
        <a:bodyPr/>
        <a:lstStyle/>
        <a:p>
          <a:endParaRPr lang="es-EC"/>
        </a:p>
      </dgm:t>
    </dgm:pt>
    <dgm:pt modelId="{C9248952-5BD2-44C9-B421-0AEA413C51D6}" type="sibTrans" cxnId="{2D5BEC15-4BC2-497E-8CB4-25738E20D25F}">
      <dgm:prSet/>
      <dgm:spPr/>
      <dgm:t>
        <a:bodyPr/>
        <a:lstStyle/>
        <a:p>
          <a:endParaRPr lang="es-EC"/>
        </a:p>
      </dgm:t>
    </dgm:pt>
    <dgm:pt modelId="{F7F9F639-1D51-435A-9652-74397701CE1E}">
      <dgm:prSet phldrT="[Texto]" custT="1"/>
      <dgm:spPr/>
      <dgm:t>
        <a:bodyPr/>
        <a:lstStyle/>
        <a:p>
          <a:r>
            <a:rPr lang="es-EC" sz="1600">
              <a:latin typeface="Times New Roman" panose="02020603050405020304" pitchFamily="18" charset="0"/>
              <a:cs typeface="Times New Roman" panose="02020603050405020304" pitchFamily="18" charset="0"/>
            </a:rPr>
            <a:t>Azuay – Cuenca</a:t>
          </a:r>
          <a:endParaRPr lang="es-EC" sz="1600" dirty="0">
            <a:latin typeface="Times New Roman" panose="02020603050405020304" pitchFamily="18" charset="0"/>
            <a:cs typeface="Times New Roman" panose="02020603050405020304" pitchFamily="18" charset="0"/>
          </a:endParaRPr>
        </a:p>
      </dgm:t>
    </dgm:pt>
    <dgm:pt modelId="{0DD7A3A3-076C-427B-9994-89C89B759ABD}" type="parTrans" cxnId="{91A886FA-BA30-4C06-A1DA-42FE5FE6B02F}">
      <dgm:prSet/>
      <dgm:spPr/>
      <dgm:t>
        <a:bodyPr/>
        <a:lstStyle/>
        <a:p>
          <a:endParaRPr lang="es-EC"/>
        </a:p>
      </dgm:t>
    </dgm:pt>
    <dgm:pt modelId="{622B31BF-E5E3-48A9-912C-1693F4425F34}" type="sibTrans" cxnId="{91A886FA-BA30-4C06-A1DA-42FE5FE6B02F}">
      <dgm:prSet/>
      <dgm:spPr/>
      <dgm:t>
        <a:bodyPr/>
        <a:lstStyle/>
        <a:p>
          <a:endParaRPr lang="es-EC"/>
        </a:p>
      </dgm:t>
    </dgm:pt>
    <dgm:pt modelId="{DD460433-6D67-425A-BBA1-0C773D64ED64}">
      <dgm:prSet phldrT="[Texto]" custT="1"/>
      <dgm:spPr/>
      <dgm:t>
        <a:bodyPr/>
        <a:lstStyle/>
        <a:p>
          <a:r>
            <a:rPr lang="es-ES" sz="1600" dirty="0">
              <a:latin typeface="Times New Roman" panose="02020603050405020304" pitchFamily="18" charset="0"/>
              <a:cs typeface="Times New Roman" panose="02020603050405020304" pitchFamily="18" charset="0"/>
            </a:rPr>
            <a:t>Es el tercer cantón más grande, teniendo una superficie de 124 km², a las vez siendo uno de los más habitados poseyendo  614.539 habitantes.</a:t>
          </a:r>
          <a:endParaRPr lang="es-EC" sz="1600" dirty="0">
            <a:latin typeface="Times New Roman" panose="02020603050405020304" pitchFamily="18" charset="0"/>
            <a:cs typeface="Times New Roman" panose="02020603050405020304" pitchFamily="18" charset="0"/>
          </a:endParaRPr>
        </a:p>
      </dgm:t>
    </dgm:pt>
    <dgm:pt modelId="{BC527CAF-579D-41F1-A843-FBD2A75616CC}" type="parTrans" cxnId="{2A013462-239B-4796-983A-E444C8ED2A27}">
      <dgm:prSet/>
      <dgm:spPr/>
      <dgm:t>
        <a:bodyPr/>
        <a:lstStyle/>
        <a:p>
          <a:endParaRPr lang="es-EC"/>
        </a:p>
      </dgm:t>
    </dgm:pt>
    <dgm:pt modelId="{F3E9494B-DB7B-435D-A516-71C788BF3677}" type="sibTrans" cxnId="{2A013462-239B-4796-983A-E444C8ED2A27}">
      <dgm:prSet/>
      <dgm:spPr/>
      <dgm:t>
        <a:bodyPr/>
        <a:lstStyle/>
        <a:p>
          <a:endParaRPr lang="es-EC"/>
        </a:p>
      </dgm:t>
    </dgm:pt>
    <dgm:pt modelId="{F0A1C917-CF9B-47B8-8416-E21423A97B60}" type="pres">
      <dgm:prSet presAssocID="{EFD36265-D2BA-4779-82AC-A48519E5BA5F}" presName="Name0" presStyleCnt="0">
        <dgm:presLayoutVars>
          <dgm:dir/>
          <dgm:resizeHandles val="exact"/>
        </dgm:presLayoutVars>
      </dgm:prSet>
      <dgm:spPr/>
      <dgm:t>
        <a:bodyPr/>
        <a:lstStyle/>
        <a:p>
          <a:endParaRPr lang="es-ES"/>
        </a:p>
      </dgm:t>
    </dgm:pt>
    <dgm:pt modelId="{87AE6D01-8C19-43B4-A8AB-24D1D74BBB56}" type="pres">
      <dgm:prSet presAssocID="{2364FDF2-8C89-40A4-9FF2-568094E2F737}" presName="composite" presStyleCnt="0"/>
      <dgm:spPr/>
    </dgm:pt>
    <dgm:pt modelId="{D151ED88-22F6-491F-8657-32C3F70EC470}" type="pres">
      <dgm:prSet presAssocID="{2364FDF2-8C89-40A4-9FF2-568094E2F737}" presName="rect1" presStyleLbl="trAlignAcc1" presStyleIdx="0" presStyleCnt="3">
        <dgm:presLayoutVars>
          <dgm:bulletEnabled val="1"/>
        </dgm:presLayoutVars>
      </dgm:prSet>
      <dgm:spPr/>
      <dgm:t>
        <a:bodyPr/>
        <a:lstStyle/>
        <a:p>
          <a:endParaRPr lang="es-ES"/>
        </a:p>
      </dgm:t>
    </dgm:pt>
    <dgm:pt modelId="{87565589-8BE6-423D-9CAE-E8A742DE39A8}" type="pres">
      <dgm:prSet presAssocID="{2364FDF2-8C89-40A4-9FF2-568094E2F737}" presName="rect2" presStyleLbl="fgImgPlace1" presStyleIdx="0" presStyleCnt="3" custLinFactNeighborX="857"/>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95000" r="-95000"/>
          </a:stretch>
        </a:blipFill>
      </dgm:spPr>
    </dgm:pt>
    <dgm:pt modelId="{A7F3F5FF-85BA-44C4-AB19-317B32BC9641}" type="pres">
      <dgm:prSet presAssocID="{F9449903-7BAA-4FAA-BD9F-D3E53B5F38D3}" presName="sibTrans" presStyleCnt="0"/>
      <dgm:spPr/>
    </dgm:pt>
    <dgm:pt modelId="{2B091A5D-BCF2-43D4-97D7-6AB187C5E4C7}" type="pres">
      <dgm:prSet presAssocID="{D0491A53-C3CF-4E5F-86CA-0CB3297540E5}" presName="composite" presStyleCnt="0"/>
      <dgm:spPr/>
    </dgm:pt>
    <dgm:pt modelId="{5A27704D-AAD3-4BEE-BDE4-EFBB470398F2}" type="pres">
      <dgm:prSet presAssocID="{D0491A53-C3CF-4E5F-86CA-0CB3297540E5}" presName="rect1" presStyleLbl="trAlignAcc1" presStyleIdx="1" presStyleCnt="3" custLinFactNeighborY="3620">
        <dgm:presLayoutVars>
          <dgm:bulletEnabled val="1"/>
        </dgm:presLayoutVars>
      </dgm:prSet>
      <dgm:spPr/>
      <dgm:t>
        <a:bodyPr/>
        <a:lstStyle/>
        <a:p>
          <a:endParaRPr lang="es-ES"/>
        </a:p>
      </dgm:t>
    </dgm:pt>
    <dgm:pt modelId="{AF9F6D66-69DD-40C3-839D-CBD9E503EBE5}" type="pres">
      <dgm:prSet presAssocID="{D0491A53-C3CF-4E5F-86CA-0CB3297540E5}" presName="rect2"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64000" r="-64000"/>
          </a:stretch>
        </a:blipFill>
      </dgm:spPr>
    </dgm:pt>
    <dgm:pt modelId="{ECF3875E-083A-4349-A9A5-C3E9E21DBA63}" type="pres">
      <dgm:prSet presAssocID="{C9248952-5BD2-44C9-B421-0AEA413C51D6}" presName="sibTrans" presStyleCnt="0"/>
      <dgm:spPr/>
    </dgm:pt>
    <dgm:pt modelId="{88E45B86-0D66-465B-B2BF-29F10D7767F0}" type="pres">
      <dgm:prSet presAssocID="{F7F9F639-1D51-435A-9652-74397701CE1E}" presName="composite" presStyleCnt="0"/>
      <dgm:spPr/>
    </dgm:pt>
    <dgm:pt modelId="{A63FA403-5606-4009-A629-92BD6D764023}" type="pres">
      <dgm:prSet presAssocID="{F7F9F639-1D51-435A-9652-74397701CE1E}" presName="rect1" presStyleLbl="trAlignAcc1" presStyleIdx="2" presStyleCnt="3">
        <dgm:presLayoutVars>
          <dgm:bulletEnabled val="1"/>
        </dgm:presLayoutVars>
      </dgm:prSet>
      <dgm:spPr/>
      <dgm:t>
        <a:bodyPr/>
        <a:lstStyle/>
        <a:p>
          <a:endParaRPr lang="es-ES"/>
        </a:p>
      </dgm:t>
    </dgm:pt>
    <dgm:pt modelId="{FA96795A-12CE-45AB-AFE5-AB93646F1CAA}" type="pres">
      <dgm:prSet presAssocID="{F7F9F639-1D51-435A-9652-74397701CE1E}" presName="rect2"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99000" r="-99000"/>
          </a:stretch>
        </a:blipFill>
      </dgm:spPr>
    </dgm:pt>
  </dgm:ptLst>
  <dgm:cxnLst>
    <dgm:cxn modelId="{C3CE7E01-11D1-4F20-8C98-F222DC53A911}" type="presOf" srcId="{EFD36265-D2BA-4779-82AC-A48519E5BA5F}" destId="{F0A1C917-CF9B-47B8-8416-E21423A97B60}" srcOrd="0" destOrd="0" presId="urn:microsoft.com/office/officeart/2008/layout/PictureStrips"/>
    <dgm:cxn modelId="{2A013462-239B-4796-983A-E444C8ED2A27}" srcId="{F7F9F639-1D51-435A-9652-74397701CE1E}" destId="{DD460433-6D67-425A-BBA1-0C773D64ED64}" srcOrd="0" destOrd="0" parTransId="{BC527CAF-579D-41F1-A843-FBD2A75616CC}" sibTransId="{F3E9494B-DB7B-435D-A516-71C788BF3677}"/>
    <dgm:cxn modelId="{F7D81CE7-C0BB-4C0A-B88F-F3FD1041AC2D}" type="presOf" srcId="{2364FDF2-8C89-40A4-9FF2-568094E2F737}" destId="{D151ED88-22F6-491F-8657-32C3F70EC470}" srcOrd="0" destOrd="0" presId="urn:microsoft.com/office/officeart/2008/layout/PictureStrips"/>
    <dgm:cxn modelId="{9A06846A-5D67-4B90-B9E4-05F3B6A58DEE}" type="presOf" srcId="{40CEE006-CD4E-4238-AA29-4A2DEEEB035D}" destId="{D151ED88-22F6-491F-8657-32C3F70EC470}" srcOrd="0" destOrd="1" presId="urn:microsoft.com/office/officeart/2008/layout/PictureStrips"/>
    <dgm:cxn modelId="{91A886FA-BA30-4C06-A1DA-42FE5FE6B02F}" srcId="{EFD36265-D2BA-4779-82AC-A48519E5BA5F}" destId="{F7F9F639-1D51-435A-9652-74397701CE1E}" srcOrd="2" destOrd="0" parTransId="{0DD7A3A3-076C-427B-9994-89C89B759ABD}" sibTransId="{622B31BF-E5E3-48A9-912C-1693F4425F34}"/>
    <dgm:cxn modelId="{226C4853-152F-48DB-A9F5-14B1B8F10D20}" type="presOf" srcId="{D0491A53-C3CF-4E5F-86CA-0CB3297540E5}" destId="{5A27704D-AAD3-4BEE-BDE4-EFBB470398F2}" srcOrd="0" destOrd="0" presId="urn:microsoft.com/office/officeart/2008/layout/PictureStrips"/>
    <dgm:cxn modelId="{A14A5B9C-BBE6-4B24-B98E-8298A87421AE}" type="presOf" srcId="{2C488819-D5B9-4F65-B801-E687763FD42F}" destId="{5A27704D-AAD3-4BEE-BDE4-EFBB470398F2}" srcOrd="0" destOrd="1" presId="urn:microsoft.com/office/officeart/2008/layout/PictureStrips"/>
    <dgm:cxn modelId="{1C95BE6E-A4F8-456F-83A0-ABB494BE6FAB}" type="presOf" srcId="{F7F9F639-1D51-435A-9652-74397701CE1E}" destId="{A63FA403-5606-4009-A629-92BD6D764023}" srcOrd="0" destOrd="0" presId="urn:microsoft.com/office/officeart/2008/layout/PictureStrips"/>
    <dgm:cxn modelId="{1269DD8E-FA5B-4B5D-B478-832BB5D5EE41}" srcId="{2364FDF2-8C89-40A4-9FF2-568094E2F737}" destId="{40CEE006-CD4E-4238-AA29-4A2DEEEB035D}" srcOrd="0" destOrd="0" parTransId="{12CF34F1-48BE-42AA-8412-063442014648}" sibTransId="{28097B19-1C21-4466-83C3-17886AEDE29F}"/>
    <dgm:cxn modelId="{D64BD73E-EA98-4C7B-8BC0-EA993484A197}" srcId="{D0491A53-C3CF-4E5F-86CA-0CB3297540E5}" destId="{2C488819-D5B9-4F65-B801-E687763FD42F}" srcOrd="0" destOrd="0" parTransId="{9F4C23E5-6B87-49D1-90B1-126C9EBE5C13}" sibTransId="{A8B19D17-586C-4C03-81F7-969939EF59E6}"/>
    <dgm:cxn modelId="{2D5BEC15-4BC2-497E-8CB4-25738E20D25F}" srcId="{EFD36265-D2BA-4779-82AC-A48519E5BA5F}" destId="{D0491A53-C3CF-4E5F-86CA-0CB3297540E5}" srcOrd="1" destOrd="0" parTransId="{02A6EA1B-11D3-4E32-9DD4-4871D5DEF7FA}" sibTransId="{C9248952-5BD2-44C9-B421-0AEA413C51D6}"/>
    <dgm:cxn modelId="{1C7BE405-A748-4480-80CF-0CA228DF90B2}" srcId="{EFD36265-D2BA-4779-82AC-A48519E5BA5F}" destId="{2364FDF2-8C89-40A4-9FF2-568094E2F737}" srcOrd="0" destOrd="0" parTransId="{879095FD-3BAA-42B8-AD88-E377BCC159C4}" sibTransId="{F9449903-7BAA-4FAA-BD9F-D3E53B5F38D3}"/>
    <dgm:cxn modelId="{0E01655E-FC78-4497-8E6B-E66F9ADB322F}" type="presOf" srcId="{DD460433-6D67-425A-BBA1-0C773D64ED64}" destId="{A63FA403-5606-4009-A629-92BD6D764023}" srcOrd="0" destOrd="1" presId="urn:microsoft.com/office/officeart/2008/layout/PictureStrips"/>
    <dgm:cxn modelId="{663F1503-4F25-43C0-825D-47D7288A0B6D}" type="presParOf" srcId="{F0A1C917-CF9B-47B8-8416-E21423A97B60}" destId="{87AE6D01-8C19-43B4-A8AB-24D1D74BBB56}" srcOrd="0" destOrd="0" presId="urn:microsoft.com/office/officeart/2008/layout/PictureStrips"/>
    <dgm:cxn modelId="{302120BA-74D3-46CD-9B06-433E6589C135}" type="presParOf" srcId="{87AE6D01-8C19-43B4-A8AB-24D1D74BBB56}" destId="{D151ED88-22F6-491F-8657-32C3F70EC470}" srcOrd="0" destOrd="0" presId="urn:microsoft.com/office/officeart/2008/layout/PictureStrips"/>
    <dgm:cxn modelId="{7173A5FC-0CB4-41F9-8DF5-839FCD929248}" type="presParOf" srcId="{87AE6D01-8C19-43B4-A8AB-24D1D74BBB56}" destId="{87565589-8BE6-423D-9CAE-E8A742DE39A8}" srcOrd="1" destOrd="0" presId="urn:microsoft.com/office/officeart/2008/layout/PictureStrips"/>
    <dgm:cxn modelId="{13EB90C2-98BB-41E2-87C6-19965452486E}" type="presParOf" srcId="{F0A1C917-CF9B-47B8-8416-E21423A97B60}" destId="{A7F3F5FF-85BA-44C4-AB19-317B32BC9641}" srcOrd="1" destOrd="0" presId="urn:microsoft.com/office/officeart/2008/layout/PictureStrips"/>
    <dgm:cxn modelId="{D7837C7C-EE5A-4321-8127-DD6400833C5C}" type="presParOf" srcId="{F0A1C917-CF9B-47B8-8416-E21423A97B60}" destId="{2B091A5D-BCF2-43D4-97D7-6AB187C5E4C7}" srcOrd="2" destOrd="0" presId="urn:microsoft.com/office/officeart/2008/layout/PictureStrips"/>
    <dgm:cxn modelId="{EC8DF9A7-4577-4E51-AB45-37D32D33D8C9}" type="presParOf" srcId="{2B091A5D-BCF2-43D4-97D7-6AB187C5E4C7}" destId="{5A27704D-AAD3-4BEE-BDE4-EFBB470398F2}" srcOrd="0" destOrd="0" presId="urn:microsoft.com/office/officeart/2008/layout/PictureStrips"/>
    <dgm:cxn modelId="{979ED3E1-AC28-4E04-A0D1-8A06B44C4D3F}" type="presParOf" srcId="{2B091A5D-BCF2-43D4-97D7-6AB187C5E4C7}" destId="{AF9F6D66-69DD-40C3-839D-CBD9E503EBE5}" srcOrd="1" destOrd="0" presId="urn:microsoft.com/office/officeart/2008/layout/PictureStrips"/>
    <dgm:cxn modelId="{7199F394-5E19-447E-8949-F067BC16FF2B}" type="presParOf" srcId="{F0A1C917-CF9B-47B8-8416-E21423A97B60}" destId="{ECF3875E-083A-4349-A9A5-C3E9E21DBA63}" srcOrd="3" destOrd="0" presId="urn:microsoft.com/office/officeart/2008/layout/PictureStrips"/>
    <dgm:cxn modelId="{DAE27299-4941-472F-90D4-A8BE1F3E2721}" type="presParOf" srcId="{F0A1C917-CF9B-47B8-8416-E21423A97B60}" destId="{88E45B86-0D66-465B-B2BF-29F10D7767F0}" srcOrd="4" destOrd="0" presId="urn:microsoft.com/office/officeart/2008/layout/PictureStrips"/>
    <dgm:cxn modelId="{F29D6988-A786-4FDE-A87B-AAC976993E72}" type="presParOf" srcId="{88E45B86-0D66-465B-B2BF-29F10D7767F0}" destId="{A63FA403-5606-4009-A629-92BD6D764023}" srcOrd="0" destOrd="0" presId="urn:microsoft.com/office/officeart/2008/layout/PictureStrips"/>
    <dgm:cxn modelId="{EC974728-D9EB-4A0C-805E-39134EACD5A2}" type="presParOf" srcId="{88E45B86-0D66-465B-B2BF-29F10D7767F0}" destId="{FA96795A-12CE-45AB-AFE5-AB93646F1CA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6EAD4-C6FF-4EAC-BDF1-35D3207DA25D}">
      <dsp:nvSpPr>
        <dsp:cNvPr id="0" name=""/>
        <dsp:cNvSpPr/>
      </dsp:nvSpPr>
      <dsp:spPr>
        <a:xfrm>
          <a:off x="2241532" y="1247987"/>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2471087" y="1291130"/>
        <a:ext cx="25774" cy="5154"/>
      </dsp:txXfrm>
    </dsp:sp>
    <dsp:sp modelId="{85E10918-BBFC-447B-B149-39E816049BE6}">
      <dsp:nvSpPr>
        <dsp:cNvPr id="0" name=""/>
        <dsp:cNvSpPr/>
      </dsp:nvSpPr>
      <dsp:spPr>
        <a:xfrm>
          <a:off x="2092" y="621335"/>
          <a:ext cx="2241239" cy="134474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Analizar el impacto de la economía del crimen. </a:t>
          </a:r>
        </a:p>
      </dsp:txBody>
      <dsp:txXfrm>
        <a:off x="2092" y="621335"/>
        <a:ext cx="2241239" cy="1344743"/>
      </dsp:txXfrm>
    </dsp:sp>
    <dsp:sp modelId="{0191CA1E-2033-4052-A33D-563790DF3969}">
      <dsp:nvSpPr>
        <dsp:cNvPr id="0" name=""/>
        <dsp:cNvSpPr/>
      </dsp:nvSpPr>
      <dsp:spPr>
        <a:xfrm>
          <a:off x="4998257" y="1247987"/>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5227812" y="1291130"/>
        <a:ext cx="25774" cy="5154"/>
      </dsp:txXfrm>
    </dsp:sp>
    <dsp:sp modelId="{7C948A04-A95A-4A25-9378-40F29D7EED7D}">
      <dsp:nvSpPr>
        <dsp:cNvPr id="0" name=""/>
        <dsp:cNvSpPr/>
      </dsp:nvSpPr>
      <dsp:spPr>
        <a:xfrm>
          <a:off x="2758817" y="621335"/>
          <a:ext cx="2241239" cy="134474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Quito, Guayaquil y Cuenca</a:t>
          </a:r>
        </a:p>
      </dsp:txBody>
      <dsp:txXfrm>
        <a:off x="2758817" y="621335"/>
        <a:ext cx="2241239" cy="1344743"/>
      </dsp:txXfrm>
    </dsp:sp>
    <dsp:sp modelId="{CB2A6B60-B166-4276-86B5-79A0D9CBE4CB}">
      <dsp:nvSpPr>
        <dsp:cNvPr id="0" name=""/>
        <dsp:cNvSpPr/>
      </dsp:nvSpPr>
      <dsp:spPr>
        <a:xfrm>
          <a:off x="7754982" y="1247987"/>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7984537" y="1291130"/>
        <a:ext cx="25774" cy="5154"/>
      </dsp:txXfrm>
    </dsp:sp>
    <dsp:sp modelId="{C2575628-BB01-4925-99DD-B97934B09E74}">
      <dsp:nvSpPr>
        <dsp:cNvPr id="0" name=""/>
        <dsp:cNvSpPr/>
      </dsp:nvSpPr>
      <dsp:spPr>
        <a:xfrm>
          <a:off x="5515542" y="621335"/>
          <a:ext cx="2241239" cy="134474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a:latin typeface="Times New Roman" panose="02020603050405020304" pitchFamily="18" charset="0"/>
              <a:cs typeface="Times New Roman" panose="02020603050405020304" pitchFamily="18" charset="0"/>
            </a:rPr>
            <a:t>2015-2018</a:t>
          </a:r>
          <a:endParaRPr lang="es-EC" sz="1800" kern="1200" dirty="0">
            <a:latin typeface="Times New Roman" panose="02020603050405020304" pitchFamily="18" charset="0"/>
            <a:cs typeface="Times New Roman" panose="02020603050405020304" pitchFamily="18" charset="0"/>
          </a:endParaRPr>
        </a:p>
      </dsp:txBody>
      <dsp:txXfrm>
        <a:off x="5515542" y="621335"/>
        <a:ext cx="2241239" cy="1344743"/>
      </dsp:txXfrm>
    </dsp:sp>
    <dsp:sp modelId="{44885F7B-A5B0-4D9F-B8AB-058209A6E468}">
      <dsp:nvSpPr>
        <dsp:cNvPr id="0" name=""/>
        <dsp:cNvSpPr/>
      </dsp:nvSpPr>
      <dsp:spPr>
        <a:xfrm>
          <a:off x="1122712" y="1964279"/>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5050644" y="2204145"/>
        <a:ext cx="414311" cy="5154"/>
      </dsp:txXfrm>
    </dsp:sp>
    <dsp:sp modelId="{4CFB09EE-F553-417C-AB26-5BEF18C377FF}">
      <dsp:nvSpPr>
        <dsp:cNvPr id="0" name=""/>
        <dsp:cNvSpPr/>
      </dsp:nvSpPr>
      <dsp:spPr>
        <a:xfrm>
          <a:off x="8272267" y="621335"/>
          <a:ext cx="2241239" cy="134474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Desarrollando una propuesta para ser aplicada.</a:t>
          </a:r>
        </a:p>
      </dsp:txBody>
      <dsp:txXfrm>
        <a:off x="8272267" y="621335"/>
        <a:ext cx="2241239" cy="1344743"/>
      </dsp:txXfrm>
    </dsp:sp>
    <dsp:sp modelId="{6D656C07-A264-4934-B589-87A3B8390064}">
      <dsp:nvSpPr>
        <dsp:cNvPr id="0" name=""/>
        <dsp:cNvSpPr/>
      </dsp:nvSpPr>
      <dsp:spPr>
        <a:xfrm>
          <a:off x="2241532" y="3108217"/>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2471087" y="3151359"/>
        <a:ext cx="25774" cy="5154"/>
      </dsp:txXfrm>
    </dsp:sp>
    <dsp:sp modelId="{F88C29D3-3A68-47FA-AC4A-38A19F1A9F5D}">
      <dsp:nvSpPr>
        <dsp:cNvPr id="0" name=""/>
        <dsp:cNvSpPr/>
      </dsp:nvSpPr>
      <dsp:spPr>
        <a:xfrm>
          <a:off x="2092" y="2481565"/>
          <a:ext cx="2241239" cy="134474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Contribuir en el mejoramiento en la seguridad de la ciudadanía. </a:t>
          </a:r>
        </a:p>
      </dsp:txBody>
      <dsp:txXfrm>
        <a:off x="2092" y="2481565"/>
        <a:ext cx="2241239" cy="1344743"/>
      </dsp:txXfrm>
    </dsp:sp>
    <dsp:sp modelId="{2259FF99-9CF4-4A07-887A-AB875384C218}">
      <dsp:nvSpPr>
        <dsp:cNvPr id="0" name=""/>
        <dsp:cNvSpPr/>
      </dsp:nvSpPr>
      <dsp:spPr>
        <a:xfrm>
          <a:off x="4998257" y="3108217"/>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5227812" y="3151359"/>
        <a:ext cx="25774" cy="5154"/>
      </dsp:txXfrm>
    </dsp:sp>
    <dsp:sp modelId="{C116DC43-CE05-4B24-BB6F-96ABF91FCBF9}">
      <dsp:nvSpPr>
        <dsp:cNvPr id="0" name=""/>
        <dsp:cNvSpPr/>
      </dsp:nvSpPr>
      <dsp:spPr>
        <a:xfrm>
          <a:off x="2758817" y="2481565"/>
          <a:ext cx="2241239" cy="134474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La información será obtenida con el apoyo de bases de datos.</a:t>
          </a:r>
        </a:p>
      </dsp:txBody>
      <dsp:txXfrm>
        <a:off x="2758817" y="2481565"/>
        <a:ext cx="2241239" cy="1344743"/>
      </dsp:txXfrm>
    </dsp:sp>
    <dsp:sp modelId="{D5E8FBBA-9079-42BF-A478-4F340873F0E7}">
      <dsp:nvSpPr>
        <dsp:cNvPr id="0" name=""/>
        <dsp:cNvSpPr/>
      </dsp:nvSpPr>
      <dsp:spPr>
        <a:xfrm>
          <a:off x="5515542" y="2481565"/>
          <a:ext cx="2241239" cy="134474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Para así comprobar el nivel de relación entre las variables que se van a estudiar</a:t>
          </a:r>
        </a:p>
      </dsp:txBody>
      <dsp:txXfrm>
        <a:off x="5515542" y="2481565"/>
        <a:ext cx="2241239" cy="13447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912A8-3C2C-4F91-87B1-93432B92D848}">
      <dsp:nvSpPr>
        <dsp:cNvPr id="0" name=""/>
        <dsp:cNvSpPr/>
      </dsp:nvSpPr>
      <dsp:spPr>
        <a:xfrm rot="5400000">
          <a:off x="5893521" y="-2840235"/>
          <a:ext cx="750472" cy="662027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Cuantitativo</a:t>
          </a:r>
        </a:p>
      </dsp:txBody>
      <dsp:txXfrm rot="-5400000">
        <a:off x="2958622" y="131299"/>
        <a:ext cx="6583636" cy="677202"/>
      </dsp:txXfrm>
    </dsp:sp>
    <dsp:sp modelId="{CFF3DC39-D7F2-4C4E-BFCE-80FD057130DC}">
      <dsp:nvSpPr>
        <dsp:cNvPr id="0" name=""/>
        <dsp:cNvSpPr/>
      </dsp:nvSpPr>
      <dsp:spPr>
        <a:xfrm>
          <a:off x="640790" y="854"/>
          <a:ext cx="2317831" cy="93809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imes New Roman" pitchFamily="18" charset="0"/>
              <a:cs typeface="Times New Roman" pitchFamily="18" charset="0"/>
            </a:rPr>
            <a:t>Enfoque de Investigación </a:t>
          </a:r>
        </a:p>
      </dsp:txBody>
      <dsp:txXfrm>
        <a:off x="686584" y="46648"/>
        <a:ext cx="2226243" cy="846502"/>
      </dsp:txXfrm>
    </dsp:sp>
    <dsp:sp modelId="{713DA8D7-8B39-41E3-98C7-5F2952F583AC}">
      <dsp:nvSpPr>
        <dsp:cNvPr id="0" name=""/>
        <dsp:cNvSpPr/>
      </dsp:nvSpPr>
      <dsp:spPr>
        <a:xfrm rot="5400000">
          <a:off x="5467713" y="-1519590"/>
          <a:ext cx="1602926" cy="66138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su finalidad: Básica</a:t>
          </a: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las fuentes de información: Investigación de Campo</a:t>
          </a:r>
        </a:p>
        <a:p>
          <a:pPr marL="171450" lvl="1" indent="-171450" algn="l" defTabSz="711200">
            <a:lnSpc>
              <a:spcPct val="90000"/>
            </a:lnSpc>
            <a:spcBef>
              <a:spcPct val="0"/>
            </a:spcBef>
            <a:spcAft>
              <a:spcPct val="15000"/>
            </a:spcAft>
            <a:buChar char="••"/>
          </a:pPr>
          <a:r>
            <a:rPr lang="es-EC" sz="1600" kern="1200">
              <a:solidFill>
                <a:schemeClr val="tx1"/>
              </a:solidFill>
              <a:latin typeface="Times New Roman" pitchFamily="18" charset="0"/>
              <a:cs typeface="Times New Roman" pitchFamily="18" charset="0"/>
            </a:rPr>
            <a:t>Por las unidades de análisis: Investigación In situ</a:t>
          </a:r>
          <a:endParaRPr lang="es-EC"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 Por el control de las variables: Investigación no experimental</a:t>
          </a: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el alcance: Investigación Descriptiva</a:t>
          </a:r>
        </a:p>
      </dsp:txBody>
      <dsp:txXfrm rot="-5400000">
        <a:off x="2962273" y="1064098"/>
        <a:ext cx="6535558" cy="1446430"/>
      </dsp:txXfrm>
    </dsp:sp>
    <dsp:sp modelId="{82E716A5-B7F2-4D5E-8E83-6FF62D743132}">
      <dsp:nvSpPr>
        <dsp:cNvPr id="0" name=""/>
        <dsp:cNvSpPr/>
      </dsp:nvSpPr>
      <dsp:spPr>
        <a:xfrm>
          <a:off x="640790" y="1318267"/>
          <a:ext cx="2321483" cy="938090"/>
        </a:xfrm>
        <a:prstGeom prst="roundRect">
          <a:avLst/>
        </a:prstGeom>
        <a:solidFill>
          <a:schemeClr val="accent1">
            <a:shade val="80000"/>
            <a:hueOff val="78923"/>
            <a:satOff val="-5864"/>
            <a:lumOff val="7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imes New Roman" pitchFamily="18" charset="0"/>
              <a:cs typeface="Times New Roman" pitchFamily="18" charset="0"/>
            </a:rPr>
            <a:t>Tipología de la Investigación</a:t>
          </a:r>
        </a:p>
      </dsp:txBody>
      <dsp:txXfrm>
        <a:off x="686584" y="1364061"/>
        <a:ext cx="2229895" cy="846502"/>
      </dsp:txXfrm>
    </dsp:sp>
    <dsp:sp modelId="{8E829D18-4756-439A-86C7-16C3C766745D}">
      <dsp:nvSpPr>
        <dsp:cNvPr id="0" name=""/>
        <dsp:cNvSpPr/>
      </dsp:nvSpPr>
      <dsp:spPr>
        <a:xfrm rot="5400000">
          <a:off x="6018011" y="-205409"/>
          <a:ext cx="750472" cy="662027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Encuesta</a:t>
          </a:r>
        </a:p>
      </dsp:txBody>
      <dsp:txXfrm rot="-5400000">
        <a:off x="3083112" y="2766125"/>
        <a:ext cx="6583636" cy="677202"/>
      </dsp:txXfrm>
    </dsp:sp>
    <dsp:sp modelId="{888CB234-BC96-4CFE-B601-3C4068C6E7FE}">
      <dsp:nvSpPr>
        <dsp:cNvPr id="0" name=""/>
        <dsp:cNvSpPr/>
      </dsp:nvSpPr>
      <dsp:spPr>
        <a:xfrm>
          <a:off x="640790" y="2635680"/>
          <a:ext cx="2442321" cy="938090"/>
        </a:xfrm>
        <a:prstGeom prst="roundRect">
          <a:avLst/>
        </a:prstGeom>
        <a:solidFill>
          <a:schemeClr val="accent1">
            <a:shade val="80000"/>
            <a:hueOff val="157847"/>
            <a:satOff val="-11729"/>
            <a:lumOff val="15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latin typeface="Times New Roman" pitchFamily="18" charset="0"/>
              <a:cs typeface="Times New Roman" pitchFamily="18" charset="0"/>
            </a:rPr>
            <a:t>Instrumentos de Recolección de Información </a:t>
          </a:r>
          <a:endParaRPr lang="es-EC" sz="1600" b="1" kern="1200" dirty="0">
            <a:solidFill>
              <a:schemeClr val="tx1"/>
            </a:solidFill>
            <a:latin typeface="Times New Roman" pitchFamily="18" charset="0"/>
            <a:cs typeface="Times New Roman" pitchFamily="18" charset="0"/>
          </a:endParaRPr>
        </a:p>
      </dsp:txBody>
      <dsp:txXfrm>
        <a:off x="686584" y="2681474"/>
        <a:ext cx="2350733" cy="846502"/>
      </dsp:txXfrm>
    </dsp:sp>
    <dsp:sp modelId="{46BA1024-FC9F-4E10-BC87-89BBC8A85EBE}">
      <dsp:nvSpPr>
        <dsp:cNvPr id="0" name=""/>
        <dsp:cNvSpPr/>
      </dsp:nvSpPr>
      <dsp:spPr>
        <a:xfrm rot="5400000">
          <a:off x="6018011" y="779585"/>
          <a:ext cx="750472" cy="662027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Población </a:t>
          </a: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Censo</a:t>
          </a:r>
        </a:p>
      </dsp:txBody>
      <dsp:txXfrm rot="-5400000">
        <a:off x="3083112" y="3751120"/>
        <a:ext cx="6583636" cy="677202"/>
      </dsp:txXfrm>
    </dsp:sp>
    <dsp:sp modelId="{6EBBDBDD-4EBC-41DE-A298-44500BEF30CB}">
      <dsp:nvSpPr>
        <dsp:cNvPr id="0" name=""/>
        <dsp:cNvSpPr/>
      </dsp:nvSpPr>
      <dsp:spPr>
        <a:xfrm>
          <a:off x="640790" y="3620675"/>
          <a:ext cx="2442321" cy="938090"/>
        </a:xfrm>
        <a:prstGeom prst="roundRect">
          <a:avLst/>
        </a:prstGeom>
        <a:solidFill>
          <a:schemeClr val="accent1">
            <a:shade val="80000"/>
            <a:hueOff val="236770"/>
            <a:satOff val="-17594"/>
            <a:lumOff val="2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imes New Roman" pitchFamily="18" charset="0"/>
              <a:cs typeface="Times New Roman" pitchFamily="18" charset="0"/>
            </a:rPr>
            <a:t>Cobertura de las unidades de análisis</a:t>
          </a:r>
        </a:p>
      </dsp:txBody>
      <dsp:txXfrm>
        <a:off x="686584" y="3666469"/>
        <a:ext cx="2350733" cy="846502"/>
      </dsp:txXfrm>
    </dsp:sp>
    <dsp:sp modelId="{79503879-6FD5-40F2-BECE-1594605D2313}">
      <dsp:nvSpPr>
        <dsp:cNvPr id="0" name=""/>
        <dsp:cNvSpPr/>
      </dsp:nvSpPr>
      <dsp:spPr>
        <a:xfrm rot="5400000">
          <a:off x="5903245" y="1761336"/>
          <a:ext cx="750472" cy="66267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Estadística Descriptiva</a:t>
          </a:r>
        </a:p>
      </dsp:txBody>
      <dsp:txXfrm rot="-5400000">
        <a:off x="2965102" y="4736115"/>
        <a:ext cx="6590124" cy="677202"/>
      </dsp:txXfrm>
    </dsp:sp>
    <dsp:sp modelId="{D68B91DA-E9DB-4714-BCC9-230F08D63C91}">
      <dsp:nvSpPr>
        <dsp:cNvPr id="0" name=""/>
        <dsp:cNvSpPr/>
      </dsp:nvSpPr>
      <dsp:spPr>
        <a:xfrm>
          <a:off x="640790" y="4605670"/>
          <a:ext cx="2324311" cy="938090"/>
        </a:xfrm>
        <a:prstGeom prst="roundRect">
          <a:avLst/>
        </a:prstGeom>
        <a:solidFill>
          <a:schemeClr val="accent1">
            <a:shade val="80000"/>
            <a:hueOff val="315693"/>
            <a:satOff val="-23458"/>
            <a:lumOff val="30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latin typeface="Times New Roman" pitchFamily="18" charset="0"/>
              <a:cs typeface="Times New Roman" pitchFamily="18" charset="0"/>
            </a:rPr>
            <a:t>Procedimiento para tratamiento y análisis de información </a:t>
          </a:r>
          <a:endParaRPr lang="es-EC" sz="1600" b="1" kern="1200" dirty="0">
            <a:solidFill>
              <a:schemeClr val="tx1"/>
            </a:solidFill>
            <a:latin typeface="Times New Roman" pitchFamily="18" charset="0"/>
            <a:cs typeface="Times New Roman" pitchFamily="18" charset="0"/>
          </a:endParaRPr>
        </a:p>
      </dsp:txBody>
      <dsp:txXfrm>
        <a:off x="686584" y="4651464"/>
        <a:ext cx="2232723" cy="8465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097EA-6583-4ABC-8D09-212E710427C0}">
      <dsp:nvSpPr>
        <dsp:cNvPr id="0" name=""/>
        <dsp:cNvSpPr/>
      </dsp:nvSpPr>
      <dsp:spPr>
        <a:xfrm>
          <a:off x="827920" y="0"/>
          <a:ext cx="4351338" cy="4351338"/>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91E03-7B9B-4BE9-82D3-B38E532AE1C7}">
      <dsp:nvSpPr>
        <dsp:cNvPr id="0" name=""/>
        <dsp:cNvSpPr/>
      </dsp:nvSpPr>
      <dsp:spPr>
        <a:xfrm>
          <a:off x="3003589" y="435558"/>
          <a:ext cx="2828369" cy="773382"/>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Times New Roman" panose="02020603050405020304" pitchFamily="18" charset="0"/>
              <a:cs typeface="Times New Roman" panose="02020603050405020304" pitchFamily="18" charset="0"/>
            </a:rPr>
            <a:t>PEA urbana </a:t>
          </a:r>
          <a:endParaRPr lang="es-ES" sz="2800" kern="1200" dirty="0">
            <a:latin typeface="Times New Roman" panose="02020603050405020304" pitchFamily="18" charset="0"/>
            <a:cs typeface="Times New Roman" panose="02020603050405020304" pitchFamily="18" charset="0"/>
          </a:endParaRPr>
        </a:p>
      </dsp:txBody>
      <dsp:txXfrm>
        <a:off x="3041342" y="473311"/>
        <a:ext cx="2752863" cy="697876"/>
      </dsp:txXfrm>
    </dsp:sp>
    <dsp:sp modelId="{F358C770-8D98-4A13-905F-3B519068EF1F}">
      <dsp:nvSpPr>
        <dsp:cNvPr id="0" name=""/>
        <dsp:cNvSpPr/>
      </dsp:nvSpPr>
      <dsp:spPr>
        <a:xfrm>
          <a:off x="3003589" y="1305613"/>
          <a:ext cx="2828369" cy="773382"/>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Times New Roman" panose="02020603050405020304" pitchFamily="18" charset="0"/>
              <a:cs typeface="Times New Roman" panose="02020603050405020304" pitchFamily="18" charset="0"/>
            </a:rPr>
            <a:t>Quito 58%</a:t>
          </a:r>
          <a:endParaRPr lang="es-ES" sz="2800" kern="1200" dirty="0">
            <a:latin typeface="Times New Roman" panose="02020603050405020304" pitchFamily="18" charset="0"/>
            <a:cs typeface="Times New Roman" panose="02020603050405020304" pitchFamily="18" charset="0"/>
          </a:endParaRPr>
        </a:p>
      </dsp:txBody>
      <dsp:txXfrm>
        <a:off x="3041342" y="1343366"/>
        <a:ext cx="2752863" cy="697876"/>
      </dsp:txXfrm>
    </dsp:sp>
    <dsp:sp modelId="{224470FF-978D-4AFC-8A9A-03E646B57561}">
      <dsp:nvSpPr>
        <dsp:cNvPr id="0" name=""/>
        <dsp:cNvSpPr/>
      </dsp:nvSpPr>
      <dsp:spPr>
        <a:xfrm>
          <a:off x="3003589" y="2175669"/>
          <a:ext cx="2828369" cy="77338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Times New Roman" panose="02020603050405020304" pitchFamily="18" charset="0"/>
              <a:cs typeface="Times New Roman" panose="02020603050405020304" pitchFamily="18" charset="0"/>
            </a:rPr>
            <a:t>Cuenca 63%</a:t>
          </a:r>
          <a:endParaRPr lang="es-ES" sz="2800" kern="1200" dirty="0">
            <a:latin typeface="Times New Roman" panose="02020603050405020304" pitchFamily="18" charset="0"/>
            <a:cs typeface="Times New Roman" panose="02020603050405020304" pitchFamily="18" charset="0"/>
          </a:endParaRPr>
        </a:p>
      </dsp:txBody>
      <dsp:txXfrm>
        <a:off x="3041342" y="2213422"/>
        <a:ext cx="2752863" cy="697876"/>
      </dsp:txXfrm>
    </dsp:sp>
    <dsp:sp modelId="{AA91DA57-0DDA-4EED-82FE-AD48BAA24612}">
      <dsp:nvSpPr>
        <dsp:cNvPr id="0" name=""/>
        <dsp:cNvSpPr/>
      </dsp:nvSpPr>
      <dsp:spPr>
        <a:xfrm>
          <a:off x="3003589" y="3045724"/>
          <a:ext cx="2828369" cy="773382"/>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Times New Roman" panose="02020603050405020304" pitchFamily="18" charset="0"/>
              <a:cs typeface="Times New Roman" panose="02020603050405020304" pitchFamily="18" charset="0"/>
            </a:rPr>
            <a:t>Guayaquil 64,2%</a:t>
          </a:r>
          <a:endParaRPr lang="es-ES" sz="2800" kern="1200" dirty="0">
            <a:latin typeface="Times New Roman" panose="02020603050405020304" pitchFamily="18" charset="0"/>
            <a:cs typeface="Times New Roman" panose="02020603050405020304" pitchFamily="18" charset="0"/>
          </a:endParaRPr>
        </a:p>
      </dsp:txBody>
      <dsp:txXfrm>
        <a:off x="3041342" y="3083477"/>
        <a:ext cx="2752863" cy="6978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D6F18-7C1A-40D3-9556-81938EED31B9}">
      <dsp:nvSpPr>
        <dsp:cNvPr id="0" name=""/>
        <dsp:cNvSpPr/>
      </dsp:nvSpPr>
      <dsp:spPr>
        <a:xfrm rot="2563556">
          <a:off x="2395558" y="3048344"/>
          <a:ext cx="655226" cy="52470"/>
        </a:xfrm>
        <a:custGeom>
          <a:avLst/>
          <a:gdLst/>
          <a:ahLst/>
          <a:cxnLst/>
          <a:rect l="0" t="0" r="0" b="0"/>
          <a:pathLst>
            <a:path>
              <a:moveTo>
                <a:pt x="0" y="26235"/>
              </a:moveTo>
              <a:lnTo>
                <a:pt x="655226" y="26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728354-1EA3-49CE-922F-A86FBA50F84F}">
      <dsp:nvSpPr>
        <dsp:cNvPr id="0" name=""/>
        <dsp:cNvSpPr/>
      </dsp:nvSpPr>
      <dsp:spPr>
        <a:xfrm>
          <a:off x="2482504" y="2149433"/>
          <a:ext cx="729267" cy="52470"/>
        </a:xfrm>
        <a:custGeom>
          <a:avLst/>
          <a:gdLst/>
          <a:ahLst/>
          <a:cxnLst/>
          <a:rect l="0" t="0" r="0" b="0"/>
          <a:pathLst>
            <a:path>
              <a:moveTo>
                <a:pt x="0" y="26235"/>
              </a:moveTo>
              <a:lnTo>
                <a:pt x="729267" y="26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78A848-B3DB-472F-9AFF-617092C04D6E}">
      <dsp:nvSpPr>
        <dsp:cNvPr id="0" name=""/>
        <dsp:cNvSpPr/>
      </dsp:nvSpPr>
      <dsp:spPr>
        <a:xfrm rot="19036444">
          <a:off x="2395558" y="1250523"/>
          <a:ext cx="655226" cy="52470"/>
        </a:xfrm>
        <a:custGeom>
          <a:avLst/>
          <a:gdLst/>
          <a:ahLst/>
          <a:cxnLst/>
          <a:rect l="0" t="0" r="0" b="0"/>
          <a:pathLst>
            <a:path>
              <a:moveTo>
                <a:pt x="0" y="26235"/>
              </a:moveTo>
              <a:lnTo>
                <a:pt x="655226" y="26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AA5E46-DC4B-4406-8C69-FB0BEE616A9F}">
      <dsp:nvSpPr>
        <dsp:cNvPr id="0" name=""/>
        <dsp:cNvSpPr/>
      </dsp:nvSpPr>
      <dsp:spPr>
        <a:xfrm>
          <a:off x="703360" y="1129113"/>
          <a:ext cx="2093110" cy="209311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FBC27-0607-4109-8170-FE2359CDFC1F}">
      <dsp:nvSpPr>
        <dsp:cNvPr id="0" name=""/>
        <dsp:cNvSpPr/>
      </dsp:nvSpPr>
      <dsp:spPr>
        <a:xfrm>
          <a:off x="2797190" y="494"/>
          <a:ext cx="1255866" cy="1255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Empleo adecuado Pleno Urbano</a:t>
          </a:r>
          <a:endParaRPr lang="es-ES" sz="1500" kern="1200" dirty="0"/>
        </a:p>
      </dsp:txBody>
      <dsp:txXfrm>
        <a:off x="2981107" y="184411"/>
        <a:ext cx="888032" cy="888032"/>
      </dsp:txXfrm>
    </dsp:sp>
    <dsp:sp modelId="{87100B77-558B-4132-A58C-24C59BEAC197}">
      <dsp:nvSpPr>
        <dsp:cNvPr id="0" name=""/>
        <dsp:cNvSpPr/>
      </dsp:nvSpPr>
      <dsp:spPr>
        <a:xfrm>
          <a:off x="4178643" y="494"/>
          <a:ext cx="1883799" cy="125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Quito 64%</a:t>
          </a:r>
          <a:endParaRPr lang="es-ES" sz="2000" kern="1200" dirty="0"/>
        </a:p>
        <a:p>
          <a:pPr marL="228600" lvl="1" indent="-228600" algn="l" defTabSz="889000">
            <a:lnSpc>
              <a:spcPct val="90000"/>
            </a:lnSpc>
            <a:spcBef>
              <a:spcPct val="0"/>
            </a:spcBef>
            <a:spcAft>
              <a:spcPct val="15000"/>
            </a:spcAft>
            <a:buChar char="••"/>
          </a:pPr>
          <a:r>
            <a:rPr lang="es-ES" sz="2000" kern="1200" dirty="0" smtClean="0"/>
            <a:t>Guayaquil 59,7%</a:t>
          </a:r>
          <a:endParaRPr lang="es-ES" sz="2000" kern="1200" dirty="0"/>
        </a:p>
        <a:p>
          <a:pPr marL="228600" lvl="1" indent="-228600" algn="l" defTabSz="889000">
            <a:lnSpc>
              <a:spcPct val="90000"/>
            </a:lnSpc>
            <a:spcBef>
              <a:spcPct val="0"/>
            </a:spcBef>
            <a:spcAft>
              <a:spcPct val="15000"/>
            </a:spcAft>
            <a:buChar char="••"/>
          </a:pPr>
          <a:r>
            <a:rPr lang="es-ES" sz="2000" kern="1200" dirty="0" smtClean="0"/>
            <a:t>Cuenca 49%</a:t>
          </a:r>
          <a:endParaRPr lang="es-ES" sz="2000" kern="1200" dirty="0"/>
        </a:p>
      </dsp:txBody>
      <dsp:txXfrm>
        <a:off x="4178643" y="494"/>
        <a:ext cx="1883799" cy="1255866"/>
      </dsp:txXfrm>
    </dsp:sp>
    <dsp:sp modelId="{4F5BE522-458B-4783-932C-CDEBDC195B8E}">
      <dsp:nvSpPr>
        <dsp:cNvPr id="0" name=""/>
        <dsp:cNvSpPr/>
      </dsp:nvSpPr>
      <dsp:spPr>
        <a:xfrm>
          <a:off x="3211772" y="1547735"/>
          <a:ext cx="1255866" cy="1255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Cuenca </a:t>
          </a:r>
          <a:endParaRPr lang="es-ES" sz="1500" kern="1200" dirty="0"/>
        </a:p>
      </dsp:txBody>
      <dsp:txXfrm>
        <a:off x="3395689" y="1731652"/>
        <a:ext cx="888032" cy="888032"/>
      </dsp:txXfrm>
    </dsp:sp>
    <dsp:sp modelId="{76C18563-B2E2-4D2E-B59E-2B72C8B1DD52}">
      <dsp:nvSpPr>
        <dsp:cNvPr id="0" name=""/>
        <dsp:cNvSpPr/>
      </dsp:nvSpPr>
      <dsp:spPr>
        <a:xfrm>
          <a:off x="4593225" y="1547735"/>
          <a:ext cx="1883799" cy="125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Incremento 2,6%</a:t>
          </a:r>
          <a:endParaRPr lang="es-ES" sz="2000" kern="1200" dirty="0"/>
        </a:p>
      </dsp:txBody>
      <dsp:txXfrm>
        <a:off x="4593225" y="1547735"/>
        <a:ext cx="1883799" cy="1255866"/>
      </dsp:txXfrm>
    </dsp:sp>
    <dsp:sp modelId="{177C97AE-DF51-4D46-9148-899A6DD12FA3}">
      <dsp:nvSpPr>
        <dsp:cNvPr id="0" name=""/>
        <dsp:cNvSpPr/>
      </dsp:nvSpPr>
      <dsp:spPr>
        <a:xfrm>
          <a:off x="2797190" y="3094977"/>
          <a:ext cx="1255866" cy="1255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Quito y Guayaquil</a:t>
          </a:r>
          <a:endParaRPr lang="es-ES" sz="1500" kern="1200" dirty="0"/>
        </a:p>
      </dsp:txBody>
      <dsp:txXfrm>
        <a:off x="2981107" y="3278894"/>
        <a:ext cx="888032" cy="888032"/>
      </dsp:txXfrm>
    </dsp:sp>
    <dsp:sp modelId="{CB55BA62-9C88-4ED0-93CD-7A1B091731BF}">
      <dsp:nvSpPr>
        <dsp:cNvPr id="0" name=""/>
        <dsp:cNvSpPr/>
      </dsp:nvSpPr>
      <dsp:spPr>
        <a:xfrm>
          <a:off x="4178643" y="3094977"/>
          <a:ext cx="1883799" cy="125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Reducción del 1% con relación al 2018</a:t>
          </a:r>
          <a:endParaRPr lang="es-ES" sz="2000" kern="1200" dirty="0"/>
        </a:p>
      </dsp:txBody>
      <dsp:txXfrm>
        <a:off x="4178643" y="3094977"/>
        <a:ext cx="1883799" cy="12558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D0086-D53F-44FF-AA04-F717415F50B8}">
      <dsp:nvSpPr>
        <dsp:cNvPr id="0" name=""/>
        <dsp:cNvSpPr/>
      </dsp:nvSpPr>
      <dsp:spPr>
        <a:xfrm>
          <a:off x="2026751" y="860"/>
          <a:ext cx="2254684" cy="11273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Empleo adecuado pleno urbano según rama de actividad</a:t>
          </a:r>
          <a:endParaRPr lang="es-ES" sz="1900" kern="1200" dirty="0"/>
        </a:p>
      </dsp:txBody>
      <dsp:txXfrm>
        <a:off x="2059770" y="33879"/>
        <a:ext cx="2188646" cy="1061304"/>
      </dsp:txXfrm>
    </dsp:sp>
    <dsp:sp modelId="{4A2D5A4C-881C-4AD5-B0C4-88703C11D3B7}">
      <dsp:nvSpPr>
        <dsp:cNvPr id="0" name=""/>
        <dsp:cNvSpPr/>
      </dsp:nvSpPr>
      <dsp:spPr>
        <a:xfrm rot="3600000">
          <a:off x="3497853" y="1978384"/>
          <a:ext cx="1172861" cy="3945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3616224" y="2057298"/>
        <a:ext cx="936119" cy="236741"/>
      </dsp:txXfrm>
    </dsp:sp>
    <dsp:sp modelId="{F3F690D9-ECC2-47D9-86E5-36868939A72A}">
      <dsp:nvSpPr>
        <dsp:cNvPr id="0" name=""/>
        <dsp:cNvSpPr/>
      </dsp:nvSpPr>
      <dsp:spPr>
        <a:xfrm>
          <a:off x="3887132" y="3223134"/>
          <a:ext cx="2254684" cy="11273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Industrias Manufactureras 13,4%</a:t>
          </a:r>
          <a:endParaRPr lang="es-ES" sz="1900" kern="1200" dirty="0"/>
        </a:p>
      </dsp:txBody>
      <dsp:txXfrm>
        <a:off x="3920151" y="3256153"/>
        <a:ext cx="2188646" cy="1061304"/>
      </dsp:txXfrm>
    </dsp:sp>
    <dsp:sp modelId="{39E2E857-0178-4BD2-B448-EA95DDECDBE9}">
      <dsp:nvSpPr>
        <dsp:cNvPr id="0" name=""/>
        <dsp:cNvSpPr/>
      </dsp:nvSpPr>
      <dsp:spPr>
        <a:xfrm rot="10800000">
          <a:off x="2567663" y="3589521"/>
          <a:ext cx="1172861" cy="3945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0800000">
        <a:off x="2686034" y="3668435"/>
        <a:ext cx="936119" cy="236741"/>
      </dsp:txXfrm>
    </dsp:sp>
    <dsp:sp modelId="{1CE8F85D-277B-42AE-A096-369225C56FE3}">
      <dsp:nvSpPr>
        <dsp:cNvPr id="0" name=""/>
        <dsp:cNvSpPr/>
      </dsp:nvSpPr>
      <dsp:spPr>
        <a:xfrm>
          <a:off x="166370" y="3223134"/>
          <a:ext cx="2254684" cy="11273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Comercio y reparación de vehículos 18,4%</a:t>
          </a:r>
          <a:endParaRPr lang="es-ES" sz="1900" kern="1200" dirty="0"/>
        </a:p>
      </dsp:txBody>
      <dsp:txXfrm>
        <a:off x="199389" y="3256153"/>
        <a:ext cx="2188646" cy="1061304"/>
      </dsp:txXfrm>
    </dsp:sp>
    <dsp:sp modelId="{F64D25F8-097A-4FB3-B7CF-BDD6A9F1C6A9}">
      <dsp:nvSpPr>
        <dsp:cNvPr id="0" name=""/>
        <dsp:cNvSpPr/>
      </dsp:nvSpPr>
      <dsp:spPr>
        <a:xfrm rot="18000000">
          <a:off x="1637472" y="1978384"/>
          <a:ext cx="1172861" cy="3945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1755843" y="2057298"/>
        <a:ext cx="936119" cy="2367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F983D-AEAF-4104-8EFE-29175E01689F}">
      <dsp:nvSpPr>
        <dsp:cNvPr id="0" name=""/>
        <dsp:cNvSpPr/>
      </dsp:nvSpPr>
      <dsp:spPr>
        <a:xfrm>
          <a:off x="51" y="193702"/>
          <a:ext cx="4933603"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Objetivo General </a:t>
          </a:r>
          <a:endParaRPr lang="es-ES" sz="2000" kern="1200" dirty="0">
            <a:latin typeface="Times New Roman" panose="02020603050405020304" pitchFamily="18" charset="0"/>
            <a:cs typeface="Times New Roman" panose="02020603050405020304" pitchFamily="18" charset="0"/>
          </a:endParaRPr>
        </a:p>
      </dsp:txBody>
      <dsp:txXfrm>
        <a:off x="51" y="193702"/>
        <a:ext cx="4933603" cy="576000"/>
      </dsp:txXfrm>
    </dsp:sp>
    <dsp:sp modelId="{C398E402-4267-48D3-91D4-B892FAE3267E}">
      <dsp:nvSpPr>
        <dsp:cNvPr id="0" name=""/>
        <dsp:cNvSpPr/>
      </dsp:nvSpPr>
      <dsp:spPr>
        <a:xfrm>
          <a:off x="51" y="769702"/>
          <a:ext cx="4933603" cy="298518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Incrementar los niveles de seguridad de las ciudades de Quito, Guayaquil y Cuenca; mediante creación de estrategias, comunicación y colaboración de la población.</a:t>
          </a:r>
          <a:endParaRPr lang="es-ES" sz="2000" kern="1200" dirty="0">
            <a:latin typeface="Times New Roman" panose="02020603050405020304" pitchFamily="18" charset="0"/>
            <a:cs typeface="Times New Roman" panose="02020603050405020304" pitchFamily="18" charset="0"/>
          </a:endParaRPr>
        </a:p>
      </dsp:txBody>
      <dsp:txXfrm>
        <a:off x="51" y="769702"/>
        <a:ext cx="4933603" cy="2985187"/>
      </dsp:txXfrm>
    </dsp:sp>
    <dsp:sp modelId="{82B796AA-5419-4A41-ABCA-7D19CDAF2385}">
      <dsp:nvSpPr>
        <dsp:cNvPr id="0" name=""/>
        <dsp:cNvSpPr/>
      </dsp:nvSpPr>
      <dsp:spPr>
        <a:xfrm>
          <a:off x="5624359" y="193702"/>
          <a:ext cx="4933603" cy="576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Objetivo Específicos</a:t>
          </a:r>
          <a:endParaRPr lang="es-ES" sz="2000" kern="1200" dirty="0">
            <a:latin typeface="Times New Roman" panose="02020603050405020304" pitchFamily="18" charset="0"/>
            <a:cs typeface="Times New Roman" panose="02020603050405020304" pitchFamily="18" charset="0"/>
          </a:endParaRPr>
        </a:p>
      </dsp:txBody>
      <dsp:txXfrm>
        <a:off x="5624359" y="193702"/>
        <a:ext cx="4933603" cy="576000"/>
      </dsp:txXfrm>
    </dsp:sp>
    <dsp:sp modelId="{3BC84F42-B973-418B-A798-12CA62BBE8B5}">
      <dsp:nvSpPr>
        <dsp:cNvPr id="0" name=""/>
        <dsp:cNvSpPr/>
      </dsp:nvSpPr>
      <dsp:spPr>
        <a:xfrm>
          <a:off x="5624359" y="769702"/>
          <a:ext cx="4933603" cy="298518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Trabajo colectivo entre autoridades y la sociedad, con el fin de obtener iniciativas y así poder contar con medidas preventivas.</a:t>
          </a:r>
          <a:endParaRPr lang="es-E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Fortalecer a la Policía Nacional del Ecuador, en cuanto a capacitación para un servicio adecuado y correcto a la ciudadanía</a:t>
          </a:r>
          <a:endParaRPr lang="es-E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Ejecución eficiente de los recursos que son destinados para la reducción dela inseguridad ciudadana. </a:t>
          </a:r>
          <a:endParaRPr lang="es-ES" sz="2000" kern="1200" dirty="0">
            <a:latin typeface="Times New Roman" panose="02020603050405020304" pitchFamily="18" charset="0"/>
            <a:cs typeface="Times New Roman" panose="02020603050405020304" pitchFamily="18" charset="0"/>
          </a:endParaRPr>
        </a:p>
      </dsp:txBody>
      <dsp:txXfrm>
        <a:off x="5624359" y="769702"/>
        <a:ext cx="4933603" cy="29851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51F03-CA0F-481C-BDBD-DEBEF5D08E24}">
      <dsp:nvSpPr>
        <dsp:cNvPr id="0" name=""/>
        <dsp:cNvSpPr/>
      </dsp:nvSpPr>
      <dsp:spPr>
        <a:xfrm rot="16200000">
          <a:off x="1105467" y="-1105467"/>
          <a:ext cx="2856365" cy="5067300"/>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es-EC" sz="1600" kern="1200" dirty="0" smtClean="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C" sz="1600"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es-EC" sz="1600" b="1" kern="1200" dirty="0" smtClean="0">
              <a:latin typeface="Times New Roman" panose="02020603050405020304" pitchFamily="18" charset="0"/>
              <a:cs typeface="Times New Roman" panose="02020603050405020304" pitchFamily="18" charset="0"/>
            </a:rPr>
            <a:t>FORTALEZAS</a:t>
          </a:r>
        </a:p>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Las ciudades estudiadas cuentan con cámaras de vigilancia en sus principales vías y sitios de mayor afluencia.</a:t>
          </a:r>
        </a:p>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Existencia de Fuerzas Públicas </a:t>
          </a:r>
        </a:p>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Existencia del Servicio Nacional de medicina legal y ciencias forenses, DINASED</a:t>
          </a:r>
        </a:p>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Existencias de alarmas comunitarias </a:t>
          </a:r>
          <a:endParaRPr lang="es-ES" sz="1600" kern="1200" dirty="0">
            <a:latin typeface="Times New Roman" panose="02020603050405020304" pitchFamily="18" charset="0"/>
            <a:cs typeface="Times New Roman" panose="02020603050405020304" pitchFamily="18" charset="0"/>
          </a:endParaRPr>
        </a:p>
      </dsp:txBody>
      <dsp:txXfrm rot="5400000">
        <a:off x="0" y="0"/>
        <a:ext cx="5067300" cy="2142273"/>
      </dsp:txXfrm>
    </dsp:sp>
    <dsp:sp modelId="{925AB844-7DC1-4CED-A747-BD1B5271363E}">
      <dsp:nvSpPr>
        <dsp:cNvPr id="0" name=""/>
        <dsp:cNvSpPr/>
      </dsp:nvSpPr>
      <dsp:spPr>
        <a:xfrm>
          <a:off x="5067300" y="0"/>
          <a:ext cx="5067300" cy="2856365"/>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s-EC"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s-EC" sz="1200" b="1" kern="1200" dirty="0" smtClean="0">
              <a:latin typeface="Times New Roman" panose="02020603050405020304" pitchFamily="18" charset="0"/>
              <a:cs typeface="Times New Roman" panose="02020603050405020304" pitchFamily="18" charset="0"/>
            </a:rPr>
            <a:t>DEBILIDADES</a:t>
          </a:r>
        </a:p>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Desconfianza del personal encargado de velar por la seguridad ciudadana</a:t>
          </a:r>
        </a:p>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Falta de preocupación por parte de las autoridades antes el fenómeno delictivo.</a:t>
          </a:r>
        </a:p>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Poca propaganda sobre campañas para prevenir la delincuencia en las ciudades </a:t>
          </a:r>
        </a:p>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Falta de organización comunitaria </a:t>
          </a:r>
        </a:p>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Mala atención a las llamadas de emergencia </a:t>
          </a:r>
        </a:p>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Desconocimiento social sobre como levantar una denuncia </a:t>
          </a:r>
        </a:p>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Poco control de fuerzas públicas en lugares denominados zona .</a:t>
          </a:r>
          <a:endParaRPr lang="es-ES" sz="1200" kern="1200" dirty="0">
            <a:latin typeface="Times New Roman" panose="02020603050405020304" pitchFamily="18" charset="0"/>
            <a:cs typeface="Times New Roman" panose="02020603050405020304" pitchFamily="18" charset="0"/>
          </a:endParaRPr>
        </a:p>
      </dsp:txBody>
      <dsp:txXfrm>
        <a:off x="5067300" y="0"/>
        <a:ext cx="5067300" cy="2142273"/>
      </dsp:txXfrm>
    </dsp:sp>
    <dsp:sp modelId="{65B82AEA-4278-4DAD-BAA4-0730AF9DAEA8}">
      <dsp:nvSpPr>
        <dsp:cNvPr id="0" name=""/>
        <dsp:cNvSpPr/>
      </dsp:nvSpPr>
      <dsp:spPr>
        <a:xfrm rot="10800000">
          <a:off x="0" y="2856365"/>
          <a:ext cx="5067300" cy="2856365"/>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cs typeface="Times New Roman" panose="02020603050405020304" pitchFamily="18" charset="0"/>
            </a:rPr>
            <a:t>OPORTUNIDADES </a:t>
          </a:r>
        </a:p>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Implementación de nuevas tecnologías para la mejora de la comunicación de las instituciones de seguridad publica </a:t>
          </a:r>
        </a:p>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Desarrollo de nuevas tecnologías de seguridad y defensa</a:t>
          </a:r>
          <a:endParaRPr lang="es-ES" sz="1600" kern="1200" dirty="0">
            <a:latin typeface="Times New Roman" panose="02020603050405020304" pitchFamily="18" charset="0"/>
            <a:cs typeface="Times New Roman" panose="02020603050405020304" pitchFamily="18" charset="0"/>
          </a:endParaRPr>
        </a:p>
      </dsp:txBody>
      <dsp:txXfrm rot="10800000">
        <a:off x="0" y="3570456"/>
        <a:ext cx="5067300" cy="2142273"/>
      </dsp:txXfrm>
    </dsp:sp>
    <dsp:sp modelId="{8822D53B-3DAB-42B9-A62F-BC84E4127661}">
      <dsp:nvSpPr>
        <dsp:cNvPr id="0" name=""/>
        <dsp:cNvSpPr/>
      </dsp:nvSpPr>
      <dsp:spPr>
        <a:xfrm rot="5400000">
          <a:off x="6172768" y="1750897"/>
          <a:ext cx="2856365" cy="5067300"/>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cs typeface="Times New Roman" panose="02020603050405020304" pitchFamily="18" charset="0"/>
            </a:rPr>
            <a:t>AMENAZAS </a:t>
          </a:r>
          <a:endParaRPr lang="es-EC" sz="1700" b="1" kern="1200" dirty="0" smtClean="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r>
            <a:rPr lang="es-EC" sz="1700" b="0" kern="1200" dirty="0" smtClean="0">
              <a:latin typeface="Times New Roman" panose="02020603050405020304" pitchFamily="18" charset="0"/>
              <a:cs typeface="Times New Roman" panose="02020603050405020304" pitchFamily="18" charset="0"/>
            </a:rPr>
            <a:t>Mayor afluencia de delincuentes extranjeros.</a:t>
          </a:r>
        </a:p>
        <a:p>
          <a:pPr lvl="0" algn="l" defTabSz="711200">
            <a:lnSpc>
              <a:spcPct val="90000"/>
            </a:lnSpc>
            <a:spcBef>
              <a:spcPct val="0"/>
            </a:spcBef>
            <a:spcAft>
              <a:spcPct val="35000"/>
            </a:spcAft>
          </a:pPr>
          <a:r>
            <a:rPr lang="es-EC" sz="1700" b="0" kern="1200" dirty="0" smtClean="0">
              <a:latin typeface="Times New Roman" panose="02020603050405020304" pitchFamily="18" charset="0"/>
              <a:cs typeface="Times New Roman" panose="02020603050405020304" pitchFamily="18" charset="0"/>
            </a:rPr>
            <a:t>Escasez de recursos para combatir la delincuencia </a:t>
          </a:r>
        </a:p>
        <a:p>
          <a:pPr lvl="0" algn="l" defTabSz="711200">
            <a:lnSpc>
              <a:spcPct val="90000"/>
            </a:lnSpc>
            <a:spcBef>
              <a:spcPct val="0"/>
            </a:spcBef>
            <a:spcAft>
              <a:spcPct val="35000"/>
            </a:spcAft>
          </a:pPr>
          <a:r>
            <a:rPr lang="es-EC" sz="1700" b="0" kern="1200" dirty="0" smtClean="0">
              <a:latin typeface="Times New Roman" panose="02020603050405020304" pitchFamily="18" charset="0"/>
              <a:cs typeface="Times New Roman" panose="02020603050405020304" pitchFamily="18" charset="0"/>
            </a:rPr>
            <a:t>Fronteras Vulnerables</a:t>
          </a:r>
        </a:p>
        <a:p>
          <a:pPr lvl="0" algn="l" defTabSz="711200">
            <a:lnSpc>
              <a:spcPct val="90000"/>
            </a:lnSpc>
            <a:spcBef>
              <a:spcPct val="0"/>
            </a:spcBef>
            <a:spcAft>
              <a:spcPct val="35000"/>
            </a:spcAft>
          </a:pPr>
          <a:r>
            <a:rPr lang="es-EC" sz="1700" b="0" kern="1200" dirty="0" smtClean="0">
              <a:latin typeface="Times New Roman" panose="02020603050405020304" pitchFamily="18" charset="0"/>
              <a:cs typeface="Times New Roman" panose="02020603050405020304" pitchFamily="18" charset="0"/>
            </a:rPr>
            <a:t> nuevas tecnologías de seguridad y defensa</a:t>
          </a:r>
          <a:endParaRPr lang="es-EC" sz="1700" b="0" kern="1200" dirty="0">
            <a:latin typeface="Times New Roman" panose="02020603050405020304" pitchFamily="18" charset="0"/>
            <a:cs typeface="Times New Roman" panose="02020603050405020304" pitchFamily="18" charset="0"/>
          </a:endParaRPr>
        </a:p>
      </dsp:txBody>
      <dsp:txXfrm rot="-5400000">
        <a:off x="5067300" y="3570455"/>
        <a:ext cx="5067300" cy="2142273"/>
      </dsp:txXfrm>
    </dsp:sp>
    <dsp:sp modelId="{0DC950A6-11FB-4961-AB7B-2300A6309437}">
      <dsp:nvSpPr>
        <dsp:cNvPr id="0" name=""/>
        <dsp:cNvSpPr/>
      </dsp:nvSpPr>
      <dsp:spPr>
        <a:xfrm>
          <a:off x="3547110" y="2142273"/>
          <a:ext cx="3040380" cy="142818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s-ES" sz="5900" kern="1200" dirty="0" smtClean="0"/>
            <a:t>FODA</a:t>
          </a:r>
          <a:endParaRPr lang="es-ES" sz="5900" kern="1200" dirty="0"/>
        </a:p>
      </dsp:txBody>
      <dsp:txXfrm>
        <a:off x="3616828" y="2211991"/>
        <a:ext cx="2900944" cy="12887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17302-19D8-4FE2-A016-3116DAE640EF}">
      <dsp:nvSpPr>
        <dsp:cNvPr id="0" name=""/>
        <dsp:cNvSpPr/>
      </dsp:nvSpPr>
      <dsp:spPr>
        <a:xfrm>
          <a:off x="0" y="1934"/>
          <a:ext cx="96251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77673-E167-4915-8CBF-4776FE64EBFA}">
      <dsp:nvSpPr>
        <dsp:cNvPr id="0" name=""/>
        <dsp:cNvSpPr/>
      </dsp:nvSpPr>
      <dsp:spPr>
        <a:xfrm>
          <a:off x="0" y="1934"/>
          <a:ext cx="1925029" cy="3957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latin typeface="Times New Roman" panose="02020603050405020304" pitchFamily="18" charset="0"/>
              <a:cs typeface="Times New Roman" panose="02020603050405020304" pitchFamily="18" charset="0"/>
            </a:rPr>
            <a:t>Meta 1 </a:t>
          </a:r>
        </a:p>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Alianzas de empresas de seguridad privada, comités de barrios y Autoridades locales, para la adquisición de equipo tecnológico y a su vez capacitación adecuada sobre el majeo correcto de los mismos</a:t>
          </a:r>
          <a:endParaRPr lang="es-ES" sz="1600" kern="1200" dirty="0">
            <a:latin typeface="Times New Roman" panose="02020603050405020304" pitchFamily="18" charset="0"/>
            <a:cs typeface="Times New Roman" panose="02020603050405020304" pitchFamily="18" charset="0"/>
          </a:endParaRPr>
        </a:p>
      </dsp:txBody>
      <dsp:txXfrm>
        <a:off x="0" y="1934"/>
        <a:ext cx="1925029" cy="3957352"/>
      </dsp:txXfrm>
    </dsp:sp>
    <dsp:sp modelId="{0DF1F1D9-31D2-42B5-80EC-0DB9F808517C}">
      <dsp:nvSpPr>
        <dsp:cNvPr id="0" name=""/>
        <dsp:cNvSpPr/>
      </dsp:nvSpPr>
      <dsp:spPr>
        <a:xfrm>
          <a:off x="2069407" y="39227"/>
          <a:ext cx="7555741" cy="74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i="1" kern="1200" dirty="0" smtClean="0">
              <a:latin typeface="Times New Roman" panose="02020603050405020304" pitchFamily="18" charset="0"/>
              <a:cs typeface="Times New Roman" panose="02020603050405020304" pitchFamily="18" charset="0"/>
            </a:rPr>
            <a:t>La inseguridad es uno de los principales problemas por lo que la ciudadanía exige un mayor control en las zonas vulnerables, junto con las autoridades y el uso de la tecnología, por ende se plantean las siguientes actividades</a:t>
          </a:r>
          <a:endParaRPr lang="es-ES" sz="1600" i="1" kern="1200" dirty="0">
            <a:latin typeface="Times New Roman" panose="02020603050405020304" pitchFamily="18" charset="0"/>
            <a:cs typeface="Times New Roman" panose="02020603050405020304" pitchFamily="18" charset="0"/>
          </a:endParaRPr>
        </a:p>
      </dsp:txBody>
      <dsp:txXfrm>
        <a:off x="2069407" y="39227"/>
        <a:ext cx="7555741" cy="745868"/>
      </dsp:txXfrm>
    </dsp:sp>
    <dsp:sp modelId="{0DD82F91-85BF-4BA7-9E05-8A4DE544ED45}">
      <dsp:nvSpPr>
        <dsp:cNvPr id="0" name=""/>
        <dsp:cNvSpPr/>
      </dsp:nvSpPr>
      <dsp:spPr>
        <a:xfrm>
          <a:off x="1925029" y="785095"/>
          <a:ext cx="77001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E7CDB-DE19-4593-85AE-194A67980CC9}">
      <dsp:nvSpPr>
        <dsp:cNvPr id="0" name=""/>
        <dsp:cNvSpPr/>
      </dsp:nvSpPr>
      <dsp:spPr>
        <a:xfrm>
          <a:off x="2069407" y="757073"/>
          <a:ext cx="7555741" cy="74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Capacitación a los miembros de las comunidades sobre el uso de los nuevos equipos tecnológicos y un manejo apropiado.</a:t>
          </a:r>
          <a:endParaRPr lang="es-ES" sz="1600" kern="1200" dirty="0">
            <a:latin typeface="Times New Roman" panose="02020603050405020304" pitchFamily="18" charset="0"/>
            <a:cs typeface="Times New Roman" panose="02020603050405020304" pitchFamily="18" charset="0"/>
          </a:endParaRPr>
        </a:p>
      </dsp:txBody>
      <dsp:txXfrm>
        <a:off x="2069407" y="757073"/>
        <a:ext cx="7555741" cy="745868"/>
      </dsp:txXfrm>
    </dsp:sp>
    <dsp:sp modelId="{9AEFEC20-5B09-49A8-BE35-DFFCE8EBCD0A}">
      <dsp:nvSpPr>
        <dsp:cNvPr id="0" name=""/>
        <dsp:cNvSpPr/>
      </dsp:nvSpPr>
      <dsp:spPr>
        <a:xfrm>
          <a:off x="1925029" y="1568257"/>
          <a:ext cx="77001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A7EFB6-809D-4398-8866-D944A3FE2780}">
      <dsp:nvSpPr>
        <dsp:cNvPr id="0" name=""/>
        <dsp:cNvSpPr/>
      </dsp:nvSpPr>
      <dsp:spPr>
        <a:xfrm>
          <a:off x="2069407" y="1605550"/>
          <a:ext cx="7555741" cy="74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Colaboración de la ciudadanía a reuniones, convocatorias, simulacros u otros eventos que tengan como objetivo el bienestar y seguridad de la comunidad.</a:t>
          </a:r>
          <a:endParaRPr lang="es-ES" sz="1600" kern="1200" dirty="0">
            <a:latin typeface="Times New Roman" panose="02020603050405020304" pitchFamily="18" charset="0"/>
            <a:cs typeface="Times New Roman" panose="02020603050405020304" pitchFamily="18" charset="0"/>
          </a:endParaRPr>
        </a:p>
      </dsp:txBody>
      <dsp:txXfrm>
        <a:off x="2069407" y="1605550"/>
        <a:ext cx="7555741" cy="745868"/>
      </dsp:txXfrm>
    </dsp:sp>
    <dsp:sp modelId="{69923E96-9194-426C-85FF-43FE60E9DEBE}">
      <dsp:nvSpPr>
        <dsp:cNvPr id="0" name=""/>
        <dsp:cNvSpPr/>
      </dsp:nvSpPr>
      <dsp:spPr>
        <a:xfrm>
          <a:off x="1925029" y="2351419"/>
          <a:ext cx="77001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58DBAF-ED8A-4C2C-A1A9-7BA9E7136B54}">
      <dsp:nvSpPr>
        <dsp:cNvPr id="0" name=""/>
        <dsp:cNvSpPr/>
      </dsp:nvSpPr>
      <dsp:spPr>
        <a:xfrm>
          <a:off x="2069407" y="2388712"/>
          <a:ext cx="7555741" cy="74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Realizar seguimiento continuo de los avances de lo miembro de la Policía Nacional.</a:t>
          </a:r>
          <a:endParaRPr lang="es-ES" sz="1600" kern="1200" dirty="0">
            <a:latin typeface="Times New Roman" panose="02020603050405020304" pitchFamily="18" charset="0"/>
            <a:cs typeface="Times New Roman" panose="02020603050405020304" pitchFamily="18" charset="0"/>
          </a:endParaRPr>
        </a:p>
      </dsp:txBody>
      <dsp:txXfrm>
        <a:off x="2069407" y="2388712"/>
        <a:ext cx="7555741" cy="745868"/>
      </dsp:txXfrm>
    </dsp:sp>
    <dsp:sp modelId="{D55B5BB7-D4AB-40DD-8956-4344FF935FDD}">
      <dsp:nvSpPr>
        <dsp:cNvPr id="0" name=""/>
        <dsp:cNvSpPr/>
      </dsp:nvSpPr>
      <dsp:spPr>
        <a:xfrm>
          <a:off x="1925029" y="3134580"/>
          <a:ext cx="77001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897F3-BF26-487F-9848-CA01BCC16E9F}">
      <dsp:nvSpPr>
        <dsp:cNvPr id="0" name=""/>
        <dsp:cNvSpPr/>
      </dsp:nvSpPr>
      <dsp:spPr>
        <a:xfrm>
          <a:off x="2069407" y="3171874"/>
          <a:ext cx="7555741" cy="74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smtClean="0">
              <a:latin typeface="Times New Roman" panose="02020603050405020304" pitchFamily="18" charset="0"/>
              <a:cs typeface="Times New Roman" panose="02020603050405020304" pitchFamily="18" charset="0"/>
            </a:rPr>
            <a:t>Realizar brigadas nocturnas para velar por la seguridad.</a:t>
          </a:r>
          <a:endParaRPr lang="es-ES" sz="1600" kern="1200" dirty="0">
            <a:latin typeface="Times New Roman" panose="02020603050405020304" pitchFamily="18" charset="0"/>
            <a:cs typeface="Times New Roman" panose="02020603050405020304" pitchFamily="18" charset="0"/>
          </a:endParaRPr>
        </a:p>
      </dsp:txBody>
      <dsp:txXfrm>
        <a:off x="2069407" y="3171874"/>
        <a:ext cx="7555741" cy="745868"/>
      </dsp:txXfrm>
    </dsp:sp>
    <dsp:sp modelId="{76A961B9-32AD-480F-82F8-C2EEF471B3BE}">
      <dsp:nvSpPr>
        <dsp:cNvPr id="0" name=""/>
        <dsp:cNvSpPr/>
      </dsp:nvSpPr>
      <dsp:spPr>
        <a:xfrm>
          <a:off x="1925029" y="3917742"/>
          <a:ext cx="77001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17302-19D8-4FE2-A016-3116DAE640E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77673-E167-4915-8CBF-4776FE64EBFA}">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latin typeface="Times New Roman" panose="02020603050405020304" pitchFamily="18" charset="0"/>
              <a:cs typeface="Times New Roman" panose="02020603050405020304" pitchFamily="18" charset="0"/>
            </a:rPr>
            <a:t>Meta 2</a:t>
          </a:r>
        </a:p>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Poseer un sistema eficiente de denuncias de los delitos </a:t>
          </a:r>
          <a:endParaRPr lang="es-ES" sz="1800" kern="1200" dirty="0">
            <a:latin typeface="Times New Roman" panose="02020603050405020304" pitchFamily="18" charset="0"/>
            <a:cs typeface="Times New Roman" panose="02020603050405020304" pitchFamily="18" charset="0"/>
          </a:endParaRPr>
        </a:p>
      </dsp:txBody>
      <dsp:txXfrm>
        <a:off x="0" y="0"/>
        <a:ext cx="2103120" cy="4351338"/>
      </dsp:txXfrm>
    </dsp:sp>
    <dsp:sp modelId="{0DF1F1D9-31D2-42B5-80EC-0DB9F808517C}">
      <dsp:nvSpPr>
        <dsp:cNvPr id="0" name=""/>
        <dsp:cNvSpPr/>
      </dsp:nvSpPr>
      <dsp:spPr>
        <a:xfrm>
          <a:off x="2260854" y="5115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i="1" kern="1200" dirty="0" smtClean="0">
              <a:latin typeface="Times New Roman" panose="02020603050405020304" pitchFamily="18" charset="0"/>
              <a:cs typeface="Times New Roman" panose="02020603050405020304" pitchFamily="18" charset="0"/>
            </a:rPr>
            <a:t>Los factores más importantes para que la ciudadanía no levante una denuncia es la falta de confianza en las autoridades, la pérdida de tiempo que conlleva el trámite y sobre todo la percepción de la ciudadanía sobre el delito que sufrió</a:t>
          </a:r>
          <a:r>
            <a:rPr lang="es-EC" sz="1800" kern="1200" dirty="0" smtClean="0">
              <a:latin typeface="Times New Roman" panose="02020603050405020304" pitchFamily="18" charset="0"/>
              <a:cs typeface="Times New Roman" panose="02020603050405020304" pitchFamily="18" charset="0"/>
            </a:rPr>
            <a:t>.</a:t>
          </a:r>
          <a:endParaRPr lang="es-ES" sz="1800" i="1" kern="1200" dirty="0">
            <a:latin typeface="Times New Roman" panose="02020603050405020304" pitchFamily="18" charset="0"/>
            <a:cs typeface="Times New Roman" panose="02020603050405020304" pitchFamily="18" charset="0"/>
          </a:endParaRPr>
        </a:p>
      </dsp:txBody>
      <dsp:txXfrm>
        <a:off x="2260854" y="51151"/>
        <a:ext cx="8254746" cy="1023031"/>
      </dsp:txXfrm>
    </dsp:sp>
    <dsp:sp modelId="{0DD82F91-85BF-4BA7-9E05-8A4DE544ED45}">
      <dsp:nvSpPr>
        <dsp:cNvPr id="0" name=""/>
        <dsp:cNvSpPr/>
      </dsp:nvSpPr>
      <dsp:spPr>
        <a:xfrm>
          <a:off x="2103120" y="107418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E7CDB-DE19-4593-85AE-194A67980CC9}">
      <dsp:nvSpPr>
        <dsp:cNvPr id="0" name=""/>
        <dsp:cNvSpPr/>
      </dsp:nvSpPr>
      <dsp:spPr>
        <a:xfrm>
          <a:off x="2260854" y="103574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Promocionar la publicidad por medios electrónicos y digitales para que exista una mayor confianza para realizar una denuncia.</a:t>
          </a:r>
          <a:endParaRPr lang="es-ES" sz="1800" kern="1200" dirty="0">
            <a:latin typeface="Times New Roman" panose="02020603050405020304" pitchFamily="18" charset="0"/>
            <a:cs typeface="Times New Roman" panose="02020603050405020304" pitchFamily="18" charset="0"/>
          </a:endParaRPr>
        </a:p>
      </dsp:txBody>
      <dsp:txXfrm>
        <a:off x="2260854" y="1035748"/>
        <a:ext cx="8254746" cy="1023031"/>
      </dsp:txXfrm>
    </dsp:sp>
    <dsp:sp modelId="{9AEFEC20-5B09-49A8-BE35-DFFCE8EBCD0A}">
      <dsp:nvSpPr>
        <dsp:cNvPr id="0" name=""/>
        <dsp:cNvSpPr/>
      </dsp:nvSpPr>
      <dsp:spPr>
        <a:xfrm>
          <a:off x="2103120" y="214836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A7EFB6-809D-4398-8866-D944A3FE2780}">
      <dsp:nvSpPr>
        <dsp:cNvPr id="0" name=""/>
        <dsp:cNvSpPr/>
      </dsp:nvSpPr>
      <dsp:spPr>
        <a:xfrm>
          <a:off x="2260854" y="219951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Medición del entendimiento de la ciudadanía sobre la realización de denuncias on-line y de herramientas para agilitar el proceso.</a:t>
          </a:r>
          <a:endParaRPr lang="es-ES" sz="1800" kern="1200" dirty="0">
            <a:latin typeface="Times New Roman" panose="02020603050405020304" pitchFamily="18" charset="0"/>
            <a:cs typeface="Times New Roman" panose="02020603050405020304" pitchFamily="18" charset="0"/>
          </a:endParaRPr>
        </a:p>
      </dsp:txBody>
      <dsp:txXfrm>
        <a:off x="2260854" y="2199518"/>
        <a:ext cx="8254746" cy="1023031"/>
      </dsp:txXfrm>
    </dsp:sp>
    <dsp:sp modelId="{69923E96-9194-426C-85FF-43FE60E9DEBE}">
      <dsp:nvSpPr>
        <dsp:cNvPr id="0" name=""/>
        <dsp:cNvSpPr/>
      </dsp:nvSpPr>
      <dsp:spPr>
        <a:xfrm>
          <a:off x="2103120" y="322255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58DBAF-ED8A-4C2C-A1A9-7BA9E7136B54}">
      <dsp:nvSpPr>
        <dsp:cNvPr id="0" name=""/>
        <dsp:cNvSpPr/>
      </dsp:nvSpPr>
      <dsp:spPr>
        <a:xfrm>
          <a:off x="2260854" y="327370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Mayor eficiencia por parte de las autoridades.</a:t>
          </a:r>
          <a:endParaRPr lang="es-ES" sz="1800" kern="1200" dirty="0">
            <a:latin typeface="Times New Roman" panose="02020603050405020304" pitchFamily="18" charset="0"/>
            <a:cs typeface="Times New Roman" panose="02020603050405020304" pitchFamily="18" charset="0"/>
          </a:endParaRPr>
        </a:p>
      </dsp:txBody>
      <dsp:txXfrm>
        <a:off x="2260854" y="3273701"/>
        <a:ext cx="8254746" cy="1023031"/>
      </dsp:txXfrm>
    </dsp:sp>
    <dsp:sp modelId="{D55B5BB7-D4AB-40DD-8956-4344FF935FDD}">
      <dsp:nvSpPr>
        <dsp:cNvPr id="0" name=""/>
        <dsp:cNvSpPr/>
      </dsp:nvSpPr>
      <dsp:spPr>
        <a:xfrm>
          <a:off x="2103120" y="429673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17302-19D8-4FE2-A016-3116DAE640E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77673-E167-4915-8CBF-4776FE64EBFA}">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Meta 3</a:t>
          </a:r>
        </a:p>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Conciencia social y responsabilidad ciudadana</a:t>
          </a:r>
          <a:endParaRPr lang="es-ES" sz="2400" kern="1200" dirty="0">
            <a:latin typeface="Times New Roman" panose="02020603050405020304" pitchFamily="18" charset="0"/>
            <a:cs typeface="Times New Roman" panose="02020603050405020304" pitchFamily="18" charset="0"/>
          </a:endParaRPr>
        </a:p>
      </dsp:txBody>
      <dsp:txXfrm>
        <a:off x="0" y="0"/>
        <a:ext cx="2103120" cy="4351338"/>
      </dsp:txXfrm>
    </dsp:sp>
    <dsp:sp modelId="{0DF1F1D9-31D2-42B5-80EC-0DB9F808517C}">
      <dsp:nvSpPr>
        <dsp:cNvPr id="0" name=""/>
        <dsp:cNvSpPr/>
      </dsp:nvSpPr>
      <dsp:spPr>
        <a:xfrm>
          <a:off x="2260854" y="5115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i="1" kern="1200" dirty="0" smtClean="0">
              <a:latin typeface="Times New Roman" panose="02020603050405020304" pitchFamily="18" charset="0"/>
              <a:cs typeface="Times New Roman" panose="02020603050405020304" pitchFamily="18" charset="0"/>
            </a:rPr>
            <a:t>Aceptar el rol y la responsabilidad que cada individuo tiene  dentro de una sociedad </a:t>
          </a:r>
          <a:endParaRPr lang="es-ES" sz="2400" i="1" kern="1200" dirty="0">
            <a:latin typeface="Times New Roman" panose="02020603050405020304" pitchFamily="18" charset="0"/>
            <a:cs typeface="Times New Roman" panose="02020603050405020304" pitchFamily="18" charset="0"/>
          </a:endParaRPr>
        </a:p>
      </dsp:txBody>
      <dsp:txXfrm>
        <a:off x="2260854" y="51151"/>
        <a:ext cx="8254746" cy="1023031"/>
      </dsp:txXfrm>
    </dsp:sp>
    <dsp:sp modelId="{0DD82F91-85BF-4BA7-9E05-8A4DE544ED45}">
      <dsp:nvSpPr>
        <dsp:cNvPr id="0" name=""/>
        <dsp:cNvSpPr/>
      </dsp:nvSpPr>
      <dsp:spPr>
        <a:xfrm>
          <a:off x="2103120" y="107418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E7CDB-DE19-4593-85AE-194A67980CC9}">
      <dsp:nvSpPr>
        <dsp:cNvPr id="0" name=""/>
        <dsp:cNvSpPr/>
      </dsp:nvSpPr>
      <dsp:spPr>
        <a:xfrm>
          <a:off x="2260854" y="103574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Incentivar a las nuevas generaciones para la creación de estrategias para la reducción del delito.</a:t>
          </a:r>
          <a:endParaRPr lang="es-ES" sz="2400" kern="1200" dirty="0">
            <a:latin typeface="Times New Roman" panose="02020603050405020304" pitchFamily="18" charset="0"/>
            <a:cs typeface="Times New Roman" panose="02020603050405020304" pitchFamily="18" charset="0"/>
          </a:endParaRPr>
        </a:p>
      </dsp:txBody>
      <dsp:txXfrm>
        <a:off x="2260854" y="1035748"/>
        <a:ext cx="8254746" cy="1023031"/>
      </dsp:txXfrm>
    </dsp:sp>
    <dsp:sp modelId="{9AEFEC20-5B09-49A8-BE35-DFFCE8EBCD0A}">
      <dsp:nvSpPr>
        <dsp:cNvPr id="0" name=""/>
        <dsp:cNvSpPr/>
      </dsp:nvSpPr>
      <dsp:spPr>
        <a:xfrm>
          <a:off x="2103120" y="214836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A7EFB6-809D-4398-8866-D944A3FE2780}">
      <dsp:nvSpPr>
        <dsp:cNvPr id="0" name=""/>
        <dsp:cNvSpPr/>
      </dsp:nvSpPr>
      <dsp:spPr>
        <a:xfrm>
          <a:off x="2260854" y="219951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Charlas a las comunidades barriales por partes de estudiantes de las carreras de Seguridad y Defensa</a:t>
          </a:r>
          <a:endParaRPr lang="es-ES" sz="2400" kern="1200" dirty="0">
            <a:latin typeface="Times New Roman" panose="02020603050405020304" pitchFamily="18" charset="0"/>
            <a:cs typeface="Times New Roman" panose="02020603050405020304" pitchFamily="18" charset="0"/>
          </a:endParaRPr>
        </a:p>
      </dsp:txBody>
      <dsp:txXfrm>
        <a:off x="2260854" y="2199518"/>
        <a:ext cx="8254746" cy="1023031"/>
      </dsp:txXfrm>
    </dsp:sp>
    <dsp:sp modelId="{69923E96-9194-426C-85FF-43FE60E9DEBE}">
      <dsp:nvSpPr>
        <dsp:cNvPr id="0" name=""/>
        <dsp:cNvSpPr/>
      </dsp:nvSpPr>
      <dsp:spPr>
        <a:xfrm>
          <a:off x="2103120" y="322255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58DBAF-ED8A-4C2C-A1A9-7BA9E7136B54}">
      <dsp:nvSpPr>
        <dsp:cNvPr id="0" name=""/>
        <dsp:cNvSpPr/>
      </dsp:nvSpPr>
      <dsp:spPr>
        <a:xfrm>
          <a:off x="2260854" y="327370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Dar a conocer la situación real sobre la problemática delictiva en medios digitales e impresos.</a:t>
          </a:r>
          <a:endParaRPr lang="es-ES" sz="2400" kern="1200" dirty="0">
            <a:latin typeface="Times New Roman" panose="02020603050405020304" pitchFamily="18" charset="0"/>
            <a:cs typeface="Times New Roman" panose="02020603050405020304" pitchFamily="18" charset="0"/>
          </a:endParaRPr>
        </a:p>
      </dsp:txBody>
      <dsp:txXfrm>
        <a:off x="2260854" y="3273701"/>
        <a:ext cx="8254746" cy="1023031"/>
      </dsp:txXfrm>
    </dsp:sp>
    <dsp:sp modelId="{D55B5BB7-D4AB-40DD-8956-4344FF935FDD}">
      <dsp:nvSpPr>
        <dsp:cNvPr id="0" name=""/>
        <dsp:cNvSpPr/>
      </dsp:nvSpPr>
      <dsp:spPr>
        <a:xfrm>
          <a:off x="2103120" y="429673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17302-19D8-4FE2-A016-3116DAE640E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77673-E167-4915-8CBF-4776FE64EBFA}">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Meta </a:t>
          </a:r>
          <a:r>
            <a:rPr lang="es-ES" sz="2400" b="1" kern="1200" dirty="0" smtClean="0">
              <a:latin typeface="Times New Roman" panose="02020603050405020304" pitchFamily="18" charset="0"/>
              <a:cs typeface="Times New Roman" panose="02020603050405020304" pitchFamily="18" charset="0"/>
            </a:rPr>
            <a:t>4</a:t>
          </a:r>
          <a:endParaRPr lang="es-ES" sz="2400" b="1" kern="1200" dirty="0" smtClean="0">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Recuperación y reparación de los espacios públicos</a:t>
          </a:r>
          <a:endParaRPr lang="es-ES" sz="2400" kern="1200" dirty="0">
            <a:latin typeface="Times New Roman" panose="02020603050405020304" pitchFamily="18" charset="0"/>
            <a:cs typeface="Times New Roman" panose="02020603050405020304" pitchFamily="18" charset="0"/>
          </a:endParaRPr>
        </a:p>
      </dsp:txBody>
      <dsp:txXfrm>
        <a:off x="0" y="0"/>
        <a:ext cx="2103120" cy="4351338"/>
      </dsp:txXfrm>
    </dsp:sp>
    <dsp:sp modelId="{0DF1F1D9-31D2-42B5-80EC-0DB9F808517C}">
      <dsp:nvSpPr>
        <dsp:cNvPr id="0" name=""/>
        <dsp:cNvSpPr/>
      </dsp:nvSpPr>
      <dsp:spPr>
        <a:xfrm>
          <a:off x="2260854" y="41006"/>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i="1" kern="1200" dirty="0" smtClean="0">
              <a:latin typeface="Times New Roman" panose="02020603050405020304" pitchFamily="18" charset="0"/>
              <a:cs typeface="Times New Roman" panose="02020603050405020304" pitchFamily="18" charset="0"/>
            </a:rPr>
            <a:t>Hoy por hoy muchos espacios públicos han sido utilizados como espacios comerciales y proliferación de la delincuencia</a:t>
          </a:r>
          <a:endParaRPr lang="es-ES" sz="2400" i="1" kern="1200" dirty="0">
            <a:latin typeface="Times New Roman" panose="02020603050405020304" pitchFamily="18" charset="0"/>
            <a:cs typeface="Times New Roman" panose="02020603050405020304" pitchFamily="18" charset="0"/>
          </a:endParaRPr>
        </a:p>
      </dsp:txBody>
      <dsp:txXfrm>
        <a:off x="2260854" y="41006"/>
        <a:ext cx="8254746" cy="820125"/>
      </dsp:txXfrm>
    </dsp:sp>
    <dsp:sp modelId="{0DD82F91-85BF-4BA7-9E05-8A4DE544ED45}">
      <dsp:nvSpPr>
        <dsp:cNvPr id="0" name=""/>
        <dsp:cNvSpPr/>
      </dsp:nvSpPr>
      <dsp:spPr>
        <a:xfrm>
          <a:off x="2103120" y="861131"/>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E7CDB-DE19-4593-85AE-194A67980CC9}">
      <dsp:nvSpPr>
        <dsp:cNvPr id="0" name=""/>
        <dsp:cNvSpPr/>
      </dsp:nvSpPr>
      <dsp:spPr>
        <a:xfrm>
          <a:off x="2260854" y="830319"/>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Mayor presencia de seguridad policial y metropolitana en los mismos.</a:t>
          </a:r>
          <a:endParaRPr lang="es-ES" sz="2400" kern="1200" dirty="0">
            <a:latin typeface="Times New Roman" panose="02020603050405020304" pitchFamily="18" charset="0"/>
            <a:cs typeface="Times New Roman" panose="02020603050405020304" pitchFamily="18" charset="0"/>
          </a:endParaRPr>
        </a:p>
      </dsp:txBody>
      <dsp:txXfrm>
        <a:off x="2260854" y="830319"/>
        <a:ext cx="8254746" cy="820125"/>
      </dsp:txXfrm>
    </dsp:sp>
    <dsp:sp modelId="{9AEFEC20-5B09-49A8-BE35-DFFCE8EBCD0A}">
      <dsp:nvSpPr>
        <dsp:cNvPr id="0" name=""/>
        <dsp:cNvSpPr/>
      </dsp:nvSpPr>
      <dsp:spPr>
        <a:xfrm>
          <a:off x="2103120" y="172226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A7EFB6-809D-4398-8866-D944A3FE2780}">
      <dsp:nvSpPr>
        <dsp:cNvPr id="0" name=""/>
        <dsp:cNvSpPr/>
      </dsp:nvSpPr>
      <dsp:spPr>
        <a:xfrm>
          <a:off x="2260854" y="1763269"/>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Creación de actividades de esparcimiento de las comunidades para el uso recreativo de sus habitantes..</a:t>
          </a:r>
          <a:endParaRPr lang="es-ES" sz="2400" kern="1200" dirty="0">
            <a:latin typeface="Times New Roman" panose="02020603050405020304" pitchFamily="18" charset="0"/>
            <a:cs typeface="Times New Roman" panose="02020603050405020304" pitchFamily="18" charset="0"/>
          </a:endParaRPr>
        </a:p>
      </dsp:txBody>
      <dsp:txXfrm>
        <a:off x="2260854" y="1763269"/>
        <a:ext cx="8254746" cy="820125"/>
      </dsp:txXfrm>
    </dsp:sp>
    <dsp:sp modelId="{69923E96-9194-426C-85FF-43FE60E9DEBE}">
      <dsp:nvSpPr>
        <dsp:cNvPr id="0" name=""/>
        <dsp:cNvSpPr/>
      </dsp:nvSpPr>
      <dsp:spPr>
        <a:xfrm>
          <a:off x="2103120" y="2583394"/>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58DBAF-ED8A-4C2C-A1A9-7BA9E7136B54}">
      <dsp:nvSpPr>
        <dsp:cNvPr id="0" name=""/>
        <dsp:cNvSpPr/>
      </dsp:nvSpPr>
      <dsp:spPr>
        <a:xfrm>
          <a:off x="2260854" y="2624400"/>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La comunidad barrial deberá proteger y cuidar los espacios públicos otorgados por las autoridades locales.</a:t>
          </a:r>
          <a:endParaRPr lang="es-ES" sz="2400" kern="1200" dirty="0">
            <a:latin typeface="Times New Roman" panose="02020603050405020304" pitchFamily="18" charset="0"/>
            <a:cs typeface="Times New Roman" panose="02020603050405020304" pitchFamily="18" charset="0"/>
          </a:endParaRPr>
        </a:p>
      </dsp:txBody>
      <dsp:txXfrm>
        <a:off x="2260854" y="2624400"/>
        <a:ext cx="8254746" cy="820125"/>
      </dsp:txXfrm>
    </dsp:sp>
    <dsp:sp modelId="{D55B5BB7-D4AB-40DD-8956-4344FF935FDD}">
      <dsp:nvSpPr>
        <dsp:cNvPr id="0" name=""/>
        <dsp:cNvSpPr/>
      </dsp:nvSpPr>
      <dsp:spPr>
        <a:xfrm>
          <a:off x="2103120" y="3444525"/>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43D50A-D55C-4E5F-B8B1-AACA386846B5}">
      <dsp:nvSpPr>
        <dsp:cNvPr id="0" name=""/>
        <dsp:cNvSpPr/>
      </dsp:nvSpPr>
      <dsp:spPr>
        <a:xfrm>
          <a:off x="2260854" y="3485532"/>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Sanciones aquellos que inflijan con el bienestar y cuidado de los espacios de recreación y alteren la paz ciudadana.</a:t>
          </a:r>
          <a:endParaRPr lang="es-ES" sz="2400" kern="1200" dirty="0">
            <a:latin typeface="Times New Roman" panose="02020603050405020304" pitchFamily="18" charset="0"/>
            <a:cs typeface="Times New Roman" panose="02020603050405020304" pitchFamily="18" charset="0"/>
          </a:endParaRPr>
        </a:p>
      </dsp:txBody>
      <dsp:txXfrm>
        <a:off x="2260854" y="3485532"/>
        <a:ext cx="8254746" cy="820125"/>
      </dsp:txXfrm>
    </dsp:sp>
    <dsp:sp modelId="{644F80D2-13A8-4C78-93A9-1B6EA465747A}">
      <dsp:nvSpPr>
        <dsp:cNvPr id="0" name=""/>
        <dsp:cNvSpPr/>
      </dsp:nvSpPr>
      <dsp:spPr>
        <a:xfrm>
          <a:off x="2103120" y="430565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B06B3-C95F-4268-8E9A-DAD4376477D5}">
      <dsp:nvSpPr>
        <dsp:cNvPr id="0" name=""/>
        <dsp:cNvSpPr/>
      </dsp:nvSpPr>
      <dsp:spPr>
        <a:xfrm>
          <a:off x="5889173" y="111956"/>
          <a:ext cx="1807368" cy="180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El crimen ha tenido una gran influencia a través de la historia por todo el mundo.</a:t>
          </a:r>
        </a:p>
      </dsp:txBody>
      <dsp:txXfrm>
        <a:off x="5889173" y="111956"/>
        <a:ext cx="1807368" cy="1807368"/>
      </dsp:txXfrm>
    </dsp:sp>
    <dsp:sp modelId="{AB065E4C-5187-49AA-A2BB-3FAAAE54240D}">
      <dsp:nvSpPr>
        <dsp:cNvPr id="0" name=""/>
        <dsp:cNvSpPr/>
      </dsp:nvSpPr>
      <dsp:spPr>
        <a:xfrm>
          <a:off x="2705093" y="-2008"/>
          <a:ext cx="5105413" cy="5105413"/>
        </a:xfrm>
        <a:prstGeom prst="circularArrow">
          <a:avLst>
            <a:gd name="adj1" fmla="val 6903"/>
            <a:gd name="adj2" fmla="val 465442"/>
            <a:gd name="adj3" fmla="val 549035"/>
            <a:gd name="adj4" fmla="val 20585523"/>
            <a:gd name="adj5" fmla="val 805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7FF787-276F-4FE9-BC3B-313CC2F47F9C}">
      <dsp:nvSpPr>
        <dsp:cNvPr id="0" name=""/>
        <dsp:cNvSpPr/>
      </dsp:nvSpPr>
      <dsp:spPr>
        <a:xfrm>
          <a:off x="5889173" y="3182072"/>
          <a:ext cx="1807368" cy="180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Por lo cual pretendemos analizar la incidencia que ha tenido en la economía de la de las tres principales ciudades del Ecuador</a:t>
          </a:r>
        </a:p>
      </dsp:txBody>
      <dsp:txXfrm>
        <a:off x="5889173" y="3182072"/>
        <a:ext cx="1807368" cy="1807368"/>
      </dsp:txXfrm>
    </dsp:sp>
    <dsp:sp modelId="{16D42BAA-E9FE-48F4-B66F-254D9081D941}">
      <dsp:nvSpPr>
        <dsp:cNvPr id="0" name=""/>
        <dsp:cNvSpPr/>
      </dsp:nvSpPr>
      <dsp:spPr>
        <a:xfrm>
          <a:off x="2705093" y="-2008"/>
          <a:ext cx="5105413" cy="5105413"/>
        </a:xfrm>
        <a:prstGeom prst="circularArrow">
          <a:avLst>
            <a:gd name="adj1" fmla="val 6903"/>
            <a:gd name="adj2" fmla="val 465442"/>
            <a:gd name="adj3" fmla="val 5949035"/>
            <a:gd name="adj4" fmla="val 4385523"/>
            <a:gd name="adj5" fmla="val 8054"/>
          </a:avLst>
        </a:prstGeom>
        <a:gradFill rotWithShape="0">
          <a:gsLst>
            <a:gs pos="0">
              <a:schemeClr val="accent3">
                <a:hueOff val="2019711"/>
                <a:satOff val="12180"/>
                <a:lumOff val="-7385"/>
                <a:alphaOff val="0"/>
                <a:satMod val="103000"/>
                <a:lumMod val="102000"/>
                <a:tint val="94000"/>
              </a:schemeClr>
            </a:gs>
            <a:gs pos="50000">
              <a:schemeClr val="accent3">
                <a:hueOff val="2019711"/>
                <a:satOff val="12180"/>
                <a:lumOff val="-7385"/>
                <a:alphaOff val="0"/>
                <a:satMod val="110000"/>
                <a:lumMod val="100000"/>
                <a:shade val="100000"/>
              </a:schemeClr>
            </a:gs>
            <a:gs pos="100000">
              <a:schemeClr val="accent3">
                <a:hueOff val="2019711"/>
                <a:satOff val="12180"/>
                <a:lumOff val="-73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63EC339-C6EA-4BAF-A5F2-7528F4620E41}">
      <dsp:nvSpPr>
        <dsp:cNvPr id="0" name=""/>
        <dsp:cNvSpPr/>
      </dsp:nvSpPr>
      <dsp:spPr>
        <a:xfrm>
          <a:off x="2819057" y="3182072"/>
          <a:ext cx="1807368" cy="180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Con la finalidad de poder aminorar el impacto que se está generando en el país</a:t>
          </a:r>
          <a:r>
            <a:rPr lang="es-EC" sz="1600" kern="1200"/>
            <a:t>, </a:t>
          </a:r>
          <a:endParaRPr lang="es-EC" sz="1600" kern="1200" dirty="0"/>
        </a:p>
      </dsp:txBody>
      <dsp:txXfrm>
        <a:off x="2819057" y="3182072"/>
        <a:ext cx="1807368" cy="1807368"/>
      </dsp:txXfrm>
    </dsp:sp>
    <dsp:sp modelId="{D5A5A9B4-15CD-4227-BD39-D6780E135F0F}">
      <dsp:nvSpPr>
        <dsp:cNvPr id="0" name=""/>
        <dsp:cNvSpPr/>
      </dsp:nvSpPr>
      <dsp:spPr>
        <a:xfrm>
          <a:off x="2705093" y="-2008"/>
          <a:ext cx="5105413" cy="5105413"/>
        </a:xfrm>
        <a:prstGeom prst="circularArrow">
          <a:avLst>
            <a:gd name="adj1" fmla="val 6903"/>
            <a:gd name="adj2" fmla="val 465442"/>
            <a:gd name="adj3" fmla="val 11349035"/>
            <a:gd name="adj4" fmla="val 9785523"/>
            <a:gd name="adj5" fmla="val 8054"/>
          </a:avLst>
        </a:prstGeom>
        <a:gradFill rotWithShape="0">
          <a:gsLst>
            <a:gs pos="0">
              <a:schemeClr val="accent3">
                <a:hueOff val="4039423"/>
                <a:satOff val="24360"/>
                <a:lumOff val="-14770"/>
                <a:alphaOff val="0"/>
                <a:satMod val="103000"/>
                <a:lumMod val="102000"/>
                <a:tint val="94000"/>
              </a:schemeClr>
            </a:gs>
            <a:gs pos="50000">
              <a:schemeClr val="accent3">
                <a:hueOff val="4039423"/>
                <a:satOff val="24360"/>
                <a:lumOff val="-14770"/>
                <a:alphaOff val="0"/>
                <a:satMod val="110000"/>
                <a:lumMod val="100000"/>
                <a:shade val="100000"/>
              </a:schemeClr>
            </a:gs>
            <a:gs pos="100000">
              <a:schemeClr val="accent3">
                <a:hueOff val="4039423"/>
                <a:satOff val="24360"/>
                <a:lumOff val="-14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0AFF39D-2A20-4A93-8544-FAA1A38BCDCD}">
      <dsp:nvSpPr>
        <dsp:cNvPr id="0" name=""/>
        <dsp:cNvSpPr/>
      </dsp:nvSpPr>
      <dsp:spPr>
        <a:xfrm>
          <a:off x="2819057" y="111956"/>
          <a:ext cx="1807368" cy="180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Analizar los factores que tienen mayor incidencia en las personas para recurrir a realizar estas actividades</a:t>
          </a:r>
        </a:p>
      </dsp:txBody>
      <dsp:txXfrm>
        <a:off x="2819057" y="111956"/>
        <a:ext cx="1807368" cy="1807368"/>
      </dsp:txXfrm>
    </dsp:sp>
    <dsp:sp modelId="{0F75195B-912A-4372-BAA0-6AFB23BC7B14}">
      <dsp:nvSpPr>
        <dsp:cNvPr id="0" name=""/>
        <dsp:cNvSpPr/>
      </dsp:nvSpPr>
      <dsp:spPr>
        <a:xfrm>
          <a:off x="2705093" y="-2008"/>
          <a:ext cx="5105413" cy="5105413"/>
        </a:xfrm>
        <a:prstGeom prst="circularArrow">
          <a:avLst>
            <a:gd name="adj1" fmla="val 6903"/>
            <a:gd name="adj2" fmla="val 465442"/>
            <a:gd name="adj3" fmla="val 16749035"/>
            <a:gd name="adj4" fmla="val 15185523"/>
            <a:gd name="adj5" fmla="val 8054"/>
          </a:avLst>
        </a:prstGeom>
        <a:gradFill rotWithShape="0">
          <a:gsLst>
            <a:gs pos="0">
              <a:schemeClr val="accent3">
                <a:hueOff val="6059134"/>
                <a:satOff val="36540"/>
                <a:lumOff val="-22155"/>
                <a:alphaOff val="0"/>
                <a:satMod val="103000"/>
                <a:lumMod val="102000"/>
                <a:tint val="94000"/>
              </a:schemeClr>
            </a:gs>
            <a:gs pos="50000">
              <a:schemeClr val="accent3">
                <a:hueOff val="6059134"/>
                <a:satOff val="36540"/>
                <a:lumOff val="-22155"/>
                <a:alphaOff val="0"/>
                <a:satMod val="110000"/>
                <a:lumMod val="100000"/>
                <a:shade val="100000"/>
              </a:schemeClr>
            </a:gs>
            <a:gs pos="100000">
              <a:schemeClr val="accent3">
                <a:hueOff val="6059134"/>
                <a:satOff val="36540"/>
                <a:lumOff val="-221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17302-19D8-4FE2-A016-3116DAE640E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77673-E167-4915-8CBF-4776FE64EBFA}">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Meta </a:t>
          </a:r>
          <a:r>
            <a:rPr lang="es-ES" sz="2400" b="1" kern="1200" dirty="0" smtClean="0">
              <a:latin typeface="Times New Roman" panose="02020603050405020304" pitchFamily="18" charset="0"/>
              <a:cs typeface="Times New Roman" panose="02020603050405020304" pitchFamily="18" charset="0"/>
            </a:rPr>
            <a:t>5</a:t>
          </a:r>
          <a:endParaRPr lang="es-ES" sz="2400" b="1" kern="1200" dirty="0" smtClean="0">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Trabajo conjunto de la población para concientizar y adoptar una convivencia pacífica en la comunidad </a:t>
          </a:r>
          <a:endParaRPr lang="es-ES" sz="2400" kern="1200" dirty="0">
            <a:latin typeface="Times New Roman" panose="02020603050405020304" pitchFamily="18" charset="0"/>
            <a:cs typeface="Times New Roman" panose="02020603050405020304" pitchFamily="18" charset="0"/>
          </a:endParaRPr>
        </a:p>
      </dsp:txBody>
      <dsp:txXfrm>
        <a:off x="0" y="0"/>
        <a:ext cx="2103120" cy="4351338"/>
      </dsp:txXfrm>
    </dsp:sp>
    <dsp:sp modelId="{0DF1F1D9-31D2-42B5-80EC-0DB9F808517C}">
      <dsp:nvSpPr>
        <dsp:cNvPr id="0" name=""/>
        <dsp:cNvSpPr/>
      </dsp:nvSpPr>
      <dsp:spPr>
        <a:xfrm>
          <a:off x="2260854" y="5115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C" sz="2400" i="1" kern="1200" dirty="0" smtClean="0">
              <a:latin typeface="Times New Roman" panose="02020603050405020304" pitchFamily="18" charset="0"/>
              <a:cs typeface="Times New Roman" panose="02020603050405020304" pitchFamily="18" charset="0"/>
            </a:rPr>
            <a:t>Pérdida de valores</a:t>
          </a:r>
          <a:endParaRPr lang="es-ES" sz="2400" i="1" kern="1200" dirty="0">
            <a:latin typeface="Times New Roman" panose="02020603050405020304" pitchFamily="18" charset="0"/>
            <a:cs typeface="Times New Roman" panose="02020603050405020304" pitchFamily="18" charset="0"/>
          </a:endParaRPr>
        </a:p>
      </dsp:txBody>
      <dsp:txXfrm>
        <a:off x="2260854" y="51151"/>
        <a:ext cx="8254746" cy="1023031"/>
      </dsp:txXfrm>
    </dsp:sp>
    <dsp:sp modelId="{0DD82F91-85BF-4BA7-9E05-8A4DE544ED45}">
      <dsp:nvSpPr>
        <dsp:cNvPr id="0" name=""/>
        <dsp:cNvSpPr/>
      </dsp:nvSpPr>
      <dsp:spPr>
        <a:xfrm>
          <a:off x="2103120" y="107418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E7CDB-DE19-4593-85AE-194A67980CC9}">
      <dsp:nvSpPr>
        <dsp:cNvPr id="0" name=""/>
        <dsp:cNvSpPr/>
      </dsp:nvSpPr>
      <dsp:spPr>
        <a:xfrm>
          <a:off x="2260854" y="103574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Realizar actividades de integración entre los moradores.</a:t>
          </a:r>
          <a:endParaRPr lang="es-ES" sz="2400" kern="1200" dirty="0">
            <a:latin typeface="Times New Roman" panose="02020603050405020304" pitchFamily="18" charset="0"/>
            <a:cs typeface="Times New Roman" panose="02020603050405020304" pitchFamily="18" charset="0"/>
          </a:endParaRPr>
        </a:p>
      </dsp:txBody>
      <dsp:txXfrm>
        <a:off x="2260854" y="1035748"/>
        <a:ext cx="8254746" cy="1023031"/>
      </dsp:txXfrm>
    </dsp:sp>
    <dsp:sp modelId="{9AEFEC20-5B09-49A8-BE35-DFFCE8EBCD0A}">
      <dsp:nvSpPr>
        <dsp:cNvPr id="0" name=""/>
        <dsp:cNvSpPr/>
      </dsp:nvSpPr>
      <dsp:spPr>
        <a:xfrm>
          <a:off x="2103120" y="214836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A7EFB6-809D-4398-8866-D944A3FE2780}">
      <dsp:nvSpPr>
        <dsp:cNvPr id="0" name=""/>
        <dsp:cNvSpPr/>
      </dsp:nvSpPr>
      <dsp:spPr>
        <a:xfrm>
          <a:off x="2260854" y="219951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Rescatar los lazos comunitarios y de buena vecindad</a:t>
          </a:r>
          <a:endParaRPr lang="es-ES" sz="2400" kern="1200" dirty="0">
            <a:latin typeface="Times New Roman" panose="02020603050405020304" pitchFamily="18" charset="0"/>
            <a:cs typeface="Times New Roman" panose="02020603050405020304" pitchFamily="18" charset="0"/>
          </a:endParaRPr>
        </a:p>
      </dsp:txBody>
      <dsp:txXfrm>
        <a:off x="2260854" y="2199518"/>
        <a:ext cx="8254746" cy="1023031"/>
      </dsp:txXfrm>
    </dsp:sp>
    <dsp:sp modelId="{69923E96-9194-426C-85FF-43FE60E9DEBE}">
      <dsp:nvSpPr>
        <dsp:cNvPr id="0" name=""/>
        <dsp:cNvSpPr/>
      </dsp:nvSpPr>
      <dsp:spPr>
        <a:xfrm>
          <a:off x="2103120" y="322255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58DBAF-ED8A-4C2C-A1A9-7BA9E7136B54}">
      <dsp:nvSpPr>
        <dsp:cNvPr id="0" name=""/>
        <dsp:cNvSpPr/>
      </dsp:nvSpPr>
      <dsp:spPr>
        <a:xfrm>
          <a:off x="2260854" y="327370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Creación de clubes para todas las edades</a:t>
          </a:r>
          <a:endParaRPr lang="es-ES" sz="2400" kern="1200" dirty="0">
            <a:latin typeface="Times New Roman" panose="02020603050405020304" pitchFamily="18" charset="0"/>
            <a:cs typeface="Times New Roman" panose="02020603050405020304" pitchFamily="18" charset="0"/>
          </a:endParaRPr>
        </a:p>
      </dsp:txBody>
      <dsp:txXfrm>
        <a:off x="2260854" y="3273701"/>
        <a:ext cx="8254746" cy="1023031"/>
      </dsp:txXfrm>
    </dsp:sp>
    <dsp:sp modelId="{D55B5BB7-D4AB-40DD-8956-4344FF935FDD}">
      <dsp:nvSpPr>
        <dsp:cNvPr id="0" name=""/>
        <dsp:cNvSpPr/>
      </dsp:nvSpPr>
      <dsp:spPr>
        <a:xfrm>
          <a:off x="2103120" y="429673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58BF1-CD3E-4F2E-BB55-AC45F9D33E9F}">
      <dsp:nvSpPr>
        <dsp:cNvPr id="0" name=""/>
        <dsp:cNvSpPr/>
      </dsp:nvSpPr>
      <dsp:spPr>
        <a:xfrm>
          <a:off x="0" y="19978"/>
          <a:ext cx="10399184" cy="631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buFont typeface="Symbol" panose="05050102010706020507" pitchFamily="18" charset="2"/>
            <a:buChar char=""/>
          </a:pPr>
          <a:r>
            <a:rPr lang="es-EC" sz="2700" kern="1200" dirty="0">
              <a:latin typeface="Times New Roman" panose="02020603050405020304" pitchFamily="18" charset="0"/>
              <a:cs typeface="Times New Roman" panose="02020603050405020304" pitchFamily="18" charset="0"/>
            </a:rPr>
            <a:t>Robo a personas</a:t>
          </a:r>
        </a:p>
      </dsp:txBody>
      <dsp:txXfrm>
        <a:off x="30842" y="50820"/>
        <a:ext cx="10337500" cy="570116"/>
      </dsp:txXfrm>
    </dsp:sp>
    <dsp:sp modelId="{7B66EB9A-E68C-4A0F-94BB-CFD40014EBCF}">
      <dsp:nvSpPr>
        <dsp:cNvPr id="0" name=""/>
        <dsp:cNvSpPr/>
      </dsp:nvSpPr>
      <dsp:spPr>
        <a:xfrm>
          <a:off x="0" y="729538"/>
          <a:ext cx="10399184" cy="631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buFont typeface="Symbol" panose="05050102010706020507" pitchFamily="18" charset="2"/>
            <a:buChar char=""/>
          </a:pPr>
          <a:r>
            <a:rPr lang="es-EC" sz="2700" kern="1200">
              <a:latin typeface="Times New Roman" panose="02020603050405020304" pitchFamily="18" charset="0"/>
              <a:cs typeface="Times New Roman" panose="02020603050405020304" pitchFamily="18" charset="0"/>
            </a:rPr>
            <a:t>Robo de bienes, accesorios y autopartes de vehículos</a:t>
          </a:r>
        </a:p>
      </dsp:txBody>
      <dsp:txXfrm>
        <a:off x="30842" y="760380"/>
        <a:ext cx="10337500" cy="570116"/>
      </dsp:txXfrm>
    </dsp:sp>
    <dsp:sp modelId="{3FC7E4FE-3BCD-44AC-9C62-04B701720979}">
      <dsp:nvSpPr>
        <dsp:cNvPr id="0" name=""/>
        <dsp:cNvSpPr/>
      </dsp:nvSpPr>
      <dsp:spPr>
        <a:xfrm>
          <a:off x="0" y="1439099"/>
          <a:ext cx="10399184" cy="631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buFont typeface="Symbol" panose="05050102010706020507" pitchFamily="18" charset="2"/>
            <a:buChar char=""/>
          </a:pPr>
          <a:r>
            <a:rPr lang="es-EC" sz="2700" kern="1200">
              <a:latin typeface="Times New Roman" panose="02020603050405020304" pitchFamily="18" charset="0"/>
              <a:cs typeface="Times New Roman" panose="02020603050405020304" pitchFamily="18" charset="0"/>
            </a:rPr>
            <a:t>Robo de motos</a:t>
          </a:r>
        </a:p>
      </dsp:txBody>
      <dsp:txXfrm>
        <a:off x="30842" y="1469941"/>
        <a:ext cx="10337500" cy="570116"/>
      </dsp:txXfrm>
    </dsp:sp>
    <dsp:sp modelId="{3772A397-5308-4A27-86F7-44EBEA66232C}">
      <dsp:nvSpPr>
        <dsp:cNvPr id="0" name=""/>
        <dsp:cNvSpPr/>
      </dsp:nvSpPr>
      <dsp:spPr>
        <a:xfrm>
          <a:off x="0" y="2148659"/>
          <a:ext cx="10399184" cy="631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buFont typeface="Symbol" panose="05050102010706020507" pitchFamily="18" charset="2"/>
            <a:buChar char=""/>
          </a:pPr>
          <a:r>
            <a:rPr lang="es-EC" sz="2700" kern="1200">
              <a:latin typeface="Times New Roman" panose="02020603050405020304" pitchFamily="18" charset="0"/>
              <a:cs typeface="Times New Roman" panose="02020603050405020304" pitchFamily="18" charset="0"/>
            </a:rPr>
            <a:t>Robo de carros</a:t>
          </a:r>
        </a:p>
      </dsp:txBody>
      <dsp:txXfrm>
        <a:off x="30842" y="2179501"/>
        <a:ext cx="10337500" cy="570116"/>
      </dsp:txXfrm>
    </dsp:sp>
    <dsp:sp modelId="{E04C09FA-165C-4951-A509-D01419FD3DA5}">
      <dsp:nvSpPr>
        <dsp:cNvPr id="0" name=""/>
        <dsp:cNvSpPr/>
      </dsp:nvSpPr>
      <dsp:spPr>
        <a:xfrm>
          <a:off x="0" y="2858219"/>
          <a:ext cx="10399184" cy="631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buFont typeface="Symbol" panose="05050102010706020507" pitchFamily="18" charset="2"/>
            <a:buChar char=""/>
          </a:pPr>
          <a:r>
            <a:rPr lang="es-EC" sz="2700" kern="1200">
              <a:latin typeface="Times New Roman" panose="02020603050405020304" pitchFamily="18" charset="0"/>
              <a:cs typeface="Times New Roman" panose="02020603050405020304" pitchFamily="18" charset="0"/>
            </a:rPr>
            <a:t>Robo a domicilio</a:t>
          </a:r>
        </a:p>
      </dsp:txBody>
      <dsp:txXfrm>
        <a:off x="30842" y="2889061"/>
        <a:ext cx="10337500" cy="570116"/>
      </dsp:txXfrm>
    </dsp:sp>
    <dsp:sp modelId="{E8F9A210-9220-4853-BA43-2A76C5F85F25}">
      <dsp:nvSpPr>
        <dsp:cNvPr id="0" name=""/>
        <dsp:cNvSpPr/>
      </dsp:nvSpPr>
      <dsp:spPr>
        <a:xfrm>
          <a:off x="0" y="3567779"/>
          <a:ext cx="10399184" cy="631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buFont typeface="Symbol" panose="05050102010706020507" pitchFamily="18" charset="2"/>
            <a:buChar char=""/>
          </a:pPr>
          <a:r>
            <a:rPr lang="es-EC" sz="2700" kern="1200">
              <a:latin typeface="Times New Roman" panose="02020603050405020304" pitchFamily="18" charset="0"/>
              <a:cs typeface="Times New Roman" panose="02020603050405020304" pitchFamily="18" charset="0"/>
            </a:rPr>
            <a:t>Robo a unidades económicas</a:t>
          </a:r>
        </a:p>
      </dsp:txBody>
      <dsp:txXfrm>
        <a:off x="30842" y="3598621"/>
        <a:ext cx="10337500" cy="570116"/>
      </dsp:txXfrm>
    </dsp:sp>
    <dsp:sp modelId="{AD620705-BA06-4E11-9A91-E776C855555F}">
      <dsp:nvSpPr>
        <dsp:cNvPr id="0" name=""/>
        <dsp:cNvSpPr/>
      </dsp:nvSpPr>
      <dsp:spPr>
        <a:xfrm>
          <a:off x="0" y="4277339"/>
          <a:ext cx="10399184" cy="631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buFont typeface="Symbol" panose="05050102010706020507" pitchFamily="18" charset="2"/>
            <a:buChar char=""/>
          </a:pPr>
          <a:r>
            <a:rPr lang="es-EC" sz="2700" kern="1200">
              <a:latin typeface="Times New Roman" panose="02020603050405020304" pitchFamily="18" charset="0"/>
              <a:cs typeface="Times New Roman" panose="02020603050405020304" pitchFamily="18" charset="0"/>
            </a:rPr>
            <a:t>Violaciones</a:t>
          </a:r>
        </a:p>
      </dsp:txBody>
      <dsp:txXfrm>
        <a:off x="30842" y="4308181"/>
        <a:ext cx="10337500" cy="570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36211-7DBC-47A0-8AD5-3B3B56F9B83E}">
      <dsp:nvSpPr>
        <dsp:cNvPr id="0" name=""/>
        <dsp:cNvSpPr/>
      </dsp:nvSpPr>
      <dsp:spPr>
        <a:xfrm>
          <a:off x="2412" y="620678"/>
          <a:ext cx="871026" cy="87102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73B14D-57C6-4251-8F18-5E092AD61E42}">
      <dsp:nvSpPr>
        <dsp:cNvPr id="0" name=""/>
        <dsp:cNvSpPr/>
      </dsp:nvSpPr>
      <dsp:spPr>
        <a:xfrm>
          <a:off x="89515" y="707780"/>
          <a:ext cx="696821" cy="696821"/>
        </a:xfrm>
        <a:prstGeom prst="pie">
          <a:avLst>
            <a:gd name="adj1" fmla="val 126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8D191-2B89-44C4-93F2-7BE63F394DC1}">
      <dsp:nvSpPr>
        <dsp:cNvPr id="0" name=""/>
        <dsp:cNvSpPr/>
      </dsp:nvSpPr>
      <dsp:spPr>
        <a:xfrm rot="16200000">
          <a:off x="-999267" y="2580487"/>
          <a:ext cx="2525976" cy="52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733550">
            <a:lnSpc>
              <a:spcPct val="90000"/>
            </a:lnSpc>
            <a:spcBef>
              <a:spcPct val="0"/>
            </a:spcBef>
            <a:spcAft>
              <a:spcPct val="35000"/>
            </a:spcAft>
          </a:pPr>
          <a:r>
            <a:rPr lang="es-ES" sz="3900" kern="1200" dirty="0" smtClean="0">
              <a:latin typeface="Times New Roman" panose="02020603050405020304" pitchFamily="18" charset="0"/>
              <a:cs typeface="Times New Roman" panose="02020603050405020304" pitchFamily="18" charset="0"/>
            </a:rPr>
            <a:t>Quito</a:t>
          </a:r>
          <a:endParaRPr lang="es-ES" sz="3900" kern="1200" dirty="0">
            <a:latin typeface="Times New Roman" panose="02020603050405020304" pitchFamily="18" charset="0"/>
            <a:cs typeface="Times New Roman" panose="02020603050405020304" pitchFamily="18" charset="0"/>
          </a:endParaRPr>
        </a:p>
      </dsp:txBody>
      <dsp:txXfrm>
        <a:off x="-999267" y="2580487"/>
        <a:ext cx="2525976" cy="522615"/>
      </dsp:txXfrm>
    </dsp:sp>
    <dsp:sp modelId="{33ABB2C1-61A4-4DC5-815C-6DA8A467A7F6}">
      <dsp:nvSpPr>
        <dsp:cNvPr id="0" name=""/>
        <dsp:cNvSpPr/>
      </dsp:nvSpPr>
      <dsp:spPr>
        <a:xfrm>
          <a:off x="612131" y="620678"/>
          <a:ext cx="1742052" cy="348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En 2019 aumentaron los asaltos en la capital en los meses de enero y febrero en 5,59% comparación al año 2018</a:t>
          </a:r>
          <a:endParaRPr lang="es-ES" sz="2400" kern="1200" dirty="0">
            <a:latin typeface="Times New Roman" panose="02020603050405020304" pitchFamily="18" charset="0"/>
            <a:cs typeface="Times New Roman" panose="02020603050405020304" pitchFamily="18" charset="0"/>
          </a:endParaRPr>
        </a:p>
      </dsp:txBody>
      <dsp:txXfrm>
        <a:off x="612131" y="620678"/>
        <a:ext cx="1742052" cy="3484105"/>
      </dsp:txXfrm>
    </dsp:sp>
    <dsp:sp modelId="{DEB7217C-C345-4050-8CD6-5F0A95FCC263}">
      <dsp:nvSpPr>
        <dsp:cNvPr id="0" name=""/>
        <dsp:cNvSpPr/>
      </dsp:nvSpPr>
      <dsp:spPr>
        <a:xfrm>
          <a:off x="2590208" y="620678"/>
          <a:ext cx="871026" cy="87102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2FA25-AFF1-443E-8AA5-622C369C5161}">
      <dsp:nvSpPr>
        <dsp:cNvPr id="0" name=""/>
        <dsp:cNvSpPr/>
      </dsp:nvSpPr>
      <dsp:spPr>
        <a:xfrm>
          <a:off x="2677311" y="707780"/>
          <a:ext cx="696821" cy="696821"/>
        </a:xfrm>
        <a:prstGeom prst="pie">
          <a:avLst>
            <a:gd name="adj1" fmla="val 9000000"/>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8D6E9-95B0-4E7D-B5BE-D3AEA61DBC87}">
      <dsp:nvSpPr>
        <dsp:cNvPr id="0" name=""/>
        <dsp:cNvSpPr/>
      </dsp:nvSpPr>
      <dsp:spPr>
        <a:xfrm rot="16200000">
          <a:off x="1588528" y="2580487"/>
          <a:ext cx="2525976" cy="52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733550">
            <a:lnSpc>
              <a:spcPct val="90000"/>
            </a:lnSpc>
            <a:spcBef>
              <a:spcPct val="0"/>
            </a:spcBef>
            <a:spcAft>
              <a:spcPct val="35000"/>
            </a:spcAft>
          </a:pPr>
          <a:r>
            <a:rPr lang="es-ES" sz="3900" kern="1200" dirty="0" smtClean="0">
              <a:latin typeface="Times New Roman" panose="02020603050405020304" pitchFamily="18" charset="0"/>
              <a:cs typeface="Times New Roman" panose="02020603050405020304" pitchFamily="18" charset="0"/>
            </a:rPr>
            <a:t>Guayaquil</a:t>
          </a:r>
          <a:endParaRPr lang="es-ES" sz="3900" kern="1200" dirty="0">
            <a:latin typeface="Times New Roman" panose="02020603050405020304" pitchFamily="18" charset="0"/>
            <a:cs typeface="Times New Roman" panose="02020603050405020304" pitchFamily="18" charset="0"/>
          </a:endParaRPr>
        </a:p>
      </dsp:txBody>
      <dsp:txXfrm>
        <a:off x="1588528" y="2580487"/>
        <a:ext cx="2525976" cy="522615"/>
      </dsp:txXfrm>
    </dsp:sp>
    <dsp:sp modelId="{F1115DE5-C12A-434E-80F2-C51BF3687DDC}">
      <dsp:nvSpPr>
        <dsp:cNvPr id="0" name=""/>
        <dsp:cNvSpPr/>
      </dsp:nvSpPr>
      <dsp:spPr>
        <a:xfrm>
          <a:off x="3199926" y="620678"/>
          <a:ext cx="1742052" cy="348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El robo a personas se presentaron 15.477 casos, en el año anterior se registraron 14.313</a:t>
          </a:r>
          <a:endParaRPr lang="es-ES" sz="2400" kern="1200" dirty="0">
            <a:latin typeface="Times New Roman" panose="02020603050405020304" pitchFamily="18" charset="0"/>
            <a:cs typeface="Times New Roman" panose="02020603050405020304" pitchFamily="18" charset="0"/>
          </a:endParaRPr>
        </a:p>
      </dsp:txBody>
      <dsp:txXfrm>
        <a:off x="3199926" y="620678"/>
        <a:ext cx="1742052" cy="3484105"/>
      </dsp:txXfrm>
    </dsp:sp>
    <dsp:sp modelId="{06702DE2-A78C-4CD0-BFA2-D9A2C8AF6432}">
      <dsp:nvSpPr>
        <dsp:cNvPr id="0" name=""/>
        <dsp:cNvSpPr/>
      </dsp:nvSpPr>
      <dsp:spPr>
        <a:xfrm>
          <a:off x="5178004" y="620678"/>
          <a:ext cx="871026" cy="87102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42FDB-4F09-4685-80E4-B7555E9D8A6A}">
      <dsp:nvSpPr>
        <dsp:cNvPr id="0" name=""/>
        <dsp:cNvSpPr/>
      </dsp:nvSpPr>
      <dsp:spPr>
        <a:xfrm>
          <a:off x="5265106" y="707780"/>
          <a:ext cx="696821" cy="696821"/>
        </a:xfrm>
        <a:prstGeom prst="pie">
          <a:avLst>
            <a:gd name="adj1" fmla="val 54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98CC0A-E38C-4386-B4DA-0825793E84B1}">
      <dsp:nvSpPr>
        <dsp:cNvPr id="0" name=""/>
        <dsp:cNvSpPr/>
      </dsp:nvSpPr>
      <dsp:spPr>
        <a:xfrm rot="16200000">
          <a:off x="4176323" y="2580487"/>
          <a:ext cx="2525976" cy="52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733550">
            <a:lnSpc>
              <a:spcPct val="90000"/>
            </a:lnSpc>
            <a:spcBef>
              <a:spcPct val="0"/>
            </a:spcBef>
            <a:spcAft>
              <a:spcPct val="35000"/>
            </a:spcAft>
          </a:pPr>
          <a:r>
            <a:rPr lang="es-ES" sz="3900" kern="1200" dirty="0" smtClean="0">
              <a:latin typeface="Times New Roman" panose="02020603050405020304" pitchFamily="18" charset="0"/>
              <a:cs typeface="Times New Roman" panose="02020603050405020304" pitchFamily="18" charset="0"/>
            </a:rPr>
            <a:t>Cuenca</a:t>
          </a:r>
          <a:endParaRPr lang="es-ES" sz="3900" kern="1200" dirty="0">
            <a:latin typeface="Times New Roman" panose="02020603050405020304" pitchFamily="18" charset="0"/>
            <a:cs typeface="Times New Roman" panose="02020603050405020304" pitchFamily="18" charset="0"/>
          </a:endParaRPr>
        </a:p>
      </dsp:txBody>
      <dsp:txXfrm>
        <a:off x="4176323" y="2580487"/>
        <a:ext cx="2525976" cy="522615"/>
      </dsp:txXfrm>
    </dsp:sp>
    <dsp:sp modelId="{C661A9B0-8E13-4288-A630-9101DCBD4BA6}">
      <dsp:nvSpPr>
        <dsp:cNvPr id="0" name=""/>
        <dsp:cNvSpPr/>
      </dsp:nvSpPr>
      <dsp:spPr>
        <a:xfrm>
          <a:off x="5787722" y="620678"/>
          <a:ext cx="1742052" cy="348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Las autoridades encargadas coinciden que la inseguridad se originó por causa de la migración nacional y extranjera </a:t>
          </a:r>
          <a:endParaRPr lang="es-ES" sz="2400" kern="1200" dirty="0">
            <a:latin typeface="Times New Roman" panose="02020603050405020304" pitchFamily="18" charset="0"/>
            <a:cs typeface="Times New Roman" panose="02020603050405020304" pitchFamily="18" charset="0"/>
          </a:endParaRPr>
        </a:p>
      </dsp:txBody>
      <dsp:txXfrm>
        <a:off x="5787722" y="620678"/>
        <a:ext cx="1742052" cy="3484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C5954-CE16-4663-8F29-87352165F527}">
      <dsp:nvSpPr>
        <dsp:cNvPr id="0" name=""/>
        <dsp:cNvSpPr/>
      </dsp:nvSpPr>
      <dsp:spPr>
        <a:xfrm>
          <a:off x="6" y="318579"/>
          <a:ext cx="9001112" cy="1434411"/>
        </a:xfrm>
        <a:prstGeom prst="roundRect">
          <a:avLst>
            <a:gd name="adj" fmla="val 1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100000"/>
            </a:lnSpc>
            <a:spcBef>
              <a:spcPct val="0"/>
            </a:spcBef>
            <a:spcAft>
              <a:spcPct val="35000"/>
            </a:spcAft>
          </a:pPr>
          <a:r>
            <a:rPr lang="es-ES" sz="2800" b="1" kern="1200" dirty="0">
              <a:latin typeface="Times New Roman" panose="02020603050405020304" pitchFamily="18" charset="0"/>
              <a:ea typeface="+mn-ea"/>
              <a:cs typeface="Times New Roman" panose="02020603050405020304" pitchFamily="18" charset="0"/>
            </a:rPr>
            <a:t>Análisis espacial de la distribución de la delincuencia en las parroquias urbanas del Distrito Metropolitano de Quito en los años 2009, 2010 y 2011</a:t>
          </a:r>
          <a:endParaRPr lang="es-EC" sz="2800" b="1" kern="1200" dirty="0">
            <a:latin typeface="Times New Roman" panose="02020603050405020304" pitchFamily="18" charset="0"/>
            <a:ea typeface="+mn-ea"/>
            <a:cs typeface="Times New Roman" panose="02020603050405020304" pitchFamily="18" charset="0"/>
          </a:endParaRPr>
        </a:p>
      </dsp:txBody>
      <dsp:txXfrm>
        <a:off x="42018" y="360591"/>
        <a:ext cx="8917088" cy="1350387"/>
      </dsp:txXfrm>
    </dsp:sp>
    <dsp:sp modelId="{E09B94A4-E39C-48AD-B565-C1E9A0B571A2}">
      <dsp:nvSpPr>
        <dsp:cNvPr id="0" name=""/>
        <dsp:cNvSpPr/>
      </dsp:nvSpPr>
      <dsp:spPr>
        <a:xfrm>
          <a:off x="424075" y="1961889"/>
          <a:ext cx="567054" cy="692451"/>
        </a:xfrm>
        <a:prstGeom prst="roundRect">
          <a:avLst>
            <a:gd name="adj" fmla="val 16670"/>
          </a:avLst>
        </a:prstGeom>
        <a:blipFill rotWithShape="1">
          <a:blip xmlns:r="http://schemas.openxmlformats.org/officeDocument/2006/relationships" r:embed="rId1">
            <a:duotone>
              <a:prstClr val="black"/>
              <a:schemeClr val="accent5">
                <a:tint val="45000"/>
                <a:satMod val="400000"/>
              </a:schemeClr>
            </a:duotone>
            <a:extLst>
              <a:ext uri="{BEBA8EAE-BF5A-486C-A8C5-ECC9F3942E4B}">
                <a14:imgProps xmlns:a14="http://schemas.microsoft.com/office/drawing/2010/main">
                  <a14:imgLayer r:embed="rId2">
                    <a14:imgEffect>
                      <a14:sharpenSoften amount="50000"/>
                    </a14:imgEffect>
                    <a14:imgEffect>
                      <a14:saturation sat="400000"/>
                    </a14:imgEffect>
                  </a14:imgLayer>
                </a14:imgProps>
              </a:ext>
            </a:extLst>
          </a:blip>
          <a:srcRect/>
          <a:stretch>
            <a:fillRect t="-12000" b="-12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E5C4FFE-DAA8-498D-9A0A-3B032164F090}">
      <dsp:nvSpPr>
        <dsp:cNvPr id="0" name=""/>
        <dsp:cNvSpPr/>
      </dsp:nvSpPr>
      <dsp:spPr>
        <a:xfrm>
          <a:off x="1047479" y="1921130"/>
          <a:ext cx="7529569" cy="672234"/>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Cualitativo </a:t>
          </a:r>
        </a:p>
      </dsp:txBody>
      <dsp:txXfrm>
        <a:off x="1080301" y="1953952"/>
        <a:ext cx="7463925" cy="606590"/>
      </dsp:txXfrm>
    </dsp:sp>
    <dsp:sp modelId="{0A6F2F41-538D-42E2-81A5-7750E06AAD35}">
      <dsp:nvSpPr>
        <dsp:cNvPr id="0" name=""/>
        <dsp:cNvSpPr/>
      </dsp:nvSpPr>
      <dsp:spPr>
        <a:xfrm>
          <a:off x="433852" y="3218923"/>
          <a:ext cx="567054" cy="1160546"/>
        </a:xfrm>
        <a:prstGeom prst="roundRect">
          <a:avLst>
            <a:gd name="adj" fmla="val 16670"/>
          </a:avLst>
        </a:prstGeom>
        <a:blipFill rotWithShape="1">
          <a:blip xmlns:r="http://schemas.openxmlformats.org/officeDocument/2006/relationships"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a:stretch>
            <a:fillRect t="-13000" b="-13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E0753FC-693F-44EF-BADB-AD2306EE30AF}">
      <dsp:nvSpPr>
        <dsp:cNvPr id="0" name=""/>
        <dsp:cNvSpPr/>
      </dsp:nvSpPr>
      <dsp:spPr>
        <a:xfrm>
          <a:off x="1067033" y="2783498"/>
          <a:ext cx="7510015" cy="2031396"/>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ea typeface="+mn-ea"/>
              <a:cs typeface="Times New Roman" panose="02020603050405020304" pitchFamily="18" charset="0"/>
            </a:rPr>
            <a:t>Cada delito que se analizó tienen su propio comportamiento y distribución geográfica</a:t>
          </a:r>
          <a:endParaRPr lang="es-EC" sz="2400" kern="1200" dirty="0">
            <a:latin typeface="Times New Roman" panose="02020603050405020304" pitchFamily="18" charset="0"/>
            <a:ea typeface="+mn-ea"/>
            <a:cs typeface="Times New Roman" panose="02020603050405020304" pitchFamily="18" charset="0"/>
          </a:endParaRPr>
        </a:p>
      </dsp:txBody>
      <dsp:txXfrm>
        <a:off x="1166215" y="2882680"/>
        <a:ext cx="7311651" cy="1833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C5954-CE16-4663-8F29-87352165F527}">
      <dsp:nvSpPr>
        <dsp:cNvPr id="0" name=""/>
        <dsp:cNvSpPr/>
      </dsp:nvSpPr>
      <dsp:spPr>
        <a:xfrm>
          <a:off x="6" y="318579"/>
          <a:ext cx="9001112" cy="1434411"/>
        </a:xfrm>
        <a:prstGeom prst="roundRect">
          <a:avLst>
            <a:gd name="adj" fmla="val 1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100000"/>
            </a:lnSpc>
            <a:spcBef>
              <a:spcPct val="0"/>
            </a:spcBef>
            <a:spcAft>
              <a:spcPct val="35000"/>
            </a:spcAft>
          </a:pPr>
          <a:r>
            <a:rPr lang="es-ES" sz="2800" b="1" kern="1200" dirty="0">
              <a:latin typeface="Times New Roman" panose="02020603050405020304" pitchFamily="18" charset="0"/>
              <a:ea typeface="+mn-ea"/>
              <a:cs typeface="Times New Roman" panose="02020603050405020304" pitchFamily="18" charset="0"/>
            </a:rPr>
            <a:t>Ecuador: entre la seguridad y la inconstitucionalidad</a:t>
          </a:r>
          <a:endParaRPr lang="es-EC" sz="2800" b="1" kern="1200" dirty="0">
            <a:latin typeface="Times New Roman" panose="02020603050405020304" pitchFamily="18" charset="0"/>
            <a:ea typeface="+mn-ea"/>
            <a:cs typeface="Times New Roman" panose="02020603050405020304" pitchFamily="18" charset="0"/>
          </a:endParaRPr>
        </a:p>
      </dsp:txBody>
      <dsp:txXfrm>
        <a:off x="42018" y="360591"/>
        <a:ext cx="8917088" cy="1350387"/>
      </dsp:txXfrm>
    </dsp:sp>
    <dsp:sp modelId="{E09B94A4-E39C-48AD-B565-C1E9A0B571A2}">
      <dsp:nvSpPr>
        <dsp:cNvPr id="0" name=""/>
        <dsp:cNvSpPr/>
      </dsp:nvSpPr>
      <dsp:spPr>
        <a:xfrm>
          <a:off x="424075" y="1961889"/>
          <a:ext cx="567054" cy="692451"/>
        </a:xfrm>
        <a:prstGeom prst="roundRect">
          <a:avLst>
            <a:gd name="adj" fmla="val 16670"/>
          </a:avLst>
        </a:prstGeom>
        <a:blipFill rotWithShape="1">
          <a:blip xmlns:r="http://schemas.openxmlformats.org/officeDocument/2006/relationships" r:embed="rId1">
            <a:duotone>
              <a:prstClr val="black"/>
              <a:schemeClr val="accent5">
                <a:tint val="45000"/>
                <a:satMod val="400000"/>
              </a:schemeClr>
            </a:duotone>
            <a:extLst>
              <a:ext uri="{BEBA8EAE-BF5A-486C-A8C5-ECC9F3942E4B}">
                <a14:imgProps xmlns:a14="http://schemas.microsoft.com/office/drawing/2010/main">
                  <a14:imgLayer r:embed="rId2">
                    <a14:imgEffect>
                      <a14:sharpenSoften amount="50000"/>
                    </a14:imgEffect>
                    <a14:imgEffect>
                      <a14:saturation sat="400000"/>
                    </a14:imgEffect>
                  </a14:imgLayer>
                </a14:imgProps>
              </a:ext>
            </a:extLst>
          </a:blip>
          <a:srcRect/>
          <a:stretch>
            <a:fillRect t="-12000" b="-12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E5C4FFE-DAA8-498D-9A0A-3B032164F090}">
      <dsp:nvSpPr>
        <dsp:cNvPr id="0" name=""/>
        <dsp:cNvSpPr/>
      </dsp:nvSpPr>
      <dsp:spPr>
        <a:xfrm>
          <a:off x="1047479" y="1921130"/>
          <a:ext cx="7529569" cy="672234"/>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Cualitativo </a:t>
          </a:r>
        </a:p>
      </dsp:txBody>
      <dsp:txXfrm>
        <a:off x="1080301" y="1953952"/>
        <a:ext cx="7463925" cy="606590"/>
      </dsp:txXfrm>
    </dsp:sp>
    <dsp:sp modelId="{0A6F2F41-538D-42E2-81A5-7750E06AAD35}">
      <dsp:nvSpPr>
        <dsp:cNvPr id="0" name=""/>
        <dsp:cNvSpPr/>
      </dsp:nvSpPr>
      <dsp:spPr>
        <a:xfrm>
          <a:off x="433852" y="3218923"/>
          <a:ext cx="567054" cy="1160546"/>
        </a:xfrm>
        <a:prstGeom prst="roundRect">
          <a:avLst>
            <a:gd name="adj" fmla="val 16670"/>
          </a:avLst>
        </a:prstGeom>
        <a:blipFill rotWithShape="1">
          <a:blip xmlns:r="http://schemas.openxmlformats.org/officeDocument/2006/relationships"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a:stretch>
            <a:fillRect t="-13000" b="-13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E0753FC-693F-44EF-BADB-AD2306EE30AF}">
      <dsp:nvSpPr>
        <dsp:cNvPr id="0" name=""/>
        <dsp:cNvSpPr/>
      </dsp:nvSpPr>
      <dsp:spPr>
        <a:xfrm>
          <a:off x="1067033" y="2783498"/>
          <a:ext cx="7510015" cy="2031396"/>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ea typeface="+mn-ea"/>
              <a:cs typeface="Times New Roman" panose="02020603050405020304" pitchFamily="18" charset="0"/>
            </a:rPr>
            <a:t>Las Fuerzas Armadas del Ecuador no deben ser empleadas en el control de la delincuencia común en las calles de las ciudades debido a que, mientras están ocupadas en esas tareas, descuidan sus funciones específicas en el control de las fronteras del país</a:t>
          </a:r>
          <a:endParaRPr lang="es-EC" sz="2400" kern="1200" dirty="0">
            <a:latin typeface="Times New Roman" panose="02020603050405020304" pitchFamily="18" charset="0"/>
            <a:ea typeface="+mn-ea"/>
            <a:cs typeface="Times New Roman" panose="02020603050405020304" pitchFamily="18" charset="0"/>
          </a:endParaRPr>
        </a:p>
      </dsp:txBody>
      <dsp:txXfrm>
        <a:off x="1166215" y="2882680"/>
        <a:ext cx="7311651" cy="18330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C5954-CE16-4663-8F29-87352165F527}">
      <dsp:nvSpPr>
        <dsp:cNvPr id="0" name=""/>
        <dsp:cNvSpPr/>
      </dsp:nvSpPr>
      <dsp:spPr>
        <a:xfrm>
          <a:off x="6" y="318579"/>
          <a:ext cx="9001112" cy="1434411"/>
        </a:xfrm>
        <a:prstGeom prst="roundRect">
          <a:avLst>
            <a:gd name="adj" fmla="val 1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100000"/>
            </a:lnSpc>
            <a:spcBef>
              <a:spcPct val="0"/>
            </a:spcBef>
            <a:spcAft>
              <a:spcPct val="35000"/>
            </a:spcAft>
          </a:pPr>
          <a:r>
            <a:rPr lang="es-ES" sz="2800" b="1" kern="1200" dirty="0">
              <a:latin typeface="Times New Roman" panose="02020603050405020304" pitchFamily="18" charset="0"/>
              <a:ea typeface="+mn-ea"/>
              <a:cs typeface="Times New Roman" panose="02020603050405020304" pitchFamily="18" charset="0"/>
            </a:rPr>
            <a:t>Costos de la violencia en el Distrito Metropolitano de Quito</a:t>
          </a:r>
          <a:endParaRPr lang="es-EC" sz="2800" b="1" kern="1200" dirty="0">
            <a:latin typeface="Times New Roman" panose="02020603050405020304" pitchFamily="18" charset="0"/>
            <a:ea typeface="+mn-ea"/>
            <a:cs typeface="Times New Roman" panose="02020603050405020304" pitchFamily="18" charset="0"/>
          </a:endParaRPr>
        </a:p>
      </dsp:txBody>
      <dsp:txXfrm>
        <a:off x="42018" y="360591"/>
        <a:ext cx="8917088" cy="1350387"/>
      </dsp:txXfrm>
    </dsp:sp>
    <dsp:sp modelId="{E09B94A4-E39C-48AD-B565-C1E9A0B571A2}">
      <dsp:nvSpPr>
        <dsp:cNvPr id="0" name=""/>
        <dsp:cNvSpPr/>
      </dsp:nvSpPr>
      <dsp:spPr>
        <a:xfrm>
          <a:off x="424075" y="1961889"/>
          <a:ext cx="567054" cy="692451"/>
        </a:xfrm>
        <a:prstGeom prst="roundRect">
          <a:avLst>
            <a:gd name="adj" fmla="val 16670"/>
          </a:avLst>
        </a:prstGeom>
        <a:blipFill rotWithShape="1">
          <a:blip xmlns:r="http://schemas.openxmlformats.org/officeDocument/2006/relationships" r:embed="rId1">
            <a:duotone>
              <a:prstClr val="black"/>
              <a:schemeClr val="accent5">
                <a:tint val="45000"/>
                <a:satMod val="400000"/>
              </a:schemeClr>
            </a:duotone>
            <a:extLst>
              <a:ext uri="{BEBA8EAE-BF5A-486C-A8C5-ECC9F3942E4B}">
                <a14:imgProps xmlns:a14="http://schemas.microsoft.com/office/drawing/2010/main">
                  <a14:imgLayer r:embed="rId2">
                    <a14:imgEffect>
                      <a14:sharpenSoften amount="50000"/>
                    </a14:imgEffect>
                    <a14:imgEffect>
                      <a14:saturation sat="400000"/>
                    </a14:imgEffect>
                  </a14:imgLayer>
                </a14:imgProps>
              </a:ext>
            </a:extLst>
          </a:blip>
          <a:srcRect/>
          <a:stretch>
            <a:fillRect t="-12000" b="-12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E5C4FFE-DAA8-498D-9A0A-3B032164F090}">
      <dsp:nvSpPr>
        <dsp:cNvPr id="0" name=""/>
        <dsp:cNvSpPr/>
      </dsp:nvSpPr>
      <dsp:spPr>
        <a:xfrm>
          <a:off x="1047479" y="1921130"/>
          <a:ext cx="7529569" cy="672234"/>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Cuantitativo </a:t>
          </a:r>
        </a:p>
      </dsp:txBody>
      <dsp:txXfrm>
        <a:off x="1080301" y="1953952"/>
        <a:ext cx="7463925" cy="606590"/>
      </dsp:txXfrm>
    </dsp:sp>
    <dsp:sp modelId="{0A6F2F41-538D-42E2-81A5-7750E06AAD35}">
      <dsp:nvSpPr>
        <dsp:cNvPr id="0" name=""/>
        <dsp:cNvSpPr/>
      </dsp:nvSpPr>
      <dsp:spPr>
        <a:xfrm>
          <a:off x="433852" y="3218923"/>
          <a:ext cx="567054" cy="1160546"/>
        </a:xfrm>
        <a:prstGeom prst="roundRect">
          <a:avLst>
            <a:gd name="adj" fmla="val 16670"/>
          </a:avLst>
        </a:prstGeom>
        <a:blipFill rotWithShape="1">
          <a:blip xmlns:r="http://schemas.openxmlformats.org/officeDocument/2006/relationships"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a:stretch>
            <a:fillRect t="-13000" b="-13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E0753FC-693F-44EF-BADB-AD2306EE30AF}">
      <dsp:nvSpPr>
        <dsp:cNvPr id="0" name=""/>
        <dsp:cNvSpPr/>
      </dsp:nvSpPr>
      <dsp:spPr>
        <a:xfrm>
          <a:off x="1067033" y="2783498"/>
          <a:ext cx="7510015" cy="2031396"/>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ea typeface="+mn-ea"/>
              <a:cs typeface="Times New Roman" panose="02020603050405020304" pitchFamily="18" charset="0"/>
            </a:rPr>
            <a:t>Las pérdidas en montos monetarios ponen de manifiesto un costo que extiende su factura a la sociedad y que la solventan todos los estratos sociales de formas y porcentajes distintos</a:t>
          </a:r>
          <a:endParaRPr lang="es-EC" sz="2400" kern="1200" dirty="0">
            <a:latin typeface="Times New Roman" panose="02020603050405020304" pitchFamily="18" charset="0"/>
            <a:ea typeface="+mn-ea"/>
            <a:cs typeface="Times New Roman" panose="02020603050405020304" pitchFamily="18" charset="0"/>
          </a:endParaRPr>
        </a:p>
      </dsp:txBody>
      <dsp:txXfrm>
        <a:off x="1166215" y="2882680"/>
        <a:ext cx="7311651" cy="18330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C5954-CE16-4663-8F29-87352165F527}">
      <dsp:nvSpPr>
        <dsp:cNvPr id="0" name=""/>
        <dsp:cNvSpPr/>
      </dsp:nvSpPr>
      <dsp:spPr>
        <a:xfrm>
          <a:off x="6" y="318579"/>
          <a:ext cx="9001112" cy="1434411"/>
        </a:xfrm>
        <a:prstGeom prst="roundRect">
          <a:avLst>
            <a:gd name="adj" fmla="val 1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100000"/>
            </a:lnSpc>
            <a:spcBef>
              <a:spcPct val="0"/>
            </a:spcBef>
            <a:spcAft>
              <a:spcPct val="35000"/>
            </a:spcAft>
          </a:pPr>
          <a:r>
            <a:rPr lang="es-ES" sz="2800" b="1" kern="1200" dirty="0">
              <a:latin typeface="Times New Roman" panose="02020603050405020304" pitchFamily="18" charset="0"/>
              <a:ea typeface="+mn-ea"/>
              <a:cs typeface="Times New Roman" panose="02020603050405020304" pitchFamily="18" charset="0"/>
            </a:rPr>
            <a:t>Impacto de la violencia e inseguridad en la competitividad de los estados mexicanos</a:t>
          </a:r>
          <a:endParaRPr lang="es-EC" sz="2800" b="1" kern="1200" dirty="0">
            <a:latin typeface="Times New Roman" panose="02020603050405020304" pitchFamily="18" charset="0"/>
            <a:ea typeface="+mn-ea"/>
            <a:cs typeface="Times New Roman" panose="02020603050405020304" pitchFamily="18" charset="0"/>
          </a:endParaRPr>
        </a:p>
      </dsp:txBody>
      <dsp:txXfrm>
        <a:off x="42018" y="360591"/>
        <a:ext cx="8917088" cy="1350387"/>
      </dsp:txXfrm>
    </dsp:sp>
    <dsp:sp modelId="{E09B94A4-E39C-48AD-B565-C1E9A0B571A2}">
      <dsp:nvSpPr>
        <dsp:cNvPr id="0" name=""/>
        <dsp:cNvSpPr/>
      </dsp:nvSpPr>
      <dsp:spPr>
        <a:xfrm>
          <a:off x="424075" y="1961889"/>
          <a:ext cx="567054" cy="692451"/>
        </a:xfrm>
        <a:prstGeom prst="roundRect">
          <a:avLst>
            <a:gd name="adj" fmla="val 16670"/>
          </a:avLst>
        </a:prstGeom>
        <a:blipFill rotWithShape="1">
          <a:blip xmlns:r="http://schemas.openxmlformats.org/officeDocument/2006/relationships" r:embed="rId1">
            <a:duotone>
              <a:prstClr val="black"/>
              <a:schemeClr val="accent5">
                <a:tint val="45000"/>
                <a:satMod val="400000"/>
              </a:schemeClr>
            </a:duotone>
            <a:extLst>
              <a:ext uri="{BEBA8EAE-BF5A-486C-A8C5-ECC9F3942E4B}">
                <a14:imgProps xmlns:a14="http://schemas.microsoft.com/office/drawing/2010/main">
                  <a14:imgLayer r:embed="rId2">
                    <a14:imgEffect>
                      <a14:sharpenSoften amount="50000"/>
                    </a14:imgEffect>
                    <a14:imgEffect>
                      <a14:saturation sat="400000"/>
                    </a14:imgEffect>
                  </a14:imgLayer>
                </a14:imgProps>
              </a:ext>
            </a:extLst>
          </a:blip>
          <a:srcRect/>
          <a:stretch>
            <a:fillRect t="-12000" b="-12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E5C4FFE-DAA8-498D-9A0A-3B032164F090}">
      <dsp:nvSpPr>
        <dsp:cNvPr id="0" name=""/>
        <dsp:cNvSpPr/>
      </dsp:nvSpPr>
      <dsp:spPr>
        <a:xfrm>
          <a:off x="1047479" y="1921130"/>
          <a:ext cx="7529569" cy="672234"/>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Cuantitativo </a:t>
          </a:r>
        </a:p>
      </dsp:txBody>
      <dsp:txXfrm>
        <a:off x="1080301" y="1953952"/>
        <a:ext cx="7463925" cy="606590"/>
      </dsp:txXfrm>
    </dsp:sp>
    <dsp:sp modelId="{0A6F2F41-538D-42E2-81A5-7750E06AAD35}">
      <dsp:nvSpPr>
        <dsp:cNvPr id="0" name=""/>
        <dsp:cNvSpPr/>
      </dsp:nvSpPr>
      <dsp:spPr>
        <a:xfrm>
          <a:off x="433852" y="3218923"/>
          <a:ext cx="567054" cy="1160546"/>
        </a:xfrm>
        <a:prstGeom prst="roundRect">
          <a:avLst>
            <a:gd name="adj" fmla="val 16670"/>
          </a:avLst>
        </a:prstGeom>
        <a:blipFill rotWithShape="1">
          <a:blip xmlns:r="http://schemas.openxmlformats.org/officeDocument/2006/relationships"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a:stretch>
            <a:fillRect t="-13000" b="-13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E0753FC-693F-44EF-BADB-AD2306EE30AF}">
      <dsp:nvSpPr>
        <dsp:cNvPr id="0" name=""/>
        <dsp:cNvSpPr/>
      </dsp:nvSpPr>
      <dsp:spPr>
        <a:xfrm>
          <a:off x="1067033" y="2783498"/>
          <a:ext cx="7510015" cy="2031396"/>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ea typeface="+mn-ea"/>
              <a:cs typeface="Times New Roman" panose="02020603050405020304" pitchFamily="18" charset="0"/>
            </a:rPr>
            <a:t>La inseguridad ha impactado en los procesos de inversión, de la formación y la atracción de talento humano en la mayoría de las empresas de las entidades federativas</a:t>
          </a:r>
          <a:endParaRPr lang="es-EC" sz="2400" kern="1200" dirty="0">
            <a:latin typeface="Times New Roman" panose="02020603050405020304" pitchFamily="18" charset="0"/>
            <a:ea typeface="+mn-ea"/>
            <a:cs typeface="Times New Roman" panose="02020603050405020304" pitchFamily="18" charset="0"/>
          </a:endParaRPr>
        </a:p>
      </dsp:txBody>
      <dsp:txXfrm>
        <a:off x="1166215" y="2882680"/>
        <a:ext cx="7311651" cy="18330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1ED88-22F6-491F-8657-32C3F70EC470}">
      <dsp:nvSpPr>
        <dsp:cNvPr id="0" name=""/>
        <dsp:cNvSpPr/>
      </dsp:nvSpPr>
      <dsp:spPr>
        <a:xfrm>
          <a:off x="211066" y="1021897"/>
          <a:ext cx="5054651" cy="157957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9901" tIns="60960" rIns="60960" bIns="60960" numCol="1" spcCol="1270" anchor="t" anchorCtr="0">
          <a:noAutofit/>
        </a:bodyPr>
        <a:lstStyle/>
        <a:p>
          <a:pPr lvl="0" algn="l" defTabSz="711200">
            <a:lnSpc>
              <a:spcPct val="90000"/>
            </a:lnSpc>
            <a:spcBef>
              <a:spcPct val="0"/>
            </a:spcBef>
            <a:spcAft>
              <a:spcPct val="35000"/>
            </a:spcAft>
          </a:pPr>
          <a:r>
            <a:rPr lang="es-EC" sz="1600" b="1" i="0" kern="1200"/>
            <a:t>Pichincha – Quito</a:t>
          </a:r>
          <a:endParaRPr lang="es-EC"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kern="1200" dirty="0"/>
            <a:t>Considerado el más grande contando con una superficie de 372,39 km² , y con una población 2'290.150, </a:t>
          </a:r>
          <a:endParaRPr lang="es-EC" sz="1600" kern="1200" dirty="0">
            <a:latin typeface="Times New Roman" panose="02020603050405020304" pitchFamily="18" charset="0"/>
            <a:cs typeface="Times New Roman" panose="02020603050405020304" pitchFamily="18" charset="0"/>
          </a:endParaRPr>
        </a:p>
      </dsp:txBody>
      <dsp:txXfrm>
        <a:off x="211066" y="1021897"/>
        <a:ext cx="5054651" cy="1579578"/>
      </dsp:txXfrm>
    </dsp:sp>
    <dsp:sp modelId="{87565589-8BE6-423D-9CAE-E8A742DE39A8}">
      <dsp:nvSpPr>
        <dsp:cNvPr id="0" name=""/>
        <dsp:cNvSpPr/>
      </dsp:nvSpPr>
      <dsp:spPr>
        <a:xfrm>
          <a:off x="9931" y="793736"/>
          <a:ext cx="1105704" cy="165855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95000" r="-9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27704D-AAD3-4BEE-BDE4-EFBB470398F2}">
      <dsp:nvSpPr>
        <dsp:cNvPr id="0" name=""/>
        <dsp:cNvSpPr/>
      </dsp:nvSpPr>
      <dsp:spPr>
        <a:xfrm>
          <a:off x="5738942" y="1079078"/>
          <a:ext cx="5054651" cy="157957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9901" tIns="60960" rIns="60960" bIns="60960" numCol="1" spcCol="1270" anchor="t" anchorCtr="0">
          <a:noAutofit/>
        </a:bodyPr>
        <a:lstStyle/>
        <a:p>
          <a:pPr lvl="0" algn="l" defTabSz="711200">
            <a:lnSpc>
              <a:spcPct val="90000"/>
            </a:lnSpc>
            <a:spcBef>
              <a:spcPct val="0"/>
            </a:spcBef>
            <a:spcAft>
              <a:spcPct val="35000"/>
            </a:spcAft>
          </a:pPr>
          <a:r>
            <a:rPr lang="es-EC" sz="1600" kern="1200">
              <a:latin typeface="Times New Roman" panose="02020603050405020304" pitchFamily="18" charset="0"/>
              <a:cs typeface="Times New Roman" panose="02020603050405020304" pitchFamily="18" charset="0"/>
            </a:rPr>
            <a:t>Guayas –Guayaquil</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a:latin typeface="Times New Roman" panose="02020603050405020304" pitchFamily="18" charset="0"/>
              <a:cs typeface="Times New Roman" panose="02020603050405020304" pitchFamily="18" charset="0"/>
            </a:rPr>
            <a:t>Considerada como el cantón más poblado del país contando con 2'671.801 habitantes, a más de ser uno de los as grandes del país, contando con una superficie de 347 km².</a:t>
          </a:r>
          <a:endParaRPr lang="es-EC" sz="1600" kern="1200" dirty="0">
            <a:latin typeface="Times New Roman" panose="02020603050405020304" pitchFamily="18" charset="0"/>
            <a:cs typeface="Times New Roman" panose="02020603050405020304" pitchFamily="18" charset="0"/>
          </a:endParaRPr>
        </a:p>
      </dsp:txBody>
      <dsp:txXfrm>
        <a:off x="5738942" y="1079078"/>
        <a:ext cx="5054651" cy="1579578"/>
      </dsp:txXfrm>
    </dsp:sp>
    <dsp:sp modelId="{AF9F6D66-69DD-40C3-839D-CBD9E503EBE5}">
      <dsp:nvSpPr>
        <dsp:cNvPr id="0" name=""/>
        <dsp:cNvSpPr/>
      </dsp:nvSpPr>
      <dsp:spPr>
        <a:xfrm>
          <a:off x="5528332" y="793736"/>
          <a:ext cx="1105704" cy="165855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64000" r="-6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63FA403-5606-4009-A629-92BD6D764023}">
      <dsp:nvSpPr>
        <dsp:cNvPr id="0" name=""/>
        <dsp:cNvSpPr/>
      </dsp:nvSpPr>
      <dsp:spPr>
        <a:xfrm>
          <a:off x="2975004" y="3010411"/>
          <a:ext cx="5054651" cy="157957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9901" tIns="60960" rIns="60960" bIns="60960" numCol="1" spcCol="1270" anchor="t" anchorCtr="0">
          <a:noAutofit/>
        </a:bodyPr>
        <a:lstStyle/>
        <a:p>
          <a:pPr lvl="0" algn="l" defTabSz="711200">
            <a:lnSpc>
              <a:spcPct val="90000"/>
            </a:lnSpc>
            <a:spcBef>
              <a:spcPct val="0"/>
            </a:spcBef>
            <a:spcAft>
              <a:spcPct val="35000"/>
            </a:spcAft>
          </a:pPr>
          <a:r>
            <a:rPr lang="es-EC" sz="1600" kern="1200">
              <a:latin typeface="Times New Roman" panose="02020603050405020304" pitchFamily="18" charset="0"/>
              <a:cs typeface="Times New Roman" panose="02020603050405020304" pitchFamily="18" charset="0"/>
            </a:rPr>
            <a:t>Azuay – Cuenca</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Es el tercer cantón más grande, teniendo una superficie de 124 km², a las vez siendo uno de los más habitados poseyendo  614.539 habitantes.</a:t>
          </a:r>
          <a:endParaRPr lang="es-EC" sz="1600" kern="1200" dirty="0">
            <a:latin typeface="Times New Roman" panose="02020603050405020304" pitchFamily="18" charset="0"/>
            <a:cs typeface="Times New Roman" panose="02020603050405020304" pitchFamily="18" charset="0"/>
          </a:endParaRPr>
        </a:p>
      </dsp:txBody>
      <dsp:txXfrm>
        <a:off x="2975004" y="3010411"/>
        <a:ext cx="5054651" cy="1579578"/>
      </dsp:txXfrm>
    </dsp:sp>
    <dsp:sp modelId="{FA96795A-12CE-45AB-AFE5-AB93646F1CAA}">
      <dsp:nvSpPr>
        <dsp:cNvPr id="0" name=""/>
        <dsp:cNvSpPr/>
      </dsp:nvSpPr>
      <dsp:spPr>
        <a:xfrm>
          <a:off x="2764394" y="2782250"/>
          <a:ext cx="1105704" cy="1658557"/>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99000" r="-9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D7FE66-AC95-4CB2-9000-68EAC07780C3}" type="datetimeFigureOut">
              <a:rPr lang="es-EC" smtClean="0"/>
              <a:t>4/2/2020</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0C838-A01B-43CE-95B9-A52519E76243}" type="slidenum">
              <a:rPr lang="es-EC" smtClean="0"/>
              <a:t>‹Nº›</a:t>
            </a:fld>
            <a:endParaRPr lang="es-EC"/>
          </a:p>
        </p:txBody>
      </p:sp>
    </p:spTree>
    <p:extLst>
      <p:ext uri="{BB962C8B-B14F-4D97-AF65-F5344CB8AC3E}">
        <p14:creationId xmlns:p14="http://schemas.microsoft.com/office/powerpoint/2010/main" val="350900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628E8-62DD-4E64-8A29-75C53654DE73}" type="datetimeFigureOut">
              <a:rPr lang="es-EC" smtClean="0"/>
              <a:t>4/2/2020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01101-EFE7-44C3-A685-724FA2D66927}" type="slidenum">
              <a:rPr lang="es-EC" smtClean="0"/>
              <a:t>‹Nº›</a:t>
            </a:fld>
            <a:endParaRPr lang="es-EC"/>
          </a:p>
        </p:txBody>
      </p:sp>
    </p:spTree>
    <p:extLst>
      <p:ext uri="{BB962C8B-B14F-4D97-AF65-F5344CB8AC3E}">
        <p14:creationId xmlns:p14="http://schemas.microsoft.com/office/powerpoint/2010/main" val="222640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5CBC1D6E-EDB8-40F3-8E1D-D62CE93039ED}" type="datetime1">
              <a:rPr lang="es-EC" smtClean="0"/>
              <a:t>4/2/2020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5AD12AF-97A8-4748-85E8-D4F8C173CC00}" type="slidenum">
              <a:rPr lang="es-EC" smtClean="0"/>
              <a:t>‹Nº›</a:t>
            </a:fld>
            <a:endParaRPr lang="es-EC" dirty="0"/>
          </a:p>
        </p:txBody>
      </p:sp>
    </p:spTree>
    <p:extLst>
      <p:ext uri="{BB962C8B-B14F-4D97-AF65-F5344CB8AC3E}">
        <p14:creationId xmlns:p14="http://schemas.microsoft.com/office/powerpoint/2010/main" val="81579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1146306" y="1111348"/>
            <a:ext cx="10207493" cy="579340"/>
          </a:xfrm>
          <a:prstGeom prst="rect">
            <a:avLst/>
          </a:prstGeom>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9E0ABDF-372A-41B9-8EC5-3D1326EBA219}" type="datetime1">
              <a:rPr lang="es-EC" smtClean="0"/>
              <a:t>4/2/2020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81159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AD478FD-AF01-45EF-AF87-99AF03900A86}" type="datetime1">
              <a:rPr lang="es-EC" smtClean="0"/>
              <a:t>4/2/2020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1317361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146306" y="1111348"/>
            <a:ext cx="10207493" cy="579340"/>
          </a:xfrm>
          <a:prstGeom prst="rect">
            <a:avLst/>
          </a:prstGeom>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C8A11EB5-D57C-488A-BA4B-87DC83DD5FAA}" type="datetime1">
              <a:rPr lang="es-EC" smtClean="0"/>
              <a:t>4/2/2020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136988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146306" y="1111348"/>
            <a:ext cx="10207493" cy="579340"/>
          </a:xfrm>
          <a:prstGeom prst="rect">
            <a:avLst/>
          </a:prstGeom>
        </p:spPr>
        <p:txBody>
          <a:bodyPr/>
          <a:lstStyle/>
          <a:p>
            <a:r>
              <a:rPr lang="es-ES" dirty="0"/>
              <a:t>Haga clic para modificar el estilo de título del patrón</a:t>
            </a:r>
            <a:endParaRPr lang="es-EC" dirty="0"/>
          </a:p>
        </p:txBody>
      </p:sp>
      <p:sp>
        <p:nvSpPr>
          <p:cNvPr id="3" name="Marcador de fecha 2"/>
          <p:cNvSpPr>
            <a:spLocks noGrp="1"/>
          </p:cNvSpPr>
          <p:nvPr>
            <p:ph type="dt" sz="half" idx="10"/>
          </p:nvPr>
        </p:nvSpPr>
        <p:spPr/>
        <p:txBody>
          <a:bodyPr/>
          <a:lstStyle/>
          <a:p>
            <a:fld id="{2DCEBFAF-6B1E-446A-A4AB-955D4F8B7256}" type="datetime1">
              <a:rPr lang="es-EC" smtClean="0"/>
              <a:t>4/2/2020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r>
              <a:rPr lang="es-EC"/>
              <a:t>1</a:t>
            </a:r>
            <a:endParaRPr lang="es-EC" dirty="0"/>
          </a:p>
        </p:txBody>
      </p:sp>
    </p:spTree>
    <p:extLst>
      <p:ext uri="{BB962C8B-B14F-4D97-AF65-F5344CB8AC3E}">
        <p14:creationId xmlns:p14="http://schemas.microsoft.com/office/powerpoint/2010/main" val="3856592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36674" y="1195755"/>
            <a:ext cx="10515600" cy="691882"/>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lang="es-EC" sz="1600" b="1" smtClean="0">
                <a:effectLs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PROPUESTA PARA DISMINUIR LA DELINCUENCIA EN LAS CIUDADES DE QUITO, GUAYAQUIL Y CUENCA</a:t>
            </a:r>
            <a:endParaRPr lang="es-EC" dirty="0"/>
          </a:p>
        </p:txBody>
      </p:sp>
      <p:sp>
        <p:nvSpPr>
          <p:cNvPr id="3" name="Marcador de fecha 2"/>
          <p:cNvSpPr>
            <a:spLocks noGrp="1"/>
          </p:cNvSpPr>
          <p:nvPr>
            <p:ph type="dt" sz="half" idx="10"/>
          </p:nvPr>
        </p:nvSpPr>
        <p:spPr/>
        <p:txBody>
          <a:bodyPr/>
          <a:lstStyle/>
          <a:p>
            <a:fld id="{210206C5-5F47-4521-821A-DA07F7112BDB}" type="datetime1">
              <a:rPr lang="es-EC" smtClean="0"/>
              <a:t>4/2/2020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r>
              <a:rPr lang="es-EC"/>
              <a:t>1</a:t>
            </a:r>
            <a:endParaRPr lang="es-EC" dirty="0"/>
          </a:p>
        </p:txBody>
      </p:sp>
    </p:spTree>
    <p:extLst>
      <p:ext uri="{BB962C8B-B14F-4D97-AF65-F5344CB8AC3E}">
        <p14:creationId xmlns:p14="http://schemas.microsoft.com/office/powerpoint/2010/main" val="1878758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24B2840F-62ED-46D3-B2AF-567C1ABC5F48}" type="datetime1">
              <a:rPr lang="es-EC" smtClean="0"/>
              <a:t>4/2/2020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r>
              <a:rPr lang="es-EC"/>
              <a:t>1</a:t>
            </a:r>
            <a:endParaRPr lang="es-EC" dirty="0"/>
          </a:p>
        </p:txBody>
      </p:sp>
    </p:spTree>
    <p:extLst>
      <p:ext uri="{BB962C8B-B14F-4D97-AF65-F5344CB8AC3E}">
        <p14:creationId xmlns:p14="http://schemas.microsoft.com/office/powerpoint/2010/main" val="118061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C9E17F76-43BE-4610-853D-AA1C95E97042}" type="datetime1">
              <a:rPr lang="es-EC" smtClean="0"/>
              <a:t>4/2/2020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r>
              <a:rPr lang="es-EC"/>
              <a:t>1</a:t>
            </a:r>
            <a:endParaRPr lang="es-EC" dirty="0"/>
          </a:p>
        </p:txBody>
      </p:sp>
    </p:spTree>
    <p:extLst>
      <p:ext uri="{BB962C8B-B14F-4D97-AF65-F5344CB8AC3E}">
        <p14:creationId xmlns:p14="http://schemas.microsoft.com/office/powerpoint/2010/main" val="369498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146306" y="1111348"/>
            <a:ext cx="10207493" cy="579340"/>
          </a:xfrm>
          <a:prstGeom prst="rect">
            <a:avLst/>
          </a:prstGeom>
        </p:spPr>
        <p:txBody>
          <a:bodyPr/>
          <a:lstStyle/>
          <a:p>
            <a:r>
              <a:rPr lang="es-ES" dirty="0"/>
              <a:t>Haga clic para modificar el estilo de título del patrón</a:t>
            </a:r>
            <a:endParaRPr lang="es-EC" dirty="0"/>
          </a:p>
        </p:txBody>
      </p:sp>
      <p:sp>
        <p:nvSpPr>
          <p:cNvPr id="3" name="Marcador de contenido 2"/>
          <p:cNvSpPr>
            <a:spLocks noGrp="1"/>
          </p:cNvSpPr>
          <p:nvPr>
            <p:ph idx="1"/>
          </p:nvPr>
        </p:nvSpPr>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Marcador de fecha 3"/>
          <p:cNvSpPr>
            <a:spLocks noGrp="1"/>
          </p:cNvSpPr>
          <p:nvPr>
            <p:ph type="dt" sz="half" idx="10"/>
          </p:nvPr>
        </p:nvSpPr>
        <p:spPr/>
        <p:txBody>
          <a:bodyPr/>
          <a:lstStyle/>
          <a:p>
            <a:fld id="{550E016D-E4E7-4DC4-908B-D4804C89A2E6}" type="datetime1">
              <a:rPr lang="es-EC" smtClean="0"/>
              <a:t>4/2/2020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224861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dirty="0"/>
              <a:t>Haga clic para modificar el estilo de título del patrón</a:t>
            </a:r>
            <a:endParaRPr lang="es-EC"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el estilo de texto del patrón</a:t>
            </a:r>
          </a:p>
        </p:txBody>
      </p:sp>
      <p:sp>
        <p:nvSpPr>
          <p:cNvPr id="4" name="Marcador de fecha 3"/>
          <p:cNvSpPr>
            <a:spLocks noGrp="1"/>
          </p:cNvSpPr>
          <p:nvPr>
            <p:ph type="dt" sz="half" idx="10"/>
          </p:nvPr>
        </p:nvSpPr>
        <p:spPr/>
        <p:txBody>
          <a:bodyPr/>
          <a:lstStyle/>
          <a:p>
            <a:fld id="{EDFEFF41-F55D-4B07-8B82-89C2C7FB9892}" type="datetime1">
              <a:rPr lang="es-EC" smtClean="0"/>
              <a:t>4/2/2020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206831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146306" y="1111348"/>
            <a:ext cx="10207493" cy="579340"/>
          </a:xfrm>
          <a:prstGeom prst="rect">
            <a:avLst/>
          </a:prstGeom>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3DDABB09-C0DA-482B-B2CD-0F0965928E4C}" type="datetime1">
              <a:rPr lang="es-EC" smtClean="0"/>
              <a:t>4/2/2020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120653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ACA7D850-AF21-4777-B4AE-62826742B0C0}" type="datetime1">
              <a:rPr lang="es-EC" smtClean="0"/>
              <a:t>4/2/2020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397009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46306" y="1111348"/>
            <a:ext cx="10207493" cy="579340"/>
          </a:xfrm>
          <a:prstGeom prst="rect">
            <a:avLst/>
          </a:prstGeom>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F18D960A-B8ED-4B5C-8E40-13D0F0F34519}" type="datetime1">
              <a:rPr lang="es-EC" smtClean="0"/>
              <a:t>4/2/2020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353058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63F5E7-163F-4A24-910C-E1F23B8D891B}" type="datetime1">
              <a:rPr lang="es-EC" smtClean="0"/>
              <a:t>4/2/2020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297793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D43D23B-CC4C-4BA3-961C-D571892975EF}" type="datetime1">
              <a:rPr lang="es-EC" smtClean="0"/>
              <a:t>4/2/2020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307731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4F9A845-4C3F-4DB6-A8B6-74F8A97E0D5A}" type="datetime1">
              <a:rPr lang="es-EC" smtClean="0"/>
              <a:t>4/2/2020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5AD12AF-97A8-4748-85E8-D4F8C173CC00}" type="slidenum">
              <a:rPr lang="es-EC" smtClean="0"/>
              <a:t>‹Nº›</a:t>
            </a:fld>
            <a:endParaRPr lang="es-EC"/>
          </a:p>
        </p:txBody>
      </p:sp>
    </p:spTree>
    <p:extLst>
      <p:ext uri="{BB962C8B-B14F-4D97-AF65-F5344CB8AC3E}">
        <p14:creationId xmlns:p14="http://schemas.microsoft.com/office/powerpoint/2010/main" val="60659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s-EC"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87326-C2AE-4EBA-BA69-7577C6F9CC15}" type="datetime1">
              <a:rPr lang="es-EC" smtClean="0"/>
              <a:t>4/2/2020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s-EC" dirty="0"/>
              <a:t>1</a:t>
            </a:r>
          </a:p>
        </p:txBody>
      </p:sp>
      <p:sp>
        <p:nvSpPr>
          <p:cNvPr id="8" name="Rectángulo 7"/>
          <p:cNvSpPr/>
          <p:nvPr userDrawn="1"/>
        </p:nvSpPr>
        <p:spPr>
          <a:xfrm>
            <a:off x="225083" y="365125"/>
            <a:ext cx="11338560" cy="746223"/>
          </a:xfrm>
          <a:prstGeom prst="rect">
            <a:avLst/>
          </a:prstGeom>
          <a:gradFill>
            <a:gsLst>
              <a:gs pos="0">
                <a:schemeClr val="accent2">
                  <a:lumMod val="110000"/>
                  <a:satMod val="105000"/>
                  <a:tint val="67000"/>
                </a:schemeClr>
              </a:gs>
              <a:gs pos="50000">
                <a:schemeClr val="accent2">
                  <a:lumMod val="105000"/>
                  <a:satMod val="103000"/>
                  <a:tint val="73000"/>
                </a:schemeClr>
              </a:gs>
              <a:gs pos="90000">
                <a:schemeClr val="accent2">
                  <a:satMod val="109000"/>
                  <a:tint val="81000"/>
                  <a:lumMod val="0"/>
                  <a:lumOff val="100000"/>
                </a:schemeClr>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5" name="Rectángulo 14"/>
          <p:cNvSpPr/>
          <p:nvPr userDrawn="1"/>
        </p:nvSpPr>
        <p:spPr>
          <a:xfrm rot="16200000">
            <a:off x="-2173763" y="3031894"/>
            <a:ext cx="5543919" cy="746223"/>
          </a:xfrm>
          <a:prstGeom prst="rect">
            <a:avLst/>
          </a:prstGeom>
          <a:gradFill>
            <a:gsLst>
              <a:gs pos="0">
                <a:schemeClr val="accent2">
                  <a:lumMod val="110000"/>
                  <a:satMod val="105000"/>
                  <a:tint val="67000"/>
                </a:schemeClr>
              </a:gs>
              <a:gs pos="50000">
                <a:schemeClr val="accent2">
                  <a:lumMod val="105000"/>
                  <a:satMod val="103000"/>
                  <a:tint val="73000"/>
                </a:schemeClr>
              </a:gs>
              <a:gs pos="90000">
                <a:schemeClr val="accent2">
                  <a:satMod val="109000"/>
                  <a:tint val="81000"/>
                  <a:lumMod val="0"/>
                  <a:lumOff val="100000"/>
                </a:schemeClr>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6" name="Rectángulo 15"/>
          <p:cNvSpPr/>
          <p:nvPr userDrawn="1"/>
        </p:nvSpPr>
        <p:spPr>
          <a:xfrm rot="16200000">
            <a:off x="-2403651" y="3452001"/>
            <a:ext cx="5530948" cy="10341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userDrawn="1"/>
        </p:nvSpPr>
        <p:spPr>
          <a:xfrm rot="16200000">
            <a:off x="-2313682" y="3449475"/>
            <a:ext cx="5530948" cy="1034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a:picLocks noChangeAspect="1"/>
          </p:cNvPicPr>
          <p:nvPr userDrawn="1"/>
        </p:nvPicPr>
        <p:blipFill rotWithShape="1">
          <a:blip r:embed="rId18"/>
          <a:srcRect t="33754" r="-325" b="35394"/>
          <a:stretch/>
        </p:blipFill>
        <p:spPr>
          <a:xfrm>
            <a:off x="598196" y="185738"/>
            <a:ext cx="3341941" cy="782687"/>
          </a:xfrm>
          <a:prstGeom prst="rect">
            <a:avLst/>
          </a:prstGeom>
        </p:spPr>
      </p:pic>
      <p:sp>
        <p:nvSpPr>
          <p:cNvPr id="19" name="Rectángulo 18"/>
          <p:cNvSpPr/>
          <p:nvPr userDrawn="1"/>
        </p:nvSpPr>
        <p:spPr>
          <a:xfrm>
            <a:off x="1237957" y="1111348"/>
            <a:ext cx="9397218" cy="5767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Rectángulo 19"/>
          <p:cNvSpPr/>
          <p:nvPr userDrawn="1"/>
        </p:nvSpPr>
        <p:spPr>
          <a:xfrm>
            <a:off x="1448972" y="1111348"/>
            <a:ext cx="9186203" cy="576775"/>
          </a:xfrm>
          <a:prstGeom prst="rect">
            <a:avLst/>
          </a:prstGeom>
          <a:no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EC"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9529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14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jpeg"/><Relationship Id="rId4" Type="http://schemas.openxmlformats.org/officeDocument/2006/relationships/diagramQuickStyle" Target="../diagrams/quickStyle2.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4.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9069D-31A4-4E3B-BB4E-FADFFF120CAA}"/>
              </a:ext>
            </a:extLst>
          </p:cNvPr>
          <p:cNvSpPr>
            <a:spLocks noGrp="1"/>
          </p:cNvSpPr>
          <p:nvPr>
            <p:ph type="title"/>
          </p:nvPr>
        </p:nvSpPr>
        <p:spPr>
          <a:xfrm>
            <a:off x="709454" y="1828590"/>
            <a:ext cx="10773091" cy="4710322"/>
          </a:xfrm>
        </p:spPr>
        <p:txBody>
          <a:bodyPr>
            <a:noAutofit/>
          </a:bodyPr>
          <a:lstStyle/>
          <a:p>
            <a:pPr algn="ctr"/>
            <a:r>
              <a:rPr lang="es-EC" sz="2000" b="1" dirty="0">
                <a:solidFill>
                  <a:schemeClr val="tx1"/>
                </a:solidFill>
                <a:latin typeface="Times New Roman" panose="02020603050405020304" pitchFamily="18" charset="0"/>
                <a:cs typeface="Times New Roman" panose="02020603050405020304" pitchFamily="18" charset="0"/>
              </a:rPr>
              <a:t>DEPARTAMENTO DE CIENCIAS ECONÓMICAS, ADMINISTRATIVAS Y DE COMERCIO</a:t>
            </a: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CARRERA DE INGENIERÍA EN FINANZAS Y AUDITORIA</a:t>
            </a: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TRABAJO DE TITULACIÓN, PREVIO A LA OBTENCIÓN DEL TÍTULO DE INGENIERA EN FINANZAS – CONTADOR PÚBLICO –AUDITOR</a:t>
            </a: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TEMA: </a:t>
            </a:r>
            <a:r>
              <a:rPr lang="es-ES" sz="2000" b="1" dirty="0">
                <a:latin typeface="Times New Roman" panose="02020603050405020304" pitchFamily="18" charset="0"/>
                <a:cs typeface="Times New Roman" panose="02020603050405020304" pitchFamily="18" charset="0"/>
              </a:rPr>
              <a:t>ANÁLISIS DEL IMPACTO DEL CRIMEN EN LA ECONOMÍA EN EL ESPACIO INTRAURBANO EN LAS CIUDADES DE QUITO, GUAYAQUIL Y CUENCA EN EL PERÍODO 2015-2018</a:t>
            </a: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AUTORES: GUAMAN DENNIS, GRACE CORALÍA</a:t>
            </a:r>
            <a:br>
              <a:rPr lang="es-EC" sz="2000" b="1" dirty="0">
                <a:solidFill>
                  <a:schemeClr val="tx1"/>
                </a:solidFill>
                <a:latin typeface="Times New Roman" panose="02020603050405020304" pitchFamily="18" charset="0"/>
                <a:cs typeface="Times New Roman" panose="02020603050405020304" pitchFamily="18" charset="0"/>
              </a:rPr>
            </a:br>
            <a:r>
              <a:rPr lang="es-EC" sz="2000" b="1" dirty="0">
                <a:latin typeface="Times New Roman" panose="02020603050405020304" pitchFamily="18" charset="0"/>
                <a:cs typeface="Times New Roman" panose="02020603050405020304" pitchFamily="18" charset="0"/>
              </a:rPr>
              <a:t>JIMENEZ JURADO, JONATHAN ESTEBAN</a:t>
            </a: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t>
            </a: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smtClean="0">
                <a:solidFill>
                  <a:schemeClr val="tx1"/>
                </a:solidFill>
                <a:latin typeface="Times New Roman" panose="02020603050405020304" pitchFamily="18" charset="0"/>
                <a:cs typeface="Times New Roman" panose="02020603050405020304" pitchFamily="18" charset="0"/>
              </a:rPr>
              <a:t>DIRECTOR: </a:t>
            </a:r>
            <a:r>
              <a:rPr lang="es-EC" sz="2000" b="1" dirty="0">
                <a:latin typeface="Times New Roman" panose="02020603050405020304" pitchFamily="18" charset="0"/>
                <a:cs typeface="Times New Roman" panose="02020603050405020304" pitchFamily="18" charset="0"/>
              </a:rPr>
              <a:t>ECO. MANCAYO BONNE LUIS GUSTAVO </a:t>
            </a:r>
            <a:r>
              <a:rPr lang="es-EC" sz="2000" b="1" dirty="0" err="1">
                <a:latin typeface="Times New Roman" panose="02020603050405020304" pitchFamily="18" charset="0"/>
                <a:cs typeface="Times New Roman" panose="02020603050405020304" pitchFamily="18" charset="0"/>
              </a:rPr>
              <a:t>M.Sc</a:t>
            </a:r>
            <a:r>
              <a:rPr lang="es-EC" sz="2000" b="1" dirty="0">
                <a:latin typeface="Times New Roman" panose="02020603050405020304" pitchFamily="18" charset="0"/>
                <a:cs typeface="Times New Roman" panose="02020603050405020304" pitchFamily="18" charset="0"/>
              </a:rPr>
              <a:t>. MBA.</a:t>
            </a:r>
            <a:r>
              <a:rPr lang="es-EC" sz="2000" b="1" dirty="0">
                <a:solidFill>
                  <a:schemeClr val="tx1"/>
                </a:solidFill>
                <a:latin typeface="Times New Roman" panose="02020603050405020304" pitchFamily="18" charset="0"/>
                <a:cs typeface="Times New Roman" panose="02020603050405020304" pitchFamily="18" charset="0"/>
              </a:rPr>
              <a:t/>
            </a:r>
            <a:br>
              <a:rPr lang="es-EC" sz="2000" b="1" dirty="0">
                <a:solidFill>
                  <a:schemeClr val="tx1"/>
                </a:solidFill>
                <a:latin typeface="Times New Roman" panose="02020603050405020304" pitchFamily="18" charset="0"/>
                <a:cs typeface="Times New Roman" panose="02020603050405020304" pitchFamily="18" charset="0"/>
              </a:rPr>
            </a:b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SANGOLQUÍ </a:t>
            </a:r>
            <a:br>
              <a:rPr lang="es-EC" sz="2000" b="1"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2019</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3" name="Marcador de número de diapositiva 2">
            <a:extLst>
              <a:ext uri="{FF2B5EF4-FFF2-40B4-BE49-F238E27FC236}">
                <a16:creationId xmlns:a16="http://schemas.microsoft.com/office/drawing/2014/main" id="{172AA067-2BAC-4020-925A-A54B7899AE1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82733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latin typeface="Times New Roman" panose="02020603050405020304" pitchFamily="18" charset="0"/>
                <a:cs typeface="Times New Roman" panose="02020603050405020304" pitchFamily="18" charset="0"/>
              </a:rPr>
              <a:t>Economía del crimen</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extLst>
              <p:ext uri="{D42A27DB-BD31-4B8C-83A1-F6EECF244321}">
                <p14:modId xmlns:p14="http://schemas.microsoft.com/office/powerpoint/2010/main" val="983082624"/>
              </p:ext>
            </p:extLst>
          </p:nvPr>
        </p:nvGraphicFramePr>
        <p:xfrm>
          <a:off x="2586446" y="1441458"/>
          <a:ext cx="7752701" cy="2387446"/>
        </p:xfrm>
        <a:graphic>
          <a:graphicData uri="http://schemas.openxmlformats.org/drawingml/2006/table">
            <a:tbl>
              <a:tblPr firstRow="1" firstCol="1" bandRow="1">
                <a:tableStyleId>{5C22544A-7EE6-4342-B048-85BDC9FD1C3A}</a:tableStyleId>
              </a:tblPr>
              <a:tblGrid>
                <a:gridCol w="1746191">
                  <a:extLst>
                    <a:ext uri="{9D8B030D-6E8A-4147-A177-3AD203B41FA5}">
                      <a16:colId xmlns:a16="http://schemas.microsoft.com/office/drawing/2014/main" val="3024476339"/>
                    </a:ext>
                  </a:extLst>
                </a:gridCol>
                <a:gridCol w="6006510">
                  <a:extLst>
                    <a:ext uri="{9D8B030D-6E8A-4147-A177-3AD203B41FA5}">
                      <a16:colId xmlns:a16="http://schemas.microsoft.com/office/drawing/2014/main" val="3663118866"/>
                    </a:ext>
                  </a:extLst>
                </a:gridCol>
              </a:tblGrid>
              <a:tr h="292617">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2021686">
                <a:tc>
                  <a:txBody>
                    <a:bodyPr/>
                    <a:lstStyle/>
                    <a:p>
                      <a:pPr indent="180340" algn="ctr">
                        <a:lnSpc>
                          <a:spcPct val="100000"/>
                        </a:lnSpc>
                        <a:spcAft>
                          <a:spcPts val="0"/>
                        </a:spcAft>
                      </a:pPr>
                      <a:r>
                        <a:rPr lang="es-EC" sz="3200" b="1" kern="1200" dirty="0" err="1">
                          <a:solidFill>
                            <a:schemeClr val="lt1"/>
                          </a:solidFill>
                          <a:effectLst/>
                          <a:latin typeface="Times New Roman" panose="02020603050405020304" pitchFamily="18" charset="0"/>
                          <a:ea typeface="+mn-ea"/>
                          <a:cs typeface="Times New Roman" panose="02020603050405020304" pitchFamily="18" charset="0"/>
                        </a:rPr>
                        <a:t>Jeremi</a:t>
                      </a:r>
                      <a:r>
                        <a:rPr lang="es-EC" sz="3200" b="1" kern="1200" dirty="0">
                          <a:solidFill>
                            <a:schemeClr val="lt1"/>
                          </a:solidFill>
                          <a:effectLst/>
                          <a:latin typeface="Times New Roman" panose="02020603050405020304" pitchFamily="18" charset="0"/>
                          <a:ea typeface="+mn-ea"/>
                          <a:cs typeface="Times New Roman" panose="02020603050405020304" pitchFamily="18" charset="0"/>
                        </a:rPr>
                        <a:t> Bentham </a:t>
                      </a: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La sociedad actúa de forma individual, y es por esta razón que siempre buscan las mayor satisfacción para sí  mismos </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
        <p:nvSpPr>
          <p:cNvPr id="2" name="Marcador de número de diapositiva 1">
            <a:extLst>
              <a:ext uri="{FF2B5EF4-FFF2-40B4-BE49-F238E27FC236}">
                <a16:creationId xmlns:a16="http://schemas.microsoft.com/office/drawing/2014/main" id="{61FA54FF-0E4E-4087-A7B3-6CD580A817C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graphicFrame>
        <p:nvGraphicFramePr>
          <p:cNvPr id="6" name="Tabla 5">
            <a:extLst>
              <a:ext uri="{FF2B5EF4-FFF2-40B4-BE49-F238E27FC236}">
                <a16:creationId xmlns:a16="http://schemas.microsoft.com/office/drawing/2014/main" id="{AA92C413-131A-4C7F-9B75-3F59AD0D718A}"/>
              </a:ext>
            </a:extLst>
          </p:cNvPr>
          <p:cNvGraphicFramePr>
            <a:graphicFrameLocks noGrp="1"/>
          </p:cNvGraphicFramePr>
          <p:nvPr>
            <p:extLst>
              <p:ext uri="{D42A27DB-BD31-4B8C-83A1-F6EECF244321}">
                <p14:modId xmlns:p14="http://schemas.microsoft.com/office/powerpoint/2010/main" val="1314041243"/>
              </p:ext>
            </p:extLst>
          </p:nvPr>
        </p:nvGraphicFramePr>
        <p:xfrm>
          <a:off x="2586446" y="3978592"/>
          <a:ext cx="7890779" cy="2560320"/>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228679">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1372076">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Cesare Beccaria</a:t>
                      </a: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Se enfocaba a evitar que la justicia fuera injusta en los castigos, con los individuos que habían delinquido. Su propuesta era, que la pena aplicada sea igual al delito que se había cometido, y de esta manera existiera el principio de legalidad </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Tree>
    <p:extLst>
      <p:ext uri="{BB962C8B-B14F-4D97-AF65-F5344CB8AC3E}">
        <p14:creationId xmlns:p14="http://schemas.microsoft.com/office/powerpoint/2010/main" val="71893294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a:latin typeface="Times New Roman" panose="02020603050405020304" pitchFamily="18" charset="0"/>
                <a:cs typeface="Times New Roman" panose="02020603050405020304" pitchFamily="18" charset="0"/>
              </a:rPr>
              <a:t>Economía del crimen</a:t>
            </a: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Gary Becker </a:t>
                      </a: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El delincuente es como es resto de personas que están dentro de la sociedad, pero, asume un comportamiento individualista y racional de maximizar su utilidad a menor precio</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
        <p:nvSpPr>
          <p:cNvPr id="2" name="Marcador de número de diapositiva 1">
            <a:extLst>
              <a:ext uri="{FF2B5EF4-FFF2-40B4-BE49-F238E27FC236}">
                <a16:creationId xmlns:a16="http://schemas.microsoft.com/office/drawing/2014/main" id="{315ADFFC-A224-4742-A4C0-36FB9A664D84}"/>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87112876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a:latin typeface="Times New Roman" panose="02020603050405020304" pitchFamily="18" charset="0"/>
                <a:cs typeface="Times New Roman" panose="02020603050405020304" pitchFamily="18" charset="0"/>
              </a:rPr>
              <a:t>El enfoque económico</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a:effectLst/>
                          <a:latin typeface="Times New Roman" panose="02020603050405020304" pitchFamily="18" charset="0"/>
                          <a:cs typeface="Times New Roman" panose="02020603050405020304" pitchFamily="18" charset="0"/>
                        </a:rPr>
                        <a:t>Autor</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Gary Becker </a:t>
                      </a: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El modelo destaca las condiciones económicas y efectos de disuasión, donde se incluye la probabilidad de ser capturado y la forma de castigo. Por ende, se puede utilizar el análisis económico para poder entender y explicar los actos delictivos </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
        <p:nvSpPr>
          <p:cNvPr id="2" name="Marcador de número de diapositiva 1">
            <a:extLst>
              <a:ext uri="{FF2B5EF4-FFF2-40B4-BE49-F238E27FC236}">
                <a16:creationId xmlns:a16="http://schemas.microsoft.com/office/drawing/2014/main" id="{87B3D808-2EA9-43D5-A1C3-E528B865BA7F}"/>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76227560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a:latin typeface="Times New Roman" panose="02020603050405020304" pitchFamily="18" charset="0"/>
                <a:cs typeface="Times New Roman" panose="02020603050405020304" pitchFamily="18" charset="0"/>
              </a:rPr>
              <a:t>El enfoque económico</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Alejandro Romero Pérez</a:t>
                      </a: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El modelo se evidencia que los individuos actúan racionalmente buscando su propio bienestar. Para hallarlo, la función de utilidad o función de preferencias, se debe maximizar (U= f (Ingreso, Ocio)), sujeto a las restricciones. Para maximizar la función de preferencias, se debe tomar en cuenta un punto importante, la función de ingresos se deberá maximizar, y los costos minimizar, tanto en el ámbito material como en el psicológico </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
        <p:nvSpPr>
          <p:cNvPr id="2" name="Marcador de número de diapositiva 1">
            <a:extLst>
              <a:ext uri="{FF2B5EF4-FFF2-40B4-BE49-F238E27FC236}">
                <a16:creationId xmlns:a16="http://schemas.microsoft.com/office/drawing/2014/main" id="{DE362585-84A4-49B3-935C-0FEC43F1670C}"/>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74097015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latin typeface="Times New Roman" panose="02020603050405020304" pitchFamily="18" charset="0"/>
                <a:cs typeface="Times New Roman" panose="02020603050405020304" pitchFamily="18" charset="0"/>
              </a:rPr>
              <a:t>La teoría económica del delito </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Gary Becker </a:t>
                      </a: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Dar a entender el crimen mediante la elección racional, maximización de la utilidad y la forma óptima de combatir la delincuencia a través de las relaciones de comportamiento detrás de los costos.</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
        <p:nvSpPr>
          <p:cNvPr id="2" name="Marcador de número de diapositiva 1">
            <a:extLst>
              <a:ext uri="{FF2B5EF4-FFF2-40B4-BE49-F238E27FC236}">
                <a16:creationId xmlns:a16="http://schemas.microsoft.com/office/drawing/2014/main" id="{78DB37B3-0C7D-4829-9E3C-5A366773CD6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62249325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latin typeface="Times New Roman" panose="02020603050405020304" pitchFamily="18" charset="0"/>
                <a:cs typeface="Times New Roman" panose="02020603050405020304" pitchFamily="18" charset="0"/>
              </a:rPr>
              <a:t>La teoría económica del delito </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Isaac Ehrlich</a:t>
                      </a: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Los individuos pueden participar en dos actividades; ilegal (i) y legal (L). en el momento que la persona desea obtener beneficios debe decidir la participación optima; desde este enfoque, la intervención en actividades ilegales y legales se plantea como un problema económico.</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
        <p:nvSpPr>
          <p:cNvPr id="2" name="Marcador de número de diapositiva 1">
            <a:extLst>
              <a:ext uri="{FF2B5EF4-FFF2-40B4-BE49-F238E27FC236}">
                <a16:creationId xmlns:a16="http://schemas.microsoft.com/office/drawing/2014/main" id="{7200974F-10E6-4138-ADA8-9FCC0ADD0EF9}"/>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21802976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latin typeface="Times New Roman" panose="02020603050405020304" pitchFamily="18" charset="0"/>
                <a:cs typeface="Times New Roman" panose="02020603050405020304" pitchFamily="18" charset="0"/>
              </a:rPr>
              <a:t>Teoría de la desorganización social</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Sampson &amp; </a:t>
                      </a:r>
                      <a:r>
                        <a:rPr lang="es-EC" sz="3200" b="1" kern="1200" dirty="0" err="1">
                          <a:solidFill>
                            <a:schemeClr val="lt1"/>
                          </a:solidFill>
                          <a:effectLst/>
                          <a:latin typeface="Times New Roman" panose="02020603050405020304" pitchFamily="18" charset="0"/>
                          <a:ea typeface="+mn-ea"/>
                          <a:cs typeface="Times New Roman" panose="02020603050405020304" pitchFamily="18" charset="0"/>
                        </a:rPr>
                        <a:t>Groves</a:t>
                      </a:r>
                      <a:r>
                        <a:rPr lang="es-EC" sz="3200" b="1" kern="1200" dirty="0">
                          <a:solidFill>
                            <a:schemeClr val="lt1"/>
                          </a:solidFill>
                          <a:effectLst/>
                          <a:latin typeface="Times New Roman" panose="02020603050405020304" pitchFamily="18" charset="0"/>
                          <a:ea typeface="+mn-ea"/>
                          <a:cs typeface="Times New Roman" panose="02020603050405020304" pitchFamily="18" charset="0"/>
                        </a:rPr>
                        <a:t> </a:t>
                      </a: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La incidencia del crimen está influenciada por cinco factores principales: Status socioeconómico, heterogeneidad étnica o racial movilidad residencial, desintegración familiar grado de urbanización. Estos son los principales factores para que dentro de una sociedad se dé la existencia de criminalidad, y a la ves indica el nivel de organización social de una comunidad </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
        <p:nvSpPr>
          <p:cNvPr id="2" name="Marcador de número de diapositiva 1">
            <a:extLst>
              <a:ext uri="{FF2B5EF4-FFF2-40B4-BE49-F238E27FC236}">
                <a16:creationId xmlns:a16="http://schemas.microsoft.com/office/drawing/2014/main" id="{4C692E2C-5584-4607-A175-D1C9780BFF2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6247195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latin typeface="Times New Roman" panose="02020603050405020304" pitchFamily="18" charset="0"/>
                <a:cs typeface="Times New Roman" panose="02020603050405020304" pitchFamily="18" charset="0"/>
              </a:rPr>
              <a:t>Teoría de la desorganización social</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Park &amp; </a:t>
                      </a:r>
                      <a:r>
                        <a:rPr lang="es-EC" sz="3200" b="1" kern="1200" dirty="0" err="1">
                          <a:solidFill>
                            <a:schemeClr val="lt1"/>
                          </a:solidFill>
                          <a:effectLst/>
                          <a:latin typeface="Times New Roman" panose="02020603050405020304" pitchFamily="18" charset="0"/>
                          <a:ea typeface="+mn-ea"/>
                          <a:cs typeface="Times New Roman" panose="02020603050405020304" pitchFamily="18" charset="0"/>
                        </a:rPr>
                        <a:t>Burguess</a:t>
                      </a:r>
                      <a:endParaRPr lang="es-EC"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La desorganización social es producto de un rápido crecimiento de las ciudades. Este fenómeno causa que las comunidades se vean expuestas a rápidos y mayores cambios y crear más necesidades en las comunidades lo cual es difícil de satisfacer con escasos recursos; y estos cambios conllevan a un incremento de la criminalidad </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
        <p:nvSpPr>
          <p:cNvPr id="2" name="Marcador de número de diapositiva 1">
            <a:extLst>
              <a:ext uri="{FF2B5EF4-FFF2-40B4-BE49-F238E27FC236}">
                <a16:creationId xmlns:a16="http://schemas.microsoft.com/office/drawing/2014/main" id="{6B679E24-C32B-4F44-984E-B51F5798FCA2}"/>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71710024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latin typeface="Times New Roman" panose="02020603050405020304" pitchFamily="18" charset="0"/>
                <a:cs typeface="Times New Roman" panose="02020603050405020304" pitchFamily="18" charset="0"/>
              </a:rPr>
              <a:t>Teoría de las actividades rutinarias.</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err="1">
                          <a:solidFill>
                            <a:schemeClr val="lt1"/>
                          </a:solidFill>
                          <a:effectLst/>
                          <a:latin typeface="Times New Roman" panose="02020603050405020304" pitchFamily="18" charset="0"/>
                          <a:ea typeface="+mn-ea"/>
                          <a:cs typeface="Times New Roman" panose="02020603050405020304" pitchFamily="18" charset="0"/>
                        </a:rPr>
                        <a:t>Burke</a:t>
                      </a:r>
                      <a:r>
                        <a:rPr lang="es-EC" sz="3200" b="1" kern="1200" dirty="0">
                          <a:solidFill>
                            <a:schemeClr val="lt1"/>
                          </a:solidFill>
                          <a:effectLst/>
                          <a:latin typeface="Times New Roman" panose="02020603050405020304" pitchFamily="18" charset="0"/>
                          <a:ea typeface="+mn-ea"/>
                          <a:cs typeface="Times New Roman" panose="02020603050405020304" pitchFamily="18" charset="0"/>
                        </a:rPr>
                        <a:t> T.</a:t>
                      </a: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Es el resultado de la elección racional, es decir, que el delincuente elige cometer el acto delictivo por su propia decisión. El criminal es una persona que piensa de manera estratégica para poder evaluar y analizar los diferentes riesgos de dicha decisión, como son el tipo de delito que está cometiendo, selección de la víctima y los medios de aprehensión </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
        <p:nvSpPr>
          <p:cNvPr id="2" name="Marcador de número de diapositiva 1">
            <a:extLst>
              <a:ext uri="{FF2B5EF4-FFF2-40B4-BE49-F238E27FC236}">
                <a16:creationId xmlns:a16="http://schemas.microsoft.com/office/drawing/2014/main" id="{3C20184E-A3C6-4260-8FE0-AAA07EA89726}"/>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43222640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ítulo 1">
            <a:extLst>
              <a:ext uri="{FF2B5EF4-FFF2-40B4-BE49-F238E27FC236}">
                <a16:creationId xmlns:a16="http://schemas.microsoft.com/office/drawing/2014/main" id="{16CF8762-750E-4267-A170-C00F86785A32}"/>
              </a:ext>
            </a:extLst>
          </p:cNvPr>
          <p:cNvSpPr txBox="1">
            <a:spLocks/>
          </p:cNvSpPr>
          <p:nvPr/>
        </p:nvSpPr>
        <p:spPr>
          <a:xfrm>
            <a:off x="2737475" y="633417"/>
            <a:ext cx="7601672" cy="1064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latin typeface="Times New Roman" panose="02020603050405020304" pitchFamily="18" charset="0"/>
                <a:cs typeface="Times New Roman" panose="02020603050405020304" pitchFamily="18" charset="0"/>
              </a:rPr>
              <a:t>Teoría de las actividades rutinarias.</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A92C413-131A-4C7F-9B75-3F59AD0D718A}"/>
              </a:ext>
            </a:extLst>
          </p:cNvPr>
          <p:cNvGraphicFramePr>
            <a:graphicFrameLocks noGrp="1"/>
          </p:cNvGraphicFramePr>
          <p:nvPr/>
        </p:nvGraphicFramePr>
        <p:xfrm>
          <a:off x="2592922" y="1905000"/>
          <a:ext cx="7890779" cy="4146532"/>
        </p:xfrm>
        <a:graphic>
          <a:graphicData uri="http://schemas.openxmlformats.org/drawingml/2006/table">
            <a:tbl>
              <a:tblPr firstRow="1" firstCol="1" bandRow="1">
                <a:tableStyleId>{5C22544A-7EE6-4342-B048-85BDC9FD1C3A}</a:tableStyleId>
              </a:tblPr>
              <a:tblGrid>
                <a:gridCol w="1777291">
                  <a:extLst>
                    <a:ext uri="{9D8B030D-6E8A-4147-A177-3AD203B41FA5}">
                      <a16:colId xmlns:a16="http://schemas.microsoft.com/office/drawing/2014/main" val="3024476339"/>
                    </a:ext>
                  </a:extLst>
                </a:gridCol>
                <a:gridCol w="6113488">
                  <a:extLst>
                    <a:ext uri="{9D8B030D-6E8A-4147-A177-3AD203B41FA5}">
                      <a16:colId xmlns:a16="http://schemas.microsoft.com/office/drawing/2014/main" val="3663118866"/>
                    </a:ext>
                  </a:extLst>
                </a:gridCol>
              </a:tblGrid>
              <a:tr h="325011">
                <a:tc>
                  <a:txBody>
                    <a:bodyPr/>
                    <a:lstStyle/>
                    <a:p>
                      <a:pPr indent="180340" algn="ctr">
                        <a:lnSpc>
                          <a:spcPct val="100000"/>
                        </a:lnSpc>
                        <a:spcAft>
                          <a:spcPts val="0"/>
                        </a:spcAft>
                      </a:pPr>
                      <a:r>
                        <a:rPr lang="es-EC" sz="2400" dirty="0">
                          <a:effectLst/>
                          <a:latin typeface="Times New Roman" panose="02020603050405020304" pitchFamily="18" charset="0"/>
                          <a:cs typeface="Times New Roman" panose="02020603050405020304" pitchFamily="18" charset="0"/>
                        </a:rPr>
                        <a:t>Autor</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397163"/>
                  </a:ext>
                </a:extLst>
              </a:tr>
              <a:tr h="3780772">
                <a:tc>
                  <a:txBody>
                    <a:bodyPr/>
                    <a:lstStyle/>
                    <a:p>
                      <a:pPr indent="180340" algn="ctr">
                        <a:lnSpc>
                          <a:spcPct val="100000"/>
                        </a:lnSpc>
                        <a:spcAft>
                          <a:spcPts val="0"/>
                        </a:spcAft>
                      </a:pPr>
                      <a:r>
                        <a:rPr lang="es-EC" sz="3200" b="1" kern="1200" dirty="0">
                          <a:solidFill>
                            <a:schemeClr val="lt1"/>
                          </a:solidFill>
                          <a:effectLst/>
                          <a:latin typeface="Times New Roman" panose="02020603050405020304" pitchFamily="18" charset="0"/>
                          <a:ea typeface="+mn-ea"/>
                          <a:cs typeface="Times New Roman" panose="02020603050405020304" pitchFamily="18" charset="0"/>
                        </a:rPr>
                        <a:t>Cohen &amp; </a:t>
                      </a:r>
                      <a:r>
                        <a:rPr lang="es-EC" sz="3200" b="1" kern="1200" dirty="0" err="1">
                          <a:solidFill>
                            <a:schemeClr val="lt1"/>
                          </a:solidFill>
                          <a:effectLst/>
                          <a:latin typeface="Times New Roman" panose="02020603050405020304" pitchFamily="18" charset="0"/>
                          <a:ea typeface="+mn-ea"/>
                          <a:cs typeface="Times New Roman" panose="02020603050405020304" pitchFamily="18" charset="0"/>
                        </a:rPr>
                        <a:t>Felson</a:t>
                      </a:r>
                      <a:endParaRPr lang="es-EC"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vert="vert270" anchor="ctr"/>
                </a:tc>
                <a:tc>
                  <a:txBody>
                    <a:bodyPr/>
                    <a:lstStyle/>
                    <a:p>
                      <a:pPr marL="0" indent="0" algn="just">
                        <a:lnSpc>
                          <a:spcPct val="100000"/>
                        </a:lnSpc>
                        <a:spcAft>
                          <a:spcPts val="0"/>
                        </a:spcAft>
                      </a:pPr>
                      <a:r>
                        <a:rPr lang="es-ES" sz="2400" kern="1200" dirty="0">
                          <a:solidFill>
                            <a:schemeClr val="dk1"/>
                          </a:solidFill>
                          <a:effectLst/>
                          <a:latin typeface="Times New Roman" panose="02020603050405020304" pitchFamily="18" charset="0"/>
                          <a:ea typeface="+mn-ea"/>
                          <a:cs typeface="Times New Roman" panose="02020603050405020304" pitchFamily="18" charset="0"/>
                        </a:rPr>
                        <a:t>Al momento de realizar el acto delictivo se necesita correlación en tiempo y espacio de tres factores: un delincuente motivado, un blanco y objetivo adecuado y ausencia de las fuerzas públicas (miembros policiales)</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68754275"/>
                  </a:ext>
                </a:extLst>
              </a:tr>
            </a:tbl>
          </a:graphicData>
        </a:graphic>
      </p:graphicFrame>
      <p:sp>
        <p:nvSpPr>
          <p:cNvPr id="2" name="Marcador de número de diapositiva 1">
            <a:extLst>
              <a:ext uri="{FF2B5EF4-FFF2-40B4-BE49-F238E27FC236}">
                <a16:creationId xmlns:a16="http://schemas.microsoft.com/office/drawing/2014/main" id="{5E038E3B-E788-42C6-A899-33B6D1FFA5E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71232044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ABA01E4-367A-4040-92F9-3A6A50D760EC}"/>
              </a:ext>
            </a:extLst>
          </p:cNvPr>
          <p:cNvSpPr>
            <a:spLocks noGrp="1"/>
          </p:cNvSpPr>
          <p:nvPr>
            <p:ph type="title"/>
          </p:nvPr>
        </p:nvSpPr>
        <p:spPr/>
        <p:txBody>
          <a:bodyPr/>
          <a:lstStyle/>
          <a:p>
            <a:r>
              <a:rPr lang="es-ES" sz="2400" dirty="0"/>
              <a:t>Objeto de estudio</a:t>
            </a:r>
            <a:endParaRPr lang="es-EC" sz="2400" dirty="0"/>
          </a:p>
        </p:txBody>
      </p:sp>
      <p:graphicFrame>
        <p:nvGraphicFramePr>
          <p:cNvPr id="8" name="Diagrama 7">
            <a:extLst>
              <a:ext uri="{FF2B5EF4-FFF2-40B4-BE49-F238E27FC236}">
                <a16:creationId xmlns:a16="http://schemas.microsoft.com/office/drawing/2014/main" id="{4B6BC424-CFA4-4601-B87E-FD3C27C55E9D}"/>
              </a:ext>
            </a:extLst>
          </p:cNvPr>
          <p:cNvGraphicFramePr/>
          <p:nvPr>
            <p:extLst>
              <p:ext uri="{D42A27DB-BD31-4B8C-83A1-F6EECF244321}">
                <p14:modId xmlns:p14="http://schemas.microsoft.com/office/powerpoint/2010/main" val="2007609727"/>
              </p:ext>
            </p:extLst>
          </p:nvPr>
        </p:nvGraphicFramePr>
        <p:xfrm>
          <a:off x="838200" y="1729318"/>
          <a:ext cx="10515600"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0E597B54-FC15-44BA-ACAB-C3E630454D3E}"/>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96970451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1265428" y="372804"/>
            <a:ext cx="10571108" cy="898472"/>
          </a:xfrm>
        </p:spPr>
        <p:txBody>
          <a:bodyPr/>
          <a:lstStyle/>
          <a:p>
            <a:pPr algn="ctr"/>
            <a:r>
              <a:rPr lang="es-EC" sz="3600" b="1" dirty="0">
                <a:latin typeface="Times New Roman" panose="02020603050405020304" pitchFamily="18" charset="0"/>
                <a:cs typeface="Times New Roman" panose="02020603050405020304" pitchFamily="18" charset="0"/>
              </a:rPr>
              <a:t>MARCO REFERENCIAL</a:t>
            </a:r>
          </a:p>
        </p:txBody>
      </p:sp>
      <p:graphicFrame>
        <p:nvGraphicFramePr>
          <p:cNvPr id="6" name="Diagrama 5">
            <a:extLst>
              <a:ext uri="{FF2B5EF4-FFF2-40B4-BE49-F238E27FC236}">
                <a16:creationId xmlns:a16="http://schemas.microsoft.com/office/drawing/2014/main" id="{BD0B995E-A9C9-431D-AB67-E9476336B66D}"/>
              </a:ext>
            </a:extLst>
          </p:cNvPr>
          <p:cNvGraphicFramePr/>
          <p:nvPr/>
        </p:nvGraphicFramePr>
        <p:xfrm>
          <a:off x="1671638" y="1366540"/>
          <a:ext cx="9001125" cy="5133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EB97E506-0045-4651-A34E-6CBB3C942CF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23772871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BD0B995E-A9C9-431D-AB67-E9476336B66D}"/>
              </a:ext>
            </a:extLst>
          </p:cNvPr>
          <p:cNvGraphicFramePr/>
          <p:nvPr/>
        </p:nvGraphicFramePr>
        <p:xfrm>
          <a:off x="1671638" y="1366540"/>
          <a:ext cx="9001125" cy="5133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a:extLst>
              <a:ext uri="{FF2B5EF4-FFF2-40B4-BE49-F238E27FC236}">
                <a16:creationId xmlns:a16="http://schemas.microsoft.com/office/drawing/2014/main" id="{AB6FBD75-00C0-419E-952A-5E0916F7230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4" name="Título 3">
            <a:extLst>
              <a:ext uri="{FF2B5EF4-FFF2-40B4-BE49-F238E27FC236}">
                <a16:creationId xmlns:a16="http://schemas.microsoft.com/office/drawing/2014/main" id="{E29070ED-0644-40AA-8AC9-20F7A6921FD9}"/>
              </a:ext>
            </a:extLst>
          </p:cNvPr>
          <p:cNvSpPr>
            <a:spLocks noGrp="1"/>
          </p:cNvSpPr>
          <p:nvPr>
            <p:ph type="title"/>
          </p:nvPr>
        </p:nvSpPr>
        <p:spPr/>
        <p:txBody>
          <a:bodyPr/>
          <a:lstStyle/>
          <a:p>
            <a:endParaRPr lang="es-EC"/>
          </a:p>
        </p:txBody>
      </p:sp>
      <p:sp>
        <p:nvSpPr>
          <p:cNvPr id="7" name="Título 1">
            <a:extLst>
              <a:ext uri="{FF2B5EF4-FFF2-40B4-BE49-F238E27FC236}">
                <a16:creationId xmlns:a16="http://schemas.microsoft.com/office/drawing/2014/main" id="{B67F3A6E-B0BA-4A60-B95C-26721E4219DF}"/>
              </a:ext>
            </a:extLst>
          </p:cNvPr>
          <p:cNvSpPr txBox="1">
            <a:spLocks/>
          </p:cNvSpPr>
          <p:nvPr/>
        </p:nvSpPr>
        <p:spPr>
          <a:xfrm>
            <a:off x="1265428" y="372804"/>
            <a:ext cx="10571108" cy="898472"/>
          </a:xfrm>
          <a:prstGeom prst="rect">
            <a:avLst/>
          </a:prstGeom>
        </p:spPr>
        <p:txBody>
          <a:bodyPr/>
          <a:lstStyle>
            <a:lvl1pPr algn="l" defTabSz="914400" rtl="0" eaLnBrk="1" latinLnBrk="0" hangingPunct="1">
              <a:lnSpc>
                <a:spcPct val="90000"/>
              </a:lnSpc>
              <a:spcBef>
                <a:spcPct val="0"/>
              </a:spcBef>
              <a:buNone/>
              <a:defRPr sz="14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s-EC" sz="3600"/>
              <a:t>MARCO REFERENCIAL</a:t>
            </a:r>
            <a:endParaRPr lang="es-EC" sz="3600" dirty="0"/>
          </a:p>
        </p:txBody>
      </p:sp>
    </p:spTree>
    <p:extLst>
      <p:ext uri="{BB962C8B-B14F-4D97-AF65-F5344CB8AC3E}">
        <p14:creationId xmlns:p14="http://schemas.microsoft.com/office/powerpoint/2010/main" val="365417978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BD0B995E-A9C9-431D-AB67-E9476336B66D}"/>
              </a:ext>
            </a:extLst>
          </p:cNvPr>
          <p:cNvGraphicFramePr/>
          <p:nvPr/>
        </p:nvGraphicFramePr>
        <p:xfrm>
          <a:off x="1671638" y="1366540"/>
          <a:ext cx="9001125" cy="5133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0AE5DED4-95A2-416A-BF40-49A9AD7F9ED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Título 4">
            <a:extLst>
              <a:ext uri="{FF2B5EF4-FFF2-40B4-BE49-F238E27FC236}">
                <a16:creationId xmlns:a16="http://schemas.microsoft.com/office/drawing/2014/main" id="{9C18C7C3-0DFB-460C-AF03-F3B9D18DA524}"/>
              </a:ext>
            </a:extLst>
          </p:cNvPr>
          <p:cNvSpPr>
            <a:spLocks noGrp="1"/>
          </p:cNvSpPr>
          <p:nvPr>
            <p:ph type="title"/>
          </p:nvPr>
        </p:nvSpPr>
        <p:spPr/>
        <p:txBody>
          <a:bodyPr/>
          <a:lstStyle/>
          <a:p>
            <a:endParaRPr lang="es-EC"/>
          </a:p>
        </p:txBody>
      </p:sp>
      <p:sp>
        <p:nvSpPr>
          <p:cNvPr id="7" name="Título 1">
            <a:extLst>
              <a:ext uri="{FF2B5EF4-FFF2-40B4-BE49-F238E27FC236}">
                <a16:creationId xmlns:a16="http://schemas.microsoft.com/office/drawing/2014/main" id="{5CBC1F12-676D-4827-8FF2-4849B7F675EA}"/>
              </a:ext>
            </a:extLst>
          </p:cNvPr>
          <p:cNvSpPr txBox="1">
            <a:spLocks/>
          </p:cNvSpPr>
          <p:nvPr/>
        </p:nvSpPr>
        <p:spPr>
          <a:xfrm>
            <a:off x="1265428" y="372804"/>
            <a:ext cx="10571108" cy="898472"/>
          </a:xfrm>
          <a:prstGeom prst="rect">
            <a:avLst/>
          </a:prstGeom>
        </p:spPr>
        <p:txBody>
          <a:bodyPr/>
          <a:lstStyle>
            <a:lvl1pPr algn="l" defTabSz="914400" rtl="0" eaLnBrk="1" latinLnBrk="0" hangingPunct="1">
              <a:lnSpc>
                <a:spcPct val="90000"/>
              </a:lnSpc>
              <a:spcBef>
                <a:spcPct val="0"/>
              </a:spcBef>
              <a:buNone/>
              <a:defRPr sz="14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s-EC" sz="3600"/>
              <a:t>MARCO REFERENCIAL</a:t>
            </a:r>
            <a:endParaRPr lang="es-EC" sz="3600" dirty="0"/>
          </a:p>
        </p:txBody>
      </p:sp>
    </p:spTree>
    <p:extLst>
      <p:ext uri="{BB962C8B-B14F-4D97-AF65-F5344CB8AC3E}">
        <p14:creationId xmlns:p14="http://schemas.microsoft.com/office/powerpoint/2010/main" val="278396825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BD0B995E-A9C9-431D-AB67-E9476336B66D}"/>
              </a:ext>
            </a:extLst>
          </p:cNvPr>
          <p:cNvGraphicFramePr/>
          <p:nvPr/>
        </p:nvGraphicFramePr>
        <p:xfrm>
          <a:off x="1671638" y="1366540"/>
          <a:ext cx="9001125" cy="5133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1FFB3959-9B2A-4A97-896E-BC409E617C88}"/>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Título 4">
            <a:extLst>
              <a:ext uri="{FF2B5EF4-FFF2-40B4-BE49-F238E27FC236}">
                <a16:creationId xmlns:a16="http://schemas.microsoft.com/office/drawing/2014/main" id="{5C105A11-8B79-42C2-BB0D-51A37BB2F2B5}"/>
              </a:ext>
            </a:extLst>
          </p:cNvPr>
          <p:cNvSpPr>
            <a:spLocks noGrp="1"/>
          </p:cNvSpPr>
          <p:nvPr>
            <p:ph type="title"/>
          </p:nvPr>
        </p:nvSpPr>
        <p:spPr/>
        <p:txBody>
          <a:bodyPr/>
          <a:lstStyle/>
          <a:p>
            <a:endParaRPr lang="es-EC"/>
          </a:p>
        </p:txBody>
      </p:sp>
      <p:sp>
        <p:nvSpPr>
          <p:cNvPr id="7" name="Título 1">
            <a:extLst>
              <a:ext uri="{FF2B5EF4-FFF2-40B4-BE49-F238E27FC236}">
                <a16:creationId xmlns:a16="http://schemas.microsoft.com/office/drawing/2014/main" id="{F91C490C-B5EE-45CA-8A2F-976A9CC148E8}"/>
              </a:ext>
            </a:extLst>
          </p:cNvPr>
          <p:cNvSpPr txBox="1">
            <a:spLocks/>
          </p:cNvSpPr>
          <p:nvPr/>
        </p:nvSpPr>
        <p:spPr>
          <a:xfrm>
            <a:off x="1265428" y="372804"/>
            <a:ext cx="10571108" cy="898472"/>
          </a:xfrm>
          <a:prstGeom prst="rect">
            <a:avLst/>
          </a:prstGeom>
        </p:spPr>
        <p:txBody>
          <a:bodyPr/>
          <a:lstStyle>
            <a:lvl1pPr algn="l" defTabSz="914400" rtl="0" eaLnBrk="1" latinLnBrk="0" hangingPunct="1">
              <a:lnSpc>
                <a:spcPct val="90000"/>
              </a:lnSpc>
              <a:spcBef>
                <a:spcPct val="0"/>
              </a:spcBef>
              <a:buNone/>
              <a:defRPr sz="14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s-EC" sz="3600"/>
              <a:t>MARCO REFERENCIAL</a:t>
            </a:r>
            <a:endParaRPr lang="es-EC" sz="3600" dirty="0"/>
          </a:p>
        </p:txBody>
      </p:sp>
    </p:spTree>
    <p:extLst>
      <p:ext uri="{BB962C8B-B14F-4D97-AF65-F5344CB8AC3E}">
        <p14:creationId xmlns:p14="http://schemas.microsoft.com/office/powerpoint/2010/main" val="145846648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708837" y="243643"/>
            <a:ext cx="10571108" cy="563880"/>
          </a:xfrm>
        </p:spPr>
        <p:txBody>
          <a:bodyPr>
            <a:noAutofit/>
          </a:bodyPr>
          <a:lstStyle/>
          <a:p>
            <a:pPr algn="ctr"/>
            <a:r>
              <a:rPr lang="es-EC" sz="3600" b="1" dirty="0">
                <a:latin typeface="Times New Roman" panose="02020603050405020304" pitchFamily="18" charset="0"/>
                <a:cs typeface="Times New Roman" panose="02020603050405020304" pitchFamily="18" charset="0"/>
              </a:rPr>
              <a:t>Marco Contextual</a:t>
            </a:r>
          </a:p>
        </p:txBody>
      </p:sp>
      <p:graphicFrame>
        <p:nvGraphicFramePr>
          <p:cNvPr id="4" name="Diagrama 3"/>
          <p:cNvGraphicFramePr/>
          <p:nvPr/>
        </p:nvGraphicFramePr>
        <p:xfrm>
          <a:off x="708837" y="1152907"/>
          <a:ext cx="10794050" cy="5383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F9782A7B-436F-47EB-B541-113181378415}"/>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79375835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4BE23-6CDC-4A8C-A40D-C36FD8BFF2B1}"/>
              </a:ext>
            </a:extLst>
          </p:cNvPr>
          <p:cNvSpPr>
            <a:spLocks noGrp="1"/>
          </p:cNvSpPr>
          <p:nvPr>
            <p:ph type="title"/>
          </p:nvPr>
        </p:nvSpPr>
        <p:spPr>
          <a:xfrm>
            <a:off x="708837" y="243643"/>
            <a:ext cx="10571108" cy="563880"/>
          </a:xfrm>
        </p:spPr>
        <p:txBody>
          <a:bodyPr>
            <a:noAutofit/>
          </a:bodyPr>
          <a:lstStyle/>
          <a:p>
            <a:pPr algn="ctr"/>
            <a:r>
              <a:rPr lang="es-EC" sz="3600" b="1" dirty="0">
                <a:latin typeface="Times New Roman" panose="02020603050405020304" pitchFamily="18" charset="0"/>
                <a:cs typeface="Times New Roman" panose="02020603050405020304" pitchFamily="18" charset="0"/>
              </a:rPr>
              <a:t>METODOLOGÍA</a:t>
            </a:r>
          </a:p>
        </p:txBody>
      </p:sp>
      <p:sp>
        <p:nvSpPr>
          <p:cNvPr id="3" name="Marcador de número de diapositiva 2">
            <a:extLst>
              <a:ext uri="{FF2B5EF4-FFF2-40B4-BE49-F238E27FC236}">
                <a16:creationId xmlns:a16="http://schemas.microsoft.com/office/drawing/2014/main" id="{4AED9494-87D8-4482-8F37-CD38E69CAD1A}"/>
              </a:ext>
            </a:extLst>
          </p:cNvPr>
          <p:cNvSpPr>
            <a:spLocks noGrp="1"/>
          </p:cNvSpPr>
          <p:nvPr>
            <p:ph type="sldNum" sz="quarter" idx="12"/>
          </p:nvPr>
        </p:nvSpPr>
        <p:spPr/>
        <p:txBody>
          <a:bodyPr/>
          <a:lstStyle/>
          <a:p>
            <a:fld id="{D57F1E4F-1CFF-5643-939E-217C01CDF565}" type="slidenum">
              <a:rPr lang="en-US" smtClean="0"/>
              <a:pPr/>
              <a:t>25</a:t>
            </a:fld>
            <a:endParaRPr lang="en-US" dirty="0"/>
          </a:p>
        </p:txBody>
      </p:sp>
      <p:graphicFrame>
        <p:nvGraphicFramePr>
          <p:cNvPr id="5" name="3 Diagrama">
            <a:extLst>
              <a:ext uri="{FF2B5EF4-FFF2-40B4-BE49-F238E27FC236}">
                <a16:creationId xmlns:a16="http://schemas.microsoft.com/office/drawing/2014/main" id="{DFBFE9DE-498F-4710-A487-5EBE192A4834}"/>
              </a:ext>
            </a:extLst>
          </p:cNvPr>
          <p:cNvGraphicFramePr/>
          <p:nvPr/>
        </p:nvGraphicFramePr>
        <p:xfrm>
          <a:off x="1112796" y="787782"/>
          <a:ext cx="1034417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64677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a:latin typeface="Times New Roman" panose="02020603050405020304" pitchFamily="18" charset="0"/>
                <a:cs typeface="Times New Roman" panose="02020603050405020304" pitchFamily="18" charset="0"/>
              </a:rPr>
              <a:t>Muestra proporcional estratificada aleatorio</a:t>
            </a: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14:m>
                  <m:oMath xmlns:m="http://schemas.openxmlformats.org/officeDocument/2006/math">
                    <m:r>
                      <a:rPr lang="es-EC" sz="2400" i="1">
                        <a:latin typeface="Cambria Math" panose="02040503050406030204" pitchFamily="18" charset="0"/>
                      </a:rPr>
                      <m:t>𝑛</m:t>
                    </m:r>
                    <m:r>
                      <a:rPr lang="es-EC" sz="2400" i="1">
                        <a:latin typeface="Cambria Math" panose="02040503050406030204" pitchFamily="18" charset="0"/>
                      </a:rPr>
                      <m:t>=</m:t>
                    </m:r>
                    <m:f>
                      <m:fPr>
                        <m:ctrlPr>
                          <a:rPr lang="es-EC" sz="2400" i="1">
                            <a:latin typeface="Cambria Math" panose="02040503050406030204" pitchFamily="18" charset="0"/>
                          </a:rPr>
                        </m:ctrlPr>
                      </m:fPr>
                      <m:num>
                        <m:r>
                          <a:rPr lang="es-EC" sz="2400" i="1">
                            <a:latin typeface="Cambria Math" panose="02040503050406030204" pitchFamily="18" charset="0"/>
                          </a:rPr>
                          <m:t>𝑁</m:t>
                        </m:r>
                        <m:sSup>
                          <m:sSupPr>
                            <m:ctrlPr>
                              <a:rPr lang="es-EC" sz="2400" i="1">
                                <a:latin typeface="Cambria Math" panose="02040503050406030204" pitchFamily="18" charset="0"/>
                              </a:rPr>
                            </m:ctrlPr>
                          </m:sSupPr>
                          <m:e>
                            <m:r>
                              <a:rPr lang="es-EC" sz="2400" i="1">
                                <a:latin typeface="Cambria Math" panose="02040503050406030204" pitchFamily="18" charset="0"/>
                              </a:rPr>
                              <m:t>𝜎</m:t>
                            </m:r>
                          </m:e>
                          <m:sup>
                            <m:r>
                              <a:rPr lang="es-EC" sz="2400" i="1">
                                <a:latin typeface="Cambria Math" panose="02040503050406030204" pitchFamily="18" charset="0"/>
                              </a:rPr>
                              <m:t>2</m:t>
                            </m:r>
                          </m:sup>
                        </m:sSup>
                        <m:sSup>
                          <m:sSupPr>
                            <m:ctrlPr>
                              <a:rPr lang="es-EC" sz="2400" i="1">
                                <a:latin typeface="Cambria Math" panose="02040503050406030204" pitchFamily="18" charset="0"/>
                              </a:rPr>
                            </m:ctrlPr>
                          </m:sSupPr>
                          <m:e>
                            <m:r>
                              <a:rPr lang="es-EC" sz="2400" i="1">
                                <a:latin typeface="Cambria Math" panose="02040503050406030204" pitchFamily="18" charset="0"/>
                              </a:rPr>
                              <m:t>𝑍</m:t>
                            </m:r>
                          </m:e>
                          <m:sup>
                            <m:r>
                              <a:rPr lang="es-EC" sz="2400" i="1">
                                <a:latin typeface="Cambria Math" panose="02040503050406030204" pitchFamily="18" charset="0"/>
                              </a:rPr>
                              <m:t>2</m:t>
                            </m:r>
                          </m:sup>
                        </m:sSup>
                      </m:num>
                      <m:den>
                        <m:d>
                          <m:dPr>
                            <m:ctrlPr>
                              <a:rPr lang="es-EC" sz="2400" i="1">
                                <a:latin typeface="Cambria Math" panose="02040503050406030204" pitchFamily="18" charset="0"/>
                              </a:rPr>
                            </m:ctrlPr>
                          </m:dPr>
                          <m:e>
                            <m:r>
                              <a:rPr lang="es-EC" sz="2400" i="1">
                                <a:latin typeface="Cambria Math" panose="02040503050406030204" pitchFamily="18" charset="0"/>
                              </a:rPr>
                              <m:t>𝑁</m:t>
                            </m:r>
                            <m:r>
                              <a:rPr lang="es-EC" sz="2400" i="1">
                                <a:latin typeface="Cambria Math" panose="02040503050406030204" pitchFamily="18" charset="0"/>
                              </a:rPr>
                              <m:t>−1</m:t>
                            </m:r>
                          </m:e>
                        </m:d>
                        <m:sSup>
                          <m:sSupPr>
                            <m:ctrlPr>
                              <a:rPr lang="es-EC" sz="2400" i="1">
                                <a:latin typeface="Cambria Math" panose="02040503050406030204" pitchFamily="18" charset="0"/>
                              </a:rPr>
                            </m:ctrlPr>
                          </m:sSupPr>
                          <m:e>
                            <m:r>
                              <a:rPr lang="es-EC" sz="2400" i="1">
                                <a:latin typeface="Cambria Math" panose="02040503050406030204" pitchFamily="18" charset="0"/>
                              </a:rPr>
                              <m:t>𝑒</m:t>
                            </m:r>
                          </m:e>
                          <m:sup>
                            <m:r>
                              <a:rPr lang="es-EC" sz="2400" i="1">
                                <a:latin typeface="Cambria Math" panose="02040503050406030204" pitchFamily="18" charset="0"/>
                              </a:rPr>
                              <m:t>2</m:t>
                            </m:r>
                          </m:sup>
                        </m:sSup>
                        <m:r>
                          <a:rPr lang="es-EC" sz="2400" i="1">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𝜎</m:t>
                            </m:r>
                          </m:e>
                          <m:sup>
                            <m:r>
                              <a:rPr lang="es-EC" sz="2400" i="1">
                                <a:latin typeface="Cambria Math" panose="02040503050406030204" pitchFamily="18" charset="0"/>
                              </a:rPr>
                              <m:t>2</m:t>
                            </m:r>
                          </m:sup>
                        </m:sSup>
                        <m:sSup>
                          <m:sSupPr>
                            <m:ctrlPr>
                              <a:rPr lang="es-EC" sz="2400" i="1">
                                <a:latin typeface="Cambria Math" panose="02040503050406030204" pitchFamily="18" charset="0"/>
                              </a:rPr>
                            </m:ctrlPr>
                          </m:sSupPr>
                          <m:e>
                            <m:r>
                              <a:rPr lang="es-EC" sz="2400" i="1">
                                <a:latin typeface="Cambria Math" panose="02040503050406030204" pitchFamily="18" charset="0"/>
                              </a:rPr>
                              <m:t>𝑍</m:t>
                            </m:r>
                          </m:e>
                          <m:sup>
                            <m:r>
                              <a:rPr lang="es-EC" sz="2400" i="1">
                                <a:latin typeface="Cambria Math" panose="02040503050406030204" pitchFamily="18" charset="0"/>
                              </a:rPr>
                              <m:t>2</m:t>
                            </m:r>
                          </m:sup>
                        </m:sSup>
                      </m:den>
                    </m:f>
                  </m:oMath>
                </a14:m>
                <a:r>
                  <a:rPr lang="es-ES" sz="2400" dirty="0"/>
                  <a:t>;   reemplazando; </a:t>
                </a:r>
                <a14:m>
                  <m:oMath xmlns:m="http://schemas.openxmlformats.org/officeDocument/2006/math">
                    <m:r>
                      <a:rPr lang="es-ES" sz="2400" b="0" i="0" smtClean="0">
                        <a:latin typeface="Cambria Math" panose="02040503050406030204" pitchFamily="18" charset="0"/>
                      </a:rPr>
                      <m:t>  </m:t>
                    </m:r>
                    <m:r>
                      <a:rPr lang="es-EC" sz="2400" i="1">
                        <a:latin typeface="Cambria Math" panose="02040503050406030204" pitchFamily="18" charset="0"/>
                      </a:rPr>
                      <m:t>𝑛</m:t>
                    </m:r>
                    <m:r>
                      <a:rPr lang="es-EC" sz="2400">
                        <a:latin typeface="Cambria Math" panose="02040503050406030204" pitchFamily="18" charset="0"/>
                      </a:rPr>
                      <m:t>=</m:t>
                    </m:r>
                    <m:r>
                      <a:rPr lang="es-EC" sz="2400" i="1">
                        <a:latin typeface="Cambria Math" panose="02040503050406030204" pitchFamily="18" charset="0"/>
                      </a:rPr>
                      <m:t>11</m:t>
                    </m:r>
                  </m:oMath>
                </a14:m>
                <a:r>
                  <a:rPr lang="es-ES" sz="2400" dirty="0" smtClean="0"/>
                  <a:t>52</a:t>
                </a:r>
                <a:endParaRPr lang="es-ES" sz="2400" dirty="0"/>
              </a:p>
              <a:p>
                <a:pPr algn="just"/>
                <a:r>
                  <a:rPr lang="es-EC" sz="2800" dirty="0">
                    <a:latin typeface="Times New Roman" panose="02020603050405020304" pitchFamily="18" charset="0"/>
                    <a:cs typeface="Times New Roman" panose="02020603050405020304" pitchFamily="18" charset="0"/>
                  </a:rPr>
                  <a:t>Dónde:</a:t>
                </a:r>
                <a:endParaRPr lang="es-ES" sz="2800" dirty="0">
                  <a:latin typeface="Times New Roman" panose="02020603050405020304" pitchFamily="18" charset="0"/>
                  <a:cs typeface="Times New Roman" panose="02020603050405020304" pitchFamily="18" charset="0"/>
                </a:endParaRPr>
              </a:p>
              <a:p>
                <a:r>
                  <a:rPr lang="es-EC" sz="1800" b="1" dirty="0"/>
                  <a:t>n =</a:t>
                </a:r>
                <a:r>
                  <a:rPr lang="es-EC" sz="1800" dirty="0"/>
                  <a:t> el tamaño de la muestra.</a:t>
                </a:r>
              </a:p>
              <a:p>
                <a:r>
                  <a:rPr lang="es-EC" sz="1800" b="1" dirty="0"/>
                  <a:t>N =</a:t>
                </a:r>
                <a:r>
                  <a:rPr lang="es-EC" sz="1800" dirty="0"/>
                  <a:t> tamaño de la población.</a:t>
                </a:r>
              </a:p>
              <a:p>
                <a:r>
                  <a:rPr lang="es-EC" sz="1800" b="1" dirty="0"/>
                  <a:t>σ=</a:t>
                </a:r>
                <a:r>
                  <a:rPr lang="es-EC" sz="1800" dirty="0"/>
                  <a:t> Desviación estándar de la población que, generalmente cuando no se tiene su valor, suele utilizarse un valor constante de 0,5.</a:t>
                </a:r>
              </a:p>
              <a:p>
                <a:pPr marL="0" indent="0">
                  <a:buNone/>
                </a:pPr>
                <a:endParaRPr lang="es-ES" sz="1050" dirty="0"/>
              </a:p>
              <a:p>
                <a:pPr marL="0" indent="0">
                  <a:buNone/>
                </a:pPr>
                <a:endParaRPr lang="es-ES" dirty="0"/>
              </a:p>
              <a:p>
                <a:endParaRPr lang="es-ES"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s-EC">
                    <a:noFill/>
                  </a:rPr>
                  <a:t> </a:t>
                </a:r>
              </a:p>
            </p:txBody>
          </p:sp>
        </mc:Fallback>
      </mc:AlternateContent>
      <p:sp>
        <p:nvSpPr>
          <p:cNvPr id="4" name="Rectángulo 3"/>
          <p:cNvSpPr/>
          <p:nvPr/>
        </p:nvSpPr>
        <p:spPr>
          <a:xfrm>
            <a:off x="4112653" y="4795102"/>
            <a:ext cx="3966693" cy="1117242"/>
          </a:xfrm>
          <a:prstGeom prst="rect">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Obtuvimos una muestra total de </a:t>
            </a:r>
            <a:r>
              <a:rPr lang="es-EC"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1152 </a:t>
            </a:r>
            <a:r>
              <a:rPr lang="es-EC"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personas obtenidos con un nivel de confianza del 95% y error de estimación de 0,05.</a:t>
            </a:r>
            <a:endParaRPr lang="es-E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Marcador de número de diapositiva 5">
            <a:extLst>
              <a:ext uri="{FF2B5EF4-FFF2-40B4-BE49-F238E27FC236}">
                <a16:creationId xmlns:a16="http://schemas.microsoft.com/office/drawing/2014/main" id="{7628B60E-F5B0-4826-BC05-F5A007459C20}"/>
              </a:ext>
            </a:extLst>
          </p:cNvPr>
          <p:cNvSpPr>
            <a:spLocks noGrp="1"/>
          </p:cNvSpPr>
          <p:nvPr>
            <p:ph type="sldNum" sz="quarter" idx="12"/>
          </p:nvPr>
        </p:nvSpPr>
        <p:spPr/>
        <p:txBody>
          <a:bodyPr/>
          <a:lstStyle/>
          <a:p>
            <a:fld id="{75AD12AF-97A8-4748-85E8-D4F8C173CC00}" type="slidenum">
              <a:rPr lang="es-EC" smtClean="0"/>
              <a:t>26</a:t>
            </a:fld>
            <a:endParaRPr lang="es-EC"/>
          </a:p>
        </p:txBody>
      </p:sp>
    </p:spTree>
    <p:extLst>
      <p:ext uri="{BB962C8B-B14F-4D97-AF65-F5344CB8AC3E}">
        <p14:creationId xmlns:p14="http://schemas.microsoft.com/office/powerpoint/2010/main" val="45925347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a:latin typeface="Times New Roman" panose="02020603050405020304" pitchFamily="18" charset="0"/>
                <a:cs typeface="Times New Roman" panose="02020603050405020304" pitchFamily="18" charset="0"/>
              </a:rPr>
              <a:t>Tabla de la muestra estratificada</a:t>
            </a:r>
          </a:p>
        </p:txBody>
      </p:sp>
      <p:sp>
        <p:nvSpPr>
          <p:cNvPr id="6" name="Rectángulo 5"/>
          <p:cNvSpPr/>
          <p:nvPr/>
        </p:nvSpPr>
        <p:spPr>
          <a:xfrm>
            <a:off x="830579" y="5167015"/>
            <a:ext cx="10957122" cy="646331"/>
          </a:xfrm>
          <a:prstGeom prst="rect">
            <a:avLst/>
          </a:prstGeom>
        </p:spPr>
        <p:txBody>
          <a:bodyPr wrap="square">
            <a:spAutoFit/>
          </a:bodyPr>
          <a:lstStyle/>
          <a:p>
            <a:r>
              <a:rPr lang="es-EC" i="1" dirty="0">
                <a:effectLst/>
                <a:latin typeface="Times New Roman" panose="02020603050405020304" pitchFamily="18" charset="0"/>
                <a:ea typeface="Calibri" panose="020F0502020204030204" pitchFamily="34" charset="0"/>
              </a:rPr>
              <a:t>Nota: </a:t>
            </a:r>
            <a:r>
              <a:rPr lang="es-EC" dirty="0">
                <a:effectLst/>
                <a:latin typeface="Times New Roman" panose="02020603050405020304" pitchFamily="18" charset="0"/>
                <a:ea typeface="Calibri" panose="020F0502020204030204" pitchFamily="34" charset="0"/>
              </a:rPr>
              <a:t>en la tabla se muestra la descripción de la población de los cantones Cuenca, Quito y Guayaquil y su respectiva muestra</a:t>
            </a:r>
            <a:endParaRPr lang="es-ES" dirty="0"/>
          </a:p>
        </p:txBody>
      </p:sp>
      <p:sp>
        <p:nvSpPr>
          <p:cNvPr id="3" name="Marcador de número de diapositiva 2">
            <a:extLst>
              <a:ext uri="{FF2B5EF4-FFF2-40B4-BE49-F238E27FC236}">
                <a16:creationId xmlns:a16="http://schemas.microsoft.com/office/drawing/2014/main" id="{A4006881-CB02-4C88-A2B0-CF75AA3DBD5E}"/>
              </a:ext>
            </a:extLst>
          </p:cNvPr>
          <p:cNvSpPr>
            <a:spLocks noGrp="1"/>
          </p:cNvSpPr>
          <p:nvPr>
            <p:ph type="sldNum" sz="quarter" idx="12"/>
          </p:nvPr>
        </p:nvSpPr>
        <p:spPr/>
        <p:txBody>
          <a:bodyPr/>
          <a:lstStyle/>
          <a:p>
            <a:fld id="{75AD12AF-97A8-4748-85E8-D4F8C173CC00}" type="slidenum">
              <a:rPr lang="es-EC" smtClean="0"/>
              <a:t>27</a:t>
            </a:fld>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23931660"/>
              </p:ext>
            </p:extLst>
          </p:nvPr>
        </p:nvGraphicFramePr>
        <p:xfrm>
          <a:off x="926414" y="1890224"/>
          <a:ext cx="10427385" cy="3077255"/>
        </p:xfrm>
        <a:graphic>
          <a:graphicData uri="http://schemas.openxmlformats.org/drawingml/2006/table">
            <a:tbl>
              <a:tblPr firstRow="1" firstCol="1" bandRow="1">
                <a:tableStyleId>{5C22544A-7EE6-4342-B048-85BDC9FD1C3A}</a:tableStyleId>
              </a:tblPr>
              <a:tblGrid>
                <a:gridCol w="2594313">
                  <a:extLst>
                    <a:ext uri="{9D8B030D-6E8A-4147-A177-3AD203B41FA5}">
                      <a16:colId xmlns:a16="http://schemas.microsoft.com/office/drawing/2014/main" val="2005058088"/>
                    </a:ext>
                  </a:extLst>
                </a:gridCol>
                <a:gridCol w="2604340">
                  <a:extLst>
                    <a:ext uri="{9D8B030D-6E8A-4147-A177-3AD203B41FA5}">
                      <a16:colId xmlns:a16="http://schemas.microsoft.com/office/drawing/2014/main" val="3188680187"/>
                    </a:ext>
                  </a:extLst>
                </a:gridCol>
                <a:gridCol w="2634419">
                  <a:extLst>
                    <a:ext uri="{9D8B030D-6E8A-4147-A177-3AD203B41FA5}">
                      <a16:colId xmlns:a16="http://schemas.microsoft.com/office/drawing/2014/main" val="766655201"/>
                    </a:ext>
                  </a:extLst>
                </a:gridCol>
                <a:gridCol w="2594313">
                  <a:extLst>
                    <a:ext uri="{9D8B030D-6E8A-4147-A177-3AD203B41FA5}">
                      <a16:colId xmlns:a16="http://schemas.microsoft.com/office/drawing/2014/main" val="1599701048"/>
                    </a:ext>
                  </a:extLst>
                </a:gridCol>
              </a:tblGrid>
              <a:tr h="615451">
                <a:tc>
                  <a:txBody>
                    <a:bodyPr/>
                    <a:lstStyle/>
                    <a:p>
                      <a:pPr>
                        <a:lnSpc>
                          <a:spcPct val="150000"/>
                        </a:lnSpc>
                        <a:spcAft>
                          <a:spcPts val="0"/>
                        </a:spcAft>
                      </a:pPr>
                      <a:r>
                        <a:rPr lang="es-EC" sz="2400" dirty="0">
                          <a:effectLst/>
                          <a:latin typeface="Times New Roman" panose="02020603050405020304" pitchFamily="18" charset="0"/>
                          <a:cs typeface="Times New Roman" panose="02020603050405020304" pitchFamily="18" charset="0"/>
                        </a:rPr>
                        <a:t>Ciudad</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621030">
                        <a:lnSpc>
                          <a:spcPct val="150000"/>
                        </a:lnSpc>
                        <a:spcAft>
                          <a:spcPts val="0"/>
                        </a:spcAft>
                      </a:pPr>
                      <a:r>
                        <a:rPr lang="es-EC" sz="2400" dirty="0">
                          <a:effectLst/>
                          <a:latin typeface="Times New Roman" panose="02020603050405020304" pitchFamily="18" charset="0"/>
                          <a:cs typeface="Times New Roman" panose="02020603050405020304" pitchFamily="18" charset="0"/>
                        </a:rPr>
                        <a:t>Población</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568325">
                        <a:lnSpc>
                          <a:spcPct val="150000"/>
                        </a:lnSpc>
                        <a:spcAft>
                          <a:spcPts val="0"/>
                        </a:spcAft>
                      </a:pPr>
                      <a:r>
                        <a:rPr lang="es-EC" sz="2400">
                          <a:effectLst/>
                          <a:latin typeface="Times New Roman" panose="02020603050405020304" pitchFamily="18" charset="0"/>
                          <a:cs typeface="Times New Roman" panose="02020603050405020304" pitchFamily="18" charset="0"/>
                        </a:rPr>
                        <a:t>Proporción</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665480">
                        <a:lnSpc>
                          <a:spcPct val="150000"/>
                        </a:lnSpc>
                        <a:spcAft>
                          <a:spcPts val="0"/>
                        </a:spcAft>
                      </a:pPr>
                      <a:r>
                        <a:rPr lang="es-EC" sz="2400">
                          <a:effectLst/>
                          <a:latin typeface="Times New Roman" panose="02020603050405020304" pitchFamily="18" charset="0"/>
                          <a:cs typeface="Times New Roman" panose="02020603050405020304" pitchFamily="18" charset="0"/>
                        </a:rPr>
                        <a:t>Muestra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09858113"/>
                  </a:ext>
                </a:extLst>
              </a:tr>
              <a:tr h="615451">
                <a:tc>
                  <a:txBody>
                    <a:bodyPr/>
                    <a:lstStyle/>
                    <a:p>
                      <a:pPr>
                        <a:lnSpc>
                          <a:spcPct val="150000"/>
                        </a:lnSpc>
                        <a:spcAft>
                          <a:spcPts val="0"/>
                        </a:spcAft>
                      </a:pPr>
                      <a:r>
                        <a:rPr lang="es-EC" sz="2400">
                          <a:effectLst/>
                          <a:latin typeface="Times New Roman" panose="02020603050405020304" pitchFamily="18" charset="0"/>
                          <a:cs typeface="Times New Roman" panose="02020603050405020304" pitchFamily="18" charset="0"/>
                        </a:rPr>
                        <a:t>Cuenca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C" sz="2400" dirty="0">
                          <a:effectLst/>
                          <a:latin typeface="Times New Roman" panose="02020603050405020304" pitchFamily="18" charset="0"/>
                          <a:cs typeface="Times New Roman" panose="02020603050405020304" pitchFamily="18" charset="0"/>
                        </a:rPr>
                        <a:t>614539</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50000"/>
                        </a:lnSpc>
                        <a:spcAft>
                          <a:spcPts val="0"/>
                        </a:spcAft>
                      </a:pPr>
                      <a:r>
                        <a:rPr lang="es-EC" sz="2400" dirty="0">
                          <a:effectLst/>
                          <a:latin typeface="Times New Roman" panose="02020603050405020304" pitchFamily="18" charset="0"/>
                          <a:cs typeface="Times New Roman" panose="02020603050405020304" pitchFamily="18" charset="0"/>
                        </a:rPr>
                        <a:t>10%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50000"/>
                        </a:lnSpc>
                        <a:spcAft>
                          <a:spcPts val="0"/>
                        </a:spcAft>
                      </a:pPr>
                      <a:r>
                        <a:rPr lang="es-EC" sz="2400">
                          <a:effectLst/>
                          <a:latin typeface="Times New Roman" panose="02020603050405020304" pitchFamily="18" charset="0"/>
                          <a:cs typeface="Times New Roman" panose="02020603050405020304" pitchFamily="18" charset="0"/>
                        </a:rPr>
                        <a:t>384</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6431014"/>
                  </a:ext>
                </a:extLst>
              </a:tr>
              <a:tr h="615451">
                <a:tc>
                  <a:txBody>
                    <a:bodyPr/>
                    <a:lstStyle/>
                    <a:p>
                      <a:pPr>
                        <a:lnSpc>
                          <a:spcPct val="150000"/>
                        </a:lnSpc>
                        <a:spcAft>
                          <a:spcPts val="0"/>
                        </a:spcAft>
                      </a:pPr>
                      <a:r>
                        <a:rPr lang="es-EC" sz="2400">
                          <a:effectLst/>
                          <a:latin typeface="Times New Roman" panose="02020603050405020304" pitchFamily="18" charset="0"/>
                          <a:cs typeface="Times New Roman" panose="02020603050405020304" pitchFamily="18" charset="0"/>
                        </a:rPr>
                        <a:t>Quito</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C" sz="2400">
                          <a:effectLst/>
                          <a:latin typeface="Times New Roman" panose="02020603050405020304" pitchFamily="18" charset="0"/>
                          <a:cs typeface="Times New Roman" panose="02020603050405020304" pitchFamily="18" charset="0"/>
                        </a:rPr>
                        <a:t>2671801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50000"/>
                        </a:lnSpc>
                        <a:spcAft>
                          <a:spcPts val="0"/>
                        </a:spcAft>
                      </a:pPr>
                      <a:r>
                        <a:rPr lang="es-EC" sz="2400" dirty="0">
                          <a:effectLst/>
                          <a:latin typeface="Times New Roman" panose="02020603050405020304" pitchFamily="18" charset="0"/>
                          <a:cs typeface="Times New Roman" panose="02020603050405020304" pitchFamily="18" charset="0"/>
                        </a:rPr>
                        <a:t>45%</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50000"/>
                        </a:lnSpc>
                        <a:spcAft>
                          <a:spcPts val="0"/>
                        </a:spcAft>
                      </a:pPr>
                      <a:r>
                        <a:rPr lang="es-EC" sz="2400">
                          <a:effectLst/>
                          <a:latin typeface="Times New Roman" panose="02020603050405020304" pitchFamily="18" charset="0"/>
                          <a:cs typeface="Times New Roman" panose="02020603050405020304" pitchFamily="18" charset="0"/>
                        </a:rPr>
                        <a:t>384</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605145052"/>
                  </a:ext>
                </a:extLst>
              </a:tr>
              <a:tr h="615451">
                <a:tc>
                  <a:txBody>
                    <a:bodyPr/>
                    <a:lstStyle/>
                    <a:p>
                      <a:pPr>
                        <a:lnSpc>
                          <a:spcPct val="150000"/>
                        </a:lnSpc>
                        <a:spcAft>
                          <a:spcPts val="0"/>
                        </a:spcAft>
                      </a:pPr>
                      <a:r>
                        <a:rPr lang="es-EC" sz="2400">
                          <a:effectLst/>
                          <a:latin typeface="Times New Roman" panose="02020603050405020304" pitchFamily="18" charset="0"/>
                          <a:cs typeface="Times New Roman" panose="02020603050405020304" pitchFamily="18" charset="0"/>
                        </a:rPr>
                        <a:t>Guayaquil </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C" sz="2400">
                          <a:effectLst/>
                          <a:latin typeface="Times New Roman" panose="02020603050405020304" pitchFamily="18" charset="0"/>
                          <a:cs typeface="Times New Roman" panose="02020603050405020304" pitchFamily="18" charset="0"/>
                        </a:rPr>
                        <a:t>2690150</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50000"/>
                        </a:lnSpc>
                        <a:spcAft>
                          <a:spcPts val="0"/>
                        </a:spcAft>
                      </a:pPr>
                      <a:r>
                        <a:rPr lang="es-EC" sz="2400" dirty="0">
                          <a:effectLst/>
                          <a:latin typeface="Times New Roman" panose="02020603050405020304" pitchFamily="18" charset="0"/>
                          <a:cs typeface="Times New Roman" panose="02020603050405020304" pitchFamily="18" charset="0"/>
                        </a:rPr>
                        <a:t>45%</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50000"/>
                        </a:lnSpc>
                        <a:spcAft>
                          <a:spcPts val="0"/>
                        </a:spcAft>
                      </a:pPr>
                      <a:r>
                        <a:rPr lang="es-EC" sz="2400" dirty="0">
                          <a:effectLst/>
                          <a:latin typeface="Times New Roman" panose="02020603050405020304" pitchFamily="18" charset="0"/>
                          <a:cs typeface="Times New Roman" panose="02020603050405020304" pitchFamily="18" charset="0"/>
                        </a:rPr>
                        <a:t>384</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5690638"/>
                  </a:ext>
                </a:extLst>
              </a:tr>
              <a:tr h="615451">
                <a:tc>
                  <a:txBody>
                    <a:bodyPr/>
                    <a:lstStyle/>
                    <a:p>
                      <a:pPr>
                        <a:lnSpc>
                          <a:spcPct val="150000"/>
                        </a:lnSpc>
                        <a:spcAft>
                          <a:spcPts val="0"/>
                        </a:spcAft>
                      </a:pPr>
                      <a:r>
                        <a:rPr lang="es-EC" sz="2400">
                          <a:effectLst/>
                          <a:latin typeface="Times New Roman" panose="02020603050405020304" pitchFamily="18" charset="0"/>
                          <a:cs typeface="Times New Roman" panose="02020603050405020304" pitchFamily="18" charset="0"/>
                        </a:rPr>
                        <a:t>Total</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C" sz="2400">
                          <a:effectLst/>
                          <a:latin typeface="Times New Roman" panose="02020603050405020304" pitchFamily="18" charset="0"/>
                          <a:cs typeface="Times New Roman" panose="02020603050405020304" pitchFamily="18" charset="0"/>
                        </a:rPr>
                        <a:t>5976490</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50000"/>
                        </a:lnSpc>
                        <a:spcAft>
                          <a:spcPts val="0"/>
                        </a:spcAft>
                      </a:pPr>
                      <a:r>
                        <a:rPr lang="es-EC" sz="2400">
                          <a:effectLst/>
                          <a:latin typeface="Times New Roman" panose="02020603050405020304" pitchFamily="18" charset="0"/>
                          <a:cs typeface="Times New Roman" panose="02020603050405020304" pitchFamily="18" charset="0"/>
                        </a:rPr>
                        <a:t>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50000"/>
                        </a:lnSpc>
                        <a:spcAft>
                          <a:spcPts val="0"/>
                        </a:spcAft>
                      </a:pPr>
                      <a:r>
                        <a:rPr lang="es-EC" sz="2400" dirty="0">
                          <a:effectLst/>
                          <a:latin typeface="Times New Roman" panose="02020603050405020304" pitchFamily="18" charset="0"/>
                          <a:cs typeface="Times New Roman" panose="02020603050405020304" pitchFamily="18" charset="0"/>
                        </a:rPr>
                        <a:t>1152</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358876028"/>
                  </a:ext>
                </a:extLst>
              </a:tr>
            </a:tbl>
          </a:graphicData>
        </a:graphic>
      </p:graphicFrame>
    </p:spTree>
    <p:extLst>
      <p:ext uri="{BB962C8B-B14F-4D97-AF65-F5344CB8AC3E}">
        <p14:creationId xmlns:p14="http://schemas.microsoft.com/office/powerpoint/2010/main" val="340739454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smtClean="0"/>
              <a:t>PERFIL DEL ENCUESTADO</a:t>
            </a:r>
            <a:endParaRPr lang="es-EC" dirty="0"/>
          </a:p>
        </p:txBody>
      </p:sp>
      <p:sp>
        <p:nvSpPr>
          <p:cNvPr id="6" name="CuadroTexto 5"/>
          <p:cNvSpPr txBox="1"/>
          <p:nvPr/>
        </p:nvSpPr>
        <p:spPr>
          <a:xfrm>
            <a:off x="5578830" y="2434108"/>
            <a:ext cx="831766" cy="338554"/>
          </a:xfrm>
          <a:prstGeom prst="rect">
            <a:avLst/>
          </a:prstGeom>
          <a:noFill/>
        </p:spPr>
        <p:txBody>
          <a:bodyPr wrap="none" rtlCol="0">
            <a:spAutoFit/>
          </a:bodyPr>
          <a:lstStyle/>
          <a:p>
            <a:r>
              <a:rPr lang="es-EC" sz="1600" b="1" dirty="0" smtClean="0">
                <a:latin typeface="Times New Roman" panose="02020603050405020304" pitchFamily="18" charset="0"/>
                <a:cs typeface="Times New Roman" panose="02020603050405020304" pitchFamily="18" charset="0"/>
              </a:rPr>
              <a:t>Género</a:t>
            </a:r>
            <a:endParaRPr lang="es-EC" sz="1600" b="1" dirty="0">
              <a:latin typeface="Times New Roman" panose="02020603050405020304" pitchFamily="18" charset="0"/>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id="{E629A4FD-F6D3-4801-882A-49DD793E61E3}"/>
              </a:ext>
            </a:extLst>
          </p:cNvPr>
          <p:cNvGraphicFramePr/>
          <p:nvPr>
            <p:extLst/>
          </p:nvPr>
        </p:nvGraphicFramePr>
        <p:xfrm>
          <a:off x="838200" y="2277519"/>
          <a:ext cx="6304024" cy="404356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7464839" y="2434108"/>
            <a:ext cx="3888960" cy="2862322"/>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a:t>
            </a:r>
            <a:r>
              <a:rPr lang="es-EC" dirty="0" smtClean="0">
                <a:latin typeface="Times New Roman" panose="02020603050405020304" pitchFamily="18" charset="0"/>
                <a:ea typeface="Calibri" panose="020F0502020204030204" pitchFamily="34" charset="0"/>
                <a:cs typeface="Times New Roman" panose="02020603050405020304" pitchFamily="18" charset="0"/>
              </a:rPr>
              <a:t>muestra </a:t>
            </a:r>
            <a:r>
              <a:rPr lang="es-EC" dirty="0">
                <a:latin typeface="Times New Roman" panose="02020603050405020304" pitchFamily="18" charset="0"/>
                <a:ea typeface="Calibri" panose="020F0502020204030204" pitchFamily="34" charset="0"/>
                <a:cs typeface="Times New Roman" panose="02020603050405020304" pitchFamily="18" charset="0"/>
              </a:rPr>
              <a:t>la </a:t>
            </a:r>
            <a:r>
              <a:rPr lang="es-EC" dirty="0" smtClean="0">
                <a:latin typeface="Times New Roman" panose="02020603050405020304" pitchFamily="18" charset="0"/>
                <a:ea typeface="Calibri" panose="020F0502020204030204" pitchFamily="34" charset="0"/>
                <a:cs typeface="Times New Roman" panose="02020603050405020304" pitchFamily="18" charset="0"/>
              </a:rPr>
              <a:t>Figura, </a:t>
            </a:r>
            <a:r>
              <a:rPr lang="es-EC" dirty="0">
                <a:latin typeface="Times New Roman" panose="02020603050405020304" pitchFamily="18" charset="0"/>
                <a:ea typeface="Calibri" panose="020F0502020204030204" pitchFamily="34" charset="0"/>
                <a:cs typeface="Times New Roman" panose="02020603050405020304" pitchFamily="18" charset="0"/>
              </a:rPr>
              <a:t>se muestra que del total de los encuestados el 47% son de género masculino y el 53% son de género femenino.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p:cNvSpPr txBox="1"/>
          <p:nvPr/>
        </p:nvSpPr>
        <p:spPr>
          <a:xfrm>
            <a:off x="5680117" y="1858809"/>
            <a:ext cx="831766" cy="338554"/>
          </a:xfrm>
          <a:prstGeom prst="rect">
            <a:avLst/>
          </a:prstGeom>
          <a:noFill/>
        </p:spPr>
        <p:txBody>
          <a:bodyPr wrap="none" rtlCol="0">
            <a:spAutoFit/>
          </a:bodyPr>
          <a:lstStyle/>
          <a:p>
            <a:r>
              <a:rPr lang="es-EC" sz="1600" b="1" dirty="0" smtClean="0">
                <a:latin typeface="Times New Roman" panose="02020603050405020304" pitchFamily="18" charset="0"/>
                <a:cs typeface="Times New Roman" panose="02020603050405020304" pitchFamily="18" charset="0"/>
              </a:rPr>
              <a:t>Género</a:t>
            </a:r>
            <a:endParaRPr lang="es-EC" sz="1600" b="1" dirty="0">
              <a:latin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28</a:t>
            </a:fld>
            <a:endParaRPr lang="es-EC"/>
          </a:p>
        </p:txBody>
      </p:sp>
    </p:spTree>
    <p:extLst>
      <p:ext uri="{BB962C8B-B14F-4D97-AF65-F5344CB8AC3E}">
        <p14:creationId xmlns:p14="http://schemas.microsoft.com/office/powerpoint/2010/main" val="157004747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smtClean="0"/>
              <a:t>PERFIL DEL ENCUESTADO</a:t>
            </a:r>
            <a:endParaRPr lang="es-EC" dirty="0"/>
          </a:p>
        </p:txBody>
      </p:sp>
      <p:sp>
        <p:nvSpPr>
          <p:cNvPr id="6" name="CuadroTexto 5"/>
          <p:cNvSpPr txBox="1"/>
          <p:nvPr/>
        </p:nvSpPr>
        <p:spPr>
          <a:xfrm>
            <a:off x="5598912" y="2012077"/>
            <a:ext cx="651140" cy="338554"/>
          </a:xfrm>
          <a:prstGeom prst="rect">
            <a:avLst/>
          </a:prstGeom>
          <a:noFill/>
        </p:spPr>
        <p:txBody>
          <a:bodyPr wrap="none" rtlCol="0">
            <a:spAutoFit/>
          </a:bodyPr>
          <a:lstStyle/>
          <a:p>
            <a:r>
              <a:rPr lang="es-EC" sz="1600" b="1" dirty="0" smtClean="0">
                <a:latin typeface="Times New Roman" panose="02020603050405020304" pitchFamily="18" charset="0"/>
                <a:cs typeface="Times New Roman" panose="02020603050405020304" pitchFamily="18" charset="0"/>
              </a:rPr>
              <a:t>Edad</a:t>
            </a:r>
            <a:endParaRPr lang="es-EC" sz="1600" b="1" dirty="0">
              <a:latin typeface="Times New Roman" panose="02020603050405020304" pitchFamily="18" charset="0"/>
              <a:cs typeface="Times New Roman" panose="02020603050405020304" pitchFamily="18" charset="0"/>
            </a:endParaRPr>
          </a:p>
        </p:txBody>
      </p:sp>
      <p:sp>
        <p:nvSpPr>
          <p:cNvPr id="8" name="Rectángulo 7"/>
          <p:cNvSpPr/>
          <p:nvPr/>
        </p:nvSpPr>
        <p:spPr>
          <a:xfrm>
            <a:off x="7688751" y="1825625"/>
            <a:ext cx="3888960" cy="4524315"/>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muestra en la </a:t>
            </a:r>
            <a:r>
              <a:rPr lang="es-EC" dirty="0" smtClean="0">
                <a:latin typeface="Times New Roman" panose="02020603050405020304" pitchFamily="18" charset="0"/>
                <a:ea typeface="Calibri" panose="020F0502020204030204" pitchFamily="34" charset="0"/>
                <a:cs typeface="Times New Roman" panose="02020603050405020304" pitchFamily="18" charset="0"/>
              </a:rPr>
              <a:t>Figura, </a:t>
            </a:r>
            <a:r>
              <a:rPr lang="es-EC" dirty="0">
                <a:latin typeface="Times New Roman" panose="02020603050405020304" pitchFamily="18" charset="0"/>
                <a:ea typeface="Calibri" panose="020F0502020204030204" pitchFamily="34" charset="0"/>
                <a:cs typeface="Times New Roman" panose="02020603050405020304" pitchFamily="18" charset="0"/>
              </a:rPr>
              <a:t>se muestra que del total de los encuestados el 43% tienen una edad entre los 18 y 25 años, el 27% tienen una edad entre los 26 y 35 años, el 23% tienen una edad entre los 36 y 50 años, y el 7% tienen más de 50 años.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Marcador de número de diapositiva 2">
            <a:extLst>
              <a:ext uri="{FF2B5EF4-FFF2-40B4-BE49-F238E27FC236}">
                <a16:creationId xmlns:a16="http://schemas.microsoft.com/office/drawing/2014/main" id="{A4006881-CB02-4C88-A2B0-CF75AA3DBD5E}"/>
              </a:ext>
            </a:extLst>
          </p:cNvPr>
          <p:cNvSpPr>
            <a:spLocks noGrp="1"/>
          </p:cNvSpPr>
          <p:nvPr>
            <p:ph type="sldNum" sz="quarter" idx="12"/>
          </p:nvPr>
        </p:nvSpPr>
        <p:spPr>
          <a:xfrm>
            <a:off x="8834511" y="6302314"/>
            <a:ext cx="2743200" cy="365125"/>
          </a:xfrm>
        </p:spPr>
        <p:txBody>
          <a:bodyPr/>
          <a:lstStyle/>
          <a:p>
            <a:fld id="{75AD12AF-97A8-4748-85E8-D4F8C173CC00}" type="slidenum">
              <a:rPr lang="es-EC" smtClean="0"/>
              <a:t>29</a:t>
            </a:fld>
            <a:endParaRPr lang="es-EC" dirty="0"/>
          </a:p>
        </p:txBody>
      </p:sp>
      <p:graphicFrame>
        <p:nvGraphicFramePr>
          <p:cNvPr id="10" name="Gráfico 9">
            <a:extLst>
              <a:ext uri="{FF2B5EF4-FFF2-40B4-BE49-F238E27FC236}">
                <a16:creationId xmlns:a16="http://schemas.microsoft.com/office/drawing/2014/main" id="{444189FA-D2D1-4717-A8E8-3EA03B12BF08}"/>
              </a:ext>
            </a:extLst>
          </p:cNvPr>
          <p:cNvGraphicFramePr/>
          <p:nvPr>
            <p:extLst>
              <p:ext uri="{D42A27DB-BD31-4B8C-83A1-F6EECF244321}">
                <p14:modId xmlns:p14="http://schemas.microsoft.com/office/powerpoint/2010/main" val="4068612413"/>
              </p:ext>
            </p:extLst>
          </p:nvPr>
        </p:nvGraphicFramePr>
        <p:xfrm>
          <a:off x="1146306" y="2350631"/>
          <a:ext cx="5620254" cy="40127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733106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7E17AEDA-98D4-4E91-A21B-2FF4689791D4}"/>
              </a:ext>
            </a:extLst>
          </p:cNvPr>
          <p:cNvSpPr>
            <a:spLocks noGrp="1"/>
          </p:cNvSpPr>
          <p:nvPr>
            <p:ph type="title"/>
          </p:nvPr>
        </p:nvSpPr>
        <p:spPr/>
        <p:txBody>
          <a:bodyPr/>
          <a:lstStyle/>
          <a:p>
            <a:r>
              <a:rPr lang="es-ES" sz="2400" dirty="0"/>
              <a:t>Planteamiento del problema</a:t>
            </a:r>
            <a:endParaRPr lang="es-EC" sz="2400" dirty="0"/>
          </a:p>
        </p:txBody>
      </p:sp>
      <p:graphicFrame>
        <p:nvGraphicFramePr>
          <p:cNvPr id="34" name="Marcador de contenido 33">
            <a:extLst>
              <a:ext uri="{FF2B5EF4-FFF2-40B4-BE49-F238E27FC236}">
                <a16:creationId xmlns:a16="http://schemas.microsoft.com/office/drawing/2014/main" id="{4234B493-86DB-4BF6-A4EC-81F93B05F917}"/>
              </a:ext>
            </a:extLst>
          </p:cNvPr>
          <p:cNvGraphicFramePr>
            <a:graphicFrameLocks noGrp="1"/>
          </p:cNvGraphicFramePr>
          <p:nvPr>
            <p:ph idx="1"/>
          </p:nvPr>
        </p:nvGraphicFramePr>
        <p:xfrm>
          <a:off x="838200" y="1391478"/>
          <a:ext cx="10515600" cy="5101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delitos">
            <a:extLst>
              <a:ext uri="{FF2B5EF4-FFF2-40B4-BE49-F238E27FC236}">
                <a16:creationId xmlns:a16="http://schemas.microsoft.com/office/drawing/2014/main" id="{561E1227-7EFB-418F-A70B-8A5ACF5DB9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4681" y="4982817"/>
            <a:ext cx="288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Resultado de imagen para robos en el mundo">
            <a:extLst>
              <a:ext uri="{FF2B5EF4-FFF2-40B4-BE49-F238E27FC236}">
                <a16:creationId xmlns:a16="http://schemas.microsoft.com/office/drawing/2014/main" id="{EF988C4A-ED93-48D9-85DD-491D42D0A9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818" y="1714500"/>
            <a:ext cx="288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robos en el mundo">
            <a:extLst>
              <a:ext uri="{FF2B5EF4-FFF2-40B4-BE49-F238E27FC236}">
                <a16:creationId xmlns:a16="http://schemas.microsoft.com/office/drawing/2014/main" id="{9EEFEA76-8E92-4227-B469-2CDC20C2A33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74680" y="1690687"/>
            <a:ext cx="2880000" cy="1558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robos en el mundo">
            <a:extLst>
              <a:ext uri="{FF2B5EF4-FFF2-40B4-BE49-F238E27FC236}">
                <a16:creationId xmlns:a16="http://schemas.microsoft.com/office/drawing/2014/main" id="{15BBC232-0A91-4A17-AD0B-A8630314822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489" b="6890"/>
          <a:stretch/>
        </p:blipFill>
        <p:spPr bwMode="auto">
          <a:xfrm>
            <a:off x="410818" y="4982817"/>
            <a:ext cx="2880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E3940817-2641-464B-8EDB-6F2058C4DAA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7072075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smtClean="0"/>
              <a:t>PERFIL DEL ENCUESTADO</a:t>
            </a:r>
            <a:endParaRPr lang="es-EC" dirty="0"/>
          </a:p>
        </p:txBody>
      </p:sp>
      <p:sp>
        <p:nvSpPr>
          <p:cNvPr id="6" name="CuadroTexto 5"/>
          <p:cNvSpPr txBox="1"/>
          <p:nvPr/>
        </p:nvSpPr>
        <p:spPr>
          <a:xfrm>
            <a:off x="5578830" y="2434108"/>
            <a:ext cx="1348446" cy="338554"/>
          </a:xfrm>
          <a:prstGeom prst="rect">
            <a:avLst/>
          </a:prstGeom>
          <a:noFill/>
        </p:spPr>
        <p:txBody>
          <a:bodyPr wrap="none" rtlCol="0">
            <a:spAutoFit/>
          </a:bodyPr>
          <a:lstStyle/>
          <a:p>
            <a:r>
              <a:rPr lang="es-EC" sz="1600" b="1" dirty="0" smtClean="0">
                <a:latin typeface="Times New Roman" panose="02020603050405020304" pitchFamily="18" charset="0"/>
                <a:cs typeface="Times New Roman" panose="02020603050405020304" pitchFamily="18" charset="0"/>
              </a:rPr>
              <a:t>Nacionalidad</a:t>
            </a:r>
            <a:endParaRPr lang="es-EC" sz="1600" b="1" dirty="0">
              <a:latin typeface="Times New Roman" panose="02020603050405020304" pitchFamily="18"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5F78C362-A58C-45C1-9472-2A412AA31D8D}"/>
              </a:ext>
            </a:extLst>
          </p:cNvPr>
          <p:cNvGraphicFramePr/>
          <p:nvPr>
            <p:extLst/>
          </p:nvPr>
        </p:nvGraphicFramePr>
        <p:xfrm>
          <a:off x="757310" y="2772662"/>
          <a:ext cx="6169966" cy="37019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7469944" y="2760643"/>
            <a:ext cx="3784210" cy="3416320"/>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a:t>
            </a:r>
            <a:r>
              <a:rPr lang="es-EC" dirty="0" smtClean="0">
                <a:latin typeface="Times New Roman" panose="02020603050405020304" pitchFamily="18" charset="0"/>
                <a:ea typeface="Calibri" panose="020F0502020204030204" pitchFamily="34" charset="0"/>
                <a:cs typeface="Times New Roman" panose="02020603050405020304" pitchFamily="18" charset="0"/>
              </a:rPr>
              <a:t>muestra </a:t>
            </a:r>
            <a:r>
              <a:rPr lang="es-EC" dirty="0">
                <a:latin typeface="Times New Roman" panose="02020603050405020304" pitchFamily="18" charset="0"/>
                <a:ea typeface="Calibri" panose="020F0502020204030204" pitchFamily="34" charset="0"/>
                <a:cs typeface="Times New Roman" panose="02020603050405020304" pitchFamily="18" charset="0"/>
              </a:rPr>
              <a:t>la </a:t>
            </a:r>
            <a:r>
              <a:rPr lang="es-EC" dirty="0" smtClean="0">
                <a:latin typeface="Times New Roman" panose="02020603050405020304" pitchFamily="18" charset="0"/>
                <a:ea typeface="Calibri" panose="020F0502020204030204" pitchFamily="34" charset="0"/>
                <a:cs typeface="Times New Roman" panose="02020603050405020304" pitchFamily="18" charset="0"/>
              </a:rPr>
              <a:t>Figura, </a:t>
            </a:r>
            <a:r>
              <a:rPr lang="es-EC" dirty="0">
                <a:latin typeface="Times New Roman" panose="02020603050405020304" pitchFamily="18" charset="0"/>
                <a:ea typeface="Calibri" panose="020F0502020204030204" pitchFamily="34" charset="0"/>
                <a:cs typeface="Times New Roman" panose="02020603050405020304" pitchFamily="18" charset="0"/>
              </a:rPr>
              <a:t>se muestra que del total de los encuestados el 97% son de nacionalidad ecuatoriana y el 3% son extranjeros.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30</a:t>
            </a:fld>
            <a:endParaRPr lang="es-EC"/>
          </a:p>
        </p:txBody>
      </p:sp>
    </p:spTree>
    <p:extLst>
      <p:ext uri="{BB962C8B-B14F-4D97-AF65-F5344CB8AC3E}">
        <p14:creationId xmlns:p14="http://schemas.microsoft.com/office/powerpoint/2010/main" val="315706853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smtClean="0"/>
              <a:t>PERFIL DEL ENCUESTADO</a:t>
            </a:r>
            <a:endParaRPr lang="es-EC" dirty="0"/>
          </a:p>
        </p:txBody>
      </p:sp>
      <p:sp>
        <p:nvSpPr>
          <p:cNvPr id="6" name="CuadroTexto 5"/>
          <p:cNvSpPr txBox="1"/>
          <p:nvPr/>
        </p:nvSpPr>
        <p:spPr>
          <a:xfrm>
            <a:off x="5578830" y="2434108"/>
            <a:ext cx="833883" cy="338554"/>
          </a:xfrm>
          <a:prstGeom prst="rect">
            <a:avLst/>
          </a:prstGeom>
          <a:noFill/>
        </p:spPr>
        <p:txBody>
          <a:bodyPr wrap="none" rtlCol="0">
            <a:spAutoFit/>
          </a:bodyPr>
          <a:lstStyle/>
          <a:p>
            <a:r>
              <a:rPr lang="es-EC" sz="1600" b="1" dirty="0" smtClean="0">
                <a:latin typeface="Times New Roman" panose="02020603050405020304" pitchFamily="18" charset="0"/>
                <a:cs typeface="Times New Roman" panose="02020603050405020304" pitchFamily="18" charset="0"/>
              </a:rPr>
              <a:t>Ciudad</a:t>
            </a:r>
            <a:endParaRPr lang="es-EC" sz="1600" b="1" dirty="0">
              <a:latin typeface="Times New Roman" panose="02020603050405020304" pitchFamily="18"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887ADD46-40ED-43C7-875B-81F9F2A54E54}"/>
              </a:ext>
            </a:extLst>
          </p:cNvPr>
          <p:cNvGraphicFramePr/>
          <p:nvPr>
            <p:extLst/>
          </p:nvPr>
        </p:nvGraphicFramePr>
        <p:xfrm>
          <a:off x="1126194" y="2796669"/>
          <a:ext cx="6107724" cy="366463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7732543" y="2760643"/>
            <a:ext cx="3788898" cy="3416320"/>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a:t>
            </a:r>
            <a:r>
              <a:rPr lang="es-EC" dirty="0" smtClean="0">
                <a:latin typeface="Times New Roman" panose="02020603050405020304" pitchFamily="18" charset="0"/>
                <a:ea typeface="Calibri" panose="020F0502020204030204" pitchFamily="34" charset="0"/>
                <a:cs typeface="Times New Roman" panose="02020603050405020304" pitchFamily="18" charset="0"/>
              </a:rPr>
              <a:t>muestra </a:t>
            </a:r>
            <a:r>
              <a:rPr lang="es-EC" dirty="0">
                <a:latin typeface="Times New Roman" panose="02020603050405020304" pitchFamily="18" charset="0"/>
                <a:ea typeface="Calibri" panose="020F0502020204030204" pitchFamily="34" charset="0"/>
                <a:cs typeface="Times New Roman" panose="02020603050405020304" pitchFamily="18" charset="0"/>
              </a:rPr>
              <a:t>la </a:t>
            </a:r>
            <a:r>
              <a:rPr lang="es-EC" dirty="0" smtClean="0">
                <a:latin typeface="Times New Roman" panose="02020603050405020304" pitchFamily="18" charset="0"/>
                <a:ea typeface="Calibri" panose="020F0502020204030204" pitchFamily="34" charset="0"/>
                <a:cs typeface="Times New Roman" panose="02020603050405020304" pitchFamily="18" charset="0"/>
              </a:rPr>
              <a:t>Figura, </a:t>
            </a:r>
            <a:r>
              <a:rPr lang="es-EC" dirty="0">
                <a:latin typeface="Times New Roman" panose="02020603050405020304" pitchFamily="18" charset="0"/>
                <a:ea typeface="Calibri" panose="020F0502020204030204" pitchFamily="34" charset="0"/>
                <a:cs typeface="Times New Roman" panose="02020603050405020304" pitchFamily="18" charset="0"/>
              </a:rPr>
              <a:t>se muestra que del total de los encuestados el 34% son de Quito, el 34% son de Guayaquil y el 32% son de Cuenca.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31</a:t>
            </a:fld>
            <a:endParaRPr lang="es-EC"/>
          </a:p>
        </p:txBody>
      </p:sp>
    </p:spTree>
    <p:extLst>
      <p:ext uri="{BB962C8B-B14F-4D97-AF65-F5344CB8AC3E}">
        <p14:creationId xmlns:p14="http://schemas.microsoft.com/office/powerpoint/2010/main" val="385850883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smtClean="0"/>
              <a:t>PERFIL DEL ENCUESTADO</a:t>
            </a:r>
            <a:endParaRPr lang="es-EC" dirty="0"/>
          </a:p>
        </p:txBody>
      </p:sp>
      <p:sp>
        <p:nvSpPr>
          <p:cNvPr id="6" name="CuadroTexto 5"/>
          <p:cNvSpPr txBox="1"/>
          <p:nvPr/>
        </p:nvSpPr>
        <p:spPr>
          <a:xfrm>
            <a:off x="5598912" y="2012077"/>
            <a:ext cx="1107996" cy="338554"/>
          </a:xfrm>
          <a:prstGeom prst="rect">
            <a:avLst/>
          </a:prstGeom>
          <a:noFill/>
        </p:spPr>
        <p:txBody>
          <a:bodyPr wrap="none" rtlCol="0">
            <a:spAutoFit/>
          </a:bodyPr>
          <a:lstStyle/>
          <a:p>
            <a:r>
              <a:rPr lang="es-EC" sz="1600" b="1" dirty="0" smtClean="0">
                <a:latin typeface="Times New Roman" panose="02020603050405020304" pitchFamily="18" charset="0"/>
                <a:cs typeface="Times New Roman" panose="02020603050405020304" pitchFamily="18" charset="0"/>
              </a:rPr>
              <a:t>Educación</a:t>
            </a:r>
            <a:endParaRPr lang="es-EC" sz="1600" b="1" dirty="0">
              <a:latin typeface="Times New Roman" panose="02020603050405020304" pitchFamily="18"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00AB9850-0FDF-46B1-9FD8-5E5BA033F86C}"/>
              </a:ext>
            </a:extLst>
          </p:cNvPr>
          <p:cNvGraphicFramePr/>
          <p:nvPr>
            <p:extLst/>
          </p:nvPr>
        </p:nvGraphicFramePr>
        <p:xfrm>
          <a:off x="1146306" y="2717696"/>
          <a:ext cx="6056352" cy="363381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7554349" y="2379163"/>
            <a:ext cx="3967089" cy="3970318"/>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a:t>
            </a:r>
            <a:r>
              <a:rPr lang="es-EC" dirty="0" smtClean="0">
                <a:latin typeface="Times New Roman" panose="02020603050405020304" pitchFamily="18" charset="0"/>
                <a:ea typeface="Calibri" panose="020F0502020204030204" pitchFamily="34" charset="0"/>
                <a:cs typeface="Times New Roman" panose="02020603050405020304" pitchFamily="18" charset="0"/>
              </a:rPr>
              <a:t>muestra </a:t>
            </a:r>
            <a:r>
              <a:rPr lang="es-EC" dirty="0">
                <a:latin typeface="Times New Roman" panose="02020603050405020304" pitchFamily="18" charset="0"/>
                <a:ea typeface="Calibri" panose="020F0502020204030204" pitchFamily="34" charset="0"/>
                <a:cs typeface="Times New Roman" panose="02020603050405020304" pitchFamily="18" charset="0"/>
              </a:rPr>
              <a:t>la </a:t>
            </a:r>
            <a:r>
              <a:rPr lang="es-EC" dirty="0" smtClean="0">
                <a:latin typeface="Times New Roman" panose="02020603050405020304" pitchFamily="18" charset="0"/>
                <a:ea typeface="Calibri" panose="020F0502020204030204" pitchFamily="34" charset="0"/>
                <a:cs typeface="Times New Roman" panose="02020603050405020304" pitchFamily="18" charset="0"/>
              </a:rPr>
              <a:t>Figura, </a:t>
            </a:r>
            <a:r>
              <a:rPr lang="es-EC" dirty="0">
                <a:latin typeface="Times New Roman" panose="02020603050405020304" pitchFamily="18" charset="0"/>
                <a:ea typeface="Calibri" panose="020F0502020204030204" pitchFamily="34" charset="0"/>
                <a:cs typeface="Times New Roman" panose="02020603050405020304" pitchFamily="18" charset="0"/>
              </a:rPr>
              <a:t>se muestra que del total de los encuestados el 1% tiene estudios de primaria, el 12% tiene estudios de secundaria. El </a:t>
            </a:r>
            <a:r>
              <a:rPr lang="es-EC" dirty="0" smtClean="0">
                <a:latin typeface="Times New Roman" panose="02020603050405020304" pitchFamily="18" charset="0"/>
                <a:ea typeface="Calibri" panose="020F0502020204030204" pitchFamily="34" charset="0"/>
                <a:cs typeface="Times New Roman" panose="02020603050405020304" pitchFamily="18" charset="0"/>
              </a:rPr>
              <a:t>47% </a:t>
            </a:r>
            <a:r>
              <a:rPr lang="es-EC" dirty="0">
                <a:latin typeface="Times New Roman" panose="02020603050405020304" pitchFamily="18" charset="0"/>
                <a:ea typeface="Calibri" panose="020F0502020204030204" pitchFamily="34" charset="0"/>
                <a:cs typeface="Times New Roman" panose="02020603050405020304" pitchFamily="18" charset="0"/>
              </a:rPr>
              <a:t>tiene estudios de bachillerato y el 40% tiene estudios superiores.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32</a:t>
            </a:fld>
            <a:endParaRPr lang="es-EC"/>
          </a:p>
        </p:txBody>
      </p:sp>
    </p:spTree>
    <p:extLst>
      <p:ext uri="{BB962C8B-B14F-4D97-AF65-F5344CB8AC3E}">
        <p14:creationId xmlns:p14="http://schemas.microsoft.com/office/powerpoint/2010/main" val="147034545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smtClean="0"/>
              <a:t>INCIDENCIA DE LA DELINCUENCIA</a:t>
            </a:r>
            <a:endParaRPr lang="es-EC" dirty="0"/>
          </a:p>
        </p:txBody>
      </p:sp>
      <p:sp>
        <p:nvSpPr>
          <p:cNvPr id="6" name="CuadroTexto 5"/>
          <p:cNvSpPr txBox="1"/>
          <p:nvPr/>
        </p:nvSpPr>
        <p:spPr>
          <a:xfrm>
            <a:off x="3770046" y="2307499"/>
            <a:ext cx="4960012" cy="338554"/>
          </a:xfrm>
          <a:prstGeom prst="rect">
            <a:avLst/>
          </a:prstGeom>
          <a:noFill/>
        </p:spPr>
        <p:txBody>
          <a:bodyPr wrap="none" rtlCol="0">
            <a:spAutoFit/>
          </a:bodyPr>
          <a:lstStyle/>
          <a:p>
            <a:r>
              <a:rPr lang="es-EC" sz="1600" b="1" dirty="0">
                <a:latin typeface="Times New Roman" panose="02020603050405020304" pitchFamily="18" charset="0"/>
                <a:cs typeface="Times New Roman" panose="02020603050405020304" pitchFamily="18" charset="0"/>
              </a:rPr>
              <a:t>¿Ha sido víctima de algún delito en los últimos 4 años?</a:t>
            </a:r>
          </a:p>
        </p:txBody>
      </p:sp>
      <p:graphicFrame>
        <p:nvGraphicFramePr>
          <p:cNvPr id="9" name="Gráfico 8">
            <a:extLst>
              <a:ext uri="{FF2B5EF4-FFF2-40B4-BE49-F238E27FC236}">
                <a16:creationId xmlns:a16="http://schemas.microsoft.com/office/drawing/2014/main" id="{6B96FD83-0E42-42DC-9BD7-C9D319C1F71C}"/>
              </a:ext>
            </a:extLst>
          </p:cNvPr>
          <p:cNvGraphicFramePr/>
          <p:nvPr>
            <p:extLst/>
          </p:nvPr>
        </p:nvGraphicFramePr>
        <p:xfrm>
          <a:off x="982393" y="2646053"/>
          <a:ext cx="6530733" cy="3918439"/>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p:cNvSpPr/>
          <p:nvPr/>
        </p:nvSpPr>
        <p:spPr>
          <a:xfrm>
            <a:off x="7751085" y="2476776"/>
            <a:ext cx="3910819" cy="3970318"/>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a:t>
            </a:r>
            <a:r>
              <a:rPr lang="es-EC" dirty="0" smtClean="0">
                <a:latin typeface="Times New Roman" panose="02020603050405020304" pitchFamily="18" charset="0"/>
                <a:ea typeface="Calibri" panose="020F0502020204030204" pitchFamily="34" charset="0"/>
                <a:cs typeface="Times New Roman" panose="02020603050405020304" pitchFamily="18" charset="0"/>
              </a:rPr>
              <a:t>muestra </a:t>
            </a:r>
            <a:r>
              <a:rPr lang="es-EC" dirty="0">
                <a:latin typeface="Times New Roman" panose="02020603050405020304" pitchFamily="18" charset="0"/>
                <a:ea typeface="Calibri" panose="020F0502020204030204" pitchFamily="34" charset="0"/>
                <a:cs typeface="Times New Roman" panose="02020603050405020304" pitchFamily="18" charset="0"/>
              </a:rPr>
              <a:t>la </a:t>
            </a:r>
            <a:r>
              <a:rPr lang="es-EC" dirty="0" smtClean="0">
                <a:latin typeface="Times New Roman" panose="02020603050405020304" pitchFamily="18" charset="0"/>
                <a:ea typeface="Calibri" panose="020F0502020204030204" pitchFamily="34" charset="0"/>
                <a:cs typeface="Times New Roman" panose="02020603050405020304" pitchFamily="18" charset="0"/>
              </a:rPr>
              <a:t>Figura, </a:t>
            </a:r>
            <a:r>
              <a:rPr lang="es-EC" dirty="0">
                <a:latin typeface="Times New Roman" panose="02020603050405020304" pitchFamily="18" charset="0"/>
                <a:ea typeface="Calibri" panose="020F0502020204030204" pitchFamily="34" charset="0"/>
                <a:cs typeface="Times New Roman" panose="02020603050405020304" pitchFamily="18" charset="0"/>
              </a:rPr>
              <a:t>se muestra que del total de los encuestados el 62% han sido víctima de algún delito en los últimos 4 años, el 38% no han sido víctima de algún delito en los últimos 4 años.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33</a:t>
            </a:fld>
            <a:endParaRPr lang="es-EC"/>
          </a:p>
        </p:txBody>
      </p:sp>
    </p:spTree>
    <p:extLst>
      <p:ext uri="{BB962C8B-B14F-4D97-AF65-F5344CB8AC3E}">
        <p14:creationId xmlns:p14="http://schemas.microsoft.com/office/powerpoint/2010/main" val="253592357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a:t>INCIDENCIA DE LA DELINCUENCIA</a:t>
            </a:r>
          </a:p>
        </p:txBody>
      </p:sp>
      <p:sp>
        <p:nvSpPr>
          <p:cNvPr id="6" name="CuadroTexto 5"/>
          <p:cNvSpPr txBox="1"/>
          <p:nvPr/>
        </p:nvSpPr>
        <p:spPr>
          <a:xfrm>
            <a:off x="3412031" y="2434108"/>
            <a:ext cx="5676041" cy="338554"/>
          </a:xfrm>
          <a:prstGeom prst="rect">
            <a:avLst/>
          </a:prstGeom>
          <a:noFill/>
        </p:spPr>
        <p:txBody>
          <a:bodyPr wrap="none" rtlCol="0">
            <a:spAutoFit/>
          </a:bodyPr>
          <a:lstStyle/>
          <a:p>
            <a:r>
              <a:rPr lang="es-EC" sz="1600" b="1" dirty="0">
                <a:latin typeface="Times New Roman" panose="02020603050405020304" pitchFamily="18" charset="0"/>
                <a:cs typeface="Times New Roman" panose="02020603050405020304" pitchFamily="18" charset="0"/>
              </a:rPr>
              <a:t>Considera que el crimen es un problema que afecta a la ciudad</a:t>
            </a:r>
          </a:p>
        </p:txBody>
      </p:sp>
      <p:graphicFrame>
        <p:nvGraphicFramePr>
          <p:cNvPr id="7" name="Gráfico 6">
            <a:extLst>
              <a:ext uri="{FF2B5EF4-FFF2-40B4-BE49-F238E27FC236}">
                <a16:creationId xmlns:a16="http://schemas.microsoft.com/office/drawing/2014/main" id="{D27ACD36-17AD-4A8D-96E9-A71E6C0F00CB}"/>
              </a:ext>
            </a:extLst>
          </p:cNvPr>
          <p:cNvGraphicFramePr/>
          <p:nvPr>
            <p:extLst/>
          </p:nvPr>
        </p:nvGraphicFramePr>
        <p:xfrm>
          <a:off x="838200" y="2890812"/>
          <a:ext cx="6131331" cy="367879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7330440" y="2815128"/>
            <a:ext cx="4023359" cy="3970318"/>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a:t>
            </a:r>
            <a:r>
              <a:rPr lang="es-EC" dirty="0" smtClean="0">
                <a:latin typeface="Times New Roman" panose="02020603050405020304" pitchFamily="18" charset="0"/>
                <a:ea typeface="Calibri" panose="020F0502020204030204" pitchFamily="34" charset="0"/>
                <a:cs typeface="Times New Roman" panose="02020603050405020304" pitchFamily="18" charset="0"/>
              </a:rPr>
              <a:t>muestra </a:t>
            </a:r>
            <a:r>
              <a:rPr lang="es-EC" dirty="0">
                <a:latin typeface="Times New Roman" panose="02020603050405020304" pitchFamily="18" charset="0"/>
                <a:ea typeface="Calibri" panose="020F0502020204030204" pitchFamily="34" charset="0"/>
                <a:cs typeface="Times New Roman" panose="02020603050405020304" pitchFamily="18" charset="0"/>
              </a:rPr>
              <a:t>la </a:t>
            </a:r>
            <a:r>
              <a:rPr lang="es-EC" dirty="0" smtClean="0">
                <a:latin typeface="Times New Roman" panose="02020603050405020304" pitchFamily="18" charset="0"/>
                <a:ea typeface="Calibri" panose="020F0502020204030204" pitchFamily="34" charset="0"/>
                <a:cs typeface="Times New Roman" panose="02020603050405020304" pitchFamily="18" charset="0"/>
              </a:rPr>
              <a:t>Figura, </a:t>
            </a:r>
            <a:r>
              <a:rPr lang="es-EC" dirty="0">
                <a:latin typeface="Times New Roman" panose="02020603050405020304" pitchFamily="18" charset="0"/>
                <a:ea typeface="Calibri" panose="020F0502020204030204" pitchFamily="34" charset="0"/>
                <a:cs typeface="Times New Roman" panose="02020603050405020304" pitchFamily="18" charset="0"/>
              </a:rPr>
              <a:t>se muestra que del total de los encuestados el 98% considera que el crimen es un problema que afecta a la ciudad y el 2% considera que el crimen es no un problema que afecta a la ciudad.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34</a:t>
            </a:fld>
            <a:endParaRPr lang="es-EC"/>
          </a:p>
        </p:txBody>
      </p:sp>
    </p:spTree>
    <p:extLst>
      <p:ext uri="{BB962C8B-B14F-4D97-AF65-F5344CB8AC3E}">
        <p14:creationId xmlns:p14="http://schemas.microsoft.com/office/powerpoint/2010/main" val="419079267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a:t>INCIDENCIA DE LA DELINCUENCIA</a:t>
            </a:r>
          </a:p>
        </p:txBody>
      </p:sp>
      <p:sp>
        <p:nvSpPr>
          <p:cNvPr id="6" name="CuadroTexto 5"/>
          <p:cNvSpPr txBox="1"/>
          <p:nvPr/>
        </p:nvSpPr>
        <p:spPr>
          <a:xfrm>
            <a:off x="2853128" y="2124619"/>
            <a:ext cx="6793848" cy="584775"/>
          </a:xfrm>
          <a:prstGeom prst="rect">
            <a:avLst/>
          </a:prstGeom>
          <a:noFill/>
        </p:spPr>
        <p:txBody>
          <a:bodyPr wrap="none" rtlCol="0">
            <a:spAutoFit/>
          </a:bodyPr>
          <a:lstStyle/>
          <a:p>
            <a:r>
              <a:rPr lang="es-EC" sz="1600" b="1" dirty="0">
                <a:latin typeface="Times New Roman" panose="02020603050405020304" pitchFamily="18" charset="0"/>
                <a:cs typeface="Times New Roman" panose="02020603050405020304" pitchFamily="18" charset="0"/>
              </a:rPr>
              <a:t>¿Cuál consideraría el nivel de seguridad que siente que existe en su ciudad?</a:t>
            </a:r>
          </a:p>
          <a:p>
            <a:endParaRPr lang="es-EC" sz="1600" b="1" dirty="0">
              <a:latin typeface="Times New Roman" panose="02020603050405020304" pitchFamily="18" charset="0"/>
              <a:cs typeface="Times New Roman" panose="02020603050405020304" pitchFamily="18" charset="0"/>
            </a:endParaRPr>
          </a:p>
        </p:txBody>
      </p:sp>
      <p:sp>
        <p:nvSpPr>
          <p:cNvPr id="8" name="Rectángulo 7"/>
          <p:cNvSpPr/>
          <p:nvPr/>
        </p:nvSpPr>
        <p:spPr>
          <a:xfrm>
            <a:off x="7330440" y="2392521"/>
            <a:ext cx="4023359" cy="4524315"/>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rPr>
              <a:t>Como muestra en la </a:t>
            </a:r>
            <a:r>
              <a:rPr lang="es-EC" dirty="0" smtClean="0">
                <a:latin typeface="Times New Roman" panose="02020603050405020304" pitchFamily="18" charset="0"/>
                <a:ea typeface="Calibri" panose="020F0502020204030204" pitchFamily="34" charset="0"/>
              </a:rPr>
              <a:t>Figura, </a:t>
            </a:r>
            <a:r>
              <a:rPr lang="es-EC" dirty="0">
                <a:latin typeface="Times New Roman" panose="02020603050405020304" pitchFamily="18" charset="0"/>
                <a:ea typeface="Calibri" panose="020F0502020204030204" pitchFamily="34" charset="0"/>
              </a:rPr>
              <a:t>se muestra que del total de los encuestados el 28% considera que su ciudad es muy insegura, el 52% considera que su ciudad es insegura, el 18% considera que su ciudad es segura y el 2% considera que su ciudad es muy segura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35</a:t>
            </a:fld>
            <a:endParaRPr lang="es-EC" dirty="0"/>
          </a:p>
        </p:txBody>
      </p:sp>
      <p:graphicFrame>
        <p:nvGraphicFramePr>
          <p:cNvPr id="9" name="Gráfico 8">
            <a:extLst>
              <a:ext uri="{FF2B5EF4-FFF2-40B4-BE49-F238E27FC236}">
                <a16:creationId xmlns:a16="http://schemas.microsoft.com/office/drawing/2014/main" id="{DB39FA85-9353-478A-BBB7-FEF858B2059A}"/>
              </a:ext>
            </a:extLst>
          </p:cNvPr>
          <p:cNvGraphicFramePr/>
          <p:nvPr>
            <p:extLst>
              <p:ext uri="{D42A27DB-BD31-4B8C-83A1-F6EECF244321}">
                <p14:modId xmlns:p14="http://schemas.microsoft.com/office/powerpoint/2010/main" val="3359725692"/>
              </p:ext>
            </p:extLst>
          </p:nvPr>
        </p:nvGraphicFramePr>
        <p:xfrm>
          <a:off x="1146305" y="2573384"/>
          <a:ext cx="6184133" cy="40364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966484"/>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a:t>INCIDENCIA DE LA DELINCUENCIA</a:t>
            </a:r>
          </a:p>
        </p:txBody>
      </p:sp>
      <p:sp>
        <p:nvSpPr>
          <p:cNvPr id="6" name="CuadroTexto 5"/>
          <p:cNvSpPr txBox="1"/>
          <p:nvPr/>
        </p:nvSpPr>
        <p:spPr>
          <a:xfrm>
            <a:off x="3342300" y="2391905"/>
            <a:ext cx="5815503" cy="338554"/>
          </a:xfrm>
          <a:prstGeom prst="rect">
            <a:avLst/>
          </a:prstGeom>
          <a:noFill/>
        </p:spPr>
        <p:txBody>
          <a:bodyPr wrap="none" rtlCol="0">
            <a:spAutoFit/>
          </a:bodyPr>
          <a:lstStyle/>
          <a:p>
            <a:r>
              <a:rPr lang="es-EC" sz="1600" b="1" dirty="0">
                <a:latin typeface="Times New Roman" panose="02020603050405020304" pitchFamily="18" charset="0"/>
                <a:cs typeface="Times New Roman" panose="02020603050405020304" pitchFamily="18" charset="0"/>
              </a:rPr>
              <a:t>En qué año considera que hubo un mayor índice de delincuencia</a:t>
            </a:r>
          </a:p>
        </p:txBody>
      </p:sp>
      <p:graphicFrame>
        <p:nvGraphicFramePr>
          <p:cNvPr id="7" name="Gráfico 6">
            <a:extLst>
              <a:ext uri="{FF2B5EF4-FFF2-40B4-BE49-F238E27FC236}">
                <a16:creationId xmlns:a16="http://schemas.microsoft.com/office/drawing/2014/main" id="{BF26ACF7-28E8-4106-BEB3-C71CFBF7EC93}"/>
              </a:ext>
            </a:extLst>
          </p:cNvPr>
          <p:cNvGraphicFramePr/>
          <p:nvPr>
            <p:extLst/>
          </p:nvPr>
        </p:nvGraphicFramePr>
        <p:xfrm>
          <a:off x="1146306" y="2790166"/>
          <a:ext cx="4775145" cy="338679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5992837" y="2730459"/>
            <a:ext cx="6199163" cy="3970318"/>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a:t>
            </a:r>
            <a:r>
              <a:rPr lang="es-EC" dirty="0" smtClean="0">
                <a:latin typeface="Times New Roman" panose="02020603050405020304" pitchFamily="18" charset="0"/>
                <a:ea typeface="Calibri" panose="020F0502020204030204" pitchFamily="34" charset="0"/>
                <a:cs typeface="Times New Roman" panose="02020603050405020304" pitchFamily="18" charset="0"/>
              </a:rPr>
              <a:t>muestra </a:t>
            </a:r>
            <a:r>
              <a:rPr lang="es-EC" dirty="0">
                <a:latin typeface="Times New Roman" panose="02020603050405020304" pitchFamily="18" charset="0"/>
                <a:ea typeface="Calibri" panose="020F0502020204030204" pitchFamily="34" charset="0"/>
                <a:cs typeface="Times New Roman" panose="02020603050405020304" pitchFamily="18" charset="0"/>
              </a:rPr>
              <a:t>la </a:t>
            </a:r>
            <a:r>
              <a:rPr lang="es-EC" dirty="0" smtClean="0">
                <a:latin typeface="Times New Roman" panose="02020603050405020304" pitchFamily="18" charset="0"/>
                <a:ea typeface="Calibri" panose="020F0502020204030204" pitchFamily="34" charset="0"/>
                <a:cs typeface="Times New Roman" panose="02020603050405020304" pitchFamily="18" charset="0"/>
              </a:rPr>
              <a:t>Figura, </a:t>
            </a:r>
            <a:r>
              <a:rPr lang="es-EC" dirty="0">
                <a:latin typeface="Times New Roman" panose="02020603050405020304" pitchFamily="18" charset="0"/>
                <a:ea typeface="Calibri" panose="020F0502020204030204" pitchFamily="34" charset="0"/>
                <a:cs typeface="Times New Roman" panose="02020603050405020304" pitchFamily="18" charset="0"/>
              </a:rPr>
              <a:t>se muestra que del total de los encuestados el 4% considera que el año que hubo mayor delincuencia es en el 2015, el 10% considera que el año que hubo mayor delincuencia es en el 2016, el 35% considera que el año que hubo mayor delincuencia es en el 2017 y el 51% considera que el año que hubo mayor delincuencia es en el 2018.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36</a:t>
            </a:fld>
            <a:endParaRPr lang="es-EC"/>
          </a:p>
        </p:txBody>
      </p:sp>
    </p:spTree>
    <p:extLst>
      <p:ext uri="{BB962C8B-B14F-4D97-AF65-F5344CB8AC3E}">
        <p14:creationId xmlns:p14="http://schemas.microsoft.com/office/powerpoint/2010/main" val="371508472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a:t>INCIDENCIA DE LA DELINCUENCIA</a:t>
            </a:r>
          </a:p>
        </p:txBody>
      </p:sp>
      <p:sp>
        <p:nvSpPr>
          <p:cNvPr id="6" name="CuadroTexto 5"/>
          <p:cNvSpPr txBox="1"/>
          <p:nvPr/>
        </p:nvSpPr>
        <p:spPr>
          <a:xfrm>
            <a:off x="2237831" y="2158354"/>
            <a:ext cx="8024441" cy="584775"/>
          </a:xfrm>
          <a:prstGeom prst="rect">
            <a:avLst/>
          </a:prstGeom>
          <a:noFill/>
        </p:spPr>
        <p:txBody>
          <a:bodyPr wrap="none" rtlCol="0">
            <a:spAutoFit/>
          </a:bodyPr>
          <a:lstStyle/>
          <a:p>
            <a:r>
              <a:rPr lang="es-EC" sz="1600" b="1" dirty="0">
                <a:latin typeface="Times New Roman" panose="02020603050405020304" pitchFamily="18" charset="0"/>
                <a:cs typeface="Times New Roman" panose="02020603050405020304" pitchFamily="18" charset="0"/>
              </a:rPr>
              <a:t>¿Qué tan efectivo considera el desempeño de la autoridad para erradicar la delincuencia?</a:t>
            </a:r>
          </a:p>
          <a:p>
            <a:endParaRPr lang="es-EC" sz="1600" b="1" dirty="0">
              <a:latin typeface="Times New Roman" panose="02020603050405020304" pitchFamily="18"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A9A1639D-F7AF-49D1-808B-948171E2A8CE}"/>
              </a:ext>
            </a:extLst>
          </p:cNvPr>
          <p:cNvGraphicFramePr/>
          <p:nvPr>
            <p:extLst/>
          </p:nvPr>
        </p:nvGraphicFramePr>
        <p:xfrm>
          <a:off x="838200" y="2866292"/>
          <a:ext cx="4402712" cy="366111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5331656" y="2450741"/>
            <a:ext cx="6860344" cy="4524315"/>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a:t>
            </a:r>
            <a:r>
              <a:rPr lang="es-EC" dirty="0" smtClean="0">
                <a:latin typeface="Times New Roman" panose="02020603050405020304" pitchFamily="18" charset="0"/>
                <a:ea typeface="Calibri" panose="020F0502020204030204" pitchFamily="34" charset="0"/>
                <a:cs typeface="Times New Roman" panose="02020603050405020304" pitchFamily="18" charset="0"/>
              </a:rPr>
              <a:t>muestra </a:t>
            </a:r>
            <a:r>
              <a:rPr lang="es-EC" dirty="0">
                <a:latin typeface="Times New Roman" panose="02020603050405020304" pitchFamily="18" charset="0"/>
                <a:ea typeface="Calibri" panose="020F0502020204030204" pitchFamily="34" charset="0"/>
                <a:cs typeface="Times New Roman" panose="02020603050405020304" pitchFamily="18" charset="0"/>
              </a:rPr>
              <a:t>la </a:t>
            </a:r>
            <a:r>
              <a:rPr lang="es-EC" dirty="0" smtClean="0">
                <a:latin typeface="Times New Roman" panose="02020603050405020304" pitchFamily="18" charset="0"/>
                <a:ea typeface="Calibri" panose="020F0502020204030204" pitchFamily="34" charset="0"/>
                <a:cs typeface="Times New Roman" panose="02020603050405020304" pitchFamily="18" charset="0"/>
              </a:rPr>
              <a:t>Figura, </a:t>
            </a:r>
            <a:r>
              <a:rPr lang="es-EC" dirty="0">
                <a:latin typeface="Times New Roman" panose="02020603050405020304" pitchFamily="18" charset="0"/>
                <a:ea typeface="Calibri" panose="020F0502020204030204" pitchFamily="34" charset="0"/>
                <a:cs typeface="Times New Roman" panose="02020603050405020304" pitchFamily="18" charset="0"/>
              </a:rPr>
              <a:t>que del total de los encuestados el 23% considera que el desempeño de la autoridad para erradicar la delincuencia no es efectivo, el 47% considera que el desempeño de la autoridad para erradicar la delincuencia es poco efectivo, el 30% considera que el desempeño de la autoridad para erradicar la delincuencia es algo efectivo y el 0% considera que el desempeño de la autoridad para erradicar la delincuencia es muy efectivo.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37</a:t>
            </a:fld>
            <a:endParaRPr lang="es-EC"/>
          </a:p>
        </p:txBody>
      </p:sp>
    </p:spTree>
    <p:extLst>
      <p:ext uri="{BB962C8B-B14F-4D97-AF65-F5344CB8AC3E}">
        <p14:creationId xmlns:p14="http://schemas.microsoft.com/office/powerpoint/2010/main" val="36762575"/>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a:t>INCIDENCIA DE LA DELINCUENCIA</a:t>
            </a:r>
          </a:p>
        </p:txBody>
      </p:sp>
      <p:sp>
        <p:nvSpPr>
          <p:cNvPr id="6" name="CuadroTexto 5"/>
          <p:cNvSpPr txBox="1"/>
          <p:nvPr/>
        </p:nvSpPr>
        <p:spPr>
          <a:xfrm>
            <a:off x="3460623" y="1998009"/>
            <a:ext cx="5857694" cy="338554"/>
          </a:xfrm>
          <a:prstGeom prst="rect">
            <a:avLst/>
          </a:prstGeom>
          <a:noFill/>
        </p:spPr>
        <p:txBody>
          <a:bodyPr wrap="none" rtlCol="0">
            <a:spAutoFit/>
          </a:bodyPr>
          <a:lstStyle/>
          <a:p>
            <a:r>
              <a:rPr lang="es-EC" sz="1600" b="1" dirty="0">
                <a:latin typeface="Times New Roman" panose="02020603050405020304" pitchFamily="18" charset="0"/>
                <a:cs typeface="Times New Roman" panose="02020603050405020304" pitchFamily="18" charset="0"/>
              </a:rPr>
              <a:t>¿Cuál considera que es el delito que más se comete en su ciudad?</a:t>
            </a:r>
          </a:p>
        </p:txBody>
      </p:sp>
      <p:graphicFrame>
        <p:nvGraphicFramePr>
          <p:cNvPr id="7" name="Gráfico 6">
            <a:extLst>
              <a:ext uri="{FF2B5EF4-FFF2-40B4-BE49-F238E27FC236}">
                <a16:creationId xmlns:a16="http://schemas.microsoft.com/office/drawing/2014/main" id="{8E7EA00E-C4A8-4803-B053-BF7BD9F7B9E4}"/>
              </a:ext>
            </a:extLst>
          </p:cNvPr>
          <p:cNvGraphicFramePr/>
          <p:nvPr>
            <p:extLst/>
          </p:nvPr>
        </p:nvGraphicFramePr>
        <p:xfrm>
          <a:off x="838200" y="2507566"/>
          <a:ext cx="5526432" cy="392137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6389470" y="2167286"/>
            <a:ext cx="5802530" cy="4524315"/>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muestra en la Figura 24, se muestra que del total de los encuestados el 61% considera que el delito que más se comete en su ciudad es el robo a personas, el 5% considera que el delito que más se comete en su ciudad es el robo a motos, el 15% considera que el delito que más se comete en su ciudad es el robo a carros y el 19% considera que el delito que más se comete en su ciudad es el robo a domicilios.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38</a:t>
            </a:fld>
            <a:endParaRPr lang="es-EC"/>
          </a:p>
        </p:txBody>
      </p:sp>
    </p:spTree>
    <p:extLst>
      <p:ext uri="{BB962C8B-B14F-4D97-AF65-F5344CB8AC3E}">
        <p14:creationId xmlns:p14="http://schemas.microsoft.com/office/powerpoint/2010/main" val="2906783086"/>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a:t>INCIDENCIA DE LA DELINCUENCIA</a:t>
            </a:r>
          </a:p>
        </p:txBody>
      </p:sp>
      <p:sp>
        <p:nvSpPr>
          <p:cNvPr id="6" name="CuadroTexto 5"/>
          <p:cNvSpPr txBox="1"/>
          <p:nvPr/>
        </p:nvSpPr>
        <p:spPr>
          <a:xfrm>
            <a:off x="3131052" y="2130292"/>
            <a:ext cx="6769867" cy="338554"/>
          </a:xfrm>
          <a:prstGeom prst="rect">
            <a:avLst/>
          </a:prstGeom>
          <a:noFill/>
        </p:spPr>
        <p:txBody>
          <a:bodyPr wrap="none" rtlCol="0">
            <a:spAutoFit/>
          </a:bodyPr>
          <a:lstStyle/>
          <a:p>
            <a:r>
              <a:rPr lang="es-EC" sz="1600" b="1" dirty="0">
                <a:latin typeface="Times New Roman" panose="02020603050405020304" pitchFamily="18" charset="0"/>
                <a:cs typeface="Times New Roman" panose="02020603050405020304" pitchFamily="18" charset="0"/>
              </a:rPr>
              <a:t>¿Cuál considera que es un factor de las personas para recurrir a delinquir?</a:t>
            </a:r>
          </a:p>
        </p:txBody>
      </p:sp>
      <p:sp>
        <p:nvSpPr>
          <p:cNvPr id="4" name="Rectángulo 3"/>
          <p:cNvSpPr/>
          <p:nvPr/>
        </p:nvSpPr>
        <p:spPr>
          <a:xfrm>
            <a:off x="6386731" y="2434506"/>
            <a:ext cx="5693509" cy="4524315"/>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muestra en la </a:t>
            </a:r>
            <a:r>
              <a:rPr lang="es-EC" dirty="0" smtClean="0">
                <a:latin typeface="Times New Roman" panose="02020603050405020304" pitchFamily="18" charset="0"/>
                <a:ea typeface="Calibri" panose="020F0502020204030204" pitchFamily="34" charset="0"/>
                <a:cs typeface="Times New Roman" panose="02020603050405020304" pitchFamily="18" charset="0"/>
              </a:rPr>
              <a:t>Figura, </a:t>
            </a:r>
            <a:r>
              <a:rPr lang="es-EC" dirty="0">
                <a:latin typeface="Times New Roman" panose="02020603050405020304" pitchFamily="18" charset="0"/>
                <a:ea typeface="Calibri" panose="020F0502020204030204" pitchFamily="34" charset="0"/>
                <a:cs typeface="Times New Roman" panose="02020603050405020304" pitchFamily="18" charset="0"/>
              </a:rPr>
              <a:t>se muestra que del total de los encuestados el 61% considera que el desempleo es un factor por el que las personas para recurren a delinquir, el 19% considera que las familias disfuncionales es un factor por el que las personas para recurren a delinquir y el 20% considera que el nivel de educación es un factor por el que las personas para recurren a delinquir.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arcador de número de diapositiva 4"/>
          <p:cNvSpPr>
            <a:spLocks noGrp="1"/>
          </p:cNvSpPr>
          <p:nvPr>
            <p:ph type="sldNum" sz="quarter" idx="12"/>
          </p:nvPr>
        </p:nvSpPr>
        <p:spPr/>
        <p:txBody>
          <a:bodyPr/>
          <a:lstStyle/>
          <a:p>
            <a:fld id="{75AD12AF-97A8-4748-85E8-D4F8C173CC00}" type="slidenum">
              <a:rPr lang="es-EC" smtClean="0"/>
              <a:t>39</a:t>
            </a:fld>
            <a:endParaRPr lang="es-EC"/>
          </a:p>
        </p:txBody>
      </p:sp>
      <p:graphicFrame>
        <p:nvGraphicFramePr>
          <p:cNvPr id="8" name="Gráfico 7">
            <a:extLst>
              <a:ext uri="{FF2B5EF4-FFF2-40B4-BE49-F238E27FC236}">
                <a16:creationId xmlns:a16="http://schemas.microsoft.com/office/drawing/2014/main" id="{B4352CF4-A009-42B3-AAEE-3913DAA6EBD7}"/>
              </a:ext>
            </a:extLst>
          </p:cNvPr>
          <p:cNvGraphicFramePr/>
          <p:nvPr>
            <p:extLst>
              <p:ext uri="{D42A27DB-BD31-4B8C-83A1-F6EECF244321}">
                <p14:modId xmlns:p14="http://schemas.microsoft.com/office/powerpoint/2010/main" val="3784234318"/>
              </p:ext>
            </p:extLst>
          </p:nvPr>
        </p:nvGraphicFramePr>
        <p:xfrm>
          <a:off x="838200" y="2603783"/>
          <a:ext cx="5405846" cy="4117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756221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954CD-245E-47DA-94C8-296CB6C2CF11}"/>
              </a:ext>
            </a:extLst>
          </p:cNvPr>
          <p:cNvSpPr>
            <a:spLocks noGrp="1"/>
          </p:cNvSpPr>
          <p:nvPr>
            <p:ph type="title"/>
          </p:nvPr>
        </p:nvSpPr>
        <p:spPr/>
        <p:txBody>
          <a:bodyPr/>
          <a:lstStyle/>
          <a:p>
            <a:r>
              <a:rPr lang="es-ES" sz="2400" dirty="0"/>
              <a:t>Planteamiento del problema</a:t>
            </a:r>
            <a:endParaRPr lang="es-EC" sz="2400" dirty="0"/>
          </a:p>
        </p:txBody>
      </p:sp>
      <p:pic>
        <p:nvPicPr>
          <p:cNvPr id="2050" name="Picture 2" descr="Resultado de imagen para fiscalia general del estado">
            <a:extLst>
              <a:ext uri="{FF2B5EF4-FFF2-40B4-BE49-F238E27FC236}">
                <a16:creationId xmlns:a16="http://schemas.microsoft.com/office/drawing/2014/main" id="{5E20BC5F-253B-4C84-BA64-FED3E0547C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155" y="50558"/>
            <a:ext cx="2547892" cy="19546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4AAD4C5B-8BB6-47B7-8E14-67DDDD1883DD}"/>
              </a:ext>
            </a:extLst>
          </p:cNvPr>
          <p:cNvGraphicFramePr/>
          <p:nvPr>
            <p:extLst>
              <p:ext uri="{D42A27DB-BD31-4B8C-83A1-F6EECF244321}">
                <p14:modId xmlns:p14="http://schemas.microsoft.com/office/powerpoint/2010/main" val="65377260"/>
              </p:ext>
            </p:extLst>
          </p:nvPr>
        </p:nvGraphicFramePr>
        <p:xfrm>
          <a:off x="838659" y="1563757"/>
          <a:ext cx="10399184" cy="4929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7D6A4A46-4910-46F9-A6AB-49BB32F72FC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13577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a:t>INCIDENCIA DE LA DELINCUENCIA</a:t>
            </a:r>
          </a:p>
        </p:txBody>
      </p:sp>
      <p:sp>
        <p:nvSpPr>
          <p:cNvPr id="6" name="CuadroTexto 5"/>
          <p:cNvSpPr txBox="1"/>
          <p:nvPr/>
        </p:nvSpPr>
        <p:spPr>
          <a:xfrm>
            <a:off x="2996389" y="2026145"/>
            <a:ext cx="7598042" cy="338554"/>
          </a:xfrm>
          <a:prstGeom prst="rect">
            <a:avLst/>
          </a:prstGeom>
          <a:noFill/>
        </p:spPr>
        <p:txBody>
          <a:bodyPr wrap="none" rtlCol="0">
            <a:spAutoFit/>
          </a:bodyPr>
          <a:lstStyle/>
          <a:p>
            <a:r>
              <a:rPr lang="es-EC" sz="1600" b="1" dirty="0">
                <a:latin typeface="Times New Roman" panose="02020603050405020304" pitchFamily="18" charset="0"/>
                <a:cs typeface="Times New Roman" panose="02020603050405020304" pitchFamily="18" charset="0"/>
              </a:rPr>
              <a:t>¿Considera que existen suficientes sanciones penales para disminuir la delincuencia?</a:t>
            </a:r>
          </a:p>
        </p:txBody>
      </p:sp>
      <p:graphicFrame>
        <p:nvGraphicFramePr>
          <p:cNvPr id="7" name="Gráfico 6">
            <a:extLst>
              <a:ext uri="{FF2B5EF4-FFF2-40B4-BE49-F238E27FC236}">
                <a16:creationId xmlns:a16="http://schemas.microsoft.com/office/drawing/2014/main" id="{24EBE453-1816-4D0B-914C-9CAF46ADC181}"/>
              </a:ext>
            </a:extLst>
          </p:cNvPr>
          <p:cNvGraphicFramePr/>
          <p:nvPr>
            <p:extLst/>
          </p:nvPr>
        </p:nvGraphicFramePr>
        <p:xfrm>
          <a:off x="1010529" y="2629693"/>
          <a:ext cx="5441115" cy="32646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6555545" y="2721005"/>
            <a:ext cx="5558054" cy="3416320"/>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muestra en la Figura 26, se muestra que del total de los encuestados el 3% considera que existen suficientes sanciones penales para disminuir la delincuencia, el 97% considera que no existen suficientes sanciones penales para disminuir la delincuencia.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arcador de número de diapositiva 4"/>
          <p:cNvSpPr>
            <a:spLocks noGrp="1"/>
          </p:cNvSpPr>
          <p:nvPr>
            <p:ph type="sldNum" sz="quarter" idx="12"/>
          </p:nvPr>
        </p:nvSpPr>
        <p:spPr/>
        <p:txBody>
          <a:bodyPr/>
          <a:lstStyle/>
          <a:p>
            <a:fld id="{75AD12AF-97A8-4748-85E8-D4F8C173CC00}" type="slidenum">
              <a:rPr lang="es-EC" smtClean="0"/>
              <a:t>40</a:t>
            </a:fld>
            <a:endParaRPr lang="es-EC"/>
          </a:p>
        </p:txBody>
      </p:sp>
    </p:spTree>
    <p:extLst>
      <p:ext uri="{BB962C8B-B14F-4D97-AF65-F5344CB8AC3E}">
        <p14:creationId xmlns:p14="http://schemas.microsoft.com/office/powerpoint/2010/main" val="1862979003"/>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INVESTIGACIÓN </a:t>
            </a:r>
            <a:endParaRPr lang="es-EC" dirty="0"/>
          </a:p>
        </p:txBody>
      </p:sp>
      <p:sp>
        <p:nvSpPr>
          <p:cNvPr id="3" name="Marcador de contenido 2"/>
          <p:cNvSpPr>
            <a:spLocks noGrp="1"/>
          </p:cNvSpPr>
          <p:nvPr>
            <p:ph idx="1"/>
          </p:nvPr>
        </p:nvSpPr>
        <p:spPr/>
        <p:txBody>
          <a:bodyPr/>
          <a:lstStyle/>
          <a:p>
            <a:r>
              <a:rPr lang="es-EC" dirty="0"/>
              <a:t>INCIDENCIA DE LA DELINCUENCIA</a:t>
            </a:r>
          </a:p>
        </p:txBody>
      </p:sp>
      <p:sp>
        <p:nvSpPr>
          <p:cNvPr id="6" name="CuadroTexto 5"/>
          <p:cNvSpPr txBox="1"/>
          <p:nvPr/>
        </p:nvSpPr>
        <p:spPr>
          <a:xfrm>
            <a:off x="3039589" y="2237161"/>
            <a:ext cx="6420925" cy="338554"/>
          </a:xfrm>
          <a:prstGeom prst="rect">
            <a:avLst/>
          </a:prstGeom>
          <a:noFill/>
        </p:spPr>
        <p:txBody>
          <a:bodyPr wrap="none" rtlCol="0">
            <a:spAutoFit/>
          </a:bodyPr>
          <a:lstStyle/>
          <a:p>
            <a:r>
              <a:rPr lang="es-EC" sz="1600" b="1" dirty="0">
                <a:latin typeface="Times New Roman" panose="02020603050405020304" pitchFamily="18" charset="0"/>
                <a:cs typeface="Times New Roman" panose="02020603050405020304" pitchFamily="18" charset="0"/>
              </a:rPr>
              <a:t>¿Conoce el costo que incurre su ciudad para disminuir la delincuencia?</a:t>
            </a:r>
          </a:p>
        </p:txBody>
      </p:sp>
      <p:graphicFrame>
        <p:nvGraphicFramePr>
          <p:cNvPr id="7" name="Gráfico 6">
            <a:extLst>
              <a:ext uri="{FF2B5EF4-FFF2-40B4-BE49-F238E27FC236}">
                <a16:creationId xmlns:a16="http://schemas.microsoft.com/office/drawing/2014/main" id="{80B95FE3-DAD2-4B2D-AAEB-F19A3952DA25}"/>
              </a:ext>
            </a:extLst>
          </p:cNvPr>
          <p:cNvGraphicFramePr/>
          <p:nvPr>
            <p:extLst/>
          </p:nvPr>
        </p:nvGraphicFramePr>
        <p:xfrm>
          <a:off x="954258" y="2629694"/>
          <a:ext cx="5828797" cy="349727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7174522" y="2710652"/>
            <a:ext cx="4881489" cy="3416320"/>
          </a:xfrm>
          <a:prstGeom prst="rect">
            <a:avLst/>
          </a:prstGeom>
        </p:spPr>
        <p:txBody>
          <a:bodyPr wrap="square">
            <a:spAutoFit/>
          </a:bodyPr>
          <a:lstStyle/>
          <a:p>
            <a:pPr>
              <a:lnSpc>
                <a:spcPct val="20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Aft>
                <a:spcPts val="0"/>
              </a:spcAft>
              <a:tabLst>
                <a:tab pos="165735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Como muestra en la Figura 27, se muestra que del total de los encuestados el 4% conoce el costo que incurre su ciudad para disminuir la delincuencia, el 96% no conoce el costo que incurre su ciudad para disminuir la delincuencia.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arcador de número de diapositiva 4"/>
          <p:cNvSpPr>
            <a:spLocks noGrp="1"/>
          </p:cNvSpPr>
          <p:nvPr>
            <p:ph type="sldNum" sz="quarter" idx="12"/>
          </p:nvPr>
        </p:nvSpPr>
        <p:spPr/>
        <p:txBody>
          <a:bodyPr/>
          <a:lstStyle/>
          <a:p>
            <a:fld id="{75AD12AF-97A8-4748-85E8-D4F8C173CC00}" type="slidenum">
              <a:rPr lang="es-EC" smtClean="0"/>
              <a:t>41</a:t>
            </a:fld>
            <a:endParaRPr lang="es-EC"/>
          </a:p>
        </p:txBody>
      </p:sp>
    </p:spTree>
    <p:extLst>
      <p:ext uri="{BB962C8B-B14F-4D97-AF65-F5344CB8AC3E}">
        <p14:creationId xmlns:p14="http://schemas.microsoft.com/office/powerpoint/2010/main" val="1254636193"/>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2000" dirty="0"/>
              <a:t>PROPUESTA PARA DISMINUIR LA DELINCUENCIA EN LAS CIUDADES DE QUITO, GUAYAQUIL Y CUENCA</a:t>
            </a:r>
            <a:r>
              <a:rPr lang="es-EC" dirty="0"/>
              <a:t/>
            </a:r>
            <a:br>
              <a:rPr lang="es-EC" dirty="0"/>
            </a:br>
            <a:endParaRPr lang="es-EC" dirty="0"/>
          </a:p>
        </p:txBody>
      </p:sp>
      <p:graphicFrame>
        <p:nvGraphicFramePr>
          <p:cNvPr id="4" name="Marcador de contenido 3"/>
          <p:cNvGraphicFramePr>
            <a:graphicFrameLocks noGrp="1"/>
          </p:cNvGraphicFramePr>
          <p:nvPr>
            <p:ph idx="1"/>
          </p:nvPr>
        </p:nvGraphicFramePr>
        <p:xfrm>
          <a:off x="100113" y="1853761"/>
          <a:ext cx="66598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6105379" y="2310042"/>
            <a:ext cx="6086622" cy="3710930"/>
          </a:xfrm>
          <a:prstGeom prst="rect">
            <a:avLst/>
          </a:prstGeom>
        </p:spPr>
      </p:pic>
      <p:sp>
        <p:nvSpPr>
          <p:cNvPr id="5" name="Rectángulo 4"/>
          <p:cNvSpPr/>
          <p:nvPr/>
        </p:nvSpPr>
        <p:spPr>
          <a:xfrm>
            <a:off x="10170942" y="393895"/>
            <a:ext cx="1182857" cy="295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DP</a:t>
            </a:r>
            <a:endParaRPr lang="es-EC" dirty="0"/>
          </a:p>
        </p:txBody>
      </p:sp>
      <p:sp>
        <p:nvSpPr>
          <p:cNvPr id="6" name="Marcador de número de diapositiva 5"/>
          <p:cNvSpPr>
            <a:spLocks noGrp="1"/>
          </p:cNvSpPr>
          <p:nvPr>
            <p:ph type="sldNum" sz="quarter" idx="12"/>
          </p:nvPr>
        </p:nvSpPr>
        <p:spPr/>
        <p:txBody>
          <a:bodyPr/>
          <a:lstStyle/>
          <a:p>
            <a:fld id="{75AD12AF-97A8-4748-85E8-D4F8C173CC00}" type="slidenum">
              <a:rPr lang="es-EC" smtClean="0"/>
              <a:t>42</a:t>
            </a:fld>
            <a:endParaRPr lang="es-EC"/>
          </a:p>
        </p:txBody>
      </p:sp>
    </p:spTree>
    <p:extLst>
      <p:ext uri="{BB962C8B-B14F-4D97-AF65-F5344CB8AC3E}">
        <p14:creationId xmlns:p14="http://schemas.microsoft.com/office/powerpoint/2010/main" val="2467801475"/>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2000" dirty="0"/>
              <a:t>PROPUESTA PARA DISMINUIR LA DELINCUENCIA EN LAS CIUDADES DE QUITO, GUAYAQUIL Y CUENCA</a:t>
            </a:r>
          </a:p>
        </p:txBody>
      </p:sp>
      <p:graphicFrame>
        <p:nvGraphicFramePr>
          <p:cNvPr id="4" name="Marcador de contenido 3"/>
          <p:cNvGraphicFramePr>
            <a:graphicFrameLocks noGrp="1"/>
          </p:cNvGraphicFramePr>
          <p:nvPr>
            <p:ph idx="1"/>
          </p:nvPr>
        </p:nvGraphicFramePr>
        <p:xfrm>
          <a:off x="148883" y="2064776"/>
          <a:ext cx="718038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rotWithShape="1">
          <a:blip r:embed="rId7">
            <a:extLst>
              <a:ext uri="{28A0092B-C50C-407E-A947-70E740481C1C}">
                <a14:useLocalDpi xmlns:a14="http://schemas.microsoft.com/office/drawing/2010/main" val="0"/>
              </a:ext>
            </a:extLst>
          </a:blip>
          <a:srcRect l="16511" t="38272" r="17805" b="15527"/>
          <a:stretch/>
        </p:blipFill>
        <p:spPr bwMode="auto">
          <a:xfrm>
            <a:off x="6358596" y="2064776"/>
            <a:ext cx="5542671" cy="3899926"/>
          </a:xfrm>
          <a:prstGeom prst="rect">
            <a:avLst/>
          </a:prstGeom>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75AD12AF-97A8-4748-85E8-D4F8C173CC00}" type="slidenum">
              <a:rPr lang="es-EC" smtClean="0"/>
              <a:t>43</a:t>
            </a:fld>
            <a:endParaRPr lang="es-EC"/>
          </a:p>
        </p:txBody>
      </p:sp>
    </p:spTree>
    <p:extLst>
      <p:ext uri="{BB962C8B-B14F-4D97-AF65-F5344CB8AC3E}">
        <p14:creationId xmlns:p14="http://schemas.microsoft.com/office/powerpoint/2010/main" val="2154989969"/>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838200" y="1825625"/>
          <a:ext cx="630818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1146306" y="1125416"/>
            <a:ext cx="10207493" cy="579340"/>
          </a:xfrm>
        </p:spPr>
        <p:txBody>
          <a:bodyPr/>
          <a:lstStyle/>
          <a:p>
            <a:pPr algn="ctr"/>
            <a:r>
              <a:rPr lang="es-EC" sz="2000" dirty="0"/>
              <a:t>PROPUESTA PARA DISMINUIR LA DELINCUENCIA EN LAS CIUDADES DE QUITO, GUAYAQUIL Y CUENCA</a:t>
            </a:r>
          </a:p>
        </p:txBody>
      </p:sp>
      <p:pic>
        <p:nvPicPr>
          <p:cNvPr id="6" name="Imagen 5"/>
          <p:cNvPicPr/>
          <p:nvPr/>
        </p:nvPicPr>
        <p:blipFill rotWithShape="1">
          <a:blip r:embed="rId7">
            <a:extLst>
              <a:ext uri="{28A0092B-C50C-407E-A947-70E740481C1C}">
                <a14:useLocalDpi xmlns:a14="http://schemas.microsoft.com/office/drawing/2010/main" val="0"/>
              </a:ext>
            </a:extLst>
          </a:blip>
          <a:srcRect l="17809" t="36954" r="15950" b="19156"/>
          <a:stretch/>
        </p:blipFill>
        <p:spPr bwMode="auto">
          <a:xfrm>
            <a:off x="6538987" y="1825625"/>
            <a:ext cx="5078730" cy="3155291"/>
          </a:xfrm>
          <a:prstGeom prst="rect">
            <a:avLst/>
          </a:prstGeom>
          <a:ln>
            <a:noFill/>
          </a:ln>
          <a:extLst>
            <a:ext uri="{53640926-AAD7-44D8-BBD7-CCE9431645EC}">
              <a14:shadowObscured xmlns:a14="http://schemas.microsoft.com/office/drawing/2010/main"/>
            </a:ext>
          </a:extLst>
        </p:spPr>
      </p:pic>
      <p:sp>
        <p:nvSpPr>
          <p:cNvPr id="2" name="Marcador de número de diapositiva 1"/>
          <p:cNvSpPr>
            <a:spLocks noGrp="1"/>
          </p:cNvSpPr>
          <p:nvPr>
            <p:ph type="sldNum" sz="quarter" idx="12"/>
          </p:nvPr>
        </p:nvSpPr>
        <p:spPr/>
        <p:txBody>
          <a:bodyPr/>
          <a:lstStyle/>
          <a:p>
            <a:fld id="{75AD12AF-97A8-4748-85E8-D4F8C173CC00}" type="slidenum">
              <a:rPr lang="es-EC" smtClean="0"/>
              <a:t>44</a:t>
            </a:fld>
            <a:endParaRPr lang="es-EC"/>
          </a:p>
        </p:txBody>
      </p:sp>
    </p:spTree>
    <p:extLst>
      <p:ext uri="{BB962C8B-B14F-4D97-AF65-F5344CB8AC3E}">
        <p14:creationId xmlns:p14="http://schemas.microsoft.com/office/powerpoint/2010/main" val="3821895134"/>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46306" y="1111348"/>
            <a:ext cx="10207493" cy="998806"/>
          </a:xfrm>
        </p:spPr>
        <p:txBody>
          <a:bodyPr/>
          <a:lstStyle/>
          <a:p>
            <a:pPr algn="ctr"/>
            <a:r>
              <a:rPr lang="es-EC" sz="2000" dirty="0"/>
              <a:t>PROPUESTA PARA DISMINUIR LA DELINCUENCIA EN LAS CIUDADES DE QUITO, GUAYAQUIL Y </a:t>
            </a:r>
            <a:r>
              <a:rPr lang="es-EC" sz="2000" dirty="0" smtClean="0"/>
              <a:t>CUENCA</a:t>
            </a:r>
            <a:br>
              <a:rPr lang="es-EC" sz="2000" dirty="0" smtClean="0"/>
            </a:br>
            <a:r>
              <a:rPr lang="es-EC" sz="2000" dirty="0" smtClean="0"/>
              <a:t/>
            </a:r>
            <a:br>
              <a:rPr lang="es-EC" sz="2000" dirty="0" smtClean="0"/>
            </a:br>
            <a:r>
              <a:rPr lang="es-EC" sz="2000" dirty="0" smtClean="0"/>
              <a:t>Objetivos </a:t>
            </a:r>
            <a:r>
              <a:rPr lang="es-EC" sz="2000" dirty="0"/>
              <a:t>de la propuesta </a:t>
            </a:r>
            <a:r>
              <a:rPr lang="es-EC" i="1" dirty="0"/>
              <a:t/>
            </a:r>
            <a:br>
              <a:rPr lang="es-EC" i="1" dirty="0"/>
            </a:br>
            <a:endParaRPr lang="es-EC" sz="2000" dirty="0"/>
          </a:p>
        </p:txBody>
      </p:sp>
      <p:graphicFrame>
        <p:nvGraphicFramePr>
          <p:cNvPr id="7" name="Diagrama 6"/>
          <p:cNvGraphicFramePr/>
          <p:nvPr/>
        </p:nvGraphicFramePr>
        <p:xfrm>
          <a:off x="1146306" y="2504049"/>
          <a:ext cx="10558014" cy="3948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75AD12AF-97A8-4748-85E8-D4F8C173CC00}" type="slidenum">
              <a:rPr lang="es-EC" smtClean="0"/>
              <a:t>45</a:t>
            </a:fld>
            <a:endParaRPr lang="es-EC"/>
          </a:p>
        </p:txBody>
      </p:sp>
    </p:spTree>
    <p:extLst>
      <p:ext uri="{BB962C8B-B14F-4D97-AF65-F5344CB8AC3E}">
        <p14:creationId xmlns:p14="http://schemas.microsoft.com/office/powerpoint/2010/main" val="868181705"/>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41635882"/>
              </p:ext>
            </p:extLst>
          </p:nvPr>
        </p:nvGraphicFramePr>
        <p:xfrm>
          <a:off x="838199" y="956603"/>
          <a:ext cx="10134601" cy="5712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75AD12AF-97A8-4748-85E8-D4F8C173CC00}" type="slidenum">
              <a:rPr lang="es-EC" smtClean="0"/>
              <a:t>46</a:t>
            </a:fld>
            <a:endParaRPr lang="es-EC"/>
          </a:p>
        </p:txBody>
      </p:sp>
    </p:spTree>
    <p:extLst>
      <p:ext uri="{BB962C8B-B14F-4D97-AF65-F5344CB8AC3E}">
        <p14:creationId xmlns:p14="http://schemas.microsoft.com/office/powerpoint/2010/main" val="375385249"/>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2400" dirty="0"/>
              <a:t>Metas y Estrategias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577379659"/>
              </p:ext>
            </p:extLst>
          </p:nvPr>
        </p:nvGraphicFramePr>
        <p:xfrm>
          <a:off x="1437477" y="1690688"/>
          <a:ext cx="9625149" cy="3961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75AD12AF-97A8-4748-85E8-D4F8C173CC00}" type="slidenum">
              <a:rPr lang="es-EC" smtClean="0"/>
              <a:t>47</a:t>
            </a:fld>
            <a:endParaRPr lang="es-EC"/>
          </a:p>
        </p:txBody>
      </p:sp>
    </p:spTree>
    <p:extLst>
      <p:ext uri="{BB962C8B-B14F-4D97-AF65-F5344CB8AC3E}">
        <p14:creationId xmlns:p14="http://schemas.microsoft.com/office/powerpoint/2010/main" val="782326320"/>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3200" dirty="0"/>
              <a:t>Metas y Estrategias</a:t>
            </a: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48</a:t>
            </a:fld>
            <a:endParaRPr lang="es-EC"/>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433102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5667448"/>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3200" dirty="0"/>
              <a:t>Metas y Estrategias</a:t>
            </a:r>
          </a:p>
        </p:txBody>
      </p:sp>
      <p:sp>
        <p:nvSpPr>
          <p:cNvPr id="4" name="Marcador de número de diapositiva 3"/>
          <p:cNvSpPr>
            <a:spLocks noGrp="1"/>
          </p:cNvSpPr>
          <p:nvPr>
            <p:ph type="sldNum" sz="quarter" idx="12"/>
          </p:nvPr>
        </p:nvSpPr>
        <p:spPr/>
        <p:txBody>
          <a:bodyPr/>
          <a:lstStyle/>
          <a:p>
            <a:fld id="{75AD12AF-97A8-4748-85E8-D4F8C173CC00}" type="slidenum">
              <a:rPr lang="es-EC" smtClean="0"/>
              <a:t>49</a:t>
            </a:fld>
            <a:endParaRPr lang="es-EC"/>
          </a:p>
        </p:txBody>
      </p:sp>
      <p:graphicFrame>
        <p:nvGraphicFramePr>
          <p:cNvPr id="5" name="Marcador de contenido 4"/>
          <p:cNvGraphicFramePr>
            <a:graphicFrameLocks/>
          </p:cNvGraphicFramePr>
          <p:nvPr>
            <p:extLst>
              <p:ext uri="{D42A27DB-BD31-4B8C-83A1-F6EECF244321}">
                <p14:modId xmlns:p14="http://schemas.microsoft.com/office/powerpoint/2010/main" val="724000002"/>
              </p:ext>
            </p:extLst>
          </p:nvPr>
        </p:nvGraphicFramePr>
        <p:xfrm>
          <a:off x="990600" y="19780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4274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AD24A7-87EA-40EB-B65B-5762C02FDBC1}"/>
              </a:ext>
            </a:extLst>
          </p:cNvPr>
          <p:cNvSpPr>
            <a:spLocks noGrp="1"/>
          </p:cNvSpPr>
          <p:nvPr>
            <p:ph type="title"/>
          </p:nvPr>
        </p:nvSpPr>
        <p:spPr>
          <a:xfrm>
            <a:off x="1707046" y="1016904"/>
            <a:ext cx="9771061" cy="1014190"/>
          </a:xfrm>
        </p:spPr>
        <p:txBody>
          <a:bodyPr>
            <a:noAutofit/>
          </a:bodyPr>
          <a:lstStyle/>
          <a:p>
            <a:r>
              <a:rPr lang="es-EC" sz="2400" b="1" dirty="0">
                <a:latin typeface="Times New Roman" panose="02020603050405020304" pitchFamily="18" charset="0"/>
                <a:cs typeface="Times New Roman" panose="02020603050405020304" pitchFamily="18" charset="0"/>
              </a:rPr>
              <a:t>PLANTEAMIENTO DEL PROBLEMA</a:t>
            </a:r>
          </a:p>
        </p:txBody>
      </p:sp>
      <p:pic>
        <p:nvPicPr>
          <p:cNvPr id="7" name="Imagen 6">
            <a:extLst>
              <a:ext uri="{FF2B5EF4-FFF2-40B4-BE49-F238E27FC236}">
                <a16:creationId xmlns:a16="http://schemas.microsoft.com/office/drawing/2014/main" id="{12559098-8E50-4095-8585-8C4582986443}"/>
              </a:ext>
            </a:extLst>
          </p:cNvPr>
          <p:cNvPicPr>
            <a:picLocks noChangeAspect="1"/>
          </p:cNvPicPr>
          <p:nvPr/>
        </p:nvPicPr>
        <p:blipFill>
          <a:blip r:embed="rId2"/>
          <a:stretch>
            <a:fillRect/>
          </a:stretch>
        </p:blipFill>
        <p:spPr>
          <a:xfrm>
            <a:off x="1351722" y="1338468"/>
            <a:ext cx="9647582" cy="5360295"/>
          </a:xfrm>
          <a:prstGeom prst="rect">
            <a:avLst/>
          </a:prstGeom>
        </p:spPr>
      </p:pic>
      <p:sp>
        <p:nvSpPr>
          <p:cNvPr id="3" name="Marcador de número de diapositiva 2">
            <a:extLst>
              <a:ext uri="{FF2B5EF4-FFF2-40B4-BE49-F238E27FC236}">
                <a16:creationId xmlns:a16="http://schemas.microsoft.com/office/drawing/2014/main" id="{4E33EF21-35EC-4402-A4D4-FF7A818018F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720635151"/>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5AD12AF-97A8-4748-85E8-D4F8C173CC00}" type="slidenum">
              <a:rPr lang="es-EC" smtClean="0"/>
              <a:t>50</a:t>
            </a:fld>
            <a:endParaRPr lang="es-EC"/>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7338467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1146306" y="1111348"/>
            <a:ext cx="10207493" cy="579340"/>
          </a:xfrm>
        </p:spPr>
        <p:txBody>
          <a:bodyPr/>
          <a:lstStyle/>
          <a:p>
            <a:pPr algn="ctr"/>
            <a:r>
              <a:rPr lang="es-EC" sz="3200" dirty="0"/>
              <a:t>Metas y Estrategias</a:t>
            </a:r>
          </a:p>
        </p:txBody>
      </p:sp>
    </p:spTree>
    <p:extLst>
      <p:ext uri="{BB962C8B-B14F-4D97-AF65-F5344CB8AC3E}">
        <p14:creationId xmlns:p14="http://schemas.microsoft.com/office/powerpoint/2010/main" val="2115116660"/>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5AD12AF-97A8-4748-85E8-D4F8C173CC00}" type="slidenum">
              <a:rPr lang="es-EC" smtClean="0"/>
              <a:t>51</a:t>
            </a:fld>
            <a:endParaRPr lang="es-EC"/>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812732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p:txBody>
          <a:bodyPr/>
          <a:lstStyle/>
          <a:p>
            <a:pPr algn="ctr"/>
            <a:r>
              <a:rPr lang="es-EC" sz="3200" dirty="0"/>
              <a:t>Metas y Estrategias</a:t>
            </a:r>
          </a:p>
        </p:txBody>
      </p:sp>
    </p:spTree>
    <p:extLst>
      <p:ext uri="{BB962C8B-B14F-4D97-AF65-F5344CB8AC3E}">
        <p14:creationId xmlns:p14="http://schemas.microsoft.com/office/powerpoint/2010/main" val="220847011"/>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2800" dirty="0"/>
              <a:t>CONCLUSIÓN DE LA INVESTIGACIÓN</a:t>
            </a:r>
            <a:r>
              <a:rPr lang="es-EC" dirty="0"/>
              <a:t/>
            </a:r>
            <a:br>
              <a:rPr lang="es-EC" dirty="0"/>
            </a:br>
            <a:endParaRPr lang="es-EC" dirty="0"/>
          </a:p>
        </p:txBody>
      </p:sp>
      <p:sp>
        <p:nvSpPr>
          <p:cNvPr id="3" name="Marcador de contenido 2"/>
          <p:cNvSpPr>
            <a:spLocks noGrp="1"/>
          </p:cNvSpPr>
          <p:nvPr>
            <p:ph idx="1"/>
          </p:nvPr>
        </p:nvSpPr>
        <p:spPr/>
        <p:txBody>
          <a:bodyPr>
            <a:normAutofit fontScale="92500" lnSpcReduction="10000"/>
          </a:bodyPr>
          <a:lstStyle/>
          <a:p>
            <a:pPr marL="0" indent="0" algn="just">
              <a:buNone/>
            </a:pPr>
            <a:r>
              <a:rPr lang="es-EC" sz="2000" b="1" dirty="0" smtClean="0"/>
              <a:t>Conclusiones</a:t>
            </a:r>
            <a:endParaRPr lang="es-EC" sz="2000" b="1" dirty="0"/>
          </a:p>
          <a:p>
            <a:pPr marL="0" indent="0" algn="just">
              <a:buNone/>
            </a:pPr>
            <a:r>
              <a:rPr lang="es-EC" sz="2000" b="1" dirty="0"/>
              <a:t>Objetivo 1</a:t>
            </a:r>
            <a:endParaRPr lang="es-EC" sz="2000" b="1" i="1" dirty="0"/>
          </a:p>
          <a:p>
            <a:pPr lvl="0" algn="just"/>
            <a:r>
              <a:rPr lang="es-EC" sz="2000" dirty="0"/>
              <a:t>Al realizar la investigación de campo se pudo determinar que el 62% de la muestra han sufrido algún tipo de delito, siendo la ciudad en la cual existe mayor incidencia Quito con un 69%, a diferencia de Cuenca en la que se indica un menor porcentaje, siendo de 51%.</a:t>
            </a:r>
          </a:p>
          <a:p>
            <a:pPr lvl="0" algn="just"/>
            <a:r>
              <a:rPr lang="es-EC" sz="2000" dirty="0"/>
              <a:t>En lo referente a que si la delincuencia tiene una afectación hacia la ciudad el 98% cree que si afecta.</a:t>
            </a:r>
          </a:p>
          <a:p>
            <a:pPr lvl="0" algn="just"/>
            <a:r>
              <a:rPr lang="es-EC" sz="2000" dirty="0"/>
              <a:t>En lo referente al año en que existió un mayor índice de delincuencia a nivel de las 3 ciudades se considera que fue el 2018, pero a nivel individual es variable ya que en Quito se considera que en el año 2017 fue el de mayor incidencia con un 42%, Guayaquil considera que en el año 2018 fue el de mayor incidencia con un 48% y en Cuenca considera que en el año 2018 fue el de mayor incidencia con un 66%.</a:t>
            </a:r>
          </a:p>
          <a:p>
            <a:pPr lvl="0" algn="just"/>
            <a:r>
              <a:rPr lang="es-EC" sz="2000" dirty="0"/>
              <a:t>En lo referente al delito que más se comete en las 3 ciudades se considera que es el robo a persona con un 61%, al analizar individualmente por ciudad se tiene el mismo resultado de ser el robo a personas el delito que más se comete.</a:t>
            </a:r>
          </a:p>
          <a:p>
            <a:endParaRPr lang="es-EC" dirty="0"/>
          </a:p>
        </p:txBody>
      </p:sp>
      <p:sp>
        <p:nvSpPr>
          <p:cNvPr id="4" name="Marcador de número de diapositiva 3"/>
          <p:cNvSpPr>
            <a:spLocks noGrp="1"/>
          </p:cNvSpPr>
          <p:nvPr>
            <p:ph type="sldNum" sz="quarter" idx="12"/>
          </p:nvPr>
        </p:nvSpPr>
        <p:spPr/>
        <p:txBody>
          <a:bodyPr/>
          <a:lstStyle/>
          <a:p>
            <a:fld id="{75AD12AF-97A8-4748-85E8-D4F8C173CC00}" type="slidenum">
              <a:rPr lang="es-EC" smtClean="0"/>
              <a:t>52</a:t>
            </a:fld>
            <a:endParaRPr lang="es-EC"/>
          </a:p>
        </p:txBody>
      </p:sp>
    </p:spTree>
    <p:extLst>
      <p:ext uri="{BB962C8B-B14F-4D97-AF65-F5344CB8AC3E}">
        <p14:creationId xmlns:p14="http://schemas.microsoft.com/office/powerpoint/2010/main" val="182680131"/>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EC" sz="1900" b="1" dirty="0"/>
              <a:t>Objetivo 2</a:t>
            </a:r>
            <a:endParaRPr lang="es-EC" sz="1900" b="1" i="1" dirty="0"/>
          </a:p>
          <a:p>
            <a:pPr lvl="0" algn="just"/>
            <a:r>
              <a:rPr lang="es-EC" sz="1900" dirty="0"/>
              <a:t>En lo referente al nivel de seguridad existente el 53% consideran que es inseguro, siendo Guayaquil la que tiene el mayor porcentaje con un 58%, mientras que la ciudad que tiene un menor porcentaje con un 48% es Cuenca. </a:t>
            </a:r>
          </a:p>
          <a:p>
            <a:pPr lvl="0" algn="just"/>
            <a:r>
              <a:rPr lang="es-EC" sz="1900" dirty="0"/>
              <a:t>Según las encuestas realizadas se pudo identificar que la percepción existente en la ciudadanía sobre el desempeño de la autoridad para la erradicación de la delincuencia en su mayoría piensa que es poco efectivo por lo cual algunos optan por no realizar las denuncias respectivas.</a:t>
            </a:r>
          </a:p>
          <a:p>
            <a:pPr lvl="0" algn="just"/>
            <a:r>
              <a:rPr lang="es-EC" sz="1900" dirty="0"/>
              <a:t>En lo referente a las sanciones penales en las 3 ciudades se considera que no existen las suficientes sanciones para disminuir la delincuencia con un 97%, al analizar individualmente por ciudad se tiene el mismo resultado de creer que no existen las suficientes sanciones penales para disminuir la delincuencia.</a:t>
            </a:r>
          </a:p>
          <a:p>
            <a:endParaRPr lang="es-EC" dirty="0"/>
          </a:p>
        </p:txBody>
      </p:sp>
      <p:sp>
        <p:nvSpPr>
          <p:cNvPr id="4" name="Marcador de número de diapositiva 3"/>
          <p:cNvSpPr>
            <a:spLocks noGrp="1"/>
          </p:cNvSpPr>
          <p:nvPr>
            <p:ph type="sldNum" sz="quarter" idx="12"/>
          </p:nvPr>
        </p:nvSpPr>
        <p:spPr/>
        <p:txBody>
          <a:bodyPr/>
          <a:lstStyle/>
          <a:p>
            <a:fld id="{75AD12AF-97A8-4748-85E8-D4F8C173CC00}" type="slidenum">
              <a:rPr lang="es-EC" smtClean="0"/>
              <a:t>53</a:t>
            </a:fld>
            <a:endParaRPr lang="es-EC"/>
          </a:p>
        </p:txBody>
      </p:sp>
      <p:sp>
        <p:nvSpPr>
          <p:cNvPr id="5" name="Título 1"/>
          <p:cNvSpPr txBox="1">
            <a:spLocks/>
          </p:cNvSpPr>
          <p:nvPr/>
        </p:nvSpPr>
        <p:spPr>
          <a:xfrm>
            <a:off x="1298706" y="1263748"/>
            <a:ext cx="10207493" cy="579340"/>
          </a:xfrm>
          <a:prstGeom prst="rect">
            <a:avLst/>
          </a:prstGeom>
        </p:spPr>
        <p:txBody>
          <a:bodyPr/>
          <a:lstStyle>
            <a:lvl1pPr algn="l" defTabSz="914400" rtl="0" eaLnBrk="1" latinLnBrk="0" hangingPunct="1">
              <a:lnSpc>
                <a:spcPct val="90000"/>
              </a:lnSpc>
              <a:spcBef>
                <a:spcPct val="0"/>
              </a:spcBef>
              <a:buNone/>
              <a:defRPr sz="14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s-EC" sz="2800" dirty="0" smtClean="0"/>
              <a:t>CONCLUSIÓN DE LA INVESTIGACIÓN</a:t>
            </a:r>
            <a:r>
              <a:rPr lang="es-EC" dirty="0" smtClean="0"/>
              <a:t/>
            </a:r>
            <a:br>
              <a:rPr lang="es-EC" dirty="0" smtClean="0"/>
            </a:br>
            <a:endParaRPr lang="es-EC" dirty="0"/>
          </a:p>
        </p:txBody>
      </p:sp>
    </p:spTree>
    <p:extLst>
      <p:ext uri="{BB962C8B-B14F-4D97-AF65-F5344CB8AC3E}">
        <p14:creationId xmlns:p14="http://schemas.microsoft.com/office/powerpoint/2010/main" val="632176619"/>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760311"/>
            <a:ext cx="10515600" cy="4351338"/>
          </a:xfrm>
        </p:spPr>
        <p:txBody>
          <a:bodyPr/>
          <a:lstStyle/>
          <a:p>
            <a:pPr marL="0" indent="0">
              <a:buNone/>
            </a:pPr>
            <a:r>
              <a:rPr lang="es-EC" sz="2000" b="1" dirty="0"/>
              <a:t>Objetivo 3</a:t>
            </a:r>
            <a:endParaRPr lang="es-EC" sz="2000" b="1" i="1" dirty="0"/>
          </a:p>
          <a:p>
            <a:pPr lvl="0"/>
            <a:r>
              <a:rPr lang="es-EC" sz="2000" dirty="0"/>
              <a:t>En lo referente al factor por el que las personas recurren a delinquir en las 3 ciudades se considera que es el desempleo con un 60%, al analizar individualmente por ciudad se tiene el mismo resultado de ser el desempleo el factor por el que las personas recurren a delinquir.</a:t>
            </a:r>
          </a:p>
          <a:p>
            <a:pPr marL="0" indent="0">
              <a:buNone/>
            </a:pPr>
            <a:r>
              <a:rPr lang="es-EC" sz="2000" b="1" dirty="0"/>
              <a:t>Objetivo 4</a:t>
            </a:r>
            <a:endParaRPr lang="es-EC" sz="2000" b="1" i="1" dirty="0"/>
          </a:p>
          <a:p>
            <a:pPr lvl="0"/>
            <a:r>
              <a:rPr lang="es-EC" sz="2000" dirty="0"/>
              <a:t>Según la investigación de campo realizada se determinó que a nivel de las 3 ciudades el nivel de educación es considerado como un factor que promueve la criminalidad, pero no es el factor que tiene la mayor relación con el mismo.</a:t>
            </a:r>
          </a:p>
          <a:p>
            <a:pPr marL="0" indent="0">
              <a:buNone/>
            </a:pPr>
            <a:r>
              <a:rPr lang="es-EC" sz="2000" b="1" dirty="0"/>
              <a:t>Objetivo 5</a:t>
            </a:r>
            <a:endParaRPr lang="es-EC" sz="2000" b="1" i="1" dirty="0"/>
          </a:p>
          <a:p>
            <a:pPr lvl="0"/>
            <a:r>
              <a:rPr lang="es-EC" sz="2000" dirty="0"/>
              <a:t>En lo referente al costo que se incurre para disminuir la delincuencia en las 3 ciudades se determinó que no conocen con un 96%, al analizar individualmente por ciudad se tiene el mismo resultado de no conocer el costo en que incurre la ciudad para disminuir la delincuencia.</a:t>
            </a:r>
          </a:p>
          <a:p>
            <a:endParaRPr lang="es-EC" dirty="0"/>
          </a:p>
        </p:txBody>
      </p:sp>
      <p:sp>
        <p:nvSpPr>
          <p:cNvPr id="4" name="Marcador de número de diapositiva 3"/>
          <p:cNvSpPr>
            <a:spLocks noGrp="1"/>
          </p:cNvSpPr>
          <p:nvPr>
            <p:ph type="sldNum" sz="quarter" idx="12"/>
          </p:nvPr>
        </p:nvSpPr>
        <p:spPr/>
        <p:txBody>
          <a:bodyPr/>
          <a:lstStyle/>
          <a:p>
            <a:fld id="{75AD12AF-97A8-4748-85E8-D4F8C173CC00}" type="slidenum">
              <a:rPr lang="es-EC" smtClean="0"/>
              <a:t>54</a:t>
            </a:fld>
            <a:endParaRPr lang="es-EC"/>
          </a:p>
        </p:txBody>
      </p:sp>
      <p:sp>
        <p:nvSpPr>
          <p:cNvPr id="5" name="Título 1"/>
          <p:cNvSpPr txBox="1">
            <a:spLocks/>
          </p:cNvSpPr>
          <p:nvPr/>
        </p:nvSpPr>
        <p:spPr>
          <a:xfrm>
            <a:off x="1146307" y="1180971"/>
            <a:ext cx="10207493" cy="579340"/>
          </a:xfrm>
          <a:prstGeom prst="rect">
            <a:avLst/>
          </a:prstGeom>
        </p:spPr>
        <p:txBody>
          <a:bodyPr/>
          <a:lstStyle>
            <a:lvl1pPr algn="l" defTabSz="914400" rtl="0" eaLnBrk="1" latinLnBrk="0" hangingPunct="1">
              <a:lnSpc>
                <a:spcPct val="90000"/>
              </a:lnSpc>
              <a:spcBef>
                <a:spcPct val="0"/>
              </a:spcBef>
              <a:buNone/>
              <a:defRPr sz="14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s-EC" sz="2800" dirty="0" smtClean="0"/>
              <a:t>CONCLUSIÓN DE LA INVESTIGACIÓN</a:t>
            </a:r>
            <a:r>
              <a:rPr lang="es-EC" dirty="0" smtClean="0"/>
              <a:t/>
            </a:r>
            <a:br>
              <a:rPr lang="es-EC" dirty="0" smtClean="0"/>
            </a:br>
            <a:endParaRPr lang="es-EC" dirty="0"/>
          </a:p>
        </p:txBody>
      </p:sp>
    </p:spTree>
    <p:extLst>
      <p:ext uri="{BB962C8B-B14F-4D97-AF65-F5344CB8AC3E}">
        <p14:creationId xmlns:p14="http://schemas.microsoft.com/office/powerpoint/2010/main" val="2494427064"/>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3200" dirty="0"/>
              <a:t>Recomendaciones</a:t>
            </a:r>
          </a:p>
        </p:txBody>
      </p:sp>
      <p:sp>
        <p:nvSpPr>
          <p:cNvPr id="3" name="Marcador de contenido 2"/>
          <p:cNvSpPr>
            <a:spLocks noGrp="1"/>
          </p:cNvSpPr>
          <p:nvPr>
            <p:ph idx="1"/>
          </p:nvPr>
        </p:nvSpPr>
        <p:spPr/>
        <p:txBody>
          <a:bodyPr/>
          <a:lstStyle/>
          <a:p>
            <a:pPr lvl="0"/>
            <a:r>
              <a:rPr lang="es-EC" sz="2000" dirty="0"/>
              <a:t>Las autoridades deberían realizar campañas de motivación para que las personas realicen denuncias cada vez que sean víctimas de algún delito para generar una mayor confianza con la ciudadanía.</a:t>
            </a:r>
          </a:p>
          <a:p>
            <a:pPr lvl="0"/>
            <a:r>
              <a:rPr lang="es-EC" sz="2000" dirty="0"/>
              <a:t>Se deberán organizar entre barrios y con la policía con la finalidad de que la ciudadanía esté preparada y prevenida ante cualquier eventualidad, logrando con esto una disminución de la delincuencia.</a:t>
            </a:r>
          </a:p>
          <a:p>
            <a:pPr lvl="0"/>
            <a:r>
              <a:rPr lang="es-EC" sz="2000" dirty="0"/>
              <a:t>. Los municipios deberían invertir más en prevención de delitos como lo es la instalación de ojos de águila, iluminación, mayor seguridad en los centros de entretenimiento nocturnos.</a:t>
            </a:r>
          </a:p>
          <a:p>
            <a:pPr lvl="0"/>
            <a:r>
              <a:rPr lang="es-EC" sz="2000" dirty="0"/>
              <a:t>El desempleo es uno de los factores que más influye en las personas para delinquir por lo cual es necesario que exista una mayor oferta laboral, con la cual la ciudadanía pueda tener un mejor estatus de vida.</a:t>
            </a:r>
          </a:p>
          <a:p>
            <a:pPr lvl="0"/>
            <a:r>
              <a:rPr lang="es-EC" sz="2000" dirty="0"/>
              <a:t>La ciudadanía debería poder conocer cuáles son los costos en que incurre el gobierno por lo cual estos datos deberían ser de dominio público con la finalidad de realizar un estudio más detallado.</a:t>
            </a:r>
          </a:p>
          <a:p>
            <a:pPr marL="0" indent="0">
              <a:buNone/>
            </a:pPr>
            <a:endParaRPr lang="es-EC" dirty="0"/>
          </a:p>
        </p:txBody>
      </p:sp>
      <p:sp>
        <p:nvSpPr>
          <p:cNvPr id="4" name="Marcador de número de diapositiva 3"/>
          <p:cNvSpPr>
            <a:spLocks noGrp="1"/>
          </p:cNvSpPr>
          <p:nvPr>
            <p:ph type="sldNum" sz="quarter" idx="12"/>
          </p:nvPr>
        </p:nvSpPr>
        <p:spPr/>
        <p:txBody>
          <a:bodyPr/>
          <a:lstStyle/>
          <a:p>
            <a:fld id="{75AD12AF-97A8-4748-85E8-D4F8C173CC00}" type="slidenum">
              <a:rPr lang="es-EC" smtClean="0"/>
              <a:t>55</a:t>
            </a:fld>
            <a:endParaRPr lang="es-EC"/>
          </a:p>
        </p:txBody>
      </p:sp>
    </p:spTree>
    <p:extLst>
      <p:ext uri="{BB962C8B-B14F-4D97-AF65-F5344CB8AC3E}">
        <p14:creationId xmlns:p14="http://schemas.microsoft.com/office/powerpoint/2010/main" val="3973421791"/>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77109" y="1266093"/>
            <a:ext cx="9594166" cy="4967141"/>
          </a:xfrm>
          <a:prstGeom prst="rect">
            <a:avLst/>
          </a:prstGeom>
        </p:spPr>
      </p:pic>
      <p:sp>
        <p:nvSpPr>
          <p:cNvPr id="2" name="Marcador de número de diapositiva 1"/>
          <p:cNvSpPr>
            <a:spLocks noGrp="1"/>
          </p:cNvSpPr>
          <p:nvPr>
            <p:ph type="sldNum" sz="quarter" idx="12"/>
          </p:nvPr>
        </p:nvSpPr>
        <p:spPr/>
        <p:txBody>
          <a:bodyPr/>
          <a:lstStyle/>
          <a:p>
            <a:fld id="{75AD12AF-97A8-4748-85E8-D4F8C173CC00}" type="slidenum">
              <a:rPr lang="es-EC" smtClean="0"/>
              <a:t>56</a:t>
            </a:fld>
            <a:endParaRPr lang="es-EC"/>
          </a:p>
        </p:txBody>
      </p:sp>
    </p:spTree>
    <p:extLst>
      <p:ext uri="{BB962C8B-B14F-4D97-AF65-F5344CB8AC3E}">
        <p14:creationId xmlns:p14="http://schemas.microsoft.com/office/powerpoint/2010/main" val="63015593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90B90-BE7E-40AF-AEC3-44CEF5453F6B}"/>
              </a:ext>
            </a:extLst>
          </p:cNvPr>
          <p:cNvSpPr>
            <a:spLocks noGrp="1"/>
          </p:cNvSpPr>
          <p:nvPr>
            <p:ph type="title"/>
          </p:nvPr>
        </p:nvSpPr>
        <p:spPr>
          <a:xfrm>
            <a:off x="1865239" y="337033"/>
            <a:ext cx="8911687" cy="751473"/>
          </a:xfrm>
        </p:spPr>
        <p:txBody>
          <a:bodyPr>
            <a:normAutofit/>
          </a:bodyPr>
          <a:lstStyle/>
          <a:p>
            <a:pPr algn="ctr"/>
            <a:r>
              <a:rPr lang="es-EC" sz="4000" b="1" dirty="0">
                <a:latin typeface="Times New Roman" panose="02020603050405020304" pitchFamily="18" charset="0"/>
                <a:cs typeface="Times New Roman" panose="02020603050405020304" pitchFamily="18" charset="0"/>
              </a:rPr>
              <a:t>OBJETIVOS</a:t>
            </a:r>
          </a:p>
        </p:txBody>
      </p:sp>
      <p:sp>
        <p:nvSpPr>
          <p:cNvPr id="4" name="Marcador de contenido 3">
            <a:extLst>
              <a:ext uri="{FF2B5EF4-FFF2-40B4-BE49-F238E27FC236}">
                <a16:creationId xmlns:a16="http://schemas.microsoft.com/office/drawing/2014/main" id="{198FB9AD-EBE8-4DE4-BBC2-50D44D8CC111}"/>
              </a:ext>
            </a:extLst>
          </p:cNvPr>
          <p:cNvSpPr>
            <a:spLocks noGrp="1"/>
          </p:cNvSpPr>
          <p:nvPr>
            <p:ph sz="half" idx="4294967295"/>
          </p:nvPr>
        </p:nvSpPr>
        <p:spPr>
          <a:xfrm>
            <a:off x="1666875" y="3014663"/>
            <a:ext cx="10525125" cy="3543300"/>
          </a:xfrm>
        </p:spPr>
        <p:txBody>
          <a:bodyPr>
            <a:noAutofit/>
          </a:bodyPr>
          <a:lstStyle/>
          <a:p>
            <a:r>
              <a:rPr lang="es-EC" sz="2000" b="1" dirty="0">
                <a:solidFill>
                  <a:schemeClr val="tx1"/>
                </a:solidFill>
                <a:latin typeface="Times New Roman" panose="02020603050405020304" pitchFamily="18" charset="0"/>
                <a:cs typeface="Times New Roman" panose="02020603050405020304" pitchFamily="18" charset="0"/>
              </a:rPr>
              <a:t>OBJETIVOS ESPECIFICOS</a:t>
            </a:r>
          </a:p>
          <a:p>
            <a:pPr marL="0" lvl="0" indent="0" algn="just">
              <a:buNone/>
            </a:pPr>
            <a:r>
              <a:rPr lang="es-ES" sz="2000" dirty="0">
                <a:solidFill>
                  <a:schemeClr val="tx1"/>
                </a:solidFill>
                <a:latin typeface="Times New Roman" panose="02020603050405020304" pitchFamily="18" charset="0"/>
                <a:cs typeface="Times New Roman" panose="02020603050405020304" pitchFamily="18" charset="0"/>
              </a:rPr>
              <a:t>•	Conocer cuál es la densidad de delitos dentro de las ciudades de Quito, Guayaquil y Cuenca.</a:t>
            </a:r>
          </a:p>
          <a:p>
            <a:pPr marL="0" lvl="0" indent="0" algn="just">
              <a:buNone/>
            </a:pPr>
            <a:r>
              <a:rPr lang="es-ES" sz="2000" dirty="0">
                <a:solidFill>
                  <a:schemeClr val="tx1"/>
                </a:solidFill>
                <a:latin typeface="Times New Roman" panose="02020603050405020304" pitchFamily="18" charset="0"/>
                <a:cs typeface="Times New Roman" panose="02020603050405020304" pitchFamily="18" charset="0"/>
              </a:rPr>
              <a:t>•	Conocer el nivel de seguridad y confianza que percibe población con las autoridades</a:t>
            </a:r>
          </a:p>
          <a:p>
            <a:pPr marL="0" lvl="0" indent="0" algn="just">
              <a:buNone/>
            </a:pPr>
            <a:r>
              <a:rPr lang="es-ES" sz="2000" dirty="0">
                <a:solidFill>
                  <a:schemeClr val="tx1"/>
                </a:solidFill>
                <a:latin typeface="Times New Roman" panose="02020603050405020304" pitchFamily="18" charset="0"/>
                <a:cs typeface="Times New Roman" panose="02020603050405020304" pitchFamily="18" charset="0"/>
              </a:rPr>
              <a:t>•	Identificar los factores detonantes para que se originen las actividades ilícitas en las ciudades de Quito, Guayaquil y Cuenca.</a:t>
            </a:r>
          </a:p>
          <a:p>
            <a:pPr marL="0" lvl="0" indent="0" algn="just">
              <a:buNone/>
            </a:pPr>
            <a:r>
              <a:rPr lang="es-ES" sz="2000" dirty="0">
                <a:solidFill>
                  <a:schemeClr val="tx1"/>
                </a:solidFill>
                <a:latin typeface="Times New Roman" panose="02020603050405020304" pitchFamily="18" charset="0"/>
                <a:cs typeface="Times New Roman" panose="02020603050405020304" pitchFamily="18" charset="0"/>
              </a:rPr>
              <a:t>•	Identificar si existe una relación entre el nivel de educación y la criminalidad.</a:t>
            </a:r>
          </a:p>
          <a:p>
            <a:pPr marL="0" lvl="0" indent="0" algn="just">
              <a:buNone/>
            </a:pPr>
            <a:r>
              <a:rPr lang="es-ES" sz="2000" dirty="0">
                <a:solidFill>
                  <a:schemeClr val="tx1"/>
                </a:solidFill>
                <a:latin typeface="Times New Roman" panose="02020603050405020304" pitchFamily="18" charset="0"/>
                <a:cs typeface="Times New Roman" panose="02020603050405020304" pitchFamily="18" charset="0"/>
              </a:rPr>
              <a:t>•	</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5A41ED52-01D3-4714-B494-2E766A5AE221}"/>
              </a:ext>
            </a:extLst>
          </p:cNvPr>
          <p:cNvSpPr>
            <a:spLocks noGrp="1"/>
          </p:cNvSpPr>
          <p:nvPr>
            <p:ph type="body" idx="4294967295"/>
          </p:nvPr>
        </p:nvSpPr>
        <p:spPr>
          <a:xfrm>
            <a:off x="1666875" y="1282700"/>
            <a:ext cx="10525125" cy="1555750"/>
          </a:xfrm>
        </p:spPr>
        <p:txBody>
          <a:bodyPr>
            <a:normAutofit/>
          </a:bodyPr>
          <a:lstStyle/>
          <a:p>
            <a:r>
              <a:rPr lang="es-EC" sz="2600" b="1" dirty="0">
                <a:solidFill>
                  <a:schemeClr val="tx1"/>
                </a:solidFill>
                <a:latin typeface="Times New Roman" panose="02020603050405020304" pitchFamily="18" charset="0"/>
                <a:cs typeface="Times New Roman" panose="02020603050405020304" pitchFamily="18" charset="0"/>
              </a:rPr>
              <a:t>OBJETIVO GENERAL</a:t>
            </a:r>
          </a:p>
          <a:p>
            <a:pPr marL="0" indent="0" algn="just">
              <a:buNone/>
            </a:pPr>
            <a:r>
              <a:rPr lang="es-ES" sz="2600" dirty="0">
                <a:solidFill>
                  <a:schemeClr val="tx1"/>
                </a:solidFill>
                <a:latin typeface="Times New Roman" panose="02020603050405020304" pitchFamily="18" charset="0"/>
                <a:cs typeface="Times New Roman" panose="02020603050405020304" pitchFamily="18" charset="0"/>
              </a:rPr>
              <a:t>Analizar el impacto que ha tenido el crimen en la economía en las ciudades de Quito, Guayaquil y Cuenca en el periodo de 2015-2018</a:t>
            </a:r>
            <a:endParaRPr lang="es-EC" dirty="0"/>
          </a:p>
        </p:txBody>
      </p:sp>
      <p:sp>
        <p:nvSpPr>
          <p:cNvPr id="5" name="Marcador de número de diapositiva 4">
            <a:extLst>
              <a:ext uri="{FF2B5EF4-FFF2-40B4-BE49-F238E27FC236}">
                <a16:creationId xmlns:a16="http://schemas.microsoft.com/office/drawing/2014/main" id="{A25449D4-CE32-471E-9CD1-1D17A3A63AE8}"/>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5473386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6307" y="909890"/>
            <a:ext cx="10207493" cy="579340"/>
          </a:xfrm>
        </p:spPr>
        <p:txBody>
          <a:bodyPr/>
          <a:lstStyle/>
          <a:p>
            <a:r>
              <a:rPr lang="es-EC" sz="2000" dirty="0" smtClean="0"/>
              <a:t>ANTECEDENTES: </a:t>
            </a:r>
            <a:r>
              <a:rPr lang="es-EC" sz="2000" dirty="0"/>
              <a:t>Diagnóstico del estado de violencia e inseguridad en el Ecuador</a:t>
            </a:r>
            <a:r>
              <a:rPr lang="es-EC" dirty="0"/>
              <a:t/>
            </a:r>
            <a:br>
              <a:rPr lang="es-EC" dirty="0"/>
            </a:br>
            <a:r>
              <a:rPr lang="es-EC" dirty="0" smtClean="0"/>
              <a:t> </a:t>
            </a:r>
            <a:endParaRPr lang="es-EC" dirty="0"/>
          </a:p>
        </p:txBody>
      </p:sp>
      <p:sp>
        <p:nvSpPr>
          <p:cNvPr id="3" name="Marcador de número de diapositiva 2"/>
          <p:cNvSpPr>
            <a:spLocks noGrp="1"/>
          </p:cNvSpPr>
          <p:nvPr>
            <p:ph type="sldNum" sz="quarter" idx="12"/>
          </p:nvPr>
        </p:nvSpPr>
        <p:spPr/>
        <p:txBody>
          <a:bodyPr/>
          <a:lstStyle/>
          <a:p>
            <a:fld id="{75AD12AF-97A8-4748-85E8-D4F8C173CC00}" type="slidenum">
              <a:rPr lang="es-EC" smtClean="0"/>
              <a:t>7</a:t>
            </a:fld>
            <a:endParaRPr lang="es-EC"/>
          </a:p>
        </p:txBody>
      </p:sp>
      <p:graphicFrame>
        <p:nvGraphicFramePr>
          <p:cNvPr id="4" name="Diagrama 3"/>
          <p:cNvGraphicFramePr/>
          <p:nvPr>
            <p:extLst>
              <p:ext uri="{D42A27DB-BD31-4B8C-83A1-F6EECF244321}">
                <p14:modId xmlns:p14="http://schemas.microsoft.com/office/powerpoint/2010/main" val="1421626878"/>
              </p:ext>
            </p:extLst>
          </p:nvPr>
        </p:nvGraphicFramePr>
        <p:xfrm>
          <a:off x="4226560" y="1560059"/>
          <a:ext cx="7532188" cy="4725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836023" y="1946366"/>
            <a:ext cx="3148148" cy="39449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200" dirty="0">
                <a:latin typeface="Times New Roman" panose="02020603050405020304" pitchFamily="18" charset="0"/>
                <a:cs typeface="Times New Roman" panose="02020603050405020304" pitchFamily="18" charset="0"/>
              </a:rPr>
              <a:t>Pichincha y </a:t>
            </a:r>
            <a:r>
              <a:rPr lang="es-EC" sz="2200" dirty="0" smtClean="0">
                <a:latin typeface="Times New Roman" panose="02020603050405020304" pitchFamily="18" charset="0"/>
                <a:cs typeface="Times New Roman" panose="02020603050405020304" pitchFamily="18" charset="0"/>
              </a:rPr>
              <a:t> Guayaquil</a:t>
            </a:r>
          </a:p>
          <a:p>
            <a:pPr marL="285750" indent="-285750" algn="ctr">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asaltos </a:t>
            </a:r>
            <a:r>
              <a:rPr lang="es-EC" sz="2200" dirty="0">
                <a:latin typeface="Times New Roman" panose="02020603050405020304" pitchFamily="18" charset="0"/>
                <a:cs typeface="Times New Roman" panose="02020603050405020304" pitchFamily="18" charset="0"/>
              </a:rPr>
              <a:t>violentos </a:t>
            </a:r>
            <a:endParaRPr lang="es-EC" sz="2200" dirty="0" smtClean="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armas </a:t>
            </a:r>
            <a:r>
              <a:rPr lang="es-EC" sz="2200" dirty="0">
                <a:latin typeface="Times New Roman" panose="02020603050405020304" pitchFamily="18" charset="0"/>
                <a:cs typeface="Times New Roman" panose="02020603050405020304" pitchFamily="18" charset="0"/>
              </a:rPr>
              <a:t>de fuego. </a:t>
            </a:r>
            <a:endParaRPr lang="es-EC" sz="2200" dirty="0" smtClean="0">
              <a:latin typeface="Times New Roman" panose="02020603050405020304" pitchFamily="18" charset="0"/>
              <a:cs typeface="Times New Roman" panose="02020603050405020304" pitchFamily="18" charset="0"/>
            </a:endParaRPr>
          </a:p>
          <a:p>
            <a:pPr algn="ctr"/>
            <a:r>
              <a:rPr lang="es-EC" sz="2200" dirty="0" smtClean="0">
                <a:latin typeface="Times New Roman" panose="02020603050405020304" pitchFamily="18" charset="0"/>
                <a:cs typeface="Times New Roman" panose="02020603050405020304" pitchFamily="18" charset="0"/>
              </a:rPr>
              <a:t>En </a:t>
            </a:r>
            <a:r>
              <a:rPr lang="es-EC" sz="2200" dirty="0">
                <a:latin typeface="Times New Roman" panose="02020603050405020304" pitchFamily="18" charset="0"/>
                <a:cs typeface="Times New Roman" panose="02020603050405020304" pitchFamily="18" charset="0"/>
              </a:rPr>
              <a:t>el año 2018 según la Policía Nacional del Ecuador se registraron 6.099, de los 9.059</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87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1438" y="497393"/>
            <a:ext cx="10207493" cy="579340"/>
          </a:xfrm>
        </p:spPr>
        <p:txBody>
          <a:bodyPr/>
          <a:lstStyle/>
          <a:p>
            <a:pPr algn="ctr"/>
            <a:r>
              <a:rPr lang="es-EC" sz="2800" dirty="0" smtClean="0"/>
              <a:t>Cifras negras </a:t>
            </a:r>
            <a:endParaRPr lang="es-EC" sz="2800" dirty="0"/>
          </a:p>
        </p:txBody>
      </p:sp>
      <p:sp>
        <p:nvSpPr>
          <p:cNvPr id="3" name="Marcador de número de diapositiva 2"/>
          <p:cNvSpPr>
            <a:spLocks noGrp="1"/>
          </p:cNvSpPr>
          <p:nvPr>
            <p:ph type="sldNum" sz="quarter" idx="12"/>
          </p:nvPr>
        </p:nvSpPr>
        <p:spPr/>
        <p:txBody>
          <a:bodyPr/>
          <a:lstStyle/>
          <a:p>
            <a:fld id="{75AD12AF-97A8-4748-85E8-D4F8C173CC00}" type="slidenum">
              <a:rPr lang="es-EC" smtClean="0"/>
              <a:t>8</a:t>
            </a:fld>
            <a:endParaRPr lang="es-EC"/>
          </a:p>
        </p:txBody>
      </p:sp>
      <p:graphicFrame>
        <p:nvGraphicFramePr>
          <p:cNvPr id="6" name="Tabla 5"/>
          <p:cNvGraphicFramePr>
            <a:graphicFrameLocks noGrp="1"/>
          </p:cNvGraphicFramePr>
          <p:nvPr>
            <p:extLst>
              <p:ext uri="{D42A27DB-BD31-4B8C-83A1-F6EECF244321}">
                <p14:modId xmlns:p14="http://schemas.microsoft.com/office/powerpoint/2010/main" val="1841100822"/>
              </p:ext>
            </p:extLst>
          </p:nvPr>
        </p:nvGraphicFramePr>
        <p:xfrm>
          <a:off x="1170997" y="1228522"/>
          <a:ext cx="4419908" cy="5310390"/>
        </p:xfrm>
        <a:graphic>
          <a:graphicData uri="http://schemas.openxmlformats.org/drawingml/2006/table">
            <a:tbl>
              <a:tblPr firstRow="1" firstCol="1" bandRow="1">
                <a:tableStyleId>{5C22544A-7EE6-4342-B048-85BDC9FD1C3A}</a:tableStyleId>
              </a:tblPr>
              <a:tblGrid>
                <a:gridCol w="1104977">
                  <a:extLst>
                    <a:ext uri="{9D8B030D-6E8A-4147-A177-3AD203B41FA5}">
                      <a16:colId xmlns:a16="http://schemas.microsoft.com/office/drawing/2014/main" val="4221397093"/>
                    </a:ext>
                  </a:extLst>
                </a:gridCol>
                <a:gridCol w="1104977">
                  <a:extLst>
                    <a:ext uri="{9D8B030D-6E8A-4147-A177-3AD203B41FA5}">
                      <a16:colId xmlns:a16="http://schemas.microsoft.com/office/drawing/2014/main" val="672831929"/>
                    </a:ext>
                  </a:extLst>
                </a:gridCol>
                <a:gridCol w="1104977">
                  <a:extLst>
                    <a:ext uri="{9D8B030D-6E8A-4147-A177-3AD203B41FA5}">
                      <a16:colId xmlns:a16="http://schemas.microsoft.com/office/drawing/2014/main" val="1816580077"/>
                    </a:ext>
                  </a:extLst>
                </a:gridCol>
                <a:gridCol w="1104977">
                  <a:extLst>
                    <a:ext uri="{9D8B030D-6E8A-4147-A177-3AD203B41FA5}">
                      <a16:colId xmlns:a16="http://schemas.microsoft.com/office/drawing/2014/main" val="680957234"/>
                    </a:ext>
                  </a:extLst>
                </a:gridCol>
              </a:tblGrid>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Provincia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Si denuncia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No denuncia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Total</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3557557541"/>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Bolívar</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357175295"/>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Santa Elena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2,6%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97,4%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595186659"/>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Santo Domingo de los Tsáchilas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5,8%</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94,2%</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196418099"/>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Sucumbíos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6,4%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93,6%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688656116"/>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Napo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7,6%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92,4%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980497210"/>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Chimborazo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8,6%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91,4%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85626289"/>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Cotopaxi</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9,1%</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90,9%</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4056214516"/>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Azuay</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240601953"/>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Tungurahua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90,4%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564759791"/>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Carchi</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90,3%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618848431"/>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Orellana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89,3%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82688346"/>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Cañar</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28,6%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71,4%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3007052760"/>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El Oro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13,5%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86,6%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3375039584"/>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Esmeraldas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17,6%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82,4%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03950287"/>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Guayas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21,2%</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78,8%</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652672970"/>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Imbabura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87%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326175607"/>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Loja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21,3%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78,7%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981707764"/>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Los Ríos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15,2%</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84,8%</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238248680"/>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Manabí</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23,1%</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76,9%</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058083766"/>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Morona Santiago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33,3%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66,7%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221001956"/>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Pastaza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33,3%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66,7%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3060865300"/>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Pichincha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12%</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88%</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495831173"/>
                  </a:ext>
                </a:extLst>
              </a:tr>
              <a:tr h="181306">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Zamora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14,3%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a:effectLst/>
                          <a:latin typeface="Times New Roman" panose="02020603050405020304" pitchFamily="18" charset="0"/>
                          <a:cs typeface="Times New Roman" panose="02020603050405020304" pitchFamily="18" charset="0"/>
                        </a:rPr>
                        <a:t>85,7%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tc>
                  <a:txBody>
                    <a:bodyPr/>
                    <a:lstStyle/>
                    <a:p>
                      <a:pPr>
                        <a:lnSpc>
                          <a:spcPct val="150000"/>
                        </a:lnSpc>
                        <a:spcAft>
                          <a:spcPts val="0"/>
                        </a:spcAft>
                      </a:pPr>
                      <a:r>
                        <a:rPr lang="es-EC" sz="1050" dirty="0">
                          <a:effectLst/>
                          <a:latin typeface="Times New Roman" panose="02020603050405020304" pitchFamily="18" charset="0"/>
                          <a:cs typeface="Times New Roman" panose="02020603050405020304" pitchFamily="18" charset="0"/>
                        </a:rPr>
                        <a:t>100%</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96040781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970232093"/>
              </p:ext>
            </p:extLst>
          </p:nvPr>
        </p:nvGraphicFramePr>
        <p:xfrm>
          <a:off x="6152606" y="2355374"/>
          <a:ext cx="5201194" cy="2790063"/>
        </p:xfrm>
        <a:graphic>
          <a:graphicData uri="http://schemas.openxmlformats.org/drawingml/2006/table">
            <a:tbl>
              <a:tblPr firstRow="1" firstCol="1" bandRow="1">
                <a:tableStyleId>{5C22544A-7EE6-4342-B048-85BDC9FD1C3A}</a:tableStyleId>
              </a:tblPr>
              <a:tblGrid>
                <a:gridCol w="2600597">
                  <a:extLst>
                    <a:ext uri="{9D8B030D-6E8A-4147-A177-3AD203B41FA5}">
                      <a16:colId xmlns:a16="http://schemas.microsoft.com/office/drawing/2014/main" val="2735981142"/>
                    </a:ext>
                  </a:extLst>
                </a:gridCol>
                <a:gridCol w="2600597">
                  <a:extLst>
                    <a:ext uri="{9D8B030D-6E8A-4147-A177-3AD203B41FA5}">
                      <a16:colId xmlns:a16="http://schemas.microsoft.com/office/drawing/2014/main" val="2135508003"/>
                    </a:ext>
                  </a:extLst>
                </a:gridCol>
              </a:tblGrid>
              <a:tr h="0">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Razón porque no denunció</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1885512"/>
                  </a:ext>
                </a:extLst>
              </a:tr>
              <a:tr h="0">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No confía en la policía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22,0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9104333"/>
                  </a:ext>
                </a:extLst>
              </a:tr>
              <a:tr h="0">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No confía en el sistema judicial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21,4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3117251"/>
                  </a:ext>
                </a:extLst>
              </a:tr>
              <a:tr h="0">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Por falta de tiempo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19,9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903965"/>
                  </a:ext>
                </a:extLst>
              </a:tr>
              <a:tr h="0">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Falta de interés o descuido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17,8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0423010"/>
                  </a:ext>
                </a:extLst>
              </a:tr>
              <a:tr h="0">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Por miedo a futuras represalias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14,1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398643"/>
                  </a:ext>
                </a:extLst>
              </a:tr>
              <a:tr h="0">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No sabe no responde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5,3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2225535"/>
                  </a:ext>
                </a:extLst>
              </a:tr>
              <a:tr h="0">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Desconocimiento del procedimiento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4,9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6884127"/>
                  </a:ext>
                </a:extLst>
              </a:tr>
              <a:tr h="0">
                <a:tc>
                  <a:txBody>
                    <a:bodyPr/>
                    <a:lstStyle/>
                    <a:p>
                      <a:pPr algn="just">
                        <a:lnSpc>
                          <a:spcPct val="200000"/>
                        </a:lnSpc>
                        <a:spcAft>
                          <a:spcPts val="0"/>
                        </a:spcAft>
                      </a:pPr>
                      <a:r>
                        <a:rPr lang="es-EC" sz="1200">
                          <a:effectLst/>
                          <a:latin typeface="Times New Roman" panose="02020603050405020304" pitchFamily="18" charset="0"/>
                          <a:cs typeface="Times New Roman" panose="02020603050405020304" pitchFamily="18" charset="0"/>
                        </a:rPr>
                        <a:t>Otros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dirty="0">
                          <a:effectLst/>
                          <a:latin typeface="Times New Roman" panose="02020603050405020304" pitchFamily="18" charset="0"/>
                          <a:cs typeface="Times New Roman" panose="02020603050405020304" pitchFamily="18" charset="0"/>
                        </a:rPr>
                        <a:t>0,8</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8052590"/>
                  </a:ext>
                </a:extLst>
              </a:tr>
            </a:tbl>
          </a:graphicData>
        </a:graphic>
      </p:graphicFrame>
    </p:spTree>
    <p:extLst>
      <p:ext uri="{BB962C8B-B14F-4D97-AF65-F5344CB8AC3E}">
        <p14:creationId xmlns:p14="http://schemas.microsoft.com/office/powerpoint/2010/main" val="290187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2225B-A866-4FDC-AAD2-803A98F9F5A3}"/>
              </a:ext>
            </a:extLst>
          </p:cNvPr>
          <p:cNvSpPr>
            <a:spLocks noGrp="1"/>
          </p:cNvSpPr>
          <p:nvPr>
            <p:ph type="title"/>
          </p:nvPr>
        </p:nvSpPr>
        <p:spPr>
          <a:xfrm>
            <a:off x="2296633" y="2165685"/>
            <a:ext cx="8661042" cy="3738698"/>
          </a:xfrm>
        </p:spPr>
        <p:txBody>
          <a:bodyPr vert="horz" lIns="91440" tIns="45720" rIns="91440" bIns="45720" rtlCol="0" anchor="ctr">
            <a:normAutofit fontScale="90000"/>
          </a:bodyPr>
          <a:lstStyle/>
          <a:p>
            <a:pPr>
              <a:lnSpc>
                <a:spcPct val="150000"/>
              </a:lnSpc>
            </a:pPr>
            <a:r>
              <a:rPr lang="es-EC" sz="4000" b="1" dirty="0">
                <a:latin typeface="Times New Roman" panose="02020603050405020304" pitchFamily="18" charset="0"/>
                <a:cs typeface="Times New Roman" panose="02020603050405020304" pitchFamily="18" charset="0"/>
              </a:rPr>
              <a:t>* Economía del crimen</a:t>
            </a:r>
            <a:br>
              <a:rPr lang="es-EC" sz="4000" b="1" dirty="0">
                <a:latin typeface="Times New Roman" panose="02020603050405020304" pitchFamily="18" charset="0"/>
                <a:cs typeface="Times New Roman" panose="02020603050405020304" pitchFamily="18" charset="0"/>
              </a:rPr>
            </a:br>
            <a:r>
              <a:rPr lang="es-EC" sz="4000" b="1" dirty="0">
                <a:latin typeface="Times New Roman" panose="02020603050405020304" pitchFamily="18" charset="0"/>
                <a:cs typeface="Times New Roman" panose="02020603050405020304" pitchFamily="18" charset="0"/>
              </a:rPr>
              <a:t>* El enfoque económico</a:t>
            </a:r>
            <a:br>
              <a:rPr lang="es-EC" sz="4000" b="1" dirty="0">
                <a:latin typeface="Times New Roman" panose="02020603050405020304" pitchFamily="18" charset="0"/>
                <a:cs typeface="Times New Roman" panose="02020603050405020304" pitchFamily="18" charset="0"/>
              </a:rPr>
            </a:br>
            <a:r>
              <a:rPr lang="es-EC" sz="4000" b="1" dirty="0">
                <a:latin typeface="Times New Roman" panose="02020603050405020304" pitchFamily="18" charset="0"/>
                <a:cs typeface="Times New Roman" panose="02020603050405020304" pitchFamily="18" charset="0"/>
              </a:rPr>
              <a:t>* </a:t>
            </a:r>
            <a:r>
              <a:rPr lang="es-ES" sz="4000" b="1" dirty="0">
                <a:latin typeface="Times New Roman" panose="02020603050405020304" pitchFamily="18" charset="0"/>
                <a:cs typeface="Times New Roman" panose="02020603050405020304" pitchFamily="18" charset="0"/>
              </a:rPr>
              <a:t>La teoría económica del delito </a:t>
            </a:r>
            <a:br>
              <a:rPr lang="es-ES" sz="4000" b="1" dirty="0">
                <a:latin typeface="Times New Roman" panose="02020603050405020304" pitchFamily="18" charset="0"/>
                <a:cs typeface="Times New Roman" panose="02020603050405020304" pitchFamily="18" charset="0"/>
              </a:rPr>
            </a:br>
            <a:r>
              <a:rPr lang="es-ES" sz="4000" b="1" dirty="0">
                <a:latin typeface="Times New Roman" panose="02020603050405020304" pitchFamily="18" charset="0"/>
                <a:cs typeface="Times New Roman" panose="02020603050405020304" pitchFamily="18" charset="0"/>
              </a:rPr>
              <a:t>* Teoría de la desorganización social</a:t>
            </a:r>
            <a:br>
              <a:rPr lang="es-ES" sz="4000" b="1" dirty="0">
                <a:latin typeface="Times New Roman" panose="02020603050405020304" pitchFamily="18" charset="0"/>
                <a:cs typeface="Times New Roman" panose="02020603050405020304" pitchFamily="18" charset="0"/>
              </a:rPr>
            </a:br>
            <a:r>
              <a:rPr lang="es-ES" sz="4000" b="1" dirty="0">
                <a:latin typeface="Times New Roman" panose="02020603050405020304" pitchFamily="18" charset="0"/>
                <a:cs typeface="Times New Roman" panose="02020603050405020304" pitchFamily="18" charset="0"/>
              </a:rPr>
              <a:t>* Teoría de las actividades rutinarias.</a:t>
            </a:r>
            <a:endParaRPr lang="en-US" sz="4400" b="1" dirty="0">
              <a:solidFill>
                <a:srgbClr val="FFFFFF"/>
              </a:solidFill>
              <a:latin typeface="Times New Roman" panose="02020603050405020304" pitchFamily="18" charset="0"/>
              <a:cs typeface="Times New Roman" panose="02020603050405020304" pitchFamily="18" charset="0"/>
            </a:endParaRPr>
          </a:p>
        </p:txBody>
      </p:sp>
      <p:sp>
        <p:nvSpPr>
          <p:cNvPr id="86" name="Título 1">
            <a:extLst>
              <a:ext uri="{FF2B5EF4-FFF2-40B4-BE49-F238E27FC236}">
                <a16:creationId xmlns:a16="http://schemas.microsoft.com/office/drawing/2014/main" id="{16CF8762-750E-4267-A170-C00F86785A32}"/>
              </a:ext>
            </a:extLst>
          </p:cNvPr>
          <p:cNvSpPr txBox="1">
            <a:spLocks/>
          </p:cNvSpPr>
          <p:nvPr/>
        </p:nvSpPr>
        <p:spPr>
          <a:xfrm>
            <a:off x="1311614" y="633417"/>
            <a:ext cx="9646060" cy="1064423"/>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sz="5300" b="1" dirty="0">
                <a:solidFill>
                  <a:schemeClr val="tx1"/>
                </a:solidFill>
                <a:latin typeface="Times New Roman" panose="02020603050405020304" pitchFamily="18" charset="0"/>
                <a:cs typeface="Times New Roman" panose="02020603050405020304" pitchFamily="18" charset="0"/>
              </a:rPr>
              <a:t>TEORIAS DE SOPORTE</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3" name="Marcador de número de diapositiva 2">
            <a:extLst>
              <a:ext uri="{FF2B5EF4-FFF2-40B4-BE49-F238E27FC236}">
                <a16:creationId xmlns:a16="http://schemas.microsoft.com/office/drawing/2014/main" id="{45E8FAFE-D8C4-4508-9EE3-26C611A12936}"/>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104669388"/>
      </p:ext>
    </p:extLst>
  </p:cSld>
  <p:clrMapOvr>
    <a:masterClrMapping/>
  </p:clrMapOvr>
  <p:transition spd="slow">
    <p:push dir="u"/>
  </p:transition>
</p:sld>
</file>

<file path=ppt/theme/theme1.xml><?xml version="1.0" encoding="utf-8"?>
<a:theme xmlns:a="http://schemas.openxmlformats.org/drawingml/2006/main" name="Tema de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4133</Words>
  <Application>Microsoft Office PowerPoint</Application>
  <PresentationFormat>Panorámica</PresentationFormat>
  <Paragraphs>516</Paragraphs>
  <Slides>56</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Títulos de diapositiva</vt:lpstr>
      </vt:variant>
      <vt:variant>
        <vt:i4>56</vt:i4>
      </vt:variant>
      <vt:variant>
        <vt:lpstr>Presentaciones personalizadas</vt:lpstr>
      </vt:variant>
      <vt:variant>
        <vt:i4>1</vt:i4>
      </vt:variant>
    </vt:vector>
  </HeadingPairs>
  <TitlesOfParts>
    <vt:vector size="63" baseType="lpstr">
      <vt:lpstr>Arial</vt:lpstr>
      <vt:lpstr>Calibri</vt:lpstr>
      <vt:lpstr>Cambria Math</vt:lpstr>
      <vt:lpstr>Symbol</vt:lpstr>
      <vt:lpstr>Times New Roman</vt:lpstr>
      <vt:lpstr>Tema de Office</vt:lpstr>
      <vt:lpstr>DEPARTAMENTO DE CIENCIAS ECONÓMICAS, ADMINISTRATIVAS Y DE COMERCIO   CARRERA DE INGENIERÍA EN FINANZAS Y AUDITORIA   TRABAJO DE TITULACIÓN, PREVIO A LA OBTENCIÓN DEL TÍTULO DE INGENIERA EN FINANZAS – CONTADOR PÚBLICO –AUDITOR   TEMA: ANÁLISIS DEL IMPACTO DEL CRIMEN EN LA ECONOMÍA EN EL ESPACIO INTRAURBANO EN LAS CIUDADES DE QUITO, GUAYAQUIL Y CUENCA EN EL PERÍODO 2015-2018   AUTORES: GUAMAN DENNIS, GRACE CORALÍA JIMENEZ JURADO, JONATHAN ESTEBAN   DIRECTOR: ECO. MANCAYO BONNE LUIS GUSTAVO M.Sc. MBA.   SANGOLQUÍ  2019</vt:lpstr>
      <vt:lpstr>Objeto de estudio</vt:lpstr>
      <vt:lpstr>Planteamiento del problema</vt:lpstr>
      <vt:lpstr>Planteamiento del problema</vt:lpstr>
      <vt:lpstr>PLANTEAMIENTO DEL PROBLEMA</vt:lpstr>
      <vt:lpstr>OBJETIVOS</vt:lpstr>
      <vt:lpstr>ANTECEDENTES: Diagnóstico del estado de violencia e inseguridad en el Ecuador  </vt:lpstr>
      <vt:lpstr>Cifras negras </vt:lpstr>
      <vt:lpstr>* Economía del crimen * El enfoque económico * La teoría económica del delito  * Teoría de la desorganización social * Teoría de las actividades rutinarias.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REFERENCIAL</vt:lpstr>
      <vt:lpstr>Presentación de PowerPoint</vt:lpstr>
      <vt:lpstr>Presentación de PowerPoint</vt:lpstr>
      <vt:lpstr>Presentación de PowerPoint</vt:lpstr>
      <vt:lpstr>Marco Contextual</vt:lpstr>
      <vt:lpstr>METODOLOGÍA</vt:lpstr>
      <vt:lpstr>Muestra proporcional estratificada aleatorio</vt:lpstr>
      <vt:lpstr>Tabla de la muestra estratificada</vt:lpstr>
      <vt:lpstr>RESULTADOS DE LA INVESTIGACIÓN </vt:lpstr>
      <vt:lpstr>RESULTADOS DE LA INVESTIGACIÓN </vt:lpstr>
      <vt:lpstr>RESULTADOS DE LA INVESTIGACIÓN </vt:lpstr>
      <vt:lpstr>RESULTADOS DE LA INVESTIGACIÓN </vt:lpstr>
      <vt:lpstr>RESULTADOS DE LA INVESTIGACIÓN </vt:lpstr>
      <vt:lpstr>RESULTADOS DE LA INVESTIGACIÓN </vt:lpstr>
      <vt:lpstr>RESULTADOS DE LA INVESTIGACIÓN </vt:lpstr>
      <vt:lpstr>RESULTADOS DE LA INVESTIGACIÓN </vt:lpstr>
      <vt:lpstr>RESULTADOS DE LA INVESTIGACIÓN </vt:lpstr>
      <vt:lpstr>RESULTADOS DE LA INVESTIGACIÓN </vt:lpstr>
      <vt:lpstr>RESULTADOS DE LA INVESTIGACIÓN </vt:lpstr>
      <vt:lpstr>RESULTADOS DE LA INVESTIGACIÓN </vt:lpstr>
      <vt:lpstr>RESULTADOS DE LA INVESTIGACIÓN </vt:lpstr>
      <vt:lpstr>RESULTADOS DE LA INVESTIGACIÓN </vt:lpstr>
      <vt:lpstr>PROPUESTA PARA DISMINUIR LA DELINCUENCIA EN LAS CIUDADES DE QUITO, GUAYAQUIL Y CUENCA </vt:lpstr>
      <vt:lpstr>PROPUESTA PARA DISMINUIR LA DELINCUENCIA EN LAS CIUDADES DE QUITO, GUAYAQUIL Y CUENCA</vt:lpstr>
      <vt:lpstr>PROPUESTA PARA DISMINUIR LA DELINCUENCIA EN LAS CIUDADES DE QUITO, GUAYAQUIL Y CUENCA</vt:lpstr>
      <vt:lpstr>PROPUESTA PARA DISMINUIR LA DELINCUENCIA EN LAS CIUDADES DE QUITO, GUAYAQUIL Y CUENCA  Objetivos de la propuesta  </vt:lpstr>
      <vt:lpstr>Presentación de PowerPoint</vt:lpstr>
      <vt:lpstr>Metas y Estrategias</vt:lpstr>
      <vt:lpstr>Metas y Estrategias</vt:lpstr>
      <vt:lpstr>Metas y Estrategias</vt:lpstr>
      <vt:lpstr>Metas y Estrategias</vt:lpstr>
      <vt:lpstr>Metas y Estrategias</vt:lpstr>
      <vt:lpstr>CONCLUSIÓN DE LA INVESTIGACIÓN </vt:lpstr>
      <vt:lpstr>Presentación de PowerPoint</vt:lpstr>
      <vt:lpstr>Presentación de PowerPoint</vt:lpstr>
      <vt:lpstr>Recomendaciones</vt:lpstr>
      <vt:lpstr>Presentación de PowerPoint</vt:lpstr>
      <vt:lpstr>Presentación personalizada 1</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Grace Guaman</dc:creator>
  <cp:lastModifiedBy>Grace Guaman</cp:lastModifiedBy>
  <cp:revision>30</cp:revision>
  <dcterms:created xsi:type="dcterms:W3CDTF">2020-01-12T19:42:35Z</dcterms:created>
  <dcterms:modified xsi:type="dcterms:W3CDTF">2020-02-04T09:42:31Z</dcterms:modified>
</cp:coreProperties>
</file>