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0" r:id="rId2"/>
    <p:sldId id="257" r:id="rId3"/>
    <p:sldId id="259" r:id="rId4"/>
    <p:sldId id="258" r:id="rId5"/>
    <p:sldId id="266" r:id="rId6"/>
    <p:sldId id="268" r:id="rId7"/>
    <p:sldId id="260" r:id="rId8"/>
    <p:sldId id="261" r:id="rId9"/>
    <p:sldId id="262" r:id="rId10"/>
    <p:sldId id="269" r:id="rId11"/>
    <p:sldId id="270" r:id="rId12"/>
    <p:sldId id="281" r:id="rId13"/>
    <p:sldId id="282" r:id="rId14"/>
    <p:sldId id="292" r:id="rId15"/>
    <p:sldId id="271" r:id="rId16"/>
    <p:sldId id="283" r:id="rId17"/>
    <p:sldId id="284" r:id="rId18"/>
    <p:sldId id="272" r:id="rId19"/>
    <p:sldId id="273" r:id="rId20"/>
    <p:sldId id="286" r:id="rId21"/>
    <p:sldId id="287" r:id="rId22"/>
    <p:sldId id="274" r:id="rId23"/>
    <p:sldId id="275" r:id="rId24"/>
    <p:sldId id="276" r:id="rId25"/>
    <p:sldId id="277" r:id="rId26"/>
    <p:sldId id="278" r:id="rId27"/>
    <p:sldId id="290" r:id="rId28"/>
    <p:sldId id="291" r:id="rId29"/>
    <p:sldId id="29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ssica\Desktop\TESIS%20JESSY\GRAFICOS-TESIS%20(2)%20paises%20y%20participac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Hoja2!$H$1</c:f>
              <c:strCache>
                <c:ptCount val="1"/>
                <c:pt idx="0">
                  <c:v>Porcentaje de participación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Hoja2!$A$2:$A$11</c:f>
              <c:strCache>
                <c:ptCount val="10"/>
                <c:pt idx="0">
                  <c:v>Geomil S.A.</c:v>
                </c:pt>
                <c:pt idx="1">
                  <c:v>LaarCourier Express S.A.</c:v>
                </c:pt>
                <c:pt idx="2">
                  <c:v>Confiexpress Cia. Ltda</c:v>
                </c:pt>
                <c:pt idx="3">
                  <c:v>Delgado Courier  Cia. Ltda</c:v>
                </c:pt>
                <c:pt idx="4">
                  <c:v>Latin Travel  Cia. Ltda</c:v>
                </c:pt>
                <c:pt idx="5">
                  <c:v>Corpo Austro S.A.</c:v>
                </c:pt>
                <c:pt idx="6">
                  <c:v>Koko Cargo Express S.A.</c:v>
                </c:pt>
                <c:pt idx="7">
                  <c:v>Expresito Carga S.A.</c:v>
                </c:pt>
                <c:pt idx="8">
                  <c:v>Siati Group  Cia. Ltda</c:v>
                </c:pt>
                <c:pt idx="9">
                  <c:v>Flyexpress S.A.</c:v>
                </c:pt>
              </c:strCache>
            </c:strRef>
          </c:cat>
          <c:val>
            <c:numRef>
              <c:f>Hoja2!$H$2:$H$11</c:f>
              <c:numCache>
                <c:formatCode>0%</c:formatCode>
                <c:ptCount val="10"/>
                <c:pt idx="0">
                  <c:v>0.1379595818057936</c:v>
                </c:pt>
                <c:pt idx="1">
                  <c:v>7.1821625319480664E-2</c:v>
                </c:pt>
                <c:pt idx="2">
                  <c:v>7.1525145892298178E-2</c:v>
                </c:pt>
                <c:pt idx="3">
                  <c:v>6.4221158519157495E-2</c:v>
                </c:pt>
                <c:pt idx="4">
                  <c:v>6.1745108175437401E-2</c:v>
                </c:pt>
                <c:pt idx="5">
                  <c:v>4.7223463285562997E-2</c:v>
                </c:pt>
                <c:pt idx="6">
                  <c:v>4.4210516902594817E-2</c:v>
                </c:pt>
                <c:pt idx="7">
                  <c:v>4.110195418464202E-2</c:v>
                </c:pt>
                <c:pt idx="8">
                  <c:v>3.8449116804295719E-2</c:v>
                </c:pt>
                <c:pt idx="9">
                  <c:v>2.4004171348599616E-2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60-4D84-AD2F-0C99185AE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1811513104"/>
        <c:axId val="1811512560"/>
      </c:barChart>
      <c:catAx>
        <c:axId val="181151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811512560"/>
        <c:crosses val="autoZero"/>
        <c:auto val="1"/>
        <c:lblAlgn val="ctr"/>
        <c:lblOffset val="100"/>
        <c:noMultiLvlLbl val="0"/>
      </c:catAx>
      <c:valAx>
        <c:axId val="181151256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81151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431595961494183"/>
          <c:y val="0.92676236648624599"/>
          <c:w val="0.42827269423093345"/>
          <c:h val="5.4102357154659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BE6CED-A21E-4FF5-BA60-1B19C124CB4F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6569F8C-4372-4BA9-86A6-7DDD566B98E7}">
      <dgm:prSet phldrT="[Texto]" custT="1"/>
      <dgm:spPr/>
      <dgm:t>
        <a:bodyPr/>
        <a:lstStyle/>
        <a:p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El servicio postal en el Ecuador ha representado una gran demanda para las empresas públicas y privadas.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510D69-5FA7-4112-B301-57FA1FFBDD58}" type="parTrans" cxnId="{8FB5CAA3-D34E-417D-A972-43273389DC5B}">
      <dgm:prSet/>
      <dgm:spPr/>
      <dgm:t>
        <a:bodyPr/>
        <a:lstStyle/>
        <a:p>
          <a:endParaRPr lang="en-US"/>
        </a:p>
      </dgm:t>
    </dgm:pt>
    <dgm:pt modelId="{6986CD03-BBA2-45E3-825A-8627AFF216D9}" type="sibTrans" cxnId="{8FB5CAA3-D34E-417D-A972-43273389DC5B}">
      <dgm:prSet/>
      <dgm:spPr/>
      <dgm:t>
        <a:bodyPr/>
        <a:lstStyle/>
        <a:p>
          <a:endParaRPr lang="en-US"/>
        </a:p>
      </dgm:t>
    </dgm:pt>
    <dgm:pt modelId="{76B67DB8-8BD4-4541-8941-A79F3990A419}">
      <dgm:prSet phldrT="[Texto]" custT="1"/>
      <dgm:spPr/>
      <dgm:t>
        <a:bodyPr/>
        <a:lstStyle/>
        <a:p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Categoría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B</a:t>
          </a:r>
        </a:p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Personas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naturales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sin fines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comerciales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y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excenta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tributos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E5844D40-F975-4741-B320-9C3398131393}" type="parTrans" cxnId="{2B877D6F-44E1-4048-A985-BC30392FD425}">
      <dgm:prSet/>
      <dgm:spPr/>
      <dgm:t>
        <a:bodyPr/>
        <a:lstStyle/>
        <a:p>
          <a:endParaRPr lang="en-US"/>
        </a:p>
      </dgm:t>
    </dgm:pt>
    <dgm:pt modelId="{D5E3553E-F934-4A48-937D-32E4149F497A}" type="sibTrans" cxnId="{2B877D6F-44E1-4048-A985-BC30392FD425}">
      <dgm:prSet/>
      <dgm:spPr/>
      <dgm:t>
        <a:bodyPr/>
        <a:lstStyle/>
        <a:p>
          <a:endParaRPr lang="en-US"/>
        </a:p>
      </dgm:t>
    </dgm:pt>
    <dgm:pt modelId="{DF93D9B3-FC55-4CF7-936D-58D717EAD3D8}">
      <dgm:prSet phldrT="[Texto]" custT="1"/>
      <dgm:spPr/>
      <dgm:t>
        <a:bodyPr/>
        <a:lstStyle/>
        <a:p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Zona exclusiva en el Terminal de Carga del Ecuador para el tratamiento de las mercancías importadas bajo este régimen.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C852C0-E075-4673-AD5E-50E89442E029}" type="parTrans" cxnId="{6F326BBE-2220-4ACB-AF5F-979F24AEEB21}">
      <dgm:prSet/>
      <dgm:spPr/>
      <dgm:t>
        <a:bodyPr/>
        <a:lstStyle/>
        <a:p>
          <a:endParaRPr lang="en-US"/>
        </a:p>
      </dgm:t>
    </dgm:pt>
    <dgm:pt modelId="{0286FB6B-C084-47E4-98EF-902D457FAD6D}" type="sibTrans" cxnId="{6F326BBE-2220-4ACB-AF5F-979F24AEEB21}">
      <dgm:prSet/>
      <dgm:spPr/>
      <dgm:t>
        <a:bodyPr/>
        <a:lstStyle/>
        <a:p>
          <a:endParaRPr lang="en-US"/>
        </a:p>
      </dgm:t>
    </dgm:pt>
    <dgm:pt modelId="{7FC1E0C2-D9E7-449A-B3DD-60BD9F9D712C}">
      <dgm:prSet phldrT="[Texto]" custT="1"/>
      <dgm:spPr/>
      <dgm:t>
        <a:bodyPr/>
        <a:lstStyle/>
        <a:p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Medidas proteccionistas</a:t>
          </a:r>
        </a:p>
        <a:p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(contrabando hormiga)</a:t>
          </a:r>
        </a:p>
        <a:p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Derecho arancelario de $42.00 USD. 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A6648C-EDEE-44C7-9DFC-CB865556E386}" type="parTrans" cxnId="{A6103DF9-AD24-4F22-ADB6-54CEF2871070}">
      <dgm:prSet/>
      <dgm:spPr/>
      <dgm:t>
        <a:bodyPr/>
        <a:lstStyle/>
        <a:p>
          <a:endParaRPr lang="en-US"/>
        </a:p>
      </dgm:t>
    </dgm:pt>
    <dgm:pt modelId="{CA17151A-D3B6-4786-A669-F977977CDE76}" type="sibTrans" cxnId="{A6103DF9-AD24-4F22-ADB6-54CEF2871070}">
      <dgm:prSet/>
      <dgm:spPr/>
      <dgm:t>
        <a:bodyPr/>
        <a:lstStyle/>
        <a:p>
          <a:endParaRPr lang="en-US"/>
        </a:p>
      </dgm:t>
    </dgm:pt>
    <dgm:pt modelId="{CEEC43E0-A4FE-42D3-841B-0474210195E5}">
      <dgm:prSet phldrT="[Texto]" custT="1"/>
      <dgm:spPr/>
      <dgm:t>
        <a:bodyPr/>
        <a:lstStyle/>
        <a:p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Normas y formalidades del COPCI.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645B5D-E01D-4C8F-A412-23DC4825B501}" type="parTrans" cxnId="{72E86BF8-E337-4539-9ABA-F6AFFE9F0999}">
      <dgm:prSet/>
      <dgm:spPr/>
      <dgm:t>
        <a:bodyPr/>
        <a:lstStyle/>
        <a:p>
          <a:endParaRPr lang="es-EC"/>
        </a:p>
      </dgm:t>
    </dgm:pt>
    <dgm:pt modelId="{439DA141-C0FF-4040-B582-E82EF609C344}" type="sibTrans" cxnId="{72E86BF8-E337-4539-9ABA-F6AFFE9F0999}">
      <dgm:prSet/>
      <dgm:spPr/>
      <dgm:t>
        <a:bodyPr/>
        <a:lstStyle/>
        <a:p>
          <a:endParaRPr lang="es-EC"/>
        </a:p>
      </dgm:t>
    </dgm:pt>
    <dgm:pt modelId="{0BE767DC-3069-49D8-892C-0A87D1B1B41E}">
      <dgm:prSet phldrT="[Texto]" custT="1"/>
      <dgm:spPr/>
      <dgm:t>
        <a:bodyPr/>
        <a:lstStyle/>
        <a:p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Regímenes Aduaneros de Excepción = Tráfico postal y mensajería acelerada courier. 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0333CD-12CE-47B2-8A91-EE160A886842}" type="parTrans" cxnId="{7A4BF565-A502-4946-9320-EC8248301C24}">
      <dgm:prSet/>
      <dgm:spPr/>
      <dgm:t>
        <a:bodyPr/>
        <a:lstStyle/>
        <a:p>
          <a:endParaRPr lang="es-EC"/>
        </a:p>
      </dgm:t>
    </dgm:pt>
    <dgm:pt modelId="{E8BC758C-AFE7-443B-8445-64A1D0164B85}" type="sibTrans" cxnId="{7A4BF565-A502-4946-9320-EC8248301C24}">
      <dgm:prSet/>
      <dgm:spPr/>
      <dgm:t>
        <a:bodyPr/>
        <a:lstStyle/>
        <a:p>
          <a:endParaRPr lang="es-EC"/>
        </a:p>
      </dgm:t>
    </dgm:pt>
    <dgm:pt modelId="{171AE036-B1AF-4EF6-8E82-FFBAF1216F37}">
      <dgm:prSet phldrT="[Texto]" custT="1"/>
      <dgm:spPr/>
      <dgm:t>
        <a:bodyPr/>
        <a:lstStyle/>
        <a:p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Operatividad de las empresas en términos de costos – tiempos, disposiciones y regulaciones.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D37A7F-EDBB-40D7-B453-F10B8DF5EF84}" type="parTrans" cxnId="{80743888-AC5C-4AE1-AE31-D20A677FE165}">
      <dgm:prSet/>
      <dgm:spPr/>
      <dgm:t>
        <a:bodyPr/>
        <a:lstStyle/>
        <a:p>
          <a:endParaRPr lang="es-EC"/>
        </a:p>
      </dgm:t>
    </dgm:pt>
    <dgm:pt modelId="{79B684EF-3F08-4C3E-9B10-1E3EA05DF260}" type="sibTrans" cxnId="{80743888-AC5C-4AE1-AE31-D20A677FE165}">
      <dgm:prSet/>
      <dgm:spPr/>
      <dgm:t>
        <a:bodyPr/>
        <a:lstStyle/>
        <a:p>
          <a:endParaRPr lang="es-EC"/>
        </a:p>
      </dgm:t>
    </dgm:pt>
    <dgm:pt modelId="{1A04CD9F-B3C2-4FC6-B97B-73293A677C5A}" type="pres">
      <dgm:prSet presAssocID="{A9BE6CED-A21E-4FF5-BA60-1B19C124CB4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A7165E1-0A10-438D-8CBC-ED88A9E76533}" type="pres">
      <dgm:prSet presAssocID="{36569F8C-4372-4BA9-86A6-7DDD566B98E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82D5E6-87D6-486B-9B4A-E289096F05A8}" type="pres">
      <dgm:prSet presAssocID="{6986CD03-BBA2-45E3-825A-8627AFF216D9}" presName="sibTrans" presStyleCnt="0"/>
      <dgm:spPr/>
    </dgm:pt>
    <dgm:pt modelId="{16B9CAC6-77F8-4165-9A8D-9F8124049088}" type="pres">
      <dgm:prSet presAssocID="{0BE767DC-3069-49D8-892C-0A87D1B1B41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E38836-39D0-419C-9C0C-9445827E6BE1}" type="pres">
      <dgm:prSet presAssocID="{E8BC758C-AFE7-443B-8445-64A1D0164B85}" presName="sibTrans" presStyleCnt="0"/>
      <dgm:spPr/>
    </dgm:pt>
    <dgm:pt modelId="{BE9E867E-5353-45AD-AB0D-7A2CDB563E47}" type="pres">
      <dgm:prSet presAssocID="{CEEC43E0-A4FE-42D3-841B-0474210195E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58844C-91DB-4083-816D-2F0B80674346}" type="pres">
      <dgm:prSet presAssocID="{439DA141-C0FF-4040-B582-E82EF609C344}" presName="sibTrans" presStyleCnt="0"/>
      <dgm:spPr/>
    </dgm:pt>
    <dgm:pt modelId="{72606278-77AB-4DE5-9BCC-A794B3B0CD0C}" type="pres">
      <dgm:prSet presAssocID="{76B67DB8-8BD4-4541-8941-A79F3990A41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37933F-8DE0-43C0-9D27-02553C4A5EC6}" type="pres">
      <dgm:prSet presAssocID="{D5E3553E-F934-4A48-937D-32E4149F497A}" presName="sibTrans" presStyleCnt="0"/>
      <dgm:spPr/>
    </dgm:pt>
    <dgm:pt modelId="{D5BF4AD2-419A-4D41-9E6C-667D228BC5EB}" type="pres">
      <dgm:prSet presAssocID="{DF93D9B3-FC55-4CF7-936D-58D717EAD3D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A9E86B-4888-45DC-89C9-C5183A1B4215}" type="pres">
      <dgm:prSet presAssocID="{0286FB6B-C084-47E4-98EF-902D457FAD6D}" presName="sibTrans" presStyleCnt="0"/>
      <dgm:spPr/>
    </dgm:pt>
    <dgm:pt modelId="{2ED23342-CCB6-4584-BAD6-99984DDBE30F}" type="pres">
      <dgm:prSet presAssocID="{7FC1E0C2-D9E7-449A-B3DD-60BD9F9D712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1A4FB2-C951-4653-87BA-5A38DEE4EE44}" type="pres">
      <dgm:prSet presAssocID="{CA17151A-D3B6-4786-A669-F977977CDE76}" presName="sibTrans" presStyleCnt="0"/>
      <dgm:spPr/>
    </dgm:pt>
    <dgm:pt modelId="{BB1AB2E0-A51B-4841-9185-493EFC3CF6F9}" type="pres">
      <dgm:prSet presAssocID="{171AE036-B1AF-4EF6-8E82-FFBAF1216F3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B5107C6-7A68-4660-BFF3-7FA02AEEC196}" type="presOf" srcId="{36569F8C-4372-4BA9-86A6-7DDD566B98E7}" destId="{9A7165E1-0A10-438D-8CBC-ED88A9E76533}" srcOrd="0" destOrd="0" presId="urn:microsoft.com/office/officeart/2005/8/layout/default"/>
    <dgm:cxn modelId="{72E86BF8-E337-4539-9ABA-F6AFFE9F0999}" srcId="{A9BE6CED-A21E-4FF5-BA60-1B19C124CB4F}" destId="{CEEC43E0-A4FE-42D3-841B-0474210195E5}" srcOrd="2" destOrd="0" parTransId="{FE645B5D-E01D-4C8F-A412-23DC4825B501}" sibTransId="{439DA141-C0FF-4040-B582-E82EF609C344}"/>
    <dgm:cxn modelId="{7A4BF565-A502-4946-9320-EC8248301C24}" srcId="{A9BE6CED-A21E-4FF5-BA60-1B19C124CB4F}" destId="{0BE767DC-3069-49D8-892C-0A87D1B1B41E}" srcOrd="1" destOrd="0" parTransId="{3D0333CD-12CE-47B2-8A91-EE160A886842}" sibTransId="{E8BC758C-AFE7-443B-8445-64A1D0164B85}"/>
    <dgm:cxn modelId="{DA71662C-2595-41D0-9595-F3AFC4CD1306}" type="presOf" srcId="{76B67DB8-8BD4-4541-8941-A79F3990A419}" destId="{72606278-77AB-4DE5-9BCC-A794B3B0CD0C}" srcOrd="0" destOrd="0" presId="urn:microsoft.com/office/officeart/2005/8/layout/default"/>
    <dgm:cxn modelId="{83012665-21CA-452C-A862-343ECF0D9961}" type="presOf" srcId="{0BE767DC-3069-49D8-892C-0A87D1B1B41E}" destId="{16B9CAC6-77F8-4165-9A8D-9F8124049088}" srcOrd="0" destOrd="0" presId="urn:microsoft.com/office/officeart/2005/8/layout/default"/>
    <dgm:cxn modelId="{2B877D6F-44E1-4048-A985-BC30392FD425}" srcId="{A9BE6CED-A21E-4FF5-BA60-1B19C124CB4F}" destId="{76B67DB8-8BD4-4541-8941-A79F3990A419}" srcOrd="3" destOrd="0" parTransId="{E5844D40-F975-4741-B320-9C3398131393}" sibTransId="{D5E3553E-F934-4A48-937D-32E4149F497A}"/>
    <dgm:cxn modelId="{6F326BBE-2220-4ACB-AF5F-979F24AEEB21}" srcId="{A9BE6CED-A21E-4FF5-BA60-1B19C124CB4F}" destId="{DF93D9B3-FC55-4CF7-936D-58D717EAD3D8}" srcOrd="4" destOrd="0" parTransId="{7DC852C0-E075-4673-AD5E-50E89442E029}" sibTransId="{0286FB6B-C084-47E4-98EF-902D457FAD6D}"/>
    <dgm:cxn modelId="{80743888-AC5C-4AE1-AE31-D20A677FE165}" srcId="{A9BE6CED-A21E-4FF5-BA60-1B19C124CB4F}" destId="{171AE036-B1AF-4EF6-8E82-FFBAF1216F37}" srcOrd="6" destOrd="0" parTransId="{CFD37A7F-EDBB-40D7-B453-F10B8DF5EF84}" sibTransId="{79B684EF-3F08-4C3E-9B10-1E3EA05DF260}"/>
    <dgm:cxn modelId="{A6103DF9-AD24-4F22-ADB6-54CEF2871070}" srcId="{A9BE6CED-A21E-4FF5-BA60-1B19C124CB4F}" destId="{7FC1E0C2-D9E7-449A-B3DD-60BD9F9D712C}" srcOrd="5" destOrd="0" parTransId="{24A6648C-EDEE-44C7-9DFC-CB865556E386}" sibTransId="{CA17151A-D3B6-4786-A669-F977977CDE76}"/>
    <dgm:cxn modelId="{8FB5CAA3-D34E-417D-A972-43273389DC5B}" srcId="{A9BE6CED-A21E-4FF5-BA60-1B19C124CB4F}" destId="{36569F8C-4372-4BA9-86A6-7DDD566B98E7}" srcOrd="0" destOrd="0" parTransId="{CE510D69-5FA7-4112-B301-57FA1FFBDD58}" sibTransId="{6986CD03-BBA2-45E3-825A-8627AFF216D9}"/>
    <dgm:cxn modelId="{CBE5313E-BE37-4530-9C0F-6973A16D8DEC}" type="presOf" srcId="{171AE036-B1AF-4EF6-8E82-FFBAF1216F37}" destId="{BB1AB2E0-A51B-4841-9185-493EFC3CF6F9}" srcOrd="0" destOrd="0" presId="urn:microsoft.com/office/officeart/2005/8/layout/default"/>
    <dgm:cxn modelId="{7175E570-7A4F-44F3-B86A-F057ED4F4264}" type="presOf" srcId="{A9BE6CED-A21E-4FF5-BA60-1B19C124CB4F}" destId="{1A04CD9F-B3C2-4FC6-B97B-73293A677C5A}" srcOrd="0" destOrd="0" presId="urn:microsoft.com/office/officeart/2005/8/layout/default"/>
    <dgm:cxn modelId="{1F20A02F-2516-4231-883E-69588B2ED0C4}" type="presOf" srcId="{DF93D9B3-FC55-4CF7-936D-58D717EAD3D8}" destId="{D5BF4AD2-419A-4D41-9E6C-667D228BC5EB}" srcOrd="0" destOrd="0" presId="urn:microsoft.com/office/officeart/2005/8/layout/default"/>
    <dgm:cxn modelId="{DA0CE351-A2FA-4B2B-B80E-FB53AA0D7BB9}" type="presOf" srcId="{7FC1E0C2-D9E7-449A-B3DD-60BD9F9D712C}" destId="{2ED23342-CCB6-4584-BAD6-99984DDBE30F}" srcOrd="0" destOrd="0" presId="urn:microsoft.com/office/officeart/2005/8/layout/default"/>
    <dgm:cxn modelId="{44D36C57-09B3-4FC0-9534-1500F726ABA3}" type="presOf" srcId="{CEEC43E0-A4FE-42D3-841B-0474210195E5}" destId="{BE9E867E-5353-45AD-AB0D-7A2CDB563E47}" srcOrd="0" destOrd="0" presId="urn:microsoft.com/office/officeart/2005/8/layout/default"/>
    <dgm:cxn modelId="{BCD672CD-F8C1-4914-BB0E-85AA422DFA33}" type="presParOf" srcId="{1A04CD9F-B3C2-4FC6-B97B-73293A677C5A}" destId="{9A7165E1-0A10-438D-8CBC-ED88A9E76533}" srcOrd="0" destOrd="0" presId="urn:microsoft.com/office/officeart/2005/8/layout/default"/>
    <dgm:cxn modelId="{34ED6CC7-A569-45C9-9973-B5B4657B69A9}" type="presParOf" srcId="{1A04CD9F-B3C2-4FC6-B97B-73293A677C5A}" destId="{6882D5E6-87D6-486B-9B4A-E289096F05A8}" srcOrd="1" destOrd="0" presId="urn:microsoft.com/office/officeart/2005/8/layout/default"/>
    <dgm:cxn modelId="{29C7C663-5CC6-412A-A94F-423147F61CB0}" type="presParOf" srcId="{1A04CD9F-B3C2-4FC6-B97B-73293A677C5A}" destId="{16B9CAC6-77F8-4165-9A8D-9F8124049088}" srcOrd="2" destOrd="0" presId="urn:microsoft.com/office/officeart/2005/8/layout/default"/>
    <dgm:cxn modelId="{2893758E-81EE-480B-9C56-E6E302BCCEB4}" type="presParOf" srcId="{1A04CD9F-B3C2-4FC6-B97B-73293A677C5A}" destId="{2DE38836-39D0-419C-9C0C-9445827E6BE1}" srcOrd="3" destOrd="0" presId="urn:microsoft.com/office/officeart/2005/8/layout/default"/>
    <dgm:cxn modelId="{E44DEDB0-8D58-4814-9699-79806599625C}" type="presParOf" srcId="{1A04CD9F-B3C2-4FC6-B97B-73293A677C5A}" destId="{BE9E867E-5353-45AD-AB0D-7A2CDB563E47}" srcOrd="4" destOrd="0" presId="urn:microsoft.com/office/officeart/2005/8/layout/default"/>
    <dgm:cxn modelId="{CD2B6F5A-9BBC-48C0-A86C-9B19CBBCAB59}" type="presParOf" srcId="{1A04CD9F-B3C2-4FC6-B97B-73293A677C5A}" destId="{5458844C-91DB-4083-816D-2F0B80674346}" srcOrd="5" destOrd="0" presId="urn:microsoft.com/office/officeart/2005/8/layout/default"/>
    <dgm:cxn modelId="{4CEAD6BA-CBC8-4486-9CAB-2BFFF2EA2FEC}" type="presParOf" srcId="{1A04CD9F-B3C2-4FC6-B97B-73293A677C5A}" destId="{72606278-77AB-4DE5-9BCC-A794B3B0CD0C}" srcOrd="6" destOrd="0" presId="urn:microsoft.com/office/officeart/2005/8/layout/default"/>
    <dgm:cxn modelId="{C8351C80-E215-4BE0-8326-9683DC03417E}" type="presParOf" srcId="{1A04CD9F-B3C2-4FC6-B97B-73293A677C5A}" destId="{3A37933F-8DE0-43C0-9D27-02553C4A5EC6}" srcOrd="7" destOrd="0" presId="urn:microsoft.com/office/officeart/2005/8/layout/default"/>
    <dgm:cxn modelId="{C95A0166-224A-4C63-B643-385B3B327F3B}" type="presParOf" srcId="{1A04CD9F-B3C2-4FC6-B97B-73293A677C5A}" destId="{D5BF4AD2-419A-4D41-9E6C-667D228BC5EB}" srcOrd="8" destOrd="0" presId="urn:microsoft.com/office/officeart/2005/8/layout/default"/>
    <dgm:cxn modelId="{629F556F-7C63-4AF0-AD20-17A2A91B8257}" type="presParOf" srcId="{1A04CD9F-B3C2-4FC6-B97B-73293A677C5A}" destId="{72A9E86B-4888-45DC-89C9-C5183A1B4215}" srcOrd="9" destOrd="0" presId="urn:microsoft.com/office/officeart/2005/8/layout/default"/>
    <dgm:cxn modelId="{1596A803-F6AB-4CB7-9DF3-1384D8692B31}" type="presParOf" srcId="{1A04CD9F-B3C2-4FC6-B97B-73293A677C5A}" destId="{2ED23342-CCB6-4584-BAD6-99984DDBE30F}" srcOrd="10" destOrd="0" presId="urn:microsoft.com/office/officeart/2005/8/layout/default"/>
    <dgm:cxn modelId="{F37F0DD2-DC03-4858-8CA8-DCFAD0795DDC}" type="presParOf" srcId="{1A04CD9F-B3C2-4FC6-B97B-73293A677C5A}" destId="{C51A4FB2-C951-4653-87BA-5A38DEE4EE44}" srcOrd="11" destOrd="0" presId="urn:microsoft.com/office/officeart/2005/8/layout/default"/>
    <dgm:cxn modelId="{1A7CA20F-9648-46FC-9938-77782C4F4D47}" type="presParOf" srcId="{1A04CD9F-B3C2-4FC6-B97B-73293A677C5A}" destId="{BB1AB2E0-A51B-4841-9185-493EFC3CF6F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42C5F5F-D528-452E-92C4-ECB9F2D601D8}" type="doc">
      <dgm:prSet loTypeId="urn:microsoft.com/office/officeart/2005/8/layout/vList5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5826764-31AE-487C-9C27-02B8C1A4A5E4}">
      <dgm:prSet phldrT="[Texto]" custT="1"/>
      <dgm:spPr/>
      <dgm:t>
        <a:bodyPr/>
        <a:lstStyle/>
        <a:p>
          <a:pPr>
            <a:buFont typeface="Times New Roman" panose="02020603050405020304" pitchFamily="18" charset="0"/>
            <a:buNone/>
          </a:pPr>
          <a:r>
            <a:rPr lang="es-E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Categoría D     Prendas de vestir y calzado</a:t>
          </a:r>
          <a:endParaRPr lang="en-US" sz="28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D5EA24-5B32-462C-B098-8874D43B97A3}" type="parTrans" cxnId="{B93ED2DF-7178-4378-B5CC-FD192371CAA5}">
      <dgm:prSet/>
      <dgm:spPr/>
      <dgm:t>
        <a:bodyPr/>
        <a:lstStyle/>
        <a:p>
          <a:endParaRPr lang="en-US"/>
        </a:p>
      </dgm:t>
    </dgm:pt>
    <dgm:pt modelId="{8513D54B-5746-4C49-A880-361B54BBFB01}" type="sibTrans" cxnId="{B93ED2DF-7178-4378-B5CC-FD192371CAA5}">
      <dgm:prSet/>
      <dgm:spPr/>
      <dgm:t>
        <a:bodyPr/>
        <a:lstStyle/>
        <a:p>
          <a:endParaRPr lang="en-US"/>
        </a:p>
      </dgm:t>
    </dgm:pt>
    <dgm:pt modelId="{D6201B89-2334-403C-AE02-D8C565828124}">
      <dgm:prSet phldrT="[Texto]" custT="1"/>
      <dgm:spPr/>
      <dgm:t>
        <a:bodyPr/>
        <a:lstStyle/>
        <a:p>
          <a:r>
            <a:rPr lang="es-ES" sz="1800" i="0" dirty="0">
              <a:latin typeface="Times New Roman" panose="02020603050405020304" pitchFamily="18" charset="0"/>
              <a:cs typeface="Times New Roman" panose="02020603050405020304" pitchFamily="18" charset="0"/>
            </a:rPr>
            <a:t>Hasta 20 kg y $2000 USD. </a:t>
          </a:r>
          <a:endParaRPr lang="en-US" sz="18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5EA6A6-F6BE-4820-B4D0-F172ABC976C7}" type="parTrans" cxnId="{D50DD176-29E8-4E06-A04C-CF1AB827FF17}">
      <dgm:prSet/>
      <dgm:spPr/>
      <dgm:t>
        <a:bodyPr/>
        <a:lstStyle/>
        <a:p>
          <a:endParaRPr lang="en-US"/>
        </a:p>
      </dgm:t>
    </dgm:pt>
    <dgm:pt modelId="{4C60B742-B296-4F65-B843-40B9AC61FB09}" type="sibTrans" cxnId="{D50DD176-29E8-4E06-A04C-CF1AB827FF17}">
      <dgm:prSet/>
      <dgm:spPr/>
      <dgm:t>
        <a:bodyPr/>
        <a:lstStyle/>
        <a:p>
          <a:endParaRPr lang="en-US"/>
        </a:p>
      </dgm:t>
    </dgm:pt>
    <dgm:pt modelId="{AD12433A-0DE7-402B-91D1-472CEF94CBC9}">
      <dgm:prSet phldrT="[Texto]" custT="1"/>
      <dgm:spPr/>
      <dgm:t>
        <a:bodyPr/>
        <a:lstStyle/>
        <a:p>
          <a:r>
            <a:rPr lang="es-ES" sz="1800" i="0" dirty="0">
              <a:latin typeface="Times New Roman" panose="02020603050405020304" pitchFamily="18" charset="0"/>
              <a:cs typeface="Times New Roman" panose="02020603050405020304" pitchFamily="18" charset="0"/>
            </a:rPr>
            <a:t>Gravan: </a:t>
          </a:r>
          <a:r>
            <a:rPr lang="es-ES" sz="180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Advalorem</a:t>
          </a:r>
          <a:r>
            <a:rPr lang="es-ES" sz="1800" i="0" dirty="0">
              <a:latin typeface="Times New Roman" panose="02020603050405020304" pitchFamily="18" charset="0"/>
              <a:cs typeface="Times New Roman" panose="02020603050405020304" pitchFamily="18" charset="0"/>
            </a:rPr>
            <a:t> 10%, Específico $5.5 por cada kg de ropa, en el caso de calzado $6,00 por cada par de zapato; IVA 12%, y FODINFA 0.5%.</a:t>
          </a:r>
          <a:endParaRPr lang="en-US" sz="18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B9B721-390C-4048-A220-F67D35921F1A}" type="parTrans" cxnId="{C33E6DF7-0DC1-4104-86A2-0881849361B0}">
      <dgm:prSet/>
      <dgm:spPr/>
      <dgm:t>
        <a:bodyPr/>
        <a:lstStyle/>
        <a:p>
          <a:endParaRPr lang="en-US"/>
        </a:p>
      </dgm:t>
    </dgm:pt>
    <dgm:pt modelId="{19CE67EB-8F0C-4846-B5EC-2C231447E861}" type="sibTrans" cxnId="{C33E6DF7-0DC1-4104-86A2-0881849361B0}">
      <dgm:prSet/>
      <dgm:spPr/>
      <dgm:t>
        <a:bodyPr/>
        <a:lstStyle/>
        <a:p>
          <a:endParaRPr lang="en-US"/>
        </a:p>
      </dgm:t>
    </dgm:pt>
    <dgm:pt modelId="{56BDD59A-2B9B-4053-8423-A016329EA05B}">
      <dgm:prSet phldrT="[Texto]" custT="1"/>
      <dgm:spPr/>
      <dgm:t>
        <a:bodyPr/>
        <a:lstStyle/>
        <a:p>
          <a:pPr>
            <a:buFont typeface="Times New Roman" panose="02020603050405020304" pitchFamily="18" charset="0"/>
            <a:buNone/>
          </a:pPr>
          <a:r>
            <a:rPr lang="es-E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Categoría E Medicinas</a:t>
          </a:r>
          <a:endParaRPr lang="en-US" sz="28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6927D6-AFF7-445C-8E70-55FBC5426DA1}" type="parTrans" cxnId="{CF762FF3-F3BD-4EEA-AF3B-6557F320C010}">
      <dgm:prSet/>
      <dgm:spPr/>
      <dgm:t>
        <a:bodyPr/>
        <a:lstStyle/>
        <a:p>
          <a:endParaRPr lang="en-US"/>
        </a:p>
      </dgm:t>
    </dgm:pt>
    <dgm:pt modelId="{D37B9678-93F1-45E3-AC6C-1354686C80CA}" type="sibTrans" cxnId="{CF762FF3-F3BD-4EEA-AF3B-6557F320C010}">
      <dgm:prSet/>
      <dgm:spPr/>
      <dgm:t>
        <a:bodyPr/>
        <a:lstStyle/>
        <a:p>
          <a:endParaRPr lang="en-US"/>
        </a:p>
      </dgm:t>
    </dgm:pt>
    <dgm:pt modelId="{1A6F5897-D3DC-44EC-9E37-D229CBA58EE9}">
      <dgm:prSet phldrT="[Texto]" custT="1"/>
      <dgm:spPr/>
      <dgm:t>
        <a:bodyPr/>
        <a:lstStyle/>
        <a:p>
          <a:r>
            <a:rPr lang="es-ES" sz="1800" i="0" dirty="0">
              <a:latin typeface="Times New Roman" panose="02020603050405020304" pitchFamily="18" charset="0"/>
              <a:cs typeface="Times New Roman" panose="02020603050405020304" pitchFamily="18" charset="0"/>
            </a:rPr>
            <a:t>Medicina, equipos ortopédicos, fluidos humanos y otros elementos requeridos para procesos médicos de emergencia. </a:t>
          </a:r>
          <a:endParaRPr lang="en-US" sz="18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C655A5-C130-473D-B2BA-232DEAA48D34}" type="parTrans" cxnId="{5D4F6F09-A42B-48C0-A1FB-8A4D2B651DC2}">
      <dgm:prSet/>
      <dgm:spPr/>
      <dgm:t>
        <a:bodyPr/>
        <a:lstStyle/>
        <a:p>
          <a:endParaRPr lang="en-US"/>
        </a:p>
      </dgm:t>
    </dgm:pt>
    <dgm:pt modelId="{667A1F0C-020C-4E05-9B87-D438F2531429}" type="sibTrans" cxnId="{5D4F6F09-A42B-48C0-A1FB-8A4D2B651DC2}">
      <dgm:prSet/>
      <dgm:spPr/>
      <dgm:t>
        <a:bodyPr/>
        <a:lstStyle/>
        <a:p>
          <a:endParaRPr lang="en-US"/>
        </a:p>
      </dgm:t>
    </dgm:pt>
    <dgm:pt modelId="{3452EB6A-F92E-47ED-B1A8-6CA985F539D9}">
      <dgm:prSet phldrT="[Texto]" custT="1"/>
      <dgm:spPr/>
      <dgm:t>
        <a:bodyPr/>
        <a:lstStyle/>
        <a:p>
          <a:pPr>
            <a:buFont typeface="Times New Roman" panose="02020603050405020304" pitchFamily="18" charset="0"/>
            <a:buNone/>
          </a:pPr>
          <a:r>
            <a:rPr lang="es-E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Categoría F        Libros y equipos de computación</a:t>
          </a:r>
          <a:endParaRPr lang="en-US" sz="28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A94A74-4790-4C42-87E4-8692F3B7D1E5}" type="parTrans" cxnId="{2CD415CB-91E5-4389-8CB9-D28A076BB469}">
      <dgm:prSet/>
      <dgm:spPr/>
      <dgm:t>
        <a:bodyPr/>
        <a:lstStyle/>
        <a:p>
          <a:endParaRPr lang="en-US"/>
        </a:p>
      </dgm:t>
    </dgm:pt>
    <dgm:pt modelId="{EDF122CF-CDF8-4897-BBD1-B3C2F0627865}" type="sibTrans" cxnId="{2CD415CB-91E5-4389-8CB9-D28A076BB469}">
      <dgm:prSet/>
      <dgm:spPr/>
      <dgm:t>
        <a:bodyPr/>
        <a:lstStyle/>
        <a:p>
          <a:endParaRPr lang="en-US"/>
        </a:p>
      </dgm:t>
    </dgm:pt>
    <dgm:pt modelId="{90181518-B6CA-4825-A259-A0DEC5CE68C0}">
      <dgm:prSet phldrT="[Texto]" custT="1"/>
      <dgm:spPr/>
      <dgm:t>
        <a:bodyPr/>
        <a:lstStyle/>
        <a:p>
          <a:r>
            <a:rPr lang="es-ES" sz="1800" i="0" dirty="0">
              <a:latin typeface="Times New Roman" panose="02020603050405020304" pitchFamily="18" charset="0"/>
              <a:cs typeface="Times New Roman" panose="02020603050405020304" pitchFamily="18" charset="0"/>
            </a:rPr>
            <a:t>Libros para colorear, álbumes, libros de estampas, libros de contabilidad, cuadernos, </a:t>
          </a:r>
          <a:r>
            <a:rPr lang="es-ES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arancel de 30%.</a:t>
          </a:r>
          <a:r>
            <a:rPr lang="es-ES" sz="1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18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3B8E2E-59DE-444A-ACC4-1BE47A548220}" type="parTrans" cxnId="{01E09BB7-6F1F-483A-8725-EE2BE5EC4650}">
      <dgm:prSet/>
      <dgm:spPr/>
      <dgm:t>
        <a:bodyPr/>
        <a:lstStyle/>
        <a:p>
          <a:endParaRPr lang="en-US"/>
        </a:p>
      </dgm:t>
    </dgm:pt>
    <dgm:pt modelId="{4773BE67-4DB0-43A3-BA9B-6BCD64DC2C11}" type="sibTrans" cxnId="{01E09BB7-6F1F-483A-8725-EE2BE5EC4650}">
      <dgm:prSet/>
      <dgm:spPr/>
      <dgm:t>
        <a:bodyPr/>
        <a:lstStyle/>
        <a:p>
          <a:endParaRPr lang="en-US"/>
        </a:p>
      </dgm:t>
    </dgm:pt>
    <dgm:pt modelId="{1E9BCF34-F423-4569-9C5C-48EC464557F1}">
      <dgm:prSet phldrT="[Texto]" custT="1"/>
      <dgm:spPr/>
      <dgm:t>
        <a:bodyPr/>
        <a:lstStyle/>
        <a:p>
          <a:r>
            <a:rPr lang="es-ES" sz="1800" i="0" dirty="0">
              <a:latin typeface="Times New Roman" panose="02020603050405020304" pitchFamily="18" charset="0"/>
              <a:cs typeface="Times New Roman" panose="02020603050405020304" pitchFamily="18" charset="0"/>
            </a:rPr>
            <a:t>No tiene limitaciones de peso y valor.</a:t>
          </a:r>
          <a:endParaRPr lang="en-US" sz="18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045439-07CB-455F-BF46-FBEF0FEBF3BE}" type="parTrans" cxnId="{036262BE-FFF1-4F03-9A30-97CA6A254B23}">
      <dgm:prSet/>
      <dgm:spPr/>
      <dgm:t>
        <a:bodyPr/>
        <a:lstStyle/>
        <a:p>
          <a:endParaRPr lang="es-EC"/>
        </a:p>
      </dgm:t>
    </dgm:pt>
    <dgm:pt modelId="{93FE9F8C-AFD0-473F-A220-DDC8EEC703D5}" type="sibTrans" cxnId="{036262BE-FFF1-4F03-9A30-97CA6A254B23}">
      <dgm:prSet/>
      <dgm:spPr/>
      <dgm:t>
        <a:bodyPr/>
        <a:lstStyle/>
        <a:p>
          <a:endParaRPr lang="es-EC"/>
        </a:p>
      </dgm:t>
    </dgm:pt>
    <dgm:pt modelId="{6F1297CA-D4BF-49BE-9EB7-1DBDF2FE21F9}">
      <dgm:prSet phldrT="[Texto]" custT="1"/>
      <dgm:spPr/>
      <dgm:t>
        <a:bodyPr/>
        <a:lstStyle/>
        <a:p>
          <a:r>
            <a:rPr lang="es-ES" sz="1800" i="0" dirty="0">
              <a:latin typeface="Times New Roman" panose="02020603050405020304" pitchFamily="18" charset="0"/>
              <a:cs typeface="Times New Roman" panose="02020603050405020304" pitchFamily="18" charset="0"/>
            </a:rPr>
            <a:t>Exentos del pago de tributos al comercio exterior. </a:t>
          </a:r>
          <a:endParaRPr lang="en-US" sz="18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2CB89B-15C3-4755-AA2C-88FE88599933}" type="parTrans" cxnId="{638130B7-685A-4CE7-B4E1-3303092A6EA8}">
      <dgm:prSet/>
      <dgm:spPr/>
      <dgm:t>
        <a:bodyPr/>
        <a:lstStyle/>
        <a:p>
          <a:endParaRPr lang="es-EC"/>
        </a:p>
      </dgm:t>
    </dgm:pt>
    <dgm:pt modelId="{966AA42D-730D-41F1-8B32-77A7363397B1}" type="sibTrans" cxnId="{638130B7-685A-4CE7-B4E1-3303092A6EA8}">
      <dgm:prSet/>
      <dgm:spPr/>
      <dgm:t>
        <a:bodyPr/>
        <a:lstStyle/>
        <a:p>
          <a:endParaRPr lang="es-EC"/>
        </a:p>
      </dgm:t>
    </dgm:pt>
    <dgm:pt modelId="{D6CE0174-5A2A-460E-834B-199898BDD994}">
      <dgm:prSet phldrT="[Texto]" custT="1"/>
      <dgm:spPr/>
      <dgm:t>
        <a:bodyPr/>
        <a:lstStyle/>
        <a:p>
          <a:r>
            <a:rPr lang="es-ES" sz="1800" i="0" dirty="0">
              <a:latin typeface="Times New Roman" panose="02020603050405020304" pitchFamily="18" charset="0"/>
              <a:cs typeface="Times New Roman" panose="02020603050405020304" pitchFamily="18" charset="0"/>
            </a:rPr>
            <a:t>Prohibida importación: </a:t>
          </a:r>
          <a:r>
            <a:rPr lang="es-ES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impresos y</a:t>
          </a:r>
          <a:r>
            <a:rPr lang="es-ES" sz="1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1800" i="0" dirty="0">
              <a:latin typeface="Times New Roman" panose="02020603050405020304" pitchFamily="18" charset="0"/>
              <a:cs typeface="Times New Roman" panose="02020603050405020304" pitchFamily="18" charset="0"/>
            </a:rPr>
            <a:t>catálogos comerciales.</a:t>
          </a:r>
          <a:endParaRPr lang="en-US" sz="18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D06BFC-581E-41FD-82DA-4FA8547BDB37}" type="parTrans" cxnId="{6C9DC934-1CB9-4272-8DC4-E2783A51767E}">
      <dgm:prSet/>
      <dgm:spPr/>
      <dgm:t>
        <a:bodyPr/>
        <a:lstStyle/>
        <a:p>
          <a:endParaRPr lang="es-EC"/>
        </a:p>
      </dgm:t>
    </dgm:pt>
    <dgm:pt modelId="{01670F17-F77A-467A-8A2A-F9298042C3C5}" type="sibTrans" cxnId="{6C9DC934-1CB9-4272-8DC4-E2783A51767E}">
      <dgm:prSet/>
      <dgm:spPr/>
      <dgm:t>
        <a:bodyPr/>
        <a:lstStyle/>
        <a:p>
          <a:endParaRPr lang="es-EC"/>
        </a:p>
      </dgm:t>
    </dgm:pt>
    <dgm:pt modelId="{FFF9838D-71C4-467E-93AE-140A9804562B}">
      <dgm:prSet phldrT="[Texto]" custT="1"/>
      <dgm:spPr/>
      <dgm:t>
        <a:bodyPr/>
        <a:lstStyle/>
        <a:p>
          <a:r>
            <a:rPr lang="en-US" sz="1800" i="0" dirty="0">
              <a:latin typeface="Times New Roman" panose="02020603050405020304" pitchFamily="18" charset="0"/>
              <a:cs typeface="Times New Roman" panose="02020603050405020304" pitchFamily="18" charset="0"/>
            </a:rPr>
            <a:t>Los </a:t>
          </a:r>
          <a:r>
            <a:rPr lang="en-US" sz="180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equipos</a:t>
          </a:r>
          <a:r>
            <a:rPr lang="en-US" sz="1800" i="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80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computación</a:t>
          </a:r>
          <a:r>
            <a:rPr lang="en-US" sz="180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1800" i="0" dirty="0">
              <a:latin typeface="Times New Roman" panose="02020603050405020304" pitchFamily="18" charset="0"/>
              <a:cs typeface="Times New Roman" panose="02020603050405020304" pitchFamily="18" charset="0"/>
            </a:rPr>
            <a:t>ya no aplican en la Categoría.</a:t>
          </a:r>
          <a:endParaRPr lang="en-US" sz="18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7F968B-51A4-4008-8B14-9DAF56015FE6}" type="parTrans" cxnId="{2AF141EF-C1BF-46A4-8031-1DDC281A68B8}">
      <dgm:prSet/>
      <dgm:spPr/>
      <dgm:t>
        <a:bodyPr/>
        <a:lstStyle/>
        <a:p>
          <a:endParaRPr lang="es-EC"/>
        </a:p>
      </dgm:t>
    </dgm:pt>
    <dgm:pt modelId="{595E4C3D-AC58-492E-9DBA-36650BC830F4}" type="sibTrans" cxnId="{2AF141EF-C1BF-46A4-8031-1DDC281A68B8}">
      <dgm:prSet/>
      <dgm:spPr/>
      <dgm:t>
        <a:bodyPr/>
        <a:lstStyle/>
        <a:p>
          <a:endParaRPr lang="es-EC"/>
        </a:p>
      </dgm:t>
    </dgm:pt>
    <dgm:pt modelId="{75BDCEA8-6A60-4408-9ACE-0CCEDF6AC903}" type="pres">
      <dgm:prSet presAssocID="{442C5F5F-D528-452E-92C4-ECB9F2D601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D47B9A4-00FB-484A-8AB3-076BBE6BAE2A}" type="pres">
      <dgm:prSet presAssocID="{A5826764-31AE-487C-9C27-02B8C1A4A5E4}" presName="linNode" presStyleCnt="0"/>
      <dgm:spPr/>
    </dgm:pt>
    <dgm:pt modelId="{CF578DFE-33CD-4704-B76F-83BA1D5C0146}" type="pres">
      <dgm:prSet presAssocID="{A5826764-31AE-487C-9C27-02B8C1A4A5E4}" presName="parentText" presStyleLbl="node1" presStyleIdx="0" presStyleCnt="3" custLinFactNeighborX="-12455" custLinFactNeighborY="-996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2BEF40-3AD2-438A-9D6F-34C742E11143}" type="pres">
      <dgm:prSet presAssocID="{A5826764-31AE-487C-9C27-02B8C1A4A5E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00804F-5B1B-40D9-B4D6-BF91E1AC9229}" type="pres">
      <dgm:prSet presAssocID="{8513D54B-5746-4C49-A880-361B54BBFB01}" presName="sp" presStyleCnt="0"/>
      <dgm:spPr/>
    </dgm:pt>
    <dgm:pt modelId="{32C93F53-89D6-4F30-B9EC-0A205DB22BBA}" type="pres">
      <dgm:prSet presAssocID="{56BDD59A-2B9B-4053-8423-A016329EA05B}" presName="linNode" presStyleCnt="0"/>
      <dgm:spPr/>
    </dgm:pt>
    <dgm:pt modelId="{4D554AFC-3617-48ED-99D7-5DA28230E2A9}" type="pres">
      <dgm:prSet presAssocID="{56BDD59A-2B9B-4053-8423-A016329EA05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B0E47A-3F2A-49AC-98EC-C060965B2786}" type="pres">
      <dgm:prSet presAssocID="{56BDD59A-2B9B-4053-8423-A016329EA05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658267-D61F-4CEF-BA38-CD55C1A6F5DF}" type="pres">
      <dgm:prSet presAssocID="{D37B9678-93F1-45E3-AC6C-1354686C80CA}" presName="sp" presStyleCnt="0"/>
      <dgm:spPr/>
    </dgm:pt>
    <dgm:pt modelId="{DE8DD91C-9CFE-43DF-949F-D911C456EBF0}" type="pres">
      <dgm:prSet presAssocID="{3452EB6A-F92E-47ED-B1A8-6CA985F539D9}" presName="linNode" presStyleCnt="0"/>
      <dgm:spPr/>
    </dgm:pt>
    <dgm:pt modelId="{33232829-6DFF-4C5C-A199-8DAF14EA649E}" type="pres">
      <dgm:prSet presAssocID="{3452EB6A-F92E-47ED-B1A8-6CA985F539D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AB38AD-46F0-4437-94B0-E9079117E5D5}" type="pres">
      <dgm:prSet presAssocID="{3452EB6A-F92E-47ED-B1A8-6CA985F539D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D4F6F09-A42B-48C0-A1FB-8A4D2B651DC2}" srcId="{56BDD59A-2B9B-4053-8423-A016329EA05B}" destId="{1A6F5897-D3DC-44EC-9E37-D229CBA58EE9}" srcOrd="0" destOrd="0" parTransId="{96C655A5-C130-473D-B2BA-232DEAA48D34}" sibTransId="{667A1F0C-020C-4E05-9B87-D438F2531429}"/>
    <dgm:cxn modelId="{2AF141EF-C1BF-46A4-8031-1DDC281A68B8}" srcId="{3452EB6A-F92E-47ED-B1A8-6CA985F539D9}" destId="{FFF9838D-71C4-467E-93AE-140A9804562B}" srcOrd="2" destOrd="0" parTransId="{697F968B-51A4-4008-8B14-9DAF56015FE6}" sibTransId="{595E4C3D-AC58-492E-9DBA-36650BC830F4}"/>
    <dgm:cxn modelId="{C33E6DF7-0DC1-4104-86A2-0881849361B0}" srcId="{A5826764-31AE-487C-9C27-02B8C1A4A5E4}" destId="{AD12433A-0DE7-402B-91D1-472CEF94CBC9}" srcOrd="1" destOrd="0" parTransId="{05B9B721-390C-4048-A220-F67D35921F1A}" sibTransId="{19CE67EB-8F0C-4846-B5EC-2C231447E861}"/>
    <dgm:cxn modelId="{2CD415CB-91E5-4389-8CB9-D28A076BB469}" srcId="{442C5F5F-D528-452E-92C4-ECB9F2D601D8}" destId="{3452EB6A-F92E-47ED-B1A8-6CA985F539D9}" srcOrd="2" destOrd="0" parTransId="{90A94A74-4790-4C42-87E4-8692F3B7D1E5}" sibTransId="{EDF122CF-CDF8-4897-BBD1-B3C2F0627865}"/>
    <dgm:cxn modelId="{D51FE06D-A6B4-4805-A15A-E2789EE88F35}" type="presOf" srcId="{3452EB6A-F92E-47ED-B1A8-6CA985F539D9}" destId="{33232829-6DFF-4C5C-A199-8DAF14EA649E}" srcOrd="0" destOrd="0" presId="urn:microsoft.com/office/officeart/2005/8/layout/vList5"/>
    <dgm:cxn modelId="{6C9DC934-1CB9-4272-8DC4-E2783A51767E}" srcId="{3452EB6A-F92E-47ED-B1A8-6CA985F539D9}" destId="{D6CE0174-5A2A-460E-834B-199898BDD994}" srcOrd="1" destOrd="0" parTransId="{B3D06BFC-581E-41FD-82DA-4FA8547BDB37}" sibTransId="{01670F17-F77A-467A-8A2A-F9298042C3C5}"/>
    <dgm:cxn modelId="{036262BE-FFF1-4F03-9A30-97CA6A254B23}" srcId="{56BDD59A-2B9B-4053-8423-A016329EA05B}" destId="{1E9BCF34-F423-4569-9C5C-48EC464557F1}" srcOrd="1" destOrd="0" parTransId="{98045439-07CB-455F-BF46-FBEF0FEBF3BE}" sibTransId="{93FE9F8C-AFD0-473F-A220-DDC8EEC703D5}"/>
    <dgm:cxn modelId="{37591088-0E96-4655-BA37-8123DB687545}" type="presOf" srcId="{A5826764-31AE-487C-9C27-02B8C1A4A5E4}" destId="{CF578DFE-33CD-4704-B76F-83BA1D5C0146}" srcOrd="0" destOrd="0" presId="urn:microsoft.com/office/officeart/2005/8/layout/vList5"/>
    <dgm:cxn modelId="{C8F8AAEE-AA9D-4897-BDC9-74ED7F048D61}" type="presOf" srcId="{FFF9838D-71C4-467E-93AE-140A9804562B}" destId="{A5AB38AD-46F0-4437-94B0-E9079117E5D5}" srcOrd="0" destOrd="2" presId="urn:microsoft.com/office/officeart/2005/8/layout/vList5"/>
    <dgm:cxn modelId="{603BBC47-36DF-4691-87A5-4FFDD107B5C4}" type="presOf" srcId="{D6CE0174-5A2A-460E-834B-199898BDD994}" destId="{A5AB38AD-46F0-4437-94B0-E9079117E5D5}" srcOrd="0" destOrd="1" presId="urn:microsoft.com/office/officeart/2005/8/layout/vList5"/>
    <dgm:cxn modelId="{6F6DBB20-4C13-4004-93E7-9995CF250DA0}" type="presOf" srcId="{442C5F5F-D528-452E-92C4-ECB9F2D601D8}" destId="{75BDCEA8-6A60-4408-9ACE-0CCEDF6AC903}" srcOrd="0" destOrd="0" presId="urn:microsoft.com/office/officeart/2005/8/layout/vList5"/>
    <dgm:cxn modelId="{D50DD176-29E8-4E06-A04C-CF1AB827FF17}" srcId="{A5826764-31AE-487C-9C27-02B8C1A4A5E4}" destId="{D6201B89-2334-403C-AE02-D8C565828124}" srcOrd="0" destOrd="0" parTransId="{695EA6A6-F6BE-4820-B4D0-F172ABC976C7}" sibTransId="{4C60B742-B296-4F65-B843-40B9AC61FB09}"/>
    <dgm:cxn modelId="{4D77017D-1B6E-4751-A463-67EF83BE3903}" type="presOf" srcId="{AD12433A-0DE7-402B-91D1-472CEF94CBC9}" destId="{212BEF40-3AD2-438A-9D6F-34C742E11143}" srcOrd="0" destOrd="1" presId="urn:microsoft.com/office/officeart/2005/8/layout/vList5"/>
    <dgm:cxn modelId="{638130B7-685A-4CE7-B4E1-3303092A6EA8}" srcId="{56BDD59A-2B9B-4053-8423-A016329EA05B}" destId="{6F1297CA-D4BF-49BE-9EB7-1DBDF2FE21F9}" srcOrd="2" destOrd="0" parTransId="{1C2CB89B-15C3-4755-AA2C-88FE88599933}" sibTransId="{966AA42D-730D-41F1-8B32-77A7363397B1}"/>
    <dgm:cxn modelId="{85772AB8-F9DB-4AA9-879E-FC868FBB0B17}" type="presOf" srcId="{6F1297CA-D4BF-49BE-9EB7-1DBDF2FE21F9}" destId="{89B0E47A-3F2A-49AC-98EC-C060965B2786}" srcOrd="0" destOrd="2" presId="urn:microsoft.com/office/officeart/2005/8/layout/vList5"/>
    <dgm:cxn modelId="{AACD4C4C-7D2E-4055-A6B9-AF51ED582BCB}" type="presOf" srcId="{56BDD59A-2B9B-4053-8423-A016329EA05B}" destId="{4D554AFC-3617-48ED-99D7-5DA28230E2A9}" srcOrd="0" destOrd="0" presId="urn:microsoft.com/office/officeart/2005/8/layout/vList5"/>
    <dgm:cxn modelId="{01E09BB7-6F1F-483A-8725-EE2BE5EC4650}" srcId="{3452EB6A-F92E-47ED-B1A8-6CA985F539D9}" destId="{90181518-B6CA-4825-A259-A0DEC5CE68C0}" srcOrd="0" destOrd="0" parTransId="{493B8E2E-59DE-444A-ACC4-1BE47A548220}" sibTransId="{4773BE67-4DB0-43A3-BA9B-6BCD64DC2C11}"/>
    <dgm:cxn modelId="{21C19FE4-B37D-48A5-B958-C3298C6EF282}" type="presOf" srcId="{D6201B89-2334-403C-AE02-D8C565828124}" destId="{212BEF40-3AD2-438A-9D6F-34C742E11143}" srcOrd="0" destOrd="0" presId="urn:microsoft.com/office/officeart/2005/8/layout/vList5"/>
    <dgm:cxn modelId="{E07A3BA4-3380-4A04-BFA3-F9329340075E}" type="presOf" srcId="{90181518-B6CA-4825-A259-A0DEC5CE68C0}" destId="{A5AB38AD-46F0-4437-94B0-E9079117E5D5}" srcOrd="0" destOrd="0" presId="urn:microsoft.com/office/officeart/2005/8/layout/vList5"/>
    <dgm:cxn modelId="{924F6307-33E2-4450-BC6B-0D626A7E5D33}" type="presOf" srcId="{1A6F5897-D3DC-44EC-9E37-D229CBA58EE9}" destId="{89B0E47A-3F2A-49AC-98EC-C060965B2786}" srcOrd="0" destOrd="0" presId="urn:microsoft.com/office/officeart/2005/8/layout/vList5"/>
    <dgm:cxn modelId="{A7C54C02-F1E3-4DE8-BA08-71E029A5AC91}" type="presOf" srcId="{1E9BCF34-F423-4569-9C5C-48EC464557F1}" destId="{89B0E47A-3F2A-49AC-98EC-C060965B2786}" srcOrd="0" destOrd="1" presId="urn:microsoft.com/office/officeart/2005/8/layout/vList5"/>
    <dgm:cxn modelId="{B93ED2DF-7178-4378-B5CC-FD192371CAA5}" srcId="{442C5F5F-D528-452E-92C4-ECB9F2D601D8}" destId="{A5826764-31AE-487C-9C27-02B8C1A4A5E4}" srcOrd="0" destOrd="0" parTransId="{09D5EA24-5B32-462C-B098-8874D43B97A3}" sibTransId="{8513D54B-5746-4C49-A880-361B54BBFB01}"/>
    <dgm:cxn modelId="{CF762FF3-F3BD-4EEA-AF3B-6557F320C010}" srcId="{442C5F5F-D528-452E-92C4-ECB9F2D601D8}" destId="{56BDD59A-2B9B-4053-8423-A016329EA05B}" srcOrd="1" destOrd="0" parTransId="{A46927D6-AFF7-445C-8E70-55FBC5426DA1}" sibTransId="{D37B9678-93F1-45E3-AC6C-1354686C80CA}"/>
    <dgm:cxn modelId="{6234A8B7-8A9E-4896-9271-DB1A24A99CA1}" type="presParOf" srcId="{75BDCEA8-6A60-4408-9ACE-0CCEDF6AC903}" destId="{FD47B9A4-00FB-484A-8AB3-076BBE6BAE2A}" srcOrd="0" destOrd="0" presId="urn:microsoft.com/office/officeart/2005/8/layout/vList5"/>
    <dgm:cxn modelId="{9298B300-5E11-4868-A166-F283DBACFF1C}" type="presParOf" srcId="{FD47B9A4-00FB-484A-8AB3-076BBE6BAE2A}" destId="{CF578DFE-33CD-4704-B76F-83BA1D5C0146}" srcOrd="0" destOrd="0" presId="urn:microsoft.com/office/officeart/2005/8/layout/vList5"/>
    <dgm:cxn modelId="{6621B26F-4077-4D70-8989-12B701C0882D}" type="presParOf" srcId="{FD47B9A4-00FB-484A-8AB3-076BBE6BAE2A}" destId="{212BEF40-3AD2-438A-9D6F-34C742E11143}" srcOrd="1" destOrd="0" presId="urn:microsoft.com/office/officeart/2005/8/layout/vList5"/>
    <dgm:cxn modelId="{725AD5C8-A5D8-4E90-B9E3-6CF2401F1335}" type="presParOf" srcId="{75BDCEA8-6A60-4408-9ACE-0CCEDF6AC903}" destId="{7B00804F-5B1B-40D9-B4D6-BF91E1AC9229}" srcOrd="1" destOrd="0" presId="urn:microsoft.com/office/officeart/2005/8/layout/vList5"/>
    <dgm:cxn modelId="{30418B71-0C93-4BDA-A36D-2BD5B05EA1D3}" type="presParOf" srcId="{75BDCEA8-6A60-4408-9ACE-0CCEDF6AC903}" destId="{32C93F53-89D6-4F30-B9EC-0A205DB22BBA}" srcOrd="2" destOrd="0" presId="urn:microsoft.com/office/officeart/2005/8/layout/vList5"/>
    <dgm:cxn modelId="{053023FC-211A-4D09-9DB9-1B1C09E35D5A}" type="presParOf" srcId="{32C93F53-89D6-4F30-B9EC-0A205DB22BBA}" destId="{4D554AFC-3617-48ED-99D7-5DA28230E2A9}" srcOrd="0" destOrd="0" presId="urn:microsoft.com/office/officeart/2005/8/layout/vList5"/>
    <dgm:cxn modelId="{879E4B92-3E25-44C7-8211-E81460E5308E}" type="presParOf" srcId="{32C93F53-89D6-4F30-B9EC-0A205DB22BBA}" destId="{89B0E47A-3F2A-49AC-98EC-C060965B2786}" srcOrd="1" destOrd="0" presId="urn:microsoft.com/office/officeart/2005/8/layout/vList5"/>
    <dgm:cxn modelId="{4EDFB084-047F-454D-B617-4809BB63B816}" type="presParOf" srcId="{75BDCEA8-6A60-4408-9ACE-0CCEDF6AC903}" destId="{54658267-D61F-4CEF-BA38-CD55C1A6F5DF}" srcOrd="3" destOrd="0" presId="urn:microsoft.com/office/officeart/2005/8/layout/vList5"/>
    <dgm:cxn modelId="{9D3666E6-D5D2-4499-83C0-4F2790A996F1}" type="presParOf" srcId="{75BDCEA8-6A60-4408-9ACE-0CCEDF6AC903}" destId="{DE8DD91C-9CFE-43DF-949F-D911C456EBF0}" srcOrd="4" destOrd="0" presId="urn:microsoft.com/office/officeart/2005/8/layout/vList5"/>
    <dgm:cxn modelId="{11B42E49-3228-45BB-B609-1AC3D0619A59}" type="presParOf" srcId="{DE8DD91C-9CFE-43DF-949F-D911C456EBF0}" destId="{33232829-6DFF-4C5C-A199-8DAF14EA649E}" srcOrd="0" destOrd="0" presId="urn:microsoft.com/office/officeart/2005/8/layout/vList5"/>
    <dgm:cxn modelId="{A413DE65-014D-42DB-9F6B-9CE06CD91B8F}" type="presParOf" srcId="{DE8DD91C-9CFE-43DF-949F-D911C456EBF0}" destId="{A5AB38AD-46F0-4437-94B0-E9079117E5D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C78FE48-8BBA-4EB5-A3DC-1F15B5F781F3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3CB48F2-65BF-407C-9CB5-02F02080C5BC}">
      <dgm:prSet phldrT="[Texto]" custT="1"/>
      <dgm:spPr/>
      <dgm:t>
        <a:bodyPr/>
        <a:lstStyle/>
        <a:p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Hasta 4 kilogramos y un valor FOB de 400 USD.</a:t>
          </a:r>
        </a:p>
        <a:p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Pueden realizar hasta 5 importaciones o 1 200 USD al año. 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65B632-E339-4372-94DC-E93DFC5AE679}" type="parTrans" cxnId="{CD2AC579-8060-4402-B7E7-2328073FC4B9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A67518-FD31-4C3C-8714-9E8A7A3D38D3}" type="sibTrans" cxnId="{CD2AC579-8060-4402-B7E7-2328073FC4B9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A69C32-1E02-415B-B4C5-7AF87E474823}">
      <dgm:prSet phldrT="[Texto]" custT="1"/>
      <dgm:spPr/>
      <dgm:t>
        <a:bodyPr/>
        <a:lstStyle/>
        <a:p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Subpartidas 9807.10.20 y la 9807.10.30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0E8F9D-C482-40A9-A4B6-A2DAD67E0DAA}" type="parTrans" cxnId="{DB0A05C9-18F1-4E2E-BDAB-3578BEF28448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451B67-C554-4DBF-AB52-C15E16FE5FE6}" type="sibTrans" cxnId="{DB0A05C9-18F1-4E2E-BDAB-3578BEF28448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9CFDCA-5435-4E41-B6DC-EE4EA2E6728B}">
      <dgm:prSet phldrT="[Texto]" custT="1"/>
      <dgm:spPr/>
      <dgm:t>
        <a:bodyPr/>
        <a:lstStyle/>
        <a:p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Arancel específico de 42 USD. 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BEF22D-CBFE-4734-B614-E5E88DA080C9}" type="parTrans" cxnId="{A78C7487-3249-45A6-9C7D-18AB8BAF9374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3DBAB9-E325-4096-B62F-6E4A010BA7A2}" type="sibTrans" cxnId="{A78C7487-3249-45A6-9C7D-18AB8BAF9374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442CF3-D533-407E-9E7D-C0D3239BA263}">
      <dgm:prSet phldrT="[Texto]" custT="1"/>
      <dgm:spPr/>
      <dgm:t>
        <a:bodyPr/>
        <a:lstStyle/>
        <a:p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Los migrantes pueden realizar hasta 12 envíos o 2400 USD al año.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5686CD-9D13-4161-ABC2-37DFA8EADEF4}" type="parTrans" cxnId="{03BE5343-BB66-4DF9-978C-85214199BFB7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8A9661-D72B-4134-8250-2E737F258610}" type="sibTrans" cxnId="{03BE5343-BB66-4DF9-978C-85214199BFB7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D54491-545C-47A5-BC6A-99A6AD610549}">
      <dgm:prSet phldrT="[Texto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En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Diciembre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2019 se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anunció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que, </a:t>
          </a:r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se eliminará el límite establecido en el número de paquetes a enviar.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712E47-2FB7-4A9D-9C9A-01B845864E87}" type="parTrans" cxnId="{C698B818-2524-4258-82CD-0CAECB49987A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1F7171-C2DC-4F21-A595-DEE2CBE57403}" type="sibTrans" cxnId="{C698B818-2524-4258-82CD-0CAECB49987A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92A208-2CFF-4C5E-B6F4-591938F02BDE}">
      <dgm:prSet phldrT="[Texto]" custT="1"/>
      <dgm:spPr/>
      <dgm:t>
        <a:bodyPr/>
        <a:lstStyle/>
        <a:p>
          <a:r>
            <a:rPr lang="es-ES" sz="1800">
              <a:latin typeface="Times New Roman" panose="02020603050405020304" pitchFamily="18" charset="0"/>
              <a:cs typeface="Times New Roman" panose="02020603050405020304" pitchFamily="18" charset="0"/>
            </a:rPr>
            <a:t>El consignatario deben ser personas naturales y presentar únicamente la cédula de identidad.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25AD7E-E409-4801-B5ED-D3656B62BB5A}" type="parTrans" cxnId="{4D4A8882-E7EB-407E-AE52-2D9FD6A119A9}">
      <dgm:prSet/>
      <dgm:spPr/>
      <dgm:t>
        <a:bodyPr/>
        <a:lstStyle/>
        <a:p>
          <a:endParaRPr lang="en-US"/>
        </a:p>
      </dgm:t>
    </dgm:pt>
    <dgm:pt modelId="{139470FF-03AA-4F67-A331-0AF3BE7E15DF}" type="sibTrans" cxnId="{4D4A8882-E7EB-407E-AE52-2D9FD6A119A9}">
      <dgm:prSet/>
      <dgm:spPr/>
      <dgm:t>
        <a:bodyPr/>
        <a:lstStyle/>
        <a:p>
          <a:endParaRPr lang="en-US"/>
        </a:p>
      </dgm:t>
    </dgm:pt>
    <dgm:pt modelId="{5E9B89BE-58DC-46D5-8368-E3A3B387DBFB}" type="pres">
      <dgm:prSet presAssocID="{DC78FE48-8BBA-4EB5-A3DC-1F15B5F781F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70A86ED-9CF7-4713-96CA-456BD2022240}" type="pres">
      <dgm:prSet presAssocID="{43CB48F2-65BF-407C-9CB5-02F02080C5B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05BF11-1C2E-4194-9034-378E993BECF4}" type="pres">
      <dgm:prSet presAssocID="{7CA67518-FD31-4C3C-8714-9E8A7A3D38D3}" presName="sibTrans" presStyleCnt="0"/>
      <dgm:spPr/>
    </dgm:pt>
    <dgm:pt modelId="{45EE13E5-4FA9-47A9-8F9C-615BF594909C}" type="pres">
      <dgm:prSet presAssocID="{B592A208-2CFF-4C5E-B6F4-591938F02BD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D29323-F17A-49D2-8566-25E07B9CC065}" type="pres">
      <dgm:prSet presAssocID="{139470FF-03AA-4F67-A331-0AF3BE7E15DF}" presName="sibTrans" presStyleCnt="0"/>
      <dgm:spPr/>
    </dgm:pt>
    <dgm:pt modelId="{79DBCA69-951C-4781-8908-699A37E36E6F}" type="pres">
      <dgm:prSet presAssocID="{F1A69C32-1E02-415B-B4C5-7AF87E47482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712788-2C62-49EE-8BD1-9262F4DCA14E}" type="pres">
      <dgm:prSet presAssocID="{CC451B67-C554-4DBF-AB52-C15E16FE5FE6}" presName="sibTrans" presStyleCnt="0"/>
      <dgm:spPr/>
    </dgm:pt>
    <dgm:pt modelId="{5ED522B7-2D60-4424-AB90-344FB8A60969}" type="pres">
      <dgm:prSet presAssocID="{E79CFDCA-5435-4E41-B6DC-EE4EA2E6728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689E83-8693-4C4B-A200-FF092D2B1E5D}" type="pres">
      <dgm:prSet presAssocID="{B63DBAB9-E325-4096-B62F-6E4A010BA7A2}" presName="sibTrans" presStyleCnt="0"/>
      <dgm:spPr/>
    </dgm:pt>
    <dgm:pt modelId="{4FEB6546-409B-4C5F-80B1-200C1E6A0C08}" type="pres">
      <dgm:prSet presAssocID="{0A442CF3-D533-407E-9E7D-C0D3239BA26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8D3D98-3709-4667-A045-FC1735143D25}" type="pres">
      <dgm:prSet presAssocID="{C38A9661-D72B-4134-8250-2E737F258610}" presName="sibTrans" presStyleCnt="0"/>
      <dgm:spPr/>
    </dgm:pt>
    <dgm:pt modelId="{AF1961A5-6EC1-4FCC-81DD-919523766391}" type="pres">
      <dgm:prSet presAssocID="{FDD54491-545C-47A5-BC6A-99A6AD61054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647BD8A-AFD1-4119-A7B5-B9B4AC92F093}" type="presOf" srcId="{E79CFDCA-5435-4E41-B6DC-EE4EA2E6728B}" destId="{5ED522B7-2D60-4424-AB90-344FB8A60969}" srcOrd="0" destOrd="0" presId="urn:microsoft.com/office/officeart/2005/8/layout/default"/>
    <dgm:cxn modelId="{26310B8C-CFF3-4AD5-95C8-8B46E8132D5F}" type="presOf" srcId="{43CB48F2-65BF-407C-9CB5-02F02080C5BC}" destId="{B70A86ED-9CF7-4713-96CA-456BD2022240}" srcOrd="0" destOrd="0" presId="urn:microsoft.com/office/officeart/2005/8/layout/default"/>
    <dgm:cxn modelId="{4D4A8882-E7EB-407E-AE52-2D9FD6A119A9}" srcId="{DC78FE48-8BBA-4EB5-A3DC-1F15B5F781F3}" destId="{B592A208-2CFF-4C5E-B6F4-591938F02BDE}" srcOrd="1" destOrd="0" parTransId="{9825AD7E-E409-4801-B5ED-D3656B62BB5A}" sibTransId="{139470FF-03AA-4F67-A331-0AF3BE7E15DF}"/>
    <dgm:cxn modelId="{C698B818-2524-4258-82CD-0CAECB49987A}" srcId="{DC78FE48-8BBA-4EB5-A3DC-1F15B5F781F3}" destId="{FDD54491-545C-47A5-BC6A-99A6AD610549}" srcOrd="5" destOrd="0" parTransId="{9A712E47-2FB7-4A9D-9C9A-01B845864E87}" sibTransId="{C81F7171-C2DC-4F21-A595-DEE2CBE57403}"/>
    <dgm:cxn modelId="{CD2AC579-8060-4402-B7E7-2328073FC4B9}" srcId="{DC78FE48-8BBA-4EB5-A3DC-1F15B5F781F3}" destId="{43CB48F2-65BF-407C-9CB5-02F02080C5BC}" srcOrd="0" destOrd="0" parTransId="{9C65B632-E339-4372-94DC-E93DFC5AE679}" sibTransId="{7CA67518-FD31-4C3C-8714-9E8A7A3D38D3}"/>
    <dgm:cxn modelId="{4ADF459E-F0B7-454B-9363-106C85AE1C1B}" type="presOf" srcId="{B592A208-2CFF-4C5E-B6F4-591938F02BDE}" destId="{45EE13E5-4FA9-47A9-8F9C-615BF594909C}" srcOrd="0" destOrd="0" presId="urn:microsoft.com/office/officeart/2005/8/layout/default"/>
    <dgm:cxn modelId="{872E49CE-C86A-4534-9D53-4F399D5D629A}" type="presOf" srcId="{DC78FE48-8BBA-4EB5-A3DC-1F15B5F781F3}" destId="{5E9B89BE-58DC-46D5-8368-E3A3B387DBFB}" srcOrd="0" destOrd="0" presId="urn:microsoft.com/office/officeart/2005/8/layout/default"/>
    <dgm:cxn modelId="{568091EA-9D70-4000-846C-DADD3E148B3D}" type="presOf" srcId="{F1A69C32-1E02-415B-B4C5-7AF87E474823}" destId="{79DBCA69-951C-4781-8908-699A37E36E6F}" srcOrd="0" destOrd="0" presId="urn:microsoft.com/office/officeart/2005/8/layout/default"/>
    <dgm:cxn modelId="{DB0A05C9-18F1-4E2E-BDAB-3578BEF28448}" srcId="{DC78FE48-8BBA-4EB5-A3DC-1F15B5F781F3}" destId="{F1A69C32-1E02-415B-B4C5-7AF87E474823}" srcOrd="2" destOrd="0" parTransId="{9E0E8F9D-C482-40A9-A4B6-A2DAD67E0DAA}" sibTransId="{CC451B67-C554-4DBF-AB52-C15E16FE5FE6}"/>
    <dgm:cxn modelId="{A78C7487-3249-45A6-9C7D-18AB8BAF9374}" srcId="{DC78FE48-8BBA-4EB5-A3DC-1F15B5F781F3}" destId="{E79CFDCA-5435-4E41-B6DC-EE4EA2E6728B}" srcOrd="3" destOrd="0" parTransId="{6EBEF22D-CBFE-4734-B614-E5E88DA080C9}" sibTransId="{B63DBAB9-E325-4096-B62F-6E4A010BA7A2}"/>
    <dgm:cxn modelId="{A04841FB-391E-4C7D-AFD5-FA813E8B0567}" type="presOf" srcId="{0A442CF3-D533-407E-9E7D-C0D3239BA263}" destId="{4FEB6546-409B-4C5F-80B1-200C1E6A0C08}" srcOrd="0" destOrd="0" presId="urn:microsoft.com/office/officeart/2005/8/layout/default"/>
    <dgm:cxn modelId="{03BE5343-BB66-4DF9-978C-85214199BFB7}" srcId="{DC78FE48-8BBA-4EB5-A3DC-1F15B5F781F3}" destId="{0A442CF3-D533-407E-9E7D-C0D3239BA263}" srcOrd="4" destOrd="0" parTransId="{3D5686CD-9D13-4161-ABC2-37DFA8EADEF4}" sibTransId="{C38A9661-D72B-4134-8250-2E737F258610}"/>
    <dgm:cxn modelId="{DD0C6D55-DD00-4F17-9845-66A1A5ECAD4C}" type="presOf" srcId="{FDD54491-545C-47A5-BC6A-99A6AD610549}" destId="{AF1961A5-6EC1-4FCC-81DD-919523766391}" srcOrd="0" destOrd="0" presId="urn:microsoft.com/office/officeart/2005/8/layout/default"/>
    <dgm:cxn modelId="{0E94ABC4-028D-47CC-BE08-2A13D0050D19}" type="presParOf" srcId="{5E9B89BE-58DC-46D5-8368-E3A3B387DBFB}" destId="{B70A86ED-9CF7-4713-96CA-456BD2022240}" srcOrd="0" destOrd="0" presId="urn:microsoft.com/office/officeart/2005/8/layout/default"/>
    <dgm:cxn modelId="{A5212A7D-8836-4F1C-86CC-BE0063116600}" type="presParOf" srcId="{5E9B89BE-58DC-46D5-8368-E3A3B387DBFB}" destId="{4005BF11-1C2E-4194-9034-378E993BECF4}" srcOrd="1" destOrd="0" presId="urn:microsoft.com/office/officeart/2005/8/layout/default"/>
    <dgm:cxn modelId="{44968773-E614-476C-967C-4E6666690961}" type="presParOf" srcId="{5E9B89BE-58DC-46D5-8368-E3A3B387DBFB}" destId="{45EE13E5-4FA9-47A9-8F9C-615BF594909C}" srcOrd="2" destOrd="0" presId="urn:microsoft.com/office/officeart/2005/8/layout/default"/>
    <dgm:cxn modelId="{8D027F06-C2D3-4046-B480-CE242C41E2CB}" type="presParOf" srcId="{5E9B89BE-58DC-46D5-8368-E3A3B387DBFB}" destId="{70D29323-F17A-49D2-8566-25E07B9CC065}" srcOrd="3" destOrd="0" presId="urn:microsoft.com/office/officeart/2005/8/layout/default"/>
    <dgm:cxn modelId="{DB656659-FED3-477A-95FC-4C57BF870503}" type="presParOf" srcId="{5E9B89BE-58DC-46D5-8368-E3A3B387DBFB}" destId="{79DBCA69-951C-4781-8908-699A37E36E6F}" srcOrd="4" destOrd="0" presId="urn:microsoft.com/office/officeart/2005/8/layout/default"/>
    <dgm:cxn modelId="{2CF42D82-54BF-4669-B8E4-383B61AF2F3C}" type="presParOf" srcId="{5E9B89BE-58DC-46D5-8368-E3A3B387DBFB}" destId="{93712788-2C62-49EE-8BD1-9262F4DCA14E}" srcOrd="5" destOrd="0" presId="urn:microsoft.com/office/officeart/2005/8/layout/default"/>
    <dgm:cxn modelId="{4003AB21-5186-4591-BA7B-05F43A60D201}" type="presParOf" srcId="{5E9B89BE-58DC-46D5-8368-E3A3B387DBFB}" destId="{5ED522B7-2D60-4424-AB90-344FB8A60969}" srcOrd="6" destOrd="0" presId="urn:microsoft.com/office/officeart/2005/8/layout/default"/>
    <dgm:cxn modelId="{E3AD9D2D-E57C-41E2-994E-FEACE2C68EC6}" type="presParOf" srcId="{5E9B89BE-58DC-46D5-8368-E3A3B387DBFB}" destId="{06689E83-8693-4C4B-A200-FF092D2B1E5D}" srcOrd="7" destOrd="0" presId="urn:microsoft.com/office/officeart/2005/8/layout/default"/>
    <dgm:cxn modelId="{B83462EA-6CDF-4B43-A61E-9549350925F7}" type="presParOf" srcId="{5E9B89BE-58DC-46D5-8368-E3A3B387DBFB}" destId="{4FEB6546-409B-4C5F-80B1-200C1E6A0C08}" srcOrd="8" destOrd="0" presId="urn:microsoft.com/office/officeart/2005/8/layout/default"/>
    <dgm:cxn modelId="{638B7730-91E4-49D3-8D9E-237342F67C7A}" type="presParOf" srcId="{5E9B89BE-58DC-46D5-8368-E3A3B387DBFB}" destId="{BC8D3D98-3709-4667-A045-FC1735143D25}" srcOrd="9" destOrd="0" presId="urn:microsoft.com/office/officeart/2005/8/layout/default"/>
    <dgm:cxn modelId="{F9501F47-57E1-46DE-BBD9-B0AD04F31D2E}" type="presParOf" srcId="{5E9B89BE-58DC-46D5-8368-E3A3B387DBFB}" destId="{AF1961A5-6EC1-4FCC-81DD-91952376639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20A4AFF-1B4F-4328-981F-7BB17CA30E9C}" type="doc">
      <dgm:prSet loTypeId="urn:microsoft.com/office/officeart/2005/8/layout/process4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BE471F0-1574-4581-A90A-FFDBDF4F2CC0}">
      <dgm:prSet phldrT="[Texto]" custT="1"/>
      <dgm:spPr/>
      <dgm:t>
        <a:bodyPr/>
        <a:lstStyle/>
        <a:p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MERCANCÍAS DE PROHIBIDA IMPORTACIÓN</a:t>
          </a:r>
        </a:p>
      </dgm:t>
    </dgm:pt>
    <dgm:pt modelId="{F8A946CC-EA27-4B77-9A3E-443DC5659E7A}" type="parTrans" cxnId="{D1309C02-B4A5-435F-8DBB-4EDDEE72A9AD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1F7204-FB79-4308-A276-343EFA8163DD}" type="sibTrans" cxnId="{D1309C02-B4A5-435F-8DBB-4EDDEE72A9AD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C7F25D-0561-4288-A081-6E0DB336E783}">
      <dgm:prSet phldrT="[Texto]" custT="1"/>
      <dgm:spPr/>
      <dgm:t>
        <a:bodyPr/>
        <a:lstStyle/>
        <a:p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FRACCIONAMIENTO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3FF6E5-D4BF-4247-A0B4-608B56A92CEC}" type="parTrans" cxnId="{45FFE797-9B2D-42D3-B4CA-3C89397535E0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419192-62AB-41C6-8D0F-FBBD1ACD9BBF}" type="sibTrans" cxnId="{45FFE797-9B2D-42D3-B4CA-3C89397535E0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1A3D41-F22D-4F45-B22E-B211D303BABF}">
      <dgm:prSet phldrT="[Texto]" custT="1"/>
      <dgm:spPr/>
      <dgm:t>
        <a:bodyPr/>
        <a:lstStyle/>
        <a:p>
          <a:pPr algn="just"/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Si las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mercancías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son de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prohibida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importación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o no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cumplen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con las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condiciones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establecidas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E0ACF7B9-2D90-42FB-8F77-70462648045F}" type="parTrans" cxnId="{126154CF-27F2-4787-A52A-F0DA40D1AEDF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7DED4C-3A10-4BE2-9143-B9614083449D}" type="sibTrans" cxnId="{126154CF-27F2-4787-A52A-F0DA40D1AEDF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CCDCA2-A0F4-4B84-B05C-55584A7F99FB}">
      <dgm:prSet custT="1"/>
      <dgm:spPr/>
      <dgm:t>
        <a:bodyPr/>
        <a:lstStyle/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Licores, celulares nuevos o usados, catálogos de publicidad, repuestos usados.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C71AD7-9FC6-45A6-B67B-125E2D8F151D}" type="parTrans" cxnId="{B92684EA-F7B4-49BF-82A9-DAC205B424BA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B542D7-B722-4624-8901-6CED37505753}" type="sibTrans" cxnId="{B92684EA-F7B4-49BF-82A9-DAC205B424BA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739411-65E6-48B5-B7C6-E721F44E6DC1}">
      <dgm:prSet phldrT="[Texto]" custT="1"/>
      <dgm:spPr/>
      <dgm:t>
        <a:bodyPr/>
        <a:lstStyle/>
        <a:p>
          <a:pPr algn="just"/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Fraccionar el respectivo documento de transporte, para separar las mercancías. Después son trasladadas al depósito temporal correspondiente para despacharlas de manera individual bajo el régimen de importación a consumo.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3E0777-48FD-411A-B52B-07CFBC98D4FB}" type="parTrans" cxnId="{520C0AFF-9031-407B-ADAD-29E88661C03D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D6FAE8-08D3-4DCE-8534-DB74913D2C8E}" type="sibTrans" cxnId="{520C0AFF-9031-407B-ADAD-29E88661C03D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F1FF3C-2750-4F8A-856A-53E2B6B17533}" type="pres">
      <dgm:prSet presAssocID="{520A4AFF-1B4F-4328-981F-7BB17CA30E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EE8625B-249C-4D4A-AD41-EDDAF9B7F625}" type="pres">
      <dgm:prSet presAssocID="{EAC7F25D-0561-4288-A081-6E0DB336E783}" presName="boxAndChildren" presStyleCnt="0"/>
      <dgm:spPr/>
    </dgm:pt>
    <dgm:pt modelId="{16EAFC28-4234-4714-BE05-0F9841A83A15}" type="pres">
      <dgm:prSet presAssocID="{EAC7F25D-0561-4288-A081-6E0DB336E783}" presName="parentTextBox" presStyleLbl="node1" presStyleIdx="0" presStyleCnt="2"/>
      <dgm:spPr/>
      <dgm:t>
        <a:bodyPr/>
        <a:lstStyle/>
        <a:p>
          <a:endParaRPr lang="es-ES"/>
        </a:p>
      </dgm:t>
    </dgm:pt>
    <dgm:pt modelId="{9C96CE23-54DB-4803-9F80-0CE6F0E03FF4}" type="pres">
      <dgm:prSet presAssocID="{EAC7F25D-0561-4288-A081-6E0DB336E783}" presName="entireBox" presStyleLbl="node1" presStyleIdx="0" presStyleCnt="2"/>
      <dgm:spPr/>
      <dgm:t>
        <a:bodyPr/>
        <a:lstStyle/>
        <a:p>
          <a:endParaRPr lang="es-ES"/>
        </a:p>
      </dgm:t>
    </dgm:pt>
    <dgm:pt modelId="{3E030BFC-DE9C-48B7-8E41-B1A3DA5D245B}" type="pres">
      <dgm:prSet presAssocID="{EAC7F25D-0561-4288-A081-6E0DB336E783}" presName="descendantBox" presStyleCnt="0"/>
      <dgm:spPr/>
    </dgm:pt>
    <dgm:pt modelId="{610D3958-0EC5-4B7E-8248-1CDFD2AC4F04}" type="pres">
      <dgm:prSet presAssocID="{F71A3D41-F22D-4F45-B22E-B211D303BABF}" presName="childTextBox" presStyleLbl="fgAccFollowNode1" presStyleIdx="0" presStyleCnt="3" custScaleY="1186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E6F267-BF5A-4589-B740-515AEBC6A4E4}" type="pres">
      <dgm:prSet presAssocID="{37739411-65E6-48B5-B7C6-E721F44E6DC1}" presName="childTextBox" presStyleLbl="fgAccFollowNode1" presStyleIdx="1" presStyleCnt="3" custScaleY="1180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63F827-43AA-4BE9-9E5D-04C97E3E7026}" type="pres">
      <dgm:prSet presAssocID="{511F7204-FB79-4308-A276-343EFA8163DD}" presName="sp" presStyleCnt="0"/>
      <dgm:spPr/>
    </dgm:pt>
    <dgm:pt modelId="{C42DDA96-F7D0-4E8C-B23C-6A670D3ABF8F}" type="pres">
      <dgm:prSet presAssocID="{ABE471F0-1574-4581-A90A-FFDBDF4F2CC0}" presName="arrowAndChildren" presStyleCnt="0"/>
      <dgm:spPr/>
    </dgm:pt>
    <dgm:pt modelId="{79205A7F-4370-4B3F-BF71-D6C9675A6F73}" type="pres">
      <dgm:prSet presAssocID="{ABE471F0-1574-4581-A90A-FFDBDF4F2CC0}" presName="parentTextArrow" presStyleLbl="node1" presStyleIdx="0" presStyleCnt="2"/>
      <dgm:spPr/>
      <dgm:t>
        <a:bodyPr/>
        <a:lstStyle/>
        <a:p>
          <a:endParaRPr lang="es-ES"/>
        </a:p>
      </dgm:t>
    </dgm:pt>
    <dgm:pt modelId="{42E6B657-C6BD-473A-9960-A871B16FD089}" type="pres">
      <dgm:prSet presAssocID="{ABE471F0-1574-4581-A90A-FFDBDF4F2CC0}" presName="arrow" presStyleLbl="node1" presStyleIdx="1" presStyleCnt="2" custLinFactNeighborX="-8484" custLinFactNeighborY="-3377"/>
      <dgm:spPr/>
      <dgm:t>
        <a:bodyPr/>
        <a:lstStyle/>
        <a:p>
          <a:endParaRPr lang="es-ES"/>
        </a:p>
      </dgm:t>
    </dgm:pt>
    <dgm:pt modelId="{982F09A1-B2FD-4C71-9756-44961EA19426}" type="pres">
      <dgm:prSet presAssocID="{ABE471F0-1574-4581-A90A-FFDBDF4F2CC0}" presName="descendantArrow" presStyleCnt="0"/>
      <dgm:spPr/>
    </dgm:pt>
    <dgm:pt modelId="{EAFEC477-6B91-427C-B9F8-F4C411F4E7C4}" type="pres">
      <dgm:prSet presAssocID="{47CCDCA2-A0F4-4B84-B05C-55584A7F99FB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1309C02-B4A5-435F-8DBB-4EDDEE72A9AD}" srcId="{520A4AFF-1B4F-4328-981F-7BB17CA30E9C}" destId="{ABE471F0-1574-4581-A90A-FFDBDF4F2CC0}" srcOrd="0" destOrd="0" parTransId="{F8A946CC-EA27-4B77-9A3E-443DC5659E7A}" sibTransId="{511F7204-FB79-4308-A276-343EFA8163DD}"/>
    <dgm:cxn modelId="{3495B68D-736E-41CC-9D0B-CC111AB41776}" type="presOf" srcId="{EAC7F25D-0561-4288-A081-6E0DB336E783}" destId="{16EAFC28-4234-4714-BE05-0F9841A83A15}" srcOrd="0" destOrd="0" presId="urn:microsoft.com/office/officeart/2005/8/layout/process4"/>
    <dgm:cxn modelId="{45FFE797-9B2D-42D3-B4CA-3C89397535E0}" srcId="{520A4AFF-1B4F-4328-981F-7BB17CA30E9C}" destId="{EAC7F25D-0561-4288-A081-6E0DB336E783}" srcOrd="1" destOrd="0" parTransId="{2A3FF6E5-D4BF-4247-A0B4-608B56A92CEC}" sibTransId="{79419192-62AB-41C6-8D0F-FBBD1ACD9BBF}"/>
    <dgm:cxn modelId="{126154CF-27F2-4787-A52A-F0DA40D1AEDF}" srcId="{EAC7F25D-0561-4288-A081-6E0DB336E783}" destId="{F71A3D41-F22D-4F45-B22E-B211D303BABF}" srcOrd="0" destOrd="0" parTransId="{E0ACF7B9-2D90-42FB-8F77-70462648045F}" sibTransId="{8E7DED4C-3A10-4BE2-9143-B9614083449D}"/>
    <dgm:cxn modelId="{41D2AB4E-6DBE-4D86-B682-10743C736234}" type="presOf" srcId="{EAC7F25D-0561-4288-A081-6E0DB336E783}" destId="{9C96CE23-54DB-4803-9F80-0CE6F0E03FF4}" srcOrd="1" destOrd="0" presId="urn:microsoft.com/office/officeart/2005/8/layout/process4"/>
    <dgm:cxn modelId="{CE2499C7-B0D5-4DA9-B777-7114CB7FC824}" type="presOf" srcId="{ABE471F0-1574-4581-A90A-FFDBDF4F2CC0}" destId="{42E6B657-C6BD-473A-9960-A871B16FD089}" srcOrd="1" destOrd="0" presId="urn:microsoft.com/office/officeart/2005/8/layout/process4"/>
    <dgm:cxn modelId="{C1D0B6DA-1CC7-4007-8926-B435EA703F87}" type="presOf" srcId="{ABE471F0-1574-4581-A90A-FFDBDF4F2CC0}" destId="{79205A7F-4370-4B3F-BF71-D6C9675A6F73}" srcOrd="0" destOrd="0" presId="urn:microsoft.com/office/officeart/2005/8/layout/process4"/>
    <dgm:cxn modelId="{B92684EA-F7B4-49BF-82A9-DAC205B424BA}" srcId="{ABE471F0-1574-4581-A90A-FFDBDF4F2CC0}" destId="{47CCDCA2-A0F4-4B84-B05C-55584A7F99FB}" srcOrd="0" destOrd="0" parTransId="{3AC71AD7-9FC6-45A6-B67B-125E2D8F151D}" sibTransId="{ECB542D7-B722-4624-8901-6CED37505753}"/>
    <dgm:cxn modelId="{4EF00EA0-8644-4098-959B-A97C51F45891}" type="presOf" srcId="{520A4AFF-1B4F-4328-981F-7BB17CA30E9C}" destId="{44F1FF3C-2750-4F8A-856A-53E2B6B17533}" srcOrd="0" destOrd="0" presId="urn:microsoft.com/office/officeart/2005/8/layout/process4"/>
    <dgm:cxn modelId="{520C0AFF-9031-407B-ADAD-29E88661C03D}" srcId="{EAC7F25D-0561-4288-A081-6E0DB336E783}" destId="{37739411-65E6-48B5-B7C6-E721F44E6DC1}" srcOrd="1" destOrd="0" parTransId="{723E0777-48FD-411A-B52B-07CFBC98D4FB}" sibTransId="{8ED6FAE8-08D3-4DCE-8534-DB74913D2C8E}"/>
    <dgm:cxn modelId="{BC0E0464-865F-4AA1-BB73-C73DB1F9C594}" type="presOf" srcId="{47CCDCA2-A0F4-4B84-B05C-55584A7F99FB}" destId="{EAFEC477-6B91-427C-B9F8-F4C411F4E7C4}" srcOrd="0" destOrd="0" presId="urn:microsoft.com/office/officeart/2005/8/layout/process4"/>
    <dgm:cxn modelId="{F4709041-0A87-45D9-BF5F-EB2873A985CD}" type="presOf" srcId="{F71A3D41-F22D-4F45-B22E-B211D303BABF}" destId="{610D3958-0EC5-4B7E-8248-1CDFD2AC4F04}" srcOrd="0" destOrd="0" presId="urn:microsoft.com/office/officeart/2005/8/layout/process4"/>
    <dgm:cxn modelId="{DA372D36-DF29-4AC9-9E8E-A6DB4D01C193}" type="presOf" srcId="{37739411-65E6-48B5-B7C6-E721F44E6DC1}" destId="{76E6F267-BF5A-4589-B740-515AEBC6A4E4}" srcOrd="0" destOrd="0" presId="urn:microsoft.com/office/officeart/2005/8/layout/process4"/>
    <dgm:cxn modelId="{F94DB714-A030-4741-B414-5853ACBD02BC}" type="presParOf" srcId="{44F1FF3C-2750-4F8A-856A-53E2B6B17533}" destId="{BEE8625B-249C-4D4A-AD41-EDDAF9B7F625}" srcOrd="0" destOrd="0" presId="urn:microsoft.com/office/officeart/2005/8/layout/process4"/>
    <dgm:cxn modelId="{B261494C-CCE1-4070-8D49-FC3EDD865682}" type="presParOf" srcId="{BEE8625B-249C-4D4A-AD41-EDDAF9B7F625}" destId="{16EAFC28-4234-4714-BE05-0F9841A83A15}" srcOrd="0" destOrd="0" presId="urn:microsoft.com/office/officeart/2005/8/layout/process4"/>
    <dgm:cxn modelId="{8F34BC59-0277-4D01-873B-B7FE41027438}" type="presParOf" srcId="{BEE8625B-249C-4D4A-AD41-EDDAF9B7F625}" destId="{9C96CE23-54DB-4803-9F80-0CE6F0E03FF4}" srcOrd="1" destOrd="0" presId="urn:microsoft.com/office/officeart/2005/8/layout/process4"/>
    <dgm:cxn modelId="{57AB80CF-0AFA-46B1-AB53-073EAD02111B}" type="presParOf" srcId="{BEE8625B-249C-4D4A-AD41-EDDAF9B7F625}" destId="{3E030BFC-DE9C-48B7-8E41-B1A3DA5D245B}" srcOrd="2" destOrd="0" presId="urn:microsoft.com/office/officeart/2005/8/layout/process4"/>
    <dgm:cxn modelId="{6D4D32EF-365E-4BC9-8434-F00FE60C3D70}" type="presParOf" srcId="{3E030BFC-DE9C-48B7-8E41-B1A3DA5D245B}" destId="{610D3958-0EC5-4B7E-8248-1CDFD2AC4F04}" srcOrd="0" destOrd="0" presId="urn:microsoft.com/office/officeart/2005/8/layout/process4"/>
    <dgm:cxn modelId="{5D03EC96-A623-4BBE-8079-93B4CE7D3F68}" type="presParOf" srcId="{3E030BFC-DE9C-48B7-8E41-B1A3DA5D245B}" destId="{76E6F267-BF5A-4589-B740-515AEBC6A4E4}" srcOrd="1" destOrd="0" presId="urn:microsoft.com/office/officeart/2005/8/layout/process4"/>
    <dgm:cxn modelId="{A1F95EC9-8BDE-4073-8FAF-5EEC937C70D3}" type="presParOf" srcId="{44F1FF3C-2750-4F8A-856A-53E2B6B17533}" destId="{7263F827-43AA-4BE9-9E5D-04C97E3E7026}" srcOrd="1" destOrd="0" presId="urn:microsoft.com/office/officeart/2005/8/layout/process4"/>
    <dgm:cxn modelId="{C9EA927D-E367-46BD-91DB-779F6CE1A5CD}" type="presParOf" srcId="{44F1FF3C-2750-4F8A-856A-53E2B6B17533}" destId="{C42DDA96-F7D0-4E8C-B23C-6A670D3ABF8F}" srcOrd="2" destOrd="0" presId="urn:microsoft.com/office/officeart/2005/8/layout/process4"/>
    <dgm:cxn modelId="{C48AAEC6-CD89-4051-B562-23D54E9E9DA9}" type="presParOf" srcId="{C42DDA96-F7D0-4E8C-B23C-6A670D3ABF8F}" destId="{79205A7F-4370-4B3F-BF71-D6C9675A6F73}" srcOrd="0" destOrd="0" presId="urn:microsoft.com/office/officeart/2005/8/layout/process4"/>
    <dgm:cxn modelId="{F07B1029-9CA6-4032-B1B6-AC62718752E7}" type="presParOf" srcId="{C42DDA96-F7D0-4E8C-B23C-6A670D3ABF8F}" destId="{42E6B657-C6BD-473A-9960-A871B16FD089}" srcOrd="1" destOrd="0" presId="urn:microsoft.com/office/officeart/2005/8/layout/process4"/>
    <dgm:cxn modelId="{D7F1BC57-72D7-4FC9-B045-967F129E3290}" type="presParOf" srcId="{C42DDA96-F7D0-4E8C-B23C-6A670D3ABF8F}" destId="{982F09A1-B2FD-4C71-9756-44961EA19426}" srcOrd="2" destOrd="0" presId="urn:microsoft.com/office/officeart/2005/8/layout/process4"/>
    <dgm:cxn modelId="{E9ED6121-6A41-4192-8127-66B5838FF088}" type="presParOf" srcId="{982F09A1-B2FD-4C71-9756-44961EA19426}" destId="{EAFEC477-6B91-427C-B9F8-F4C411F4E7C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648F927-ABB2-4BA1-B8FC-5BF08D5C3116}" type="doc">
      <dgm:prSet loTypeId="urn:microsoft.com/office/officeart/2005/8/layout/process4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CA85715-83FF-4C5E-9C58-DE5686702C45}">
      <dgm:prSet phldrT="[Texto]" custT="1"/>
      <dgm:spPr/>
      <dgm:t>
        <a:bodyPr/>
        <a:lstStyle/>
        <a:p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RECATEGORIZACIÓN PARA TODAS LAS CATEGORÍAS</a:t>
          </a:r>
          <a:endParaRPr lang="en-US" sz="3200" dirty="0"/>
        </a:p>
      </dgm:t>
    </dgm:pt>
    <dgm:pt modelId="{4524D428-A8BA-4018-A6C4-4A1EE1A3939C}" type="parTrans" cxnId="{E597C606-5AFF-44CE-9853-1449C549B2D1}">
      <dgm:prSet/>
      <dgm:spPr/>
      <dgm:t>
        <a:bodyPr/>
        <a:lstStyle/>
        <a:p>
          <a:endParaRPr lang="en-US" sz="1800"/>
        </a:p>
      </dgm:t>
    </dgm:pt>
    <dgm:pt modelId="{02D36D43-2D22-4F1F-9069-9D8DD942CD57}" type="sibTrans" cxnId="{E597C606-5AFF-44CE-9853-1449C549B2D1}">
      <dgm:prSet/>
      <dgm:spPr/>
      <dgm:t>
        <a:bodyPr/>
        <a:lstStyle/>
        <a:p>
          <a:endParaRPr lang="en-US" sz="1800"/>
        </a:p>
      </dgm:t>
    </dgm:pt>
    <dgm:pt modelId="{D5820810-586F-4C51-B0F1-764F06F0E401}">
      <dgm:prSet phldrT="[Texto]" custT="1"/>
      <dgm:spPr/>
      <dgm:t>
        <a:bodyPr/>
        <a:lstStyle/>
        <a:p>
          <a:pPr algn="just"/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Siempre y cuando no cumplan con lo delimitado en peso, valor y naturaleza, a través de una solicitud respectivamente justificada por parte de la empresa de </a:t>
          </a:r>
          <a:r>
            <a:rPr lang="es-E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courier</a:t>
          </a:r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800" dirty="0"/>
        </a:p>
      </dgm:t>
    </dgm:pt>
    <dgm:pt modelId="{1ABBBB40-944F-4D27-8574-B3A72AC0EB48}" type="parTrans" cxnId="{D4362639-0480-4AFA-99AC-1A780D42D2CC}">
      <dgm:prSet/>
      <dgm:spPr/>
      <dgm:t>
        <a:bodyPr/>
        <a:lstStyle/>
        <a:p>
          <a:endParaRPr lang="en-US" sz="1800"/>
        </a:p>
      </dgm:t>
    </dgm:pt>
    <dgm:pt modelId="{1028F2A4-3ED6-4DCD-9937-630EA791254B}" type="sibTrans" cxnId="{D4362639-0480-4AFA-99AC-1A780D42D2CC}">
      <dgm:prSet/>
      <dgm:spPr/>
      <dgm:t>
        <a:bodyPr/>
        <a:lstStyle/>
        <a:p>
          <a:endParaRPr lang="en-US" sz="1800"/>
        </a:p>
      </dgm:t>
    </dgm:pt>
    <dgm:pt modelId="{A4219CE6-CD31-46B3-8099-1014C680A47A}">
      <dgm:prSet phldrT="[Texto]" custT="1"/>
      <dgm:spPr/>
      <dgm:t>
        <a:bodyPr/>
        <a:lstStyle/>
        <a:p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CONTROLES ADUANEROS</a:t>
          </a:r>
          <a:endParaRPr lang="en-US" sz="3200" dirty="0"/>
        </a:p>
      </dgm:t>
    </dgm:pt>
    <dgm:pt modelId="{8AA8C7A1-CC3B-4176-96E1-D5326B3B34D2}" type="parTrans" cxnId="{F55D1C31-5C36-48E6-A911-2BF030C1AF9F}">
      <dgm:prSet/>
      <dgm:spPr/>
      <dgm:t>
        <a:bodyPr/>
        <a:lstStyle/>
        <a:p>
          <a:endParaRPr lang="en-US" sz="1800"/>
        </a:p>
      </dgm:t>
    </dgm:pt>
    <dgm:pt modelId="{3707E2B5-3BFA-4929-9EB1-14BBA9EE81D7}" type="sibTrans" cxnId="{F55D1C31-5C36-48E6-A911-2BF030C1AF9F}">
      <dgm:prSet/>
      <dgm:spPr/>
      <dgm:t>
        <a:bodyPr/>
        <a:lstStyle/>
        <a:p>
          <a:endParaRPr lang="en-US" sz="1800"/>
        </a:p>
      </dgm:t>
    </dgm:pt>
    <dgm:pt modelId="{65D53714-CFB0-4461-85B3-2C379F166F3D}">
      <dgm:prSet phldrT="[Texto]" custT="1"/>
      <dgm:spPr/>
      <dgm:t>
        <a:bodyPr/>
        <a:lstStyle/>
        <a:p>
          <a:pPr algn="just"/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Art. 37 del COPCI  menciona que, toda mercancía está sujeta a un control aduanero previo a su ingreso durante su permanencia en zona primaria o con posterioridad a su salida. Estos tres controles son conocidos como: control anterior, control concurrente y control posterior.</a:t>
          </a:r>
          <a:endParaRPr lang="en-US" sz="1800" dirty="0"/>
        </a:p>
      </dgm:t>
    </dgm:pt>
    <dgm:pt modelId="{B881BE6B-027D-4B27-AD83-311B46FCEFB9}" type="sibTrans" cxnId="{004E85EA-5C05-4C8F-88B7-09948391F1CF}">
      <dgm:prSet/>
      <dgm:spPr/>
      <dgm:t>
        <a:bodyPr/>
        <a:lstStyle/>
        <a:p>
          <a:endParaRPr lang="en-US" sz="1800"/>
        </a:p>
      </dgm:t>
    </dgm:pt>
    <dgm:pt modelId="{B78DF974-60B8-4C83-A008-CD2DED0761E3}" type="parTrans" cxnId="{004E85EA-5C05-4C8F-88B7-09948391F1CF}">
      <dgm:prSet/>
      <dgm:spPr/>
      <dgm:t>
        <a:bodyPr/>
        <a:lstStyle/>
        <a:p>
          <a:endParaRPr lang="en-US" sz="1800"/>
        </a:p>
      </dgm:t>
    </dgm:pt>
    <dgm:pt modelId="{23CFAB83-0560-4EFF-A2CC-ADF7693340A0}" type="pres">
      <dgm:prSet presAssocID="{F648F927-ABB2-4BA1-B8FC-5BF08D5C31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D72C6ED-6B0A-429E-9F22-9CB4053BC077}" type="pres">
      <dgm:prSet presAssocID="{A4219CE6-CD31-46B3-8099-1014C680A47A}" presName="boxAndChildren" presStyleCnt="0"/>
      <dgm:spPr/>
    </dgm:pt>
    <dgm:pt modelId="{CC53966E-226C-42A1-8F35-463E74D7E951}" type="pres">
      <dgm:prSet presAssocID="{A4219CE6-CD31-46B3-8099-1014C680A47A}" presName="parentTextBox" presStyleLbl="node1" presStyleIdx="0" presStyleCnt="2"/>
      <dgm:spPr/>
      <dgm:t>
        <a:bodyPr/>
        <a:lstStyle/>
        <a:p>
          <a:endParaRPr lang="es-ES"/>
        </a:p>
      </dgm:t>
    </dgm:pt>
    <dgm:pt modelId="{34C1AC1C-FE43-4FEB-8BBE-626C40C5625D}" type="pres">
      <dgm:prSet presAssocID="{A4219CE6-CD31-46B3-8099-1014C680A47A}" presName="entireBox" presStyleLbl="node1" presStyleIdx="0" presStyleCnt="2"/>
      <dgm:spPr/>
      <dgm:t>
        <a:bodyPr/>
        <a:lstStyle/>
        <a:p>
          <a:endParaRPr lang="es-ES"/>
        </a:p>
      </dgm:t>
    </dgm:pt>
    <dgm:pt modelId="{F440222E-DEE5-45B3-919F-467B7D2A59D2}" type="pres">
      <dgm:prSet presAssocID="{A4219CE6-CD31-46B3-8099-1014C680A47A}" presName="descendantBox" presStyleCnt="0"/>
      <dgm:spPr/>
    </dgm:pt>
    <dgm:pt modelId="{D2798ECB-620A-4043-8C63-C01FC6957D41}" type="pres">
      <dgm:prSet presAssocID="{65D53714-CFB0-4461-85B3-2C379F166F3D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E084A6-5F80-42B6-8EFD-7DC8FF2A2395}" type="pres">
      <dgm:prSet presAssocID="{02D36D43-2D22-4F1F-9069-9D8DD942CD57}" presName="sp" presStyleCnt="0"/>
      <dgm:spPr/>
    </dgm:pt>
    <dgm:pt modelId="{58A3D816-B38C-4DD0-B8BD-C5690E98DCA7}" type="pres">
      <dgm:prSet presAssocID="{8CA85715-83FF-4C5E-9C58-DE5686702C45}" presName="arrowAndChildren" presStyleCnt="0"/>
      <dgm:spPr/>
    </dgm:pt>
    <dgm:pt modelId="{63AE5B4C-2436-4FF7-B2C1-19C61F3269F1}" type="pres">
      <dgm:prSet presAssocID="{8CA85715-83FF-4C5E-9C58-DE5686702C45}" presName="parentTextArrow" presStyleLbl="node1" presStyleIdx="0" presStyleCnt="2"/>
      <dgm:spPr/>
      <dgm:t>
        <a:bodyPr/>
        <a:lstStyle/>
        <a:p>
          <a:endParaRPr lang="es-ES"/>
        </a:p>
      </dgm:t>
    </dgm:pt>
    <dgm:pt modelId="{1A3CD9B2-FD5C-4E94-A916-0C23455D6DB5}" type="pres">
      <dgm:prSet presAssocID="{8CA85715-83FF-4C5E-9C58-DE5686702C45}" presName="arrow" presStyleLbl="node1" presStyleIdx="1" presStyleCnt="2" custLinFactNeighborX="-729" custLinFactNeighborY="-4457"/>
      <dgm:spPr/>
      <dgm:t>
        <a:bodyPr/>
        <a:lstStyle/>
        <a:p>
          <a:endParaRPr lang="es-ES"/>
        </a:p>
      </dgm:t>
    </dgm:pt>
    <dgm:pt modelId="{089E6794-E4AD-4DF0-8BE1-BBA195A988FC}" type="pres">
      <dgm:prSet presAssocID="{8CA85715-83FF-4C5E-9C58-DE5686702C45}" presName="descendantArrow" presStyleCnt="0"/>
      <dgm:spPr/>
    </dgm:pt>
    <dgm:pt modelId="{6615797A-1DB2-4FFC-A36D-289F3FEF1ACF}" type="pres">
      <dgm:prSet presAssocID="{D5820810-586F-4C51-B0F1-764F06F0E401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24C6CE1-BCE1-4941-82A7-D50ABBDFA9F3}" type="presOf" srcId="{65D53714-CFB0-4461-85B3-2C379F166F3D}" destId="{D2798ECB-620A-4043-8C63-C01FC6957D41}" srcOrd="0" destOrd="0" presId="urn:microsoft.com/office/officeart/2005/8/layout/process4"/>
    <dgm:cxn modelId="{D4362639-0480-4AFA-99AC-1A780D42D2CC}" srcId="{8CA85715-83FF-4C5E-9C58-DE5686702C45}" destId="{D5820810-586F-4C51-B0F1-764F06F0E401}" srcOrd="0" destOrd="0" parTransId="{1ABBBB40-944F-4D27-8574-B3A72AC0EB48}" sibTransId="{1028F2A4-3ED6-4DCD-9937-630EA791254B}"/>
    <dgm:cxn modelId="{E597C606-5AFF-44CE-9853-1449C549B2D1}" srcId="{F648F927-ABB2-4BA1-B8FC-5BF08D5C3116}" destId="{8CA85715-83FF-4C5E-9C58-DE5686702C45}" srcOrd="0" destOrd="0" parTransId="{4524D428-A8BA-4018-A6C4-4A1EE1A3939C}" sibTransId="{02D36D43-2D22-4F1F-9069-9D8DD942CD57}"/>
    <dgm:cxn modelId="{BF4BB2E4-F460-4A3D-93EB-435E252E0802}" type="presOf" srcId="{F648F927-ABB2-4BA1-B8FC-5BF08D5C3116}" destId="{23CFAB83-0560-4EFF-A2CC-ADF7693340A0}" srcOrd="0" destOrd="0" presId="urn:microsoft.com/office/officeart/2005/8/layout/process4"/>
    <dgm:cxn modelId="{2F27409B-8869-41DC-8EF2-4CA504FCC9D8}" type="presOf" srcId="{D5820810-586F-4C51-B0F1-764F06F0E401}" destId="{6615797A-1DB2-4FFC-A36D-289F3FEF1ACF}" srcOrd="0" destOrd="0" presId="urn:microsoft.com/office/officeart/2005/8/layout/process4"/>
    <dgm:cxn modelId="{004E85EA-5C05-4C8F-88B7-09948391F1CF}" srcId="{A4219CE6-CD31-46B3-8099-1014C680A47A}" destId="{65D53714-CFB0-4461-85B3-2C379F166F3D}" srcOrd="0" destOrd="0" parTransId="{B78DF974-60B8-4C83-A008-CD2DED0761E3}" sibTransId="{B881BE6B-027D-4B27-AD83-311B46FCEFB9}"/>
    <dgm:cxn modelId="{7C6CB558-83CB-4FA2-A704-7B04B8D35F93}" type="presOf" srcId="{A4219CE6-CD31-46B3-8099-1014C680A47A}" destId="{34C1AC1C-FE43-4FEB-8BBE-626C40C5625D}" srcOrd="1" destOrd="0" presId="urn:microsoft.com/office/officeart/2005/8/layout/process4"/>
    <dgm:cxn modelId="{318DFB91-F3A6-4365-A301-C868B0BFE07F}" type="presOf" srcId="{8CA85715-83FF-4C5E-9C58-DE5686702C45}" destId="{63AE5B4C-2436-4FF7-B2C1-19C61F3269F1}" srcOrd="0" destOrd="0" presId="urn:microsoft.com/office/officeart/2005/8/layout/process4"/>
    <dgm:cxn modelId="{2756C331-28DB-4B03-B9FC-44DEF4883B39}" type="presOf" srcId="{8CA85715-83FF-4C5E-9C58-DE5686702C45}" destId="{1A3CD9B2-FD5C-4E94-A916-0C23455D6DB5}" srcOrd="1" destOrd="0" presId="urn:microsoft.com/office/officeart/2005/8/layout/process4"/>
    <dgm:cxn modelId="{F55D1C31-5C36-48E6-A911-2BF030C1AF9F}" srcId="{F648F927-ABB2-4BA1-B8FC-5BF08D5C3116}" destId="{A4219CE6-CD31-46B3-8099-1014C680A47A}" srcOrd="1" destOrd="0" parTransId="{8AA8C7A1-CC3B-4176-96E1-D5326B3B34D2}" sibTransId="{3707E2B5-3BFA-4929-9EB1-14BBA9EE81D7}"/>
    <dgm:cxn modelId="{7B4B17A7-99F0-4358-80C1-B5F6C9CE25D4}" type="presOf" srcId="{A4219CE6-CD31-46B3-8099-1014C680A47A}" destId="{CC53966E-226C-42A1-8F35-463E74D7E951}" srcOrd="0" destOrd="0" presId="urn:microsoft.com/office/officeart/2005/8/layout/process4"/>
    <dgm:cxn modelId="{FC7B6D61-69F9-4C13-ABBB-B7CB01DD7A53}" type="presParOf" srcId="{23CFAB83-0560-4EFF-A2CC-ADF7693340A0}" destId="{9D72C6ED-6B0A-429E-9F22-9CB4053BC077}" srcOrd="0" destOrd="0" presId="urn:microsoft.com/office/officeart/2005/8/layout/process4"/>
    <dgm:cxn modelId="{21010E93-51CC-4D80-9C34-7A6FD158B44E}" type="presParOf" srcId="{9D72C6ED-6B0A-429E-9F22-9CB4053BC077}" destId="{CC53966E-226C-42A1-8F35-463E74D7E951}" srcOrd="0" destOrd="0" presId="urn:microsoft.com/office/officeart/2005/8/layout/process4"/>
    <dgm:cxn modelId="{A118DF01-8323-4F46-A55A-4DAC727461F8}" type="presParOf" srcId="{9D72C6ED-6B0A-429E-9F22-9CB4053BC077}" destId="{34C1AC1C-FE43-4FEB-8BBE-626C40C5625D}" srcOrd="1" destOrd="0" presId="urn:microsoft.com/office/officeart/2005/8/layout/process4"/>
    <dgm:cxn modelId="{8F442954-7E7B-4286-B1D0-07879052861B}" type="presParOf" srcId="{9D72C6ED-6B0A-429E-9F22-9CB4053BC077}" destId="{F440222E-DEE5-45B3-919F-467B7D2A59D2}" srcOrd="2" destOrd="0" presId="urn:microsoft.com/office/officeart/2005/8/layout/process4"/>
    <dgm:cxn modelId="{FEB81D06-7F83-476A-9EA3-ABDA68DDC18E}" type="presParOf" srcId="{F440222E-DEE5-45B3-919F-467B7D2A59D2}" destId="{D2798ECB-620A-4043-8C63-C01FC6957D41}" srcOrd="0" destOrd="0" presId="urn:microsoft.com/office/officeart/2005/8/layout/process4"/>
    <dgm:cxn modelId="{A6E5C10F-A052-43D3-8B75-22C4A9F4E206}" type="presParOf" srcId="{23CFAB83-0560-4EFF-A2CC-ADF7693340A0}" destId="{03E084A6-5F80-42B6-8EFD-7DC8FF2A2395}" srcOrd="1" destOrd="0" presId="urn:microsoft.com/office/officeart/2005/8/layout/process4"/>
    <dgm:cxn modelId="{4342B391-A0A0-46A4-BA2A-606E435FF161}" type="presParOf" srcId="{23CFAB83-0560-4EFF-A2CC-ADF7693340A0}" destId="{58A3D816-B38C-4DD0-B8BD-C5690E98DCA7}" srcOrd="2" destOrd="0" presId="urn:microsoft.com/office/officeart/2005/8/layout/process4"/>
    <dgm:cxn modelId="{918CA31F-06A8-4E6F-A7D8-60E4E3701486}" type="presParOf" srcId="{58A3D816-B38C-4DD0-B8BD-C5690E98DCA7}" destId="{63AE5B4C-2436-4FF7-B2C1-19C61F3269F1}" srcOrd="0" destOrd="0" presId="urn:microsoft.com/office/officeart/2005/8/layout/process4"/>
    <dgm:cxn modelId="{075A7868-22B6-4D8F-AA01-042DC847194F}" type="presParOf" srcId="{58A3D816-B38C-4DD0-B8BD-C5690E98DCA7}" destId="{1A3CD9B2-FD5C-4E94-A916-0C23455D6DB5}" srcOrd="1" destOrd="0" presId="urn:microsoft.com/office/officeart/2005/8/layout/process4"/>
    <dgm:cxn modelId="{E5231C00-BDB9-4C39-93CD-16A7D4F66E19}" type="presParOf" srcId="{58A3D816-B38C-4DD0-B8BD-C5690E98DCA7}" destId="{089E6794-E4AD-4DF0-8BE1-BBA195A988FC}" srcOrd="2" destOrd="0" presId="urn:microsoft.com/office/officeart/2005/8/layout/process4"/>
    <dgm:cxn modelId="{DF8CB936-ACEE-42E8-A169-D620A21F9E4D}" type="presParOf" srcId="{089E6794-E4AD-4DF0-8BE1-BBA195A988FC}" destId="{6615797A-1DB2-4FFC-A36D-289F3FEF1AC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A886F26-9A2B-4C34-8295-31C85E54C468}" type="doc">
      <dgm:prSet loTypeId="urn:microsoft.com/office/officeart/2005/8/layout/chevron1" loCatId="process" qsTypeId="urn:microsoft.com/office/officeart/2005/8/quickstyle/simple3" qsCatId="simple" csTypeId="urn:microsoft.com/office/officeart/2005/8/colors/colorful4" csCatId="colorful" phldr="1"/>
      <dgm:spPr/>
    </dgm:pt>
    <dgm:pt modelId="{5A2600C9-8C53-4261-9149-D62B36E05ADB}">
      <dgm:prSet phldrT="[Texto]" custT="1"/>
      <dgm:spPr/>
      <dgm:t>
        <a:bodyPr/>
        <a:lstStyle/>
        <a:p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Evolución del servicio postal: Compras online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8A327F-F694-4C7E-909A-5BA755580E2F}" type="parTrans" cxnId="{AECD3097-3587-458B-9B8E-8A5E688D17B5}">
      <dgm:prSet/>
      <dgm:spPr/>
      <dgm:t>
        <a:bodyPr/>
        <a:lstStyle/>
        <a:p>
          <a:endParaRPr lang="es-EC"/>
        </a:p>
      </dgm:t>
    </dgm:pt>
    <dgm:pt modelId="{241EE9AB-50EF-40C5-B471-732D5C88CF72}" type="sibTrans" cxnId="{AECD3097-3587-458B-9B8E-8A5E688D17B5}">
      <dgm:prSet/>
      <dgm:spPr/>
      <dgm:t>
        <a:bodyPr/>
        <a:lstStyle/>
        <a:p>
          <a:endParaRPr lang="es-EC"/>
        </a:p>
      </dgm:t>
    </dgm:pt>
    <dgm:pt modelId="{ACF738AF-8B63-43D3-9C0B-84D8DDCB9F1C}">
      <dgm:prSet phldrT="[Texto]" custT="1"/>
      <dgm:spPr/>
      <dgm:t>
        <a:bodyPr/>
        <a:lstStyle/>
        <a:p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Facilita el intercambio comercial entre países</a:t>
          </a:r>
        </a:p>
      </dgm:t>
    </dgm:pt>
    <dgm:pt modelId="{EEC139B8-C227-4D0E-9E65-CA0AABDA2FC0}" type="parTrans" cxnId="{93611C53-BD37-443F-86CD-6708A5F08AB9}">
      <dgm:prSet/>
      <dgm:spPr/>
      <dgm:t>
        <a:bodyPr/>
        <a:lstStyle/>
        <a:p>
          <a:endParaRPr lang="es-EC"/>
        </a:p>
      </dgm:t>
    </dgm:pt>
    <dgm:pt modelId="{589AC300-FF34-49C1-B240-316318A2E1F6}" type="sibTrans" cxnId="{93611C53-BD37-443F-86CD-6708A5F08AB9}">
      <dgm:prSet/>
      <dgm:spPr/>
      <dgm:t>
        <a:bodyPr/>
        <a:lstStyle/>
        <a:p>
          <a:endParaRPr lang="es-EC"/>
        </a:p>
      </dgm:t>
    </dgm:pt>
    <dgm:pt modelId="{53CEADBC-B188-42CB-A5F3-0812EF8E9EB9}">
      <dgm:prSet phldrT="[Texto]" custT="1"/>
      <dgm:spPr/>
      <dgm:t>
        <a:bodyPr/>
        <a:lstStyle/>
        <a:p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En 2018, el sector postal facturó alrededor de $150 USD </a:t>
          </a:r>
          <a:r>
            <a:rPr lang="es-E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mill</a:t>
          </a:r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3DD380-CC0C-43E9-AE7A-9DC3D197C254}" type="parTrans" cxnId="{61F606F2-8E6A-4232-BD20-4376549BF18F}">
      <dgm:prSet/>
      <dgm:spPr/>
      <dgm:t>
        <a:bodyPr/>
        <a:lstStyle/>
        <a:p>
          <a:endParaRPr lang="es-EC"/>
        </a:p>
      </dgm:t>
    </dgm:pt>
    <dgm:pt modelId="{19742A88-45C2-490D-B4F6-66FC83AE5EA3}" type="sibTrans" cxnId="{61F606F2-8E6A-4232-BD20-4376549BF18F}">
      <dgm:prSet/>
      <dgm:spPr/>
      <dgm:t>
        <a:bodyPr/>
        <a:lstStyle/>
        <a:p>
          <a:endParaRPr lang="es-EC"/>
        </a:p>
      </dgm:t>
    </dgm:pt>
    <dgm:pt modelId="{2B6E3C3A-57D5-43A1-830C-F0B2C1FD53FA}">
      <dgm:prSet phldrT="[Texto]" custT="1"/>
      <dgm:spPr/>
      <dgm:t>
        <a:bodyPr/>
        <a:lstStyle/>
        <a:p>
          <a:r>
            <a:rPr lang="es-EC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Sistemas logísticos (control, seguimiento)</a:t>
          </a:r>
        </a:p>
      </dgm:t>
    </dgm:pt>
    <dgm:pt modelId="{1748D98B-7DA5-4013-B9F5-6A696CCC294F}" type="parTrans" cxnId="{B0FF9578-0528-45F4-8097-C6DB92161F39}">
      <dgm:prSet/>
      <dgm:spPr/>
      <dgm:t>
        <a:bodyPr/>
        <a:lstStyle/>
        <a:p>
          <a:endParaRPr lang="es-EC"/>
        </a:p>
      </dgm:t>
    </dgm:pt>
    <dgm:pt modelId="{C367FE51-1660-447E-9E7F-49906A34E428}" type="sibTrans" cxnId="{B0FF9578-0528-45F4-8097-C6DB92161F39}">
      <dgm:prSet/>
      <dgm:spPr/>
      <dgm:t>
        <a:bodyPr/>
        <a:lstStyle/>
        <a:p>
          <a:endParaRPr lang="es-EC"/>
        </a:p>
      </dgm:t>
    </dgm:pt>
    <dgm:pt modelId="{ECA4B945-3AEA-4F27-9A8F-E990666844AF}" type="pres">
      <dgm:prSet presAssocID="{AA886F26-9A2B-4C34-8295-31C85E54C468}" presName="Name0" presStyleCnt="0">
        <dgm:presLayoutVars>
          <dgm:dir/>
          <dgm:animLvl val="lvl"/>
          <dgm:resizeHandles val="exact"/>
        </dgm:presLayoutVars>
      </dgm:prSet>
      <dgm:spPr/>
    </dgm:pt>
    <dgm:pt modelId="{EB018B06-24EA-4852-B186-4AF648F1161A}" type="pres">
      <dgm:prSet presAssocID="{5A2600C9-8C53-4261-9149-D62B36E05ADB}" presName="parTxOnly" presStyleLbl="node1" presStyleIdx="0" presStyleCnt="4" custScaleY="1234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F0DC25-DC77-4E5F-B8DD-1285744E5916}" type="pres">
      <dgm:prSet presAssocID="{241EE9AB-50EF-40C5-B471-732D5C88CF72}" presName="parTxOnlySpace" presStyleCnt="0"/>
      <dgm:spPr/>
    </dgm:pt>
    <dgm:pt modelId="{90198727-CA29-4157-A6F7-1C5630F75DDA}" type="pres">
      <dgm:prSet presAssocID="{ACF738AF-8B63-43D3-9C0B-84D8DDCB9F1C}" presName="parTxOnly" presStyleLbl="node1" presStyleIdx="1" presStyleCnt="4" custScaleY="1234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53A9FB-70FC-461D-96AA-AAB678494111}" type="pres">
      <dgm:prSet presAssocID="{589AC300-FF34-49C1-B240-316318A2E1F6}" presName="parTxOnlySpace" presStyleCnt="0"/>
      <dgm:spPr/>
    </dgm:pt>
    <dgm:pt modelId="{A6F358B0-3BB8-4433-8428-556525EBC66E}" type="pres">
      <dgm:prSet presAssocID="{53CEADBC-B188-42CB-A5F3-0812EF8E9EB9}" presName="parTxOnly" presStyleLbl="node1" presStyleIdx="2" presStyleCnt="4" custScaleY="1234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3A6254-CC2B-4B7E-B12F-53BA35273CB3}" type="pres">
      <dgm:prSet presAssocID="{19742A88-45C2-490D-B4F6-66FC83AE5EA3}" presName="parTxOnlySpace" presStyleCnt="0"/>
      <dgm:spPr/>
    </dgm:pt>
    <dgm:pt modelId="{C78D40C3-EDBF-4DA4-90CE-17C410ED9D6E}" type="pres">
      <dgm:prSet presAssocID="{2B6E3C3A-57D5-43A1-830C-F0B2C1FD53FA}" presName="parTxOnly" presStyleLbl="node1" presStyleIdx="3" presStyleCnt="4" custScaleY="1234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C3D00C0-870D-4E6D-AD1F-AAF1D781D9A1}" type="presOf" srcId="{53CEADBC-B188-42CB-A5F3-0812EF8E9EB9}" destId="{A6F358B0-3BB8-4433-8428-556525EBC66E}" srcOrd="0" destOrd="0" presId="urn:microsoft.com/office/officeart/2005/8/layout/chevron1"/>
    <dgm:cxn modelId="{504B343F-B5C2-4A95-8A23-18EF9B637F31}" type="presOf" srcId="{2B6E3C3A-57D5-43A1-830C-F0B2C1FD53FA}" destId="{C78D40C3-EDBF-4DA4-90CE-17C410ED9D6E}" srcOrd="0" destOrd="0" presId="urn:microsoft.com/office/officeart/2005/8/layout/chevron1"/>
    <dgm:cxn modelId="{61F606F2-8E6A-4232-BD20-4376549BF18F}" srcId="{AA886F26-9A2B-4C34-8295-31C85E54C468}" destId="{53CEADBC-B188-42CB-A5F3-0812EF8E9EB9}" srcOrd="2" destOrd="0" parTransId="{383DD380-CC0C-43E9-AE7A-9DC3D197C254}" sibTransId="{19742A88-45C2-490D-B4F6-66FC83AE5EA3}"/>
    <dgm:cxn modelId="{107952F9-ACBC-4C76-BB00-7EDEB1FA03A6}" type="presOf" srcId="{AA886F26-9A2B-4C34-8295-31C85E54C468}" destId="{ECA4B945-3AEA-4F27-9A8F-E990666844AF}" srcOrd="0" destOrd="0" presId="urn:microsoft.com/office/officeart/2005/8/layout/chevron1"/>
    <dgm:cxn modelId="{93611C53-BD37-443F-86CD-6708A5F08AB9}" srcId="{AA886F26-9A2B-4C34-8295-31C85E54C468}" destId="{ACF738AF-8B63-43D3-9C0B-84D8DDCB9F1C}" srcOrd="1" destOrd="0" parTransId="{EEC139B8-C227-4D0E-9E65-CA0AABDA2FC0}" sibTransId="{589AC300-FF34-49C1-B240-316318A2E1F6}"/>
    <dgm:cxn modelId="{3D3DF53B-354D-4AB0-B9EE-5DEBE75195EE}" type="presOf" srcId="{5A2600C9-8C53-4261-9149-D62B36E05ADB}" destId="{EB018B06-24EA-4852-B186-4AF648F1161A}" srcOrd="0" destOrd="0" presId="urn:microsoft.com/office/officeart/2005/8/layout/chevron1"/>
    <dgm:cxn modelId="{B0FF9578-0528-45F4-8097-C6DB92161F39}" srcId="{AA886F26-9A2B-4C34-8295-31C85E54C468}" destId="{2B6E3C3A-57D5-43A1-830C-F0B2C1FD53FA}" srcOrd="3" destOrd="0" parTransId="{1748D98B-7DA5-4013-B9F5-6A696CCC294F}" sibTransId="{C367FE51-1660-447E-9E7F-49906A34E428}"/>
    <dgm:cxn modelId="{E6906C0C-E554-40FB-A955-9F8CF68680A6}" type="presOf" srcId="{ACF738AF-8B63-43D3-9C0B-84D8DDCB9F1C}" destId="{90198727-CA29-4157-A6F7-1C5630F75DDA}" srcOrd="0" destOrd="0" presId="urn:microsoft.com/office/officeart/2005/8/layout/chevron1"/>
    <dgm:cxn modelId="{AECD3097-3587-458B-9B8E-8A5E688D17B5}" srcId="{AA886F26-9A2B-4C34-8295-31C85E54C468}" destId="{5A2600C9-8C53-4261-9149-D62B36E05ADB}" srcOrd="0" destOrd="0" parTransId="{CE8A327F-F694-4C7E-909A-5BA755580E2F}" sibTransId="{241EE9AB-50EF-40C5-B471-732D5C88CF72}"/>
    <dgm:cxn modelId="{99D017C0-8011-459E-8B8B-5A5F8114007B}" type="presParOf" srcId="{ECA4B945-3AEA-4F27-9A8F-E990666844AF}" destId="{EB018B06-24EA-4852-B186-4AF648F1161A}" srcOrd="0" destOrd="0" presId="urn:microsoft.com/office/officeart/2005/8/layout/chevron1"/>
    <dgm:cxn modelId="{7A966EAA-2795-4CE5-B795-E06B973FA6C4}" type="presParOf" srcId="{ECA4B945-3AEA-4F27-9A8F-E990666844AF}" destId="{1EF0DC25-DC77-4E5F-B8DD-1285744E5916}" srcOrd="1" destOrd="0" presId="urn:microsoft.com/office/officeart/2005/8/layout/chevron1"/>
    <dgm:cxn modelId="{84BD3000-E181-4450-8D81-E4A8F6916852}" type="presParOf" srcId="{ECA4B945-3AEA-4F27-9A8F-E990666844AF}" destId="{90198727-CA29-4157-A6F7-1C5630F75DDA}" srcOrd="2" destOrd="0" presId="urn:microsoft.com/office/officeart/2005/8/layout/chevron1"/>
    <dgm:cxn modelId="{4B65AC6C-256F-47E3-9AFC-107BE44617C4}" type="presParOf" srcId="{ECA4B945-3AEA-4F27-9A8F-E990666844AF}" destId="{7953A9FB-70FC-461D-96AA-AAB678494111}" srcOrd="3" destOrd="0" presId="urn:microsoft.com/office/officeart/2005/8/layout/chevron1"/>
    <dgm:cxn modelId="{E5CDC53C-90CB-4CDE-8310-1FEE0F5B0110}" type="presParOf" srcId="{ECA4B945-3AEA-4F27-9A8F-E990666844AF}" destId="{A6F358B0-3BB8-4433-8428-556525EBC66E}" srcOrd="4" destOrd="0" presId="urn:microsoft.com/office/officeart/2005/8/layout/chevron1"/>
    <dgm:cxn modelId="{68DB7031-AA71-443A-803B-64ACA048DC6A}" type="presParOf" srcId="{ECA4B945-3AEA-4F27-9A8F-E990666844AF}" destId="{AF3A6254-CC2B-4B7E-B12F-53BA35273CB3}" srcOrd="5" destOrd="0" presId="urn:microsoft.com/office/officeart/2005/8/layout/chevron1"/>
    <dgm:cxn modelId="{7B04B69E-A470-4167-9BEF-452E46E365E0}" type="presParOf" srcId="{ECA4B945-3AEA-4F27-9A8F-E990666844AF}" destId="{C78D40C3-EDBF-4DA4-90CE-17C410ED9D6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9D56CF6-C6AE-48EC-A2E7-DE1FA0071C51}" type="doc">
      <dgm:prSet loTypeId="urn:microsoft.com/office/officeart/2005/8/layout/lProcess1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A135EF1E-6C9C-468E-B5AF-2628D99B6AAB}">
      <dgm:prSet phldrT="[Texto]" custT="1"/>
      <dgm:spPr/>
      <dgm:t>
        <a:bodyPr/>
        <a:lstStyle/>
        <a:p>
          <a:r>
            <a:rPr lang="es-ES" sz="2000" b="1" i="0">
              <a:latin typeface="Times New Roman" panose="02020603050405020304" pitchFamily="18" charset="0"/>
              <a:cs typeface="Times New Roman" panose="02020603050405020304" pitchFamily="18" charset="0"/>
            </a:rPr>
            <a:t>Unión Postal Universal (UPU)</a:t>
          </a:r>
          <a:endParaRPr lang="es-EC" sz="20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AC42A8-9819-4AA1-B980-3471B3FF5653}" type="parTrans" cxnId="{52139A0B-8C24-4CD6-A5A4-CDC452B79847}">
      <dgm:prSet/>
      <dgm:spPr/>
      <dgm:t>
        <a:bodyPr/>
        <a:lstStyle/>
        <a:p>
          <a:endParaRPr lang="es-EC"/>
        </a:p>
      </dgm:t>
    </dgm:pt>
    <dgm:pt modelId="{2DF24646-1B33-4DC3-8C65-52CF28B406D7}" type="sibTrans" cxnId="{52139A0B-8C24-4CD6-A5A4-CDC452B79847}">
      <dgm:prSet/>
      <dgm:spPr/>
      <dgm:t>
        <a:bodyPr/>
        <a:lstStyle/>
        <a:p>
          <a:endParaRPr lang="es-EC"/>
        </a:p>
      </dgm:t>
    </dgm:pt>
    <dgm:pt modelId="{EEB8EB81-C16C-4008-8C22-9CDC92E7AD49}">
      <dgm:prSet phldrT="[Texto]" custT="1"/>
      <dgm:spPr/>
      <dgm:t>
        <a:bodyPr/>
        <a:lstStyle/>
        <a:p>
          <a:r>
            <a:rPr lang="es-EC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Integrar las redes postales de los países (192)</a:t>
          </a:r>
        </a:p>
      </dgm:t>
    </dgm:pt>
    <dgm:pt modelId="{9971107D-A9B1-4CB6-869C-225A3ABCEDDC}" type="parTrans" cxnId="{958AD92B-9881-4461-BB11-0B868EF61BDA}">
      <dgm:prSet/>
      <dgm:spPr/>
      <dgm:t>
        <a:bodyPr/>
        <a:lstStyle/>
        <a:p>
          <a:endParaRPr lang="es-EC"/>
        </a:p>
      </dgm:t>
    </dgm:pt>
    <dgm:pt modelId="{23F414EE-751A-4B1B-829B-8396317D2067}" type="sibTrans" cxnId="{958AD92B-9881-4461-BB11-0B868EF61BDA}">
      <dgm:prSet/>
      <dgm:spPr/>
      <dgm:t>
        <a:bodyPr/>
        <a:lstStyle/>
        <a:p>
          <a:endParaRPr lang="es-EC"/>
        </a:p>
      </dgm:t>
    </dgm:pt>
    <dgm:pt modelId="{FD2E881E-3437-4048-86DB-91A798BDE778}">
      <dgm:prSet phldrT="[Texto]" custT="1"/>
      <dgm:spPr/>
      <dgm:t>
        <a:bodyPr/>
        <a:lstStyle/>
        <a:p>
          <a:r>
            <a:rPr lang="es-ES" sz="2000">
              <a:latin typeface="Times New Roman" panose="02020603050405020304" pitchFamily="18" charset="0"/>
              <a:cs typeface="Times New Roman" panose="02020603050405020304" pitchFamily="18" charset="0"/>
            </a:rPr>
            <a:t>Universalidad, confiabilidad y rapidez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3068AE-D4A8-47AF-A267-573BD8377037}" type="parTrans" cxnId="{C664B4FB-7DDD-459A-84B0-BF352ACFD185}">
      <dgm:prSet/>
      <dgm:spPr/>
      <dgm:t>
        <a:bodyPr/>
        <a:lstStyle/>
        <a:p>
          <a:endParaRPr lang="es-EC"/>
        </a:p>
      </dgm:t>
    </dgm:pt>
    <dgm:pt modelId="{D2F13101-867D-4690-A0F2-80FC45BDB5A3}" type="sibTrans" cxnId="{C664B4FB-7DDD-459A-84B0-BF352ACFD185}">
      <dgm:prSet/>
      <dgm:spPr/>
      <dgm:t>
        <a:bodyPr/>
        <a:lstStyle/>
        <a:p>
          <a:endParaRPr lang="es-EC"/>
        </a:p>
      </dgm:t>
    </dgm:pt>
    <dgm:pt modelId="{ED7970FB-F23F-4DC4-BD96-4A82FE07CD96}">
      <dgm:prSet phldrT="[Texto]" custT="1"/>
      <dgm:spPr/>
      <dgm:t>
        <a:bodyPr/>
        <a:lstStyle/>
        <a:p>
          <a:r>
            <a:rPr lang="es-ES" sz="2000" b="1" i="0">
              <a:latin typeface="Times New Roman" panose="02020603050405020304" pitchFamily="18" charset="0"/>
              <a:cs typeface="Times New Roman" panose="02020603050405020304" pitchFamily="18" charset="0"/>
            </a:rPr>
            <a:t>Unión Postal de las Américas, España y Portugal (UPAEP)</a:t>
          </a:r>
          <a:endParaRPr lang="es-EC" sz="20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00462A-86C5-4F88-9841-4088FC1E1EA0}" type="parTrans" cxnId="{23EFA5C0-8764-4777-89D3-1A1724364549}">
      <dgm:prSet/>
      <dgm:spPr/>
      <dgm:t>
        <a:bodyPr/>
        <a:lstStyle/>
        <a:p>
          <a:endParaRPr lang="es-EC"/>
        </a:p>
      </dgm:t>
    </dgm:pt>
    <dgm:pt modelId="{6438AA2F-0AC7-4FDF-9FA8-B35A405FB79B}" type="sibTrans" cxnId="{23EFA5C0-8764-4777-89D3-1A1724364549}">
      <dgm:prSet/>
      <dgm:spPr/>
      <dgm:t>
        <a:bodyPr/>
        <a:lstStyle/>
        <a:p>
          <a:endParaRPr lang="es-EC"/>
        </a:p>
      </dgm:t>
    </dgm:pt>
    <dgm:pt modelId="{13384AD8-832B-4AC7-A690-286B96704D42}">
      <dgm:prSet phldrT="[Texto]" custT="1"/>
      <dgm:spPr/>
      <dgm:t>
        <a:bodyPr/>
        <a:lstStyle/>
        <a:p>
          <a:r>
            <a:rPr lang="es-EC" sz="2000">
              <a:latin typeface="Times New Roman" panose="02020603050405020304" pitchFamily="18" charset="0"/>
              <a:cs typeface="Times New Roman" panose="02020603050405020304" pitchFamily="18" charset="0"/>
            </a:rPr>
            <a:t>Promover la cooperación técnica entre países (28</a:t>
          </a:r>
          <a:r>
            <a:rPr lang="es-EC" sz="2000"/>
            <a:t>)</a:t>
          </a:r>
          <a:endParaRPr lang="es-EC" sz="2000" dirty="0"/>
        </a:p>
      </dgm:t>
    </dgm:pt>
    <dgm:pt modelId="{BF439E05-3941-498D-A9ED-B00572E5BAD3}" type="parTrans" cxnId="{2E13362E-0743-4E25-AD4B-C2409B641D3D}">
      <dgm:prSet/>
      <dgm:spPr/>
      <dgm:t>
        <a:bodyPr/>
        <a:lstStyle/>
        <a:p>
          <a:endParaRPr lang="es-EC"/>
        </a:p>
      </dgm:t>
    </dgm:pt>
    <dgm:pt modelId="{D908C34A-A2FF-43F0-8614-948B5494CD15}" type="sibTrans" cxnId="{2E13362E-0743-4E25-AD4B-C2409B641D3D}">
      <dgm:prSet/>
      <dgm:spPr/>
      <dgm:t>
        <a:bodyPr/>
        <a:lstStyle/>
        <a:p>
          <a:endParaRPr lang="es-EC"/>
        </a:p>
      </dgm:t>
    </dgm:pt>
    <dgm:pt modelId="{D6068951-E383-4DDF-B2AE-B03F7935B196}">
      <dgm:prSet phldrT="[Texto]" custT="1"/>
      <dgm:spPr/>
      <dgm:t>
        <a:bodyPr/>
        <a:lstStyle/>
        <a:p>
          <a:r>
            <a:rPr lang="es-EC" sz="2000">
              <a:latin typeface="Times New Roman" panose="02020603050405020304" pitchFamily="18" charset="0"/>
              <a:cs typeface="Times New Roman" panose="02020603050405020304" pitchFamily="18" charset="0"/>
            </a:rPr>
            <a:t>Ciudad de Montevideo, 1911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2F6FEA-CECA-40EB-ACC4-3762975A2127}" type="parTrans" cxnId="{64F77CF6-D4F9-44EC-BE3F-D0B600521B20}">
      <dgm:prSet/>
      <dgm:spPr/>
      <dgm:t>
        <a:bodyPr/>
        <a:lstStyle/>
        <a:p>
          <a:endParaRPr lang="es-EC"/>
        </a:p>
      </dgm:t>
    </dgm:pt>
    <dgm:pt modelId="{7CFF2044-A084-4D31-A48D-19508E13A415}" type="sibTrans" cxnId="{64F77CF6-D4F9-44EC-BE3F-D0B600521B20}">
      <dgm:prSet/>
      <dgm:spPr/>
      <dgm:t>
        <a:bodyPr/>
        <a:lstStyle/>
        <a:p>
          <a:endParaRPr lang="es-EC"/>
        </a:p>
      </dgm:t>
    </dgm:pt>
    <dgm:pt modelId="{D5D1AC1C-F64D-4A86-AB5C-A0824F770669}" type="pres">
      <dgm:prSet presAssocID="{A9D56CF6-C6AE-48EC-A2E7-DE1FA0071C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61830BE-467E-4D86-9F0E-433BF06A2858}" type="pres">
      <dgm:prSet presAssocID="{A135EF1E-6C9C-468E-B5AF-2628D99B6AAB}" presName="vertFlow" presStyleCnt="0"/>
      <dgm:spPr/>
    </dgm:pt>
    <dgm:pt modelId="{B376BA04-CB95-4DB8-88C2-16E28693317B}" type="pres">
      <dgm:prSet presAssocID="{A135EF1E-6C9C-468E-B5AF-2628D99B6AAB}" presName="header" presStyleLbl="node1" presStyleIdx="0" presStyleCnt="2"/>
      <dgm:spPr/>
      <dgm:t>
        <a:bodyPr/>
        <a:lstStyle/>
        <a:p>
          <a:endParaRPr lang="es-ES"/>
        </a:p>
      </dgm:t>
    </dgm:pt>
    <dgm:pt modelId="{B481F005-873C-431F-BC51-7819BA3149D5}" type="pres">
      <dgm:prSet presAssocID="{9971107D-A9B1-4CB6-869C-225A3ABCEDDC}" presName="parTrans" presStyleLbl="sibTrans2D1" presStyleIdx="0" presStyleCnt="4"/>
      <dgm:spPr/>
      <dgm:t>
        <a:bodyPr/>
        <a:lstStyle/>
        <a:p>
          <a:endParaRPr lang="es-ES"/>
        </a:p>
      </dgm:t>
    </dgm:pt>
    <dgm:pt modelId="{3921A2A9-85A1-42DF-8F10-2A145AA1F6C0}" type="pres">
      <dgm:prSet presAssocID="{EEB8EB81-C16C-4008-8C22-9CDC92E7AD49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C1AEEE-2C40-40C8-B094-FD53CB46D659}" type="pres">
      <dgm:prSet presAssocID="{23F414EE-751A-4B1B-829B-8396317D2067}" presName="sibTrans" presStyleLbl="sibTrans2D1" presStyleIdx="1" presStyleCnt="4"/>
      <dgm:spPr/>
      <dgm:t>
        <a:bodyPr/>
        <a:lstStyle/>
        <a:p>
          <a:endParaRPr lang="es-ES"/>
        </a:p>
      </dgm:t>
    </dgm:pt>
    <dgm:pt modelId="{2EA20D0D-B1C9-4986-9289-64114A38A583}" type="pres">
      <dgm:prSet presAssocID="{FD2E881E-3437-4048-86DB-91A798BDE778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E105C9-103B-41A4-B34F-15F8A4C78C27}" type="pres">
      <dgm:prSet presAssocID="{A135EF1E-6C9C-468E-B5AF-2628D99B6AAB}" presName="hSp" presStyleCnt="0"/>
      <dgm:spPr/>
    </dgm:pt>
    <dgm:pt modelId="{9E125669-5461-40C9-AFE3-64DC76DF49CC}" type="pres">
      <dgm:prSet presAssocID="{ED7970FB-F23F-4DC4-BD96-4A82FE07CD96}" presName="vertFlow" presStyleCnt="0"/>
      <dgm:spPr/>
    </dgm:pt>
    <dgm:pt modelId="{DFDE7012-8334-4E63-8F47-0163200A6E15}" type="pres">
      <dgm:prSet presAssocID="{ED7970FB-F23F-4DC4-BD96-4A82FE07CD96}" presName="header" presStyleLbl="node1" presStyleIdx="1" presStyleCnt="2"/>
      <dgm:spPr/>
      <dgm:t>
        <a:bodyPr/>
        <a:lstStyle/>
        <a:p>
          <a:endParaRPr lang="es-ES"/>
        </a:p>
      </dgm:t>
    </dgm:pt>
    <dgm:pt modelId="{1FBD222D-42A6-4F89-A165-C7BF351BE25D}" type="pres">
      <dgm:prSet presAssocID="{722F6FEA-CECA-40EB-ACC4-3762975A2127}" presName="parTrans" presStyleLbl="sibTrans2D1" presStyleIdx="2" presStyleCnt="4"/>
      <dgm:spPr/>
      <dgm:t>
        <a:bodyPr/>
        <a:lstStyle/>
        <a:p>
          <a:endParaRPr lang="es-ES"/>
        </a:p>
      </dgm:t>
    </dgm:pt>
    <dgm:pt modelId="{3F613B9F-7227-400D-8BD0-7F8BCEDC6B88}" type="pres">
      <dgm:prSet presAssocID="{D6068951-E383-4DDF-B2AE-B03F7935B196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2AB205-EA95-41F1-B729-E5156929CC27}" type="pres">
      <dgm:prSet presAssocID="{7CFF2044-A084-4D31-A48D-19508E13A415}" presName="sibTrans" presStyleLbl="sibTrans2D1" presStyleIdx="3" presStyleCnt="4"/>
      <dgm:spPr/>
      <dgm:t>
        <a:bodyPr/>
        <a:lstStyle/>
        <a:p>
          <a:endParaRPr lang="es-ES"/>
        </a:p>
      </dgm:t>
    </dgm:pt>
    <dgm:pt modelId="{920AF018-B82A-4756-B183-0F51C20412D5}" type="pres">
      <dgm:prSet presAssocID="{13384AD8-832B-4AC7-A690-286B96704D42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E13362E-0743-4E25-AD4B-C2409B641D3D}" srcId="{ED7970FB-F23F-4DC4-BD96-4A82FE07CD96}" destId="{13384AD8-832B-4AC7-A690-286B96704D42}" srcOrd="1" destOrd="0" parTransId="{BF439E05-3941-498D-A9ED-B00572E5BAD3}" sibTransId="{D908C34A-A2FF-43F0-8614-948B5494CD15}"/>
    <dgm:cxn modelId="{52139A0B-8C24-4CD6-A5A4-CDC452B79847}" srcId="{A9D56CF6-C6AE-48EC-A2E7-DE1FA0071C51}" destId="{A135EF1E-6C9C-468E-B5AF-2628D99B6AAB}" srcOrd="0" destOrd="0" parTransId="{FBAC42A8-9819-4AA1-B980-3471B3FF5653}" sibTransId="{2DF24646-1B33-4DC3-8C65-52CF28B406D7}"/>
    <dgm:cxn modelId="{F77BBB50-93DB-4BBA-AE2B-92AD0CC64B37}" type="presOf" srcId="{D6068951-E383-4DDF-B2AE-B03F7935B196}" destId="{3F613B9F-7227-400D-8BD0-7F8BCEDC6B88}" srcOrd="0" destOrd="0" presId="urn:microsoft.com/office/officeart/2005/8/layout/lProcess1"/>
    <dgm:cxn modelId="{BDE06B61-B12D-4FFB-AD72-48D02115EE7F}" type="presOf" srcId="{7CFF2044-A084-4D31-A48D-19508E13A415}" destId="{CA2AB205-EA95-41F1-B729-E5156929CC27}" srcOrd="0" destOrd="0" presId="urn:microsoft.com/office/officeart/2005/8/layout/lProcess1"/>
    <dgm:cxn modelId="{695F347A-AF23-43F4-8438-A4F9D517C5DD}" type="presOf" srcId="{9971107D-A9B1-4CB6-869C-225A3ABCEDDC}" destId="{B481F005-873C-431F-BC51-7819BA3149D5}" srcOrd="0" destOrd="0" presId="urn:microsoft.com/office/officeart/2005/8/layout/lProcess1"/>
    <dgm:cxn modelId="{958AD92B-9881-4461-BB11-0B868EF61BDA}" srcId="{A135EF1E-6C9C-468E-B5AF-2628D99B6AAB}" destId="{EEB8EB81-C16C-4008-8C22-9CDC92E7AD49}" srcOrd="0" destOrd="0" parTransId="{9971107D-A9B1-4CB6-869C-225A3ABCEDDC}" sibTransId="{23F414EE-751A-4B1B-829B-8396317D2067}"/>
    <dgm:cxn modelId="{23EFA5C0-8764-4777-89D3-1A1724364549}" srcId="{A9D56CF6-C6AE-48EC-A2E7-DE1FA0071C51}" destId="{ED7970FB-F23F-4DC4-BD96-4A82FE07CD96}" srcOrd="1" destOrd="0" parTransId="{E700462A-86C5-4F88-9841-4088FC1E1EA0}" sibTransId="{6438AA2F-0AC7-4FDF-9FA8-B35A405FB79B}"/>
    <dgm:cxn modelId="{7E0B9079-2D1A-4557-97E0-B857C25DEF2E}" type="presOf" srcId="{13384AD8-832B-4AC7-A690-286B96704D42}" destId="{920AF018-B82A-4756-B183-0F51C20412D5}" srcOrd="0" destOrd="0" presId="urn:microsoft.com/office/officeart/2005/8/layout/lProcess1"/>
    <dgm:cxn modelId="{C664B4FB-7DDD-459A-84B0-BF352ACFD185}" srcId="{A135EF1E-6C9C-468E-B5AF-2628D99B6AAB}" destId="{FD2E881E-3437-4048-86DB-91A798BDE778}" srcOrd="1" destOrd="0" parTransId="{093068AE-D4A8-47AF-A267-573BD8377037}" sibTransId="{D2F13101-867D-4690-A0F2-80FC45BDB5A3}"/>
    <dgm:cxn modelId="{64F77CF6-D4F9-44EC-BE3F-D0B600521B20}" srcId="{ED7970FB-F23F-4DC4-BD96-4A82FE07CD96}" destId="{D6068951-E383-4DDF-B2AE-B03F7935B196}" srcOrd="0" destOrd="0" parTransId="{722F6FEA-CECA-40EB-ACC4-3762975A2127}" sibTransId="{7CFF2044-A084-4D31-A48D-19508E13A415}"/>
    <dgm:cxn modelId="{1779CBEF-A57A-4B73-A755-614E42812077}" type="presOf" srcId="{A9D56CF6-C6AE-48EC-A2E7-DE1FA0071C51}" destId="{D5D1AC1C-F64D-4A86-AB5C-A0824F770669}" srcOrd="0" destOrd="0" presId="urn:microsoft.com/office/officeart/2005/8/layout/lProcess1"/>
    <dgm:cxn modelId="{B44CFA5E-A3D6-44A4-B44B-6EB3333DD992}" type="presOf" srcId="{EEB8EB81-C16C-4008-8C22-9CDC92E7AD49}" destId="{3921A2A9-85A1-42DF-8F10-2A145AA1F6C0}" srcOrd="0" destOrd="0" presId="urn:microsoft.com/office/officeart/2005/8/layout/lProcess1"/>
    <dgm:cxn modelId="{74C0DCA8-6715-424F-88C6-29F8D0179A19}" type="presOf" srcId="{A135EF1E-6C9C-468E-B5AF-2628D99B6AAB}" destId="{B376BA04-CB95-4DB8-88C2-16E28693317B}" srcOrd="0" destOrd="0" presId="urn:microsoft.com/office/officeart/2005/8/layout/lProcess1"/>
    <dgm:cxn modelId="{91C74F4C-7088-4444-BCE0-34B816E38A8A}" type="presOf" srcId="{23F414EE-751A-4B1B-829B-8396317D2067}" destId="{49C1AEEE-2C40-40C8-B094-FD53CB46D659}" srcOrd="0" destOrd="0" presId="urn:microsoft.com/office/officeart/2005/8/layout/lProcess1"/>
    <dgm:cxn modelId="{8405695A-73F9-4904-B5EC-71FF249DBB75}" type="presOf" srcId="{FD2E881E-3437-4048-86DB-91A798BDE778}" destId="{2EA20D0D-B1C9-4986-9289-64114A38A583}" srcOrd="0" destOrd="0" presId="urn:microsoft.com/office/officeart/2005/8/layout/lProcess1"/>
    <dgm:cxn modelId="{A347EE63-BD65-426A-B570-C61B31860CEB}" type="presOf" srcId="{ED7970FB-F23F-4DC4-BD96-4A82FE07CD96}" destId="{DFDE7012-8334-4E63-8F47-0163200A6E15}" srcOrd="0" destOrd="0" presId="urn:microsoft.com/office/officeart/2005/8/layout/lProcess1"/>
    <dgm:cxn modelId="{A30F130E-5B6F-47CD-82BD-285728C621C9}" type="presOf" srcId="{722F6FEA-CECA-40EB-ACC4-3762975A2127}" destId="{1FBD222D-42A6-4F89-A165-C7BF351BE25D}" srcOrd="0" destOrd="0" presId="urn:microsoft.com/office/officeart/2005/8/layout/lProcess1"/>
    <dgm:cxn modelId="{05649CB5-A879-4D45-81B4-5796A3DCB39E}" type="presParOf" srcId="{D5D1AC1C-F64D-4A86-AB5C-A0824F770669}" destId="{661830BE-467E-4D86-9F0E-433BF06A2858}" srcOrd="0" destOrd="0" presId="urn:microsoft.com/office/officeart/2005/8/layout/lProcess1"/>
    <dgm:cxn modelId="{6BFAE736-C903-4316-BA64-9E99A4CE0392}" type="presParOf" srcId="{661830BE-467E-4D86-9F0E-433BF06A2858}" destId="{B376BA04-CB95-4DB8-88C2-16E28693317B}" srcOrd="0" destOrd="0" presId="urn:microsoft.com/office/officeart/2005/8/layout/lProcess1"/>
    <dgm:cxn modelId="{73CA5885-9325-4A8C-93F3-0BC54794D90D}" type="presParOf" srcId="{661830BE-467E-4D86-9F0E-433BF06A2858}" destId="{B481F005-873C-431F-BC51-7819BA3149D5}" srcOrd="1" destOrd="0" presId="urn:microsoft.com/office/officeart/2005/8/layout/lProcess1"/>
    <dgm:cxn modelId="{CF36F10F-D86F-4D9E-BCDD-573FE9B603BD}" type="presParOf" srcId="{661830BE-467E-4D86-9F0E-433BF06A2858}" destId="{3921A2A9-85A1-42DF-8F10-2A145AA1F6C0}" srcOrd="2" destOrd="0" presId="urn:microsoft.com/office/officeart/2005/8/layout/lProcess1"/>
    <dgm:cxn modelId="{ECE8B0AC-C98D-4CC4-88BE-3D8F2178EE2B}" type="presParOf" srcId="{661830BE-467E-4D86-9F0E-433BF06A2858}" destId="{49C1AEEE-2C40-40C8-B094-FD53CB46D659}" srcOrd="3" destOrd="0" presId="urn:microsoft.com/office/officeart/2005/8/layout/lProcess1"/>
    <dgm:cxn modelId="{DA8337BD-04FC-4281-9EBF-4462AD999E37}" type="presParOf" srcId="{661830BE-467E-4D86-9F0E-433BF06A2858}" destId="{2EA20D0D-B1C9-4986-9289-64114A38A583}" srcOrd="4" destOrd="0" presId="urn:microsoft.com/office/officeart/2005/8/layout/lProcess1"/>
    <dgm:cxn modelId="{EF0504F3-3606-40D5-8897-18850EBBB1D0}" type="presParOf" srcId="{D5D1AC1C-F64D-4A86-AB5C-A0824F770669}" destId="{0CE105C9-103B-41A4-B34F-15F8A4C78C27}" srcOrd="1" destOrd="0" presId="urn:microsoft.com/office/officeart/2005/8/layout/lProcess1"/>
    <dgm:cxn modelId="{55145575-A5EC-492A-A480-E168C1FAF590}" type="presParOf" srcId="{D5D1AC1C-F64D-4A86-AB5C-A0824F770669}" destId="{9E125669-5461-40C9-AFE3-64DC76DF49CC}" srcOrd="2" destOrd="0" presId="urn:microsoft.com/office/officeart/2005/8/layout/lProcess1"/>
    <dgm:cxn modelId="{63E39DE8-483E-439F-9476-A0B99A484343}" type="presParOf" srcId="{9E125669-5461-40C9-AFE3-64DC76DF49CC}" destId="{DFDE7012-8334-4E63-8F47-0163200A6E15}" srcOrd="0" destOrd="0" presId="urn:microsoft.com/office/officeart/2005/8/layout/lProcess1"/>
    <dgm:cxn modelId="{FC865528-4849-4CDC-8580-6A4A8E278ABD}" type="presParOf" srcId="{9E125669-5461-40C9-AFE3-64DC76DF49CC}" destId="{1FBD222D-42A6-4F89-A165-C7BF351BE25D}" srcOrd="1" destOrd="0" presId="urn:microsoft.com/office/officeart/2005/8/layout/lProcess1"/>
    <dgm:cxn modelId="{D4A0A8E1-A734-4E20-A888-6F3673A7CC58}" type="presParOf" srcId="{9E125669-5461-40C9-AFE3-64DC76DF49CC}" destId="{3F613B9F-7227-400D-8BD0-7F8BCEDC6B88}" srcOrd="2" destOrd="0" presId="urn:microsoft.com/office/officeart/2005/8/layout/lProcess1"/>
    <dgm:cxn modelId="{D4A0D3AD-7C42-48CF-82D9-6F889F959550}" type="presParOf" srcId="{9E125669-5461-40C9-AFE3-64DC76DF49CC}" destId="{CA2AB205-EA95-41F1-B729-E5156929CC27}" srcOrd="3" destOrd="0" presId="urn:microsoft.com/office/officeart/2005/8/layout/lProcess1"/>
    <dgm:cxn modelId="{22C0D9B3-5CDA-4874-8DD5-AA61ED1E411A}" type="presParOf" srcId="{9E125669-5461-40C9-AFE3-64DC76DF49CC}" destId="{920AF018-B82A-4756-B183-0F51C20412D5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95AB62A-955D-4E27-AA3A-D6CC6643D911}" type="doc">
      <dgm:prSet loTypeId="urn:microsoft.com/office/officeart/2005/8/layout/default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s-EC"/>
        </a:p>
      </dgm:t>
    </dgm:pt>
    <dgm:pt modelId="{9B08CFB1-4A38-44B2-8260-4CE5E985F943}">
      <dgm:prSet phldrT="[Texto]" custT="1"/>
      <dgm:spPr/>
      <dgm:t>
        <a:bodyPr/>
        <a:lstStyle/>
        <a:p>
          <a:r>
            <a:rPr lang="es-ES" sz="2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Ministerio de Telecomunicaciones y de la Sociedad de la Información (MINTEL)</a:t>
          </a:r>
          <a:endParaRPr lang="es-EC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6CB5EC-107A-4368-AF25-71911FACE768}" type="parTrans" cxnId="{AD3D2323-D0E1-479E-999C-A205280B6C28}">
      <dgm:prSet/>
      <dgm:spPr/>
      <dgm:t>
        <a:bodyPr/>
        <a:lstStyle/>
        <a:p>
          <a:endParaRPr lang="es-EC"/>
        </a:p>
      </dgm:t>
    </dgm:pt>
    <dgm:pt modelId="{0CFAF64F-F684-43FB-B0EE-3A908CA0D74F}" type="sibTrans" cxnId="{AD3D2323-D0E1-479E-999C-A205280B6C28}">
      <dgm:prSet/>
      <dgm:spPr/>
      <dgm:t>
        <a:bodyPr/>
        <a:lstStyle/>
        <a:p>
          <a:endParaRPr lang="es-EC"/>
        </a:p>
      </dgm:t>
    </dgm:pt>
    <dgm:pt modelId="{0D273FBF-62B3-49A9-A2EE-1E3080E8899B}">
      <dgm:prSet phldrT="[Texto]" custT="1"/>
      <dgm:spPr/>
      <dgm:t>
        <a:bodyPr/>
        <a:lstStyle/>
        <a:p>
          <a:r>
            <a:rPr lang="es-ES" sz="2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Agencia de Regulación y Control Postal (ARCPostal)</a:t>
          </a:r>
          <a:endParaRPr lang="es-EC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CE6D4C-DEB0-4229-9C0C-50078456FB31}" type="parTrans" cxnId="{577F0DEB-C9A1-4A35-8C5E-5460623ECF42}">
      <dgm:prSet/>
      <dgm:spPr/>
      <dgm:t>
        <a:bodyPr/>
        <a:lstStyle/>
        <a:p>
          <a:endParaRPr lang="es-EC"/>
        </a:p>
      </dgm:t>
    </dgm:pt>
    <dgm:pt modelId="{1E76875B-B6DF-40C8-AB6E-2959E14D720F}" type="sibTrans" cxnId="{577F0DEB-C9A1-4A35-8C5E-5460623ECF42}">
      <dgm:prSet/>
      <dgm:spPr/>
      <dgm:t>
        <a:bodyPr/>
        <a:lstStyle/>
        <a:p>
          <a:endParaRPr lang="es-EC"/>
        </a:p>
      </dgm:t>
    </dgm:pt>
    <dgm:pt modelId="{193D12F5-6825-4E2E-876C-F5B3812D2574}">
      <dgm:prSet phldrT="[Texto]" custT="1"/>
      <dgm:spPr/>
      <dgm:t>
        <a:bodyPr/>
        <a:lstStyle/>
        <a:p>
          <a:r>
            <a:rPr lang="es-ES" sz="2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Asociación Ecuatoriana de Empresas De Mensajería Expresa y Courier </a:t>
          </a:r>
          <a:r>
            <a:rPr lang="es-ES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(ASEMEC)</a:t>
          </a:r>
          <a:endParaRPr lang="es-EC" sz="18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B3DCA2-CAAC-48BC-8415-4FC072DE473A}" type="parTrans" cxnId="{60295C78-D47B-410D-ADA4-70183531D591}">
      <dgm:prSet/>
      <dgm:spPr/>
      <dgm:t>
        <a:bodyPr/>
        <a:lstStyle/>
        <a:p>
          <a:endParaRPr lang="es-EC"/>
        </a:p>
      </dgm:t>
    </dgm:pt>
    <dgm:pt modelId="{9DADEE2C-A916-4D5D-8CC0-4E67B2FAFA54}" type="sibTrans" cxnId="{60295C78-D47B-410D-ADA4-70183531D591}">
      <dgm:prSet/>
      <dgm:spPr/>
      <dgm:t>
        <a:bodyPr/>
        <a:lstStyle/>
        <a:p>
          <a:endParaRPr lang="es-EC"/>
        </a:p>
      </dgm:t>
    </dgm:pt>
    <dgm:pt modelId="{310013C6-75CE-4205-93D6-B65882880F35}" type="pres">
      <dgm:prSet presAssocID="{D95AB62A-955D-4E27-AA3A-D6CC6643D9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79EB042-DEBF-4A2E-9FE5-F9B068716602}" type="pres">
      <dgm:prSet presAssocID="{9B08CFB1-4A38-44B2-8260-4CE5E985F94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BA8680-D4E2-4790-942F-D657DFDE84FC}" type="pres">
      <dgm:prSet presAssocID="{0CFAF64F-F684-43FB-B0EE-3A908CA0D74F}" presName="sibTrans" presStyleCnt="0"/>
      <dgm:spPr/>
    </dgm:pt>
    <dgm:pt modelId="{36A7BF16-0E22-470C-B15A-12386CD34666}" type="pres">
      <dgm:prSet presAssocID="{0D273FBF-62B3-49A9-A2EE-1E3080E8899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60C0E4-7286-4B42-94AA-DF04E87D8FC2}" type="pres">
      <dgm:prSet presAssocID="{1E76875B-B6DF-40C8-AB6E-2959E14D720F}" presName="sibTrans" presStyleCnt="0"/>
      <dgm:spPr/>
    </dgm:pt>
    <dgm:pt modelId="{5BDEFDC1-5C05-430B-B7E9-36EC3CF86C10}" type="pres">
      <dgm:prSet presAssocID="{193D12F5-6825-4E2E-876C-F5B3812D257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D3D2323-D0E1-479E-999C-A205280B6C28}" srcId="{D95AB62A-955D-4E27-AA3A-D6CC6643D911}" destId="{9B08CFB1-4A38-44B2-8260-4CE5E985F943}" srcOrd="0" destOrd="0" parTransId="{6E6CB5EC-107A-4368-AF25-71911FACE768}" sibTransId="{0CFAF64F-F684-43FB-B0EE-3A908CA0D74F}"/>
    <dgm:cxn modelId="{E2716B9C-8F03-44B4-9723-FA36719E3836}" type="presOf" srcId="{0D273FBF-62B3-49A9-A2EE-1E3080E8899B}" destId="{36A7BF16-0E22-470C-B15A-12386CD34666}" srcOrd="0" destOrd="0" presId="urn:microsoft.com/office/officeart/2005/8/layout/default"/>
    <dgm:cxn modelId="{1A35CC18-7E09-44E3-9FC3-7082ACF372F0}" type="presOf" srcId="{9B08CFB1-4A38-44B2-8260-4CE5E985F943}" destId="{779EB042-DEBF-4A2E-9FE5-F9B068716602}" srcOrd="0" destOrd="0" presId="urn:microsoft.com/office/officeart/2005/8/layout/default"/>
    <dgm:cxn modelId="{577F0DEB-C9A1-4A35-8C5E-5460623ECF42}" srcId="{D95AB62A-955D-4E27-AA3A-D6CC6643D911}" destId="{0D273FBF-62B3-49A9-A2EE-1E3080E8899B}" srcOrd="1" destOrd="0" parTransId="{96CE6D4C-DEB0-4229-9C0C-50078456FB31}" sibTransId="{1E76875B-B6DF-40C8-AB6E-2959E14D720F}"/>
    <dgm:cxn modelId="{4389D77D-247F-4856-9B42-6055AC730C3D}" type="presOf" srcId="{193D12F5-6825-4E2E-876C-F5B3812D2574}" destId="{5BDEFDC1-5C05-430B-B7E9-36EC3CF86C10}" srcOrd="0" destOrd="0" presId="urn:microsoft.com/office/officeart/2005/8/layout/default"/>
    <dgm:cxn modelId="{72543965-5D42-4BC9-B264-BD717F803FD4}" type="presOf" srcId="{D95AB62A-955D-4E27-AA3A-D6CC6643D911}" destId="{310013C6-75CE-4205-93D6-B65882880F35}" srcOrd="0" destOrd="0" presId="urn:microsoft.com/office/officeart/2005/8/layout/default"/>
    <dgm:cxn modelId="{60295C78-D47B-410D-ADA4-70183531D591}" srcId="{D95AB62A-955D-4E27-AA3A-D6CC6643D911}" destId="{193D12F5-6825-4E2E-876C-F5B3812D2574}" srcOrd="2" destOrd="0" parTransId="{CAB3DCA2-CAAC-48BC-8415-4FC072DE473A}" sibTransId="{9DADEE2C-A916-4D5D-8CC0-4E67B2FAFA54}"/>
    <dgm:cxn modelId="{1C424F08-9B2F-450C-B6A9-2C3E83F3576D}" type="presParOf" srcId="{310013C6-75CE-4205-93D6-B65882880F35}" destId="{779EB042-DEBF-4A2E-9FE5-F9B068716602}" srcOrd="0" destOrd="0" presId="urn:microsoft.com/office/officeart/2005/8/layout/default"/>
    <dgm:cxn modelId="{61DB2E44-7FB9-4A4C-BF31-1E7DC22654D5}" type="presParOf" srcId="{310013C6-75CE-4205-93D6-B65882880F35}" destId="{D4BA8680-D4E2-4790-942F-D657DFDE84FC}" srcOrd="1" destOrd="0" presId="urn:microsoft.com/office/officeart/2005/8/layout/default"/>
    <dgm:cxn modelId="{742F7C5E-CC31-4561-9E6D-559A3935713C}" type="presParOf" srcId="{310013C6-75CE-4205-93D6-B65882880F35}" destId="{36A7BF16-0E22-470C-B15A-12386CD34666}" srcOrd="2" destOrd="0" presId="urn:microsoft.com/office/officeart/2005/8/layout/default"/>
    <dgm:cxn modelId="{952EE48F-E921-41C0-90A6-CBA76E4557AB}" type="presParOf" srcId="{310013C6-75CE-4205-93D6-B65882880F35}" destId="{7360C0E4-7286-4B42-94AA-DF04E87D8FC2}" srcOrd="3" destOrd="0" presId="urn:microsoft.com/office/officeart/2005/8/layout/default"/>
    <dgm:cxn modelId="{1F0C76D8-479C-469D-80CE-E98FB6E793C8}" type="presParOf" srcId="{310013C6-75CE-4205-93D6-B65882880F35}" destId="{5BDEFDC1-5C05-430B-B7E9-36EC3CF86C1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FE934BE-2AB2-4C08-9CD5-F33F32DCBE6E}" type="doc">
      <dgm:prSet loTypeId="urn:microsoft.com/office/officeart/2005/8/layout/chevron1" loCatId="process" qsTypeId="urn:microsoft.com/office/officeart/2005/8/quickstyle/simple3" qsCatId="simple" csTypeId="urn:microsoft.com/office/officeart/2005/8/colors/colorful4" csCatId="colorful" phldr="1"/>
      <dgm:spPr/>
    </dgm:pt>
    <dgm:pt modelId="{7854DA43-CF09-4EFD-AF79-DAD1FC1C3C5B}">
      <dgm:prSet phldrT="[Texto]" custT="1"/>
      <dgm:spPr/>
      <dgm:t>
        <a:bodyPr/>
        <a:lstStyle/>
        <a:p>
          <a:r>
            <a:rPr lang="es-EC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50 operadores autorizados (61%)</a:t>
          </a:r>
        </a:p>
      </dgm:t>
    </dgm:pt>
    <dgm:pt modelId="{F81CD32D-C802-4E5B-A381-CB1C45970609}" type="parTrans" cxnId="{9DFBA4C4-C0E9-4418-9E77-5173701BF4C7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5DD215-FD4A-429E-8BB8-6437747FB13D}" type="sibTrans" cxnId="{9DFBA4C4-C0E9-4418-9E77-5173701BF4C7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9567D0-B426-44E7-AC8E-BBEF1F5221F0}">
      <dgm:prSet phldrT="[Texto]" custT="1"/>
      <dgm:spPr/>
      <dgm:t>
        <a:bodyPr/>
        <a:lstStyle/>
        <a:p>
          <a:r>
            <a:rPr lang="es-EC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Red postal de China y Estados Unidos </a:t>
          </a:r>
        </a:p>
      </dgm:t>
    </dgm:pt>
    <dgm:pt modelId="{C4CBB4B2-A599-4DC7-88A3-982443D1A514}" type="parTrans" cxnId="{0410C9AF-D4D1-4CFE-B71F-5CA955B42233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50A816-ECBC-4663-A066-C62595782B1A}" type="sibTrans" cxnId="{0410C9AF-D4D1-4CFE-B71F-5CA955B42233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F3640F-8FC8-4567-A4CB-09E71933FB05}">
      <dgm:prSet phldrT="[Texto]" custT="1"/>
      <dgm:spPr/>
      <dgm:t>
        <a:bodyPr/>
        <a:lstStyle/>
        <a:p>
          <a:r>
            <a:rPr lang="es-EC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Quito 90% </a:t>
          </a:r>
        </a:p>
        <a:p>
          <a:r>
            <a:rPr lang="es-EC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Guayaquil 10%</a:t>
          </a:r>
        </a:p>
      </dgm:t>
    </dgm:pt>
    <dgm:pt modelId="{768C450B-5090-4A94-8FE7-C48FECDAC2E1}" type="parTrans" cxnId="{8D1AE1EC-2BE8-47F0-AA79-E102CBCF41B8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CCC7C9-B8A3-40E3-A9FB-C1944080E994}" type="sibTrans" cxnId="{8D1AE1EC-2BE8-47F0-AA79-E102CBCF41B8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BBB177-A276-4965-88F2-8A42AFF69A4A}">
      <dgm:prSet phldrT="[Texto]" custT="1"/>
      <dgm:spPr/>
      <dgm:t>
        <a:bodyPr/>
        <a:lstStyle/>
        <a:p>
          <a:r>
            <a:rPr lang="es-EC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Tráfico Postal facturó 150,2 mil. USD, aumento del 7%</a:t>
          </a:r>
        </a:p>
      </dgm:t>
    </dgm:pt>
    <dgm:pt modelId="{E2940232-08FF-4274-852A-0EC3126D963C}" type="parTrans" cxnId="{75B152D0-E1BB-48EE-BB68-AF95F664E044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ABFBFC-D9B3-4806-B1C5-DC6D3606A8CF}" type="sibTrans" cxnId="{75B152D0-E1BB-48EE-BB68-AF95F664E044}">
      <dgm:prSet/>
      <dgm:spPr/>
      <dgm:t>
        <a:bodyPr/>
        <a:lstStyle/>
        <a:p>
          <a:endParaRPr lang="es-EC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FA9E11-569A-49CB-A3BF-ED5CF14A06C4}" type="pres">
      <dgm:prSet presAssocID="{6FE934BE-2AB2-4C08-9CD5-F33F32DCBE6E}" presName="Name0" presStyleCnt="0">
        <dgm:presLayoutVars>
          <dgm:dir/>
          <dgm:animLvl val="lvl"/>
          <dgm:resizeHandles val="exact"/>
        </dgm:presLayoutVars>
      </dgm:prSet>
      <dgm:spPr/>
    </dgm:pt>
    <dgm:pt modelId="{DE325008-D0C5-4D33-B223-54E85EC3AFB3}" type="pres">
      <dgm:prSet presAssocID="{7854DA43-CF09-4EFD-AF79-DAD1FC1C3C5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0A7E1D-0CFA-4355-94DD-29D2C06E3142}" type="pres">
      <dgm:prSet presAssocID="{6D5DD215-FD4A-429E-8BB8-6437747FB13D}" presName="parTxOnlySpace" presStyleCnt="0"/>
      <dgm:spPr/>
    </dgm:pt>
    <dgm:pt modelId="{9315BFDB-A0C2-4662-B0A5-D4EF43F177EA}" type="pres">
      <dgm:prSet presAssocID="{A09567D0-B426-44E7-AC8E-BBEF1F5221F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C62FD4-3E63-4265-9571-D2D4CD03AAAF}" type="pres">
      <dgm:prSet presAssocID="{4C50A816-ECBC-4663-A066-C62595782B1A}" presName="parTxOnlySpace" presStyleCnt="0"/>
      <dgm:spPr/>
    </dgm:pt>
    <dgm:pt modelId="{663A6E1D-305E-4F6B-A8EC-4B12B21AD2C8}" type="pres">
      <dgm:prSet presAssocID="{ECF3640F-8FC8-4567-A4CB-09E71933FB05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79553E-4769-46A0-B663-3747AF5B4A53}" type="pres">
      <dgm:prSet presAssocID="{21CCC7C9-B8A3-40E3-A9FB-C1944080E994}" presName="parTxOnlySpace" presStyleCnt="0"/>
      <dgm:spPr/>
    </dgm:pt>
    <dgm:pt modelId="{14B0B338-B88B-4210-B8F3-0BD385460DEC}" type="pres">
      <dgm:prSet presAssocID="{FBBBB177-A276-4965-88F2-8A42AFF69A4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D1AE1EC-2BE8-47F0-AA79-E102CBCF41B8}" srcId="{6FE934BE-2AB2-4C08-9CD5-F33F32DCBE6E}" destId="{ECF3640F-8FC8-4567-A4CB-09E71933FB05}" srcOrd="2" destOrd="0" parTransId="{768C450B-5090-4A94-8FE7-C48FECDAC2E1}" sibTransId="{21CCC7C9-B8A3-40E3-A9FB-C1944080E994}"/>
    <dgm:cxn modelId="{9DFBA4C4-C0E9-4418-9E77-5173701BF4C7}" srcId="{6FE934BE-2AB2-4C08-9CD5-F33F32DCBE6E}" destId="{7854DA43-CF09-4EFD-AF79-DAD1FC1C3C5B}" srcOrd="0" destOrd="0" parTransId="{F81CD32D-C802-4E5B-A381-CB1C45970609}" sibTransId="{6D5DD215-FD4A-429E-8BB8-6437747FB13D}"/>
    <dgm:cxn modelId="{75B152D0-E1BB-48EE-BB68-AF95F664E044}" srcId="{6FE934BE-2AB2-4C08-9CD5-F33F32DCBE6E}" destId="{FBBBB177-A276-4965-88F2-8A42AFF69A4A}" srcOrd="3" destOrd="0" parTransId="{E2940232-08FF-4274-852A-0EC3126D963C}" sibTransId="{C2ABFBFC-D9B3-4806-B1C5-DC6D3606A8CF}"/>
    <dgm:cxn modelId="{1B6B0734-51A9-4190-B6B8-D1178A72A09D}" type="presOf" srcId="{7854DA43-CF09-4EFD-AF79-DAD1FC1C3C5B}" destId="{DE325008-D0C5-4D33-B223-54E85EC3AFB3}" srcOrd="0" destOrd="0" presId="urn:microsoft.com/office/officeart/2005/8/layout/chevron1"/>
    <dgm:cxn modelId="{CA2C1828-FADD-4BEB-ADED-9883ED3A58B9}" type="presOf" srcId="{A09567D0-B426-44E7-AC8E-BBEF1F5221F0}" destId="{9315BFDB-A0C2-4662-B0A5-D4EF43F177EA}" srcOrd="0" destOrd="0" presId="urn:microsoft.com/office/officeart/2005/8/layout/chevron1"/>
    <dgm:cxn modelId="{09861E02-5FB9-44EC-BB98-A5D27B14D133}" type="presOf" srcId="{ECF3640F-8FC8-4567-A4CB-09E71933FB05}" destId="{663A6E1D-305E-4F6B-A8EC-4B12B21AD2C8}" srcOrd="0" destOrd="0" presId="urn:microsoft.com/office/officeart/2005/8/layout/chevron1"/>
    <dgm:cxn modelId="{74EB98F1-7BA0-4D23-9B9D-00571509223F}" type="presOf" srcId="{6FE934BE-2AB2-4C08-9CD5-F33F32DCBE6E}" destId="{09FA9E11-569A-49CB-A3BF-ED5CF14A06C4}" srcOrd="0" destOrd="0" presId="urn:microsoft.com/office/officeart/2005/8/layout/chevron1"/>
    <dgm:cxn modelId="{FB022F03-533D-442A-8B81-275CA3869546}" type="presOf" srcId="{FBBBB177-A276-4965-88F2-8A42AFF69A4A}" destId="{14B0B338-B88B-4210-B8F3-0BD385460DEC}" srcOrd="0" destOrd="0" presId="urn:microsoft.com/office/officeart/2005/8/layout/chevron1"/>
    <dgm:cxn modelId="{0410C9AF-D4D1-4CFE-B71F-5CA955B42233}" srcId="{6FE934BE-2AB2-4C08-9CD5-F33F32DCBE6E}" destId="{A09567D0-B426-44E7-AC8E-BBEF1F5221F0}" srcOrd="1" destOrd="0" parTransId="{C4CBB4B2-A599-4DC7-88A3-982443D1A514}" sibTransId="{4C50A816-ECBC-4663-A066-C62595782B1A}"/>
    <dgm:cxn modelId="{5F96DCDF-46CD-4160-A52D-2263A7D3FF5E}" type="presParOf" srcId="{09FA9E11-569A-49CB-A3BF-ED5CF14A06C4}" destId="{DE325008-D0C5-4D33-B223-54E85EC3AFB3}" srcOrd="0" destOrd="0" presId="urn:microsoft.com/office/officeart/2005/8/layout/chevron1"/>
    <dgm:cxn modelId="{9651E26A-A361-41D1-AD4B-60654D94BA28}" type="presParOf" srcId="{09FA9E11-569A-49CB-A3BF-ED5CF14A06C4}" destId="{F00A7E1D-0CFA-4355-94DD-29D2C06E3142}" srcOrd="1" destOrd="0" presId="urn:microsoft.com/office/officeart/2005/8/layout/chevron1"/>
    <dgm:cxn modelId="{AC852A0B-C25C-472A-99A8-62FE048115B0}" type="presParOf" srcId="{09FA9E11-569A-49CB-A3BF-ED5CF14A06C4}" destId="{9315BFDB-A0C2-4662-B0A5-D4EF43F177EA}" srcOrd="2" destOrd="0" presId="urn:microsoft.com/office/officeart/2005/8/layout/chevron1"/>
    <dgm:cxn modelId="{AC522E73-79D2-4466-86EC-4E89334EA21F}" type="presParOf" srcId="{09FA9E11-569A-49CB-A3BF-ED5CF14A06C4}" destId="{3CC62FD4-3E63-4265-9571-D2D4CD03AAAF}" srcOrd="3" destOrd="0" presId="urn:microsoft.com/office/officeart/2005/8/layout/chevron1"/>
    <dgm:cxn modelId="{1F28E2D2-D1FA-48EC-BAEF-953AABBC2E80}" type="presParOf" srcId="{09FA9E11-569A-49CB-A3BF-ED5CF14A06C4}" destId="{663A6E1D-305E-4F6B-A8EC-4B12B21AD2C8}" srcOrd="4" destOrd="0" presId="urn:microsoft.com/office/officeart/2005/8/layout/chevron1"/>
    <dgm:cxn modelId="{5FD8DE2D-FA66-4063-BEF1-105449FD5C2B}" type="presParOf" srcId="{09FA9E11-569A-49CB-A3BF-ED5CF14A06C4}" destId="{F079553E-4769-46A0-B663-3747AF5B4A53}" srcOrd="5" destOrd="0" presId="urn:microsoft.com/office/officeart/2005/8/layout/chevron1"/>
    <dgm:cxn modelId="{29784BC4-1ECD-4634-9F3F-57ECF90B3E07}" type="presParOf" srcId="{09FA9E11-569A-49CB-A3BF-ED5CF14A06C4}" destId="{14B0B338-B88B-4210-B8F3-0BD385460DE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95AB62A-955D-4E27-AA3A-D6CC6643D911}" type="doc">
      <dgm:prSet loTypeId="urn:microsoft.com/office/officeart/2005/8/layout/default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s-EC"/>
        </a:p>
      </dgm:t>
    </dgm:pt>
    <dgm:pt modelId="{9B08CFB1-4A38-44B2-8260-4CE5E985F943}">
      <dgm:prSet phldrT="[Texto]" custT="1"/>
      <dgm:spPr/>
      <dgm:t>
        <a:bodyPr/>
        <a:lstStyle/>
        <a:p>
          <a:r>
            <a:rPr lang="es-EC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Correos del </a:t>
          </a:r>
          <a:r>
            <a:rPr lang="es-EC" sz="20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Ecuador 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6CB5EC-107A-4368-AF25-71911FACE768}" type="parTrans" cxnId="{AD3D2323-D0E1-479E-999C-A205280B6C28}">
      <dgm:prSet/>
      <dgm:spPr/>
      <dgm:t>
        <a:bodyPr/>
        <a:lstStyle/>
        <a:p>
          <a:endParaRPr lang="es-EC"/>
        </a:p>
      </dgm:t>
    </dgm:pt>
    <dgm:pt modelId="{0CFAF64F-F684-43FB-B0EE-3A908CA0D74F}" type="sibTrans" cxnId="{AD3D2323-D0E1-479E-999C-A205280B6C28}">
      <dgm:prSet/>
      <dgm:spPr/>
      <dgm:t>
        <a:bodyPr/>
        <a:lstStyle/>
        <a:p>
          <a:endParaRPr lang="es-EC"/>
        </a:p>
      </dgm:t>
    </dgm:pt>
    <dgm:pt modelId="{0D273FBF-62B3-49A9-A2EE-1E3080E8899B}">
      <dgm:prSet phldrT="[Texto]" custT="1"/>
      <dgm:spPr/>
      <dgm:t>
        <a:bodyPr/>
        <a:lstStyle/>
        <a:p>
          <a:r>
            <a:rPr lang="es-EC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Migrantes</a:t>
          </a:r>
        </a:p>
        <a:p>
          <a:r>
            <a:rPr lang="es-ES" sz="2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Tasa por servicios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CE6D4C-DEB0-4229-9C0C-50078456FB31}" type="parTrans" cxnId="{577F0DEB-C9A1-4A35-8C5E-5460623ECF42}">
      <dgm:prSet/>
      <dgm:spPr/>
      <dgm:t>
        <a:bodyPr/>
        <a:lstStyle/>
        <a:p>
          <a:endParaRPr lang="es-EC"/>
        </a:p>
      </dgm:t>
    </dgm:pt>
    <dgm:pt modelId="{1E76875B-B6DF-40C8-AB6E-2959E14D720F}" type="sibTrans" cxnId="{577F0DEB-C9A1-4A35-8C5E-5460623ECF42}">
      <dgm:prSet/>
      <dgm:spPr/>
      <dgm:t>
        <a:bodyPr/>
        <a:lstStyle/>
        <a:p>
          <a:endParaRPr lang="es-EC"/>
        </a:p>
      </dgm:t>
    </dgm:pt>
    <dgm:pt modelId="{193D12F5-6825-4E2E-876C-F5B3812D2574}">
      <dgm:prSet phldrT="[Texto]" custT="1"/>
      <dgm:spPr/>
      <dgm:t>
        <a:bodyPr/>
        <a:lstStyle/>
        <a:p>
          <a:r>
            <a:rPr lang="es-ES" sz="2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Avísalo </a:t>
          </a:r>
        </a:p>
        <a:p>
          <a:r>
            <a:rPr lang="es-ES" sz="2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Club Correos</a:t>
          </a:r>
        </a:p>
      </dgm:t>
    </dgm:pt>
    <dgm:pt modelId="{CAB3DCA2-CAAC-48BC-8415-4FC072DE473A}" type="parTrans" cxnId="{60295C78-D47B-410D-ADA4-70183531D591}">
      <dgm:prSet/>
      <dgm:spPr/>
      <dgm:t>
        <a:bodyPr/>
        <a:lstStyle/>
        <a:p>
          <a:endParaRPr lang="es-EC"/>
        </a:p>
      </dgm:t>
    </dgm:pt>
    <dgm:pt modelId="{9DADEE2C-A916-4D5D-8CC0-4E67B2FAFA54}" type="sibTrans" cxnId="{60295C78-D47B-410D-ADA4-70183531D591}">
      <dgm:prSet/>
      <dgm:spPr/>
      <dgm:t>
        <a:bodyPr/>
        <a:lstStyle/>
        <a:p>
          <a:endParaRPr lang="es-EC"/>
        </a:p>
      </dgm:t>
    </dgm:pt>
    <dgm:pt modelId="{310013C6-75CE-4205-93D6-B65882880F35}" type="pres">
      <dgm:prSet presAssocID="{D95AB62A-955D-4E27-AA3A-D6CC6643D9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79EB042-DEBF-4A2E-9FE5-F9B068716602}" type="pres">
      <dgm:prSet presAssocID="{9B08CFB1-4A38-44B2-8260-4CE5E985F94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BA8680-D4E2-4790-942F-D657DFDE84FC}" type="pres">
      <dgm:prSet presAssocID="{0CFAF64F-F684-43FB-B0EE-3A908CA0D74F}" presName="sibTrans" presStyleCnt="0"/>
      <dgm:spPr/>
    </dgm:pt>
    <dgm:pt modelId="{36A7BF16-0E22-470C-B15A-12386CD34666}" type="pres">
      <dgm:prSet presAssocID="{0D273FBF-62B3-49A9-A2EE-1E3080E8899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60C0E4-7286-4B42-94AA-DF04E87D8FC2}" type="pres">
      <dgm:prSet presAssocID="{1E76875B-B6DF-40C8-AB6E-2959E14D720F}" presName="sibTrans" presStyleCnt="0"/>
      <dgm:spPr/>
    </dgm:pt>
    <dgm:pt modelId="{5BDEFDC1-5C05-430B-B7E9-36EC3CF86C10}" type="pres">
      <dgm:prSet presAssocID="{193D12F5-6825-4E2E-876C-F5B3812D257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D3D2323-D0E1-479E-999C-A205280B6C28}" srcId="{D95AB62A-955D-4E27-AA3A-D6CC6643D911}" destId="{9B08CFB1-4A38-44B2-8260-4CE5E985F943}" srcOrd="0" destOrd="0" parTransId="{6E6CB5EC-107A-4368-AF25-71911FACE768}" sibTransId="{0CFAF64F-F684-43FB-B0EE-3A908CA0D74F}"/>
    <dgm:cxn modelId="{577F0DEB-C9A1-4A35-8C5E-5460623ECF42}" srcId="{D95AB62A-955D-4E27-AA3A-D6CC6643D911}" destId="{0D273FBF-62B3-49A9-A2EE-1E3080E8899B}" srcOrd="1" destOrd="0" parTransId="{96CE6D4C-DEB0-4229-9C0C-50078456FB31}" sibTransId="{1E76875B-B6DF-40C8-AB6E-2959E14D720F}"/>
    <dgm:cxn modelId="{A4147372-7E02-4A50-A623-FDEC638A63EB}" type="presOf" srcId="{9B08CFB1-4A38-44B2-8260-4CE5E985F943}" destId="{779EB042-DEBF-4A2E-9FE5-F9B068716602}" srcOrd="0" destOrd="0" presId="urn:microsoft.com/office/officeart/2005/8/layout/default"/>
    <dgm:cxn modelId="{217DB10F-A5BB-4118-A4E3-25C433423B99}" type="presOf" srcId="{D95AB62A-955D-4E27-AA3A-D6CC6643D911}" destId="{310013C6-75CE-4205-93D6-B65882880F35}" srcOrd="0" destOrd="0" presId="urn:microsoft.com/office/officeart/2005/8/layout/default"/>
    <dgm:cxn modelId="{9D4B174E-6665-42A8-8EC3-9004D3313C26}" type="presOf" srcId="{0D273FBF-62B3-49A9-A2EE-1E3080E8899B}" destId="{36A7BF16-0E22-470C-B15A-12386CD34666}" srcOrd="0" destOrd="0" presId="urn:microsoft.com/office/officeart/2005/8/layout/default"/>
    <dgm:cxn modelId="{60295C78-D47B-410D-ADA4-70183531D591}" srcId="{D95AB62A-955D-4E27-AA3A-D6CC6643D911}" destId="{193D12F5-6825-4E2E-876C-F5B3812D2574}" srcOrd="2" destOrd="0" parTransId="{CAB3DCA2-CAAC-48BC-8415-4FC072DE473A}" sibTransId="{9DADEE2C-A916-4D5D-8CC0-4E67B2FAFA54}"/>
    <dgm:cxn modelId="{A7986334-0B09-40B6-9F2F-0B27EDD61AAD}" type="presOf" srcId="{193D12F5-6825-4E2E-876C-F5B3812D2574}" destId="{5BDEFDC1-5C05-430B-B7E9-36EC3CF86C10}" srcOrd="0" destOrd="0" presId="urn:microsoft.com/office/officeart/2005/8/layout/default"/>
    <dgm:cxn modelId="{AD7DBBBB-CC8C-46A0-8421-58573C1B5FB6}" type="presParOf" srcId="{310013C6-75CE-4205-93D6-B65882880F35}" destId="{779EB042-DEBF-4A2E-9FE5-F9B068716602}" srcOrd="0" destOrd="0" presId="urn:microsoft.com/office/officeart/2005/8/layout/default"/>
    <dgm:cxn modelId="{5EFFEB5E-497E-476B-BDF2-34E34A4D9BD6}" type="presParOf" srcId="{310013C6-75CE-4205-93D6-B65882880F35}" destId="{D4BA8680-D4E2-4790-942F-D657DFDE84FC}" srcOrd="1" destOrd="0" presId="urn:microsoft.com/office/officeart/2005/8/layout/default"/>
    <dgm:cxn modelId="{3CAC1A60-4EAF-443B-8750-EB68306D5421}" type="presParOf" srcId="{310013C6-75CE-4205-93D6-B65882880F35}" destId="{36A7BF16-0E22-470C-B15A-12386CD34666}" srcOrd="2" destOrd="0" presId="urn:microsoft.com/office/officeart/2005/8/layout/default"/>
    <dgm:cxn modelId="{70ABBA36-8448-4949-9BBF-D618D0F9FAB1}" type="presParOf" srcId="{310013C6-75CE-4205-93D6-B65882880F35}" destId="{7360C0E4-7286-4B42-94AA-DF04E87D8FC2}" srcOrd="3" destOrd="0" presId="urn:microsoft.com/office/officeart/2005/8/layout/default"/>
    <dgm:cxn modelId="{47553767-27DA-42F6-B962-A48A20D7A3C7}" type="presParOf" srcId="{310013C6-75CE-4205-93D6-B65882880F35}" destId="{5BDEFDC1-5C05-430B-B7E9-36EC3CF86C1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95AB62A-955D-4E27-AA3A-D6CC6643D911}" type="doc">
      <dgm:prSet loTypeId="urn:microsoft.com/office/officeart/2005/8/layout/hierarchy3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9B08CFB1-4A38-44B2-8260-4CE5E985F943}">
      <dgm:prSet phldrT="[Texto]" custT="1"/>
      <dgm:spPr/>
      <dgm:t>
        <a:bodyPr/>
        <a:lstStyle/>
        <a:p>
          <a:r>
            <a:rPr lang="es-EC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Instalaciones cerca del aeropuerto del Ecuador </a:t>
          </a:r>
        </a:p>
      </dgm:t>
    </dgm:pt>
    <dgm:pt modelId="{6E6CB5EC-107A-4368-AF25-71911FACE768}" type="parTrans" cxnId="{AD3D2323-D0E1-479E-999C-A205280B6C28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FAF64F-F684-43FB-B0EE-3A908CA0D74F}" type="sibTrans" cxnId="{AD3D2323-D0E1-479E-999C-A205280B6C28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273FBF-62B3-49A9-A2EE-1E3080E8899B}">
      <dgm:prSet phldrT="[Texto]" custT="1"/>
      <dgm:spPr/>
      <dgm:t>
        <a:bodyPr/>
        <a:lstStyle/>
        <a:p>
          <a:r>
            <a:rPr lang="es-EC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Envío de la carga </a:t>
          </a:r>
        </a:p>
      </dgm:t>
    </dgm:pt>
    <dgm:pt modelId="{96CE6D4C-DEB0-4229-9C0C-50078456FB31}" type="parTrans" cxnId="{577F0DEB-C9A1-4A35-8C5E-5460623ECF42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76875B-B6DF-40C8-AB6E-2959E14D720F}" type="sibTrans" cxnId="{577F0DEB-C9A1-4A35-8C5E-5460623ECF42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3D12F5-6825-4E2E-876C-F5B3812D2574}">
      <dgm:prSet phldrT="[Texto]" custT="1"/>
      <dgm:spPr/>
      <dgm:t>
        <a:bodyPr/>
        <a:lstStyle/>
        <a:p>
          <a:r>
            <a:rPr lang="es-EC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Procedimiento simplificado de nacionalización y despacho</a:t>
          </a:r>
          <a:endParaRPr lang="es-EC" sz="18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B3DCA2-CAAC-48BC-8415-4FC072DE473A}" type="parTrans" cxnId="{60295C78-D47B-410D-ADA4-70183531D591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ADEE2C-A916-4D5D-8CC0-4E67B2FAFA54}" type="sibTrans" cxnId="{60295C78-D47B-410D-ADA4-70183531D591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523087-DB98-464E-8EBF-99C7A603C898}">
      <dgm:prSet phldrT="[Texto]" custT="1"/>
      <dgm:spPr/>
      <dgm:t>
        <a:bodyPr/>
        <a:lstStyle/>
        <a:p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Presentar la Declaración Aduanera Simplificada (DAS). </a:t>
          </a:r>
          <a:endParaRPr lang="es-EC" sz="18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57A250-4C8D-4E87-A0FD-1A56210EF75D}" type="parTrans" cxnId="{32C620F7-F89D-45CC-828F-659E809CD563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CBF47B-6BE1-4FCB-BEB0-A726F7ADF6F8}" type="sibTrans" cxnId="{32C620F7-F89D-45CC-828F-659E809CD563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F42C8D-E940-4FB9-8CE9-9697FADA0A4A}" type="pres">
      <dgm:prSet presAssocID="{D95AB62A-955D-4E27-AA3A-D6CC6643D91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7D9F65-C53D-4AA4-903D-9E468F1D300E}" type="pres">
      <dgm:prSet presAssocID="{9B08CFB1-4A38-44B2-8260-4CE5E985F943}" presName="root" presStyleCnt="0"/>
      <dgm:spPr/>
    </dgm:pt>
    <dgm:pt modelId="{C9F4AF32-B4E2-49C4-AE3C-E252EEA6B200}" type="pres">
      <dgm:prSet presAssocID="{9B08CFB1-4A38-44B2-8260-4CE5E985F943}" presName="rootComposite" presStyleCnt="0"/>
      <dgm:spPr/>
    </dgm:pt>
    <dgm:pt modelId="{986C73E6-966C-40D6-AC7F-B392E34FEC13}" type="pres">
      <dgm:prSet presAssocID="{9B08CFB1-4A38-44B2-8260-4CE5E985F943}" presName="rootText" presStyleLbl="node1" presStyleIdx="0" presStyleCnt="1" custScaleX="124476"/>
      <dgm:spPr/>
      <dgm:t>
        <a:bodyPr/>
        <a:lstStyle/>
        <a:p>
          <a:endParaRPr lang="es-ES"/>
        </a:p>
      </dgm:t>
    </dgm:pt>
    <dgm:pt modelId="{44E00CAA-12E3-42A8-A9FD-47ED1CDF99A9}" type="pres">
      <dgm:prSet presAssocID="{9B08CFB1-4A38-44B2-8260-4CE5E985F943}" presName="rootConnector" presStyleLbl="node1" presStyleIdx="0" presStyleCnt="1"/>
      <dgm:spPr/>
      <dgm:t>
        <a:bodyPr/>
        <a:lstStyle/>
        <a:p>
          <a:endParaRPr lang="es-ES"/>
        </a:p>
      </dgm:t>
    </dgm:pt>
    <dgm:pt modelId="{DEAC4794-25B3-4D3A-91C6-A889777C311F}" type="pres">
      <dgm:prSet presAssocID="{9B08CFB1-4A38-44B2-8260-4CE5E985F943}" presName="childShape" presStyleCnt="0"/>
      <dgm:spPr/>
    </dgm:pt>
    <dgm:pt modelId="{AE567703-A7C9-4B79-A037-0DDF27F0A44E}" type="pres">
      <dgm:prSet presAssocID="{96CE6D4C-DEB0-4229-9C0C-50078456FB31}" presName="Name13" presStyleLbl="parChTrans1D2" presStyleIdx="0" presStyleCnt="3"/>
      <dgm:spPr/>
      <dgm:t>
        <a:bodyPr/>
        <a:lstStyle/>
        <a:p>
          <a:endParaRPr lang="es-ES"/>
        </a:p>
      </dgm:t>
    </dgm:pt>
    <dgm:pt modelId="{38939E49-6AE3-4AC5-A4AC-FDAD241C21E4}" type="pres">
      <dgm:prSet presAssocID="{0D273FBF-62B3-49A9-A2EE-1E3080E8899B}" presName="childText" presStyleLbl="bgAcc1" presStyleIdx="0" presStyleCnt="3" custScaleX="1244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44F741-FC36-4B1C-8394-D8BF35B8C749}" type="pres">
      <dgm:prSet presAssocID="{CAB3DCA2-CAAC-48BC-8415-4FC072DE473A}" presName="Name13" presStyleLbl="parChTrans1D2" presStyleIdx="1" presStyleCnt="3"/>
      <dgm:spPr/>
      <dgm:t>
        <a:bodyPr/>
        <a:lstStyle/>
        <a:p>
          <a:endParaRPr lang="es-ES"/>
        </a:p>
      </dgm:t>
    </dgm:pt>
    <dgm:pt modelId="{2C9AC415-F952-40F7-80E5-6754485E154D}" type="pres">
      <dgm:prSet presAssocID="{193D12F5-6825-4E2E-876C-F5B3812D2574}" presName="childText" presStyleLbl="bgAcc1" presStyleIdx="1" presStyleCnt="3" custScaleX="1244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9DEE2A-74F1-4ECA-B177-DB244C2C2A43}" type="pres">
      <dgm:prSet presAssocID="{1557A250-4C8D-4E87-A0FD-1A56210EF75D}" presName="Name13" presStyleLbl="parChTrans1D2" presStyleIdx="2" presStyleCnt="3"/>
      <dgm:spPr/>
      <dgm:t>
        <a:bodyPr/>
        <a:lstStyle/>
        <a:p>
          <a:endParaRPr lang="es-ES"/>
        </a:p>
      </dgm:t>
    </dgm:pt>
    <dgm:pt modelId="{E9F80D20-228A-40B7-AE80-16CC647C5840}" type="pres">
      <dgm:prSet presAssocID="{3A523087-DB98-464E-8EBF-99C7A603C898}" presName="childText" presStyleLbl="bgAcc1" presStyleIdx="2" presStyleCnt="3" custScaleX="1244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A65028F-7BB7-45A2-B08E-9905228F5650}" type="presOf" srcId="{D95AB62A-955D-4E27-AA3A-D6CC6643D911}" destId="{F7F42C8D-E940-4FB9-8CE9-9697FADA0A4A}" srcOrd="0" destOrd="0" presId="urn:microsoft.com/office/officeart/2005/8/layout/hierarchy3"/>
    <dgm:cxn modelId="{32C620F7-F89D-45CC-828F-659E809CD563}" srcId="{9B08CFB1-4A38-44B2-8260-4CE5E985F943}" destId="{3A523087-DB98-464E-8EBF-99C7A603C898}" srcOrd="2" destOrd="0" parTransId="{1557A250-4C8D-4E87-A0FD-1A56210EF75D}" sibTransId="{F7CBF47B-6BE1-4FCB-BEB0-A726F7ADF6F8}"/>
    <dgm:cxn modelId="{485073F9-926B-4F65-A9E7-6C7732F1D3AE}" type="presOf" srcId="{96CE6D4C-DEB0-4229-9C0C-50078456FB31}" destId="{AE567703-A7C9-4B79-A037-0DDF27F0A44E}" srcOrd="0" destOrd="0" presId="urn:microsoft.com/office/officeart/2005/8/layout/hierarchy3"/>
    <dgm:cxn modelId="{8E166429-9EE2-48B7-8BF9-6537DF52F8D4}" type="presOf" srcId="{9B08CFB1-4A38-44B2-8260-4CE5E985F943}" destId="{44E00CAA-12E3-42A8-A9FD-47ED1CDF99A9}" srcOrd="1" destOrd="0" presId="urn:microsoft.com/office/officeart/2005/8/layout/hierarchy3"/>
    <dgm:cxn modelId="{FA1C7B6E-BD27-4300-8D53-AB729FD463B7}" type="presOf" srcId="{3A523087-DB98-464E-8EBF-99C7A603C898}" destId="{E9F80D20-228A-40B7-AE80-16CC647C5840}" srcOrd="0" destOrd="0" presId="urn:microsoft.com/office/officeart/2005/8/layout/hierarchy3"/>
    <dgm:cxn modelId="{AD3D2323-D0E1-479E-999C-A205280B6C28}" srcId="{D95AB62A-955D-4E27-AA3A-D6CC6643D911}" destId="{9B08CFB1-4A38-44B2-8260-4CE5E985F943}" srcOrd="0" destOrd="0" parTransId="{6E6CB5EC-107A-4368-AF25-71911FACE768}" sibTransId="{0CFAF64F-F684-43FB-B0EE-3A908CA0D74F}"/>
    <dgm:cxn modelId="{F60D96C6-12B7-4497-A791-DEF4252471F9}" type="presOf" srcId="{9B08CFB1-4A38-44B2-8260-4CE5E985F943}" destId="{986C73E6-966C-40D6-AC7F-B392E34FEC13}" srcOrd="0" destOrd="0" presId="urn:microsoft.com/office/officeart/2005/8/layout/hierarchy3"/>
    <dgm:cxn modelId="{0D548B54-4B82-43F4-A821-C63CD43DDCCE}" type="presOf" srcId="{193D12F5-6825-4E2E-876C-F5B3812D2574}" destId="{2C9AC415-F952-40F7-80E5-6754485E154D}" srcOrd="0" destOrd="0" presId="urn:microsoft.com/office/officeart/2005/8/layout/hierarchy3"/>
    <dgm:cxn modelId="{FEDCFE09-2809-40CF-ACD6-2F2897A9B8B0}" type="presOf" srcId="{CAB3DCA2-CAAC-48BC-8415-4FC072DE473A}" destId="{2C44F741-FC36-4B1C-8394-D8BF35B8C749}" srcOrd="0" destOrd="0" presId="urn:microsoft.com/office/officeart/2005/8/layout/hierarchy3"/>
    <dgm:cxn modelId="{24C02095-5C6A-4A7E-BF1B-EF08498961B5}" type="presOf" srcId="{0D273FBF-62B3-49A9-A2EE-1E3080E8899B}" destId="{38939E49-6AE3-4AC5-A4AC-FDAD241C21E4}" srcOrd="0" destOrd="0" presId="urn:microsoft.com/office/officeart/2005/8/layout/hierarchy3"/>
    <dgm:cxn modelId="{577F0DEB-C9A1-4A35-8C5E-5460623ECF42}" srcId="{9B08CFB1-4A38-44B2-8260-4CE5E985F943}" destId="{0D273FBF-62B3-49A9-A2EE-1E3080E8899B}" srcOrd="0" destOrd="0" parTransId="{96CE6D4C-DEB0-4229-9C0C-50078456FB31}" sibTransId="{1E76875B-B6DF-40C8-AB6E-2959E14D720F}"/>
    <dgm:cxn modelId="{8F9C66C3-2A59-448E-9F30-4E494678B671}" type="presOf" srcId="{1557A250-4C8D-4E87-A0FD-1A56210EF75D}" destId="{279DEE2A-74F1-4ECA-B177-DB244C2C2A43}" srcOrd="0" destOrd="0" presId="urn:microsoft.com/office/officeart/2005/8/layout/hierarchy3"/>
    <dgm:cxn modelId="{60295C78-D47B-410D-ADA4-70183531D591}" srcId="{9B08CFB1-4A38-44B2-8260-4CE5E985F943}" destId="{193D12F5-6825-4E2E-876C-F5B3812D2574}" srcOrd="1" destOrd="0" parTransId="{CAB3DCA2-CAAC-48BC-8415-4FC072DE473A}" sibTransId="{9DADEE2C-A916-4D5D-8CC0-4E67B2FAFA54}"/>
    <dgm:cxn modelId="{9E0B51ED-683B-4135-AE16-6A6715587816}" type="presParOf" srcId="{F7F42C8D-E940-4FB9-8CE9-9697FADA0A4A}" destId="{147D9F65-C53D-4AA4-903D-9E468F1D300E}" srcOrd="0" destOrd="0" presId="urn:microsoft.com/office/officeart/2005/8/layout/hierarchy3"/>
    <dgm:cxn modelId="{5D2A2DCB-63E9-445A-8CC8-010C5699F4FB}" type="presParOf" srcId="{147D9F65-C53D-4AA4-903D-9E468F1D300E}" destId="{C9F4AF32-B4E2-49C4-AE3C-E252EEA6B200}" srcOrd="0" destOrd="0" presId="urn:microsoft.com/office/officeart/2005/8/layout/hierarchy3"/>
    <dgm:cxn modelId="{9D0C639B-549F-4A28-980A-BE8AD9205907}" type="presParOf" srcId="{C9F4AF32-B4E2-49C4-AE3C-E252EEA6B200}" destId="{986C73E6-966C-40D6-AC7F-B392E34FEC13}" srcOrd="0" destOrd="0" presId="urn:microsoft.com/office/officeart/2005/8/layout/hierarchy3"/>
    <dgm:cxn modelId="{B8556EED-5C8F-4DE2-8869-1CE8644F2671}" type="presParOf" srcId="{C9F4AF32-B4E2-49C4-AE3C-E252EEA6B200}" destId="{44E00CAA-12E3-42A8-A9FD-47ED1CDF99A9}" srcOrd="1" destOrd="0" presId="urn:microsoft.com/office/officeart/2005/8/layout/hierarchy3"/>
    <dgm:cxn modelId="{9DEED881-FB8D-42B6-A3E6-91F849D41D12}" type="presParOf" srcId="{147D9F65-C53D-4AA4-903D-9E468F1D300E}" destId="{DEAC4794-25B3-4D3A-91C6-A889777C311F}" srcOrd="1" destOrd="0" presId="urn:microsoft.com/office/officeart/2005/8/layout/hierarchy3"/>
    <dgm:cxn modelId="{50969B07-2775-4FB1-B272-2F9E2A4E2E98}" type="presParOf" srcId="{DEAC4794-25B3-4D3A-91C6-A889777C311F}" destId="{AE567703-A7C9-4B79-A037-0DDF27F0A44E}" srcOrd="0" destOrd="0" presId="urn:microsoft.com/office/officeart/2005/8/layout/hierarchy3"/>
    <dgm:cxn modelId="{D21C38B7-4A1B-4969-9CDB-56F34913BE64}" type="presParOf" srcId="{DEAC4794-25B3-4D3A-91C6-A889777C311F}" destId="{38939E49-6AE3-4AC5-A4AC-FDAD241C21E4}" srcOrd="1" destOrd="0" presId="urn:microsoft.com/office/officeart/2005/8/layout/hierarchy3"/>
    <dgm:cxn modelId="{6926C6C9-3623-4C6B-8322-62199ADDF89E}" type="presParOf" srcId="{DEAC4794-25B3-4D3A-91C6-A889777C311F}" destId="{2C44F741-FC36-4B1C-8394-D8BF35B8C749}" srcOrd="2" destOrd="0" presId="urn:microsoft.com/office/officeart/2005/8/layout/hierarchy3"/>
    <dgm:cxn modelId="{A562B8D4-3CB4-4184-B9F3-A9BD27D4894A}" type="presParOf" srcId="{DEAC4794-25B3-4D3A-91C6-A889777C311F}" destId="{2C9AC415-F952-40F7-80E5-6754485E154D}" srcOrd="3" destOrd="0" presId="urn:microsoft.com/office/officeart/2005/8/layout/hierarchy3"/>
    <dgm:cxn modelId="{91B8B627-ACCA-4CBF-9614-675D1089FADC}" type="presParOf" srcId="{DEAC4794-25B3-4D3A-91C6-A889777C311F}" destId="{279DEE2A-74F1-4ECA-B177-DB244C2C2A43}" srcOrd="4" destOrd="0" presId="urn:microsoft.com/office/officeart/2005/8/layout/hierarchy3"/>
    <dgm:cxn modelId="{371E403E-E2AB-4ED0-A367-C9837BB6FAD0}" type="presParOf" srcId="{DEAC4794-25B3-4D3A-91C6-A889777C311F}" destId="{E9F80D20-228A-40B7-AE80-16CC647C584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CC900D-4585-4B37-85A2-AFBDE65D67CE}" type="doc">
      <dgm:prSet loTypeId="urn:microsoft.com/office/officeart/2005/8/layout/hierarchy4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7A0AEB5-8578-4360-BFC6-D0B1EE0CC98A}">
      <dgm:prSet phldrT="[Texto]" custT="1"/>
      <dgm:spPr/>
      <dgm:t>
        <a:bodyPr/>
        <a:lstStyle/>
        <a:p>
          <a:pPr algn="just"/>
          <a:r>
            <a:rPr lang="es-E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Objetivo General: </a:t>
          </a:r>
          <a:r>
            <a:rPr lang="es-E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Analizar la aplicación del régimen de tráfico postal y mensajería acelerada </a:t>
          </a:r>
          <a:r>
            <a:rPr lang="es-E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courier</a:t>
          </a:r>
          <a:r>
            <a:rPr lang="es-E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categoría B, en el comercio exterior ecuatoriano, periodo 2014 – 2018.</a:t>
          </a:r>
          <a:endParaRPr lang="en-U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E9CFED-ADDB-4383-972C-CF08EA5AD6B9}" type="parTrans" cxnId="{D91D3238-DC25-4F0A-BDBA-D5A2455BE254}">
      <dgm:prSet/>
      <dgm:spPr/>
      <dgm:t>
        <a:bodyPr/>
        <a:lstStyle/>
        <a:p>
          <a:endParaRPr lang="en-US" sz="1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D09364-B672-4330-AB1F-AA3DD1960077}" type="sibTrans" cxnId="{D91D3238-DC25-4F0A-BDBA-D5A2455BE254}">
      <dgm:prSet/>
      <dgm:spPr/>
      <dgm:t>
        <a:bodyPr/>
        <a:lstStyle/>
        <a:p>
          <a:endParaRPr lang="en-US" sz="1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18E4AF-1C88-4E25-8D70-AAB01561C473}">
      <dgm:prSet phldrT="[Texto]" custT="1"/>
      <dgm:spPr/>
      <dgm:t>
        <a:bodyPr/>
        <a:lstStyle/>
        <a:p>
          <a:pPr algn="l"/>
          <a:r>
            <a:rPr lang="es-E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Analizar la situación actual del régimen de excepción de tráfico postal y mensajería acelerada </a:t>
          </a:r>
          <a:r>
            <a:rPr lang="es-E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courier</a:t>
          </a:r>
          <a:r>
            <a:rPr lang="es-E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50FCF7-837E-4277-8D69-AF1561372BB8}" type="parTrans" cxnId="{AD6B9554-9AE2-4C62-8C58-F2424E4A40AA}">
      <dgm:prSet/>
      <dgm:spPr/>
      <dgm:t>
        <a:bodyPr/>
        <a:lstStyle/>
        <a:p>
          <a:endParaRPr lang="en-US" sz="1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58A972-2C84-4A65-B182-518011182026}" type="sibTrans" cxnId="{AD6B9554-9AE2-4C62-8C58-F2424E4A40AA}">
      <dgm:prSet/>
      <dgm:spPr/>
      <dgm:t>
        <a:bodyPr/>
        <a:lstStyle/>
        <a:p>
          <a:endParaRPr lang="en-US" sz="1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C61845-9789-405D-B8DC-85C051F7016D}">
      <dgm:prSet phldrT="[Texto]" custT="1"/>
      <dgm:spPr/>
      <dgm:t>
        <a:bodyPr/>
        <a:lstStyle/>
        <a:p>
          <a:pPr algn="l"/>
          <a:r>
            <a:rPr lang="es-E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Comparar el servicio público y el servicio privado de tráfico postal y mensajería acelerada </a:t>
          </a:r>
          <a:r>
            <a:rPr lang="es-E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courier</a:t>
          </a:r>
          <a:r>
            <a:rPr lang="es-E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categoría B. 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344E92-F342-48F8-B82B-4A9A0FE29816}" type="parTrans" cxnId="{21141C5A-59D8-44DF-8692-15AFDB2A27BA}">
      <dgm:prSet/>
      <dgm:spPr/>
      <dgm:t>
        <a:bodyPr/>
        <a:lstStyle/>
        <a:p>
          <a:endParaRPr lang="en-US" sz="1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C05E95-AD4B-4FBC-A987-4DE731A8E856}" type="sibTrans" cxnId="{21141C5A-59D8-44DF-8692-15AFDB2A27BA}">
      <dgm:prSet/>
      <dgm:spPr/>
      <dgm:t>
        <a:bodyPr/>
        <a:lstStyle/>
        <a:p>
          <a:endParaRPr lang="en-US" sz="1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261967-670B-4B55-BE0C-4D568611D725}">
      <dgm:prSet phldrT="[Texto]" custT="1"/>
      <dgm:spPr/>
      <dgm:t>
        <a:bodyPr/>
        <a:lstStyle/>
        <a:p>
          <a:pPr algn="l"/>
          <a:r>
            <a:rPr lang="es-EC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Capítulo 3: Análisis de la situación actual del régimen de tráfico postal y mensajería acelerada </a:t>
          </a:r>
          <a:r>
            <a:rPr lang="es-EC" sz="20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courier</a:t>
          </a:r>
          <a:r>
            <a:rPr lang="es-EC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382BF314-12C7-45EE-AF4F-15AA750D17A4}" type="parTrans" cxnId="{5937A179-635B-4226-9F52-B75A52070670}">
      <dgm:prSet/>
      <dgm:spPr/>
      <dgm:t>
        <a:bodyPr/>
        <a:lstStyle/>
        <a:p>
          <a:endParaRPr lang="en-US" sz="1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02206D-74BD-4E0C-A9A1-3213C32D12B0}" type="sibTrans" cxnId="{5937A179-635B-4226-9F52-B75A52070670}">
      <dgm:prSet/>
      <dgm:spPr/>
      <dgm:t>
        <a:bodyPr/>
        <a:lstStyle/>
        <a:p>
          <a:endParaRPr lang="en-US" sz="1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B357CE-5F1F-43D3-AFF8-F6207A5840CA}">
      <dgm:prSet phldrT="[Texto]" custT="1"/>
      <dgm:spPr/>
      <dgm:t>
        <a:bodyPr/>
        <a:lstStyle/>
        <a:p>
          <a:pPr algn="l"/>
          <a:r>
            <a:rPr lang="es-EC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Capítulo 4: Comparativo del servicio público y privado del régimen.</a:t>
          </a:r>
        </a:p>
      </dgm:t>
    </dgm:pt>
    <dgm:pt modelId="{C9B5275F-A979-4B11-BFC6-D611EFB94795}" type="parTrans" cxnId="{04BDE78A-8486-421D-BB99-9BA50AA0BCEE}">
      <dgm:prSet/>
      <dgm:spPr/>
      <dgm:t>
        <a:bodyPr/>
        <a:lstStyle/>
        <a:p>
          <a:endParaRPr lang="en-US" sz="1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4E2AA1-B149-4743-B093-F95C5BCA2718}" type="sibTrans" cxnId="{04BDE78A-8486-421D-BB99-9BA50AA0BCEE}">
      <dgm:prSet/>
      <dgm:spPr/>
      <dgm:t>
        <a:bodyPr/>
        <a:lstStyle/>
        <a:p>
          <a:endParaRPr lang="en-US" sz="1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2AADF3-5C8D-4AB6-9C68-DC324984E9C1}" type="pres">
      <dgm:prSet presAssocID="{C7CC900D-4585-4B37-85A2-AFBDE65D67C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A4ECC1-268D-42E2-832F-B3F1673AD4CE}" type="pres">
      <dgm:prSet presAssocID="{D7A0AEB5-8578-4360-BFC6-D0B1EE0CC98A}" presName="vertOne" presStyleCnt="0"/>
      <dgm:spPr/>
    </dgm:pt>
    <dgm:pt modelId="{F11A2D47-5434-4FDF-A854-48CCF36255F7}" type="pres">
      <dgm:prSet presAssocID="{D7A0AEB5-8578-4360-BFC6-D0B1EE0CC98A}" presName="txOne" presStyleLbl="node0" presStyleIdx="0" presStyleCnt="1" custScaleY="40336" custLinFactY="-5440" custLinFactNeighborX="-980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DD60CA-B4B9-4E0C-BE3B-832B17D53F63}" type="pres">
      <dgm:prSet presAssocID="{D7A0AEB5-8578-4360-BFC6-D0B1EE0CC98A}" presName="parTransOne" presStyleCnt="0"/>
      <dgm:spPr/>
    </dgm:pt>
    <dgm:pt modelId="{64FCBC30-40EF-4E5A-8EA2-2A360D6C045A}" type="pres">
      <dgm:prSet presAssocID="{D7A0AEB5-8578-4360-BFC6-D0B1EE0CC98A}" presName="horzOne" presStyleCnt="0"/>
      <dgm:spPr/>
    </dgm:pt>
    <dgm:pt modelId="{1F632414-7C84-4D86-8999-9755A28D80A8}" type="pres">
      <dgm:prSet presAssocID="{AA18E4AF-1C88-4E25-8D70-AAB01561C473}" presName="vertTwo" presStyleCnt="0"/>
      <dgm:spPr/>
    </dgm:pt>
    <dgm:pt modelId="{31DB10D3-12EF-40EE-9052-06A6AA51541D}" type="pres">
      <dgm:prSet presAssocID="{AA18E4AF-1C88-4E25-8D70-AAB01561C473}" presName="txTwo" presStyleLbl="node2" presStyleIdx="0" presStyleCnt="2" custScaleY="377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AFB1C1-4751-44DC-81FF-78799E04B998}" type="pres">
      <dgm:prSet presAssocID="{AA18E4AF-1C88-4E25-8D70-AAB01561C473}" presName="parTransTwo" presStyleCnt="0"/>
      <dgm:spPr/>
    </dgm:pt>
    <dgm:pt modelId="{D34EFB9F-57DD-429C-B42F-0C8742F88BA2}" type="pres">
      <dgm:prSet presAssocID="{AA18E4AF-1C88-4E25-8D70-AAB01561C473}" presName="horzTwo" presStyleCnt="0"/>
      <dgm:spPr/>
    </dgm:pt>
    <dgm:pt modelId="{1F70EA90-F279-41C2-8C72-6321D24F42CA}" type="pres">
      <dgm:prSet presAssocID="{25C61845-9789-405D-B8DC-85C051F7016D}" presName="vertThree" presStyleCnt="0"/>
      <dgm:spPr/>
    </dgm:pt>
    <dgm:pt modelId="{EBE00A98-51BA-4945-8C10-3DD07E3D2120}" type="pres">
      <dgm:prSet presAssocID="{25C61845-9789-405D-B8DC-85C051F7016D}" presName="txThree" presStyleLbl="node3" presStyleIdx="0" presStyleCnt="2" custScaleY="34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B245C1-F691-4BC9-9FA2-60125E0C897A}" type="pres">
      <dgm:prSet presAssocID="{25C61845-9789-405D-B8DC-85C051F7016D}" presName="horzThree" presStyleCnt="0"/>
      <dgm:spPr/>
    </dgm:pt>
    <dgm:pt modelId="{9D188490-2786-4FD1-96CF-E4BEAB191EB7}" type="pres">
      <dgm:prSet presAssocID="{2958A972-2C84-4A65-B182-518011182026}" presName="sibSpaceTwo" presStyleCnt="0"/>
      <dgm:spPr/>
    </dgm:pt>
    <dgm:pt modelId="{CBC0F6B0-3301-48C2-A12C-3589D4EE0887}" type="pres">
      <dgm:prSet presAssocID="{F7261967-670B-4B55-BE0C-4D568611D725}" presName="vertTwo" presStyleCnt="0"/>
      <dgm:spPr/>
    </dgm:pt>
    <dgm:pt modelId="{68D619DE-1B17-41CB-9933-8E32C567552E}" type="pres">
      <dgm:prSet presAssocID="{F7261967-670B-4B55-BE0C-4D568611D725}" presName="txTwo" presStyleLbl="node2" presStyleIdx="1" presStyleCnt="2" custScaleY="30775" custLinFactNeighborY="272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32352A-E5A5-4CBC-A4D2-B99AE5F77509}" type="pres">
      <dgm:prSet presAssocID="{F7261967-670B-4B55-BE0C-4D568611D725}" presName="parTransTwo" presStyleCnt="0"/>
      <dgm:spPr/>
    </dgm:pt>
    <dgm:pt modelId="{ACA9FACF-D6BD-4CA0-B10D-260BCFB45DB1}" type="pres">
      <dgm:prSet presAssocID="{F7261967-670B-4B55-BE0C-4D568611D725}" presName="horzTwo" presStyleCnt="0"/>
      <dgm:spPr/>
    </dgm:pt>
    <dgm:pt modelId="{A496819C-1A60-42D0-BE6C-342F1A1172AA}" type="pres">
      <dgm:prSet presAssocID="{C2B357CE-5F1F-43D3-AFF8-F6207A5840CA}" presName="vertThree" presStyleCnt="0"/>
      <dgm:spPr/>
    </dgm:pt>
    <dgm:pt modelId="{3A33AFA6-7EE5-43F8-B6A4-22A0380FB1E3}" type="pres">
      <dgm:prSet presAssocID="{C2B357CE-5F1F-43D3-AFF8-F6207A5840CA}" presName="txThree" presStyleLbl="node3" presStyleIdx="1" presStyleCnt="2" custScaleY="29070" custLinFactNeighborX="77" custLinFactNeighborY="96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737FE-2298-49CC-B785-2E8B2C5903E3}" type="pres">
      <dgm:prSet presAssocID="{C2B357CE-5F1F-43D3-AFF8-F6207A5840CA}" presName="horzThree" presStyleCnt="0"/>
      <dgm:spPr/>
    </dgm:pt>
  </dgm:ptLst>
  <dgm:cxnLst>
    <dgm:cxn modelId="{3DEA0CDE-8C8D-4EA1-BB0E-096EAB7879FB}" type="presOf" srcId="{C2B357CE-5F1F-43D3-AFF8-F6207A5840CA}" destId="{3A33AFA6-7EE5-43F8-B6A4-22A0380FB1E3}" srcOrd="0" destOrd="0" presId="urn:microsoft.com/office/officeart/2005/8/layout/hierarchy4"/>
    <dgm:cxn modelId="{AC054C35-0E61-449E-9806-F8FE7DC5A746}" type="presOf" srcId="{25C61845-9789-405D-B8DC-85C051F7016D}" destId="{EBE00A98-51BA-4945-8C10-3DD07E3D2120}" srcOrd="0" destOrd="0" presId="urn:microsoft.com/office/officeart/2005/8/layout/hierarchy4"/>
    <dgm:cxn modelId="{090B916E-6BB4-40BF-9E43-3A637BB0DB78}" type="presOf" srcId="{C7CC900D-4585-4B37-85A2-AFBDE65D67CE}" destId="{6C2AADF3-5C8D-4AB6-9C68-DC324984E9C1}" srcOrd="0" destOrd="0" presId="urn:microsoft.com/office/officeart/2005/8/layout/hierarchy4"/>
    <dgm:cxn modelId="{37037299-E8BE-4CFE-94EC-007C31BCC476}" type="presOf" srcId="{AA18E4AF-1C88-4E25-8D70-AAB01561C473}" destId="{31DB10D3-12EF-40EE-9052-06A6AA51541D}" srcOrd="0" destOrd="0" presId="urn:microsoft.com/office/officeart/2005/8/layout/hierarchy4"/>
    <dgm:cxn modelId="{D91D3238-DC25-4F0A-BDBA-D5A2455BE254}" srcId="{C7CC900D-4585-4B37-85A2-AFBDE65D67CE}" destId="{D7A0AEB5-8578-4360-BFC6-D0B1EE0CC98A}" srcOrd="0" destOrd="0" parTransId="{2DE9CFED-ADDB-4383-972C-CF08EA5AD6B9}" sibTransId="{81D09364-B672-4330-AB1F-AA3DD1960077}"/>
    <dgm:cxn modelId="{04BDE78A-8486-421D-BB99-9BA50AA0BCEE}" srcId="{F7261967-670B-4B55-BE0C-4D568611D725}" destId="{C2B357CE-5F1F-43D3-AFF8-F6207A5840CA}" srcOrd="0" destOrd="0" parTransId="{C9B5275F-A979-4B11-BFC6-D611EFB94795}" sibTransId="{A74E2AA1-B149-4743-B093-F95C5BCA2718}"/>
    <dgm:cxn modelId="{AD8F960B-41F5-48BF-B95D-0EEB65E4BA29}" type="presOf" srcId="{F7261967-670B-4B55-BE0C-4D568611D725}" destId="{68D619DE-1B17-41CB-9933-8E32C567552E}" srcOrd="0" destOrd="0" presId="urn:microsoft.com/office/officeart/2005/8/layout/hierarchy4"/>
    <dgm:cxn modelId="{21141C5A-59D8-44DF-8692-15AFDB2A27BA}" srcId="{AA18E4AF-1C88-4E25-8D70-AAB01561C473}" destId="{25C61845-9789-405D-B8DC-85C051F7016D}" srcOrd="0" destOrd="0" parTransId="{38344E92-F342-48F8-B82B-4A9A0FE29816}" sibTransId="{EAC05E95-AD4B-4FBC-A987-4DE731A8E856}"/>
    <dgm:cxn modelId="{381043FB-32CB-40A9-81A8-DA0FCD3A30EE}" type="presOf" srcId="{D7A0AEB5-8578-4360-BFC6-D0B1EE0CC98A}" destId="{F11A2D47-5434-4FDF-A854-48CCF36255F7}" srcOrd="0" destOrd="0" presId="urn:microsoft.com/office/officeart/2005/8/layout/hierarchy4"/>
    <dgm:cxn modelId="{AD6B9554-9AE2-4C62-8C58-F2424E4A40AA}" srcId="{D7A0AEB5-8578-4360-BFC6-D0B1EE0CC98A}" destId="{AA18E4AF-1C88-4E25-8D70-AAB01561C473}" srcOrd="0" destOrd="0" parTransId="{5850FCF7-837E-4277-8D69-AF1561372BB8}" sibTransId="{2958A972-2C84-4A65-B182-518011182026}"/>
    <dgm:cxn modelId="{5937A179-635B-4226-9F52-B75A52070670}" srcId="{D7A0AEB5-8578-4360-BFC6-D0B1EE0CC98A}" destId="{F7261967-670B-4B55-BE0C-4D568611D725}" srcOrd="1" destOrd="0" parTransId="{382BF314-12C7-45EE-AF4F-15AA750D17A4}" sibTransId="{4A02206D-74BD-4E0C-A9A1-3213C32D12B0}"/>
    <dgm:cxn modelId="{9172E153-1A32-41EE-90F0-23E74E3B894C}" type="presParOf" srcId="{6C2AADF3-5C8D-4AB6-9C68-DC324984E9C1}" destId="{2DA4ECC1-268D-42E2-832F-B3F1673AD4CE}" srcOrd="0" destOrd="0" presId="urn:microsoft.com/office/officeart/2005/8/layout/hierarchy4"/>
    <dgm:cxn modelId="{BB937779-B635-4079-ADCA-2DC9F7F14BB3}" type="presParOf" srcId="{2DA4ECC1-268D-42E2-832F-B3F1673AD4CE}" destId="{F11A2D47-5434-4FDF-A854-48CCF36255F7}" srcOrd="0" destOrd="0" presId="urn:microsoft.com/office/officeart/2005/8/layout/hierarchy4"/>
    <dgm:cxn modelId="{AA717333-0F88-4F44-9EBB-54CCD9C9DE65}" type="presParOf" srcId="{2DA4ECC1-268D-42E2-832F-B3F1673AD4CE}" destId="{81DD60CA-B4B9-4E0C-BE3B-832B17D53F63}" srcOrd="1" destOrd="0" presId="urn:microsoft.com/office/officeart/2005/8/layout/hierarchy4"/>
    <dgm:cxn modelId="{AE373669-71A2-4BC4-8C5F-C4235ACDE5A0}" type="presParOf" srcId="{2DA4ECC1-268D-42E2-832F-B3F1673AD4CE}" destId="{64FCBC30-40EF-4E5A-8EA2-2A360D6C045A}" srcOrd="2" destOrd="0" presId="urn:microsoft.com/office/officeart/2005/8/layout/hierarchy4"/>
    <dgm:cxn modelId="{96361AAF-A2AB-4D76-8F43-BF8D9CA7CA5A}" type="presParOf" srcId="{64FCBC30-40EF-4E5A-8EA2-2A360D6C045A}" destId="{1F632414-7C84-4D86-8999-9755A28D80A8}" srcOrd="0" destOrd="0" presId="urn:microsoft.com/office/officeart/2005/8/layout/hierarchy4"/>
    <dgm:cxn modelId="{222C3DEE-7054-4BD7-91B7-D4F5967DFC84}" type="presParOf" srcId="{1F632414-7C84-4D86-8999-9755A28D80A8}" destId="{31DB10D3-12EF-40EE-9052-06A6AA51541D}" srcOrd="0" destOrd="0" presId="urn:microsoft.com/office/officeart/2005/8/layout/hierarchy4"/>
    <dgm:cxn modelId="{8E5855A2-70B3-41CE-89C9-583638864E85}" type="presParOf" srcId="{1F632414-7C84-4D86-8999-9755A28D80A8}" destId="{AAAFB1C1-4751-44DC-81FF-78799E04B998}" srcOrd="1" destOrd="0" presId="urn:microsoft.com/office/officeart/2005/8/layout/hierarchy4"/>
    <dgm:cxn modelId="{C348545B-36FD-4D5D-B344-0892C7BB3CCC}" type="presParOf" srcId="{1F632414-7C84-4D86-8999-9755A28D80A8}" destId="{D34EFB9F-57DD-429C-B42F-0C8742F88BA2}" srcOrd="2" destOrd="0" presId="urn:microsoft.com/office/officeart/2005/8/layout/hierarchy4"/>
    <dgm:cxn modelId="{E72EBF30-9CBA-473B-BB21-94C62AC5360F}" type="presParOf" srcId="{D34EFB9F-57DD-429C-B42F-0C8742F88BA2}" destId="{1F70EA90-F279-41C2-8C72-6321D24F42CA}" srcOrd="0" destOrd="0" presId="urn:microsoft.com/office/officeart/2005/8/layout/hierarchy4"/>
    <dgm:cxn modelId="{2CB52A1B-355B-4421-AAF4-E939160E1F0E}" type="presParOf" srcId="{1F70EA90-F279-41C2-8C72-6321D24F42CA}" destId="{EBE00A98-51BA-4945-8C10-3DD07E3D2120}" srcOrd="0" destOrd="0" presId="urn:microsoft.com/office/officeart/2005/8/layout/hierarchy4"/>
    <dgm:cxn modelId="{C5E5725B-6B82-46F1-A72E-2CCEB002CFF6}" type="presParOf" srcId="{1F70EA90-F279-41C2-8C72-6321D24F42CA}" destId="{77B245C1-F691-4BC9-9FA2-60125E0C897A}" srcOrd="1" destOrd="0" presId="urn:microsoft.com/office/officeart/2005/8/layout/hierarchy4"/>
    <dgm:cxn modelId="{66BE489B-3AF5-41C7-9C98-533ABD91EADF}" type="presParOf" srcId="{64FCBC30-40EF-4E5A-8EA2-2A360D6C045A}" destId="{9D188490-2786-4FD1-96CF-E4BEAB191EB7}" srcOrd="1" destOrd="0" presId="urn:microsoft.com/office/officeart/2005/8/layout/hierarchy4"/>
    <dgm:cxn modelId="{EAD5BFE9-A6E3-4B63-95CD-2E66D67741E9}" type="presParOf" srcId="{64FCBC30-40EF-4E5A-8EA2-2A360D6C045A}" destId="{CBC0F6B0-3301-48C2-A12C-3589D4EE0887}" srcOrd="2" destOrd="0" presId="urn:microsoft.com/office/officeart/2005/8/layout/hierarchy4"/>
    <dgm:cxn modelId="{39346B62-C4D0-403B-91E8-E11B2A1CEEBA}" type="presParOf" srcId="{CBC0F6B0-3301-48C2-A12C-3589D4EE0887}" destId="{68D619DE-1B17-41CB-9933-8E32C567552E}" srcOrd="0" destOrd="0" presId="urn:microsoft.com/office/officeart/2005/8/layout/hierarchy4"/>
    <dgm:cxn modelId="{21E38E33-32B9-4EC4-9838-C92C67D5C8B9}" type="presParOf" srcId="{CBC0F6B0-3301-48C2-A12C-3589D4EE0887}" destId="{B132352A-E5A5-4CBC-A4D2-B99AE5F77509}" srcOrd="1" destOrd="0" presId="urn:microsoft.com/office/officeart/2005/8/layout/hierarchy4"/>
    <dgm:cxn modelId="{9479F056-6E36-450B-BD8A-7988B62E9803}" type="presParOf" srcId="{CBC0F6B0-3301-48C2-A12C-3589D4EE0887}" destId="{ACA9FACF-D6BD-4CA0-B10D-260BCFB45DB1}" srcOrd="2" destOrd="0" presId="urn:microsoft.com/office/officeart/2005/8/layout/hierarchy4"/>
    <dgm:cxn modelId="{D6935E66-3D22-46E5-81C2-A82E521D3059}" type="presParOf" srcId="{ACA9FACF-D6BD-4CA0-B10D-260BCFB45DB1}" destId="{A496819C-1A60-42D0-BE6C-342F1A1172AA}" srcOrd="0" destOrd="0" presId="urn:microsoft.com/office/officeart/2005/8/layout/hierarchy4"/>
    <dgm:cxn modelId="{79FE136A-F815-46D7-96D2-B2C4756F8303}" type="presParOf" srcId="{A496819C-1A60-42D0-BE6C-342F1A1172AA}" destId="{3A33AFA6-7EE5-43F8-B6A4-22A0380FB1E3}" srcOrd="0" destOrd="0" presId="urn:microsoft.com/office/officeart/2005/8/layout/hierarchy4"/>
    <dgm:cxn modelId="{2D901AAF-92B6-494D-AFC4-E186B67167B8}" type="presParOf" srcId="{A496819C-1A60-42D0-BE6C-342F1A1172AA}" destId="{62F737FE-2298-49CC-B785-2E8B2C5903E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8146ED0-61BA-4187-B454-30AE7628074C}" type="doc">
      <dgm:prSet loTypeId="urn:microsoft.com/office/officeart/2005/8/layout/vList5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8A9470E6-90FA-4272-91FE-7E7CC7430760}">
      <dgm:prSet phldrT="[Texto]"/>
      <dgm:spPr/>
      <dgm:t>
        <a:bodyPr/>
        <a:lstStyle/>
        <a:p>
          <a:r>
            <a:rPr lang="es-EC" b="1" dirty="0">
              <a:latin typeface="Times New Roman" panose="02020603050405020304" pitchFamily="18" charset="0"/>
              <a:cs typeface="Times New Roman" panose="02020603050405020304" pitchFamily="18" charset="0"/>
            </a:rPr>
            <a:t>Recepción</a:t>
          </a:r>
        </a:p>
      </dgm:t>
    </dgm:pt>
    <dgm:pt modelId="{718F56A1-FB24-4C41-910E-A6B503F2A4D4}" type="parTrans" cxnId="{387BBA9E-77D2-448E-97A9-DED1FCED7E6E}">
      <dgm:prSet/>
      <dgm:spPr/>
      <dgm:t>
        <a:bodyPr/>
        <a:lstStyle/>
        <a:p>
          <a:endParaRPr lang="es-EC"/>
        </a:p>
      </dgm:t>
    </dgm:pt>
    <dgm:pt modelId="{5C3446EC-46BD-4ADD-8C21-D1733AB40590}" type="sibTrans" cxnId="{387BBA9E-77D2-448E-97A9-DED1FCED7E6E}">
      <dgm:prSet/>
      <dgm:spPr/>
      <dgm:t>
        <a:bodyPr/>
        <a:lstStyle/>
        <a:p>
          <a:endParaRPr lang="es-EC"/>
        </a:p>
      </dgm:t>
    </dgm:pt>
    <dgm:pt modelId="{E4CFD289-7A3D-4591-9B8E-7391E69D1FD8}">
      <dgm:prSet phldrT="[Texto]" custT="1"/>
      <dgm:spPr/>
      <dgm:t>
        <a:bodyPr/>
        <a:lstStyle/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Zona de distribución de </a:t>
          </a:r>
          <a:r>
            <a:rPr lang="es-E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Tabacarcen</a:t>
          </a:r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- Centro de acopio en </a:t>
          </a:r>
          <a:r>
            <a:rPr lang="es-E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Pusuquí</a:t>
          </a:r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680671-8148-4017-B3F3-E98D757AB046}" type="parTrans" cxnId="{FA9675FD-E936-46B7-AB32-D97FB7E8C67F}">
      <dgm:prSet/>
      <dgm:spPr/>
      <dgm:t>
        <a:bodyPr/>
        <a:lstStyle/>
        <a:p>
          <a:endParaRPr lang="es-EC"/>
        </a:p>
      </dgm:t>
    </dgm:pt>
    <dgm:pt modelId="{C186A05C-A036-44C2-A285-67C425B74B3A}" type="sibTrans" cxnId="{FA9675FD-E936-46B7-AB32-D97FB7E8C67F}">
      <dgm:prSet/>
      <dgm:spPr/>
      <dgm:t>
        <a:bodyPr/>
        <a:lstStyle/>
        <a:p>
          <a:endParaRPr lang="es-EC"/>
        </a:p>
      </dgm:t>
    </dgm:pt>
    <dgm:pt modelId="{B9A9DA4A-7F3C-47C6-B7A1-E943E698B90E}">
      <dgm:prSet phldrT="[Texto]"/>
      <dgm:spPr/>
      <dgm:t>
        <a:bodyPr/>
        <a:lstStyle/>
        <a:p>
          <a:r>
            <a:rPr lang="es-EC" b="1" dirty="0">
              <a:latin typeface="Times New Roman" panose="02020603050405020304" pitchFamily="18" charset="0"/>
              <a:cs typeface="Times New Roman" panose="02020603050405020304" pitchFamily="18" charset="0"/>
            </a:rPr>
            <a:t>Nacionalización, Despacho y Entrega </a:t>
          </a:r>
        </a:p>
      </dgm:t>
    </dgm:pt>
    <dgm:pt modelId="{8DBB95CC-68DF-409A-9696-53BD54F382E2}" type="parTrans" cxnId="{493C12A6-5D4E-4189-9C11-C80D47E11D20}">
      <dgm:prSet/>
      <dgm:spPr/>
      <dgm:t>
        <a:bodyPr/>
        <a:lstStyle/>
        <a:p>
          <a:endParaRPr lang="es-EC"/>
        </a:p>
      </dgm:t>
    </dgm:pt>
    <dgm:pt modelId="{756EB388-DFB5-43AA-8464-B6103C9A8754}" type="sibTrans" cxnId="{493C12A6-5D4E-4189-9C11-C80D47E11D20}">
      <dgm:prSet/>
      <dgm:spPr/>
      <dgm:t>
        <a:bodyPr/>
        <a:lstStyle/>
        <a:p>
          <a:endParaRPr lang="es-EC"/>
        </a:p>
      </dgm:t>
    </dgm:pt>
    <dgm:pt modelId="{CCAAA706-08C4-411E-B13B-D386AEA4CC27}">
      <dgm:prSet phldrT="[Texto]" custT="1"/>
      <dgm:spPr/>
      <dgm:t>
        <a:bodyPr/>
        <a:lstStyle/>
        <a:p>
          <a:r>
            <a:rPr lang="es-EC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Declarar,</a:t>
          </a:r>
          <a:r>
            <a:rPr lang="es-EC" sz="20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y proceder al aforo (físico no intrusivo) de los paquetes.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B154C2-0E85-470D-B7A2-8BB38999E6CC}" type="parTrans" cxnId="{002BD5AA-C4A9-42D0-B7D2-18BF851BBB2C}">
      <dgm:prSet/>
      <dgm:spPr/>
      <dgm:t>
        <a:bodyPr/>
        <a:lstStyle/>
        <a:p>
          <a:endParaRPr lang="es-EC"/>
        </a:p>
      </dgm:t>
    </dgm:pt>
    <dgm:pt modelId="{C0C974CA-808F-477B-994A-9AF09BD3888B}" type="sibTrans" cxnId="{002BD5AA-C4A9-42D0-B7D2-18BF851BBB2C}">
      <dgm:prSet/>
      <dgm:spPr/>
      <dgm:t>
        <a:bodyPr/>
        <a:lstStyle/>
        <a:p>
          <a:endParaRPr lang="es-EC"/>
        </a:p>
      </dgm:t>
    </dgm:pt>
    <dgm:pt modelId="{B9AA3104-F8B2-445C-9116-2B41B3EE2C83}">
      <dgm:prSet phldrT="[Texto]" custT="1"/>
      <dgm:spPr/>
      <dgm:t>
        <a:bodyPr/>
        <a:lstStyle/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Descargar de las sacas (bultos).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A5D004-BC14-4F67-B79F-17998CBAAD5D}" type="parTrans" cxnId="{0D81D8F7-E6D0-4317-BBB6-3874CCBFB9BA}">
      <dgm:prSet/>
      <dgm:spPr/>
      <dgm:t>
        <a:bodyPr/>
        <a:lstStyle/>
        <a:p>
          <a:endParaRPr lang="es-EC"/>
        </a:p>
      </dgm:t>
    </dgm:pt>
    <dgm:pt modelId="{96868B49-84D5-4436-84B5-3984F6CE489D}" type="sibTrans" cxnId="{0D81D8F7-E6D0-4317-BBB6-3874CCBFB9BA}">
      <dgm:prSet/>
      <dgm:spPr/>
      <dgm:t>
        <a:bodyPr/>
        <a:lstStyle/>
        <a:p>
          <a:endParaRPr lang="es-EC"/>
        </a:p>
      </dgm:t>
    </dgm:pt>
    <dgm:pt modelId="{57CAC593-377F-4D90-B524-A14A27E5A169}">
      <dgm:prSet phldrT="[Texto]" custT="1"/>
      <dgm:spPr/>
      <dgm:t>
        <a:bodyPr/>
        <a:lstStyle/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Categorizar cada paquete de acuerdo al peso, naturaleza y valor 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C8E819-F098-45C5-8EC3-3C938CDF70D6}" type="parTrans" cxnId="{0B18760E-1F2E-4E57-8FE9-6D306359A3FB}">
      <dgm:prSet/>
      <dgm:spPr/>
      <dgm:t>
        <a:bodyPr/>
        <a:lstStyle/>
        <a:p>
          <a:endParaRPr lang="es-EC"/>
        </a:p>
      </dgm:t>
    </dgm:pt>
    <dgm:pt modelId="{7150CE38-AD74-4640-9288-E5BF186D8F1D}" type="sibTrans" cxnId="{0B18760E-1F2E-4E57-8FE9-6D306359A3FB}">
      <dgm:prSet/>
      <dgm:spPr/>
      <dgm:t>
        <a:bodyPr/>
        <a:lstStyle/>
        <a:p>
          <a:endParaRPr lang="es-EC"/>
        </a:p>
      </dgm:t>
    </dgm:pt>
    <dgm:pt modelId="{F27685DF-52C0-41B5-93A5-CA9F3B4BDB44}">
      <dgm:prSet phldrT="[Texto]" custT="1"/>
      <dgm:spPr/>
      <dgm:t>
        <a:bodyPr/>
        <a:lstStyle/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Verificar el tipo de envío. 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615CD8-54AA-4358-A37A-777B0423E13B}" type="parTrans" cxnId="{7743003B-7ED9-4C4C-A390-BC2723317262}">
      <dgm:prSet/>
      <dgm:spPr/>
      <dgm:t>
        <a:bodyPr/>
        <a:lstStyle/>
        <a:p>
          <a:endParaRPr lang="es-EC"/>
        </a:p>
      </dgm:t>
    </dgm:pt>
    <dgm:pt modelId="{170AC177-F8FC-4E9D-A002-E74F48ADD384}" type="sibTrans" cxnId="{7743003B-7ED9-4C4C-A390-BC2723317262}">
      <dgm:prSet/>
      <dgm:spPr/>
      <dgm:t>
        <a:bodyPr/>
        <a:lstStyle/>
        <a:p>
          <a:endParaRPr lang="es-EC"/>
        </a:p>
      </dgm:t>
    </dgm:pt>
    <dgm:pt modelId="{FBAC2ACD-F426-4DC6-AE3F-AAD4E9BA7DFE}">
      <dgm:prSet phldrT="[Texto]" custT="1"/>
      <dgm:spPr/>
      <dgm:t>
        <a:bodyPr/>
        <a:lstStyle/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Generar un informe con un listado de todas las mercancías que tienen salida autorizada.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488330-FF39-421E-9D08-F5B2A2455586}" type="parTrans" cxnId="{5D17E7C6-371C-4835-8AD5-9EBAA8454515}">
      <dgm:prSet/>
      <dgm:spPr/>
      <dgm:t>
        <a:bodyPr/>
        <a:lstStyle/>
        <a:p>
          <a:endParaRPr lang="es-EC"/>
        </a:p>
      </dgm:t>
    </dgm:pt>
    <dgm:pt modelId="{76B7B60F-AE9D-40CB-BFF6-E5E69AFCEED9}" type="sibTrans" cxnId="{5D17E7C6-371C-4835-8AD5-9EBAA8454515}">
      <dgm:prSet/>
      <dgm:spPr/>
      <dgm:t>
        <a:bodyPr/>
        <a:lstStyle/>
        <a:p>
          <a:endParaRPr lang="es-EC"/>
        </a:p>
      </dgm:t>
    </dgm:pt>
    <dgm:pt modelId="{6B434448-D499-4342-B466-6159FD86B245}">
      <dgm:prSet phldrT="[Texto]" custT="1"/>
      <dgm:spPr/>
      <dgm:t>
        <a:bodyPr/>
        <a:lstStyle/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Clasificar de acuerdo al código de barras dependiendo a la ciudad que corresponde a nivel nacional. 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639EEB-8A93-4609-AAD1-A4F1E371EEBB}" type="parTrans" cxnId="{3AF6B0BC-90D4-450F-B94D-57B94CC9F03A}">
      <dgm:prSet/>
      <dgm:spPr/>
      <dgm:t>
        <a:bodyPr/>
        <a:lstStyle/>
        <a:p>
          <a:endParaRPr lang="es-EC"/>
        </a:p>
      </dgm:t>
    </dgm:pt>
    <dgm:pt modelId="{DFB9F2C9-485B-4316-8491-F59AE3D574DA}" type="sibTrans" cxnId="{3AF6B0BC-90D4-450F-B94D-57B94CC9F03A}">
      <dgm:prSet/>
      <dgm:spPr/>
      <dgm:t>
        <a:bodyPr/>
        <a:lstStyle/>
        <a:p>
          <a:endParaRPr lang="es-EC"/>
        </a:p>
      </dgm:t>
    </dgm:pt>
    <dgm:pt modelId="{53D1BAA4-282D-46A6-A6F8-86871739796F}" type="pres">
      <dgm:prSet presAssocID="{B8146ED0-61BA-4187-B454-30AE762807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AF9A609-765A-477A-A269-95B79F135DA8}" type="pres">
      <dgm:prSet presAssocID="{8A9470E6-90FA-4272-91FE-7E7CC7430760}" presName="linNode" presStyleCnt="0"/>
      <dgm:spPr/>
    </dgm:pt>
    <dgm:pt modelId="{13945DF0-FE87-4F96-B65D-9036145906FA}" type="pres">
      <dgm:prSet presAssocID="{8A9470E6-90FA-4272-91FE-7E7CC7430760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1D64EF-F3EF-4B1F-BC21-4440AFC69DA2}" type="pres">
      <dgm:prSet presAssocID="{8A9470E6-90FA-4272-91FE-7E7CC743076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E096B9-C65C-4447-B364-8E73CD7DE502}" type="pres">
      <dgm:prSet presAssocID="{5C3446EC-46BD-4ADD-8C21-D1733AB40590}" presName="sp" presStyleCnt="0"/>
      <dgm:spPr/>
    </dgm:pt>
    <dgm:pt modelId="{32505305-5122-4D6E-9A4B-96E4468E16FF}" type="pres">
      <dgm:prSet presAssocID="{B9A9DA4A-7F3C-47C6-B7A1-E943E698B90E}" presName="linNode" presStyleCnt="0"/>
      <dgm:spPr/>
    </dgm:pt>
    <dgm:pt modelId="{CCFB860E-B3EC-439A-B862-36203357DB1A}" type="pres">
      <dgm:prSet presAssocID="{B9A9DA4A-7F3C-47C6-B7A1-E943E698B90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C4BD54-1909-4D95-B2D6-55614EDE55D9}" type="pres">
      <dgm:prSet presAssocID="{B9A9DA4A-7F3C-47C6-B7A1-E943E698B90E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AD9CD59-9A32-41B1-8191-A6FB89DA06C3}" type="presOf" srcId="{E4CFD289-7A3D-4591-9B8E-7391E69D1FD8}" destId="{341D64EF-F3EF-4B1F-BC21-4440AFC69DA2}" srcOrd="0" destOrd="0" presId="urn:microsoft.com/office/officeart/2005/8/layout/vList5"/>
    <dgm:cxn modelId="{0B18760E-1F2E-4E57-8FE9-6D306359A3FB}" srcId="{8A9470E6-90FA-4272-91FE-7E7CC7430760}" destId="{57CAC593-377F-4D90-B524-A14A27E5A169}" srcOrd="2" destOrd="0" parTransId="{B8C8E819-F098-45C5-8EC3-3C938CDF70D6}" sibTransId="{7150CE38-AD74-4640-9288-E5BF186D8F1D}"/>
    <dgm:cxn modelId="{493C12A6-5D4E-4189-9C11-C80D47E11D20}" srcId="{B8146ED0-61BA-4187-B454-30AE7628074C}" destId="{B9A9DA4A-7F3C-47C6-B7A1-E943E698B90E}" srcOrd="1" destOrd="0" parTransId="{8DBB95CC-68DF-409A-9696-53BD54F382E2}" sibTransId="{756EB388-DFB5-43AA-8464-B6103C9A8754}"/>
    <dgm:cxn modelId="{387BBA9E-77D2-448E-97A9-DED1FCED7E6E}" srcId="{B8146ED0-61BA-4187-B454-30AE7628074C}" destId="{8A9470E6-90FA-4272-91FE-7E7CC7430760}" srcOrd="0" destOrd="0" parTransId="{718F56A1-FB24-4C41-910E-A6B503F2A4D4}" sibTransId="{5C3446EC-46BD-4ADD-8C21-D1733AB40590}"/>
    <dgm:cxn modelId="{002BD5AA-C4A9-42D0-B7D2-18BF851BBB2C}" srcId="{B9A9DA4A-7F3C-47C6-B7A1-E943E698B90E}" destId="{CCAAA706-08C4-411E-B13B-D386AEA4CC27}" srcOrd="0" destOrd="0" parTransId="{5BB154C2-0E85-470D-B7A2-8BB38999E6CC}" sibTransId="{C0C974CA-808F-477B-994A-9AF09BD3888B}"/>
    <dgm:cxn modelId="{9550BB2E-BF16-4E83-A3B2-27BAB7C9BD0C}" type="presOf" srcId="{6B434448-D499-4342-B466-6159FD86B245}" destId="{DBC4BD54-1909-4D95-B2D6-55614EDE55D9}" srcOrd="0" destOrd="2" presId="urn:microsoft.com/office/officeart/2005/8/layout/vList5"/>
    <dgm:cxn modelId="{538034DF-EECD-4259-BF2E-07C1A8FCE4AF}" type="presOf" srcId="{B9AA3104-F8B2-445C-9116-2B41B3EE2C83}" destId="{341D64EF-F3EF-4B1F-BC21-4440AFC69DA2}" srcOrd="0" destOrd="1" presId="urn:microsoft.com/office/officeart/2005/8/layout/vList5"/>
    <dgm:cxn modelId="{3AF6B0BC-90D4-450F-B94D-57B94CC9F03A}" srcId="{B9A9DA4A-7F3C-47C6-B7A1-E943E698B90E}" destId="{6B434448-D499-4342-B466-6159FD86B245}" srcOrd="2" destOrd="0" parTransId="{D1639EEB-8A93-4609-AAD1-A4F1E371EEBB}" sibTransId="{DFB9F2C9-485B-4316-8491-F59AE3D574DA}"/>
    <dgm:cxn modelId="{0D81D8F7-E6D0-4317-BBB6-3874CCBFB9BA}" srcId="{8A9470E6-90FA-4272-91FE-7E7CC7430760}" destId="{B9AA3104-F8B2-445C-9116-2B41B3EE2C83}" srcOrd="1" destOrd="0" parTransId="{29A5D004-BC14-4F67-B79F-17998CBAAD5D}" sibTransId="{96868B49-84D5-4436-84B5-3984F6CE489D}"/>
    <dgm:cxn modelId="{0ED14AD3-09DD-425A-AD5A-4CF5A39B071D}" type="presOf" srcId="{57CAC593-377F-4D90-B524-A14A27E5A169}" destId="{341D64EF-F3EF-4B1F-BC21-4440AFC69DA2}" srcOrd="0" destOrd="2" presId="urn:microsoft.com/office/officeart/2005/8/layout/vList5"/>
    <dgm:cxn modelId="{56EE980C-D37D-4C9F-9AC4-A429AF03DC2B}" type="presOf" srcId="{B9A9DA4A-7F3C-47C6-B7A1-E943E698B90E}" destId="{CCFB860E-B3EC-439A-B862-36203357DB1A}" srcOrd="0" destOrd="0" presId="urn:microsoft.com/office/officeart/2005/8/layout/vList5"/>
    <dgm:cxn modelId="{772FEBD9-7013-4057-BBB0-B1B27124AD4E}" type="presOf" srcId="{F27685DF-52C0-41B5-93A5-CA9F3B4BDB44}" destId="{341D64EF-F3EF-4B1F-BC21-4440AFC69DA2}" srcOrd="0" destOrd="3" presId="urn:microsoft.com/office/officeart/2005/8/layout/vList5"/>
    <dgm:cxn modelId="{C4D09C23-5BF1-40E4-9E5F-EE607B21C7C3}" type="presOf" srcId="{CCAAA706-08C4-411E-B13B-D386AEA4CC27}" destId="{DBC4BD54-1909-4D95-B2D6-55614EDE55D9}" srcOrd="0" destOrd="0" presId="urn:microsoft.com/office/officeart/2005/8/layout/vList5"/>
    <dgm:cxn modelId="{7743003B-7ED9-4C4C-A390-BC2723317262}" srcId="{8A9470E6-90FA-4272-91FE-7E7CC7430760}" destId="{F27685DF-52C0-41B5-93A5-CA9F3B4BDB44}" srcOrd="3" destOrd="0" parTransId="{39615CD8-54AA-4358-A37A-777B0423E13B}" sibTransId="{170AC177-F8FC-4E9D-A002-E74F48ADD384}"/>
    <dgm:cxn modelId="{E6DB7AF7-C607-48A0-B088-9A664A16154A}" type="presOf" srcId="{FBAC2ACD-F426-4DC6-AE3F-AAD4E9BA7DFE}" destId="{DBC4BD54-1909-4D95-B2D6-55614EDE55D9}" srcOrd="0" destOrd="1" presId="urn:microsoft.com/office/officeart/2005/8/layout/vList5"/>
    <dgm:cxn modelId="{747E5B21-C778-4AFA-B71E-B0C3D142D755}" type="presOf" srcId="{B8146ED0-61BA-4187-B454-30AE7628074C}" destId="{53D1BAA4-282D-46A6-A6F8-86871739796F}" srcOrd="0" destOrd="0" presId="urn:microsoft.com/office/officeart/2005/8/layout/vList5"/>
    <dgm:cxn modelId="{5D17E7C6-371C-4835-8AD5-9EBAA8454515}" srcId="{B9A9DA4A-7F3C-47C6-B7A1-E943E698B90E}" destId="{FBAC2ACD-F426-4DC6-AE3F-AAD4E9BA7DFE}" srcOrd="1" destOrd="0" parTransId="{96488330-FF39-421E-9D08-F5B2A2455586}" sibTransId="{76B7B60F-AE9D-40CB-BFF6-E5E69AFCEED9}"/>
    <dgm:cxn modelId="{FA9675FD-E936-46B7-AB32-D97FB7E8C67F}" srcId="{8A9470E6-90FA-4272-91FE-7E7CC7430760}" destId="{E4CFD289-7A3D-4591-9B8E-7391E69D1FD8}" srcOrd="0" destOrd="0" parTransId="{6E680671-8148-4017-B3F3-E98D757AB046}" sibTransId="{C186A05C-A036-44C2-A285-67C425B74B3A}"/>
    <dgm:cxn modelId="{AC5B12B9-9F73-41D5-93B9-4B90A22D1589}" type="presOf" srcId="{8A9470E6-90FA-4272-91FE-7E7CC7430760}" destId="{13945DF0-FE87-4F96-B65D-9036145906FA}" srcOrd="0" destOrd="0" presId="urn:microsoft.com/office/officeart/2005/8/layout/vList5"/>
    <dgm:cxn modelId="{BAFBBC61-B9A7-414C-AB50-2026DEB075F1}" type="presParOf" srcId="{53D1BAA4-282D-46A6-A6F8-86871739796F}" destId="{DAF9A609-765A-477A-A269-95B79F135DA8}" srcOrd="0" destOrd="0" presId="urn:microsoft.com/office/officeart/2005/8/layout/vList5"/>
    <dgm:cxn modelId="{D82AB3BF-1205-4045-AA72-2D989A2A99C3}" type="presParOf" srcId="{DAF9A609-765A-477A-A269-95B79F135DA8}" destId="{13945DF0-FE87-4F96-B65D-9036145906FA}" srcOrd="0" destOrd="0" presId="urn:microsoft.com/office/officeart/2005/8/layout/vList5"/>
    <dgm:cxn modelId="{1F64F469-F281-4FFD-BD47-4A586701B83E}" type="presParOf" srcId="{DAF9A609-765A-477A-A269-95B79F135DA8}" destId="{341D64EF-F3EF-4B1F-BC21-4440AFC69DA2}" srcOrd="1" destOrd="0" presId="urn:microsoft.com/office/officeart/2005/8/layout/vList5"/>
    <dgm:cxn modelId="{76239D89-FB12-42EB-9822-86E40C19B178}" type="presParOf" srcId="{53D1BAA4-282D-46A6-A6F8-86871739796F}" destId="{3DE096B9-C65C-4447-B364-8E73CD7DE502}" srcOrd="1" destOrd="0" presId="urn:microsoft.com/office/officeart/2005/8/layout/vList5"/>
    <dgm:cxn modelId="{62B8F44E-6F6F-4002-9617-A9538944DD82}" type="presParOf" srcId="{53D1BAA4-282D-46A6-A6F8-86871739796F}" destId="{32505305-5122-4D6E-9A4B-96E4468E16FF}" srcOrd="2" destOrd="0" presId="urn:microsoft.com/office/officeart/2005/8/layout/vList5"/>
    <dgm:cxn modelId="{93ADB3B8-3853-482D-93BF-2BCD7B47FC83}" type="presParOf" srcId="{32505305-5122-4D6E-9A4B-96E4468E16FF}" destId="{CCFB860E-B3EC-439A-B862-36203357DB1A}" srcOrd="0" destOrd="0" presId="urn:microsoft.com/office/officeart/2005/8/layout/vList5"/>
    <dgm:cxn modelId="{8711A307-2CDF-430B-AEAF-9FD3C36CABFC}" type="presParOf" srcId="{32505305-5122-4D6E-9A4B-96E4468E16FF}" destId="{DBC4BD54-1909-4D95-B2D6-55614EDE55D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A0F5D47-73DD-40F4-905E-8618A9CBE584}" type="doc">
      <dgm:prSet loTypeId="urn:microsoft.com/office/officeart/2005/8/layout/chevron1" loCatId="process" qsTypeId="urn:microsoft.com/office/officeart/2005/8/quickstyle/simple1" qsCatId="simple" csTypeId="urn:microsoft.com/office/officeart/2005/8/colors/accent2_1" csCatId="accent2" phldr="1"/>
      <dgm:spPr/>
    </dgm:pt>
    <dgm:pt modelId="{C43799C9-00BA-4F22-A636-C296955E387E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Despachan alrededor de 600 y 700 paquetes diarios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67CDFC-AD4C-414E-B4F1-4D707F3ED9BB}" type="parTrans" cxnId="{3EF5AE7B-88AE-45E1-B881-4400A92646ED}">
      <dgm:prSet/>
      <dgm:spPr/>
      <dgm:t>
        <a:bodyPr/>
        <a:lstStyle/>
        <a:p>
          <a:endParaRPr lang="es-EC"/>
        </a:p>
      </dgm:t>
    </dgm:pt>
    <dgm:pt modelId="{06432768-2C29-4B8A-8D35-E0861997D3BD}" type="sibTrans" cxnId="{3EF5AE7B-88AE-45E1-B881-4400A92646ED}">
      <dgm:prSet/>
      <dgm:spPr/>
      <dgm:t>
        <a:bodyPr/>
        <a:lstStyle/>
        <a:p>
          <a:endParaRPr lang="es-EC"/>
        </a:p>
      </dgm:t>
    </dgm:pt>
    <dgm:pt modelId="{8EFF4ADB-61D4-4632-8E86-CF6C04DDFA97}">
      <dgm:prSet phldrT="[Texto]"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Reciben a diario entre 4.000 y 5.000 paquetes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A33F0F-BCB8-41FC-8F9A-B29A48DE3C0E}" type="parTrans" cxnId="{91143139-4292-4F3C-86D6-E555C6ADC334}">
      <dgm:prSet/>
      <dgm:spPr/>
      <dgm:t>
        <a:bodyPr/>
        <a:lstStyle/>
        <a:p>
          <a:endParaRPr lang="es-EC"/>
        </a:p>
      </dgm:t>
    </dgm:pt>
    <dgm:pt modelId="{3BA31C07-8559-4736-A88D-A7770C0F099E}" type="sibTrans" cxnId="{91143139-4292-4F3C-86D6-E555C6ADC334}">
      <dgm:prSet/>
      <dgm:spPr/>
      <dgm:t>
        <a:bodyPr/>
        <a:lstStyle/>
        <a:p>
          <a:endParaRPr lang="es-EC"/>
        </a:p>
      </dgm:t>
    </dgm:pt>
    <dgm:pt modelId="{C618D7B2-1E1E-4CD4-9CB6-8446DB54423C}" type="pres">
      <dgm:prSet presAssocID="{FA0F5D47-73DD-40F4-905E-8618A9CBE584}" presName="Name0" presStyleCnt="0">
        <dgm:presLayoutVars>
          <dgm:dir/>
          <dgm:animLvl val="lvl"/>
          <dgm:resizeHandles val="exact"/>
        </dgm:presLayoutVars>
      </dgm:prSet>
      <dgm:spPr/>
    </dgm:pt>
    <dgm:pt modelId="{958A1285-3B8E-4F27-A983-1B424F8FF334}" type="pres">
      <dgm:prSet presAssocID="{8EFF4ADB-61D4-4632-8E86-CF6C04DDFA97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65BAE6-47B9-46CA-BE8A-849F75B955F2}" type="pres">
      <dgm:prSet presAssocID="{3BA31C07-8559-4736-A88D-A7770C0F099E}" presName="parTxOnlySpace" presStyleCnt="0"/>
      <dgm:spPr/>
    </dgm:pt>
    <dgm:pt modelId="{1BEE20A7-676A-4A55-833B-E5191755BC61}" type="pres">
      <dgm:prSet presAssocID="{C43799C9-00BA-4F22-A636-C296955E387E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1105F09-69BA-4A48-8398-BC8A5D39C0B2}" type="presOf" srcId="{8EFF4ADB-61D4-4632-8E86-CF6C04DDFA97}" destId="{958A1285-3B8E-4F27-A983-1B424F8FF334}" srcOrd="0" destOrd="0" presId="urn:microsoft.com/office/officeart/2005/8/layout/chevron1"/>
    <dgm:cxn modelId="{4FB75B74-D593-42A1-A514-2ADAE71C94CD}" type="presOf" srcId="{C43799C9-00BA-4F22-A636-C296955E387E}" destId="{1BEE20A7-676A-4A55-833B-E5191755BC61}" srcOrd="0" destOrd="0" presId="urn:microsoft.com/office/officeart/2005/8/layout/chevron1"/>
    <dgm:cxn modelId="{51155BDE-5AC2-44C2-AFF8-B86D947766CF}" type="presOf" srcId="{FA0F5D47-73DD-40F4-905E-8618A9CBE584}" destId="{C618D7B2-1E1E-4CD4-9CB6-8446DB54423C}" srcOrd="0" destOrd="0" presId="urn:microsoft.com/office/officeart/2005/8/layout/chevron1"/>
    <dgm:cxn modelId="{91143139-4292-4F3C-86D6-E555C6ADC334}" srcId="{FA0F5D47-73DD-40F4-905E-8618A9CBE584}" destId="{8EFF4ADB-61D4-4632-8E86-CF6C04DDFA97}" srcOrd="0" destOrd="0" parTransId="{48A33F0F-BCB8-41FC-8F9A-B29A48DE3C0E}" sibTransId="{3BA31C07-8559-4736-A88D-A7770C0F099E}"/>
    <dgm:cxn modelId="{3EF5AE7B-88AE-45E1-B881-4400A92646ED}" srcId="{FA0F5D47-73DD-40F4-905E-8618A9CBE584}" destId="{C43799C9-00BA-4F22-A636-C296955E387E}" srcOrd="1" destOrd="0" parTransId="{8667CDFC-AD4C-414E-B4F1-4D707F3ED9BB}" sibTransId="{06432768-2C29-4B8A-8D35-E0861997D3BD}"/>
    <dgm:cxn modelId="{99292058-A8DC-4364-BFDB-41A0AC040D6E}" type="presParOf" srcId="{C618D7B2-1E1E-4CD4-9CB6-8446DB54423C}" destId="{958A1285-3B8E-4F27-A983-1B424F8FF334}" srcOrd="0" destOrd="0" presId="urn:microsoft.com/office/officeart/2005/8/layout/chevron1"/>
    <dgm:cxn modelId="{C81C6BD6-1F1C-4672-8A23-10DDB1885D23}" type="presParOf" srcId="{C618D7B2-1E1E-4CD4-9CB6-8446DB54423C}" destId="{C965BAE6-47B9-46CA-BE8A-849F75B955F2}" srcOrd="1" destOrd="0" presId="urn:microsoft.com/office/officeart/2005/8/layout/chevron1"/>
    <dgm:cxn modelId="{428119EE-7A18-4B6A-A9AF-44A8BEFB2830}" type="presParOf" srcId="{C618D7B2-1E1E-4CD4-9CB6-8446DB54423C}" destId="{1BEE20A7-676A-4A55-833B-E5191755BC61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8146ED0-61BA-4187-B454-30AE7628074C}" type="doc">
      <dgm:prSet loTypeId="urn:microsoft.com/office/officeart/2005/8/layout/vList5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8A9470E6-90FA-4272-91FE-7E7CC7430760}">
      <dgm:prSet phldrT="[Texto]" custT="1"/>
      <dgm:spPr/>
      <dgm:t>
        <a:bodyPr/>
        <a:lstStyle/>
        <a:p>
          <a:r>
            <a:rPr lang="es-EC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Recepción</a:t>
          </a:r>
          <a:endParaRPr lang="es-EC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8F56A1-FB24-4C41-910E-A6B503F2A4D4}" type="parTrans" cxnId="{387BBA9E-77D2-448E-97A9-DED1FCED7E6E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3446EC-46BD-4ADD-8C21-D1733AB40590}" type="sibTrans" cxnId="{387BBA9E-77D2-448E-97A9-DED1FCED7E6E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CFD289-7A3D-4591-9B8E-7391E69D1FD8}">
      <dgm:prSet phldrT="[Texto]" custT="1"/>
      <dgm:spPr/>
      <dgm:t>
        <a:bodyPr/>
        <a:lstStyle/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Zona de distribución de </a:t>
          </a:r>
          <a:r>
            <a:rPr lang="es-E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Tabacarcen</a:t>
          </a:r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– Bodegas EMSA.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680671-8148-4017-B3F3-E98D757AB046}" type="parTrans" cxnId="{FA9675FD-E936-46B7-AB32-D97FB7E8C67F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86A05C-A036-44C2-A285-67C425B74B3A}" type="sibTrans" cxnId="{FA9675FD-E936-46B7-AB32-D97FB7E8C67F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A9DA4A-7F3C-47C6-B7A1-E943E698B90E}">
      <dgm:prSet phldrT="[Texto]" custT="1"/>
      <dgm:spPr/>
      <dgm:t>
        <a:bodyPr/>
        <a:lstStyle/>
        <a:p>
          <a:r>
            <a:rPr lang="es-EC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Nacionalización, Despacho y Entrega </a:t>
          </a:r>
        </a:p>
      </dgm:t>
    </dgm:pt>
    <dgm:pt modelId="{8DBB95CC-68DF-409A-9696-53BD54F382E2}" type="parTrans" cxnId="{493C12A6-5D4E-4189-9C11-C80D47E11D20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6EB388-DFB5-43AA-8464-B6103C9A8754}" type="sibTrans" cxnId="{493C12A6-5D4E-4189-9C11-C80D47E11D20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AAA706-08C4-411E-B13B-D386AEA4CC27}">
      <dgm:prSet phldrT="[Texto]" custT="1"/>
      <dgm:spPr/>
      <dgm:t>
        <a:bodyPr/>
        <a:lstStyle/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Cargar las declaraciones al sistema de </a:t>
          </a:r>
          <a:r>
            <a:rPr lang="es-E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ecuapass</a:t>
          </a:r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B154C2-0E85-470D-B7A2-8BB38999E6CC}" type="parTrans" cxnId="{002BD5AA-C4A9-42D0-B7D2-18BF851BBB2C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C974CA-808F-477B-994A-9AF09BD3888B}" type="sibTrans" cxnId="{002BD5AA-C4A9-42D0-B7D2-18BF851BBB2C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CAC593-377F-4D90-B524-A14A27E5A169}">
      <dgm:prSet phldrT="[Texto]" custT="1"/>
      <dgm:spPr/>
      <dgm:t>
        <a:bodyPr/>
        <a:lstStyle/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Pesar y organizar en la percha correspondiente de cada empresa los paquetes.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C8E819-F098-45C5-8EC3-3C938CDF70D6}" type="parTrans" cxnId="{0B18760E-1F2E-4E57-8FE9-6D306359A3FB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50CE38-AD74-4640-9288-E5BF186D8F1D}" type="sibTrans" cxnId="{0B18760E-1F2E-4E57-8FE9-6D306359A3FB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AC2ACD-F426-4DC6-AE3F-AAD4E9BA7DFE}">
      <dgm:prSet phldrT="[Texto]" custT="1"/>
      <dgm:spPr/>
      <dgm:t>
        <a:bodyPr/>
        <a:lstStyle/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Aforo (el 60% automático).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488330-FF39-421E-9D08-F5B2A2455586}" type="parTrans" cxnId="{5D17E7C6-371C-4835-8AD5-9EBAA8454515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B7B60F-AE9D-40CB-BFF6-E5E69AFCEED9}" type="sibTrans" cxnId="{5D17E7C6-371C-4835-8AD5-9EBAA8454515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434448-D499-4342-B466-6159FD86B245}">
      <dgm:prSet phldrT="[Texto]" custT="1"/>
      <dgm:spPr/>
      <dgm:t>
        <a:bodyPr/>
        <a:lstStyle/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Notificar al courier de la salida autorizada de las mercancías.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639EEB-8A93-4609-AAD1-A4F1E371EEBB}" type="parTrans" cxnId="{3AF6B0BC-90D4-450F-B94D-57B94CC9F03A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B9F2C9-485B-4316-8491-F59AE3D574DA}" type="sibTrans" cxnId="{3AF6B0BC-90D4-450F-B94D-57B94CC9F03A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13D1B0-1705-4EB3-A31C-5C795ECFA1FA}">
      <dgm:prSet phldrT="[Texto]" custT="1"/>
      <dgm:spPr/>
      <dgm:t>
        <a:bodyPr/>
        <a:lstStyle/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Descargar de las sacas (bultos) y </a:t>
          </a:r>
          <a:r>
            <a:rPr lang="es-E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desconsolidan</a:t>
          </a:r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8F25A9-5E46-4025-A2D0-AB9689E59230}" type="parTrans" cxnId="{26C2C758-8946-4002-B5ED-921A4B9500D4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AF8C27-5010-4D6E-9C88-7AAF5D70DF3B}" type="sibTrans" cxnId="{26C2C758-8946-4002-B5ED-921A4B9500D4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D1BAA4-282D-46A6-A6F8-86871739796F}" type="pres">
      <dgm:prSet presAssocID="{B8146ED0-61BA-4187-B454-30AE762807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AF9A609-765A-477A-A269-95B79F135DA8}" type="pres">
      <dgm:prSet presAssocID="{8A9470E6-90FA-4272-91FE-7E7CC7430760}" presName="linNode" presStyleCnt="0"/>
      <dgm:spPr/>
    </dgm:pt>
    <dgm:pt modelId="{13945DF0-FE87-4F96-B65D-9036145906FA}" type="pres">
      <dgm:prSet presAssocID="{8A9470E6-90FA-4272-91FE-7E7CC7430760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1D64EF-F3EF-4B1F-BC21-4440AFC69DA2}" type="pres">
      <dgm:prSet presAssocID="{8A9470E6-90FA-4272-91FE-7E7CC743076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E096B9-C65C-4447-B364-8E73CD7DE502}" type="pres">
      <dgm:prSet presAssocID="{5C3446EC-46BD-4ADD-8C21-D1733AB40590}" presName="sp" presStyleCnt="0"/>
      <dgm:spPr/>
    </dgm:pt>
    <dgm:pt modelId="{32505305-5122-4D6E-9A4B-96E4468E16FF}" type="pres">
      <dgm:prSet presAssocID="{B9A9DA4A-7F3C-47C6-B7A1-E943E698B90E}" presName="linNode" presStyleCnt="0"/>
      <dgm:spPr/>
    </dgm:pt>
    <dgm:pt modelId="{CCFB860E-B3EC-439A-B862-36203357DB1A}" type="pres">
      <dgm:prSet presAssocID="{B9A9DA4A-7F3C-47C6-B7A1-E943E698B90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C4BD54-1909-4D95-B2D6-55614EDE55D9}" type="pres">
      <dgm:prSet presAssocID="{B9A9DA4A-7F3C-47C6-B7A1-E943E698B90E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B18760E-1F2E-4E57-8FE9-6D306359A3FB}" srcId="{8A9470E6-90FA-4272-91FE-7E7CC7430760}" destId="{57CAC593-377F-4D90-B524-A14A27E5A169}" srcOrd="2" destOrd="0" parTransId="{B8C8E819-F098-45C5-8EC3-3C938CDF70D6}" sibTransId="{7150CE38-AD74-4640-9288-E5BF186D8F1D}"/>
    <dgm:cxn modelId="{493C12A6-5D4E-4189-9C11-C80D47E11D20}" srcId="{B8146ED0-61BA-4187-B454-30AE7628074C}" destId="{B9A9DA4A-7F3C-47C6-B7A1-E943E698B90E}" srcOrd="1" destOrd="0" parTransId="{8DBB95CC-68DF-409A-9696-53BD54F382E2}" sibTransId="{756EB388-DFB5-43AA-8464-B6103C9A8754}"/>
    <dgm:cxn modelId="{387BBA9E-77D2-448E-97A9-DED1FCED7E6E}" srcId="{B8146ED0-61BA-4187-B454-30AE7628074C}" destId="{8A9470E6-90FA-4272-91FE-7E7CC7430760}" srcOrd="0" destOrd="0" parTransId="{718F56A1-FB24-4C41-910E-A6B503F2A4D4}" sibTransId="{5C3446EC-46BD-4ADD-8C21-D1733AB40590}"/>
    <dgm:cxn modelId="{002BD5AA-C4A9-42D0-B7D2-18BF851BBB2C}" srcId="{B9A9DA4A-7F3C-47C6-B7A1-E943E698B90E}" destId="{CCAAA706-08C4-411E-B13B-D386AEA4CC27}" srcOrd="0" destOrd="0" parTransId="{5BB154C2-0E85-470D-B7A2-8BB38999E6CC}" sibTransId="{C0C974CA-808F-477B-994A-9AF09BD3888B}"/>
    <dgm:cxn modelId="{746CDF80-CBDD-4A59-8300-BEA0FC428D6E}" type="presOf" srcId="{6B434448-D499-4342-B466-6159FD86B245}" destId="{DBC4BD54-1909-4D95-B2D6-55614EDE55D9}" srcOrd="0" destOrd="2" presId="urn:microsoft.com/office/officeart/2005/8/layout/vList5"/>
    <dgm:cxn modelId="{3EE3C776-739E-4FE7-9CB6-05BD4999B0D8}" type="presOf" srcId="{57CAC593-377F-4D90-B524-A14A27E5A169}" destId="{341D64EF-F3EF-4B1F-BC21-4440AFC69DA2}" srcOrd="0" destOrd="2" presId="urn:microsoft.com/office/officeart/2005/8/layout/vList5"/>
    <dgm:cxn modelId="{3AF6B0BC-90D4-450F-B94D-57B94CC9F03A}" srcId="{B9A9DA4A-7F3C-47C6-B7A1-E943E698B90E}" destId="{6B434448-D499-4342-B466-6159FD86B245}" srcOrd="2" destOrd="0" parTransId="{D1639EEB-8A93-4609-AAD1-A4F1E371EEBB}" sibTransId="{DFB9F2C9-485B-4316-8491-F59AE3D574DA}"/>
    <dgm:cxn modelId="{0E5CBAD6-22A7-4A19-B489-396E6B295487}" type="presOf" srcId="{E4CFD289-7A3D-4591-9B8E-7391E69D1FD8}" destId="{341D64EF-F3EF-4B1F-BC21-4440AFC69DA2}" srcOrd="0" destOrd="0" presId="urn:microsoft.com/office/officeart/2005/8/layout/vList5"/>
    <dgm:cxn modelId="{CDE872BC-8390-4C2F-ACB9-A01424E7F20B}" type="presOf" srcId="{B9A9DA4A-7F3C-47C6-B7A1-E943E698B90E}" destId="{CCFB860E-B3EC-439A-B862-36203357DB1A}" srcOrd="0" destOrd="0" presId="urn:microsoft.com/office/officeart/2005/8/layout/vList5"/>
    <dgm:cxn modelId="{BC115BB3-7607-4E8D-990B-F9CA5A4B30FC}" type="presOf" srcId="{FBAC2ACD-F426-4DC6-AE3F-AAD4E9BA7DFE}" destId="{DBC4BD54-1909-4D95-B2D6-55614EDE55D9}" srcOrd="0" destOrd="1" presId="urn:microsoft.com/office/officeart/2005/8/layout/vList5"/>
    <dgm:cxn modelId="{21FBAAB8-8617-4584-9012-E22F2C8A79B6}" type="presOf" srcId="{B8146ED0-61BA-4187-B454-30AE7628074C}" destId="{53D1BAA4-282D-46A6-A6F8-86871739796F}" srcOrd="0" destOrd="0" presId="urn:microsoft.com/office/officeart/2005/8/layout/vList5"/>
    <dgm:cxn modelId="{5D17E7C6-371C-4835-8AD5-9EBAA8454515}" srcId="{B9A9DA4A-7F3C-47C6-B7A1-E943E698B90E}" destId="{FBAC2ACD-F426-4DC6-AE3F-AAD4E9BA7DFE}" srcOrd="1" destOrd="0" parTransId="{96488330-FF39-421E-9D08-F5B2A2455586}" sibTransId="{76B7B60F-AE9D-40CB-BFF6-E5E69AFCEED9}"/>
    <dgm:cxn modelId="{F4FA5EE2-68D0-45D8-B2F5-85088E043E69}" type="presOf" srcId="{CCAAA706-08C4-411E-B13B-D386AEA4CC27}" destId="{DBC4BD54-1909-4D95-B2D6-55614EDE55D9}" srcOrd="0" destOrd="0" presId="urn:microsoft.com/office/officeart/2005/8/layout/vList5"/>
    <dgm:cxn modelId="{26C2C758-8946-4002-B5ED-921A4B9500D4}" srcId="{8A9470E6-90FA-4272-91FE-7E7CC7430760}" destId="{3913D1B0-1705-4EB3-A31C-5C795ECFA1FA}" srcOrd="1" destOrd="0" parTransId="{058F25A9-5E46-4025-A2D0-AB9689E59230}" sibTransId="{E5AF8C27-5010-4D6E-9C88-7AAF5D70DF3B}"/>
    <dgm:cxn modelId="{66F1AA8F-AB33-41D2-8EE1-473A11387075}" type="presOf" srcId="{3913D1B0-1705-4EB3-A31C-5C795ECFA1FA}" destId="{341D64EF-F3EF-4B1F-BC21-4440AFC69DA2}" srcOrd="0" destOrd="1" presId="urn:microsoft.com/office/officeart/2005/8/layout/vList5"/>
    <dgm:cxn modelId="{FA9675FD-E936-46B7-AB32-D97FB7E8C67F}" srcId="{8A9470E6-90FA-4272-91FE-7E7CC7430760}" destId="{E4CFD289-7A3D-4591-9B8E-7391E69D1FD8}" srcOrd="0" destOrd="0" parTransId="{6E680671-8148-4017-B3F3-E98D757AB046}" sibTransId="{C186A05C-A036-44C2-A285-67C425B74B3A}"/>
    <dgm:cxn modelId="{851660B0-8C80-475A-9270-05FF5C19CA70}" type="presOf" srcId="{8A9470E6-90FA-4272-91FE-7E7CC7430760}" destId="{13945DF0-FE87-4F96-B65D-9036145906FA}" srcOrd="0" destOrd="0" presId="urn:microsoft.com/office/officeart/2005/8/layout/vList5"/>
    <dgm:cxn modelId="{CBB29FD7-AE29-4FDB-8168-BCACB5210720}" type="presParOf" srcId="{53D1BAA4-282D-46A6-A6F8-86871739796F}" destId="{DAF9A609-765A-477A-A269-95B79F135DA8}" srcOrd="0" destOrd="0" presId="urn:microsoft.com/office/officeart/2005/8/layout/vList5"/>
    <dgm:cxn modelId="{663B804B-9686-4CD5-B114-3451A7345210}" type="presParOf" srcId="{DAF9A609-765A-477A-A269-95B79F135DA8}" destId="{13945DF0-FE87-4F96-B65D-9036145906FA}" srcOrd="0" destOrd="0" presId="urn:microsoft.com/office/officeart/2005/8/layout/vList5"/>
    <dgm:cxn modelId="{0BC49B8F-D64A-47B1-B5D7-583ABAE93AB8}" type="presParOf" srcId="{DAF9A609-765A-477A-A269-95B79F135DA8}" destId="{341D64EF-F3EF-4B1F-BC21-4440AFC69DA2}" srcOrd="1" destOrd="0" presId="urn:microsoft.com/office/officeart/2005/8/layout/vList5"/>
    <dgm:cxn modelId="{C11F5CEF-F8F0-47C3-AC03-7353B3A774B9}" type="presParOf" srcId="{53D1BAA4-282D-46A6-A6F8-86871739796F}" destId="{3DE096B9-C65C-4447-B364-8E73CD7DE502}" srcOrd="1" destOrd="0" presId="urn:microsoft.com/office/officeart/2005/8/layout/vList5"/>
    <dgm:cxn modelId="{C617CBEF-7BF7-49C7-BC53-3EA4B063B7E1}" type="presParOf" srcId="{53D1BAA4-282D-46A6-A6F8-86871739796F}" destId="{32505305-5122-4D6E-9A4B-96E4468E16FF}" srcOrd="2" destOrd="0" presId="urn:microsoft.com/office/officeart/2005/8/layout/vList5"/>
    <dgm:cxn modelId="{FEED4721-2114-4964-A090-CBD856504272}" type="presParOf" srcId="{32505305-5122-4D6E-9A4B-96E4468E16FF}" destId="{CCFB860E-B3EC-439A-B862-36203357DB1A}" srcOrd="0" destOrd="0" presId="urn:microsoft.com/office/officeart/2005/8/layout/vList5"/>
    <dgm:cxn modelId="{0357EA57-82E8-4721-8074-85936241ECD3}" type="presParOf" srcId="{32505305-5122-4D6E-9A4B-96E4468E16FF}" destId="{DBC4BD54-1909-4D95-B2D6-55614EDE55D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A0F5D47-73DD-40F4-905E-8618A9CBE584}" type="doc">
      <dgm:prSet loTypeId="urn:microsoft.com/office/officeart/2005/8/layout/chevron1" loCatId="process" qsTypeId="urn:microsoft.com/office/officeart/2005/8/quickstyle/simple2" qsCatId="simple" csTypeId="urn:microsoft.com/office/officeart/2005/8/colors/accent2_1" csCatId="accent2" phldr="1"/>
      <dgm:spPr/>
    </dgm:pt>
    <dgm:pt modelId="{C43799C9-00BA-4F22-A636-C296955E387E}">
      <dgm:prSet phldrT="[Texto]" custT="1"/>
      <dgm:spPr/>
      <dgm:t>
        <a:bodyPr/>
        <a:lstStyle/>
        <a:p>
          <a:r>
            <a:rPr lang="es-E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Siati</a:t>
          </a:r>
          <a:r>
            <a:rPr lang="es-E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Group</a:t>
          </a:r>
          <a:endParaRPr lang="es-EC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67CDFC-AD4C-414E-B4F1-4D707F3ED9BB}" type="parTrans" cxnId="{3EF5AE7B-88AE-45E1-B881-4400A92646ED}">
      <dgm:prSet/>
      <dgm:spPr/>
      <dgm:t>
        <a:bodyPr/>
        <a:lstStyle/>
        <a:p>
          <a:endParaRPr lang="es-EC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432768-2C29-4B8A-8D35-E0861997D3BD}" type="sibTrans" cxnId="{3EF5AE7B-88AE-45E1-B881-4400A92646ED}">
      <dgm:prSet/>
      <dgm:spPr/>
      <dgm:t>
        <a:bodyPr/>
        <a:lstStyle/>
        <a:p>
          <a:endParaRPr lang="es-EC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FF4ADB-61D4-4632-8E86-CF6C04DDFA97}">
      <dgm:prSet phldrT="[Texto]" custT="1"/>
      <dgm:spPr/>
      <dgm:t>
        <a:bodyPr/>
        <a:lstStyle/>
        <a:p>
          <a:r>
            <a:rPr lang="es-E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Laar</a:t>
          </a:r>
          <a:r>
            <a:rPr lang="es-ES" sz="2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Courier</a:t>
          </a:r>
          <a:endParaRPr lang="es-EC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A33F0F-BCB8-41FC-8F9A-B29A48DE3C0E}" type="parTrans" cxnId="{91143139-4292-4F3C-86D6-E555C6ADC334}">
      <dgm:prSet/>
      <dgm:spPr/>
      <dgm:t>
        <a:bodyPr/>
        <a:lstStyle/>
        <a:p>
          <a:endParaRPr lang="es-EC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A31C07-8559-4736-A88D-A7770C0F099E}" type="sibTrans" cxnId="{91143139-4292-4F3C-86D6-E555C6ADC334}">
      <dgm:prSet/>
      <dgm:spPr/>
      <dgm:t>
        <a:bodyPr/>
        <a:lstStyle/>
        <a:p>
          <a:endParaRPr lang="es-EC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18D7B2-1E1E-4CD4-9CB6-8446DB54423C}" type="pres">
      <dgm:prSet presAssocID="{FA0F5D47-73DD-40F4-905E-8618A9CBE584}" presName="Name0" presStyleCnt="0">
        <dgm:presLayoutVars>
          <dgm:dir/>
          <dgm:animLvl val="lvl"/>
          <dgm:resizeHandles val="exact"/>
        </dgm:presLayoutVars>
      </dgm:prSet>
      <dgm:spPr/>
    </dgm:pt>
    <dgm:pt modelId="{958A1285-3B8E-4F27-A983-1B424F8FF334}" type="pres">
      <dgm:prSet presAssocID="{8EFF4ADB-61D4-4632-8E86-CF6C04DDFA97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65BAE6-47B9-46CA-BE8A-849F75B955F2}" type="pres">
      <dgm:prSet presAssocID="{3BA31C07-8559-4736-A88D-A7770C0F099E}" presName="parTxOnlySpace" presStyleCnt="0"/>
      <dgm:spPr/>
    </dgm:pt>
    <dgm:pt modelId="{1BEE20A7-676A-4A55-833B-E5191755BC61}" type="pres">
      <dgm:prSet presAssocID="{C43799C9-00BA-4F22-A636-C296955E387E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F2AC688-D31D-4A20-AF6A-EE919F72D06C}" type="presOf" srcId="{8EFF4ADB-61D4-4632-8E86-CF6C04DDFA97}" destId="{958A1285-3B8E-4F27-A983-1B424F8FF334}" srcOrd="0" destOrd="0" presId="urn:microsoft.com/office/officeart/2005/8/layout/chevron1"/>
    <dgm:cxn modelId="{955C7A63-80C5-447E-82E1-412086CCA9AF}" type="presOf" srcId="{C43799C9-00BA-4F22-A636-C296955E387E}" destId="{1BEE20A7-676A-4A55-833B-E5191755BC61}" srcOrd="0" destOrd="0" presId="urn:microsoft.com/office/officeart/2005/8/layout/chevron1"/>
    <dgm:cxn modelId="{49019750-ABF8-4E09-B8D7-6DF58F1969CF}" type="presOf" srcId="{FA0F5D47-73DD-40F4-905E-8618A9CBE584}" destId="{C618D7B2-1E1E-4CD4-9CB6-8446DB54423C}" srcOrd="0" destOrd="0" presId="urn:microsoft.com/office/officeart/2005/8/layout/chevron1"/>
    <dgm:cxn modelId="{91143139-4292-4F3C-86D6-E555C6ADC334}" srcId="{FA0F5D47-73DD-40F4-905E-8618A9CBE584}" destId="{8EFF4ADB-61D4-4632-8E86-CF6C04DDFA97}" srcOrd="0" destOrd="0" parTransId="{48A33F0F-BCB8-41FC-8F9A-B29A48DE3C0E}" sibTransId="{3BA31C07-8559-4736-A88D-A7770C0F099E}"/>
    <dgm:cxn modelId="{3EF5AE7B-88AE-45E1-B881-4400A92646ED}" srcId="{FA0F5D47-73DD-40F4-905E-8618A9CBE584}" destId="{C43799C9-00BA-4F22-A636-C296955E387E}" srcOrd="1" destOrd="0" parTransId="{8667CDFC-AD4C-414E-B4F1-4D707F3ED9BB}" sibTransId="{06432768-2C29-4B8A-8D35-E0861997D3BD}"/>
    <dgm:cxn modelId="{26AE01D9-479A-4CD8-B96B-0CB2D16B813A}" type="presParOf" srcId="{C618D7B2-1E1E-4CD4-9CB6-8446DB54423C}" destId="{958A1285-3B8E-4F27-A983-1B424F8FF334}" srcOrd="0" destOrd="0" presId="urn:microsoft.com/office/officeart/2005/8/layout/chevron1"/>
    <dgm:cxn modelId="{E9016E8A-7837-4897-A68A-3E92820B18DB}" type="presParOf" srcId="{C618D7B2-1E1E-4CD4-9CB6-8446DB54423C}" destId="{C965BAE6-47B9-46CA-BE8A-849F75B955F2}" srcOrd="1" destOrd="0" presId="urn:microsoft.com/office/officeart/2005/8/layout/chevron1"/>
    <dgm:cxn modelId="{EC558720-ACE9-4610-A000-93ABE3C5363E}" type="presParOf" srcId="{C618D7B2-1E1E-4CD4-9CB6-8446DB54423C}" destId="{1BEE20A7-676A-4A55-833B-E5191755BC61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DD274B3-8485-4991-B3F2-F78A95D2474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D451633-B889-468F-B815-C27F2884E35A}">
      <dgm:prSet phldrT="[Texto]"/>
      <dgm:spPr/>
      <dgm:t>
        <a:bodyPr/>
        <a:lstStyle/>
        <a:p>
          <a:r>
            <a:rPr lang="es-EC" dirty="0" err="1"/>
            <a:t>Laar</a:t>
          </a:r>
          <a:r>
            <a:rPr lang="es-EC" dirty="0"/>
            <a:t> Courier</a:t>
          </a:r>
        </a:p>
      </dgm:t>
    </dgm:pt>
    <dgm:pt modelId="{777C1AB8-20A6-4138-9A0C-19ECCD39C56C}" type="parTrans" cxnId="{8DCA640C-649E-4B4A-807C-FA49229B6007}">
      <dgm:prSet/>
      <dgm:spPr/>
      <dgm:t>
        <a:bodyPr/>
        <a:lstStyle/>
        <a:p>
          <a:endParaRPr lang="es-EC"/>
        </a:p>
      </dgm:t>
    </dgm:pt>
    <dgm:pt modelId="{AB927422-1D75-4429-B2DF-C1407B8718AB}" type="sibTrans" cxnId="{8DCA640C-649E-4B4A-807C-FA49229B6007}">
      <dgm:prSet/>
      <dgm:spPr/>
      <dgm:t>
        <a:bodyPr/>
        <a:lstStyle/>
        <a:p>
          <a:endParaRPr lang="es-EC"/>
        </a:p>
      </dgm:t>
    </dgm:pt>
    <dgm:pt modelId="{A102526D-2F9C-42F0-BDDA-80A05AB692F2}">
      <dgm:prSet phldrT="[Texto]"/>
      <dgm:spPr/>
      <dgm:t>
        <a:bodyPr/>
        <a:lstStyle/>
        <a:p>
          <a:r>
            <a:rPr lang="es-EC" dirty="0" err="1"/>
            <a:t>Siati</a:t>
          </a:r>
          <a:r>
            <a:rPr lang="es-EC" dirty="0"/>
            <a:t> </a:t>
          </a:r>
          <a:r>
            <a:rPr lang="es-EC" dirty="0" err="1"/>
            <a:t>Group</a:t>
          </a:r>
          <a:endParaRPr lang="es-EC" dirty="0"/>
        </a:p>
      </dgm:t>
    </dgm:pt>
    <dgm:pt modelId="{26F9D759-E796-4F49-8006-EE7A3426BE86}" type="parTrans" cxnId="{10F1F6B8-37DE-42BB-AE0C-FAA3279E35CE}">
      <dgm:prSet/>
      <dgm:spPr/>
      <dgm:t>
        <a:bodyPr/>
        <a:lstStyle/>
        <a:p>
          <a:endParaRPr lang="es-EC"/>
        </a:p>
      </dgm:t>
    </dgm:pt>
    <dgm:pt modelId="{49CC64AD-7A30-498A-BFB2-C61D9F811928}" type="sibTrans" cxnId="{10F1F6B8-37DE-42BB-AE0C-FAA3279E35CE}">
      <dgm:prSet/>
      <dgm:spPr/>
      <dgm:t>
        <a:bodyPr/>
        <a:lstStyle/>
        <a:p>
          <a:endParaRPr lang="es-EC"/>
        </a:p>
      </dgm:t>
    </dgm:pt>
    <dgm:pt modelId="{A9C831E9-D208-4FC1-A41E-D0B053670628}">
      <dgm:prSet phldrT="[Texto]"/>
      <dgm:spPr/>
      <dgm:t>
        <a:bodyPr/>
        <a:lstStyle/>
        <a:p>
          <a:r>
            <a:rPr lang="es-EC" dirty="0"/>
            <a:t>Correos del Ecuador</a:t>
          </a:r>
        </a:p>
      </dgm:t>
    </dgm:pt>
    <dgm:pt modelId="{F97E4839-EBD1-4C2E-8208-79090FD81298}" type="parTrans" cxnId="{1BD64C03-74D3-4B9F-B3D5-1EDA2EAEEF72}">
      <dgm:prSet/>
      <dgm:spPr/>
      <dgm:t>
        <a:bodyPr/>
        <a:lstStyle/>
        <a:p>
          <a:endParaRPr lang="es-EC"/>
        </a:p>
      </dgm:t>
    </dgm:pt>
    <dgm:pt modelId="{7A56C487-EB93-465F-978D-1C89FDBDD7B1}" type="sibTrans" cxnId="{1BD64C03-74D3-4B9F-B3D5-1EDA2EAEEF72}">
      <dgm:prSet/>
      <dgm:spPr/>
      <dgm:t>
        <a:bodyPr/>
        <a:lstStyle/>
        <a:p>
          <a:endParaRPr lang="es-EC"/>
        </a:p>
      </dgm:t>
    </dgm:pt>
    <dgm:pt modelId="{6D029376-B0C4-40A6-B01B-FA8A9CB91321}" type="pres">
      <dgm:prSet presAssocID="{7DD274B3-8485-4991-B3F2-F78A95D2474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0DB4CC7-BA17-4A3B-BD16-C2267153CB45}" type="pres">
      <dgm:prSet presAssocID="{A9C831E9-D208-4FC1-A41E-D0B053670628}" presName="composite" presStyleCnt="0"/>
      <dgm:spPr/>
    </dgm:pt>
    <dgm:pt modelId="{F40ADFC5-8C49-488B-A3E5-8D5640BBDDF2}" type="pres">
      <dgm:prSet presAssocID="{A9C831E9-D208-4FC1-A41E-D0B053670628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E8F3A9-13F6-4A67-8116-035AD0969B0D}" type="pres">
      <dgm:prSet presAssocID="{A9C831E9-D208-4FC1-A41E-D0B053670628}" presName="rect2" presStyleLbl="fgImgPlace1" presStyleIdx="0" presStyleCnt="3"/>
      <dgm:spPr/>
    </dgm:pt>
    <dgm:pt modelId="{E8E8FC83-5D54-4EA8-ACF4-B9BA1CA888F5}" type="pres">
      <dgm:prSet presAssocID="{7A56C487-EB93-465F-978D-1C89FDBDD7B1}" presName="sibTrans" presStyleCnt="0"/>
      <dgm:spPr/>
    </dgm:pt>
    <dgm:pt modelId="{329DE194-6A40-4A96-91C1-5D2B58FD3C12}" type="pres">
      <dgm:prSet presAssocID="{AD451633-B889-468F-B815-C27F2884E35A}" presName="composite" presStyleCnt="0"/>
      <dgm:spPr/>
    </dgm:pt>
    <dgm:pt modelId="{2CAE3977-4353-49C1-A8D8-773AAAEB60A7}" type="pres">
      <dgm:prSet presAssocID="{AD451633-B889-468F-B815-C27F2884E35A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3AD8E2-8E3D-40B5-87B9-B2459791A603}" type="pres">
      <dgm:prSet presAssocID="{AD451633-B889-468F-B815-C27F2884E35A}" presName="rect2" presStyleLbl="fgImgPlace1" presStyleIdx="1" presStyleCnt="3"/>
      <dgm:spPr/>
    </dgm:pt>
    <dgm:pt modelId="{F0659D98-1A65-4F07-8058-D4961D1369D6}" type="pres">
      <dgm:prSet presAssocID="{AB927422-1D75-4429-B2DF-C1407B8718AB}" presName="sibTrans" presStyleCnt="0"/>
      <dgm:spPr/>
    </dgm:pt>
    <dgm:pt modelId="{A646A83B-5AAB-43B3-B7EE-E7080F444488}" type="pres">
      <dgm:prSet presAssocID="{A102526D-2F9C-42F0-BDDA-80A05AB692F2}" presName="composite" presStyleCnt="0"/>
      <dgm:spPr/>
    </dgm:pt>
    <dgm:pt modelId="{0834658B-3223-4278-98FA-5F0F7ACA7F47}" type="pres">
      <dgm:prSet presAssocID="{A102526D-2F9C-42F0-BDDA-80A05AB692F2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4FF863-EAB2-404F-BAEA-3C941E6C388E}" type="pres">
      <dgm:prSet presAssocID="{A102526D-2F9C-42F0-BDDA-80A05AB692F2}" presName="rect2" presStyleLbl="fgImgPlace1" presStyleIdx="2" presStyleCnt="3"/>
      <dgm:spPr/>
    </dgm:pt>
  </dgm:ptLst>
  <dgm:cxnLst>
    <dgm:cxn modelId="{200DFCEE-C7E1-4EEB-9194-85C16E076B2E}" type="presOf" srcId="{A102526D-2F9C-42F0-BDDA-80A05AB692F2}" destId="{0834658B-3223-4278-98FA-5F0F7ACA7F47}" srcOrd="0" destOrd="0" presId="urn:microsoft.com/office/officeart/2008/layout/PictureStrips"/>
    <dgm:cxn modelId="{1DC90652-3558-44CA-9756-EDD79E124175}" type="presOf" srcId="{A9C831E9-D208-4FC1-A41E-D0B053670628}" destId="{F40ADFC5-8C49-488B-A3E5-8D5640BBDDF2}" srcOrd="0" destOrd="0" presId="urn:microsoft.com/office/officeart/2008/layout/PictureStrips"/>
    <dgm:cxn modelId="{1BD64C03-74D3-4B9F-B3D5-1EDA2EAEEF72}" srcId="{7DD274B3-8485-4991-B3F2-F78A95D24742}" destId="{A9C831E9-D208-4FC1-A41E-D0B053670628}" srcOrd="0" destOrd="0" parTransId="{F97E4839-EBD1-4C2E-8208-79090FD81298}" sibTransId="{7A56C487-EB93-465F-978D-1C89FDBDD7B1}"/>
    <dgm:cxn modelId="{B1E2E8D8-3F2D-44B6-AF9F-21E9BA8EFDC7}" type="presOf" srcId="{AD451633-B889-468F-B815-C27F2884E35A}" destId="{2CAE3977-4353-49C1-A8D8-773AAAEB60A7}" srcOrd="0" destOrd="0" presId="urn:microsoft.com/office/officeart/2008/layout/PictureStrips"/>
    <dgm:cxn modelId="{8DCA640C-649E-4B4A-807C-FA49229B6007}" srcId="{7DD274B3-8485-4991-B3F2-F78A95D24742}" destId="{AD451633-B889-468F-B815-C27F2884E35A}" srcOrd="1" destOrd="0" parTransId="{777C1AB8-20A6-4138-9A0C-19ECCD39C56C}" sibTransId="{AB927422-1D75-4429-B2DF-C1407B8718AB}"/>
    <dgm:cxn modelId="{10F1F6B8-37DE-42BB-AE0C-FAA3279E35CE}" srcId="{7DD274B3-8485-4991-B3F2-F78A95D24742}" destId="{A102526D-2F9C-42F0-BDDA-80A05AB692F2}" srcOrd="2" destOrd="0" parTransId="{26F9D759-E796-4F49-8006-EE7A3426BE86}" sibTransId="{49CC64AD-7A30-498A-BFB2-C61D9F811928}"/>
    <dgm:cxn modelId="{70B2B9B0-4632-4DCC-90B0-5722C83C3F6B}" type="presOf" srcId="{7DD274B3-8485-4991-B3F2-F78A95D24742}" destId="{6D029376-B0C4-40A6-B01B-FA8A9CB91321}" srcOrd="0" destOrd="0" presId="urn:microsoft.com/office/officeart/2008/layout/PictureStrips"/>
    <dgm:cxn modelId="{D25BD741-09ED-467A-8A92-749609653E14}" type="presParOf" srcId="{6D029376-B0C4-40A6-B01B-FA8A9CB91321}" destId="{E0DB4CC7-BA17-4A3B-BD16-C2267153CB45}" srcOrd="0" destOrd="0" presId="urn:microsoft.com/office/officeart/2008/layout/PictureStrips"/>
    <dgm:cxn modelId="{F6A1FD48-02CA-4C1E-8024-C241996DC0AD}" type="presParOf" srcId="{E0DB4CC7-BA17-4A3B-BD16-C2267153CB45}" destId="{F40ADFC5-8C49-488B-A3E5-8D5640BBDDF2}" srcOrd="0" destOrd="0" presId="urn:microsoft.com/office/officeart/2008/layout/PictureStrips"/>
    <dgm:cxn modelId="{1719720F-7871-4E8C-A818-3E82ABDA226B}" type="presParOf" srcId="{E0DB4CC7-BA17-4A3B-BD16-C2267153CB45}" destId="{86E8F3A9-13F6-4A67-8116-035AD0969B0D}" srcOrd="1" destOrd="0" presId="urn:microsoft.com/office/officeart/2008/layout/PictureStrips"/>
    <dgm:cxn modelId="{BAD90A28-5C6C-4694-A93B-F012FBB071A7}" type="presParOf" srcId="{6D029376-B0C4-40A6-B01B-FA8A9CB91321}" destId="{E8E8FC83-5D54-4EA8-ACF4-B9BA1CA888F5}" srcOrd="1" destOrd="0" presId="urn:microsoft.com/office/officeart/2008/layout/PictureStrips"/>
    <dgm:cxn modelId="{2C0A79E9-F424-4B90-A3B5-EFC028C53448}" type="presParOf" srcId="{6D029376-B0C4-40A6-B01B-FA8A9CB91321}" destId="{329DE194-6A40-4A96-91C1-5D2B58FD3C12}" srcOrd="2" destOrd="0" presId="urn:microsoft.com/office/officeart/2008/layout/PictureStrips"/>
    <dgm:cxn modelId="{F0842D4A-1265-4F16-AC6E-43A889CBBFD8}" type="presParOf" srcId="{329DE194-6A40-4A96-91C1-5D2B58FD3C12}" destId="{2CAE3977-4353-49C1-A8D8-773AAAEB60A7}" srcOrd="0" destOrd="0" presId="urn:microsoft.com/office/officeart/2008/layout/PictureStrips"/>
    <dgm:cxn modelId="{3A20D95B-8978-4395-8F2B-FEBB02F2C364}" type="presParOf" srcId="{329DE194-6A40-4A96-91C1-5D2B58FD3C12}" destId="{5E3AD8E2-8E3D-40B5-87B9-B2459791A603}" srcOrd="1" destOrd="0" presId="urn:microsoft.com/office/officeart/2008/layout/PictureStrips"/>
    <dgm:cxn modelId="{6BCB6777-5DCD-4C5F-8472-E10229E1B421}" type="presParOf" srcId="{6D029376-B0C4-40A6-B01B-FA8A9CB91321}" destId="{F0659D98-1A65-4F07-8058-D4961D1369D6}" srcOrd="3" destOrd="0" presId="urn:microsoft.com/office/officeart/2008/layout/PictureStrips"/>
    <dgm:cxn modelId="{4AAC8BF2-2BDA-4EA2-A801-57115C2A75B3}" type="presParOf" srcId="{6D029376-B0C4-40A6-B01B-FA8A9CB91321}" destId="{A646A83B-5AAB-43B3-B7EE-E7080F444488}" srcOrd="4" destOrd="0" presId="urn:microsoft.com/office/officeart/2008/layout/PictureStrips"/>
    <dgm:cxn modelId="{28672FD2-B6E4-4F83-A194-EDDF6E77BC91}" type="presParOf" srcId="{A646A83B-5AAB-43B3-B7EE-E7080F444488}" destId="{0834658B-3223-4278-98FA-5F0F7ACA7F47}" srcOrd="0" destOrd="0" presId="urn:microsoft.com/office/officeart/2008/layout/PictureStrips"/>
    <dgm:cxn modelId="{5B8456D9-891F-4722-A983-654F30577ECF}" type="presParOf" srcId="{A646A83B-5AAB-43B3-B7EE-E7080F444488}" destId="{644FF863-EAB2-404F-BAEA-3C941E6C388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34D5147-B0C5-41FE-85EF-B7D27AF0DA32}" type="doc">
      <dgm:prSet loTypeId="urn:microsoft.com/office/officeart/2005/8/layout/hierarchy5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E0A41CB-9059-4487-BBA2-B0462CD1BA5D}">
      <dgm:prSet phldrT="[Texto]" custT="1"/>
      <dgm:spPr/>
      <dgm:t>
        <a:bodyPr/>
        <a:lstStyle/>
        <a:p>
          <a:r>
            <a:rPr lang="es-E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Situación actual del régimen de tráfico postal y mensajería acelerada courier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EEE2FE-0F46-4B48-AB15-618ED2D8EB3D}" type="parTrans" cxnId="{0392E5EE-05D4-4048-B154-0EFA570B76E1}">
      <dgm:prSet/>
      <dgm:spPr/>
      <dgm:t>
        <a:bodyPr/>
        <a:lstStyle/>
        <a:p>
          <a:endParaRPr lang="en-US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144E7A-8999-4380-BA67-33BFCA245843}" type="sibTrans" cxnId="{0392E5EE-05D4-4048-B154-0EFA570B76E1}">
      <dgm:prSet/>
      <dgm:spPr/>
      <dgm:t>
        <a:bodyPr/>
        <a:lstStyle/>
        <a:p>
          <a:endParaRPr lang="en-US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53D31D-40D0-44B8-B676-7DC9E89B7BB7}">
      <dgm:prSet phldrT="[Texto]" custT="1"/>
      <dgm:spPr/>
      <dgm:t>
        <a:bodyPr/>
        <a:lstStyle/>
        <a:p>
          <a:pPr algn="just"/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Correos del Ecuador tuvo un incremento considerable en el volumen de paquetes que recibe a diario, ya que la modalidad de Tráfico Postal están exento de pagar el derecho arancelario, ocasionando que los procesos de despacho y entrega sean ineficientes.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2A2686-2DBD-438A-AF0F-643DA430C217}" type="parTrans" cxnId="{78A47525-7722-4C97-8C03-16D7CA36EC84}">
      <dgm:prSet custT="1"/>
      <dgm:spPr/>
      <dgm:t>
        <a:bodyPr/>
        <a:lstStyle/>
        <a:p>
          <a:endParaRPr lang="en-US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66A13A-AB9C-44C0-BA55-83D602708D63}" type="sibTrans" cxnId="{78A47525-7722-4C97-8C03-16D7CA36EC84}">
      <dgm:prSet/>
      <dgm:spPr/>
      <dgm:t>
        <a:bodyPr/>
        <a:lstStyle/>
        <a:p>
          <a:endParaRPr lang="en-US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B957A9-2269-4D88-BC92-5B2FC46A0399}">
      <dgm:prSet phldrT="[Texto]" custT="1"/>
      <dgm:spPr/>
      <dgm:t>
        <a:bodyPr/>
        <a:lstStyle/>
        <a:p>
          <a:pPr algn="l"/>
          <a:r>
            <a:rPr lang="es-E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Correos del Ecuador debería definir un adecuado manual de procesos para evitar desorganización y demoras en la recepción y despacho de paquetes. </a:t>
          </a:r>
        </a:p>
      </dgm:t>
    </dgm:pt>
    <dgm:pt modelId="{EA8E7239-BCC9-4924-B15B-0F8E858937F0}" type="parTrans" cxnId="{181FDE9D-6558-4C53-B971-B043B084BFF8}">
      <dgm:prSet custT="1"/>
      <dgm:spPr/>
      <dgm:t>
        <a:bodyPr/>
        <a:lstStyle/>
        <a:p>
          <a:endParaRPr lang="en-US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C9B6F5-EFC2-4A34-9278-E3C189224777}" type="sibTrans" cxnId="{181FDE9D-6558-4C53-B971-B043B084BFF8}">
      <dgm:prSet/>
      <dgm:spPr/>
      <dgm:t>
        <a:bodyPr/>
        <a:lstStyle/>
        <a:p>
          <a:endParaRPr lang="en-US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AB8B9B-723A-4779-B25D-56D30671DF33}">
      <dgm:prSet phldrT="[Texto]" custT="1"/>
      <dgm:spPr/>
      <dgm:t>
        <a:bodyPr/>
        <a:lstStyle/>
        <a:p>
          <a:pPr algn="l"/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Aumentar su nómina y capacitar al personal.</a:t>
          </a:r>
        </a:p>
        <a:p>
          <a:pPr algn="just"/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Incrementar el valor que cobra Correos del Ecuador por tasas de servicio.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A58630-1D10-4519-8343-90F06E6C21B9}" type="parTrans" cxnId="{B4F6445D-B56A-4A09-8F5E-ADEF54328225}">
      <dgm:prSet custT="1"/>
      <dgm:spPr/>
      <dgm:t>
        <a:bodyPr/>
        <a:lstStyle/>
        <a:p>
          <a:endParaRPr lang="en-US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260C21-1BDA-4B8C-BBAC-3A8A51DA1626}" type="sibTrans" cxnId="{B4F6445D-B56A-4A09-8F5E-ADEF54328225}">
      <dgm:prSet/>
      <dgm:spPr/>
      <dgm:t>
        <a:bodyPr/>
        <a:lstStyle/>
        <a:p>
          <a:endParaRPr lang="en-US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78C88A-A609-483B-B60D-A01D5C606934}">
      <dgm:prSet phldrT="[Texto]" custT="1"/>
      <dgm:spPr/>
      <dgm:t>
        <a:bodyPr/>
        <a:lstStyle/>
        <a:p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OBJETIVO</a:t>
          </a:r>
          <a:endParaRPr lang="en-US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715AFC-E200-4550-851D-8E4689226351}" type="parTrans" cxnId="{D0DA94CE-1301-4141-923F-F4F94245FCA7}">
      <dgm:prSet/>
      <dgm:spPr/>
      <dgm:t>
        <a:bodyPr/>
        <a:lstStyle/>
        <a:p>
          <a:endParaRPr lang="en-US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2E935E-AA91-4D6B-B246-A5F8EF018873}" type="sibTrans" cxnId="{D0DA94CE-1301-4141-923F-F4F94245FCA7}">
      <dgm:prSet/>
      <dgm:spPr/>
      <dgm:t>
        <a:bodyPr/>
        <a:lstStyle/>
        <a:p>
          <a:endParaRPr lang="en-US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65AB74-09A0-4580-8906-301BDCA96639}">
      <dgm:prSet phldrT="[Texto]" custT="1"/>
      <dgm:spPr/>
      <dgm:t>
        <a:bodyPr/>
        <a:lstStyle/>
        <a:p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CONCLUSIÓN</a:t>
          </a:r>
          <a:endParaRPr lang="en-US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AD5089-F723-4E8D-BD0B-F0CC19951B04}" type="parTrans" cxnId="{C4DD629A-A6B6-4649-ACA1-58440CEA151C}">
      <dgm:prSet/>
      <dgm:spPr/>
      <dgm:t>
        <a:bodyPr/>
        <a:lstStyle/>
        <a:p>
          <a:endParaRPr lang="en-US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B30E93-71A7-4265-9764-DD76CDB27EC9}" type="sibTrans" cxnId="{C4DD629A-A6B6-4649-ACA1-58440CEA151C}">
      <dgm:prSet/>
      <dgm:spPr/>
      <dgm:t>
        <a:bodyPr/>
        <a:lstStyle/>
        <a:p>
          <a:endParaRPr lang="en-US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7D58B0-09B8-4AE8-B089-D4B72EBDB47E}">
      <dgm:prSet phldrT="[Texto]" custT="1"/>
      <dgm:spPr/>
      <dgm:t>
        <a:bodyPr/>
        <a:lstStyle/>
        <a:p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RECOMENDACIÓN</a:t>
          </a:r>
          <a:endParaRPr lang="en-US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7A57C3-83C9-48C6-B603-85B00C53E2B4}" type="parTrans" cxnId="{748EA245-31AF-480D-BBBC-A071BF912559}">
      <dgm:prSet/>
      <dgm:spPr/>
      <dgm:t>
        <a:bodyPr/>
        <a:lstStyle/>
        <a:p>
          <a:endParaRPr lang="en-US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DAAE88-0053-4887-A16D-8B3ED20A9E9C}" type="sibTrans" cxnId="{748EA245-31AF-480D-BBBC-A071BF912559}">
      <dgm:prSet/>
      <dgm:spPr/>
      <dgm:t>
        <a:bodyPr/>
        <a:lstStyle/>
        <a:p>
          <a:endParaRPr lang="en-US" sz="1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50F856-24EC-4E1F-B365-C30549052057}" type="pres">
      <dgm:prSet presAssocID="{034D5147-B0C5-41FE-85EF-B7D27AF0DA3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ABDD467-B53B-45EC-8F9A-6A0FBFF9B873}" type="pres">
      <dgm:prSet presAssocID="{034D5147-B0C5-41FE-85EF-B7D27AF0DA32}" presName="hierFlow" presStyleCnt="0"/>
      <dgm:spPr/>
    </dgm:pt>
    <dgm:pt modelId="{DF57325B-C1CD-4141-961E-3BA6C1C6E719}" type="pres">
      <dgm:prSet presAssocID="{034D5147-B0C5-41FE-85EF-B7D27AF0DA32}" presName="firstBuf" presStyleCnt="0"/>
      <dgm:spPr/>
    </dgm:pt>
    <dgm:pt modelId="{9B89D500-AA29-4383-8BE8-E12713E54E6C}" type="pres">
      <dgm:prSet presAssocID="{034D5147-B0C5-41FE-85EF-B7D27AF0DA3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8944576-CA8F-44F6-A056-C483A28DB377}" type="pres">
      <dgm:prSet presAssocID="{BE0A41CB-9059-4487-BBA2-B0462CD1BA5D}" presName="Name17" presStyleCnt="0"/>
      <dgm:spPr/>
    </dgm:pt>
    <dgm:pt modelId="{2424627E-5B5D-4A5F-AD46-24A123EB5EE7}" type="pres">
      <dgm:prSet presAssocID="{BE0A41CB-9059-4487-BBA2-B0462CD1BA5D}" presName="level1Shape" presStyleLbl="node0" presStyleIdx="0" presStyleCnt="1" custScaleX="1212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B17B3E-127E-4561-BBBB-99D50AF3A76A}" type="pres">
      <dgm:prSet presAssocID="{BE0A41CB-9059-4487-BBA2-B0462CD1BA5D}" presName="hierChild2" presStyleCnt="0"/>
      <dgm:spPr/>
    </dgm:pt>
    <dgm:pt modelId="{E00D0A5C-6E9E-48AA-A336-DC595C2F31A9}" type="pres">
      <dgm:prSet presAssocID="{7F2A2686-2DBD-438A-AF0F-643DA430C217}" presName="Name25" presStyleLbl="parChTrans1D2" presStyleIdx="0" presStyleCnt="1"/>
      <dgm:spPr/>
      <dgm:t>
        <a:bodyPr/>
        <a:lstStyle/>
        <a:p>
          <a:endParaRPr lang="es-ES"/>
        </a:p>
      </dgm:t>
    </dgm:pt>
    <dgm:pt modelId="{CA5EF2E9-868E-4A00-9872-215343053AEC}" type="pres">
      <dgm:prSet presAssocID="{7F2A2686-2DBD-438A-AF0F-643DA430C217}" presName="connTx" presStyleLbl="parChTrans1D2" presStyleIdx="0" presStyleCnt="1"/>
      <dgm:spPr/>
      <dgm:t>
        <a:bodyPr/>
        <a:lstStyle/>
        <a:p>
          <a:endParaRPr lang="es-ES"/>
        </a:p>
      </dgm:t>
    </dgm:pt>
    <dgm:pt modelId="{FB0E7039-4902-43D1-ABB7-04AF117C1D32}" type="pres">
      <dgm:prSet presAssocID="{1953D31D-40D0-44B8-B676-7DC9E89B7BB7}" presName="Name30" presStyleCnt="0"/>
      <dgm:spPr/>
    </dgm:pt>
    <dgm:pt modelId="{D3AD0702-A4B4-4A9B-A321-CBCB0202992A}" type="pres">
      <dgm:prSet presAssocID="{1953D31D-40D0-44B8-B676-7DC9E89B7BB7}" presName="level2Shape" presStyleLbl="node2" presStyleIdx="0" presStyleCnt="1" custScaleX="132918" custScaleY="261264" custLinFactNeighborX="9049" custLinFactNeighborY="-2413"/>
      <dgm:spPr/>
      <dgm:t>
        <a:bodyPr/>
        <a:lstStyle/>
        <a:p>
          <a:endParaRPr lang="es-ES"/>
        </a:p>
      </dgm:t>
    </dgm:pt>
    <dgm:pt modelId="{9E3FA334-4705-43BE-97DB-9257C217A190}" type="pres">
      <dgm:prSet presAssocID="{1953D31D-40D0-44B8-B676-7DC9E89B7BB7}" presName="hierChild3" presStyleCnt="0"/>
      <dgm:spPr/>
    </dgm:pt>
    <dgm:pt modelId="{058B044F-D560-43B5-85A6-1149624A1D83}" type="pres">
      <dgm:prSet presAssocID="{EA8E7239-BCC9-4924-B15B-0F8E858937F0}" presName="Name25" presStyleLbl="parChTrans1D3" presStyleIdx="0" presStyleCnt="2"/>
      <dgm:spPr/>
      <dgm:t>
        <a:bodyPr/>
        <a:lstStyle/>
        <a:p>
          <a:endParaRPr lang="es-ES"/>
        </a:p>
      </dgm:t>
    </dgm:pt>
    <dgm:pt modelId="{5177484D-5451-406B-926C-BF6E937D957D}" type="pres">
      <dgm:prSet presAssocID="{EA8E7239-BCC9-4924-B15B-0F8E858937F0}" presName="connTx" presStyleLbl="parChTrans1D3" presStyleIdx="0" presStyleCnt="2"/>
      <dgm:spPr/>
      <dgm:t>
        <a:bodyPr/>
        <a:lstStyle/>
        <a:p>
          <a:endParaRPr lang="es-ES"/>
        </a:p>
      </dgm:t>
    </dgm:pt>
    <dgm:pt modelId="{567A14A8-DD80-49EC-9D72-95DC12CD0955}" type="pres">
      <dgm:prSet presAssocID="{DFB957A9-2269-4D88-BC92-5B2FC46A0399}" presName="Name30" presStyleCnt="0"/>
      <dgm:spPr/>
    </dgm:pt>
    <dgm:pt modelId="{A30F221D-E6E7-48D3-AE98-0D5EBDA5AF5D}" type="pres">
      <dgm:prSet presAssocID="{DFB957A9-2269-4D88-BC92-5B2FC46A0399}" presName="level2Shape" presStyleLbl="node3" presStyleIdx="0" presStyleCnt="2" custScaleX="136738" custScaleY="115310"/>
      <dgm:spPr/>
      <dgm:t>
        <a:bodyPr/>
        <a:lstStyle/>
        <a:p>
          <a:endParaRPr lang="es-ES"/>
        </a:p>
      </dgm:t>
    </dgm:pt>
    <dgm:pt modelId="{B106161F-EDD5-4CA1-9F1A-C6D551E90780}" type="pres">
      <dgm:prSet presAssocID="{DFB957A9-2269-4D88-BC92-5B2FC46A0399}" presName="hierChild3" presStyleCnt="0"/>
      <dgm:spPr/>
    </dgm:pt>
    <dgm:pt modelId="{58DEE6E9-3081-4DE9-BEFD-7484609441B8}" type="pres">
      <dgm:prSet presAssocID="{5CA58630-1D10-4519-8343-90F06E6C21B9}" presName="Name25" presStyleLbl="parChTrans1D3" presStyleIdx="1" presStyleCnt="2"/>
      <dgm:spPr/>
      <dgm:t>
        <a:bodyPr/>
        <a:lstStyle/>
        <a:p>
          <a:endParaRPr lang="es-ES"/>
        </a:p>
      </dgm:t>
    </dgm:pt>
    <dgm:pt modelId="{3BB21E58-ED70-4109-B1B2-D99399EFB92B}" type="pres">
      <dgm:prSet presAssocID="{5CA58630-1D10-4519-8343-90F06E6C21B9}" presName="connTx" presStyleLbl="parChTrans1D3" presStyleIdx="1" presStyleCnt="2"/>
      <dgm:spPr/>
      <dgm:t>
        <a:bodyPr/>
        <a:lstStyle/>
        <a:p>
          <a:endParaRPr lang="es-ES"/>
        </a:p>
      </dgm:t>
    </dgm:pt>
    <dgm:pt modelId="{96DE22DB-14B6-4B8D-9742-D4C8FE0A8222}" type="pres">
      <dgm:prSet presAssocID="{20AB8B9B-723A-4779-B25D-56D30671DF33}" presName="Name30" presStyleCnt="0"/>
      <dgm:spPr/>
    </dgm:pt>
    <dgm:pt modelId="{9DB293BB-E8E2-41AB-8D51-8B1B29EEF715}" type="pres">
      <dgm:prSet presAssocID="{20AB8B9B-723A-4779-B25D-56D30671DF33}" presName="level2Shape" presStyleLbl="node3" presStyleIdx="1" presStyleCnt="2" custScaleX="137358" custScaleY="115310"/>
      <dgm:spPr/>
      <dgm:t>
        <a:bodyPr/>
        <a:lstStyle/>
        <a:p>
          <a:endParaRPr lang="es-ES"/>
        </a:p>
      </dgm:t>
    </dgm:pt>
    <dgm:pt modelId="{08A2B3A5-FC5D-42FC-A948-18990B8FBC17}" type="pres">
      <dgm:prSet presAssocID="{20AB8B9B-723A-4779-B25D-56D30671DF33}" presName="hierChild3" presStyleCnt="0"/>
      <dgm:spPr/>
    </dgm:pt>
    <dgm:pt modelId="{4DFCECEA-EE37-4E42-B549-666B4897CE4E}" type="pres">
      <dgm:prSet presAssocID="{034D5147-B0C5-41FE-85EF-B7D27AF0DA32}" presName="bgShapesFlow" presStyleCnt="0"/>
      <dgm:spPr/>
    </dgm:pt>
    <dgm:pt modelId="{15CD911B-4AB6-4CFE-B225-6EE04D0D690D}" type="pres">
      <dgm:prSet presAssocID="{A678C88A-A609-483B-B60D-A01D5C606934}" presName="rectComp" presStyleCnt="0"/>
      <dgm:spPr/>
    </dgm:pt>
    <dgm:pt modelId="{1FBCBCFF-661C-4D9D-976E-19B2707DBE7C}" type="pres">
      <dgm:prSet presAssocID="{A678C88A-A609-483B-B60D-A01D5C606934}" presName="bgRect" presStyleLbl="bgShp" presStyleIdx="0" presStyleCnt="3" custScaleX="2000000"/>
      <dgm:spPr/>
      <dgm:t>
        <a:bodyPr/>
        <a:lstStyle/>
        <a:p>
          <a:endParaRPr lang="es-ES"/>
        </a:p>
      </dgm:t>
    </dgm:pt>
    <dgm:pt modelId="{93A5977D-D706-44CE-8099-6D3AA3B2ABB2}" type="pres">
      <dgm:prSet presAssocID="{A678C88A-A609-483B-B60D-A01D5C606934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ED9394-9159-4792-AD65-4967B1D27423}" type="pres">
      <dgm:prSet presAssocID="{A678C88A-A609-483B-B60D-A01D5C606934}" presName="spComp" presStyleCnt="0"/>
      <dgm:spPr/>
    </dgm:pt>
    <dgm:pt modelId="{B8657E36-ABD9-4265-BC3C-0948335D784F}" type="pres">
      <dgm:prSet presAssocID="{A678C88A-A609-483B-B60D-A01D5C606934}" presName="hSp" presStyleCnt="0"/>
      <dgm:spPr/>
    </dgm:pt>
    <dgm:pt modelId="{DBC939D3-6F23-4AAD-AAB1-247FFE6C3768}" type="pres">
      <dgm:prSet presAssocID="{E065AB74-09A0-4580-8906-301BDCA96639}" presName="rectComp" presStyleCnt="0"/>
      <dgm:spPr/>
    </dgm:pt>
    <dgm:pt modelId="{93D21B3C-A859-4659-8D95-5C16A1D40CA0}" type="pres">
      <dgm:prSet presAssocID="{E065AB74-09A0-4580-8906-301BDCA96639}" presName="bgRect" presStyleLbl="bgShp" presStyleIdx="1" presStyleCnt="3" custScaleX="2000000"/>
      <dgm:spPr/>
      <dgm:t>
        <a:bodyPr/>
        <a:lstStyle/>
        <a:p>
          <a:endParaRPr lang="es-ES"/>
        </a:p>
      </dgm:t>
    </dgm:pt>
    <dgm:pt modelId="{2A8DF109-FA8E-41A4-8209-09625B1A4104}" type="pres">
      <dgm:prSet presAssocID="{E065AB74-09A0-4580-8906-301BDCA96639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8EF984-DD79-432D-956E-2682ACBB6F47}" type="pres">
      <dgm:prSet presAssocID="{E065AB74-09A0-4580-8906-301BDCA96639}" presName="spComp" presStyleCnt="0"/>
      <dgm:spPr/>
    </dgm:pt>
    <dgm:pt modelId="{7816A22D-8FF9-48A2-8BB7-43C28839159D}" type="pres">
      <dgm:prSet presAssocID="{E065AB74-09A0-4580-8906-301BDCA96639}" presName="hSp" presStyleCnt="0"/>
      <dgm:spPr/>
    </dgm:pt>
    <dgm:pt modelId="{52600947-5BEC-4F28-90AD-CE820538A1FE}" type="pres">
      <dgm:prSet presAssocID="{5B7D58B0-09B8-4AE8-B089-D4B72EBDB47E}" presName="rectComp" presStyleCnt="0"/>
      <dgm:spPr/>
    </dgm:pt>
    <dgm:pt modelId="{A29F685B-2597-4A48-A3E0-B17741504BFE}" type="pres">
      <dgm:prSet presAssocID="{5B7D58B0-09B8-4AE8-B089-D4B72EBDB47E}" presName="bgRect" presStyleLbl="bgShp" presStyleIdx="2" presStyleCnt="3" custScaleX="2000000"/>
      <dgm:spPr/>
      <dgm:t>
        <a:bodyPr/>
        <a:lstStyle/>
        <a:p>
          <a:endParaRPr lang="es-ES"/>
        </a:p>
      </dgm:t>
    </dgm:pt>
    <dgm:pt modelId="{0A4E2D7B-B1BB-481B-8308-8518474F7B67}" type="pres">
      <dgm:prSet presAssocID="{5B7D58B0-09B8-4AE8-B089-D4B72EBDB47E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C7484E6-ADB0-42D9-8BA9-8F8BF0CAFD65}" type="presOf" srcId="{034D5147-B0C5-41FE-85EF-B7D27AF0DA32}" destId="{1850F856-24EC-4E1F-B365-C30549052057}" srcOrd="0" destOrd="0" presId="urn:microsoft.com/office/officeart/2005/8/layout/hierarchy5"/>
    <dgm:cxn modelId="{B3F3025F-07DB-4192-8556-F3617A5C7CA3}" type="presOf" srcId="{5CA58630-1D10-4519-8343-90F06E6C21B9}" destId="{3BB21E58-ED70-4109-B1B2-D99399EFB92B}" srcOrd="1" destOrd="0" presId="urn:microsoft.com/office/officeart/2005/8/layout/hierarchy5"/>
    <dgm:cxn modelId="{102EAEC2-132D-4F32-AC43-0817CEA8B886}" type="presOf" srcId="{A678C88A-A609-483B-B60D-A01D5C606934}" destId="{93A5977D-D706-44CE-8099-6D3AA3B2ABB2}" srcOrd="1" destOrd="0" presId="urn:microsoft.com/office/officeart/2005/8/layout/hierarchy5"/>
    <dgm:cxn modelId="{719E5C20-09F5-4689-ADB7-7F2EE2C42513}" type="presOf" srcId="{7F2A2686-2DBD-438A-AF0F-643DA430C217}" destId="{CA5EF2E9-868E-4A00-9872-215343053AEC}" srcOrd="1" destOrd="0" presId="urn:microsoft.com/office/officeart/2005/8/layout/hierarchy5"/>
    <dgm:cxn modelId="{791B3CCE-7EEA-44D1-ADAE-7F1E5B3014B9}" type="presOf" srcId="{A678C88A-A609-483B-B60D-A01D5C606934}" destId="{1FBCBCFF-661C-4D9D-976E-19B2707DBE7C}" srcOrd="0" destOrd="0" presId="urn:microsoft.com/office/officeart/2005/8/layout/hierarchy5"/>
    <dgm:cxn modelId="{B6A33FF9-96EF-489E-948D-EAE890C2C61D}" type="presOf" srcId="{EA8E7239-BCC9-4924-B15B-0F8E858937F0}" destId="{5177484D-5451-406B-926C-BF6E937D957D}" srcOrd="1" destOrd="0" presId="urn:microsoft.com/office/officeart/2005/8/layout/hierarchy5"/>
    <dgm:cxn modelId="{AACA85EA-1D0F-45CB-8E79-1AC8DF0FCA1F}" type="presOf" srcId="{EA8E7239-BCC9-4924-B15B-0F8E858937F0}" destId="{058B044F-D560-43B5-85A6-1149624A1D83}" srcOrd="0" destOrd="0" presId="urn:microsoft.com/office/officeart/2005/8/layout/hierarchy5"/>
    <dgm:cxn modelId="{5929C995-DF0C-463D-B266-9DCF6A796756}" type="presOf" srcId="{DFB957A9-2269-4D88-BC92-5B2FC46A0399}" destId="{A30F221D-E6E7-48D3-AE98-0D5EBDA5AF5D}" srcOrd="0" destOrd="0" presId="urn:microsoft.com/office/officeart/2005/8/layout/hierarchy5"/>
    <dgm:cxn modelId="{0C742BFA-B52D-4329-805E-98F33CB1FBE1}" type="presOf" srcId="{E065AB74-09A0-4580-8906-301BDCA96639}" destId="{93D21B3C-A859-4659-8D95-5C16A1D40CA0}" srcOrd="0" destOrd="0" presId="urn:microsoft.com/office/officeart/2005/8/layout/hierarchy5"/>
    <dgm:cxn modelId="{7F6A903C-D29E-4B38-8D21-BF4C6B7FDB38}" type="presOf" srcId="{5B7D58B0-09B8-4AE8-B089-D4B72EBDB47E}" destId="{0A4E2D7B-B1BB-481B-8308-8518474F7B67}" srcOrd="1" destOrd="0" presId="urn:microsoft.com/office/officeart/2005/8/layout/hierarchy5"/>
    <dgm:cxn modelId="{78A47525-7722-4C97-8C03-16D7CA36EC84}" srcId="{BE0A41CB-9059-4487-BBA2-B0462CD1BA5D}" destId="{1953D31D-40D0-44B8-B676-7DC9E89B7BB7}" srcOrd="0" destOrd="0" parTransId="{7F2A2686-2DBD-438A-AF0F-643DA430C217}" sibTransId="{6F66A13A-AB9C-44C0-BA55-83D602708D63}"/>
    <dgm:cxn modelId="{6D256FF9-C8CE-48CE-A77B-7602B9A3ACAB}" type="presOf" srcId="{20AB8B9B-723A-4779-B25D-56D30671DF33}" destId="{9DB293BB-E8E2-41AB-8D51-8B1B29EEF715}" srcOrd="0" destOrd="0" presId="urn:microsoft.com/office/officeart/2005/8/layout/hierarchy5"/>
    <dgm:cxn modelId="{EFE2217D-CA17-4CE7-82FD-8A54525C0150}" type="presOf" srcId="{7F2A2686-2DBD-438A-AF0F-643DA430C217}" destId="{E00D0A5C-6E9E-48AA-A336-DC595C2F31A9}" srcOrd="0" destOrd="0" presId="urn:microsoft.com/office/officeart/2005/8/layout/hierarchy5"/>
    <dgm:cxn modelId="{5A8B5031-BDB2-4DF4-9CC4-99C1FC9E2A88}" type="presOf" srcId="{5B7D58B0-09B8-4AE8-B089-D4B72EBDB47E}" destId="{A29F685B-2597-4A48-A3E0-B17741504BFE}" srcOrd="0" destOrd="0" presId="urn:microsoft.com/office/officeart/2005/8/layout/hierarchy5"/>
    <dgm:cxn modelId="{181FDE9D-6558-4C53-B971-B043B084BFF8}" srcId="{1953D31D-40D0-44B8-B676-7DC9E89B7BB7}" destId="{DFB957A9-2269-4D88-BC92-5B2FC46A0399}" srcOrd="0" destOrd="0" parTransId="{EA8E7239-BCC9-4924-B15B-0F8E858937F0}" sibTransId="{C0C9B6F5-EFC2-4A34-9278-E3C189224777}"/>
    <dgm:cxn modelId="{35134E12-0EC5-4F79-881F-E1A6E7E57B0E}" type="presOf" srcId="{1953D31D-40D0-44B8-B676-7DC9E89B7BB7}" destId="{D3AD0702-A4B4-4A9B-A321-CBCB0202992A}" srcOrd="0" destOrd="0" presId="urn:microsoft.com/office/officeart/2005/8/layout/hierarchy5"/>
    <dgm:cxn modelId="{FAD0C631-EE93-427A-A749-22EBDC7337D7}" type="presOf" srcId="{BE0A41CB-9059-4487-BBA2-B0462CD1BA5D}" destId="{2424627E-5B5D-4A5F-AD46-24A123EB5EE7}" srcOrd="0" destOrd="0" presId="urn:microsoft.com/office/officeart/2005/8/layout/hierarchy5"/>
    <dgm:cxn modelId="{0392E5EE-05D4-4048-B154-0EFA570B76E1}" srcId="{034D5147-B0C5-41FE-85EF-B7D27AF0DA32}" destId="{BE0A41CB-9059-4487-BBA2-B0462CD1BA5D}" srcOrd="0" destOrd="0" parTransId="{EEEEE2FE-0F46-4B48-AB15-618ED2D8EB3D}" sibTransId="{39144E7A-8999-4380-BA67-33BFCA245843}"/>
    <dgm:cxn modelId="{D0DA94CE-1301-4141-923F-F4F94245FCA7}" srcId="{034D5147-B0C5-41FE-85EF-B7D27AF0DA32}" destId="{A678C88A-A609-483B-B60D-A01D5C606934}" srcOrd="1" destOrd="0" parTransId="{B9715AFC-E200-4550-851D-8E4689226351}" sibTransId="{472E935E-AA91-4D6B-B246-A5F8EF018873}"/>
    <dgm:cxn modelId="{5E9CCADD-F03A-461A-8DB5-F4D2A6D140A5}" type="presOf" srcId="{5CA58630-1D10-4519-8343-90F06E6C21B9}" destId="{58DEE6E9-3081-4DE9-BEFD-7484609441B8}" srcOrd="0" destOrd="0" presId="urn:microsoft.com/office/officeart/2005/8/layout/hierarchy5"/>
    <dgm:cxn modelId="{748EA245-31AF-480D-BBBC-A071BF912559}" srcId="{034D5147-B0C5-41FE-85EF-B7D27AF0DA32}" destId="{5B7D58B0-09B8-4AE8-B089-D4B72EBDB47E}" srcOrd="3" destOrd="0" parTransId="{E07A57C3-83C9-48C6-B603-85B00C53E2B4}" sibTransId="{E8DAAE88-0053-4887-A16D-8B3ED20A9E9C}"/>
    <dgm:cxn modelId="{B4F6445D-B56A-4A09-8F5E-ADEF54328225}" srcId="{1953D31D-40D0-44B8-B676-7DC9E89B7BB7}" destId="{20AB8B9B-723A-4779-B25D-56D30671DF33}" srcOrd="1" destOrd="0" parTransId="{5CA58630-1D10-4519-8343-90F06E6C21B9}" sibTransId="{C4260C21-1BDA-4B8C-BBAC-3A8A51DA1626}"/>
    <dgm:cxn modelId="{9889CBD9-0B09-437D-A41E-CCA602109755}" type="presOf" srcId="{E065AB74-09A0-4580-8906-301BDCA96639}" destId="{2A8DF109-FA8E-41A4-8209-09625B1A4104}" srcOrd="1" destOrd="0" presId="urn:microsoft.com/office/officeart/2005/8/layout/hierarchy5"/>
    <dgm:cxn modelId="{C4DD629A-A6B6-4649-ACA1-58440CEA151C}" srcId="{034D5147-B0C5-41FE-85EF-B7D27AF0DA32}" destId="{E065AB74-09A0-4580-8906-301BDCA96639}" srcOrd="2" destOrd="0" parTransId="{EEAD5089-F723-4E8D-BD0B-F0CC19951B04}" sibTransId="{0EB30E93-71A7-4265-9764-DD76CDB27EC9}"/>
    <dgm:cxn modelId="{48D1F081-8256-49DC-9BCB-693F12AA178D}" type="presParOf" srcId="{1850F856-24EC-4E1F-B365-C30549052057}" destId="{AABDD467-B53B-45EC-8F9A-6A0FBFF9B873}" srcOrd="0" destOrd="0" presId="urn:microsoft.com/office/officeart/2005/8/layout/hierarchy5"/>
    <dgm:cxn modelId="{76AB6F99-1D1E-4D72-AAE5-C9F6E4E9C503}" type="presParOf" srcId="{AABDD467-B53B-45EC-8F9A-6A0FBFF9B873}" destId="{DF57325B-C1CD-4141-961E-3BA6C1C6E719}" srcOrd="0" destOrd="0" presId="urn:microsoft.com/office/officeart/2005/8/layout/hierarchy5"/>
    <dgm:cxn modelId="{F25D0EC7-F9C9-4C3A-B5C7-F4E0CD139970}" type="presParOf" srcId="{AABDD467-B53B-45EC-8F9A-6A0FBFF9B873}" destId="{9B89D500-AA29-4383-8BE8-E12713E54E6C}" srcOrd="1" destOrd="0" presId="urn:microsoft.com/office/officeart/2005/8/layout/hierarchy5"/>
    <dgm:cxn modelId="{F000C158-19C7-4C9C-9EAB-C8E4505E8A84}" type="presParOf" srcId="{9B89D500-AA29-4383-8BE8-E12713E54E6C}" destId="{98944576-CA8F-44F6-A056-C483A28DB377}" srcOrd="0" destOrd="0" presId="urn:microsoft.com/office/officeart/2005/8/layout/hierarchy5"/>
    <dgm:cxn modelId="{39D2A96F-7D8D-4A66-8942-0D409DA48A32}" type="presParOf" srcId="{98944576-CA8F-44F6-A056-C483A28DB377}" destId="{2424627E-5B5D-4A5F-AD46-24A123EB5EE7}" srcOrd="0" destOrd="0" presId="urn:microsoft.com/office/officeart/2005/8/layout/hierarchy5"/>
    <dgm:cxn modelId="{236C5E67-C0F7-4292-A31B-76A83E97B66F}" type="presParOf" srcId="{98944576-CA8F-44F6-A056-C483A28DB377}" destId="{7AB17B3E-127E-4561-BBBB-99D50AF3A76A}" srcOrd="1" destOrd="0" presId="urn:microsoft.com/office/officeart/2005/8/layout/hierarchy5"/>
    <dgm:cxn modelId="{DB2BD723-9483-4DA6-AF42-7E0B447CCF45}" type="presParOf" srcId="{7AB17B3E-127E-4561-BBBB-99D50AF3A76A}" destId="{E00D0A5C-6E9E-48AA-A336-DC595C2F31A9}" srcOrd="0" destOrd="0" presId="urn:microsoft.com/office/officeart/2005/8/layout/hierarchy5"/>
    <dgm:cxn modelId="{B562FE85-05D8-4BCC-8862-820886CF5D09}" type="presParOf" srcId="{E00D0A5C-6E9E-48AA-A336-DC595C2F31A9}" destId="{CA5EF2E9-868E-4A00-9872-215343053AEC}" srcOrd="0" destOrd="0" presId="urn:microsoft.com/office/officeart/2005/8/layout/hierarchy5"/>
    <dgm:cxn modelId="{58563D0E-EFFC-4880-B82D-2BDB1CDF4FCA}" type="presParOf" srcId="{7AB17B3E-127E-4561-BBBB-99D50AF3A76A}" destId="{FB0E7039-4902-43D1-ABB7-04AF117C1D32}" srcOrd="1" destOrd="0" presId="urn:microsoft.com/office/officeart/2005/8/layout/hierarchy5"/>
    <dgm:cxn modelId="{D368AE9F-8979-4241-9198-C7AFCAE502B6}" type="presParOf" srcId="{FB0E7039-4902-43D1-ABB7-04AF117C1D32}" destId="{D3AD0702-A4B4-4A9B-A321-CBCB0202992A}" srcOrd="0" destOrd="0" presId="urn:microsoft.com/office/officeart/2005/8/layout/hierarchy5"/>
    <dgm:cxn modelId="{5CDCC8E2-B5F6-4DAE-9CC9-E973E90EE5B7}" type="presParOf" srcId="{FB0E7039-4902-43D1-ABB7-04AF117C1D32}" destId="{9E3FA334-4705-43BE-97DB-9257C217A190}" srcOrd="1" destOrd="0" presId="urn:microsoft.com/office/officeart/2005/8/layout/hierarchy5"/>
    <dgm:cxn modelId="{70882E83-D2D9-4016-9B00-248AF0B7781B}" type="presParOf" srcId="{9E3FA334-4705-43BE-97DB-9257C217A190}" destId="{058B044F-D560-43B5-85A6-1149624A1D83}" srcOrd="0" destOrd="0" presId="urn:microsoft.com/office/officeart/2005/8/layout/hierarchy5"/>
    <dgm:cxn modelId="{1FC86C1B-37DC-44C2-ACB2-B70A19CE428F}" type="presParOf" srcId="{058B044F-D560-43B5-85A6-1149624A1D83}" destId="{5177484D-5451-406B-926C-BF6E937D957D}" srcOrd="0" destOrd="0" presId="urn:microsoft.com/office/officeart/2005/8/layout/hierarchy5"/>
    <dgm:cxn modelId="{084BD6D6-C558-44A8-8A21-1C1E72F4316D}" type="presParOf" srcId="{9E3FA334-4705-43BE-97DB-9257C217A190}" destId="{567A14A8-DD80-49EC-9D72-95DC12CD0955}" srcOrd="1" destOrd="0" presId="urn:microsoft.com/office/officeart/2005/8/layout/hierarchy5"/>
    <dgm:cxn modelId="{52808850-606D-4285-9B58-3462E859F70B}" type="presParOf" srcId="{567A14A8-DD80-49EC-9D72-95DC12CD0955}" destId="{A30F221D-E6E7-48D3-AE98-0D5EBDA5AF5D}" srcOrd="0" destOrd="0" presId="urn:microsoft.com/office/officeart/2005/8/layout/hierarchy5"/>
    <dgm:cxn modelId="{96A9C9F8-C3DD-42AB-8635-9348103CB931}" type="presParOf" srcId="{567A14A8-DD80-49EC-9D72-95DC12CD0955}" destId="{B106161F-EDD5-4CA1-9F1A-C6D551E90780}" srcOrd="1" destOrd="0" presId="urn:microsoft.com/office/officeart/2005/8/layout/hierarchy5"/>
    <dgm:cxn modelId="{7BB5BE6C-35C2-44F9-806F-E48EC3C295B1}" type="presParOf" srcId="{9E3FA334-4705-43BE-97DB-9257C217A190}" destId="{58DEE6E9-3081-4DE9-BEFD-7484609441B8}" srcOrd="2" destOrd="0" presId="urn:microsoft.com/office/officeart/2005/8/layout/hierarchy5"/>
    <dgm:cxn modelId="{68994B87-F42F-435A-B15D-310A1B68F3C1}" type="presParOf" srcId="{58DEE6E9-3081-4DE9-BEFD-7484609441B8}" destId="{3BB21E58-ED70-4109-B1B2-D99399EFB92B}" srcOrd="0" destOrd="0" presId="urn:microsoft.com/office/officeart/2005/8/layout/hierarchy5"/>
    <dgm:cxn modelId="{F5E50384-25EF-4198-9150-F6BB36112643}" type="presParOf" srcId="{9E3FA334-4705-43BE-97DB-9257C217A190}" destId="{96DE22DB-14B6-4B8D-9742-D4C8FE0A8222}" srcOrd="3" destOrd="0" presId="urn:microsoft.com/office/officeart/2005/8/layout/hierarchy5"/>
    <dgm:cxn modelId="{05948429-BBA0-4A1E-B8BA-2BC9E6227EC2}" type="presParOf" srcId="{96DE22DB-14B6-4B8D-9742-D4C8FE0A8222}" destId="{9DB293BB-E8E2-41AB-8D51-8B1B29EEF715}" srcOrd="0" destOrd="0" presId="urn:microsoft.com/office/officeart/2005/8/layout/hierarchy5"/>
    <dgm:cxn modelId="{332721B3-9C6F-4F9C-8B96-757302306B08}" type="presParOf" srcId="{96DE22DB-14B6-4B8D-9742-D4C8FE0A8222}" destId="{08A2B3A5-FC5D-42FC-A948-18990B8FBC17}" srcOrd="1" destOrd="0" presId="urn:microsoft.com/office/officeart/2005/8/layout/hierarchy5"/>
    <dgm:cxn modelId="{A6B831BE-CDAC-4872-8CE7-6AF0537EEE93}" type="presParOf" srcId="{1850F856-24EC-4E1F-B365-C30549052057}" destId="{4DFCECEA-EE37-4E42-B549-666B4897CE4E}" srcOrd="1" destOrd="0" presId="urn:microsoft.com/office/officeart/2005/8/layout/hierarchy5"/>
    <dgm:cxn modelId="{8405CEA2-DAF6-448D-9692-DCA8F36C2092}" type="presParOf" srcId="{4DFCECEA-EE37-4E42-B549-666B4897CE4E}" destId="{15CD911B-4AB6-4CFE-B225-6EE04D0D690D}" srcOrd="0" destOrd="0" presId="urn:microsoft.com/office/officeart/2005/8/layout/hierarchy5"/>
    <dgm:cxn modelId="{439B0FDB-C966-477D-A243-7BBC74CD7E3E}" type="presParOf" srcId="{15CD911B-4AB6-4CFE-B225-6EE04D0D690D}" destId="{1FBCBCFF-661C-4D9D-976E-19B2707DBE7C}" srcOrd="0" destOrd="0" presId="urn:microsoft.com/office/officeart/2005/8/layout/hierarchy5"/>
    <dgm:cxn modelId="{80CEFA4F-46C0-49E5-A869-00F31D05E0AC}" type="presParOf" srcId="{15CD911B-4AB6-4CFE-B225-6EE04D0D690D}" destId="{93A5977D-D706-44CE-8099-6D3AA3B2ABB2}" srcOrd="1" destOrd="0" presId="urn:microsoft.com/office/officeart/2005/8/layout/hierarchy5"/>
    <dgm:cxn modelId="{B40244B3-70FA-4447-A6D4-1FF7A05CB3D5}" type="presParOf" srcId="{4DFCECEA-EE37-4E42-B549-666B4897CE4E}" destId="{14ED9394-9159-4792-AD65-4967B1D27423}" srcOrd="1" destOrd="0" presId="urn:microsoft.com/office/officeart/2005/8/layout/hierarchy5"/>
    <dgm:cxn modelId="{890739C7-21D6-47A7-AE5D-5DCF9051BFE1}" type="presParOf" srcId="{14ED9394-9159-4792-AD65-4967B1D27423}" destId="{B8657E36-ABD9-4265-BC3C-0948335D784F}" srcOrd="0" destOrd="0" presId="urn:microsoft.com/office/officeart/2005/8/layout/hierarchy5"/>
    <dgm:cxn modelId="{01F65DAD-B5DB-467E-949E-8CA4D52FF62A}" type="presParOf" srcId="{4DFCECEA-EE37-4E42-B549-666B4897CE4E}" destId="{DBC939D3-6F23-4AAD-AAB1-247FFE6C3768}" srcOrd="2" destOrd="0" presId="urn:microsoft.com/office/officeart/2005/8/layout/hierarchy5"/>
    <dgm:cxn modelId="{2CDE0BCD-427F-42E3-A58E-79BFB476BA5E}" type="presParOf" srcId="{DBC939D3-6F23-4AAD-AAB1-247FFE6C3768}" destId="{93D21B3C-A859-4659-8D95-5C16A1D40CA0}" srcOrd="0" destOrd="0" presId="urn:microsoft.com/office/officeart/2005/8/layout/hierarchy5"/>
    <dgm:cxn modelId="{A5F56EE8-2016-415A-A0AB-7039D424C1DD}" type="presParOf" srcId="{DBC939D3-6F23-4AAD-AAB1-247FFE6C3768}" destId="{2A8DF109-FA8E-41A4-8209-09625B1A4104}" srcOrd="1" destOrd="0" presId="urn:microsoft.com/office/officeart/2005/8/layout/hierarchy5"/>
    <dgm:cxn modelId="{E96AEC44-730E-46FD-A87D-1E26C507E8FB}" type="presParOf" srcId="{4DFCECEA-EE37-4E42-B549-666B4897CE4E}" destId="{AC8EF984-DD79-432D-956E-2682ACBB6F47}" srcOrd="3" destOrd="0" presId="urn:microsoft.com/office/officeart/2005/8/layout/hierarchy5"/>
    <dgm:cxn modelId="{F5C3E762-0CCB-493A-B2E7-B8278BE26296}" type="presParOf" srcId="{AC8EF984-DD79-432D-956E-2682ACBB6F47}" destId="{7816A22D-8FF9-48A2-8BB7-43C28839159D}" srcOrd="0" destOrd="0" presId="urn:microsoft.com/office/officeart/2005/8/layout/hierarchy5"/>
    <dgm:cxn modelId="{EDA004E6-9069-4B0F-928F-921B6FE2790F}" type="presParOf" srcId="{4DFCECEA-EE37-4E42-B549-666B4897CE4E}" destId="{52600947-5BEC-4F28-90AD-CE820538A1FE}" srcOrd="4" destOrd="0" presId="urn:microsoft.com/office/officeart/2005/8/layout/hierarchy5"/>
    <dgm:cxn modelId="{90B715A3-DA89-4D9D-9180-0AFD94FBD4C6}" type="presParOf" srcId="{52600947-5BEC-4F28-90AD-CE820538A1FE}" destId="{A29F685B-2597-4A48-A3E0-B17741504BFE}" srcOrd="0" destOrd="0" presId="urn:microsoft.com/office/officeart/2005/8/layout/hierarchy5"/>
    <dgm:cxn modelId="{B4592EF6-0057-48D9-A9B1-233AB39AD60B}" type="presParOf" srcId="{52600947-5BEC-4F28-90AD-CE820538A1FE}" destId="{0A4E2D7B-B1BB-481B-8308-8518474F7B67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34D5147-B0C5-41FE-85EF-B7D27AF0DA32}" type="doc">
      <dgm:prSet loTypeId="urn:microsoft.com/office/officeart/2005/8/layout/hierarchy5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E0A41CB-9059-4487-BBA2-B0462CD1BA5D}">
      <dgm:prSet phldrT="[Texto]" custT="1"/>
      <dgm:spPr/>
      <dgm:t>
        <a:bodyPr/>
        <a:lstStyle/>
        <a:p>
          <a:r>
            <a:rPr lang="es-EC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Comparativo del servicio público y privado del régimen</a:t>
          </a:r>
          <a:endParaRPr 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EEE2FE-0F46-4B48-AB15-618ED2D8EB3D}" type="parTrans" cxnId="{0392E5EE-05D4-4048-B154-0EFA570B76E1}">
      <dgm:prSet/>
      <dgm:spPr/>
      <dgm:t>
        <a:bodyPr/>
        <a:lstStyle/>
        <a:p>
          <a:endParaRPr lang="en-US"/>
        </a:p>
      </dgm:t>
    </dgm:pt>
    <dgm:pt modelId="{39144E7A-8999-4380-BA67-33BFCA245843}" type="sibTrans" cxnId="{0392E5EE-05D4-4048-B154-0EFA570B76E1}">
      <dgm:prSet/>
      <dgm:spPr/>
      <dgm:t>
        <a:bodyPr/>
        <a:lstStyle/>
        <a:p>
          <a:endParaRPr lang="en-US"/>
        </a:p>
      </dgm:t>
    </dgm:pt>
    <dgm:pt modelId="{DFB957A9-2269-4D88-BC92-5B2FC46A0399}">
      <dgm:prSet phldrT="[Texto]" custT="1"/>
      <dgm:spPr/>
      <dgm:t>
        <a:bodyPr/>
        <a:lstStyle/>
        <a:p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Se recomienda hacer uso de los servicios que brinda </a:t>
          </a:r>
          <a:r>
            <a:rPr lang="es-E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Laar</a:t>
          </a:r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Courier, ya que después de analizar todos sus beneficios y comprobar con el caso práctico expuesto anteriormente, es el mejor operador para realizar una importación por la modalidad 4x4 desde Ecuador. 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8E7239-BCC9-4924-B15B-0F8E858937F0}" type="parTrans" cxnId="{181FDE9D-6558-4C53-B971-B043B084BFF8}">
      <dgm:prSet/>
      <dgm:spPr/>
      <dgm:t>
        <a:bodyPr/>
        <a:lstStyle/>
        <a:p>
          <a:endParaRPr lang="en-US"/>
        </a:p>
      </dgm:t>
    </dgm:pt>
    <dgm:pt modelId="{C0C9B6F5-EFC2-4A34-9278-E3C189224777}" type="sibTrans" cxnId="{181FDE9D-6558-4C53-B971-B043B084BFF8}">
      <dgm:prSet/>
      <dgm:spPr/>
      <dgm:t>
        <a:bodyPr/>
        <a:lstStyle/>
        <a:p>
          <a:endParaRPr lang="en-US"/>
        </a:p>
      </dgm:t>
    </dgm:pt>
    <dgm:pt modelId="{A678C88A-A609-483B-B60D-A01D5C606934}">
      <dgm:prSet phldrT="[Texto]" custT="1"/>
      <dgm:spPr/>
      <dgm:t>
        <a:bodyPr/>
        <a:lstStyle/>
        <a:p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OBJETIVO</a:t>
          </a:r>
          <a:endParaRPr lang="en-US" sz="2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715AFC-E200-4550-851D-8E4689226351}" type="parTrans" cxnId="{D0DA94CE-1301-4141-923F-F4F94245FCA7}">
      <dgm:prSet/>
      <dgm:spPr/>
      <dgm:t>
        <a:bodyPr/>
        <a:lstStyle/>
        <a:p>
          <a:endParaRPr lang="en-US"/>
        </a:p>
      </dgm:t>
    </dgm:pt>
    <dgm:pt modelId="{472E935E-AA91-4D6B-B246-A5F8EF018873}" type="sibTrans" cxnId="{D0DA94CE-1301-4141-923F-F4F94245FCA7}">
      <dgm:prSet/>
      <dgm:spPr/>
      <dgm:t>
        <a:bodyPr/>
        <a:lstStyle/>
        <a:p>
          <a:endParaRPr lang="en-US"/>
        </a:p>
      </dgm:t>
    </dgm:pt>
    <dgm:pt modelId="{E065AB74-09A0-4580-8906-301BDCA96639}">
      <dgm:prSet phldrT="[Texto]" custT="1"/>
      <dgm:spPr/>
      <dgm:t>
        <a:bodyPr/>
        <a:lstStyle/>
        <a:p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CONCLUSIÓN</a:t>
          </a:r>
          <a:endParaRPr lang="en-US" sz="2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AD5089-F723-4E8D-BD0B-F0CC19951B04}" type="parTrans" cxnId="{C4DD629A-A6B6-4649-ACA1-58440CEA151C}">
      <dgm:prSet/>
      <dgm:spPr/>
      <dgm:t>
        <a:bodyPr/>
        <a:lstStyle/>
        <a:p>
          <a:endParaRPr lang="en-US"/>
        </a:p>
      </dgm:t>
    </dgm:pt>
    <dgm:pt modelId="{0EB30E93-71A7-4265-9764-DD76CDB27EC9}" type="sibTrans" cxnId="{C4DD629A-A6B6-4649-ACA1-58440CEA151C}">
      <dgm:prSet/>
      <dgm:spPr/>
      <dgm:t>
        <a:bodyPr/>
        <a:lstStyle/>
        <a:p>
          <a:endParaRPr lang="en-US"/>
        </a:p>
      </dgm:t>
    </dgm:pt>
    <dgm:pt modelId="{5B7D58B0-09B8-4AE8-B089-D4B72EBDB47E}">
      <dgm:prSet phldrT="[Texto]" custT="1"/>
      <dgm:spPr/>
      <dgm:t>
        <a:bodyPr/>
        <a:lstStyle/>
        <a:p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RECOMENDACIÓN</a:t>
          </a:r>
          <a:endParaRPr lang="en-US" sz="2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7A57C3-83C9-48C6-B603-85B00C53E2B4}" type="parTrans" cxnId="{748EA245-31AF-480D-BBBC-A071BF912559}">
      <dgm:prSet/>
      <dgm:spPr/>
      <dgm:t>
        <a:bodyPr/>
        <a:lstStyle/>
        <a:p>
          <a:endParaRPr lang="en-US"/>
        </a:p>
      </dgm:t>
    </dgm:pt>
    <dgm:pt modelId="{E8DAAE88-0053-4887-A16D-8B3ED20A9E9C}" type="sibTrans" cxnId="{748EA245-31AF-480D-BBBC-A071BF912559}">
      <dgm:prSet/>
      <dgm:spPr/>
      <dgm:t>
        <a:bodyPr/>
        <a:lstStyle/>
        <a:p>
          <a:endParaRPr lang="en-US"/>
        </a:p>
      </dgm:t>
    </dgm:pt>
    <dgm:pt modelId="{1953D31D-40D0-44B8-B676-7DC9E89B7BB7}">
      <dgm:prSet phldrT="[Texto]" custT="1"/>
      <dgm:spPr/>
      <dgm:t>
        <a:bodyPr/>
        <a:lstStyle/>
        <a:p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Los operadores privados ofrecen mejores servicios que la empresa pública al momento de realizar una importación bajo el régimen en la categoría B, considerando variables como el costo, tiempo y la atención inmediata al cliente. Esto hace reflexionar al usuario sobre el costo/beneficio que obtiene al elegir el operador.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66A13A-AB9C-44C0-BA55-83D602708D63}" type="sibTrans" cxnId="{78A47525-7722-4C97-8C03-16D7CA36EC84}">
      <dgm:prSet/>
      <dgm:spPr/>
      <dgm:t>
        <a:bodyPr/>
        <a:lstStyle/>
        <a:p>
          <a:endParaRPr lang="en-US"/>
        </a:p>
      </dgm:t>
    </dgm:pt>
    <dgm:pt modelId="{7F2A2686-2DBD-438A-AF0F-643DA430C217}" type="parTrans" cxnId="{78A47525-7722-4C97-8C03-16D7CA36EC84}">
      <dgm:prSet/>
      <dgm:spPr/>
      <dgm:t>
        <a:bodyPr/>
        <a:lstStyle/>
        <a:p>
          <a:endParaRPr lang="en-US"/>
        </a:p>
      </dgm:t>
    </dgm:pt>
    <dgm:pt modelId="{1850F856-24EC-4E1F-B365-C30549052057}" type="pres">
      <dgm:prSet presAssocID="{034D5147-B0C5-41FE-85EF-B7D27AF0DA3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ABDD467-B53B-45EC-8F9A-6A0FBFF9B873}" type="pres">
      <dgm:prSet presAssocID="{034D5147-B0C5-41FE-85EF-B7D27AF0DA32}" presName="hierFlow" presStyleCnt="0"/>
      <dgm:spPr/>
    </dgm:pt>
    <dgm:pt modelId="{DF57325B-C1CD-4141-961E-3BA6C1C6E719}" type="pres">
      <dgm:prSet presAssocID="{034D5147-B0C5-41FE-85EF-B7D27AF0DA32}" presName="firstBuf" presStyleCnt="0"/>
      <dgm:spPr/>
    </dgm:pt>
    <dgm:pt modelId="{9B89D500-AA29-4383-8BE8-E12713E54E6C}" type="pres">
      <dgm:prSet presAssocID="{034D5147-B0C5-41FE-85EF-B7D27AF0DA3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8944576-CA8F-44F6-A056-C483A28DB377}" type="pres">
      <dgm:prSet presAssocID="{BE0A41CB-9059-4487-BBA2-B0462CD1BA5D}" presName="Name17" presStyleCnt="0"/>
      <dgm:spPr/>
    </dgm:pt>
    <dgm:pt modelId="{2424627E-5B5D-4A5F-AD46-24A123EB5EE7}" type="pres">
      <dgm:prSet presAssocID="{BE0A41CB-9059-4487-BBA2-B0462CD1BA5D}" presName="level1Shape" presStyleLbl="node0" presStyleIdx="0" presStyleCnt="1" custScaleX="113908" custLinFactNeighborX="7071" custLinFactNeighborY="-72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B17B3E-127E-4561-BBBB-99D50AF3A76A}" type="pres">
      <dgm:prSet presAssocID="{BE0A41CB-9059-4487-BBA2-B0462CD1BA5D}" presName="hierChild2" presStyleCnt="0"/>
      <dgm:spPr/>
    </dgm:pt>
    <dgm:pt modelId="{E00D0A5C-6E9E-48AA-A336-DC595C2F31A9}" type="pres">
      <dgm:prSet presAssocID="{7F2A2686-2DBD-438A-AF0F-643DA430C217}" presName="Name25" presStyleLbl="parChTrans1D2" presStyleIdx="0" presStyleCnt="1"/>
      <dgm:spPr/>
      <dgm:t>
        <a:bodyPr/>
        <a:lstStyle/>
        <a:p>
          <a:endParaRPr lang="es-ES"/>
        </a:p>
      </dgm:t>
    </dgm:pt>
    <dgm:pt modelId="{CA5EF2E9-868E-4A00-9872-215343053AEC}" type="pres">
      <dgm:prSet presAssocID="{7F2A2686-2DBD-438A-AF0F-643DA430C217}" presName="connTx" presStyleLbl="parChTrans1D2" presStyleIdx="0" presStyleCnt="1"/>
      <dgm:spPr/>
      <dgm:t>
        <a:bodyPr/>
        <a:lstStyle/>
        <a:p>
          <a:endParaRPr lang="es-ES"/>
        </a:p>
      </dgm:t>
    </dgm:pt>
    <dgm:pt modelId="{FB0E7039-4902-43D1-ABB7-04AF117C1D32}" type="pres">
      <dgm:prSet presAssocID="{1953D31D-40D0-44B8-B676-7DC9E89B7BB7}" presName="Name30" presStyleCnt="0"/>
      <dgm:spPr/>
    </dgm:pt>
    <dgm:pt modelId="{D3AD0702-A4B4-4A9B-A321-CBCB0202992A}" type="pres">
      <dgm:prSet presAssocID="{1953D31D-40D0-44B8-B676-7DC9E89B7BB7}" presName="level2Shape" presStyleLbl="node2" presStyleIdx="0" presStyleCnt="1" custScaleX="151216" custScaleY="261130" custLinFactNeighborX="16154" custLinFactNeighborY="-4860"/>
      <dgm:spPr/>
      <dgm:t>
        <a:bodyPr/>
        <a:lstStyle/>
        <a:p>
          <a:endParaRPr lang="es-ES"/>
        </a:p>
      </dgm:t>
    </dgm:pt>
    <dgm:pt modelId="{9E3FA334-4705-43BE-97DB-9257C217A190}" type="pres">
      <dgm:prSet presAssocID="{1953D31D-40D0-44B8-B676-7DC9E89B7BB7}" presName="hierChild3" presStyleCnt="0"/>
      <dgm:spPr/>
    </dgm:pt>
    <dgm:pt modelId="{058B044F-D560-43B5-85A6-1149624A1D83}" type="pres">
      <dgm:prSet presAssocID="{EA8E7239-BCC9-4924-B15B-0F8E858937F0}" presName="Name25" presStyleLbl="parChTrans1D3" presStyleIdx="0" presStyleCnt="1"/>
      <dgm:spPr/>
      <dgm:t>
        <a:bodyPr/>
        <a:lstStyle/>
        <a:p>
          <a:endParaRPr lang="es-ES"/>
        </a:p>
      </dgm:t>
    </dgm:pt>
    <dgm:pt modelId="{5177484D-5451-406B-926C-BF6E937D957D}" type="pres">
      <dgm:prSet presAssocID="{EA8E7239-BCC9-4924-B15B-0F8E858937F0}" presName="connTx" presStyleLbl="parChTrans1D3" presStyleIdx="0" presStyleCnt="1"/>
      <dgm:spPr/>
      <dgm:t>
        <a:bodyPr/>
        <a:lstStyle/>
        <a:p>
          <a:endParaRPr lang="es-ES"/>
        </a:p>
      </dgm:t>
    </dgm:pt>
    <dgm:pt modelId="{567A14A8-DD80-49EC-9D72-95DC12CD0955}" type="pres">
      <dgm:prSet presAssocID="{DFB957A9-2269-4D88-BC92-5B2FC46A0399}" presName="Name30" presStyleCnt="0"/>
      <dgm:spPr/>
    </dgm:pt>
    <dgm:pt modelId="{A30F221D-E6E7-48D3-AE98-0D5EBDA5AF5D}" type="pres">
      <dgm:prSet presAssocID="{DFB957A9-2269-4D88-BC92-5B2FC46A0399}" presName="level2Shape" presStyleLbl="node3" presStyleIdx="0" presStyleCnt="1" custScaleX="144047" custScaleY="243990" custLinFactNeighborX="4779" custLinFactNeighborY="-3585"/>
      <dgm:spPr/>
      <dgm:t>
        <a:bodyPr/>
        <a:lstStyle/>
        <a:p>
          <a:endParaRPr lang="es-ES"/>
        </a:p>
      </dgm:t>
    </dgm:pt>
    <dgm:pt modelId="{B106161F-EDD5-4CA1-9F1A-C6D551E90780}" type="pres">
      <dgm:prSet presAssocID="{DFB957A9-2269-4D88-BC92-5B2FC46A0399}" presName="hierChild3" presStyleCnt="0"/>
      <dgm:spPr/>
    </dgm:pt>
    <dgm:pt modelId="{4DFCECEA-EE37-4E42-B549-666B4897CE4E}" type="pres">
      <dgm:prSet presAssocID="{034D5147-B0C5-41FE-85EF-B7D27AF0DA32}" presName="bgShapesFlow" presStyleCnt="0"/>
      <dgm:spPr/>
    </dgm:pt>
    <dgm:pt modelId="{15CD911B-4AB6-4CFE-B225-6EE04D0D690D}" type="pres">
      <dgm:prSet presAssocID="{A678C88A-A609-483B-B60D-A01D5C606934}" presName="rectComp" presStyleCnt="0"/>
      <dgm:spPr/>
    </dgm:pt>
    <dgm:pt modelId="{1FBCBCFF-661C-4D9D-976E-19B2707DBE7C}" type="pres">
      <dgm:prSet presAssocID="{A678C88A-A609-483B-B60D-A01D5C606934}" presName="bgRect" presStyleLbl="bgShp" presStyleIdx="0" presStyleCnt="3" custScaleX="163615"/>
      <dgm:spPr/>
      <dgm:t>
        <a:bodyPr/>
        <a:lstStyle/>
        <a:p>
          <a:endParaRPr lang="es-ES"/>
        </a:p>
      </dgm:t>
    </dgm:pt>
    <dgm:pt modelId="{93A5977D-D706-44CE-8099-6D3AA3B2ABB2}" type="pres">
      <dgm:prSet presAssocID="{A678C88A-A609-483B-B60D-A01D5C606934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ED9394-9159-4792-AD65-4967B1D27423}" type="pres">
      <dgm:prSet presAssocID="{A678C88A-A609-483B-B60D-A01D5C606934}" presName="spComp" presStyleCnt="0"/>
      <dgm:spPr/>
    </dgm:pt>
    <dgm:pt modelId="{B8657E36-ABD9-4265-BC3C-0948335D784F}" type="pres">
      <dgm:prSet presAssocID="{A678C88A-A609-483B-B60D-A01D5C606934}" presName="hSp" presStyleCnt="0"/>
      <dgm:spPr/>
    </dgm:pt>
    <dgm:pt modelId="{DBC939D3-6F23-4AAD-AAB1-247FFE6C3768}" type="pres">
      <dgm:prSet presAssocID="{E065AB74-09A0-4580-8906-301BDCA96639}" presName="rectComp" presStyleCnt="0"/>
      <dgm:spPr/>
    </dgm:pt>
    <dgm:pt modelId="{93D21B3C-A859-4659-8D95-5C16A1D40CA0}" type="pres">
      <dgm:prSet presAssocID="{E065AB74-09A0-4580-8906-301BDCA96639}" presName="bgRect" presStyleLbl="bgShp" presStyleIdx="1" presStyleCnt="3" custScaleX="163615"/>
      <dgm:spPr/>
      <dgm:t>
        <a:bodyPr/>
        <a:lstStyle/>
        <a:p>
          <a:endParaRPr lang="es-ES"/>
        </a:p>
      </dgm:t>
    </dgm:pt>
    <dgm:pt modelId="{2A8DF109-FA8E-41A4-8209-09625B1A4104}" type="pres">
      <dgm:prSet presAssocID="{E065AB74-09A0-4580-8906-301BDCA96639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8EF984-DD79-432D-956E-2682ACBB6F47}" type="pres">
      <dgm:prSet presAssocID="{E065AB74-09A0-4580-8906-301BDCA96639}" presName="spComp" presStyleCnt="0"/>
      <dgm:spPr/>
    </dgm:pt>
    <dgm:pt modelId="{7816A22D-8FF9-48A2-8BB7-43C28839159D}" type="pres">
      <dgm:prSet presAssocID="{E065AB74-09A0-4580-8906-301BDCA96639}" presName="hSp" presStyleCnt="0"/>
      <dgm:spPr/>
    </dgm:pt>
    <dgm:pt modelId="{52600947-5BEC-4F28-90AD-CE820538A1FE}" type="pres">
      <dgm:prSet presAssocID="{5B7D58B0-09B8-4AE8-B089-D4B72EBDB47E}" presName="rectComp" presStyleCnt="0"/>
      <dgm:spPr/>
    </dgm:pt>
    <dgm:pt modelId="{A29F685B-2597-4A48-A3E0-B17741504BFE}" type="pres">
      <dgm:prSet presAssocID="{5B7D58B0-09B8-4AE8-B089-D4B72EBDB47E}" presName="bgRect" presStyleLbl="bgShp" presStyleIdx="2" presStyleCnt="3" custScaleX="163615"/>
      <dgm:spPr/>
      <dgm:t>
        <a:bodyPr/>
        <a:lstStyle/>
        <a:p>
          <a:endParaRPr lang="es-ES"/>
        </a:p>
      </dgm:t>
    </dgm:pt>
    <dgm:pt modelId="{0A4E2D7B-B1BB-481B-8308-8518474F7B67}" type="pres">
      <dgm:prSet presAssocID="{5B7D58B0-09B8-4AE8-B089-D4B72EBDB47E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C7484E6-ADB0-42D9-8BA9-8F8BF0CAFD65}" type="presOf" srcId="{034D5147-B0C5-41FE-85EF-B7D27AF0DA32}" destId="{1850F856-24EC-4E1F-B365-C30549052057}" srcOrd="0" destOrd="0" presId="urn:microsoft.com/office/officeart/2005/8/layout/hierarchy5"/>
    <dgm:cxn modelId="{102EAEC2-132D-4F32-AC43-0817CEA8B886}" type="presOf" srcId="{A678C88A-A609-483B-B60D-A01D5C606934}" destId="{93A5977D-D706-44CE-8099-6D3AA3B2ABB2}" srcOrd="1" destOrd="0" presId="urn:microsoft.com/office/officeart/2005/8/layout/hierarchy5"/>
    <dgm:cxn modelId="{719E5C20-09F5-4689-ADB7-7F2EE2C42513}" type="presOf" srcId="{7F2A2686-2DBD-438A-AF0F-643DA430C217}" destId="{CA5EF2E9-868E-4A00-9872-215343053AEC}" srcOrd="1" destOrd="0" presId="urn:microsoft.com/office/officeart/2005/8/layout/hierarchy5"/>
    <dgm:cxn modelId="{791B3CCE-7EEA-44D1-ADAE-7F1E5B3014B9}" type="presOf" srcId="{A678C88A-A609-483B-B60D-A01D5C606934}" destId="{1FBCBCFF-661C-4D9D-976E-19B2707DBE7C}" srcOrd="0" destOrd="0" presId="urn:microsoft.com/office/officeart/2005/8/layout/hierarchy5"/>
    <dgm:cxn modelId="{B6A33FF9-96EF-489E-948D-EAE890C2C61D}" type="presOf" srcId="{EA8E7239-BCC9-4924-B15B-0F8E858937F0}" destId="{5177484D-5451-406B-926C-BF6E937D957D}" srcOrd="1" destOrd="0" presId="urn:microsoft.com/office/officeart/2005/8/layout/hierarchy5"/>
    <dgm:cxn modelId="{AACA85EA-1D0F-45CB-8E79-1AC8DF0FCA1F}" type="presOf" srcId="{EA8E7239-BCC9-4924-B15B-0F8E858937F0}" destId="{058B044F-D560-43B5-85A6-1149624A1D83}" srcOrd="0" destOrd="0" presId="urn:microsoft.com/office/officeart/2005/8/layout/hierarchy5"/>
    <dgm:cxn modelId="{5929C995-DF0C-463D-B266-9DCF6A796756}" type="presOf" srcId="{DFB957A9-2269-4D88-BC92-5B2FC46A0399}" destId="{A30F221D-E6E7-48D3-AE98-0D5EBDA5AF5D}" srcOrd="0" destOrd="0" presId="urn:microsoft.com/office/officeart/2005/8/layout/hierarchy5"/>
    <dgm:cxn modelId="{0C742BFA-B52D-4329-805E-98F33CB1FBE1}" type="presOf" srcId="{E065AB74-09A0-4580-8906-301BDCA96639}" destId="{93D21B3C-A859-4659-8D95-5C16A1D40CA0}" srcOrd="0" destOrd="0" presId="urn:microsoft.com/office/officeart/2005/8/layout/hierarchy5"/>
    <dgm:cxn modelId="{7F6A903C-D29E-4B38-8D21-BF4C6B7FDB38}" type="presOf" srcId="{5B7D58B0-09B8-4AE8-B089-D4B72EBDB47E}" destId="{0A4E2D7B-B1BB-481B-8308-8518474F7B67}" srcOrd="1" destOrd="0" presId="urn:microsoft.com/office/officeart/2005/8/layout/hierarchy5"/>
    <dgm:cxn modelId="{78A47525-7722-4C97-8C03-16D7CA36EC84}" srcId="{BE0A41CB-9059-4487-BBA2-B0462CD1BA5D}" destId="{1953D31D-40D0-44B8-B676-7DC9E89B7BB7}" srcOrd="0" destOrd="0" parTransId="{7F2A2686-2DBD-438A-AF0F-643DA430C217}" sibTransId="{6F66A13A-AB9C-44C0-BA55-83D602708D63}"/>
    <dgm:cxn modelId="{EFE2217D-CA17-4CE7-82FD-8A54525C0150}" type="presOf" srcId="{7F2A2686-2DBD-438A-AF0F-643DA430C217}" destId="{E00D0A5C-6E9E-48AA-A336-DC595C2F31A9}" srcOrd="0" destOrd="0" presId="urn:microsoft.com/office/officeart/2005/8/layout/hierarchy5"/>
    <dgm:cxn modelId="{5A8B5031-BDB2-4DF4-9CC4-99C1FC9E2A88}" type="presOf" srcId="{5B7D58B0-09B8-4AE8-B089-D4B72EBDB47E}" destId="{A29F685B-2597-4A48-A3E0-B17741504BFE}" srcOrd="0" destOrd="0" presId="urn:microsoft.com/office/officeart/2005/8/layout/hierarchy5"/>
    <dgm:cxn modelId="{181FDE9D-6558-4C53-B971-B043B084BFF8}" srcId="{1953D31D-40D0-44B8-B676-7DC9E89B7BB7}" destId="{DFB957A9-2269-4D88-BC92-5B2FC46A0399}" srcOrd="0" destOrd="0" parTransId="{EA8E7239-BCC9-4924-B15B-0F8E858937F0}" sibTransId="{C0C9B6F5-EFC2-4A34-9278-E3C189224777}"/>
    <dgm:cxn modelId="{35134E12-0EC5-4F79-881F-E1A6E7E57B0E}" type="presOf" srcId="{1953D31D-40D0-44B8-B676-7DC9E89B7BB7}" destId="{D3AD0702-A4B4-4A9B-A321-CBCB0202992A}" srcOrd="0" destOrd="0" presId="urn:microsoft.com/office/officeart/2005/8/layout/hierarchy5"/>
    <dgm:cxn modelId="{FAD0C631-EE93-427A-A749-22EBDC7337D7}" type="presOf" srcId="{BE0A41CB-9059-4487-BBA2-B0462CD1BA5D}" destId="{2424627E-5B5D-4A5F-AD46-24A123EB5EE7}" srcOrd="0" destOrd="0" presId="urn:microsoft.com/office/officeart/2005/8/layout/hierarchy5"/>
    <dgm:cxn modelId="{0392E5EE-05D4-4048-B154-0EFA570B76E1}" srcId="{034D5147-B0C5-41FE-85EF-B7D27AF0DA32}" destId="{BE0A41CB-9059-4487-BBA2-B0462CD1BA5D}" srcOrd="0" destOrd="0" parTransId="{EEEEE2FE-0F46-4B48-AB15-618ED2D8EB3D}" sibTransId="{39144E7A-8999-4380-BA67-33BFCA245843}"/>
    <dgm:cxn modelId="{D0DA94CE-1301-4141-923F-F4F94245FCA7}" srcId="{034D5147-B0C5-41FE-85EF-B7D27AF0DA32}" destId="{A678C88A-A609-483B-B60D-A01D5C606934}" srcOrd="1" destOrd="0" parTransId="{B9715AFC-E200-4550-851D-8E4689226351}" sibTransId="{472E935E-AA91-4D6B-B246-A5F8EF018873}"/>
    <dgm:cxn modelId="{748EA245-31AF-480D-BBBC-A071BF912559}" srcId="{034D5147-B0C5-41FE-85EF-B7D27AF0DA32}" destId="{5B7D58B0-09B8-4AE8-B089-D4B72EBDB47E}" srcOrd="3" destOrd="0" parTransId="{E07A57C3-83C9-48C6-B603-85B00C53E2B4}" sibTransId="{E8DAAE88-0053-4887-A16D-8B3ED20A9E9C}"/>
    <dgm:cxn modelId="{9889CBD9-0B09-437D-A41E-CCA602109755}" type="presOf" srcId="{E065AB74-09A0-4580-8906-301BDCA96639}" destId="{2A8DF109-FA8E-41A4-8209-09625B1A4104}" srcOrd="1" destOrd="0" presId="urn:microsoft.com/office/officeart/2005/8/layout/hierarchy5"/>
    <dgm:cxn modelId="{C4DD629A-A6B6-4649-ACA1-58440CEA151C}" srcId="{034D5147-B0C5-41FE-85EF-B7D27AF0DA32}" destId="{E065AB74-09A0-4580-8906-301BDCA96639}" srcOrd="2" destOrd="0" parTransId="{EEAD5089-F723-4E8D-BD0B-F0CC19951B04}" sibTransId="{0EB30E93-71A7-4265-9764-DD76CDB27EC9}"/>
    <dgm:cxn modelId="{48D1F081-8256-49DC-9BCB-693F12AA178D}" type="presParOf" srcId="{1850F856-24EC-4E1F-B365-C30549052057}" destId="{AABDD467-B53B-45EC-8F9A-6A0FBFF9B873}" srcOrd="0" destOrd="0" presId="urn:microsoft.com/office/officeart/2005/8/layout/hierarchy5"/>
    <dgm:cxn modelId="{76AB6F99-1D1E-4D72-AAE5-C9F6E4E9C503}" type="presParOf" srcId="{AABDD467-B53B-45EC-8F9A-6A0FBFF9B873}" destId="{DF57325B-C1CD-4141-961E-3BA6C1C6E719}" srcOrd="0" destOrd="0" presId="urn:microsoft.com/office/officeart/2005/8/layout/hierarchy5"/>
    <dgm:cxn modelId="{F25D0EC7-F9C9-4C3A-B5C7-F4E0CD139970}" type="presParOf" srcId="{AABDD467-B53B-45EC-8F9A-6A0FBFF9B873}" destId="{9B89D500-AA29-4383-8BE8-E12713E54E6C}" srcOrd="1" destOrd="0" presId="urn:microsoft.com/office/officeart/2005/8/layout/hierarchy5"/>
    <dgm:cxn modelId="{F000C158-19C7-4C9C-9EAB-C8E4505E8A84}" type="presParOf" srcId="{9B89D500-AA29-4383-8BE8-E12713E54E6C}" destId="{98944576-CA8F-44F6-A056-C483A28DB377}" srcOrd="0" destOrd="0" presId="urn:microsoft.com/office/officeart/2005/8/layout/hierarchy5"/>
    <dgm:cxn modelId="{39D2A96F-7D8D-4A66-8942-0D409DA48A32}" type="presParOf" srcId="{98944576-CA8F-44F6-A056-C483A28DB377}" destId="{2424627E-5B5D-4A5F-AD46-24A123EB5EE7}" srcOrd="0" destOrd="0" presId="urn:microsoft.com/office/officeart/2005/8/layout/hierarchy5"/>
    <dgm:cxn modelId="{236C5E67-C0F7-4292-A31B-76A83E97B66F}" type="presParOf" srcId="{98944576-CA8F-44F6-A056-C483A28DB377}" destId="{7AB17B3E-127E-4561-BBBB-99D50AF3A76A}" srcOrd="1" destOrd="0" presId="urn:microsoft.com/office/officeart/2005/8/layout/hierarchy5"/>
    <dgm:cxn modelId="{DB2BD723-9483-4DA6-AF42-7E0B447CCF45}" type="presParOf" srcId="{7AB17B3E-127E-4561-BBBB-99D50AF3A76A}" destId="{E00D0A5C-6E9E-48AA-A336-DC595C2F31A9}" srcOrd="0" destOrd="0" presId="urn:microsoft.com/office/officeart/2005/8/layout/hierarchy5"/>
    <dgm:cxn modelId="{B562FE85-05D8-4BCC-8862-820886CF5D09}" type="presParOf" srcId="{E00D0A5C-6E9E-48AA-A336-DC595C2F31A9}" destId="{CA5EF2E9-868E-4A00-9872-215343053AEC}" srcOrd="0" destOrd="0" presId="urn:microsoft.com/office/officeart/2005/8/layout/hierarchy5"/>
    <dgm:cxn modelId="{58563D0E-EFFC-4880-B82D-2BDB1CDF4FCA}" type="presParOf" srcId="{7AB17B3E-127E-4561-BBBB-99D50AF3A76A}" destId="{FB0E7039-4902-43D1-ABB7-04AF117C1D32}" srcOrd="1" destOrd="0" presId="urn:microsoft.com/office/officeart/2005/8/layout/hierarchy5"/>
    <dgm:cxn modelId="{D368AE9F-8979-4241-9198-C7AFCAE502B6}" type="presParOf" srcId="{FB0E7039-4902-43D1-ABB7-04AF117C1D32}" destId="{D3AD0702-A4B4-4A9B-A321-CBCB0202992A}" srcOrd="0" destOrd="0" presId="urn:microsoft.com/office/officeart/2005/8/layout/hierarchy5"/>
    <dgm:cxn modelId="{5CDCC8E2-B5F6-4DAE-9CC9-E973E90EE5B7}" type="presParOf" srcId="{FB0E7039-4902-43D1-ABB7-04AF117C1D32}" destId="{9E3FA334-4705-43BE-97DB-9257C217A190}" srcOrd="1" destOrd="0" presId="urn:microsoft.com/office/officeart/2005/8/layout/hierarchy5"/>
    <dgm:cxn modelId="{70882E83-D2D9-4016-9B00-248AF0B7781B}" type="presParOf" srcId="{9E3FA334-4705-43BE-97DB-9257C217A190}" destId="{058B044F-D560-43B5-85A6-1149624A1D83}" srcOrd="0" destOrd="0" presId="urn:microsoft.com/office/officeart/2005/8/layout/hierarchy5"/>
    <dgm:cxn modelId="{1FC86C1B-37DC-44C2-ACB2-B70A19CE428F}" type="presParOf" srcId="{058B044F-D560-43B5-85A6-1149624A1D83}" destId="{5177484D-5451-406B-926C-BF6E937D957D}" srcOrd="0" destOrd="0" presId="urn:microsoft.com/office/officeart/2005/8/layout/hierarchy5"/>
    <dgm:cxn modelId="{084BD6D6-C558-44A8-8A21-1C1E72F4316D}" type="presParOf" srcId="{9E3FA334-4705-43BE-97DB-9257C217A190}" destId="{567A14A8-DD80-49EC-9D72-95DC12CD0955}" srcOrd="1" destOrd="0" presId="urn:microsoft.com/office/officeart/2005/8/layout/hierarchy5"/>
    <dgm:cxn modelId="{52808850-606D-4285-9B58-3462E859F70B}" type="presParOf" srcId="{567A14A8-DD80-49EC-9D72-95DC12CD0955}" destId="{A30F221D-E6E7-48D3-AE98-0D5EBDA5AF5D}" srcOrd="0" destOrd="0" presId="urn:microsoft.com/office/officeart/2005/8/layout/hierarchy5"/>
    <dgm:cxn modelId="{96A9C9F8-C3DD-42AB-8635-9348103CB931}" type="presParOf" srcId="{567A14A8-DD80-49EC-9D72-95DC12CD0955}" destId="{B106161F-EDD5-4CA1-9F1A-C6D551E90780}" srcOrd="1" destOrd="0" presId="urn:microsoft.com/office/officeart/2005/8/layout/hierarchy5"/>
    <dgm:cxn modelId="{A6B831BE-CDAC-4872-8CE7-6AF0537EEE93}" type="presParOf" srcId="{1850F856-24EC-4E1F-B365-C30549052057}" destId="{4DFCECEA-EE37-4E42-B549-666B4897CE4E}" srcOrd="1" destOrd="0" presId="urn:microsoft.com/office/officeart/2005/8/layout/hierarchy5"/>
    <dgm:cxn modelId="{8405CEA2-DAF6-448D-9692-DCA8F36C2092}" type="presParOf" srcId="{4DFCECEA-EE37-4E42-B549-666B4897CE4E}" destId="{15CD911B-4AB6-4CFE-B225-6EE04D0D690D}" srcOrd="0" destOrd="0" presId="urn:microsoft.com/office/officeart/2005/8/layout/hierarchy5"/>
    <dgm:cxn modelId="{439B0FDB-C966-477D-A243-7BBC74CD7E3E}" type="presParOf" srcId="{15CD911B-4AB6-4CFE-B225-6EE04D0D690D}" destId="{1FBCBCFF-661C-4D9D-976E-19B2707DBE7C}" srcOrd="0" destOrd="0" presId="urn:microsoft.com/office/officeart/2005/8/layout/hierarchy5"/>
    <dgm:cxn modelId="{80CEFA4F-46C0-49E5-A869-00F31D05E0AC}" type="presParOf" srcId="{15CD911B-4AB6-4CFE-B225-6EE04D0D690D}" destId="{93A5977D-D706-44CE-8099-6D3AA3B2ABB2}" srcOrd="1" destOrd="0" presId="urn:microsoft.com/office/officeart/2005/8/layout/hierarchy5"/>
    <dgm:cxn modelId="{B40244B3-70FA-4447-A6D4-1FF7A05CB3D5}" type="presParOf" srcId="{4DFCECEA-EE37-4E42-B549-666B4897CE4E}" destId="{14ED9394-9159-4792-AD65-4967B1D27423}" srcOrd="1" destOrd="0" presId="urn:microsoft.com/office/officeart/2005/8/layout/hierarchy5"/>
    <dgm:cxn modelId="{890739C7-21D6-47A7-AE5D-5DCF9051BFE1}" type="presParOf" srcId="{14ED9394-9159-4792-AD65-4967B1D27423}" destId="{B8657E36-ABD9-4265-BC3C-0948335D784F}" srcOrd="0" destOrd="0" presId="urn:microsoft.com/office/officeart/2005/8/layout/hierarchy5"/>
    <dgm:cxn modelId="{01F65DAD-B5DB-467E-949E-8CA4D52FF62A}" type="presParOf" srcId="{4DFCECEA-EE37-4E42-B549-666B4897CE4E}" destId="{DBC939D3-6F23-4AAD-AAB1-247FFE6C3768}" srcOrd="2" destOrd="0" presId="urn:microsoft.com/office/officeart/2005/8/layout/hierarchy5"/>
    <dgm:cxn modelId="{2CDE0BCD-427F-42E3-A58E-79BFB476BA5E}" type="presParOf" srcId="{DBC939D3-6F23-4AAD-AAB1-247FFE6C3768}" destId="{93D21B3C-A859-4659-8D95-5C16A1D40CA0}" srcOrd="0" destOrd="0" presId="urn:microsoft.com/office/officeart/2005/8/layout/hierarchy5"/>
    <dgm:cxn modelId="{A5F56EE8-2016-415A-A0AB-7039D424C1DD}" type="presParOf" srcId="{DBC939D3-6F23-4AAD-AAB1-247FFE6C3768}" destId="{2A8DF109-FA8E-41A4-8209-09625B1A4104}" srcOrd="1" destOrd="0" presId="urn:microsoft.com/office/officeart/2005/8/layout/hierarchy5"/>
    <dgm:cxn modelId="{E96AEC44-730E-46FD-A87D-1E26C507E8FB}" type="presParOf" srcId="{4DFCECEA-EE37-4E42-B549-666B4897CE4E}" destId="{AC8EF984-DD79-432D-956E-2682ACBB6F47}" srcOrd="3" destOrd="0" presId="urn:microsoft.com/office/officeart/2005/8/layout/hierarchy5"/>
    <dgm:cxn modelId="{F5C3E762-0CCB-493A-B2E7-B8278BE26296}" type="presParOf" srcId="{AC8EF984-DD79-432D-956E-2682ACBB6F47}" destId="{7816A22D-8FF9-48A2-8BB7-43C28839159D}" srcOrd="0" destOrd="0" presId="urn:microsoft.com/office/officeart/2005/8/layout/hierarchy5"/>
    <dgm:cxn modelId="{EDA004E6-9069-4B0F-928F-921B6FE2790F}" type="presParOf" srcId="{4DFCECEA-EE37-4E42-B549-666B4897CE4E}" destId="{52600947-5BEC-4F28-90AD-CE820538A1FE}" srcOrd="4" destOrd="0" presId="urn:microsoft.com/office/officeart/2005/8/layout/hierarchy5"/>
    <dgm:cxn modelId="{90B715A3-DA89-4D9D-9180-0AFD94FBD4C6}" type="presParOf" srcId="{52600947-5BEC-4F28-90AD-CE820538A1FE}" destId="{A29F685B-2597-4A48-A3E0-B17741504BFE}" srcOrd="0" destOrd="0" presId="urn:microsoft.com/office/officeart/2005/8/layout/hierarchy5"/>
    <dgm:cxn modelId="{B4592EF6-0057-48D9-A9B1-233AB39AD60B}" type="presParOf" srcId="{52600947-5BEC-4F28-90AD-CE820538A1FE}" destId="{0A4E2D7B-B1BB-481B-8308-8518474F7B67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D02327-95A0-49D3-8191-6E354BA7E6AB}" type="doc">
      <dgm:prSet loTypeId="urn:microsoft.com/office/officeart/2008/layout/PictureStrips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FD6E3013-3936-4E49-A4B2-550FDAFAC7F5}">
      <dgm:prSet phldrT="[Texto]" custT="1"/>
      <dgm:spPr/>
      <dgm:t>
        <a:bodyPr/>
        <a:lstStyle/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Analizar la aplicación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136ADF-A6CA-429E-BF4F-493646EAECE7}" type="parTrans" cxnId="{AE2A49A1-7F9A-450C-89D7-CC74E6711E47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E50CA8-F88E-478A-A9C8-91BAA6E39420}" type="sibTrans" cxnId="{AE2A49A1-7F9A-450C-89D7-CC74E6711E47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49E6EA-BE9B-42FF-AA98-78F91E8D6ADD}">
      <dgm:prSet phldrT="[Texto]" custT="1"/>
      <dgm:spPr/>
      <dgm:t>
        <a:bodyPr/>
        <a:lstStyle/>
        <a:p>
          <a:r>
            <a:rPr lang="es-EC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Régimen de Tráfico Postal y Mensajería Acelerada Courier</a:t>
          </a:r>
        </a:p>
      </dgm:t>
    </dgm:pt>
    <dgm:pt modelId="{F5AB1865-3F58-46F2-AA43-1664B2665FBA}" type="parTrans" cxnId="{F082DD77-86A6-41EC-9C97-F6C77B2FBA62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DC3B97-AD37-4F29-AC17-EC24C599238A}" type="sibTrans" cxnId="{F082DD77-86A6-41EC-9C97-F6C77B2FBA62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C979B4-1E0C-4550-AE17-EA2A2474BE55}">
      <dgm:prSet phldrT="[Texto]" custT="1"/>
      <dgm:spPr/>
      <dgm:t>
        <a:bodyPr/>
        <a:lstStyle/>
        <a:p>
          <a:r>
            <a:rPr lang="es-EC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Periodo </a:t>
          </a:r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2014 - 2018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AD2EA8-5E77-4E0F-8D1F-A66FFE0D76F1}" type="parTrans" cxnId="{4E447DEA-C07A-4D3F-8871-3004D91B25C4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01E309-3A25-4369-9FCE-855BAE01BFF8}" type="sibTrans" cxnId="{4E447DEA-C07A-4D3F-8871-3004D91B25C4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CB724D-08CB-47EC-BF3A-A192EFA497E8}">
      <dgm:prSet phldrT="[Texto]" custT="1"/>
      <dgm:spPr/>
      <dgm:t>
        <a:bodyPr/>
        <a:lstStyle/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Proceso de importación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61A8C8-8D30-4CC4-BC6E-905377E85DD7}" type="parTrans" cxnId="{F2855592-2E0F-46FD-993A-D85F8EBF03A8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D9D80E-E31C-4D07-8988-6281F1F5E15B}" type="sibTrans" cxnId="{F2855592-2E0F-46FD-993A-D85F8EBF03A8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CE3459-F4D2-4FBC-A7C7-161203A69CB0}">
      <dgm:prSet phldrT="[Texto]" custT="1"/>
      <dgm:spPr/>
      <dgm:t>
        <a:bodyPr/>
        <a:lstStyle/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Nacionalización, despacho y entrega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B0C8B8-E1BA-4536-BF96-2638B255D06D}" type="parTrans" cxnId="{31C08282-A129-4044-855D-893F8DFE8A5D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7669F6-948A-4AE3-9710-1B7B385319EF}" type="sibTrans" cxnId="{31C08282-A129-4044-855D-893F8DFE8A5D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DBE4CA-C0C6-45D1-8B85-5D24E75AE4C2}">
      <dgm:prSet phldrT="[Texto]" custT="1"/>
      <dgm:spPr/>
      <dgm:t>
        <a:bodyPr/>
        <a:lstStyle/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Comparación del sector público y privado 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218651-8276-40DD-B585-D9EF0ADEC8FF}" type="parTrans" cxnId="{A49DDE4E-82E2-4DB2-A4D5-534E7C1FB7BC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BCB24D-9B48-4768-8AEE-BC715948FE5E}" type="sibTrans" cxnId="{A49DDE4E-82E2-4DB2-A4D5-534E7C1FB7BC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750979-54D1-469A-85E0-D69E802A6FC9}">
      <dgm:prSet phldrT="[Texto]" custT="1"/>
      <dgm:spPr/>
      <dgm:t>
        <a:bodyPr/>
        <a:lstStyle/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Identificar los problemas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418ED3-B6B1-49AB-8CB2-B53525E6FC60}" type="parTrans" cxnId="{71571260-8B37-42D7-8F62-FDA3173B0BB9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ACC878-2CE4-4507-8182-D3FDC6F6A393}" type="sibTrans" cxnId="{71571260-8B37-42D7-8F62-FDA3173B0BB9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B1F0B4-A407-4EFB-9A15-4C2FE2549DB2}">
      <dgm:prSet phldrT="[Texto]" custT="1"/>
      <dgm:spPr/>
      <dgm:t>
        <a:bodyPr/>
        <a:lstStyle/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Recomendar a los usuarios una opción rápida, accesible y óptima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BAF062-92B3-40E3-BBD2-DF0544F19A0F}" type="parTrans" cxnId="{9E4981BF-849A-4983-8B96-5BA4CF47B23D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C5A312-8134-4640-B5F4-1C2CC9F63F73}" type="sibTrans" cxnId="{9E4981BF-849A-4983-8B96-5BA4CF47B23D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57ECA1-A423-4D7F-8955-B3BF752926A7}" type="pres">
      <dgm:prSet presAssocID="{36D02327-95A0-49D3-8191-6E354BA7E6A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3FCB542-8731-46AE-864B-EA17CFFF86A0}" type="pres">
      <dgm:prSet presAssocID="{FD6E3013-3936-4E49-A4B2-550FDAFAC7F5}" presName="composite" presStyleCnt="0"/>
      <dgm:spPr/>
    </dgm:pt>
    <dgm:pt modelId="{E9F18340-0795-40FF-B583-278FE74667E4}" type="pres">
      <dgm:prSet presAssocID="{FD6E3013-3936-4E49-A4B2-550FDAFAC7F5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73867A-A67F-4357-B41A-D2E606B24CCE}" type="pres">
      <dgm:prSet presAssocID="{FD6E3013-3936-4E49-A4B2-550FDAFAC7F5}" presName="rect2" presStyleLbl="fgImgPlace1" presStyleIdx="0" presStyleCnt="3"/>
      <dgm:spPr/>
    </dgm:pt>
    <dgm:pt modelId="{FD181D4A-933B-49B8-86BF-A2177E8B5A3C}" type="pres">
      <dgm:prSet presAssocID="{D7E50CA8-F88E-478A-A9C8-91BAA6E39420}" presName="sibTrans" presStyleCnt="0"/>
      <dgm:spPr/>
    </dgm:pt>
    <dgm:pt modelId="{AAD45F41-8523-4DA9-BFBA-30F53B9002DC}" type="pres">
      <dgm:prSet presAssocID="{78CB724D-08CB-47EC-BF3A-A192EFA497E8}" presName="composite" presStyleCnt="0"/>
      <dgm:spPr/>
    </dgm:pt>
    <dgm:pt modelId="{E97A9AE7-C457-42E2-B5DE-6C4DB06E768F}" type="pres">
      <dgm:prSet presAssocID="{78CB724D-08CB-47EC-BF3A-A192EFA497E8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CAAD87-4D60-4115-9612-256043F5F9DA}" type="pres">
      <dgm:prSet presAssocID="{78CB724D-08CB-47EC-BF3A-A192EFA497E8}" presName="rect2" presStyleLbl="fgImgPlace1" presStyleIdx="1" presStyleCnt="3"/>
      <dgm:spPr/>
    </dgm:pt>
    <dgm:pt modelId="{257E8F48-4D95-494B-B07C-465291122FE5}" type="pres">
      <dgm:prSet presAssocID="{D9D9D80E-E31C-4D07-8988-6281F1F5E15B}" presName="sibTrans" presStyleCnt="0"/>
      <dgm:spPr/>
    </dgm:pt>
    <dgm:pt modelId="{2E4B2E7F-5F9E-48F8-BAF2-7AF91511D58B}" type="pres">
      <dgm:prSet presAssocID="{5B750979-54D1-469A-85E0-D69E802A6FC9}" presName="composite" presStyleCnt="0"/>
      <dgm:spPr/>
    </dgm:pt>
    <dgm:pt modelId="{14649575-47A2-4699-B404-D927955DE147}" type="pres">
      <dgm:prSet presAssocID="{5B750979-54D1-469A-85E0-D69E802A6FC9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4183F1-B0F2-4C7D-93B2-1C455E24F28B}" type="pres">
      <dgm:prSet presAssocID="{5B750979-54D1-469A-85E0-D69E802A6FC9}" presName="rect2" presStyleLbl="fgImgPlace1" presStyleIdx="2" presStyleCnt="3"/>
      <dgm:spPr/>
    </dgm:pt>
  </dgm:ptLst>
  <dgm:cxnLst>
    <dgm:cxn modelId="{45558561-068E-4920-BA75-388EE71B3367}" type="presOf" srcId="{A749E6EA-BE9B-42FF-AA98-78F91E8D6ADD}" destId="{E9F18340-0795-40FF-B583-278FE74667E4}" srcOrd="0" destOrd="1" presId="urn:microsoft.com/office/officeart/2008/layout/PictureStrips"/>
    <dgm:cxn modelId="{40A2A2EE-F117-42BC-B43E-CA6401A33E58}" type="presOf" srcId="{B6B1F0B4-A407-4EFB-9A15-4C2FE2549DB2}" destId="{14649575-47A2-4699-B404-D927955DE147}" srcOrd="0" destOrd="1" presId="urn:microsoft.com/office/officeart/2008/layout/PictureStrips"/>
    <dgm:cxn modelId="{34930A47-CF6D-431C-9977-432F31A0D860}" type="presOf" srcId="{78CB724D-08CB-47EC-BF3A-A192EFA497E8}" destId="{E97A9AE7-C457-42E2-B5DE-6C4DB06E768F}" srcOrd="0" destOrd="0" presId="urn:microsoft.com/office/officeart/2008/layout/PictureStrips"/>
    <dgm:cxn modelId="{30CE3315-B976-4DF4-94C3-8CA3D34514D1}" type="presOf" srcId="{7ECE3459-F4D2-4FBC-A7C7-161203A69CB0}" destId="{E97A9AE7-C457-42E2-B5DE-6C4DB06E768F}" srcOrd="0" destOrd="1" presId="urn:microsoft.com/office/officeart/2008/layout/PictureStrips"/>
    <dgm:cxn modelId="{E55CB071-622B-4CC8-8123-AAAF18517201}" type="presOf" srcId="{28DBE4CA-C0C6-45D1-8B85-5D24E75AE4C2}" destId="{E97A9AE7-C457-42E2-B5DE-6C4DB06E768F}" srcOrd="0" destOrd="2" presId="urn:microsoft.com/office/officeart/2008/layout/PictureStrips"/>
    <dgm:cxn modelId="{4E447DEA-C07A-4D3F-8871-3004D91B25C4}" srcId="{FD6E3013-3936-4E49-A4B2-550FDAFAC7F5}" destId="{D5C979B4-1E0C-4550-AE17-EA2A2474BE55}" srcOrd="1" destOrd="0" parTransId="{05AD2EA8-5E77-4E0F-8D1F-A66FFE0D76F1}" sibTransId="{4F01E309-3A25-4369-9FCE-855BAE01BFF8}"/>
    <dgm:cxn modelId="{71571260-8B37-42D7-8F62-FDA3173B0BB9}" srcId="{36D02327-95A0-49D3-8191-6E354BA7E6AB}" destId="{5B750979-54D1-469A-85E0-D69E802A6FC9}" srcOrd="2" destOrd="0" parTransId="{12418ED3-B6B1-49AB-8CB2-B53525E6FC60}" sibTransId="{6DACC878-2CE4-4507-8182-D3FDC6F6A393}"/>
    <dgm:cxn modelId="{A49DDE4E-82E2-4DB2-A4D5-534E7C1FB7BC}" srcId="{78CB724D-08CB-47EC-BF3A-A192EFA497E8}" destId="{28DBE4CA-C0C6-45D1-8B85-5D24E75AE4C2}" srcOrd="1" destOrd="0" parTransId="{B8218651-8276-40DD-B585-D9EF0ADEC8FF}" sibTransId="{84BCB24D-9B48-4768-8AEE-BC715948FE5E}"/>
    <dgm:cxn modelId="{68EE5955-442F-4EA8-8B01-05E5B8696F3D}" type="presOf" srcId="{D5C979B4-1E0C-4550-AE17-EA2A2474BE55}" destId="{E9F18340-0795-40FF-B583-278FE74667E4}" srcOrd="0" destOrd="2" presId="urn:microsoft.com/office/officeart/2008/layout/PictureStrips"/>
    <dgm:cxn modelId="{EED0D5C2-E759-48F5-9498-F38B87FB541B}" type="presOf" srcId="{36D02327-95A0-49D3-8191-6E354BA7E6AB}" destId="{F057ECA1-A423-4D7F-8955-B3BF752926A7}" srcOrd="0" destOrd="0" presId="urn:microsoft.com/office/officeart/2008/layout/PictureStrips"/>
    <dgm:cxn modelId="{5EB94029-1DE4-487E-8926-B40210F8CE34}" type="presOf" srcId="{5B750979-54D1-469A-85E0-D69E802A6FC9}" destId="{14649575-47A2-4699-B404-D927955DE147}" srcOrd="0" destOrd="0" presId="urn:microsoft.com/office/officeart/2008/layout/PictureStrips"/>
    <dgm:cxn modelId="{31C08282-A129-4044-855D-893F8DFE8A5D}" srcId="{78CB724D-08CB-47EC-BF3A-A192EFA497E8}" destId="{7ECE3459-F4D2-4FBC-A7C7-161203A69CB0}" srcOrd="0" destOrd="0" parTransId="{ECB0C8B8-E1BA-4536-BF96-2638B255D06D}" sibTransId="{F47669F6-948A-4AE3-9710-1B7B385319EF}"/>
    <dgm:cxn modelId="{F2855592-2E0F-46FD-993A-D85F8EBF03A8}" srcId="{36D02327-95A0-49D3-8191-6E354BA7E6AB}" destId="{78CB724D-08CB-47EC-BF3A-A192EFA497E8}" srcOrd="1" destOrd="0" parTransId="{BA61A8C8-8D30-4CC4-BC6E-905377E85DD7}" sibTransId="{D9D9D80E-E31C-4D07-8988-6281F1F5E15B}"/>
    <dgm:cxn modelId="{9E4981BF-849A-4983-8B96-5BA4CF47B23D}" srcId="{5B750979-54D1-469A-85E0-D69E802A6FC9}" destId="{B6B1F0B4-A407-4EFB-9A15-4C2FE2549DB2}" srcOrd="0" destOrd="0" parTransId="{2ABAF062-92B3-40E3-BBD2-DF0544F19A0F}" sibTransId="{B6C5A312-8134-4640-B5F4-1C2CC9F63F73}"/>
    <dgm:cxn modelId="{AE2A49A1-7F9A-450C-89D7-CC74E6711E47}" srcId="{36D02327-95A0-49D3-8191-6E354BA7E6AB}" destId="{FD6E3013-3936-4E49-A4B2-550FDAFAC7F5}" srcOrd="0" destOrd="0" parTransId="{8C136ADF-A6CA-429E-BF4F-493646EAECE7}" sibTransId="{D7E50CA8-F88E-478A-A9C8-91BAA6E39420}"/>
    <dgm:cxn modelId="{B64371A2-9CC7-4DB6-AE67-5FA7A6E0FBF8}" type="presOf" srcId="{FD6E3013-3936-4E49-A4B2-550FDAFAC7F5}" destId="{E9F18340-0795-40FF-B583-278FE74667E4}" srcOrd="0" destOrd="0" presId="urn:microsoft.com/office/officeart/2008/layout/PictureStrips"/>
    <dgm:cxn modelId="{F082DD77-86A6-41EC-9C97-F6C77B2FBA62}" srcId="{FD6E3013-3936-4E49-A4B2-550FDAFAC7F5}" destId="{A749E6EA-BE9B-42FF-AA98-78F91E8D6ADD}" srcOrd="0" destOrd="0" parTransId="{F5AB1865-3F58-46F2-AA43-1664B2665FBA}" sibTransId="{B7DC3B97-AD37-4F29-AC17-EC24C599238A}"/>
    <dgm:cxn modelId="{C09B3CD9-676D-4B97-BC13-941F23BD6E49}" type="presParOf" srcId="{F057ECA1-A423-4D7F-8955-B3BF752926A7}" destId="{B3FCB542-8731-46AE-864B-EA17CFFF86A0}" srcOrd="0" destOrd="0" presId="urn:microsoft.com/office/officeart/2008/layout/PictureStrips"/>
    <dgm:cxn modelId="{4A92A0FA-A87F-4448-ABD8-2E6BE5CEFB69}" type="presParOf" srcId="{B3FCB542-8731-46AE-864B-EA17CFFF86A0}" destId="{E9F18340-0795-40FF-B583-278FE74667E4}" srcOrd="0" destOrd="0" presId="urn:microsoft.com/office/officeart/2008/layout/PictureStrips"/>
    <dgm:cxn modelId="{7CFC9820-04D8-4AF4-8283-82D4C74A1EF7}" type="presParOf" srcId="{B3FCB542-8731-46AE-864B-EA17CFFF86A0}" destId="{3073867A-A67F-4357-B41A-D2E606B24CCE}" srcOrd="1" destOrd="0" presId="urn:microsoft.com/office/officeart/2008/layout/PictureStrips"/>
    <dgm:cxn modelId="{E1F0F413-D352-443C-A3FE-7D10C21570CE}" type="presParOf" srcId="{F057ECA1-A423-4D7F-8955-B3BF752926A7}" destId="{FD181D4A-933B-49B8-86BF-A2177E8B5A3C}" srcOrd="1" destOrd="0" presId="urn:microsoft.com/office/officeart/2008/layout/PictureStrips"/>
    <dgm:cxn modelId="{62867D47-3371-4290-B30E-8C7039758ECC}" type="presParOf" srcId="{F057ECA1-A423-4D7F-8955-B3BF752926A7}" destId="{AAD45F41-8523-4DA9-BFBA-30F53B9002DC}" srcOrd="2" destOrd="0" presId="urn:microsoft.com/office/officeart/2008/layout/PictureStrips"/>
    <dgm:cxn modelId="{3DA76510-3F26-4474-B2E4-0D42B8ED5335}" type="presParOf" srcId="{AAD45F41-8523-4DA9-BFBA-30F53B9002DC}" destId="{E97A9AE7-C457-42E2-B5DE-6C4DB06E768F}" srcOrd="0" destOrd="0" presId="urn:microsoft.com/office/officeart/2008/layout/PictureStrips"/>
    <dgm:cxn modelId="{7B18F56C-A9AF-4D27-A996-2AE383E1061C}" type="presParOf" srcId="{AAD45F41-8523-4DA9-BFBA-30F53B9002DC}" destId="{7DCAAD87-4D60-4115-9612-256043F5F9DA}" srcOrd="1" destOrd="0" presId="urn:microsoft.com/office/officeart/2008/layout/PictureStrips"/>
    <dgm:cxn modelId="{F84A9033-723B-4FA8-BF77-CDBFF900B7B3}" type="presParOf" srcId="{F057ECA1-A423-4D7F-8955-B3BF752926A7}" destId="{257E8F48-4D95-494B-B07C-465291122FE5}" srcOrd="3" destOrd="0" presId="urn:microsoft.com/office/officeart/2008/layout/PictureStrips"/>
    <dgm:cxn modelId="{25665CD0-68F2-4AD6-9B2D-5B723CF1A44E}" type="presParOf" srcId="{F057ECA1-A423-4D7F-8955-B3BF752926A7}" destId="{2E4B2E7F-5F9E-48F8-BAF2-7AF91511D58B}" srcOrd="4" destOrd="0" presId="urn:microsoft.com/office/officeart/2008/layout/PictureStrips"/>
    <dgm:cxn modelId="{41C05033-E643-4A13-8D55-7803074510E5}" type="presParOf" srcId="{2E4B2E7F-5F9E-48F8-BAF2-7AF91511D58B}" destId="{14649575-47A2-4699-B404-D927955DE147}" srcOrd="0" destOrd="0" presId="urn:microsoft.com/office/officeart/2008/layout/PictureStrips"/>
    <dgm:cxn modelId="{AEA3249E-756B-4186-B71E-2EFCBECAAF39}" type="presParOf" srcId="{2E4B2E7F-5F9E-48F8-BAF2-7AF91511D58B}" destId="{AD4183F1-B0F2-4C7D-93B2-1C455E24F28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3443DA-A40A-403B-B1B3-3E477A351BD4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825F025-3F1F-4234-9B79-595B8F2BD488}">
      <dgm:prSet phldrT="[Texto]" custT="1"/>
      <dgm:spPr/>
      <dgm:t>
        <a:bodyPr/>
        <a:lstStyle/>
        <a:p>
          <a:pPr algn="ctr"/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Enfoque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de la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Investigación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057D8234-D1C3-46CD-ADCE-435FBA1864A6}" type="parTrans" cxnId="{D0530386-C899-4196-9D6D-ADE4DA9368B5}">
      <dgm:prSet/>
      <dgm:spPr/>
      <dgm:t>
        <a:bodyPr/>
        <a:lstStyle/>
        <a:p>
          <a:pPr algn="ctr"/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F00399-C95A-431F-84BD-00723DF157D1}" type="sibTrans" cxnId="{D0530386-C899-4196-9D6D-ADE4DA9368B5}">
      <dgm:prSet/>
      <dgm:spPr/>
      <dgm:t>
        <a:bodyPr/>
        <a:lstStyle/>
        <a:p>
          <a:pPr algn="ctr"/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4A29C2-D827-4BCB-97D6-B399E09F957D}">
      <dgm:prSet phldrT="[Texto]" custT="1"/>
      <dgm:spPr/>
      <dgm:t>
        <a:bodyPr/>
        <a:lstStyle/>
        <a:p>
          <a:pPr algn="ctr"/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Cualitativa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41D11C-DDB4-46F9-88E6-39162813FB9E}" type="parTrans" cxnId="{C51F4925-45E8-405F-B12C-9AF9960795F9}">
      <dgm:prSet/>
      <dgm:spPr/>
      <dgm:t>
        <a:bodyPr/>
        <a:lstStyle/>
        <a:p>
          <a:pPr algn="ctr"/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477391-BB9A-4E7E-ADCE-66640D3F1EB1}" type="sibTrans" cxnId="{C51F4925-45E8-405F-B12C-9AF9960795F9}">
      <dgm:prSet/>
      <dgm:spPr/>
      <dgm:t>
        <a:bodyPr/>
        <a:lstStyle/>
        <a:p>
          <a:pPr algn="ctr"/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43285A-5583-46CE-9988-5D15185C7511}" type="pres">
      <dgm:prSet presAssocID="{583443DA-A40A-403B-B1B3-3E477A351B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DD8218B-4F0B-4368-A69E-949CAA1655EC}" type="pres">
      <dgm:prSet presAssocID="{F825F025-3F1F-4234-9B79-595B8F2BD488}" presName="parentText" presStyleLbl="node1" presStyleIdx="0" presStyleCnt="1" custLinFactNeighborX="11544" custLinFactNeighborY="-7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08713F-7206-4C04-8546-8ADAC263D012}" type="pres">
      <dgm:prSet presAssocID="{F825F025-3F1F-4234-9B79-595B8F2BD48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51F4925-45E8-405F-B12C-9AF9960795F9}" srcId="{F825F025-3F1F-4234-9B79-595B8F2BD488}" destId="{1C4A29C2-D827-4BCB-97D6-B399E09F957D}" srcOrd="0" destOrd="0" parTransId="{9541D11C-DDB4-46F9-88E6-39162813FB9E}" sibTransId="{8B477391-BB9A-4E7E-ADCE-66640D3F1EB1}"/>
    <dgm:cxn modelId="{19E8D358-D2B3-4F7D-BD06-D0015AEE7CBD}" type="presOf" srcId="{1C4A29C2-D827-4BCB-97D6-B399E09F957D}" destId="{6E08713F-7206-4C04-8546-8ADAC263D012}" srcOrd="0" destOrd="0" presId="urn:microsoft.com/office/officeart/2005/8/layout/vList2"/>
    <dgm:cxn modelId="{D0530386-C899-4196-9D6D-ADE4DA9368B5}" srcId="{583443DA-A40A-403B-B1B3-3E477A351BD4}" destId="{F825F025-3F1F-4234-9B79-595B8F2BD488}" srcOrd="0" destOrd="0" parTransId="{057D8234-D1C3-46CD-ADCE-435FBA1864A6}" sibTransId="{FCF00399-C95A-431F-84BD-00723DF157D1}"/>
    <dgm:cxn modelId="{A1D6E486-D945-4FCE-97F2-F5D685E366AE}" type="presOf" srcId="{583443DA-A40A-403B-B1B3-3E477A351BD4}" destId="{0543285A-5583-46CE-9988-5D15185C7511}" srcOrd="0" destOrd="0" presId="urn:microsoft.com/office/officeart/2005/8/layout/vList2"/>
    <dgm:cxn modelId="{0CD492C5-B8F3-414D-896A-E28A26280A08}" type="presOf" srcId="{F825F025-3F1F-4234-9B79-595B8F2BD488}" destId="{FDD8218B-4F0B-4368-A69E-949CAA1655EC}" srcOrd="0" destOrd="0" presId="urn:microsoft.com/office/officeart/2005/8/layout/vList2"/>
    <dgm:cxn modelId="{87C918DB-3DA4-4B80-9EC3-398FCD7EBE48}" type="presParOf" srcId="{0543285A-5583-46CE-9988-5D15185C7511}" destId="{FDD8218B-4F0B-4368-A69E-949CAA1655EC}" srcOrd="0" destOrd="0" presId="urn:microsoft.com/office/officeart/2005/8/layout/vList2"/>
    <dgm:cxn modelId="{C04C6A3E-0489-45BF-952D-620363625E1C}" type="presParOf" srcId="{0543285A-5583-46CE-9988-5D15185C7511}" destId="{6E08713F-7206-4C04-8546-8ADAC263D01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D550EC-ADD8-419F-AA05-6459A7354A55}" type="doc">
      <dgm:prSet loTypeId="urn:microsoft.com/office/officeart/2005/8/layout/hierarchy2" loCatId="hierarchy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0DDB238-B103-4507-8885-12F8B248ECF6}">
      <dgm:prSet phldrT="[Texto]" custT="1"/>
      <dgm:spPr/>
      <dgm:t>
        <a:bodyPr/>
        <a:lstStyle/>
        <a:p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Tipología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de la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Investigación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36DF68-EF83-41E3-A2F3-B979C02DD593}" type="parTrans" cxnId="{082F24B5-9BAF-41EF-8A91-18783A1E6AD4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EF2B0C-0688-425B-9252-407A64B896D0}" type="sibTrans" cxnId="{082F24B5-9BAF-41EF-8A91-18783A1E6AD4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42E5A5-84CF-435F-BE37-831BF312E16E}">
      <dgm:prSet phldrT="[Texto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Por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finalidad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DE7135-858E-4C55-A747-27025E414144}" type="parTrans" cxnId="{0B66527C-AA68-4D02-83BE-E7D47F35FD51}">
      <dgm:prSet custT="1"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84CE0A-8833-40EE-84DD-7BEEC084DC24}" type="sibTrans" cxnId="{0B66527C-AA68-4D02-83BE-E7D47F35FD51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245580-8043-4631-AA99-12B8328D6EAD}">
      <dgm:prSet phldrT="[Texto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Por las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fuentes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información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321D64-C9C9-480D-9EA9-220D9C71F4C4}" type="parTrans" cxnId="{E1504E8B-A766-4491-A19A-5FFCF1AE251A}">
      <dgm:prSet custT="1"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AA4884-3CC5-446B-AB2D-2240AAD6C4A6}" type="sibTrans" cxnId="{E1504E8B-A766-4491-A19A-5FFCF1AE251A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4911CF-E9F5-4A50-A813-3D9761CDD2A0}">
      <dgm:prSet phldrT="[Texto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Por las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unidades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análisis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F866CB-0B0C-4398-BB0E-3019531763F6}" type="parTrans" cxnId="{C3263D4A-DB2B-4F36-A0D6-7E5194EBE19D}">
      <dgm:prSet custT="1"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C3B876-3983-4C95-A7C5-D67A2FBB9792}" type="sibTrans" cxnId="{C3263D4A-DB2B-4F36-A0D6-7E5194EBE19D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53A1FA-C4AF-43B6-AE4C-170B0D740A90}">
      <dgm:prSet phldrT="[Texto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Por el control de variables</a:t>
          </a:r>
        </a:p>
      </dgm:t>
    </dgm:pt>
    <dgm:pt modelId="{4B406918-A26A-4DBF-872D-5FC63AC324F6}" type="parTrans" cxnId="{4CD1C2B9-3562-4C6E-9306-6500B004A520}">
      <dgm:prSet custT="1"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B8A8CC-79A3-42C7-A441-9FEFF166F319}" type="sibTrans" cxnId="{4CD1C2B9-3562-4C6E-9306-6500B004A520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F50902-322A-478A-85EC-F9BE1C421226}">
      <dgm:prSet phldrT="[Texto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Por el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alcance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78F2C4-5DAE-4475-A305-8556A865512C}" type="parTrans" cxnId="{0D4D39E7-EE4F-4CEB-9D09-5C27E88B5F49}">
      <dgm:prSet custT="1"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561DCA-6A50-46DF-94A1-BCE3AF7630AA}" type="sibTrans" cxnId="{0D4D39E7-EE4F-4CEB-9D09-5C27E88B5F49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7BC664-B7B8-4BE0-B774-7FB8C191BFEF}">
      <dgm:prSet custT="1"/>
      <dgm:spPr/>
      <dgm:t>
        <a:bodyPr/>
        <a:lstStyle/>
        <a:p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Básica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47F40A-1328-4B26-9DA8-EF1F1F83E817}" type="parTrans" cxnId="{317D35D8-D02C-4CC2-AAAF-6CA9A5EC2098}">
      <dgm:prSet custT="1"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5F257B-9867-44D1-82EA-84BE8A6AA758}" type="sibTrans" cxnId="{317D35D8-D02C-4CC2-AAAF-6CA9A5EC2098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6D67E8-E2A4-43E8-9CC7-DAB128D1ED19}">
      <dgm:prSet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Documental</a:t>
          </a:r>
        </a:p>
      </dgm:t>
    </dgm:pt>
    <dgm:pt modelId="{432F4A21-875A-42D1-A868-30A917579EE4}" type="parTrans" cxnId="{2BD22ACD-2BD9-47C9-9B27-1B61B9058126}">
      <dgm:prSet custT="1"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4F437A-0FE0-490A-A9CF-8F0C30308EFD}" type="sibTrans" cxnId="{2BD22ACD-2BD9-47C9-9B27-1B61B9058126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C000DB-4010-4BEE-9947-CAA27D686B7B}">
      <dgm:prSet custT="1"/>
      <dgm:spPr/>
      <dgm:t>
        <a:bodyPr/>
        <a:lstStyle/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Régimen de Trafico Postal y Mensajería Acelerada Courier 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55836-49A6-4A0F-B376-88723F50112A}" type="parTrans" cxnId="{A4C2F4C4-2038-4514-8562-8E40D312959F}">
      <dgm:prSet custT="1"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9F3432-BCA7-4C6F-B7AB-F36EA8777FF2}" type="sibTrans" cxnId="{A4C2F4C4-2038-4514-8562-8E40D312959F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392324-3F7C-4680-8D63-035792D98A3A}">
      <dgm:prSet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No experimental</a:t>
          </a:r>
        </a:p>
      </dgm:t>
    </dgm:pt>
    <dgm:pt modelId="{54EADA70-7CBB-4862-9F63-DC37C6EADBBC}" type="parTrans" cxnId="{09F23868-E270-47AA-A90B-42A4DA3629EB}">
      <dgm:prSet custT="1"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AB57A3-1C5B-4F23-8509-5A0A9CA4376A}" type="sibTrans" cxnId="{09F23868-E270-47AA-A90B-42A4DA3629EB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09E2DF-E223-4640-A73B-4F443ED90377}">
      <dgm:prSet custT="1"/>
      <dgm:spPr/>
      <dgm:t>
        <a:bodyPr/>
        <a:lstStyle/>
        <a:p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Descriptiva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63891E-2CBC-4901-B279-EC5FF8EF9C2A}" type="parTrans" cxnId="{BB3502CC-9DCB-4D48-A2D7-B1B1FC64F2F7}">
      <dgm:prSet custT="1"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CB0C65-BD5A-41E0-ABD0-9B8A96981E58}" type="sibTrans" cxnId="{BB3502CC-9DCB-4D48-A2D7-B1B1FC64F2F7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F25721-489D-468E-9CA2-CC92F007518D}" type="pres">
      <dgm:prSet presAssocID="{47D550EC-ADD8-419F-AA05-6459A7354A5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FA69414-3FF7-4FCD-90A6-7E0A29D5CBDF}" type="pres">
      <dgm:prSet presAssocID="{D0DDB238-B103-4507-8885-12F8B248ECF6}" presName="root1" presStyleCnt="0"/>
      <dgm:spPr/>
    </dgm:pt>
    <dgm:pt modelId="{D9460A81-C24F-42EE-8B1D-96639145B86A}" type="pres">
      <dgm:prSet presAssocID="{D0DDB238-B103-4507-8885-12F8B248ECF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25243E-C789-4C0B-8595-19F77F252710}" type="pres">
      <dgm:prSet presAssocID="{D0DDB238-B103-4507-8885-12F8B248ECF6}" presName="level2hierChild" presStyleCnt="0"/>
      <dgm:spPr/>
    </dgm:pt>
    <dgm:pt modelId="{4FE207C3-4072-46A4-9F1E-62675C38CD6E}" type="pres">
      <dgm:prSet presAssocID="{2FDE7135-858E-4C55-A747-27025E414144}" presName="conn2-1" presStyleLbl="parChTrans1D2" presStyleIdx="0" presStyleCnt="5"/>
      <dgm:spPr/>
      <dgm:t>
        <a:bodyPr/>
        <a:lstStyle/>
        <a:p>
          <a:endParaRPr lang="es-ES"/>
        </a:p>
      </dgm:t>
    </dgm:pt>
    <dgm:pt modelId="{D75B76CA-84A2-4B43-91E0-DF4334951BD6}" type="pres">
      <dgm:prSet presAssocID="{2FDE7135-858E-4C55-A747-27025E414144}" presName="connTx" presStyleLbl="parChTrans1D2" presStyleIdx="0" presStyleCnt="5"/>
      <dgm:spPr/>
      <dgm:t>
        <a:bodyPr/>
        <a:lstStyle/>
        <a:p>
          <a:endParaRPr lang="es-ES"/>
        </a:p>
      </dgm:t>
    </dgm:pt>
    <dgm:pt modelId="{215414AD-394D-4CE0-B4CB-8D5D5B7E3D3B}" type="pres">
      <dgm:prSet presAssocID="{3942E5A5-84CF-435F-BE37-831BF312E16E}" presName="root2" presStyleCnt="0"/>
      <dgm:spPr/>
    </dgm:pt>
    <dgm:pt modelId="{8690A9E9-5CEF-43DC-97F9-31659828EB19}" type="pres">
      <dgm:prSet presAssocID="{3942E5A5-84CF-435F-BE37-831BF312E16E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6EFA04-DF7F-4127-A56B-6958204A575D}" type="pres">
      <dgm:prSet presAssocID="{3942E5A5-84CF-435F-BE37-831BF312E16E}" presName="level3hierChild" presStyleCnt="0"/>
      <dgm:spPr/>
    </dgm:pt>
    <dgm:pt modelId="{DCAD6619-C522-4F45-91E0-E0EAC48FCE3F}" type="pres">
      <dgm:prSet presAssocID="{4E47F40A-1328-4B26-9DA8-EF1F1F83E817}" presName="conn2-1" presStyleLbl="parChTrans1D3" presStyleIdx="0" presStyleCnt="5"/>
      <dgm:spPr/>
      <dgm:t>
        <a:bodyPr/>
        <a:lstStyle/>
        <a:p>
          <a:endParaRPr lang="es-ES"/>
        </a:p>
      </dgm:t>
    </dgm:pt>
    <dgm:pt modelId="{A25FDF1F-F510-4726-806E-8A4304E284E0}" type="pres">
      <dgm:prSet presAssocID="{4E47F40A-1328-4B26-9DA8-EF1F1F83E817}" presName="connTx" presStyleLbl="parChTrans1D3" presStyleIdx="0" presStyleCnt="5"/>
      <dgm:spPr/>
      <dgm:t>
        <a:bodyPr/>
        <a:lstStyle/>
        <a:p>
          <a:endParaRPr lang="es-ES"/>
        </a:p>
      </dgm:t>
    </dgm:pt>
    <dgm:pt modelId="{44EA2F55-8AC0-4212-B2F0-BB2FB9664E3A}" type="pres">
      <dgm:prSet presAssocID="{E97BC664-B7B8-4BE0-B774-7FB8C191BFEF}" presName="root2" presStyleCnt="0"/>
      <dgm:spPr/>
    </dgm:pt>
    <dgm:pt modelId="{95F1179D-E060-45B2-A74C-16C02AD432DD}" type="pres">
      <dgm:prSet presAssocID="{E97BC664-B7B8-4BE0-B774-7FB8C191BFEF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A28C65-47D9-4608-A022-DDE700B79C69}" type="pres">
      <dgm:prSet presAssocID="{E97BC664-B7B8-4BE0-B774-7FB8C191BFEF}" presName="level3hierChild" presStyleCnt="0"/>
      <dgm:spPr/>
    </dgm:pt>
    <dgm:pt modelId="{72A49EEF-506D-4997-BFDF-1CBBC9BC80E0}" type="pres">
      <dgm:prSet presAssocID="{5E321D64-C9C9-480D-9EA9-220D9C71F4C4}" presName="conn2-1" presStyleLbl="parChTrans1D2" presStyleIdx="1" presStyleCnt="5"/>
      <dgm:spPr/>
      <dgm:t>
        <a:bodyPr/>
        <a:lstStyle/>
        <a:p>
          <a:endParaRPr lang="es-ES"/>
        </a:p>
      </dgm:t>
    </dgm:pt>
    <dgm:pt modelId="{8E2D3264-4B75-4B3C-BC15-40543DD405D6}" type="pres">
      <dgm:prSet presAssocID="{5E321D64-C9C9-480D-9EA9-220D9C71F4C4}" presName="connTx" presStyleLbl="parChTrans1D2" presStyleIdx="1" presStyleCnt="5"/>
      <dgm:spPr/>
      <dgm:t>
        <a:bodyPr/>
        <a:lstStyle/>
        <a:p>
          <a:endParaRPr lang="es-ES"/>
        </a:p>
      </dgm:t>
    </dgm:pt>
    <dgm:pt modelId="{F27B26DD-144F-43BB-B079-605B396AE132}" type="pres">
      <dgm:prSet presAssocID="{9A245580-8043-4631-AA99-12B8328D6EAD}" presName="root2" presStyleCnt="0"/>
      <dgm:spPr/>
    </dgm:pt>
    <dgm:pt modelId="{78712E23-C738-4986-B2BE-2E24499D21D5}" type="pres">
      <dgm:prSet presAssocID="{9A245580-8043-4631-AA99-12B8328D6EAD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A8FF352-5CD4-470F-A224-018B8C7C8401}" type="pres">
      <dgm:prSet presAssocID="{9A245580-8043-4631-AA99-12B8328D6EAD}" presName="level3hierChild" presStyleCnt="0"/>
      <dgm:spPr/>
    </dgm:pt>
    <dgm:pt modelId="{1BDE9FAA-3F41-4FD2-BD5A-7C51BE8FA179}" type="pres">
      <dgm:prSet presAssocID="{432F4A21-875A-42D1-A868-30A917579EE4}" presName="conn2-1" presStyleLbl="parChTrans1D3" presStyleIdx="1" presStyleCnt="5"/>
      <dgm:spPr/>
      <dgm:t>
        <a:bodyPr/>
        <a:lstStyle/>
        <a:p>
          <a:endParaRPr lang="es-ES"/>
        </a:p>
      </dgm:t>
    </dgm:pt>
    <dgm:pt modelId="{4AD1B799-F18B-4B97-BD73-85E2181F29B7}" type="pres">
      <dgm:prSet presAssocID="{432F4A21-875A-42D1-A868-30A917579EE4}" presName="connTx" presStyleLbl="parChTrans1D3" presStyleIdx="1" presStyleCnt="5"/>
      <dgm:spPr/>
      <dgm:t>
        <a:bodyPr/>
        <a:lstStyle/>
        <a:p>
          <a:endParaRPr lang="es-ES"/>
        </a:p>
      </dgm:t>
    </dgm:pt>
    <dgm:pt modelId="{6FD96B73-81E2-4182-BF58-91765CB8E2A0}" type="pres">
      <dgm:prSet presAssocID="{A96D67E8-E2A4-43E8-9CC7-DAB128D1ED19}" presName="root2" presStyleCnt="0"/>
      <dgm:spPr/>
    </dgm:pt>
    <dgm:pt modelId="{3BB6FB07-772E-4FAF-87CF-CC5AD634DDF1}" type="pres">
      <dgm:prSet presAssocID="{A96D67E8-E2A4-43E8-9CC7-DAB128D1ED19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E6D9EA-2CD9-4012-A035-3AAB5BAE4243}" type="pres">
      <dgm:prSet presAssocID="{A96D67E8-E2A4-43E8-9CC7-DAB128D1ED19}" presName="level3hierChild" presStyleCnt="0"/>
      <dgm:spPr/>
    </dgm:pt>
    <dgm:pt modelId="{AF4D9CE7-E5AE-4777-A7B8-2213BA94F2CA}" type="pres">
      <dgm:prSet presAssocID="{77F866CB-0B0C-4398-BB0E-3019531763F6}" presName="conn2-1" presStyleLbl="parChTrans1D2" presStyleIdx="2" presStyleCnt="5"/>
      <dgm:spPr/>
      <dgm:t>
        <a:bodyPr/>
        <a:lstStyle/>
        <a:p>
          <a:endParaRPr lang="es-ES"/>
        </a:p>
      </dgm:t>
    </dgm:pt>
    <dgm:pt modelId="{865F4755-5CD2-429B-866B-7D09DB0C1919}" type="pres">
      <dgm:prSet presAssocID="{77F866CB-0B0C-4398-BB0E-3019531763F6}" presName="connTx" presStyleLbl="parChTrans1D2" presStyleIdx="2" presStyleCnt="5"/>
      <dgm:spPr/>
      <dgm:t>
        <a:bodyPr/>
        <a:lstStyle/>
        <a:p>
          <a:endParaRPr lang="es-ES"/>
        </a:p>
      </dgm:t>
    </dgm:pt>
    <dgm:pt modelId="{E2D1D492-0D4B-453A-AA88-6812362460ED}" type="pres">
      <dgm:prSet presAssocID="{CC4911CF-E9F5-4A50-A813-3D9761CDD2A0}" presName="root2" presStyleCnt="0"/>
      <dgm:spPr/>
    </dgm:pt>
    <dgm:pt modelId="{D6D2B965-199E-4C0B-8CCC-71800A270633}" type="pres">
      <dgm:prSet presAssocID="{CC4911CF-E9F5-4A50-A813-3D9761CDD2A0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BF1AED-C1DE-4D64-A4D5-3D665E8595F1}" type="pres">
      <dgm:prSet presAssocID="{CC4911CF-E9F5-4A50-A813-3D9761CDD2A0}" presName="level3hierChild" presStyleCnt="0"/>
      <dgm:spPr/>
    </dgm:pt>
    <dgm:pt modelId="{B34A47F1-CDBE-4221-B96B-3F0D954626B4}" type="pres">
      <dgm:prSet presAssocID="{8FA55836-49A6-4A0F-B376-88723F50112A}" presName="conn2-1" presStyleLbl="parChTrans1D3" presStyleIdx="2" presStyleCnt="5"/>
      <dgm:spPr/>
      <dgm:t>
        <a:bodyPr/>
        <a:lstStyle/>
        <a:p>
          <a:endParaRPr lang="es-ES"/>
        </a:p>
      </dgm:t>
    </dgm:pt>
    <dgm:pt modelId="{AD1A000D-7B81-40A4-B316-F80B477F6FDF}" type="pres">
      <dgm:prSet presAssocID="{8FA55836-49A6-4A0F-B376-88723F50112A}" presName="connTx" presStyleLbl="parChTrans1D3" presStyleIdx="2" presStyleCnt="5"/>
      <dgm:spPr/>
      <dgm:t>
        <a:bodyPr/>
        <a:lstStyle/>
        <a:p>
          <a:endParaRPr lang="es-ES"/>
        </a:p>
      </dgm:t>
    </dgm:pt>
    <dgm:pt modelId="{AD5CDCF6-45B7-411C-B331-4239B332B93B}" type="pres">
      <dgm:prSet presAssocID="{07C000DB-4010-4BEE-9947-CAA27D686B7B}" presName="root2" presStyleCnt="0"/>
      <dgm:spPr/>
    </dgm:pt>
    <dgm:pt modelId="{8A8FF16D-3024-41E8-BE27-D32C6EF97E82}" type="pres">
      <dgm:prSet presAssocID="{07C000DB-4010-4BEE-9947-CAA27D686B7B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D22026-8AF1-49FD-B65B-2AA05D06665F}" type="pres">
      <dgm:prSet presAssocID="{07C000DB-4010-4BEE-9947-CAA27D686B7B}" presName="level3hierChild" presStyleCnt="0"/>
      <dgm:spPr/>
    </dgm:pt>
    <dgm:pt modelId="{67BF58DF-7F97-44FA-9036-B8164502C9D2}" type="pres">
      <dgm:prSet presAssocID="{4B406918-A26A-4DBF-872D-5FC63AC324F6}" presName="conn2-1" presStyleLbl="parChTrans1D2" presStyleIdx="3" presStyleCnt="5"/>
      <dgm:spPr/>
      <dgm:t>
        <a:bodyPr/>
        <a:lstStyle/>
        <a:p>
          <a:endParaRPr lang="es-ES"/>
        </a:p>
      </dgm:t>
    </dgm:pt>
    <dgm:pt modelId="{2BCD4F4F-CF75-4F2B-8097-5F726369BB48}" type="pres">
      <dgm:prSet presAssocID="{4B406918-A26A-4DBF-872D-5FC63AC324F6}" presName="connTx" presStyleLbl="parChTrans1D2" presStyleIdx="3" presStyleCnt="5"/>
      <dgm:spPr/>
      <dgm:t>
        <a:bodyPr/>
        <a:lstStyle/>
        <a:p>
          <a:endParaRPr lang="es-ES"/>
        </a:p>
      </dgm:t>
    </dgm:pt>
    <dgm:pt modelId="{B306E50C-383C-4FEF-8ECD-416284903DCF}" type="pres">
      <dgm:prSet presAssocID="{1453A1FA-C4AF-43B6-AE4C-170B0D740A90}" presName="root2" presStyleCnt="0"/>
      <dgm:spPr/>
    </dgm:pt>
    <dgm:pt modelId="{906ADA3B-A067-4DA9-8F01-F2CD136202BD}" type="pres">
      <dgm:prSet presAssocID="{1453A1FA-C4AF-43B6-AE4C-170B0D740A90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213162-1CD1-4E88-A433-D88CA964A44E}" type="pres">
      <dgm:prSet presAssocID="{1453A1FA-C4AF-43B6-AE4C-170B0D740A90}" presName="level3hierChild" presStyleCnt="0"/>
      <dgm:spPr/>
    </dgm:pt>
    <dgm:pt modelId="{1CCBCC52-4685-419F-A060-98E04EC39F9D}" type="pres">
      <dgm:prSet presAssocID="{54EADA70-7CBB-4862-9F63-DC37C6EADBBC}" presName="conn2-1" presStyleLbl="parChTrans1D3" presStyleIdx="3" presStyleCnt="5"/>
      <dgm:spPr/>
      <dgm:t>
        <a:bodyPr/>
        <a:lstStyle/>
        <a:p>
          <a:endParaRPr lang="es-ES"/>
        </a:p>
      </dgm:t>
    </dgm:pt>
    <dgm:pt modelId="{2CBFF4EC-F57C-4300-AA51-D3E20108DEDF}" type="pres">
      <dgm:prSet presAssocID="{54EADA70-7CBB-4862-9F63-DC37C6EADBBC}" presName="connTx" presStyleLbl="parChTrans1D3" presStyleIdx="3" presStyleCnt="5"/>
      <dgm:spPr/>
      <dgm:t>
        <a:bodyPr/>
        <a:lstStyle/>
        <a:p>
          <a:endParaRPr lang="es-ES"/>
        </a:p>
      </dgm:t>
    </dgm:pt>
    <dgm:pt modelId="{7A1E6FF3-BB6A-470E-B725-F873CEF4B1EF}" type="pres">
      <dgm:prSet presAssocID="{0F392324-3F7C-4680-8D63-035792D98A3A}" presName="root2" presStyleCnt="0"/>
      <dgm:spPr/>
    </dgm:pt>
    <dgm:pt modelId="{435CE0CA-EE38-4909-A766-6917464599A3}" type="pres">
      <dgm:prSet presAssocID="{0F392324-3F7C-4680-8D63-035792D98A3A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205DFB-7032-4EF8-823C-EE49A2313355}" type="pres">
      <dgm:prSet presAssocID="{0F392324-3F7C-4680-8D63-035792D98A3A}" presName="level3hierChild" presStyleCnt="0"/>
      <dgm:spPr/>
    </dgm:pt>
    <dgm:pt modelId="{BBA058CA-51B6-4161-B971-783B846AA1FF}" type="pres">
      <dgm:prSet presAssocID="{7178F2C4-5DAE-4475-A305-8556A865512C}" presName="conn2-1" presStyleLbl="parChTrans1D2" presStyleIdx="4" presStyleCnt="5"/>
      <dgm:spPr/>
      <dgm:t>
        <a:bodyPr/>
        <a:lstStyle/>
        <a:p>
          <a:endParaRPr lang="es-ES"/>
        </a:p>
      </dgm:t>
    </dgm:pt>
    <dgm:pt modelId="{EE68157C-EB03-4B8C-88BA-A32E7C622CA5}" type="pres">
      <dgm:prSet presAssocID="{7178F2C4-5DAE-4475-A305-8556A865512C}" presName="connTx" presStyleLbl="parChTrans1D2" presStyleIdx="4" presStyleCnt="5"/>
      <dgm:spPr/>
      <dgm:t>
        <a:bodyPr/>
        <a:lstStyle/>
        <a:p>
          <a:endParaRPr lang="es-ES"/>
        </a:p>
      </dgm:t>
    </dgm:pt>
    <dgm:pt modelId="{9188BC05-8A2D-41DD-A865-14772F2C68B2}" type="pres">
      <dgm:prSet presAssocID="{50F50902-322A-478A-85EC-F9BE1C421226}" presName="root2" presStyleCnt="0"/>
      <dgm:spPr/>
    </dgm:pt>
    <dgm:pt modelId="{70678C2E-8E68-4B0E-9C51-A028C70F5ABA}" type="pres">
      <dgm:prSet presAssocID="{50F50902-322A-478A-85EC-F9BE1C421226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8E741A-2595-48F9-A9BC-0C21A2FFAB00}" type="pres">
      <dgm:prSet presAssocID="{50F50902-322A-478A-85EC-F9BE1C421226}" presName="level3hierChild" presStyleCnt="0"/>
      <dgm:spPr/>
    </dgm:pt>
    <dgm:pt modelId="{6E856E60-2C71-45D9-894F-1997E9F89155}" type="pres">
      <dgm:prSet presAssocID="{3D63891E-2CBC-4901-B279-EC5FF8EF9C2A}" presName="conn2-1" presStyleLbl="parChTrans1D3" presStyleIdx="4" presStyleCnt="5"/>
      <dgm:spPr/>
      <dgm:t>
        <a:bodyPr/>
        <a:lstStyle/>
        <a:p>
          <a:endParaRPr lang="es-ES"/>
        </a:p>
      </dgm:t>
    </dgm:pt>
    <dgm:pt modelId="{EE7B66D9-B96B-4F6B-9E4C-DBD736224873}" type="pres">
      <dgm:prSet presAssocID="{3D63891E-2CBC-4901-B279-EC5FF8EF9C2A}" presName="connTx" presStyleLbl="parChTrans1D3" presStyleIdx="4" presStyleCnt="5"/>
      <dgm:spPr/>
      <dgm:t>
        <a:bodyPr/>
        <a:lstStyle/>
        <a:p>
          <a:endParaRPr lang="es-ES"/>
        </a:p>
      </dgm:t>
    </dgm:pt>
    <dgm:pt modelId="{F33A2CC6-362E-40F3-97EA-AD1F2B8C2920}" type="pres">
      <dgm:prSet presAssocID="{4109E2DF-E223-4640-A73B-4F443ED90377}" presName="root2" presStyleCnt="0"/>
      <dgm:spPr/>
    </dgm:pt>
    <dgm:pt modelId="{D0551EBB-D60E-4119-965C-2580596DA407}" type="pres">
      <dgm:prSet presAssocID="{4109E2DF-E223-4640-A73B-4F443ED90377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51912F-19E0-42C4-9DE8-0B562EF4B851}" type="pres">
      <dgm:prSet presAssocID="{4109E2DF-E223-4640-A73B-4F443ED90377}" presName="level3hierChild" presStyleCnt="0"/>
      <dgm:spPr/>
    </dgm:pt>
  </dgm:ptLst>
  <dgm:cxnLst>
    <dgm:cxn modelId="{082F24B5-9BAF-41EF-8A91-18783A1E6AD4}" srcId="{47D550EC-ADD8-419F-AA05-6459A7354A55}" destId="{D0DDB238-B103-4507-8885-12F8B248ECF6}" srcOrd="0" destOrd="0" parTransId="{3936DF68-EF83-41E3-A2F3-B979C02DD593}" sibTransId="{2CEF2B0C-0688-425B-9252-407A64B896D0}"/>
    <dgm:cxn modelId="{C83994EF-5D9D-41D8-9727-19A7F2475ACD}" type="presOf" srcId="{432F4A21-875A-42D1-A868-30A917579EE4}" destId="{4AD1B799-F18B-4B97-BD73-85E2181F29B7}" srcOrd="1" destOrd="0" presId="urn:microsoft.com/office/officeart/2005/8/layout/hierarchy2"/>
    <dgm:cxn modelId="{4CD1C2B9-3562-4C6E-9306-6500B004A520}" srcId="{D0DDB238-B103-4507-8885-12F8B248ECF6}" destId="{1453A1FA-C4AF-43B6-AE4C-170B0D740A90}" srcOrd="3" destOrd="0" parTransId="{4B406918-A26A-4DBF-872D-5FC63AC324F6}" sibTransId="{2FB8A8CC-79A3-42C7-A441-9FEFF166F319}"/>
    <dgm:cxn modelId="{EFC890C1-4328-4B48-9240-E29964244A5F}" type="presOf" srcId="{7178F2C4-5DAE-4475-A305-8556A865512C}" destId="{EE68157C-EB03-4B8C-88BA-A32E7C622CA5}" srcOrd="1" destOrd="0" presId="urn:microsoft.com/office/officeart/2005/8/layout/hierarchy2"/>
    <dgm:cxn modelId="{8250AD73-6B1F-4A5A-A69C-C95E6AA8692A}" type="presOf" srcId="{50F50902-322A-478A-85EC-F9BE1C421226}" destId="{70678C2E-8E68-4B0E-9C51-A028C70F5ABA}" srcOrd="0" destOrd="0" presId="urn:microsoft.com/office/officeart/2005/8/layout/hierarchy2"/>
    <dgm:cxn modelId="{72AEAF5E-FF47-49D9-B9F5-08461193DE51}" type="presOf" srcId="{9A245580-8043-4631-AA99-12B8328D6EAD}" destId="{78712E23-C738-4986-B2BE-2E24499D21D5}" srcOrd="0" destOrd="0" presId="urn:microsoft.com/office/officeart/2005/8/layout/hierarchy2"/>
    <dgm:cxn modelId="{215C319A-1BC5-4700-8A58-BEECED38CF15}" type="presOf" srcId="{54EADA70-7CBB-4862-9F63-DC37C6EADBBC}" destId="{1CCBCC52-4685-419F-A060-98E04EC39F9D}" srcOrd="0" destOrd="0" presId="urn:microsoft.com/office/officeart/2005/8/layout/hierarchy2"/>
    <dgm:cxn modelId="{6810A592-9565-46A1-ADB2-199FF48429A5}" type="presOf" srcId="{4E47F40A-1328-4B26-9DA8-EF1F1F83E817}" destId="{A25FDF1F-F510-4726-806E-8A4304E284E0}" srcOrd="1" destOrd="0" presId="urn:microsoft.com/office/officeart/2005/8/layout/hierarchy2"/>
    <dgm:cxn modelId="{A0B77612-FE06-44C1-9551-1FE2405EE320}" type="presOf" srcId="{0F392324-3F7C-4680-8D63-035792D98A3A}" destId="{435CE0CA-EE38-4909-A766-6917464599A3}" srcOrd="0" destOrd="0" presId="urn:microsoft.com/office/officeart/2005/8/layout/hierarchy2"/>
    <dgm:cxn modelId="{1B0BA921-438B-41E0-9229-03CBD7854315}" type="presOf" srcId="{4109E2DF-E223-4640-A73B-4F443ED90377}" destId="{D0551EBB-D60E-4119-965C-2580596DA407}" srcOrd="0" destOrd="0" presId="urn:microsoft.com/office/officeart/2005/8/layout/hierarchy2"/>
    <dgm:cxn modelId="{E1504E8B-A766-4491-A19A-5FFCF1AE251A}" srcId="{D0DDB238-B103-4507-8885-12F8B248ECF6}" destId="{9A245580-8043-4631-AA99-12B8328D6EAD}" srcOrd="1" destOrd="0" parTransId="{5E321D64-C9C9-480D-9EA9-220D9C71F4C4}" sibTransId="{1CAA4884-3CC5-446B-AB2D-2240AAD6C4A6}"/>
    <dgm:cxn modelId="{5B498EC1-FC95-4CCE-98F1-CBADE36A1E1F}" type="presOf" srcId="{4E47F40A-1328-4B26-9DA8-EF1F1F83E817}" destId="{DCAD6619-C522-4F45-91E0-E0EAC48FCE3F}" srcOrd="0" destOrd="0" presId="urn:microsoft.com/office/officeart/2005/8/layout/hierarchy2"/>
    <dgm:cxn modelId="{33E4043C-99C0-4684-AC9D-47F9264BD095}" type="presOf" srcId="{47D550EC-ADD8-419F-AA05-6459A7354A55}" destId="{3AF25721-489D-468E-9CA2-CC92F007518D}" srcOrd="0" destOrd="0" presId="urn:microsoft.com/office/officeart/2005/8/layout/hierarchy2"/>
    <dgm:cxn modelId="{C3263D4A-DB2B-4F36-A0D6-7E5194EBE19D}" srcId="{D0DDB238-B103-4507-8885-12F8B248ECF6}" destId="{CC4911CF-E9F5-4A50-A813-3D9761CDD2A0}" srcOrd="2" destOrd="0" parTransId="{77F866CB-0B0C-4398-BB0E-3019531763F6}" sibTransId="{D1C3B876-3983-4C95-A7C5-D67A2FBB9792}"/>
    <dgm:cxn modelId="{559F1F7F-12A7-4B41-8AFC-0B10E8FEA633}" type="presOf" srcId="{2FDE7135-858E-4C55-A747-27025E414144}" destId="{4FE207C3-4072-46A4-9F1E-62675C38CD6E}" srcOrd="0" destOrd="0" presId="urn:microsoft.com/office/officeart/2005/8/layout/hierarchy2"/>
    <dgm:cxn modelId="{4A1B454D-1E78-4D2E-8519-24582110238E}" type="presOf" srcId="{CC4911CF-E9F5-4A50-A813-3D9761CDD2A0}" destId="{D6D2B965-199E-4C0B-8CCC-71800A270633}" srcOrd="0" destOrd="0" presId="urn:microsoft.com/office/officeart/2005/8/layout/hierarchy2"/>
    <dgm:cxn modelId="{A4C2F4C4-2038-4514-8562-8E40D312959F}" srcId="{CC4911CF-E9F5-4A50-A813-3D9761CDD2A0}" destId="{07C000DB-4010-4BEE-9947-CAA27D686B7B}" srcOrd="0" destOrd="0" parTransId="{8FA55836-49A6-4A0F-B376-88723F50112A}" sibTransId="{E79F3432-BCA7-4C6F-B7AB-F36EA8777FF2}"/>
    <dgm:cxn modelId="{317D35D8-D02C-4CC2-AAAF-6CA9A5EC2098}" srcId="{3942E5A5-84CF-435F-BE37-831BF312E16E}" destId="{E97BC664-B7B8-4BE0-B774-7FB8C191BFEF}" srcOrd="0" destOrd="0" parTransId="{4E47F40A-1328-4B26-9DA8-EF1F1F83E817}" sibTransId="{A85F257B-9867-44D1-82EA-84BE8A6AA758}"/>
    <dgm:cxn modelId="{2B59017C-CC04-4275-AE46-AA443EE5A254}" type="presOf" srcId="{7178F2C4-5DAE-4475-A305-8556A865512C}" destId="{BBA058CA-51B6-4161-B971-783B846AA1FF}" srcOrd="0" destOrd="0" presId="urn:microsoft.com/office/officeart/2005/8/layout/hierarchy2"/>
    <dgm:cxn modelId="{DECC29BC-70F7-488D-9F48-60BD2DB7BF6F}" type="presOf" srcId="{1453A1FA-C4AF-43B6-AE4C-170B0D740A90}" destId="{906ADA3B-A067-4DA9-8F01-F2CD136202BD}" srcOrd="0" destOrd="0" presId="urn:microsoft.com/office/officeart/2005/8/layout/hierarchy2"/>
    <dgm:cxn modelId="{0B66527C-AA68-4D02-83BE-E7D47F35FD51}" srcId="{D0DDB238-B103-4507-8885-12F8B248ECF6}" destId="{3942E5A5-84CF-435F-BE37-831BF312E16E}" srcOrd="0" destOrd="0" parTransId="{2FDE7135-858E-4C55-A747-27025E414144}" sibTransId="{0A84CE0A-8833-40EE-84DD-7BEEC084DC24}"/>
    <dgm:cxn modelId="{51A10257-153E-4DD6-9AE1-3AC0BEC4F7FA}" type="presOf" srcId="{5E321D64-C9C9-480D-9EA9-220D9C71F4C4}" destId="{8E2D3264-4B75-4B3C-BC15-40543DD405D6}" srcOrd="1" destOrd="0" presId="urn:microsoft.com/office/officeart/2005/8/layout/hierarchy2"/>
    <dgm:cxn modelId="{1125C77E-8D08-42EC-9EB5-3CC791E4E053}" type="presOf" srcId="{54EADA70-7CBB-4862-9F63-DC37C6EADBBC}" destId="{2CBFF4EC-F57C-4300-AA51-D3E20108DEDF}" srcOrd="1" destOrd="0" presId="urn:microsoft.com/office/officeart/2005/8/layout/hierarchy2"/>
    <dgm:cxn modelId="{B7698B54-603E-4560-A3E3-57D061FFDEC8}" type="presOf" srcId="{2FDE7135-858E-4C55-A747-27025E414144}" destId="{D75B76CA-84A2-4B43-91E0-DF4334951BD6}" srcOrd="1" destOrd="0" presId="urn:microsoft.com/office/officeart/2005/8/layout/hierarchy2"/>
    <dgm:cxn modelId="{9F169238-0EA6-4B52-ADF9-E86271458C07}" type="presOf" srcId="{77F866CB-0B0C-4398-BB0E-3019531763F6}" destId="{865F4755-5CD2-429B-866B-7D09DB0C1919}" srcOrd="1" destOrd="0" presId="urn:microsoft.com/office/officeart/2005/8/layout/hierarchy2"/>
    <dgm:cxn modelId="{0D4D39E7-EE4F-4CEB-9D09-5C27E88B5F49}" srcId="{D0DDB238-B103-4507-8885-12F8B248ECF6}" destId="{50F50902-322A-478A-85EC-F9BE1C421226}" srcOrd="4" destOrd="0" parTransId="{7178F2C4-5DAE-4475-A305-8556A865512C}" sibTransId="{B3561DCA-6A50-46DF-94A1-BCE3AF7630AA}"/>
    <dgm:cxn modelId="{2A521624-F8AE-4127-A086-B02F80E283BE}" type="presOf" srcId="{8FA55836-49A6-4A0F-B376-88723F50112A}" destId="{AD1A000D-7B81-40A4-B316-F80B477F6FDF}" srcOrd="1" destOrd="0" presId="urn:microsoft.com/office/officeart/2005/8/layout/hierarchy2"/>
    <dgm:cxn modelId="{17E6DB09-3FA1-4D05-B8C2-C507CE419C42}" type="presOf" srcId="{4B406918-A26A-4DBF-872D-5FC63AC324F6}" destId="{67BF58DF-7F97-44FA-9036-B8164502C9D2}" srcOrd="0" destOrd="0" presId="urn:microsoft.com/office/officeart/2005/8/layout/hierarchy2"/>
    <dgm:cxn modelId="{45F00EC1-0293-4680-84AC-D3503A6F536F}" type="presOf" srcId="{07C000DB-4010-4BEE-9947-CAA27D686B7B}" destId="{8A8FF16D-3024-41E8-BE27-D32C6EF97E82}" srcOrd="0" destOrd="0" presId="urn:microsoft.com/office/officeart/2005/8/layout/hierarchy2"/>
    <dgm:cxn modelId="{09F23868-E270-47AA-A90B-42A4DA3629EB}" srcId="{1453A1FA-C4AF-43B6-AE4C-170B0D740A90}" destId="{0F392324-3F7C-4680-8D63-035792D98A3A}" srcOrd="0" destOrd="0" parTransId="{54EADA70-7CBB-4862-9F63-DC37C6EADBBC}" sibTransId="{97AB57A3-1C5B-4F23-8509-5A0A9CA4376A}"/>
    <dgm:cxn modelId="{5AED5426-3FE3-4245-BF8E-0747F342F3ED}" type="presOf" srcId="{8FA55836-49A6-4A0F-B376-88723F50112A}" destId="{B34A47F1-CDBE-4221-B96B-3F0D954626B4}" srcOrd="0" destOrd="0" presId="urn:microsoft.com/office/officeart/2005/8/layout/hierarchy2"/>
    <dgm:cxn modelId="{BF09C61E-B4C9-4F96-AE7C-86E57ADDBDBB}" type="presOf" srcId="{D0DDB238-B103-4507-8885-12F8B248ECF6}" destId="{D9460A81-C24F-42EE-8B1D-96639145B86A}" srcOrd="0" destOrd="0" presId="urn:microsoft.com/office/officeart/2005/8/layout/hierarchy2"/>
    <dgm:cxn modelId="{C5FC54AB-F254-48D3-AB47-8C6473E6CD64}" type="presOf" srcId="{3942E5A5-84CF-435F-BE37-831BF312E16E}" destId="{8690A9E9-5CEF-43DC-97F9-31659828EB19}" srcOrd="0" destOrd="0" presId="urn:microsoft.com/office/officeart/2005/8/layout/hierarchy2"/>
    <dgm:cxn modelId="{6936CCDC-EE28-488A-B864-97A1C64496D7}" type="presOf" srcId="{432F4A21-875A-42D1-A868-30A917579EE4}" destId="{1BDE9FAA-3F41-4FD2-BD5A-7C51BE8FA179}" srcOrd="0" destOrd="0" presId="urn:microsoft.com/office/officeart/2005/8/layout/hierarchy2"/>
    <dgm:cxn modelId="{B39F2A1E-7D1E-4DFD-91E5-6011F856E4A9}" type="presOf" srcId="{77F866CB-0B0C-4398-BB0E-3019531763F6}" destId="{AF4D9CE7-E5AE-4777-A7B8-2213BA94F2CA}" srcOrd="0" destOrd="0" presId="urn:microsoft.com/office/officeart/2005/8/layout/hierarchy2"/>
    <dgm:cxn modelId="{FFA006B2-FA9F-473E-B4A9-95F07DAB27FE}" type="presOf" srcId="{4B406918-A26A-4DBF-872D-5FC63AC324F6}" destId="{2BCD4F4F-CF75-4F2B-8097-5F726369BB48}" srcOrd="1" destOrd="0" presId="urn:microsoft.com/office/officeart/2005/8/layout/hierarchy2"/>
    <dgm:cxn modelId="{A35B33B5-22AC-4A2A-B984-DAAB0A858611}" type="presOf" srcId="{3D63891E-2CBC-4901-B279-EC5FF8EF9C2A}" destId="{EE7B66D9-B96B-4F6B-9E4C-DBD736224873}" srcOrd="1" destOrd="0" presId="urn:microsoft.com/office/officeart/2005/8/layout/hierarchy2"/>
    <dgm:cxn modelId="{2BD22ACD-2BD9-47C9-9B27-1B61B9058126}" srcId="{9A245580-8043-4631-AA99-12B8328D6EAD}" destId="{A96D67E8-E2A4-43E8-9CC7-DAB128D1ED19}" srcOrd="0" destOrd="0" parTransId="{432F4A21-875A-42D1-A868-30A917579EE4}" sibTransId="{B44F437A-0FE0-490A-A9CF-8F0C30308EFD}"/>
    <dgm:cxn modelId="{BB3502CC-9DCB-4D48-A2D7-B1B1FC64F2F7}" srcId="{50F50902-322A-478A-85EC-F9BE1C421226}" destId="{4109E2DF-E223-4640-A73B-4F443ED90377}" srcOrd="0" destOrd="0" parTransId="{3D63891E-2CBC-4901-B279-EC5FF8EF9C2A}" sibTransId="{1DCB0C65-BD5A-41E0-ABD0-9B8A96981E58}"/>
    <dgm:cxn modelId="{960D255F-796F-445A-BEC5-A8578567D352}" type="presOf" srcId="{A96D67E8-E2A4-43E8-9CC7-DAB128D1ED19}" destId="{3BB6FB07-772E-4FAF-87CF-CC5AD634DDF1}" srcOrd="0" destOrd="0" presId="urn:microsoft.com/office/officeart/2005/8/layout/hierarchy2"/>
    <dgm:cxn modelId="{9E1BDF36-A426-4370-A9AC-B34520CA271B}" type="presOf" srcId="{5E321D64-C9C9-480D-9EA9-220D9C71F4C4}" destId="{72A49EEF-506D-4997-BFDF-1CBBC9BC80E0}" srcOrd="0" destOrd="0" presId="urn:microsoft.com/office/officeart/2005/8/layout/hierarchy2"/>
    <dgm:cxn modelId="{191FB854-A382-40A1-B928-0E05A43C8CB6}" type="presOf" srcId="{3D63891E-2CBC-4901-B279-EC5FF8EF9C2A}" destId="{6E856E60-2C71-45D9-894F-1997E9F89155}" srcOrd="0" destOrd="0" presId="urn:microsoft.com/office/officeart/2005/8/layout/hierarchy2"/>
    <dgm:cxn modelId="{313EAC3A-0A88-4650-BF9D-4837095714D8}" type="presOf" srcId="{E97BC664-B7B8-4BE0-B774-7FB8C191BFEF}" destId="{95F1179D-E060-45B2-A74C-16C02AD432DD}" srcOrd="0" destOrd="0" presId="urn:microsoft.com/office/officeart/2005/8/layout/hierarchy2"/>
    <dgm:cxn modelId="{C901ADAE-AA9F-484C-AAAC-A017F3EC2BCC}" type="presParOf" srcId="{3AF25721-489D-468E-9CA2-CC92F007518D}" destId="{3FA69414-3FF7-4FCD-90A6-7E0A29D5CBDF}" srcOrd="0" destOrd="0" presId="urn:microsoft.com/office/officeart/2005/8/layout/hierarchy2"/>
    <dgm:cxn modelId="{7176CF9A-BD72-4C55-8DCC-0B425B12CE77}" type="presParOf" srcId="{3FA69414-3FF7-4FCD-90A6-7E0A29D5CBDF}" destId="{D9460A81-C24F-42EE-8B1D-96639145B86A}" srcOrd="0" destOrd="0" presId="urn:microsoft.com/office/officeart/2005/8/layout/hierarchy2"/>
    <dgm:cxn modelId="{103A7CAA-028C-4C58-8E5A-F3BF795C732E}" type="presParOf" srcId="{3FA69414-3FF7-4FCD-90A6-7E0A29D5CBDF}" destId="{4825243E-C789-4C0B-8595-19F77F252710}" srcOrd="1" destOrd="0" presId="urn:microsoft.com/office/officeart/2005/8/layout/hierarchy2"/>
    <dgm:cxn modelId="{18EDFEA5-684C-4EFA-B83A-E7D0666C8C10}" type="presParOf" srcId="{4825243E-C789-4C0B-8595-19F77F252710}" destId="{4FE207C3-4072-46A4-9F1E-62675C38CD6E}" srcOrd="0" destOrd="0" presId="urn:microsoft.com/office/officeart/2005/8/layout/hierarchy2"/>
    <dgm:cxn modelId="{AB8F3396-740A-4BDC-9006-992916284C69}" type="presParOf" srcId="{4FE207C3-4072-46A4-9F1E-62675C38CD6E}" destId="{D75B76CA-84A2-4B43-91E0-DF4334951BD6}" srcOrd="0" destOrd="0" presId="urn:microsoft.com/office/officeart/2005/8/layout/hierarchy2"/>
    <dgm:cxn modelId="{4992F075-7F65-42DF-A739-E8D69C7C4C6B}" type="presParOf" srcId="{4825243E-C789-4C0B-8595-19F77F252710}" destId="{215414AD-394D-4CE0-B4CB-8D5D5B7E3D3B}" srcOrd="1" destOrd="0" presId="urn:microsoft.com/office/officeart/2005/8/layout/hierarchy2"/>
    <dgm:cxn modelId="{466442DF-0C94-4D00-A6CF-85FD1EE6BC74}" type="presParOf" srcId="{215414AD-394D-4CE0-B4CB-8D5D5B7E3D3B}" destId="{8690A9E9-5CEF-43DC-97F9-31659828EB19}" srcOrd="0" destOrd="0" presId="urn:microsoft.com/office/officeart/2005/8/layout/hierarchy2"/>
    <dgm:cxn modelId="{564777F5-11A3-4E72-8A24-2B8F4E19CB94}" type="presParOf" srcId="{215414AD-394D-4CE0-B4CB-8D5D5B7E3D3B}" destId="{006EFA04-DF7F-4127-A56B-6958204A575D}" srcOrd="1" destOrd="0" presId="urn:microsoft.com/office/officeart/2005/8/layout/hierarchy2"/>
    <dgm:cxn modelId="{2D3ADA7E-D244-4F17-8048-8A035C377160}" type="presParOf" srcId="{006EFA04-DF7F-4127-A56B-6958204A575D}" destId="{DCAD6619-C522-4F45-91E0-E0EAC48FCE3F}" srcOrd="0" destOrd="0" presId="urn:microsoft.com/office/officeart/2005/8/layout/hierarchy2"/>
    <dgm:cxn modelId="{AD72ECA6-F476-484A-9717-29502E1CBB88}" type="presParOf" srcId="{DCAD6619-C522-4F45-91E0-E0EAC48FCE3F}" destId="{A25FDF1F-F510-4726-806E-8A4304E284E0}" srcOrd="0" destOrd="0" presId="urn:microsoft.com/office/officeart/2005/8/layout/hierarchy2"/>
    <dgm:cxn modelId="{62626FF0-6879-469C-ADCA-DCA874F4DAD2}" type="presParOf" srcId="{006EFA04-DF7F-4127-A56B-6958204A575D}" destId="{44EA2F55-8AC0-4212-B2F0-BB2FB9664E3A}" srcOrd="1" destOrd="0" presId="urn:microsoft.com/office/officeart/2005/8/layout/hierarchy2"/>
    <dgm:cxn modelId="{4FA69401-6087-4253-8D88-3926AEEA65A0}" type="presParOf" srcId="{44EA2F55-8AC0-4212-B2F0-BB2FB9664E3A}" destId="{95F1179D-E060-45B2-A74C-16C02AD432DD}" srcOrd="0" destOrd="0" presId="urn:microsoft.com/office/officeart/2005/8/layout/hierarchy2"/>
    <dgm:cxn modelId="{5B31490E-9189-4671-B27E-B09FBD3E6B1E}" type="presParOf" srcId="{44EA2F55-8AC0-4212-B2F0-BB2FB9664E3A}" destId="{5FA28C65-47D9-4608-A022-DDE700B79C69}" srcOrd="1" destOrd="0" presId="urn:microsoft.com/office/officeart/2005/8/layout/hierarchy2"/>
    <dgm:cxn modelId="{B5BDE32A-4989-4294-9339-FEBD8B3A9263}" type="presParOf" srcId="{4825243E-C789-4C0B-8595-19F77F252710}" destId="{72A49EEF-506D-4997-BFDF-1CBBC9BC80E0}" srcOrd="2" destOrd="0" presId="urn:microsoft.com/office/officeart/2005/8/layout/hierarchy2"/>
    <dgm:cxn modelId="{AD1229B2-4328-4DAD-A303-69C3190613EB}" type="presParOf" srcId="{72A49EEF-506D-4997-BFDF-1CBBC9BC80E0}" destId="{8E2D3264-4B75-4B3C-BC15-40543DD405D6}" srcOrd="0" destOrd="0" presId="urn:microsoft.com/office/officeart/2005/8/layout/hierarchy2"/>
    <dgm:cxn modelId="{0813CCA6-6729-45D3-9722-53277976C675}" type="presParOf" srcId="{4825243E-C789-4C0B-8595-19F77F252710}" destId="{F27B26DD-144F-43BB-B079-605B396AE132}" srcOrd="3" destOrd="0" presId="urn:microsoft.com/office/officeart/2005/8/layout/hierarchy2"/>
    <dgm:cxn modelId="{06373992-13AA-4E04-8EF5-F52595046023}" type="presParOf" srcId="{F27B26DD-144F-43BB-B079-605B396AE132}" destId="{78712E23-C738-4986-B2BE-2E24499D21D5}" srcOrd="0" destOrd="0" presId="urn:microsoft.com/office/officeart/2005/8/layout/hierarchy2"/>
    <dgm:cxn modelId="{36355A76-0966-473D-87F2-102026BE962E}" type="presParOf" srcId="{F27B26DD-144F-43BB-B079-605B396AE132}" destId="{5A8FF352-5CD4-470F-A224-018B8C7C8401}" srcOrd="1" destOrd="0" presId="urn:microsoft.com/office/officeart/2005/8/layout/hierarchy2"/>
    <dgm:cxn modelId="{7A591E1B-F669-4989-A91E-21AE7B92CC26}" type="presParOf" srcId="{5A8FF352-5CD4-470F-A224-018B8C7C8401}" destId="{1BDE9FAA-3F41-4FD2-BD5A-7C51BE8FA179}" srcOrd="0" destOrd="0" presId="urn:microsoft.com/office/officeart/2005/8/layout/hierarchy2"/>
    <dgm:cxn modelId="{9682ABC9-090F-408A-B9CA-E966685C3185}" type="presParOf" srcId="{1BDE9FAA-3F41-4FD2-BD5A-7C51BE8FA179}" destId="{4AD1B799-F18B-4B97-BD73-85E2181F29B7}" srcOrd="0" destOrd="0" presId="urn:microsoft.com/office/officeart/2005/8/layout/hierarchy2"/>
    <dgm:cxn modelId="{2B7768E9-0517-49EE-AB5A-CC5406CC46B0}" type="presParOf" srcId="{5A8FF352-5CD4-470F-A224-018B8C7C8401}" destId="{6FD96B73-81E2-4182-BF58-91765CB8E2A0}" srcOrd="1" destOrd="0" presId="urn:microsoft.com/office/officeart/2005/8/layout/hierarchy2"/>
    <dgm:cxn modelId="{49B81EBB-B06B-49F7-A56B-7FFBE4679AAF}" type="presParOf" srcId="{6FD96B73-81E2-4182-BF58-91765CB8E2A0}" destId="{3BB6FB07-772E-4FAF-87CF-CC5AD634DDF1}" srcOrd="0" destOrd="0" presId="urn:microsoft.com/office/officeart/2005/8/layout/hierarchy2"/>
    <dgm:cxn modelId="{C3434799-D458-4FC4-AA9F-623AA52AD555}" type="presParOf" srcId="{6FD96B73-81E2-4182-BF58-91765CB8E2A0}" destId="{E9E6D9EA-2CD9-4012-A035-3AAB5BAE4243}" srcOrd="1" destOrd="0" presId="urn:microsoft.com/office/officeart/2005/8/layout/hierarchy2"/>
    <dgm:cxn modelId="{B08EAE80-F986-446B-9177-52A92FDEC6A4}" type="presParOf" srcId="{4825243E-C789-4C0B-8595-19F77F252710}" destId="{AF4D9CE7-E5AE-4777-A7B8-2213BA94F2CA}" srcOrd="4" destOrd="0" presId="urn:microsoft.com/office/officeart/2005/8/layout/hierarchy2"/>
    <dgm:cxn modelId="{D2878053-4DB6-46B4-9240-E47B95F4EB1E}" type="presParOf" srcId="{AF4D9CE7-E5AE-4777-A7B8-2213BA94F2CA}" destId="{865F4755-5CD2-429B-866B-7D09DB0C1919}" srcOrd="0" destOrd="0" presId="urn:microsoft.com/office/officeart/2005/8/layout/hierarchy2"/>
    <dgm:cxn modelId="{72C3EDA8-5D22-4EE8-8A2F-4E0A2752E918}" type="presParOf" srcId="{4825243E-C789-4C0B-8595-19F77F252710}" destId="{E2D1D492-0D4B-453A-AA88-6812362460ED}" srcOrd="5" destOrd="0" presId="urn:microsoft.com/office/officeart/2005/8/layout/hierarchy2"/>
    <dgm:cxn modelId="{182A2DB2-94BD-4464-A2CF-3CB3E6525D0C}" type="presParOf" srcId="{E2D1D492-0D4B-453A-AA88-6812362460ED}" destId="{D6D2B965-199E-4C0B-8CCC-71800A270633}" srcOrd="0" destOrd="0" presId="urn:microsoft.com/office/officeart/2005/8/layout/hierarchy2"/>
    <dgm:cxn modelId="{6BF76765-C439-4766-B17D-9D7EA2E39DD0}" type="presParOf" srcId="{E2D1D492-0D4B-453A-AA88-6812362460ED}" destId="{00BF1AED-C1DE-4D64-A4D5-3D665E8595F1}" srcOrd="1" destOrd="0" presId="urn:microsoft.com/office/officeart/2005/8/layout/hierarchy2"/>
    <dgm:cxn modelId="{64B7802D-CC9C-4F5F-A174-9AFEFCC47707}" type="presParOf" srcId="{00BF1AED-C1DE-4D64-A4D5-3D665E8595F1}" destId="{B34A47F1-CDBE-4221-B96B-3F0D954626B4}" srcOrd="0" destOrd="0" presId="urn:microsoft.com/office/officeart/2005/8/layout/hierarchy2"/>
    <dgm:cxn modelId="{C9A932D5-9F1E-447C-820A-AD8B88DFA8D1}" type="presParOf" srcId="{B34A47F1-CDBE-4221-B96B-3F0D954626B4}" destId="{AD1A000D-7B81-40A4-B316-F80B477F6FDF}" srcOrd="0" destOrd="0" presId="urn:microsoft.com/office/officeart/2005/8/layout/hierarchy2"/>
    <dgm:cxn modelId="{9F249390-CFB6-4B62-9922-A3CFADA84EFD}" type="presParOf" srcId="{00BF1AED-C1DE-4D64-A4D5-3D665E8595F1}" destId="{AD5CDCF6-45B7-411C-B331-4239B332B93B}" srcOrd="1" destOrd="0" presId="urn:microsoft.com/office/officeart/2005/8/layout/hierarchy2"/>
    <dgm:cxn modelId="{98DF130D-4E46-4A86-A064-98E8D9CE6EB8}" type="presParOf" srcId="{AD5CDCF6-45B7-411C-B331-4239B332B93B}" destId="{8A8FF16D-3024-41E8-BE27-D32C6EF97E82}" srcOrd="0" destOrd="0" presId="urn:microsoft.com/office/officeart/2005/8/layout/hierarchy2"/>
    <dgm:cxn modelId="{7031DBB3-5A35-4573-977B-1B1D126A69C6}" type="presParOf" srcId="{AD5CDCF6-45B7-411C-B331-4239B332B93B}" destId="{1AD22026-8AF1-49FD-B65B-2AA05D06665F}" srcOrd="1" destOrd="0" presId="urn:microsoft.com/office/officeart/2005/8/layout/hierarchy2"/>
    <dgm:cxn modelId="{4B30A89F-3795-437F-B274-760908BD58FE}" type="presParOf" srcId="{4825243E-C789-4C0B-8595-19F77F252710}" destId="{67BF58DF-7F97-44FA-9036-B8164502C9D2}" srcOrd="6" destOrd="0" presId="urn:microsoft.com/office/officeart/2005/8/layout/hierarchy2"/>
    <dgm:cxn modelId="{60983DD6-6C08-4F06-905C-81259247ADD5}" type="presParOf" srcId="{67BF58DF-7F97-44FA-9036-B8164502C9D2}" destId="{2BCD4F4F-CF75-4F2B-8097-5F726369BB48}" srcOrd="0" destOrd="0" presId="urn:microsoft.com/office/officeart/2005/8/layout/hierarchy2"/>
    <dgm:cxn modelId="{C684D35F-0C81-4717-B24B-7E80371E514F}" type="presParOf" srcId="{4825243E-C789-4C0B-8595-19F77F252710}" destId="{B306E50C-383C-4FEF-8ECD-416284903DCF}" srcOrd="7" destOrd="0" presId="urn:microsoft.com/office/officeart/2005/8/layout/hierarchy2"/>
    <dgm:cxn modelId="{9AE76960-0393-4C09-BC78-7C9C93773DD1}" type="presParOf" srcId="{B306E50C-383C-4FEF-8ECD-416284903DCF}" destId="{906ADA3B-A067-4DA9-8F01-F2CD136202BD}" srcOrd="0" destOrd="0" presId="urn:microsoft.com/office/officeart/2005/8/layout/hierarchy2"/>
    <dgm:cxn modelId="{5F976140-EB09-4F53-948D-9D6C2CD2E37C}" type="presParOf" srcId="{B306E50C-383C-4FEF-8ECD-416284903DCF}" destId="{8E213162-1CD1-4E88-A433-D88CA964A44E}" srcOrd="1" destOrd="0" presId="urn:microsoft.com/office/officeart/2005/8/layout/hierarchy2"/>
    <dgm:cxn modelId="{E648210A-6D3D-4F32-8200-08A740D6000E}" type="presParOf" srcId="{8E213162-1CD1-4E88-A433-D88CA964A44E}" destId="{1CCBCC52-4685-419F-A060-98E04EC39F9D}" srcOrd="0" destOrd="0" presId="urn:microsoft.com/office/officeart/2005/8/layout/hierarchy2"/>
    <dgm:cxn modelId="{61B2F4B7-2344-48E5-9BBA-637017710555}" type="presParOf" srcId="{1CCBCC52-4685-419F-A060-98E04EC39F9D}" destId="{2CBFF4EC-F57C-4300-AA51-D3E20108DEDF}" srcOrd="0" destOrd="0" presId="urn:microsoft.com/office/officeart/2005/8/layout/hierarchy2"/>
    <dgm:cxn modelId="{2F29616E-FD12-46AE-8C73-84860BEBE947}" type="presParOf" srcId="{8E213162-1CD1-4E88-A433-D88CA964A44E}" destId="{7A1E6FF3-BB6A-470E-B725-F873CEF4B1EF}" srcOrd="1" destOrd="0" presId="urn:microsoft.com/office/officeart/2005/8/layout/hierarchy2"/>
    <dgm:cxn modelId="{970543E1-448B-496C-8E37-940C6FD537FA}" type="presParOf" srcId="{7A1E6FF3-BB6A-470E-B725-F873CEF4B1EF}" destId="{435CE0CA-EE38-4909-A766-6917464599A3}" srcOrd="0" destOrd="0" presId="urn:microsoft.com/office/officeart/2005/8/layout/hierarchy2"/>
    <dgm:cxn modelId="{1CAF8F25-8A5E-4404-A2F8-2F7891CF48C1}" type="presParOf" srcId="{7A1E6FF3-BB6A-470E-B725-F873CEF4B1EF}" destId="{F2205DFB-7032-4EF8-823C-EE49A2313355}" srcOrd="1" destOrd="0" presId="urn:microsoft.com/office/officeart/2005/8/layout/hierarchy2"/>
    <dgm:cxn modelId="{CF7E15E6-DAE5-4515-BF88-8996B9DC2C4D}" type="presParOf" srcId="{4825243E-C789-4C0B-8595-19F77F252710}" destId="{BBA058CA-51B6-4161-B971-783B846AA1FF}" srcOrd="8" destOrd="0" presId="urn:microsoft.com/office/officeart/2005/8/layout/hierarchy2"/>
    <dgm:cxn modelId="{C09A80D2-9F9D-4C90-99A3-26894A8E51FB}" type="presParOf" srcId="{BBA058CA-51B6-4161-B971-783B846AA1FF}" destId="{EE68157C-EB03-4B8C-88BA-A32E7C622CA5}" srcOrd="0" destOrd="0" presId="urn:microsoft.com/office/officeart/2005/8/layout/hierarchy2"/>
    <dgm:cxn modelId="{186D0A66-7C8B-427E-ACF5-619E38143094}" type="presParOf" srcId="{4825243E-C789-4C0B-8595-19F77F252710}" destId="{9188BC05-8A2D-41DD-A865-14772F2C68B2}" srcOrd="9" destOrd="0" presId="urn:microsoft.com/office/officeart/2005/8/layout/hierarchy2"/>
    <dgm:cxn modelId="{9E253D2E-31A2-413A-82F9-E4E75DE9AE9E}" type="presParOf" srcId="{9188BC05-8A2D-41DD-A865-14772F2C68B2}" destId="{70678C2E-8E68-4B0E-9C51-A028C70F5ABA}" srcOrd="0" destOrd="0" presId="urn:microsoft.com/office/officeart/2005/8/layout/hierarchy2"/>
    <dgm:cxn modelId="{B8E6CD67-C6BB-4715-8AA0-85590B96BDA9}" type="presParOf" srcId="{9188BC05-8A2D-41DD-A865-14772F2C68B2}" destId="{0A8E741A-2595-48F9-A9BC-0C21A2FFAB00}" srcOrd="1" destOrd="0" presId="urn:microsoft.com/office/officeart/2005/8/layout/hierarchy2"/>
    <dgm:cxn modelId="{576169AB-B67E-461C-BEA5-36E680F94579}" type="presParOf" srcId="{0A8E741A-2595-48F9-A9BC-0C21A2FFAB00}" destId="{6E856E60-2C71-45D9-894F-1997E9F89155}" srcOrd="0" destOrd="0" presId="urn:microsoft.com/office/officeart/2005/8/layout/hierarchy2"/>
    <dgm:cxn modelId="{0BF64186-D097-4AF5-8ABB-3C545506E838}" type="presParOf" srcId="{6E856E60-2C71-45D9-894F-1997E9F89155}" destId="{EE7B66D9-B96B-4F6B-9E4C-DBD736224873}" srcOrd="0" destOrd="0" presId="urn:microsoft.com/office/officeart/2005/8/layout/hierarchy2"/>
    <dgm:cxn modelId="{5DB43AD8-F38D-40B7-B877-D55EC48D7D0B}" type="presParOf" srcId="{0A8E741A-2595-48F9-A9BC-0C21A2FFAB00}" destId="{F33A2CC6-362E-40F3-97EA-AD1F2B8C2920}" srcOrd="1" destOrd="0" presId="urn:microsoft.com/office/officeart/2005/8/layout/hierarchy2"/>
    <dgm:cxn modelId="{E14255CD-5B1F-4C99-904D-1AA9996FC137}" type="presParOf" srcId="{F33A2CC6-362E-40F3-97EA-AD1F2B8C2920}" destId="{D0551EBB-D60E-4119-965C-2580596DA407}" srcOrd="0" destOrd="0" presId="urn:microsoft.com/office/officeart/2005/8/layout/hierarchy2"/>
    <dgm:cxn modelId="{49F42AA0-BBD1-4DD0-B26D-0E873323CA02}" type="presParOf" srcId="{F33A2CC6-362E-40F3-97EA-AD1F2B8C2920}" destId="{F451912F-19E0-42C4-9DE8-0B562EF4B85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ECA0EE-4C65-4CE3-A8AB-86F9D590E690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DC3DD26-A4F3-4C46-8433-3D330D70B090}">
      <dgm:prSet phldrT="[Texto]"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Regímenes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importación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84F98C-3977-4D48-A687-E987E2CFDAF8}" type="parTrans" cxnId="{D0B817CF-A9B2-4264-8951-0054BB83D922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6D33BE-57E6-4E2F-AB7B-F246520C2393}" type="sibTrans" cxnId="{D0B817CF-A9B2-4264-8951-0054BB83D922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DB9901-B538-4157-9940-7BA6CB34CB65}">
      <dgm:prSet phldrT="[Texto]"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Regímenes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exportación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9D2A04B7-D076-421F-AFC1-D81F752ED394}" type="parTrans" cxnId="{6CBBE08D-305C-4085-90EC-71DB7CDAF2AF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101DFE-92C4-4322-916A-79AAD5F81141}" type="sibTrans" cxnId="{6CBBE08D-305C-4085-90EC-71DB7CDAF2AF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D14EC1-B0DA-40DE-98FB-0ABDA50D79B4}">
      <dgm:prSet phldrT="[Texto]"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Regímenes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excepción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810CA3-E40C-4544-B4E4-650A1DA2B227}" type="parTrans" cxnId="{46BFA837-50BA-403B-B206-91796EB178F0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E622FB-5A91-4221-AB3F-99D8EBBB4243}" type="sibTrans" cxnId="{46BFA837-50BA-403B-B206-91796EB178F0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46BAC2-52DA-4ABA-9DDD-5FCB6A66FACF}">
      <dgm:prSet phldrT="[Texto]"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Otros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regímenes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aduaneros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7B1A55-C14E-4899-A745-5953FE3DB7A1}" type="parTrans" cxnId="{B82F245C-E94D-4E3B-9F80-792E6B3E1970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852717-6B1C-4494-84F6-FFB8037BD3EB}" type="sibTrans" cxnId="{B82F245C-E94D-4E3B-9F80-792E6B3E1970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7B0728-4810-4E60-B5AB-B1F96BF8BDD1}" type="pres">
      <dgm:prSet presAssocID="{2BECA0EE-4C65-4CE3-A8AB-86F9D590E6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46C67D3-E4DE-47CE-B72B-9887F766BA37}" type="pres">
      <dgm:prSet presAssocID="{4DC3DD26-A4F3-4C46-8433-3D330D70B090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6E1486-C747-48F7-B0E1-033B46EFA7E2}" type="pres">
      <dgm:prSet presAssocID="{976D33BE-57E6-4E2F-AB7B-F246520C2393}" presName="space" presStyleCnt="0"/>
      <dgm:spPr/>
    </dgm:pt>
    <dgm:pt modelId="{A1CBFA02-1991-4D57-BFFA-1BD83FD05922}" type="pres">
      <dgm:prSet presAssocID="{6ADB9901-B538-4157-9940-7BA6CB34CB65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0AA513-1AFF-405D-B479-F9E15D300DF4}" type="pres">
      <dgm:prSet presAssocID="{A8101DFE-92C4-4322-916A-79AAD5F81141}" presName="space" presStyleCnt="0"/>
      <dgm:spPr/>
    </dgm:pt>
    <dgm:pt modelId="{D9E49C3E-ED69-4F4F-85B9-0D39B8141F16}" type="pres">
      <dgm:prSet presAssocID="{B5D14EC1-B0DA-40DE-98FB-0ABDA50D79B4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B6FD04-63A0-4BDC-B61A-317DCB6D6FB8}" type="pres">
      <dgm:prSet presAssocID="{B4E622FB-5A91-4221-AB3F-99D8EBBB4243}" presName="space" presStyleCnt="0"/>
      <dgm:spPr/>
    </dgm:pt>
    <dgm:pt modelId="{F0456038-B750-4D77-B67D-62FFF1E3E839}" type="pres">
      <dgm:prSet presAssocID="{1146BAC2-52DA-4ABA-9DDD-5FCB6A66FACF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0B817CF-A9B2-4264-8951-0054BB83D922}" srcId="{2BECA0EE-4C65-4CE3-A8AB-86F9D590E690}" destId="{4DC3DD26-A4F3-4C46-8433-3D330D70B090}" srcOrd="0" destOrd="0" parTransId="{E084F98C-3977-4D48-A687-E987E2CFDAF8}" sibTransId="{976D33BE-57E6-4E2F-AB7B-F246520C2393}"/>
    <dgm:cxn modelId="{53A6B3E3-2665-4061-ADA7-361EC8A677B8}" type="presOf" srcId="{4DC3DD26-A4F3-4C46-8433-3D330D70B090}" destId="{B46C67D3-E4DE-47CE-B72B-9887F766BA37}" srcOrd="0" destOrd="0" presId="urn:microsoft.com/office/officeart/2005/8/layout/venn3"/>
    <dgm:cxn modelId="{B82F245C-E94D-4E3B-9F80-792E6B3E1970}" srcId="{2BECA0EE-4C65-4CE3-A8AB-86F9D590E690}" destId="{1146BAC2-52DA-4ABA-9DDD-5FCB6A66FACF}" srcOrd="3" destOrd="0" parTransId="{587B1A55-C14E-4899-A745-5953FE3DB7A1}" sibTransId="{AA852717-6B1C-4494-84F6-FFB8037BD3EB}"/>
    <dgm:cxn modelId="{9980F3FA-3AE1-4751-9AEC-6DDB2693BF0F}" type="presOf" srcId="{2BECA0EE-4C65-4CE3-A8AB-86F9D590E690}" destId="{3A7B0728-4810-4E60-B5AB-B1F96BF8BDD1}" srcOrd="0" destOrd="0" presId="urn:microsoft.com/office/officeart/2005/8/layout/venn3"/>
    <dgm:cxn modelId="{42EBA6CF-4C2F-4401-BA11-E8E887AA7382}" type="presOf" srcId="{B5D14EC1-B0DA-40DE-98FB-0ABDA50D79B4}" destId="{D9E49C3E-ED69-4F4F-85B9-0D39B8141F16}" srcOrd="0" destOrd="0" presId="urn:microsoft.com/office/officeart/2005/8/layout/venn3"/>
    <dgm:cxn modelId="{5F753BBC-9386-435A-A16C-CBEABE9A9772}" type="presOf" srcId="{6ADB9901-B538-4157-9940-7BA6CB34CB65}" destId="{A1CBFA02-1991-4D57-BFFA-1BD83FD05922}" srcOrd="0" destOrd="0" presId="urn:microsoft.com/office/officeart/2005/8/layout/venn3"/>
    <dgm:cxn modelId="{46BFA837-50BA-403B-B206-91796EB178F0}" srcId="{2BECA0EE-4C65-4CE3-A8AB-86F9D590E690}" destId="{B5D14EC1-B0DA-40DE-98FB-0ABDA50D79B4}" srcOrd="2" destOrd="0" parTransId="{84810CA3-E40C-4544-B4E4-650A1DA2B227}" sibTransId="{B4E622FB-5A91-4221-AB3F-99D8EBBB4243}"/>
    <dgm:cxn modelId="{25201376-0C34-423D-A6D5-C69E69BF4F1C}" type="presOf" srcId="{1146BAC2-52DA-4ABA-9DDD-5FCB6A66FACF}" destId="{F0456038-B750-4D77-B67D-62FFF1E3E839}" srcOrd="0" destOrd="0" presId="urn:microsoft.com/office/officeart/2005/8/layout/venn3"/>
    <dgm:cxn modelId="{6CBBE08D-305C-4085-90EC-71DB7CDAF2AF}" srcId="{2BECA0EE-4C65-4CE3-A8AB-86F9D590E690}" destId="{6ADB9901-B538-4157-9940-7BA6CB34CB65}" srcOrd="1" destOrd="0" parTransId="{9D2A04B7-D076-421F-AFC1-D81F752ED394}" sibTransId="{A8101DFE-92C4-4322-916A-79AAD5F81141}"/>
    <dgm:cxn modelId="{50E5A973-07F3-4FE9-86DB-15BB9B623E1E}" type="presParOf" srcId="{3A7B0728-4810-4E60-B5AB-B1F96BF8BDD1}" destId="{B46C67D3-E4DE-47CE-B72B-9887F766BA37}" srcOrd="0" destOrd="0" presId="urn:microsoft.com/office/officeart/2005/8/layout/venn3"/>
    <dgm:cxn modelId="{D9FB7388-85CC-411E-A73B-E7FC90F83CE1}" type="presParOf" srcId="{3A7B0728-4810-4E60-B5AB-B1F96BF8BDD1}" destId="{E56E1486-C747-48F7-B0E1-033B46EFA7E2}" srcOrd="1" destOrd="0" presId="urn:microsoft.com/office/officeart/2005/8/layout/venn3"/>
    <dgm:cxn modelId="{E1D24968-6F03-4E71-86FE-7404C7DF8675}" type="presParOf" srcId="{3A7B0728-4810-4E60-B5AB-B1F96BF8BDD1}" destId="{A1CBFA02-1991-4D57-BFFA-1BD83FD05922}" srcOrd="2" destOrd="0" presId="urn:microsoft.com/office/officeart/2005/8/layout/venn3"/>
    <dgm:cxn modelId="{C997DC40-CD7D-4DF9-8198-048ADD9415E8}" type="presParOf" srcId="{3A7B0728-4810-4E60-B5AB-B1F96BF8BDD1}" destId="{AA0AA513-1AFF-405D-B479-F9E15D300DF4}" srcOrd="3" destOrd="0" presId="urn:microsoft.com/office/officeart/2005/8/layout/venn3"/>
    <dgm:cxn modelId="{53B20DA1-2997-41F3-B350-54DF1D6B5DB9}" type="presParOf" srcId="{3A7B0728-4810-4E60-B5AB-B1F96BF8BDD1}" destId="{D9E49C3E-ED69-4F4F-85B9-0D39B8141F16}" srcOrd="4" destOrd="0" presId="urn:microsoft.com/office/officeart/2005/8/layout/venn3"/>
    <dgm:cxn modelId="{EFDCAE40-1814-4637-B494-358804CCE52E}" type="presParOf" srcId="{3A7B0728-4810-4E60-B5AB-B1F96BF8BDD1}" destId="{8FB6FD04-63A0-4BDC-B61A-317DCB6D6FB8}" srcOrd="5" destOrd="0" presId="urn:microsoft.com/office/officeart/2005/8/layout/venn3"/>
    <dgm:cxn modelId="{65C1E981-0D5C-4DF8-8759-94B04DA6C827}" type="presParOf" srcId="{3A7B0728-4810-4E60-B5AB-B1F96BF8BDD1}" destId="{F0456038-B750-4D77-B67D-62FFF1E3E839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72DC35-1AFB-4148-B730-CDEF7CB69776}" type="doc">
      <dgm:prSet loTypeId="urn:microsoft.com/office/officeart/2005/8/layout/hProcess4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B1FE50F-BE12-4617-BE22-7B81D7F4F427}">
      <dgm:prSet phldrT="[Texto]" custT="1"/>
      <dgm:spPr/>
      <dgm:t>
        <a:bodyPr/>
        <a:lstStyle/>
        <a:p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Tráfico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Postal</a:t>
          </a:r>
        </a:p>
      </dgm:t>
    </dgm:pt>
    <dgm:pt modelId="{5BD955AE-A5A8-48B5-B112-260A1C0AEEFE}" type="parTrans" cxnId="{E87FE36B-9DC7-4135-B442-7FBCCF27AE31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D26AB2-1E20-4CAF-B7AF-430C9496A474}" type="sibTrans" cxnId="{E87FE36B-9DC7-4135-B442-7FBCCF27AE31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515563-E23F-44E9-8E1F-AD29BC9B3139}">
      <dgm:prSet phldrT="[Texto]" custT="1"/>
      <dgm:spPr/>
      <dgm:t>
        <a:bodyPr/>
        <a:lstStyle/>
        <a:p>
          <a:pPr algn="l"/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Art. 164.- Intervienen dos operadores públicos.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C332DE-AE5E-4892-A5F1-31BD6F9A8E9F}" type="parTrans" cxnId="{DC08E9FA-490A-45A8-99DD-808169B51AE8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94F04D-280D-4B75-8A8B-59127650F761}" type="sibTrans" cxnId="{DC08E9FA-490A-45A8-99DD-808169B51AE8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595553-3F21-4FA6-9DF5-6498AB85903F}">
      <dgm:prSet phldrT="[Texto]" custT="1"/>
      <dgm:spPr/>
      <dgm:t>
        <a:bodyPr/>
        <a:lstStyle/>
        <a:p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Mensajería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Acelerada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Courier</a:t>
          </a:r>
        </a:p>
      </dgm:t>
    </dgm:pt>
    <dgm:pt modelId="{2853BB20-4694-4A55-B7A9-34F4C20818D4}" type="parTrans" cxnId="{8BD87122-7AAD-4AEC-A0BD-FE8179332C84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815178-2D90-4D5A-A2EE-97FA47F6A596}" type="sibTrans" cxnId="{8BD87122-7AAD-4AEC-A0BD-FE8179332C84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6704F0-9395-4100-A374-B63501590419}">
      <dgm:prSet phldrT="[Texto]" custT="1"/>
      <dgm:spPr/>
      <dgm:t>
        <a:bodyPr/>
        <a:lstStyle/>
        <a:p>
          <a:pPr algn="l"/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Art. 165.- Intervienen dos operadores privados o un operador público y otro privado.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88E823-ECC9-43D7-80C2-8F74C7C015DD}" type="parTrans" cxnId="{F9FC2EB2-AFAA-489D-82FF-3DCAEA450F72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711222-F23B-4DB3-86BC-996D39152D37}" type="sibTrans" cxnId="{F9FC2EB2-AFAA-489D-82FF-3DCAEA450F72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42B604-12EC-4DEE-933F-1F53699BB025}" type="pres">
      <dgm:prSet presAssocID="{0D72DC35-1AFB-4148-B730-CDEF7CB697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B34DE0F-1A8F-4AB6-AE9A-3A5232E2D639}" type="pres">
      <dgm:prSet presAssocID="{0D72DC35-1AFB-4148-B730-CDEF7CB69776}" presName="tSp" presStyleCnt="0"/>
      <dgm:spPr/>
    </dgm:pt>
    <dgm:pt modelId="{7DA69147-6318-4532-B44F-803FB1AADA36}" type="pres">
      <dgm:prSet presAssocID="{0D72DC35-1AFB-4148-B730-CDEF7CB69776}" presName="bSp" presStyleCnt="0"/>
      <dgm:spPr/>
    </dgm:pt>
    <dgm:pt modelId="{BEF134BF-0591-45E5-A15F-AC72CF06EDBF}" type="pres">
      <dgm:prSet presAssocID="{0D72DC35-1AFB-4148-B730-CDEF7CB69776}" presName="process" presStyleCnt="0"/>
      <dgm:spPr/>
    </dgm:pt>
    <dgm:pt modelId="{9DCDC918-C696-4A9E-BD62-3AE06CBB3E13}" type="pres">
      <dgm:prSet presAssocID="{DB1FE50F-BE12-4617-BE22-7B81D7F4F427}" presName="composite1" presStyleCnt="0"/>
      <dgm:spPr/>
    </dgm:pt>
    <dgm:pt modelId="{A381B869-D280-44B4-B97E-B007767C01B2}" type="pres">
      <dgm:prSet presAssocID="{DB1FE50F-BE12-4617-BE22-7B81D7F4F427}" presName="dummyNode1" presStyleLbl="node1" presStyleIdx="0" presStyleCnt="2"/>
      <dgm:spPr/>
    </dgm:pt>
    <dgm:pt modelId="{27D858A5-94F7-4E68-844F-84BE40C17AB7}" type="pres">
      <dgm:prSet presAssocID="{DB1FE50F-BE12-4617-BE22-7B81D7F4F427}" presName="childNode1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1BA4DA-ABBA-415E-81FA-2787053A6736}" type="pres">
      <dgm:prSet presAssocID="{DB1FE50F-BE12-4617-BE22-7B81D7F4F427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D94572-AD08-4DDE-8CC2-7AB4BF35C524}" type="pres">
      <dgm:prSet presAssocID="{DB1FE50F-BE12-4617-BE22-7B81D7F4F427}" presName="parentNode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64E389-CEE5-4324-88E5-4E82E44C8F40}" type="pres">
      <dgm:prSet presAssocID="{DB1FE50F-BE12-4617-BE22-7B81D7F4F427}" presName="connSite1" presStyleCnt="0"/>
      <dgm:spPr/>
    </dgm:pt>
    <dgm:pt modelId="{C5EB4C19-42EB-4B5C-96DE-AB4B68E94F21}" type="pres">
      <dgm:prSet presAssocID="{53D26AB2-1E20-4CAF-B7AF-430C9496A474}" presName="Name9" presStyleLbl="sibTrans2D1" presStyleIdx="0" presStyleCnt="1"/>
      <dgm:spPr/>
      <dgm:t>
        <a:bodyPr/>
        <a:lstStyle/>
        <a:p>
          <a:endParaRPr lang="es-ES"/>
        </a:p>
      </dgm:t>
    </dgm:pt>
    <dgm:pt modelId="{4E131AEB-D84E-47D1-98E4-9B11022B5D0D}" type="pres">
      <dgm:prSet presAssocID="{D2595553-3F21-4FA6-9DF5-6498AB85903F}" presName="composite2" presStyleCnt="0"/>
      <dgm:spPr/>
    </dgm:pt>
    <dgm:pt modelId="{85EF2A52-4AEC-4786-B264-AA377D597C50}" type="pres">
      <dgm:prSet presAssocID="{D2595553-3F21-4FA6-9DF5-6498AB85903F}" presName="dummyNode2" presStyleLbl="node1" presStyleIdx="0" presStyleCnt="2"/>
      <dgm:spPr/>
    </dgm:pt>
    <dgm:pt modelId="{13524347-6D31-4882-9C5A-81C84D05DF36}" type="pres">
      <dgm:prSet presAssocID="{D2595553-3F21-4FA6-9DF5-6498AB85903F}" presName="childNode2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AC3BFC-C8A2-42BA-A3EB-AD503E58ACDE}" type="pres">
      <dgm:prSet presAssocID="{D2595553-3F21-4FA6-9DF5-6498AB85903F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0ADE0A-7F59-4F03-B064-C2D44BB538CB}" type="pres">
      <dgm:prSet presAssocID="{D2595553-3F21-4FA6-9DF5-6498AB85903F}" presName="parentNode2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6632E6-6E43-4EFE-9275-0BC64FBCE800}" type="pres">
      <dgm:prSet presAssocID="{D2595553-3F21-4FA6-9DF5-6498AB85903F}" presName="connSite2" presStyleCnt="0"/>
      <dgm:spPr/>
    </dgm:pt>
  </dgm:ptLst>
  <dgm:cxnLst>
    <dgm:cxn modelId="{35CAE1BD-1F70-465C-8387-5ADB5C4CDB8F}" type="presOf" srcId="{DB1FE50F-BE12-4617-BE22-7B81D7F4F427}" destId="{CED94572-AD08-4DDE-8CC2-7AB4BF35C524}" srcOrd="0" destOrd="0" presId="urn:microsoft.com/office/officeart/2005/8/layout/hProcess4"/>
    <dgm:cxn modelId="{976B9563-5FA2-484B-B3C6-839903688385}" type="presOf" srcId="{09515563-E23F-44E9-8E1F-AD29BC9B3139}" destId="{27D858A5-94F7-4E68-844F-84BE40C17AB7}" srcOrd="0" destOrd="0" presId="urn:microsoft.com/office/officeart/2005/8/layout/hProcess4"/>
    <dgm:cxn modelId="{883807F1-2936-42C6-BC1B-6EF221C1E543}" type="presOf" srcId="{786704F0-9395-4100-A374-B63501590419}" destId="{13524347-6D31-4882-9C5A-81C84D05DF36}" srcOrd="0" destOrd="0" presId="urn:microsoft.com/office/officeart/2005/8/layout/hProcess4"/>
    <dgm:cxn modelId="{DC08E9FA-490A-45A8-99DD-808169B51AE8}" srcId="{DB1FE50F-BE12-4617-BE22-7B81D7F4F427}" destId="{09515563-E23F-44E9-8E1F-AD29BC9B3139}" srcOrd="0" destOrd="0" parTransId="{D0C332DE-AE5E-4892-A5F1-31BD6F9A8E9F}" sibTransId="{6A94F04D-280D-4B75-8A8B-59127650F761}"/>
    <dgm:cxn modelId="{5F35F83D-F4A6-4D5C-805D-75934AE7D5E5}" type="presOf" srcId="{09515563-E23F-44E9-8E1F-AD29BC9B3139}" destId="{751BA4DA-ABBA-415E-81FA-2787053A6736}" srcOrd="1" destOrd="0" presId="urn:microsoft.com/office/officeart/2005/8/layout/hProcess4"/>
    <dgm:cxn modelId="{E87FE36B-9DC7-4135-B442-7FBCCF27AE31}" srcId="{0D72DC35-1AFB-4148-B730-CDEF7CB69776}" destId="{DB1FE50F-BE12-4617-BE22-7B81D7F4F427}" srcOrd="0" destOrd="0" parTransId="{5BD955AE-A5A8-48B5-B112-260A1C0AEEFE}" sibTransId="{53D26AB2-1E20-4CAF-B7AF-430C9496A474}"/>
    <dgm:cxn modelId="{BC2F3947-DB89-47C0-AF2B-0EAB41B81D59}" type="presOf" srcId="{D2595553-3F21-4FA6-9DF5-6498AB85903F}" destId="{930ADE0A-7F59-4F03-B064-C2D44BB538CB}" srcOrd="0" destOrd="0" presId="urn:microsoft.com/office/officeart/2005/8/layout/hProcess4"/>
    <dgm:cxn modelId="{8BD87122-7AAD-4AEC-A0BD-FE8179332C84}" srcId="{0D72DC35-1AFB-4148-B730-CDEF7CB69776}" destId="{D2595553-3F21-4FA6-9DF5-6498AB85903F}" srcOrd="1" destOrd="0" parTransId="{2853BB20-4694-4A55-B7A9-34F4C20818D4}" sibTransId="{EA815178-2D90-4D5A-A2EE-97FA47F6A596}"/>
    <dgm:cxn modelId="{25D4A525-A1F2-444B-B463-9EA9169DEE15}" type="presOf" srcId="{0D72DC35-1AFB-4148-B730-CDEF7CB69776}" destId="{0642B604-12EC-4DEE-933F-1F53699BB025}" srcOrd="0" destOrd="0" presId="urn:microsoft.com/office/officeart/2005/8/layout/hProcess4"/>
    <dgm:cxn modelId="{F9FC2EB2-AFAA-489D-82FF-3DCAEA450F72}" srcId="{D2595553-3F21-4FA6-9DF5-6498AB85903F}" destId="{786704F0-9395-4100-A374-B63501590419}" srcOrd="0" destOrd="0" parTransId="{6A88E823-ECC9-43D7-80C2-8F74C7C015DD}" sibTransId="{28711222-F23B-4DB3-86BC-996D39152D37}"/>
    <dgm:cxn modelId="{89820E99-F931-4C34-B5A1-1597FEA48F6A}" type="presOf" srcId="{53D26AB2-1E20-4CAF-B7AF-430C9496A474}" destId="{C5EB4C19-42EB-4B5C-96DE-AB4B68E94F21}" srcOrd="0" destOrd="0" presId="urn:microsoft.com/office/officeart/2005/8/layout/hProcess4"/>
    <dgm:cxn modelId="{79156E5E-5E7A-4A36-9828-F3732968DE2B}" type="presOf" srcId="{786704F0-9395-4100-A374-B63501590419}" destId="{1DAC3BFC-C8A2-42BA-A3EB-AD503E58ACDE}" srcOrd="1" destOrd="0" presId="urn:microsoft.com/office/officeart/2005/8/layout/hProcess4"/>
    <dgm:cxn modelId="{CFAF688C-5DD8-4481-948E-D3D9A88C6DBA}" type="presParOf" srcId="{0642B604-12EC-4DEE-933F-1F53699BB025}" destId="{0B34DE0F-1A8F-4AB6-AE9A-3A5232E2D639}" srcOrd="0" destOrd="0" presId="urn:microsoft.com/office/officeart/2005/8/layout/hProcess4"/>
    <dgm:cxn modelId="{6794B933-AE91-4145-A52D-F9B3BBD184DA}" type="presParOf" srcId="{0642B604-12EC-4DEE-933F-1F53699BB025}" destId="{7DA69147-6318-4532-B44F-803FB1AADA36}" srcOrd="1" destOrd="0" presId="urn:microsoft.com/office/officeart/2005/8/layout/hProcess4"/>
    <dgm:cxn modelId="{F9A63441-BC82-4460-9195-FA4B36976611}" type="presParOf" srcId="{0642B604-12EC-4DEE-933F-1F53699BB025}" destId="{BEF134BF-0591-45E5-A15F-AC72CF06EDBF}" srcOrd="2" destOrd="0" presId="urn:microsoft.com/office/officeart/2005/8/layout/hProcess4"/>
    <dgm:cxn modelId="{E70D31C0-1D10-463B-B6D8-95EC5E9A08C3}" type="presParOf" srcId="{BEF134BF-0591-45E5-A15F-AC72CF06EDBF}" destId="{9DCDC918-C696-4A9E-BD62-3AE06CBB3E13}" srcOrd="0" destOrd="0" presId="urn:microsoft.com/office/officeart/2005/8/layout/hProcess4"/>
    <dgm:cxn modelId="{4312C51C-4B5C-4AAC-9EA8-00C0D794DE66}" type="presParOf" srcId="{9DCDC918-C696-4A9E-BD62-3AE06CBB3E13}" destId="{A381B869-D280-44B4-B97E-B007767C01B2}" srcOrd="0" destOrd="0" presId="urn:microsoft.com/office/officeart/2005/8/layout/hProcess4"/>
    <dgm:cxn modelId="{0B121C6D-920F-4A48-B9F6-1307D85064E0}" type="presParOf" srcId="{9DCDC918-C696-4A9E-BD62-3AE06CBB3E13}" destId="{27D858A5-94F7-4E68-844F-84BE40C17AB7}" srcOrd="1" destOrd="0" presId="urn:microsoft.com/office/officeart/2005/8/layout/hProcess4"/>
    <dgm:cxn modelId="{5EE53C37-5954-40EE-9D5E-0C27D0EB2A7D}" type="presParOf" srcId="{9DCDC918-C696-4A9E-BD62-3AE06CBB3E13}" destId="{751BA4DA-ABBA-415E-81FA-2787053A6736}" srcOrd="2" destOrd="0" presId="urn:microsoft.com/office/officeart/2005/8/layout/hProcess4"/>
    <dgm:cxn modelId="{F58E8074-F1BD-4892-89B4-812A2C454DE6}" type="presParOf" srcId="{9DCDC918-C696-4A9E-BD62-3AE06CBB3E13}" destId="{CED94572-AD08-4DDE-8CC2-7AB4BF35C524}" srcOrd="3" destOrd="0" presId="urn:microsoft.com/office/officeart/2005/8/layout/hProcess4"/>
    <dgm:cxn modelId="{B228F380-205D-4BE4-B202-580B25D02AC1}" type="presParOf" srcId="{9DCDC918-C696-4A9E-BD62-3AE06CBB3E13}" destId="{EF64E389-CEE5-4324-88E5-4E82E44C8F40}" srcOrd="4" destOrd="0" presId="urn:microsoft.com/office/officeart/2005/8/layout/hProcess4"/>
    <dgm:cxn modelId="{5E2A32CD-0E96-44C7-BCD8-F14B4940F29C}" type="presParOf" srcId="{BEF134BF-0591-45E5-A15F-AC72CF06EDBF}" destId="{C5EB4C19-42EB-4B5C-96DE-AB4B68E94F21}" srcOrd="1" destOrd="0" presId="urn:microsoft.com/office/officeart/2005/8/layout/hProcess4"/>
    <dgm:cxn modelId="{2A49EC96-DD5B-4104-B3CC-D51747234A5C}" type="presParOf" srcId="{BEF134BF-0591-45E5-A15F-AC72CF06EDBF}" destId="{4E131AEB-D84E-47D1-98E4-9B11022B5D0D}" srcOrd="2" destOrd="0" presId="urn:microsoft.com/office/officeart/2005/8/layout/hProcess4"/>
    <dgm:cxn modelId="{609C00F0-D2AD-403A-BA71-DD946B62A4D7}" type="presParOf" srcId="{4E131AEB-D84E-47D1-98E4-9B11022B5D0D}" destId="{85EF2A52-4AEC-4786-B264-AA377D597C50}" srcOrd="0" destOrd="0" presId="urn:microsoft.com/office/officeart/2005/8/layout/hProcess4"/>
    <dgm:cxn modelId="{36908AB6-E093-439E-B434-A93C2064A479}" type="presParOf" srcId="{4E131AEB-D84E-47D1-98E4-9B11022B5D0D}" destId="{13524347-6D31-4882-9C5A-81C84D05DF36}" srcOrd="1" destOrd="0" presId="urn:microsoft.com/office/officeart/2005/8/layout/hProcess4"/>
    <dgm:cxn modelId="{D7019C7D-4607-4F9F-95D5-6C5F63C01DF5}" type="presParOf" srcId="{4E131AEB-D84E-47D1-98E4-9B11022B5D0D}" destId="{1DAC3BFC-C8A2-42BA-A3EB-AD503E58ACDE}" srcOrd="2" destOrd="0" presId="urn:microsoft.com/office/officeart/2005/8/layout/hProcess4"/>
    <dgm:cxn modelId="{876FD95D-DAB8-423B-B825-05B07DEAC792}" type="presParOf" srcId="{4E131AEB-D84E-47D1-98E4-9B11022B5D0D}" destId="{930ADE0A-7F59-4F03-B064-C2D44BB538CB}" srcOrd="3" destOrd="0" presId="urn:microsoft.com/office/officeart/2005/8/layout/hProcess4"/>
    <dgm:cxn modelId="{1A4FF4B4-36A7-4563-AA31-8590BCD54A53}" type="presParOf" srcId="{4E131AEB-D84E-47D1-98E4-9B11022B5D0D}" destId="{D76632E6-6E43-4EFE-9275-0BC64FBCE80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7F7B955-B5EB-48BF-81A2-E622FB81AC9A}" type="doc">
      <dgm:prSet loTypeId="urn:microsoft.com/office/officeart/2005/8/layout/hierarchy2" loCatId="hierarchy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21B652C-A157-49CD-9224-ABD2532A8A74}">
      <dgm:prSet phldrT="[Texto]" custT="1"/>
      <dgm:spPr/>
      <dgm:t>
        <a:bodyPr/>
        <a:lstStyle/>
        <a:p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Art. 108.-Tributos al 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Comercio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Exterior</a:t>
          </a:r>
        </a:p>
      </dgm:t>
    </dgm:pt>
    <dgm:pt modelId="{8BCE1E62-B45D-4458-95A4-0222FAD9B679}" type="parTrans" cxnId="{939453DB-D4EC-4747-ABCC-2B88AFBCDFFF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340E57-E785-47D7-9214-061C9E1A7878}" type="sibTrans" cxnId="{939453DB-D4EC-4747-ABCC-2B88AFBCDFFF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EC7935-5362-4EE8-99ED-B3E7A17EBB78}">
      <dgm:prSet phldrT="[Texto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Derechos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arancelarios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AE70D0-3862-46B4-BCEA-BBF6E4C218B0}" type="parTrans" cxnId="{A5F41525-27B4-4D71-9487-C892C7048663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92A98B-6006-44B5-AC07-86C36FBFE327}" type="sibTrans" cxnId="{A5F41525-27B4-4D71-9487-C892C7048663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AB76D3-7165-4B9A-BE06-B9278407BEAF}">
      <dgm:prSet phldrT="[Texto]" custT="1"/>
      <dgm:spPr/>
      <dgm:t>
        <a:bodyPr/>
        <a:lstStyle/>
        <a:p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Advalorem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4332A2-E9E1-43A7-AAEE-F256BD61DD84}" type="parTrans" cxnId="{BBC60A7B-3FC0-4828-B2D3-A223B6EB725E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ABCC03-CD6C-43DC-B62D-17FE7C62B588}" type="sibTrans" cxnId="{BBC60A7B-3FC0-4828-B2D3-A223B6EB725E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E03684-C6F1-422C-BFF9-E25ACCBA565F}">
      <dgm:prSet phldrT="[Texto]" custT="1"/>
      <dgm:spPr/>
      <dgm:t>
        <a:bodyPr/>
        <a:lstStyle/>
        <a:p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Específicos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24DB7B-4E9F-4FF3-B08E-F138948992B1}" type="parTrans" cxnId="{F9117D0A-EBC8-4042-B3D1-82244D8C4DA0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9D5C1-4A58-4B21-BDD2-22AF32D0509B}" type="sibTrans" cxnId="{F9117D0A-EBC8-4042-B3D1-82244D8C4DA0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1F9C46-4043-41BF-89F6-7B5FB0C8CFAC}">
      <dgm:prSet phldrT="[Texto]" custT="1"/>
      <dgm:spPr/>
      <dgm:t>
        <a:bodyPr/>
        <a:lstStyle/>
        <a:p>
          <a:r>
            <a:rPr lang="es-E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Impuestos emitidos en leyes orgánicas y ordinarias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15480A-B3CB-47C7-9FBC-CDA5E44408E6}" type="parTrans" cxnId="{1E70985C-556F-4811-B51D-CFAE0D6036ED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C5D172-E8B9-4C7B-88F7-09F274C60EFA}" type="sibTrans" cxnId="{1E70985C-556F-4811-B51D-CFAE0D6036ED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D7A953-D7CE-4E9D-AC3F-C789C928F6ED}">
      <dgm:prSet phldrT="[Texto]" custT="1"/>
      <dgm:spPr/>
      <dgm:t>
        <a:bodyPr/>
        <a:lstStyle/>
        <a:p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Mixtos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970BD7-F4DB-49E2-89BC-9760CC870829}" type="parTrans" cxnId="{E2572CFB-ADC5-4FC2-B152-0EB360D446AC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87C1E2-863B-46FA-B548-AF246C5DE1F5}" type="sibTrans" cxnId="{E2572CFB-ADC5-4FC2-B152-0EB360D446AC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381162-0CF4-4ADD-B3BB-09803657331B}">
      <dgm:prSet phldrT="[Texto]" custT="1"/>
      <dgm:spPr/>
      <dgm:t>
        <a:bodyPr/>
        <a:lstStyle/>
        <a:p>
          <a:r>
            <a:rPr lang="es-E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FODINFA, IVA, ICE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69C236-44A5-4DFC-8738-BD99477ED3E0}" type="parTrans" cxnId="{8E4406C5-7D87-4A15-B530-E40F62AA59EC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2C1133-734D-4CFB-88BB-BA49F7A4C151}" type="sibTrans" cxnId="{8E4406C5-7D87-4A15-B530-E40F62AA59EC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F2D950-410D-4997-BD6E-C9C21E313F77}">
      <dgm:prSet phldrT="[Texto]" custT="1"/>
      <dgm:spPr/>
      <dgm:t>
        <a:bodyPr/>
        <a:lstStyle/>
        <a:p>
          <a:r>
            <a:rPr lang="es-E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Tasas por servicios aduaneros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6031CF-80A5-4586-914D-301EA9B4A163}" type="parTrans" cxnId="{68236E0C-0B96-4076-A842-28C897760C0E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A8D23F-6BF1-4A1F-9444-4043357E38EB}" type="sibTrans" cxnId="{68236E0C-0B96-4076-A842-28C897760C0E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DBEC04-6DBE-4525-8AA0-21A62891AB54}" type="pres">
      <dgm:prSet presAssocID="{F7F7B955-B5EB-48BF-81A2-E622FB81AC9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33A5236-0E58-423C-B3DF-53CDE353995B}" type="pres">
      <dgm:prSet presAssocID="{421B652C-A157-49CD-9224-ABD2532A8A74}" presName="root1" presStyleCnt="0"/>
      <dgm:spPr/>
    </dgm:pt>
    <dgm:pt modelId="{8FF6218F-DA2B-4115-90A3-96D7931407EB}" type="pres">
      <dgm:prSet presAssocID="{421B652C-A157-49CD-9224-ABD2532A8A74}" presName="LevelOneTextNode" presStyleLbl="node0" presStyleIdx="0" presStyleCnt="1" custLinFactNeighborX="7530" custLinFactNeighborY="-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34679C-1DC4-4BBF-8D6F-F317E6EA24E1}" type="pres">
      <dgm:prSet presAssocID="{421B652C-A157-49CD-9224-ABD2532A8A74}" presName="level2hierChild" presStyleCnt="0"/>
      <dgm:spPr/>
    </dgm:pt>
    <dgm:pt modelId="{C58446C8-ECA2-49D7-AF4C-B71BDD9CF3A1}" type="pres">
      <dgm:prSet presAssocID="{A0AE70D0-3862-46B4-BCEA-BBF6E4C218B0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95A9DC36-A7CD-477C-8838-35D416D1EB0D}" type="pres">
      <dgm:prSet presAssocID="{A0AE70D0-3862-46B4-BCEA-BBF6E4C218B0}" presName="connTx" presStyleLbl="parChTrans1D2" presStyleIdx="0" presStyleCnt="3"/>
      <dgm:spPr/>
      <dgm:t>
        <a:bodyPr/>
        <a:lstStyle/>
        <a:p>
          <a:endParaRPr lang="es-ES"/>
        </a:p>
      </dgm:t>
    </dgm:pt>
    <dgm:pt modelId="{ADD449ED-0390-4618-A820-A2E1D214D01B}" type="pres">
      <dgm:prSet presAssocID="{7BEC7935-5362-4EE8-99ED-B3E7A17EBB78}" presName="root2" presStyleCnt="0"/>
      <dgm:spPr/>
    </dgm:pt>
    <dgm:pt modelId="{583F2593-FE19-4339-8114-86E194BC84F1}" type="pres">
      <dgm:prSet presAssocID="{7BEC7935-5362-4EE8-99ED-B3E7A17EBB78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73E1BD-1B49-4DB8-9A97-7CD8AD1F6D02}" type="pres">
      <dgm:prSet presAssocID="{7BEC7935-5362-4EE8-99ED-B3E7A17EBB78}" presName="level3hierChild" presStyleCnt="0"/>
      <dgm:spPr/>
    </dgm:pt>
    <dgm:pt modelId="{5AF940B8-F0D6-48D0-93B4-AC71CB8A1DA4}" type="pres">
      <dgm:prSet presAssocID="{3A4332A2-E9E1-43A7-AAEE-F256BD61DD84}" presName="conn2-1" presStyleLbl="parChTrans1D3" presStyleIdx="0" presStyleCnt="4"/>
      <dgm:spPr/>
      <dgm:t>
        <a:bodyPr/>
        <a:lstStyle/>
        <a:p>
          <a:endParaRPr lang="es-ES"/>
        </a:p>
      </dgm:t>
    </dgm:pt>
    <dgm:pt modelId="{D62CA8CA-35DC-4A99-8DF3-326791897242}" type="pres">
      <dgm:prSet presAssocID="{3A4332A2-E9E1-43A7-AAEE-F256BD61DD84}" presName="connTx" presStyleLbl="parChTrans1D3" presStyleIdx="0" presStyleCnt="4"/>
      <dgm:spPr/>
      <dgm:t>
        <a:bodyPr/>
        <a:lstStyle/>
        <a:p>
          <a:endParaRPr lang="es-ES"/>
        </a:p>
      </dgm:t>
    </dgm:pt>
    <dgm:pt modelId="{8C07EED1-C498-4274-8BA1-454527BCC7D1}" type="pres">
      <dgm:prSet presAssocID="{FAAB76D3-7165-4B9A-BE06-B9278407BEAF}" presName="root2" presStyleCnt="0"/>
      <dgm:spPr/>
    </dgm:pt>
    <dgm:pt modelId="{EBB99C9C-3FDF-446B-8090-956FC4D70970}" type="pres">
      <dgm:prSet presAssocID="{FAAB76D3-7165-4B9A-BE06-B9278407BEAF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EB27A9-7054-4312-821D-0A7235740C8B}" type="pres">
      <dgm:prSet presAssocID="{FAAB76D3-7165-4B9A-BE06-B9278407BEAF}" presName="level3hierChild" presStyleCnt="0"/>
      <dgm:spPr/>
    </dgm:pt>
    <dgm:pt modelId="{2FCEAB11-108F-4553-8CF0-DE71A5E6290A}" type="pres">
      <dgm:prSet presAssocID="{EC24DB7B-4E9F-4FF3-B08E-F138948992B1}" presName="conn2-1" presStyleLbl="parChTrans1D3" presStyleIdx="1" presStyleCnt="4"/>
      <dgm:spPr/>
      <dgm:t>
        <a:bodyPr/>
        <a:lstStyle/>
        <a:p>
          <a:endParaRPr lang="es-ES"/>
        </a:p>
      </dgm:t>
    </dgm:pt>
    <dgm:pt modelId="{652A4447-CF62-4D8D-A93B-70210E7A7F87}" type="pres">
      <dgm:prSet presAssocID="{EC24DB7B-4E9F-4FF3-B08E-F138948992B1}" presName="connTx" presStyleLbl="parChTrans1D3" presStyleIdx="1" presStyleCnt="4"/>
      <dgm:spPr/>
      <dgm:t>
        <a:bodyPr/>
        <a:lstStyle/>
        <a:p>
          <a:endParaRPr lang="es-ES"/>
        </a:p>
      </dgm:t>
    </dgm:pt>
    <dgm:pt modelId="{04A99040-DB15-43D4-BB97-19D993415FF3}" type="pres">
      <dgm:prSet presAssocID="{21E03684-C6F1-422C-BFF9-E25ACCBA565F}" presName="root2" presStyleCnt="0"/>
      <dgm:spPr/>
    </dgm:pt>
    <dgm:pt modelId="{C7D868D0-71B0-4DE5-BCD6-4A03F0B0E364}" type="pres">
      <dgm:prSet presAssocID="{21E03684-C6F1-422C-BFF9-E25ACCBA565F}" presName="LevelTwoTextNode" presStyleLbl="node3" presStyleIdx="1" presStyleCnt="4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D85431-E8FD-496E-90EA-55F842F43E48}" type="pres">
      <dgm:prSet presAssocID="{21E03684-C6F1-422C-BFF9-E25ACCBA565F}" presName="level3hierChild" presStyleCnt="0"/>
      <dgm:spPr/>
    </dgm:pt>
    <dgm:pt modelId="{2C7B6781-5D90-4767-991E-76A420DCC7D5}" type="pres">
      <dgm:prSet presAssocID="{D5970BD7-F4DB-49E2-89BC-9760CC870829}" presName="conn2-1" presStyleLbl="parChTrans1D3" presStyleIdx="2" presStyleCnt="4"/>
      <dgm:spPr/>
      <dgm:t>
        <a:bodyPr/>
        <a:lstStyle/>
        <a:p>
          <a:endParaRPr lang="es-ES"/>
        </a:p>
      </dgm:t>
    </dgm:pt>
    <dgm:pt modelId="{27686290-B27A-4D24-BDA3-20D42E7E24D3}" type="pres">
      <dgm:prSet presAssocID="{D5970BD7-F4DB-49E2-89BC-9760CC870829}" presName="connTx" presStyleLbl="parChTrans1D3" presStyleIdx="2" presStyleCnt="4"/>
      <dgm:spPr/>
      <dgm:t>
        <a:bodyPr/>
        <a:lstStyle/>
        <a:p>
          <a:endParaRPr lang="es-ES"/>
        </a:p>
      </dgm:t>
    </dgm:pt>
    <dgm:pt modelId="{C6FA4613-B5E5-45DF-8FA1-6B09CE3D4CA4}" type="pres">
      <dgm:prSet presAssocID="{C7D7A953-D7CE-4E9D-AC3F-C789C928F6ED}" presName="root2" presStyleCnt="0"/>
      <dgm:spPr/>
    </dgm:pt>
    <dgm:pt modelId="{8835678F-67D4-4968-965D-B033A062E917}" type="pres">
      <dgm:prSet presAssocID="{C7D7A953-D7CE-4E9D-AC3F-C789C928F6ED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DF1B67-1AFB-40CB-AE4B-22B6871C3F5A}" type="pres">
      <dgm:prSet presAssocID="{C7D7A953-D7CE-4E9D-AC3F-C789C928F6ED}" presName="level3hierChild" presStyleCnt="0"/>
      <dgm:spPr/>
    </dgm:pt>
    <dgm:pt modelId="{B9249568-4BEE-4513-A620-8AB08866B16F}" type="pres">
      <dgm:prSet presAssocID="{CA15480A-B3CB-47C7-9FBC-CDA5E44408E6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C3BD43A9-A40C-45DB-B20D-BA71892686FE}" type="pres">
      <dgm:prSet presAssocID="{CA15480A-B3CB-47C7-9FBC-CDA5E44408E6}" presName="connTx" presStyleLbl="parChTrans1D2" presStyleIdx="1" presStyleCnt="3"/>
      <dgm:spPr/>
      <dgm:t>
        <a:bodyPr/>
        <a:lstStyle/>
        <a:p>
          <a:endParaRPr lang="es-ES"/>
        </a:p>
      </dgm:t>
    </dgm:pt>
    <dgm:pt modelId="{D2C93864-25D5-4329-B67C-0FBE925CEB8D}" type="pres">
      <dgm:prSet presAssocID="{901F9C46-4043-41BF-89F6-7B5FB0C8CFAC}" presName="root2" presStyleCnt="0"/>
      <dgm:spPr/>
    </dgm:pt>
    <dgm:pt modelId="{38F5D023-D897-4E47-A723-4A7419780D63}" type="pres">
      <dgm:prSet presAssocID="{901F9C46-4043-41BF-89F6-7B5FB0C8CFAC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415CDD-1413-4C2E-9946-1EDE010596A9}" type="pres">
      <dgm:prSet presAssocID="{901F9C46-4043-41BF-89F6-7B5FB0C8CFAC}" presName="level3hierChild" presStyleCnt="0"/>
      <dgm:spPr/>
    </dgm:pt>
    <dgm:pt modelId="{D1875C2F-90B5-472F-BDCF-F91C5F808417}" type="pres">
      <dgm:prSet presAssocID="{2069C236-44A5-4DFC-8738-BD99477ED3E0}" presName="conn2-1" presStyleLbl="parChTrans1D3" presStyleIdx="3" presStyleCnt="4"/>
      <dgm:spPr/>
      <dgm:t>
        <a:bodyPr/>
        <a:lstStyle/>
        <a:p>
          <a:endParaRPr lang="es-ES"/>
        </a:p>
      </dgm:t>
    </dgm:pt>
    <dgm:pt modelId="{BD54D0AA-CBEE-4A88-953F-320D2914B0A9}" type="pres">
      <dgm:prSet presAssocID="{2069C236-44A5-4DFC-8738-BD99477ED3E0}" presName="connTx" presStyleLbl="parChTrans1D3" presStyleIdx="3" presStyleCnt="4"/>
      <dgm:spPr/>
      <dgm:t>
        <a:bodyPr/>
        <a:lstStyle/>
        <a:p>
          <a:endParaRPr lang="es-ES"/>
        </a:p>
      </dgm:t>
    </dgm:pt>
    <dgm:pt modelId="{84A6BB65-1C97-4735-A179-6851685E8EC0}" type="pres">
      <dgm:prSet presAssocID="{6F381162-0CF4-4ADD-B3BB-09803657331B}" presName="root2" presStyleCnt="0"/>
      <dgm:spPr/>
    </dgm:pt>
    <dgm:pt modelId="{748BA438-59AD-4F48-A17E-2917B48A4E4A}" type="pres">
      <dgm:prSet presAssocID="{6F381162-0CF4-4ADD-B3BB-09803657331B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FA7B82-187F-4464-85DD-879C11D2B625}" type="pres">
      <dgm:prSet presAssocID="{6F381162-0CF4-4ADD-B3BB-09803657331B}" presName="level3hierChild" presStyleCnt="0"/>
      <dgm:spPr/>
    </dgm:pt>
    <dgm:pt modelId="{DDE4DEED-E8D3-47B6-8C72-076A19075F06}" type="pres">
      <dgm:prSet presAssocID="{D86031CF-80A5-4586-914D-301EA9B4A163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06EF8AE0-69B4-439A-A463-F660C33A92BB}" type="pres">
      <dgm:prSet presAssocID="{D86031CF-80A5-4586-914D-301EA9B4A163}" presName="connTx" presStyleLbl="parChTrans1D2" presStyleIdx="2" presStyleCnt="3"/>
      <dgm:spPr/>
      <dgm:t>
        <a:bodyPr/>
        <a:lstStyle/>
        <a:p>
          <a:endParaRPr lang="es-ES"/>
        </a:p>
      </dgm:t>
    </dgm:pt>
    <dgm:pt modelId="{BB0DD882-5368-4A2A-9733-313592A1300A}" type="pres">
      <dgm:prSet presAssocID="{33F2D950-410D-4997-BD6E-C9C21E313F77}" presName="root2" presStyleCnt="0"/>
      <dgm:spPr/>
    </dgm:pt>
    <dgm:pt modelId="{C1E6C654-3A97-4B92-98F6-1B2CC8083542}" type="pres">
      <dgm:prSet presAssocID="{33F2D950-410D-4997-BD6E-C9C21E313F77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26D61D-D13F-43C3-91E8-F7E9EB35809F}" type="pres">
      <dgm:prSet presAssocID="{33F2D950-410D-4997-BD6E-C9C21E313F77}" presName="level3hierChild" presStyleCnt="0"/>
      <dgm:spPr/>
    </dgm:pt>
  </dgm:ptLst>
  <dgm:cxnLst>
    <dgm:cxn modelId="{939453DB-D4EC-4747-ABCC-2B88AFBCDFFF}" srcId="{F7F7B955-B5EB-48BF-81A2-E622FB81AC9A}" destId="{421B652C-A157-49CD-9224-ABD2532A8A74}" srcOrd="0" destOrd="0" parTransId="{8BCE1E62-B45D-4458-95A4-0222FAD9B679}" sibTransId="{B5340E57-E785-47D7-9214-061C9E1A7878}"/>
    <dgm:cxn modelId="{A5F41525-27B4-4D71-9487-C892C7048663}" srcId="{421B652C-A157-49CD-9224-ABD2532A8A74}" destId="{7BEC7935-5362-4EE8-99ED-B3E7A17EBB78}" srcOrd="0" destOrd="0" parTransId="{A0AE70D0-3862-46B4-BCEA-BBF6E4C218B0}" sibTransId="{B092A98B-6006-44B5-AC07-86C36FBFE327}"/>
    <dgm:cxn modelId="{68236E0C-0B96-4076-A842-28C897760C0E}" srcId="{421B652C-A157-49CD-9224-ABD2532A8A74}" destId="{33F2D950-410D-4997-BD6E-C9C21E313F77}" srcOrd="2" destOrd="0" parTransId="{D86031CF-80A5-4586-914D-301EA9B4A163}" sibTransId="{5BA8D23F-6BF1-4A1F-9444-4043357E38EB}"/>
    <dgm:cxn modelId="{8958C5B0-9BF9-4F87-A5CE-B96184D70DFC}" type="presOf" srcId="{21E03684-C6F1-422C-BFF9-E25ACCBA565F}" destId="{C7D868D0-71B0-4DE5-BCD6-4A03F0B0E364}" srcOrd="0" destOrd="0" presId="urn:microsoft.com/office/officeart/2005/8/layout/hierarchy2"/>
    <dgm:cxn modelId="{A7FF402C-3F02-42C0-8DBC-F7FE28529B4E}" type="presOf" srcId="{33F2D950-410D-4997-BD6E-C9C21E313F77}" destId="{C1E6C654-3A97-4B92-98F6-1B2CC8083542}" srcOrd="0" destOrd="0" presId="urn:microsoft.com/office/officeart/2005/8/layout/hierarchy2"/>
    <dgm:cxn modelId="{50771295-48CA-4E66-838C-5C8E23FA5B7E}" type="presOf" srcId="{3A4332A2-E9E1-43A7-AAEE-F256BD61DD84}" destId="{D62CA8CA-35DC-4A99-8DF3-326791897242}" srcOrd="1" destOrd="0" presId="urn:microsoft.com/office/officeart/2005/8/layout/hierarchy2"/>
    <dgm:cxn modelId="{BBC60A7B-3FC0-4828-B2D3-A223B6EB725E}" srcId="{7BEC7935-5362-4EE8-99ED-B3E7A17EBB78}" destId="{FAAB76D3-7165-4B9A-BE06-B9278407BEAF}" srcOrd="0" destOrd="0" parTransId="{3A4332A2-E9E1-43A7-AAEE-F256BD61DD84}" sibTransId="{6DABCC03-CD6C-43DC-B62D-17FE7C62B588}"/>
    <dgm:cxn modelId="{E38423D5-41B8-41D5-A001-C342535CEEF9}" type="presOf" srcId="{A0AE70D0-3862-46B4-BCEA-BBF6E4C218B0}" destId="{C58446C8-ECA2-49D7-AF4C-B71BDD9CF3A1}" srcOrd="0" destOrd="0" presId="urn:microsoft.com/office/officeart/2005/8/layout/hierarchy2"/>
    <dgm:cxn modelId="{A9DA5E60-E639-4441-BAF7-D61BDEED2223}" type="presOf" srcId="{D5970BD7-F4DB-49E2-89BC-9760CC870829}" destId="{27686290-B27A-4D24-BDA3-20D42E7E24D3}" srcOrd="1" destOrd="0" presId="urn:microsoft.com/office/officeart/2005/8/layout/hierarchy2"/>
    <dgm:cxn modelId="{22966B93-6A2E-4ADE-A16D-2BB56C09D8EB}" type="presOf" srcId="{C7D7A953-D7CE-4E9D-AC3F-C789C928F6ED}" destId="{8835678F-67D4-4968-965D-B033A062E917}" srcOrd="0" destOrd="0" presId="urn:microsoft.com/office/officeart/2005/8/layout/hierarchy2"/>
    <dgm:cxn modelId="{1E70985C-556F-4811-B51D-CFAE0D6036ED}" srcId="{421B652C-A157-49CD-9224-ABD2532A8A74}" destId="{901F9C46-4043-41BF-89F6-7B5FB0C8CFAC}" srcOrd="1" destOrd="0" parTransId="{CA15480A-B3CB-47C7-9FBC-CDA5E44408E6}" sibTransId="{4DC5D172-E8B9-4C7B-88F7-09F274C60EFA}"/>
    <dgm:cxn modelId="{EB33AE3E-70B0-4194-9433-732492621F90}" type="presOf" srcId="{3A4332A2-E9E1-43A7-AAEE-F256BD61DD84}" destId="{5AF940B8-F0D6-48D0-93B4-AC71CB8A1DA4}" srcOrd="0" destOrd="0" presId="urn:microsoft.com/office/officeart/2005/8/layout/hierarchy2"/>
    <dgm:cxn modelId="{95E2B3D1-2CC0-41BA-BD72-B0534FB2C622}" type="presOf" srcId="{2069C236-44A5-4DFC-8738-BD99477ED3E0}" destId="{D1875C2F-90B5-472F-BDCF-F91C5F808417}" srcOrd="0" destOrd="0" presId="urn:microsoft.com/office/officeart/2005/8/layout/hierarchy2"/>
    <dgm:cxn modelId="{4BFC8630-B7CF-42C7-BDE0-7D007E0017E1}" type="presOf" srcId="{7BEC7935-5362-4EE8-99ED-B3E7A17EBB78}" destId="{583F2593-FE19-4339-8114-86E194BC84F1}" srcOrd="0" destOrd="0" presId="urn:microsoft.com/office/officeart/2005/8/layout/hierarchy2"/>
    <dgm:cxn modelId="{E6B412F0-9AF5-4E08-B1C9-3811917033F6}" type="presOf" srcId="{6F381162-0CF4-4ADD-B3BB-09803657331B}" destId="{748BA438-59AD-4F48-A17E-2917B48A4E4A}" srcOrd="0" destOrd="0" presId="urn:microsoft.com/office/officeart/2005/8/layout/hierarchy2"/>
    <dgm:cxn modelId="{408F544D-71EB-455F-9774-908087F4C53F}" type="presOf" srcId="{F7F7B955-B5EB-48BF-81A2-E622FB81AC9A}" destId="{BFDBEC04-6DBE-4525-8AA0-21A62891AB54}" srcOrd="0" destOrd="0" presId="urn:microsoft.com/office/officeart/2005/8/layout/hierarchy2"/>
    <dgm:cxn modelId="{E28C6AD8-CE14-49AC-86F1-025E3FDE03A1}" type="presOf" srcId="{2069C236-44A5-4DFC-8738-BD99477ED3E0}" destId="{BD54D0AA-CBEE-4A88-953F-320D2914B0A9}" srcOrd="1" destOrd="0" presId="urn:microsoft.com/office/officeart/2005/8/layout/hierarchy2"/>
    <dgm:cxn modelId="{544A6171-33D8-42F5-B005-6713BACA0C99}" type="presOf" srcId="{CA15480A-B3CB-47C7-9FBC-CDA5E44408E6}" destId="{C3BD43A9-A40C-45DB-B20D-BA71892686FE}" srcOrd="1" destOrd="0" presId="urn:microsoft.com/office/officeart/2005/8/layout/hierarchy2"/>
    <dgm:cxn modelId="{8E4406C5-7D87-4A15-B530-E40F62AA59EC}" srcId="{901F9C46-4043-41BF-89F6-7B5FB0C8CFAC}" destId="{6F381162-0CF4-4ADD-B3BB-09803657331B}" srcOrd="0" destOrd="0" parTransId="{2069C236-44A5-4DFC-8738-BD99477ED3E0}" sibTransId="{972C1133-734D-4CFB-88BB-BA49F7A4C151}"/>
    <dgm:cxn modelId="{E0E39B33-E877-4C72-8136-1A519D222550}" type="presOf" srcId="{901F9C46-4043-41BF-89F6-7B5FB0C8CFAC}" destId="{38F5D023-D897-4E47-A723-4A7419780D63}" srcOrd="0" destOrd="0" presId="urn:microsoft.com/office/officeart/2005/8/layout/hierarchy2"/>
    <dgm:cxn modelId="{26F83340-0609-490A-BA85-B0351B8C3491}" type="presOf" srcId="{EC24DB7B-4E9F-4FF3-B08E-F138948992B1}" destId="{652A4447-CF62-4D8D-A93B-70210E7A7F87}" srcOrd="1" destOrd="0" presId="urn:microsoft.com/office/officeart/2005/8/layout/hierarchy2"/>
    <dgm:cxn modelId="{E7AFF614-650A-442A-8907-315D39E3B935}" type="presOf" srcId="{FAAB76D3-7165-4B9A-BE06-B9278407BEAF}" destId="{EBB99C9C-3FDF-446B-8090-956FC4D70970}" srcOrd="0" destOrd="0" presId="urn:microsoft.com/office/officeart/2005/8/layout/hierarchy2"/>
    <dgm:cxn modelId="{F9117D0A-EBC8-4042-B3D1-82244D8C4DA0}" srcId="{7BEC7935-5362-4EE8-99ED-B3E7A17EBB78}" destId="{21E03684-C6F1-422C-BFF9-E25ACCBA565F}" srcOrd="1" destOrd="0" parTransId="{EC24DB7B-4E9F-4FF3-B08E-F138948992B1}" sibTransId="{26D9D5C1-4A58-4B21-BDD2-22AF32D0509B}"/>
    <dgm:cxn modelId="{E2572CFB-ADC5-4FC2-B152-0EB360D446AC}" srcId="{7BEC7935-5362-4EE8-99ED-B3E7A17EBB78}" destId="{C7D7A953-D7CE-4E9D-AC3F-C789C928F6ED}" srcOrd="2" destOrd="0" parTransId="{D5970BD7-F4DB-49E2-89BC-9760CC870829}" sibTransId="{C187C1E2-863B-46FA-B548-AF246C5DE1F5}"/>
    <dgm:cxn modelId="{8F120F2C-37FA-4C56-BF61-585A43F5C1BE}" type="presOf" srcId="{D86031CF-80A5-4586-914D-301EA9B4A163}" destId="{06EF8AE0-69B4-439A-A463-F660C33A92BB}" srcOrd="1" destOrd="0" presId="urn:microsoft.com/office/officeart/2005/8/layout/hierarchy2"/>
    <dgm:cxn modelId="{E54CA56B-A6C9-4D79-A861-042C1DD501EB}" type="presOf" srcId="{D86031CF-80A5-4586-914D-301EA9B4A163}" destId="{DDE4DEED-E8D3-47B6-8C72-076A19075F06}" srcOrd="0" destOrd="0" presId="urn:microsoft.com/office/officeart/2005/8/layout/hierarchy2"/>
    <dgm:cxn modelId="{7BC1E4D7-6A90-4ECE-8C55-C5A8D3096D40}" type="presOf" srcId="{EC24DB7B-4E9F-4FF3-B08E-F138948992B1}" destId="{2FCEAB11-108F-4553-8CF0-DE71A5E6290A}" srcOrd="0" destOrd="0" presId="urn:microsoft.com/office/officeart/2005/8/layout/hierarchy2"/>
    <dgm:cxn modelId="{53D68CC5-C465-4C6F-A897-B0897BEDA19F}" type="presOf" srcId="{D5970BD7-F4DB-49E2-89BC-9760CC870829}" destId="{2C7B6781-5D90-4767-991E-76A420DCC7D5}" srcOrd="0" destOrd="0" presId="urn:microsoft.com/office/officeart/2005/8/layout/hierarchy2"/>
    <dgm:cxn modelId="{B477456C-4B24-4771-9FA6-5EDDD18A3C91}" type="presOf" srcId="{A0AE70D0-3862-46B4-BCEA-BBF6E4C218B0}" destId="{95A9DC36-A7CD-477C-8838-35D416D1EB0D}" srcOrd="1" destOrd="0" presId="urn:microsoft.com/office/officeart/2005/8/layout/hierarchy2"/>
    <dgm:cxn modelId="{A6C375D7-CD7F-4FEB-B07C-4620C71BCD65}" type="presOf" srcId="{CA15480A-B3CB-47C7-9FBC-CDA5E44408E6}" destId="{B9249568-4BEE-4513-A620-8AB08866B16F}" srcOrd="0" destOrd="0" presId="urn:microsoft.com/office/officeart/2005/8/layout/hierarchy2"/>
    <dgm:cxn modelId="{8FFA733A-9A73-43EB-A781-65045566469E}" type="presOf" srcId="{421B652C-A157-49CD-9224-ABD2532A8A74}" destId="{8FF6218F-DA2B-4115-90A3-96D7931407EB}" srcOrd="0" destOrd="0" presId="urn:microsoft.com/office/officeart/2005/8/layout/hierarchy2"/>
    <dgm:cxn modelId="{6BC2D374-6164-4CEF-870D-ADD6FBFBB177}" type="presParOf" srcId="{BFDBEC04-6DBE-4525-8AA0-21A62891AB54}" destId="{333A5236-0E58-423C-B3DF-53CDE353995B}" srcOrd="0" destOrd="0" presId="urn:microsoft.com/office/officeart/2005/8/layout/hierarchy2"/>
    <dgm:cxn modelId="{2F7767AC-2411-4EDA-BB7C-70046EF7BCD9}" type="presParOf" srcId="{333A5236-0E58-423C-B3DF-53CDE353995B}" destId="{8FF6218F-DA2B-4115-90A3-96D7931407EB}" srcOrd="0" destOrd="0" presId="urn:microsoft.com/office/officeart/2005/8/layout/hierarchy2"/>
    <dgm:cxn modelId="{46014107-23EA-460F-9F13-F2C2BF754614}" type="presParOf" srcId="{333A5236-0E58-423C-B3DF-53CDE353995B}" destId="{3A34679C-1DC4-4BBF-8D6F-F317E6EA24E1}" srcOrd="1" destOrd="0" presId="urn:microsoft.com/office/officeart/2005/8/layout/hierarchy2"/>
    <dgm:cxn modelId="{BCC52E5A-B2BB-4E01-BB52-1489EE28012E}" type="presParOf" srcId="{3A34679C-1DC4-4BBF-8D6F-F317E6EA24E1}" destId="{C58446C8-ECA2-49D7-AF4C-B71BDD9CF3A1}" srcOrd="0" destOrd="0" presId="urn:microsoft.com/office/officeart/2005/8/layout/hierarchy2"/>
    <dgm:cxn modelId="{8E7BD5B3-76D6-4748-B7F2-5BF5F2A0A52D}" type="presParOf" srcId="{C58446C8-ECA2-49D7-AF4C-B71BDD9CF3A1}" destId="{95A9DC36-A7CD-477C-8838-35D416D1EB0D}" srcOrd="0" destOrd="0" presId="urn:microsoft.com/office/officeart/2005/8/layout/hierarchy2"/>
    <dgm:cxn modelId="{0256CCC9-0AAA-4235-ACDF-C9290097DFB7}" type="presParOf" srcId="{3A34679C-1DC4-4BBF-8D6F-F317E6EA24E1}" destId="{ADD449ED-0390-4618-A820-A2E1D214D01B}" srcOrd="1" destOrd="0" presId="urn:microsoft.com/office/officeart/2005/8/layout/hierarchy2"/>
    <dgm:cxn modelId="{D9B81914-7303-4FE5-8961-38CF347264EB}" type="presParOf" srcId="{ADD449ED-0390-4618-A820-A2E1D214D01B}" destId="{583F2593-FE19-4339-8114-86E194BC84F1}" srcOrd="0" destOrd="0" presId="urn:microsoft.com/office/officeart/2005/8/layout/hierarchy2"/>
    <dgm:cxn modelId="{7FDB1FB3-4F3D-460F-A810-F874027CEC64}" type="presParOf" srcId="{ADD449ED-0390-4618-A820-A2E1D214D01B}" destId="{4073E1BD-1B49-4DB8-9A97-7CD8AD1F6D02}" srcOrd="1" destOrd="0" presId="urn:microsoft.com/office/officeart/2005/8/layout/hierarchy2"/>
    <dgm:cxn modelId="{8EBD65ED-1EF9-455A-A3C9-FE87B4699D89}" type="presParOf" srcId="{4073E1BD-1B49-4DB8-9A97-7CD8AD1F6D02}" destId="{5AF940B8-F0D6-48D0-93B4-AC71CB8A1DA4}" srcOrd="0" destOrd="0" presId="urn:microsoft.com/office/officeart/2005/8/layout/hierarchy2"/>
    <dgm:cxn modelId="{CF1B95F5-4FB2-458A-8D2E-593E0E7BDCED}" type="presParOf" srcId="{5AF940B8-F0D6-48D0-93B4-AC71CB8A1DA4}" destId="{D62CA8CA-35DC-4A99-8DF3-326791897242}" srcOrd="0" destOrd="0" presId="urn:microsoft.com/office/officeart/2005/8/layout/hierarchy2"/>
    <dgm:cxn modelId="{D1116029-9750-4CEE-AAC0-F4103E0A8BA5}" type="presParOf" srcId="{4073E1BD-1B49-4DB8-9A97-7CD8AD1F6D02}" destId="{8C07EED1-C498-4274-8BA1-454527BCC7D1}" srcOrd="1" destOrd="0" presId="urn:microsoft.com/office/officeart/2005/8/layout/hierarchy2"/>
    <dgm:cxn modelId="{38B0D96F-F462-4983-BB4F-46DCDF8D2196}" type="presParOf" srcId="{8C07EED1-C498-4274-8BA1-454527BCC7D1}" destId="{EBB99C9C-3FDF-446B-8090-956FC4D70970}" srcOrd="0" destOrd="0" presId="urn:microsoft.com/office/officeart/2005/8/layout/hierarchy2"/>
    <dgm:cxn modelId="{4A938C75-4FF4-4797-9DC5-AEFBDEDFA0AF}" type="presParOf" srcId="{8C07EED1-C498-4274-8BA1-454527BCC7D1}" destId="{B7EB27A9-7054-4312-821D-0A7235740C8B}" srcOrd="1" destOrd="0" presId="urn:microsoft.com/office/officeart/2005/8/layout/hierarchy2"/>
    <dgm:cxn modelId="{F116D630-13F5-4101-A164-101402947588}" type="presParOf" srcId="{4073E1BD-1B49-4DB8-9A97-7CD8AD1F6D02}" destId="{2FCEAB11-108F-4553-8CF0-DE71A5E6290A}" srcOrd="2" destOrd="0" presId="urn:microsoft.com/office/officeart/2005/8/layout/hierarchy2"/>
    <dgm:cxn modelId="{204EA49E-503F-4F6B-A4A9-492C9B9384B4}" type="presParOf" srcId="{2FCEAB11-108F-4553-8CF0-DE71A5E6290A}" destId="{652A4447-CF62-4D8D-A93B-70210E7A7F87}" srcOrd="0" destOrd="0" presId="urn:microsoft.com/office/officeart/2005/8/layout/hierarchy2"/>
    <dgm:cxn modelId="{C24AD3BD-1C03-4DF2-855E-96C22C3BF896}" type="presParOf" srcId="{4073E1BD-1B49-4DB8-9A97-7CD8AD1F6D02}" destId="{04A99040-DB15-43D4-BB97-19D993415FF3}" srcOrd="3" destOrd="0" presId="urn:microsoft.com/office/officeart/2005/8/layout/hierarchy2"/>
    <dgm:cxn modelId="{9542015D-D3DB-45D5-916A-B17945539DA2}" type="presParOf" srcId="{04A99040-DB15-43D4-BB97-19D993415FF3}" destId="{C7D868D0-71B0-4DE5-BCD6-4A03F0B0E364}" srcOrd="0" destOrd="0" presId="urn:microsoft.com/office/officeart/2005/8/layout/hierarchy2"/>
    <dgm:cxn modelId="{689F14BE-221F-4770-B134-F628AAF5AF86}" type="presParOf" srcId="{04A99040-DB15-43D4-BB97-19D993415FF3}" destId="{CBD85431-E8FD-496E-90EA-55F842F43E48}" srcOrd="1" destOrd="0" presId="urn:microsoft.com/office/officeart/2005/8/layout/hierarchy2"/>
    <dgm:cxn modelId="{3D3C4E8E-0B56-40B3-8E41-E3E7DA17D964}" type="presParOf" srcId="{4073E1BD-1B49-4DB8-9A97-7CD8AD1F6D02}" destId="{2C7B6781-5D90-4767-991E-76A420DCC7D5}" srcOrd="4" destOrd="0" presId="urn:microsoft.com/office/officeart/2005/8/layout/hierarchy2"/>
    <dgm:cxn modelId="{91D822E7-7CBC-4660-90C0-B0552F6CF508}" type="presParOf" srcId="{2C7B6781-5D90-4767-991E-76A420DCC7D5}" destId="{27686290-B27A-4D24-BDA3-20D42E7E24D3}" srcOrd="0" destOrd="0" presId="urn:microsoft.com/office/officeart/2005/8/layout/hierarchy2"/>
    <dgm:cxn modelId="{89D8979D-84AA-4DB1-A75E-69C276B877AA}" type="presParOf" srcId="{4073E1BD-1B49-4DB8-9A97-7CD8AD1F6D02}" destId="{C6FA4613-B5E5-45DF-8FA1-6B09CE3D4CA4}" srcOrd="5" destOrd="0" presId="urn:microsoft.com/office/officeart/2005/8/layout/hierarchy2"/>
    <dgm:cxn modelId="{C929FDCD-6289-4465-8EC5-9028337C6DF2}" type="presParOf" srcId="{C6FA4613-B5E5-45DF-8FA1-6B09CE3D4CA4}" destId="{8835678F-67D4-4968-965D-B033A062E917}" srcOrd="0" destOrd="0" presId="urn:microsoft.com/office/officeart/2005/8/layout/hierarchy2"/>
    <dgm:cxn modelId="{FDB4B905-D818-4577-8CDF-A66126ABE930}" type="presParOf" srcId="{C6FA4613-B5E5-45DF-8FA1-6B09CE3D4CA4}" destId="{26DF1B67-1AFB-40CB-AE4B-22B6871C3F5A}" srcOrd="1" destOrd="0" presId="urn:microsoft.com/office/officeart/2005/8/layout/hierarchy2"/>
    <dgm:cxn modelId="{FD0BBE3B-F474-4D02-97E8-287A7B93BAF8}" type="presParOf" srcId="{3A34679C-1DC4-4BBF-8D6F-F317E6EA24E1}" destId="{B9249568-4BEE-4513-A620-8AB08866B16F}" srcOrd="2" destOrd="0" presId="urn:microsoft.com/office/officeart/2005/8/layout/hierarchy2"/>
    <dgm:cxn modelId="{FDAEB73C-4E5E-4051-A223-DE807E85FE5A}" type="presParOf" srcId="{B9249568-4BEE-4513-A620-8AB08866B16F}" destId="{C3BD43A9-A40C-45DB-B20D-BA71892686FE}" srcOrd="0" destOrd="0" presId="urn:microsoft.com/office/officeart/2005/8/layout/hierarchy2"/>
    <dgm:cxn modelId="{A47E638B-5DD4-448D-8B4F-F7164A2589D1}" type="presParOf" srcId="{3A34679C-1DC4-4BBF-8D6F-F317E6EA24E1}" destId="{D2C93864-25D5-4329-B67C-0FBE925CEB8D}" srcOrd="3" destOrd="0" presId="urn:microsoft.com/office/officeart/2005/8/layout/hierarchy2"/>
    <dgm:cxn modelId="{8ECC986F-89F3-4D58-AB00-A7BDCE2679FD}" type="presParOf" srcId="{D2C93864-25D5-4329-B67C-0FBE925CEB8D}" destId="{38F5D023-D897-4E47-A723-4A7419780D63}" srcOrd="0" destOrd="0" presId="urn:microsoft.com/office/officeart/2005/8/layout/hierarchy2"/>
    <dgm:cxn modelId="{435BCD01-21BC-4095-849D-D6875E3D70E9}" type="presParOf" srcId="{D2C93864-25D5-4329-B67C-0FBE925CEB8D}" destId="{66415CDD-1413-4C2E-9946-1EDE010596A9}" srcOrd="1" destOrd="0" presId="urn:microsoft.com/office/officeart/2005/8/layout/hierarchy2"/>
    <dgm:cxn modelId="{64BAE8D7-2DDF-47CF-9FA7-D716501601FF}" type="presParOf" srcId="{66415CDD-1413-4C2E-9946-1EDE010596A9}" destId="{D1875C2F-90B5-472F-BDCF-F91C5F808417}" srcOrd="0" destOrd="0" presId="urn:microsoft.com/office/officeart/2005/8/layout/hierarchy2"/>
    <dgm:cxn modelId="{91F51BD6-6631-4BE0-8007-92C6D8B76C5C}" type="presParOf" srcId="{D1875C2F-90B5-472F-BDCF-F91C5F808417}" destId="{BD54D0AA-CBEE-4A88-953F-320D2914B0A9}" srcOrd="0" destOrd="0" presId="urn:microsoft.com/office/officeart/2005/8/layout/hierarchy2"/>
    <dgm:cxn modelId="{ED9EAF86-067B-4AB5-AA53-7E02C69E3629}" type="presParOf" srcId="{66415CDD-1413-4C2E-9946-1EDE010596A9}" destId="{84A6BB65-1C97-4735-A179-6851685E8EC0}" srcOrd="1" destOrd="0" presId="urn:microsoft.com/office/officeart/2005/8/layout/hierarchy2"/>
    <dgm:cxn modelId="{3FA97B0A-DF55-4D11-8040-5BA53A87BBCF}" type="presParOf" srcId="{84A6BB65-1C97-4735-A179-6851685E8EC0}" destId="{748BA438-59AD-4F48-A17E-2917B48A4E4A}" srcOrd="0" destOrd="0" presId="urn:microsoft.com/office/officeart/2005/8/layout/hierarchy2"/>
    <dgm:cxn modelId="{7EAB0466-BA4A-4BE7-85CD-88932EF75D7F}" type="presParOf" srcId="{84A6BB65-1C97-4735-A179-6851685E8EC0}" destId="{C2FA7B82-187F-4464-85DD-879C11D2B625}" srcOrd="1" destOrd="0" presId="urn:microsoft.com/office/officeart/2005/8/layout/hierarchy2"/>
    <dgm:cxn modelId="{B9C6EB0F-D1EB-46B6-88AA-031EE1145D96}" type="presParOf" srcId="{3A34679C-1DC4-4BBF-8D6F-F317E6EA24E1}" destId="{DDE4DEED-E8D3-47B6-8C72-076A19075F06}" srcOrd="4" destOrd="0" presId="urn:microsoft.com/office/officeart/2005/8/layout/hierarchy2"/>
    <dgm:cxn modelId="{35A60D08-2A29-47F5-84B4-9B02CF8456C2}" type="presParOf" srcId="{DDE4DEED-E8D3-47B6-8C72-076A19075F06}" destId="{06EF8AE0-69B4-439A-A463-F660C33A92BB}" srcOrd="0" destOrd="0" presId="urn:microsoft.com/office/officeart/2005/8/layout/hierarchy2"/>
    <dgm:cxn modelId="{D1DB282C-597D-4B13-B63D-FCA43B1EA005}" type="presParOf" srcId="{3A34679C-1DC4-4BBF-8D6F-F317E6EA24E1}" destId="{BB0DD882-5368-4A2A-9733-313592A1300A}" srcOrd="5" destOrd="0" presId="urn:microsoft.com/office/officeart/2005/8/layout/hierarchy2"/>
    <dgm:cxn modelId="{EAD01E1F-C9BE-498C-B5A5-07237B1116E5}" type="presParOf" srcId="{BB0DD882-5368-4A2A-9733-313592A1300A}" destId="{C1E6C654-3A97-4B92-98F6-1B2CC8083542}" srcOrd="0" destOrd="0" presId="urn:microsoft.com/office/officeart/2005/8/layout/hierarchy2"/>
    <dgm:cxn modelId="{C794A738-E941-4904-BA70-53876B3E998F}" type="presParOf" srcId="{BB0DD882-5368-4A2A-9733-313592A1300A}" destId="{A526D61D-D13F-43C3-91E8-F7E9EB35809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EA25540-B0F1-4146-98F0-23A3FF2F74D0}" type="doc">
      <dgm:prSet loTypeId="urn:microsoft.com/office/officeart/2005/8/layout/vList5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AD7D042-1E59-454B-9AE1-418832E4A46C}">
      <dgm:prSet phldrT="[Texto]" custT="1"/>
      <dgm:spPr/>
      <dgm:t>
        <a:bodyPr/>
        <a:lstStyle/>
        <a:p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Categoría</a:t>
          </a:r>
          <a:r>
            <a:rPr 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2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Documentos</a:t>
          </a:r>
          <a:endParaRPr lang="en-US" sz="28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D69D77-33EE-4099-B779-98558FFB06D6}" type="parTrans" cxnId="{08869B9F-E579-4C15-83E3-AC18100413BD}">
      <dgm:prSet/>
      <dgm:spPr/>
      <dgm:t>
        <a:bodyPr/>
        <a:lstStyle/>
        <a:p>
          <a:endParaRPr lang="en-US" sz="280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A5660C-372A-426C-AA6A-07D385AB7F8B}" type="sibTrans" cxnId="{08869B9F-E579-4C15-83E3-AC18100413BD}">
      <dgm:prSet/>
      <dgm:spPr/>
      <dgm:t>
        <a:bodyPr/>
        <a:lstStyle/>
        <a:p>
          <a:endParaRPr lang="en-US" sz="280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8F7914-791F-4A56-BF38-D264BFDC11E1}">
      <dgm:prSet phldrT="[Texto]" custT="1"/>
      <dgm:spPr/>
      <dgm:t>
        <a:bodyPr/>
        <a:lstStyle/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Cartas, fotografías, revistas, catálogos, libros, tarjetas, impresos, periódicos, cecografías, títulos.</a:t>
          </a:r>
          <a:endParaRPr lang="en-US" sz="20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AD1F4B-81FD-446B-9A27-60ED82019D27}" type="parTrans" cxnId="{5B42FE3E-AB2E-4CAE-B410-5082D6637938}">
      <dgm:prSet/>
      <dgm:spPr/>
      <dgm:t>
        <a:bodyPr/>
        <a:lstStyle/>
        <a:p>
          <a:endParaRPr lang="en-US" sz="280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9B3E7A-6F05-4A46-A334-1216050663C4}" type="sibTrans" cxnId="{5B42FE3E-AB2E-4CAE-B410-5082D6637938}">
      <dgm:prSet/>
      <dgm:spPr/>
      <dgm:t>
        <a:bodyPr/>
        <a:lstStyle/>
        <a:p>
          <a:endParaRPr lang="en-US" sz="280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8697EA-C922-48B2-B087-F8B76E100A33}">
      <dgm:prSet phldrT="[Texto]" custT="1"/>
      <dgm:spPr/>
      <dgm:t>
        <a:bodyPr/>
        <a:lstStyle/>
        <a:p>
          <a:r>
            <a:rPr lang="en-US" sz="2000" i="0" dirty="0">
              <a:latin typeface="Times New Roman" panose="02020603050405020304" pitchFamily="18" charset="0"/>
              <a:cs typeface="Times New Roman" panose="02020603050405020304" pitchFamily="18" charset="0"/>
            </a:rPr>
            <a:t>Libre de </a:t>
          </a:r>
          <a:r>
            <a:rPr lang="en-US" sz="200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impuestos</a:t>
          </a:r>
          <a:r>
            <a:rPr lang="en-US" sz="2000" i="0" dirty="0">
              <a:latin typeface="Times New Roman" panose="02020603050405020304" pitchFamily="18" charset="0"/>
              <a:cs typeface="Times New Roman" panose="02020603050405020304" pitchFamily="18" charset="0"/>
            </a:rPr>
            <a:t>, no </a:t>
          </a:r>
          <a:r>
            <a:rPr lang="en-US" sz="200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requiere</a:t>
          </a:r>
          <a:r>
            <a:rPr lang="en-US" sz="200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declaración</a:t>
          </a:r>
          <a:r>
            <a:rPr lang="en-US" sz="200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ni</a:t>
          </a:r>
          <a:r>
            <a:rPr lang="en-US" sz="200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documentos</a:t>
          </a:r>
          <a:r>
            <a:rPr lang="en-US" sz="2000" i="0" dirty="0">
              <a:latin typeface="Times New Roman" panose="02020603050405020304" pitchFamily="18" charset="0"/>
              <a:cs typeface="Times New Roman" panose="02020603050405020304" pitchFamily="18" charset="0"/>
            </a:rPr>
            <a:t> de control </a:t>
          </a:r>
          <a:r>
            <a:rPr lang="en-US" sz="200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previo</a:t>
          </a:r>
          <a:r>
            <a:rPr lang="en-US" sz="2000" i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0C63C2EA-FCCF-424C-9F0C-08536B0A1278}" type="parTrans" cxnId="{22CAB531-BB96-4496-8C44-F72533FF7E57}">
      <dgm:prSet/>
      <dgm:spPr/>
      <dgm:t>
        <a:bodyPr/>
        <a:lstStyle/>
        <a:p>
          <a:endParaRPr lang="en-US" sz="280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9D7D7B-8865-4C99-9BF0-BD00829D2D9D}" type="sibTrans" cxnId="{22CAB531-BB96-4496-8C44-F72533FF7E57}">
      <dgm:prSet/>
      <dgm:spPr/>
      <dgm:t>
        <a:bodyPr/>
        <a:lstStyle/>
        <a:p>
          <a:endParaRPr lang="en-US" sz="280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1EE9C5-67EB-4BBD-BCA1-FF290A996BE9}">
      <dgm:prSet phldrT="[Texto]" custT="1"/>
      <dgm:spPr/>
      <dgm:t>
        <a:bodyPr/>
        <a:lstStyle/>
        <a:p>
          <a:pPr>
            <a:buFont typeface="Times New Roman" panose="02020603050405020304" pitchFamily="18" charset="0"/>
            <a:buNone/>
          </a:pPr>
          <a:r>
            <a:rPr lang="es-E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Categoría B (4x4) </a:t>
          </a:r>
        </a:p>
        <a:p>
          <a:pPr>
            <a:buFont typeface="Times New Roman" panose="02020603050405020304" pitchFamily="18" charset="0"/>
            <a:buNone/>
          </a:pPr>
          <a:r>
            <a:rPr lang="es-E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4kg - $400</a:t>
          </a:r>
          <a:endParaRPr lang="en-US" sz="28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73A858-A5DF-426E-A144-5FCE498EDF38}" type="parTrans" cxnId="{2043415B-C025-4135-BCC0-3242A62CF0E0}">
      <dgm:prSet/>
      <dgm:spPr/>
      <dgm:t>
        <a:bodyPr/>
        <a:lstStyle/>
        <a:p>
          <a:endParaRPr lang="en-US" sz="280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31CB16-CF0B-4905-9362-3F4909D6DA4E}" type="sibTrans" cxnId="{2043415B-C025-4135-BCC0-3242A62CF0E0}">
      <dgm:prSet/>
      <dgm:spPr/>
      <dgm:t>
        <a:bodyPr/>
        <a:lstStyle/>
        <a:p>
          <a:endParaRPr lang="en-US" sz="280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87E893-11F8-4C21-928B-DEC085EC5416}">
      <dgm:prSet phldrT="[Texto]" custT="1"/>
      <dgm:spPr/>
      <dgm:t>
        <a:bodyPr/>
        <a:lstStyle/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Hasta 4 kilogramos y un valor FOB de 400 USD. </a:t>
          </a:r>
          <a:endParaRPr lang="en-US" sz="20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3565B1-E136-4CD0-9883-C5681FC0B129}" type="parTrans" cxnId="{A543B4F4-B249-462B-9346-243477AE209A}">
      <dgm:prSet/>
      <dgm:spPr/>
      <dgm:t>
        <a:bodyPr/>
        <a:lstStyle/>
        <a:p>
          <a:endParaRPr lang="en-US" sz="280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E51E0E-7C7C-4AA1-BCDE-0F7BF0F174A9}" type="sibTrans" cxnId="{A543B4F4-B249-462B-9346-243477AE209A}">
      <dgm:prSet/>
      <dgm:spPr/>
      <dgm:t>
        <a:bodyPr/>
        <a:lstStyle/>
        <a:p>
          <a:endParaRPr lang="en-US" sz="280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1F9DD4-FA0E-495C-8C12-DDCC2C4776F5}">
      <dgm:prSet phldrT="[Texto]" custT="1"/>
      <dgm:spPr/>
      <dgm:t>
        <a:bodyPr/>
        <a:lstStyle/>
        <a:p>
          <a:pPr>
            <a:buFont typeface="Times New Roman" panose="02020603050405020304" pitchFamily="18" charset="0"/>
            <a:buNone/>
          </a:pPr>
          <a:r>
            <a:rPr lang="es-E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Categoría C </a:t>
          </a:r>
        </a:p>
        <a:p>
          <a:pPr>
            <a:buFont typeface="Times New Roman" panose="02020603050405020304" pitchFamily="18" charset="0"/>
            <a:buNone/>
          </a:pPr>
          <a:r>
            <a:rPr lang="es-ES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50 kg - $2000</a:t>
          </a:r>
          <a:endParaRPr lang="en-US" sz="28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F130BD-1547-43DC-A8EE-1D35F69D7FB4}" type="parTrans" cxnId="{B7F6B486-05BB-444B-B422-0C67B5071150}">
      <dgm:prSet/>
      <dgm:spPr/>
      <dgm:t>
        <a:bodyPr/>
        <a:lstStyle/>
        <a:p>
          <a:endParaRPr lang="en-US" sz="280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25542E-7D45-48FE-BBC8-EC05CCC27328}" type="sibTrans" cxnId="{B7F6B486-05BB-444B-B422-0C67B5071150}">
      <dgm:prSet/>
      <dgm:spPr/>
      <dgm:t>
        <a:bodyPr/>
        <a:lstStyle/>
        <a:p>
          <a:endParaRPr lang="en-US" sz="280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B8681A-8242-4D4B-B7BB-5C1575E156CA}">
      <dgm:prSet custT="1"/>
      <dgm:spPr/>
      <dgm:t>
        <a:bodyPr/>
        <a:lstStyle/>
        <a:p>
          <a:endParaRPr lang="en-US" sz="20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314F6C-0CC4-4A2E-8ED3-3C04F73CD9CA}" type="parTrans" cxnId="{DE2B5498-7EF4-47D4-B167-89F6A8E84E93}">
      <dgm:prSet/>
      <dgm:spPr/>
      <dgm:t>
        <a:bodyPr/>
        <a:lstStyle/>
        <a:p>
          <a:endParaRPr lang="en-US" sz="280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FC00A-A61F-4A01-8249-B1D11105B2C6}" type="sibTrans" cxnId="{DE2B5498-7EF4-47D4-B167-89F6A8E84E93}">
      <dgm:prSet/>
      <dgm:spPr/>
      <dgm:t>
        <a:bodyPr/>
        <a:lstStyle/>
        <a:p>
          <a:endParaRPr lang="en-US" sz="280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B293BE-89FA-4C3B-A4E6-C8E73C79DA39}">
      <dgm:prSet custT="1"/>
      <dgm:spPr/>
      <dgm:t>
        <a:bodyPr/>
        <a:lstStyle/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Hasta 50 kilogramos y $ 2 000 USD en valor FOB.</a:t>
          </a:r>
          <a:endParaRPr lang="en-US" sz="20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A90C47-9734-4A29-A95C-A31FA27E10CC}" type="parTrans" cxnId="{B6ACE626-DD29-46BC-971A-F9231807290E}">
      <dgm:prSet/>
      <dgm:spPr/>
      <dgm:t>
        <a:bodyPr/>
        <a:lstStyle/>
        <a:p>
          <a:endParaRPr lang="en-US" sz="280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9BC9C3-B519-47EA-AD76-C2B67535900C}" type="sibTrans" cxnId="{B6ACE626-DD29-46BC-971A-F9231807290E}">
      <dgm:prSet/>
      <dgm:spPr/>
      <dgm:t>
        <a:bodyPr/>
        <a:lstStyle/>
        <a:p>
          <a:endParaRPr lang="en-US" sz="280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74AD5E-0293-4539-A9FA-4D6A1594454E}">
      <dgm:prSet custT="1"/>
      <dgm:spPr/>
      <dgm:t>
        <a:bodyPr/>
        <a:lstStyle/>
        <a:p>
          <a:r>
            <a:rPr lang="en-US" sz="200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Aranceles</a:t>
          </a:r>
          <a:r>
            <a:rPr lang="en-US" sz="2000" i="0" dirty="0">
              <a:latin typeface="Times New Roman" panose="02020603050405020304" pitchFamily="18" charset="0"/>
              <a:cs typeface="Times New Roman" panose="02020603050405020304" pitchFamily="18" charset="0"/>
            </a:rPr>
            <a:t> e </a:t>
          </a:r>
          <a:r>
            <a:rPr lang="en-US" sz="200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impuestos</a:t>
          </a:r>
          <a:r>
            <a:rPr lang="en-US" sz="2000" i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BD06D93C-3B47-4709-82A5-837E79989FA9}" type="parTrans" cxnId="{867EE90D-C90E-4F92-8C05-B424EC6390C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DB08B8-23AA-421E-BC8F-6C82290300A3}" type="sibTrans" cxnId="{867EE90D-C90E-4F92-8C05-B424EC6390C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2A3669-93BD-44AC-AF0D-7AE07C7A5242}" type="pres">
      <dgm:prSet presAssocID="{1EA25540-B0F1-4146-98F0-23A3FF2F74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8EDB80A-90E7-49EC-AE1A-B6EA32203DC5}" type="pres">
      <dgm:prSet presAssocID="{9AD7D042-1E59-454B-9AE1-418832E4A46C}" presName="linNode" presStyleCnt="0"/>
      <dgm:spPr/>
    </dgm:pt>
    <dgm:pt modelId="{B36624B1-03CD-499F-812D-3BDA7E10C8B2}" type="pres">
      <dgm:prSet presAssocID="{9AD7D042-1E59-454B-9AE1-418832E4A46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A9E15D-8741-41DA-BF77-994ED228F42C}" type="pres">
      <dgm:prSet presAssocID="{9AD7D042-1E59-454B-9AE1-418832E4A46C}" presName="descendantText" presStyleLbl="alignAccFollowNode1" presStyleIdx="0" presStyleCnt="3" custLinFactNeighborX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3792FF-A109-4839-8795-A25E095A68F4}" type="pres">
      <dgm:prSet presAssocID="{4FA5660C-372A-426C-AA6A-07D385AB7F8B}" presName="sp" presStyleCnt="0"/>
      <dgm:spPr/>
    </dgm:pt>
    <dgm:pt modelId="{0251B97D-B6E3-4EE5-B8B8-38F5F4334B92}" type="pres">
      <dgm:prSet presAssocID="{761EE9C5-67EB-4BBD-BCA1-FF290A996BE9}" presName="linNode" presStyleCnt="0"/>
      <dgm:spPr/>
    </dgm:pt>
    <dgm:pt modelId="{4E193125-09B7-4E3C-9CDB-2786B9FB5419}" type="pres">
      <dgm:prSet presAssocID="{761EE9C5-67EB-4BBD-BCA1-FF290A996BE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F5CEC6-D108-4658-B956-5785AF93263E}" type="pres">
      <dgm:prSet presAssocID="{761EE9C5-67EB-4BBD-BCA1-FF290A996BE9}" presName="descendantText" presStyleLbl="alignAccFollowNode1" presStyleIdx="1" presStyleCnt="3" custLinFactNeighborX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4B9640-D30B-4C84-B166-718A1ADA236B}" type="pres">
      <dgm:prSet presAssocID="{5D31CB16-CF0B-4905-9362-3F4909D6DA4E}" presName="sp" presStyleCnt="0"/>
      <dgm:spPr/>
    </dgm:pt>
    <dgm:pt modelId="{9A29E6D9-6E70-415B-8841-F5041F0F07C1}" type="pres">
      <dgm:prSet presAssocID="{E91F9DD4-FA0E-495C-8C12-DDCC2C4776F5}" presName="linNode" presStyleCnt="0"/>
      <dgm:spPr/>
    </dgm:pt>
    <dgm:pt modelId="{C1862360-7B06-4210-9B69-96A92DFD1241}" type="pres">
      <dgm:prSet presAssocID="{E91F9DD4-FA0E-495C-8C12-DDCC2C4776F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16B867-1176-48F9-A985-D5AD671B26E4}" type="pres">
      <dgm:prSet presAssocID="{E91F9DD4-FA0E-495C-8C12-DDCC2C4776F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A5E99E0-0369-4E4A-BF07-C3CDF0ED4A9C}" type="presOf" srcId="{E887E893-11F8-4C21-928B-DEC085EC5416}" destId="{36F5CEC6-D108-4658-B956-5785AF93263E}" srcOrd="0" destOrd="0" presId="urn:microsoft.com/office/officeart/2005/8/layout/vList5"/>
    <dgm:cxn modelId="{22CAB531-BB96-4496-8C44-F72533FF7E57}" srcId="{9AD7D042-1E59-454B-9AE1-418832E4A46C}" destId="{3D8697EA-C922-48B2-B087-F8B76E100A33}" srcOrd="1" destOrd="0" parTransId="{0C63C2EA-FCCF-424C-9F0C-08536B0A1278}" sibTransId="{D39D7D7B-8865-4C99-9BF0-BD00829D2D9D}"/>
    <dgm:cxn modelId="{867EE90D-C90E-4F92-8C05-B424EC6390C7}" srcId="{E91F9DD4-FA0E-495C-8C12-DDCC2C4776F5}" destId="{6B74AD5E-0293-4539-A9FA-4D6A1594454E}" srcOrd="1" destOrd="0" parTransId="{BD06D93C-3B47-4709-82A5-837E79989FA9}" sibTransId="{D3DB08B8-23AA-421E-BC8F-6C82290300A3}"/>
    <dgm:cxn modelId="{0917D29B-4B72-4AB6-9564-993D5AE5B3BC}" type="presOf" srcId="{6B74AD5E-0293-4539-A9FA-4D6A1594454E}" destId="{1316B867-1176-48F9-A985-D5AD671B26E4}" srcOrd="0" destOrd="1" presId="urn:microsoft.com/office/officeart/2005/8/layout/vList5"/>
    <dgm:cxn modelId="{B6ACE626-DD29-46BC-971A-F9231807290E}" srcId="{E91F9DD4-FA0E-495C-8C12-DDCC2C4776F5}" destId="{72B293BE-89FA-4C3B-A4E6-C8E73C79DA39}" srcOrd="0" destOrd="0" parTransId="{ADA90C47-9734-4A29-A95C-A31FA27E10CC}" sibTransId="{959BC9C3-B519-47EA-AD76-C2B67535900C}"/>
    <dgm:cxn modelId="{DE2B5498-7EF4-47D4-B167-89F6A8E84E93}" srcId="{E91F9DD4-FA0E-495C-8C12-DDCC2C4776F5}" destId="{6EB8681A-8242-4D4B-B7BB-5C1575E156CA}" srcOrd="2" destOrd="0" parTransId="{90314F6C-0CC4-4A2E-8ED3-3C04F73CD9CA}" sibTransId="{F11FC00A-A61F-4A01-8249-B1D11105B2C6}"/>
    <dgm:cxn modelId="{B87693EA-F4A1-4F10-9736-1CA6850F0BE2}" type="presOf" srcId="{3D8697EA-C922-48B2-B087-F8B76E100A33}" destId="{D4A9E15D-8741-41DA-BF77-994ED228F42C}" srcOrd="0" destOrd="1" presId="urn:microsoft.com/office/officeart/2005/8/layout/vList5"/>
    <dgm:cxn modelId="{2043415B-C025-4135-BCC0-3242A62CF0E0}" srcId="{1EA25540-B0F1-4146-98F0-23A3FF2F74D0}" destId="{761EE9C5-67EB-4BBD-BCA1-FF290A996BE9}" srcOrd="1" destOrd="0" parTransId="{7773A858-A5DF-426E-A144-5FCE498EDF38}" sibTransId="{5D31CB16-CF0B-4905-9362-3F4909D6DA4E}"/>
    <dgm:cxn modelId="{3F244FBF-D457-4DD4-924C-A66F67A596E7}" type="presOf" srcId="{72B293BE-89FA-4C3B-A4E6-C8E73C79DA39}" destId="{1316B867-1176-48F9-A985-D5AD671B26E4}" srcOrd="0" destOrd="0" presId="urn:microsoft.com/office/officeart/2005/8/layout/vList5"/>
    <dgm:cxn modelId="{08869B9F-E579-4C15-83E3-AC18100413BD}" srcId="{1EA25540-B0F1-4146-98F0-23A3FF2F74D0}" destId="{9AD7D042-1E59-454B-9AE1-418832E4A46C}" srcOrd="0" destOrd="0" parTransId="{1FD69D77-33EE-4099-B779-98558FFB06D6}" sibTransId="{4FA5660C-372A-426C-AA6A-07D385AB7F8B}"/>
    <dgm:cxn modelId="{7881A7C4-B4CA-4117-A18D-4AC0BF13466D}" type="presOf" srcId="{9AD7D042-1E59-454B-9AE1-418832E4A46C}" destId="{B36624B1-03CD-499F-812D-3BDA7E10C8B2}" srcOrd="0" destOrd="0" presId="urn:microsoft.com/office/officeart/2005/8/layout/vList5"/>
    <dgm:cxn modelId="{EECC8A34-25F1-4880-9FC9-2A0D9B581089}" type="presOf" srcId="{1EA25540-B0F1-4146-98F0-23A3FF2F74D0}" destId="{322A3669-93BD-44AC-AF0D-7AE07C7A5242}" srcOrd="0" destOrd="0" presId="urn:microsoft.com/office/officeart/2005/8/layout/vList5"/>
    <dgm:cxn modelId="{8D889C64-E41E-4E8A-BD03-37179968E464}" type="presOf" srcId="{761EE9C5-67EB-4BBD-BCA1-FF290A996BE9}" destId="{4E193125-09B7-4E3C-9CDB-2786B9FB5419}" srcOrd="0" destOrd="0" presId="urn:microsoft.com/office/officeart/2005/8/layout/vList5"/>
    <dgm:cxn modelId="{B7F6B486-05BB-444B-B422-0C67B5071150}" srcId="{1EA25540-B0F1-4146-98F0-23A3FF2F74D0}" destId="{E91F9DD4-FA0E-495C-8C12-DDCC2C4776F5}" srcOrd="2" destOrd="0" parTransId="{1AF130BD-1547-43DC-A8EE-1D35F69D7FB4}" sibTransId="{9225542E-7D45-48FE-BBC8-EC05CCC27328}"/>
    <dgm:cxn modelId="{4BF50AE0-3B7B-4137-9737-463A413D8777}" type="presOf" srcId="{E91F9DD4-FA0E-495C-8C12-DDCC2C4776F5}" destId="{C1862360-7B06-4210-9B69-96A92DFD1241}" srcOrd="0" destOrd="0" presId="urn:microsoft.com/office/officeart/2005/8/layout/vList5"/>
    <dgm:cxn modelId="{5B42FE3E-AB2E-4CAE-B410-5082D6637938}" srcId="{9AD7D042-1E59-454B-9AE1-418832E4A46C}" destId="{A48F7914-791F-4A56-BF38-D264BFDC11E1}" srcOrd="0" destOrd="0" parTransId="{C2AD1F4B-81FD-446B-9A27-60ED82019D27}" sibTransId="{0B9B3E7A-6F05-4A46-A334-1216050663C4}"/>
    <dgm:cxn modelId="{A543B4F4-B249-462B-9346-243477AE209A}" srcId="{761EE9C5-67EB-4BBD-BCA1-FF290A996BE9}" destId="{E887E893-11F8-4C21-928B-DEC085EC5416}" srcOrd="0" destOrd="0" parTransId="{FB3565B1-E136-4CD0-9883-C5681FC0B129}" sibTransId="{A8E51E0E-7C7C-4AA1-BCDE-0F7BF0F174A9}"/>
    <dgm:cxn modelId="{C0B63E16-E4E6-454E-8F81-E21617F1DF6C}" type="presOf" srcId="{A48F7914-791F-4A56-BF38-D264BFDC11E1}" destId="{D4A9E15D-8741-41DA-BF77-994ED228F42C}" srcOrd="0" destOrd="0" presId="urn:microsoft.com/office/officeart/2005/8/layout/vList5"/>
    <dgm:cxn modelId="{456CCCDE-BEEE-4559-BCDB-8FBA7B7766EB}" type="presOf" srcId="{6EB8681A-8242-4D4B-B7BB-5C1575E156CA}" destId="{1316B867-1176-48F9-A985-D5AD671B26E4}" srcOrd="0" destOrd="2" presId="urn:microsoft.com/office/officeart/2005/8/layout/vList5"/>
    <dgm:cxn modelId="{0B8EE6D0-2204-43DD-B8A2-14084D805F33}" type="presParOf" srcId="{322A3669-93BD-44AC-AF0D-7AE07C7A5242}" destId="{38EDB80A-90E7-49EC-AE1A-B6EA32203DC5}" srcOrd="0" destOrd="0" presId="urn:microsoft.com/office/officeart/2005/8/layout/vList5"/>
    <dgm:cxn modelId="{90F5B995-1E9C-4FD8-ADE3-90ECBC8E43FE}" type="presParOf" srcId="{38EDB80A-90E7-49EC-AE1A-B6EA32203DC5}" destId="{B36624B1-03CD-499F-812D-3BDA7E10C8B2}" srcOrd="0" destOrd="0" presId="urn:microsoft.com/office/officeart/2005/8/layout/vList5"/>
    <dgm:cxn modelId="{9C0BD827-6953-4CE0-8F24-1110B23E0F0D}" type="presParOf" srcId="{38EDB80A-90E7-49EC-AE1A-B6EA32203DC5}" destId="{D4A9E15D-8741-41DA-BF77-994ED228F42C}" srcOrd="1" destOrd="0" presId="urn:microsoft.com/office/officeart/2005/8/layout/vList5"/>
    <dgm:cxn modelId="{FC93C7FA-2FFB-4398-97AE-6DAE0182FA1C}" type="presParOf" srcId="{322A3669-93BD-44AC-AF0D-7AE07C7A5242}" destId="{403792FF-A109-4839-8795-A25E095A68F4}" srcOrd="1" destOrd="0" presId="urn:microsoft.com/office/officeart/2005/8/layout/vList5"/>
    <dgm:cxn modelId="{7ECBDEDD-B442-4D06-B542-CC20E3E7C9D8}" type="presParOf" srcId="{322A3669-93BD-44AC-AF0D-7AE07C7A5242}" destId="{0251B97D-B6E3-4EE5-B8B8-38F5F4334B92}" srcOrd="2" destOrd="0" presId="urn:microsoft.com/office/officeart/2005/8/layout/vList5"/>
    <dgm:cxn modelId="{845996F2-E642-4D7D-AB20-C6AC5CBBBB99}" type="presParOf" srcId="{0251B97D-B6E3-4EE5-B8B8-38F5F4334B92}" destId="{4E193125-09B7-4E3C-9CDB-2786B9FB5419}" srcOrd="0" destOrd="0" presId="urn:microsoft.com/office/officeart/2005/8/layout/vList5"/>
    <dgm:cxn modelId="{273C013D-10FA-4C3C-838F-E211488AA9D3}" type="presParOf" srcId="{0251B97D-B6E3-4EE5-B8B8-38F5F4334B92}" destId="{36F5CEC6-D108-4658-B956-5785AF93263E}" srcOrd="1" destOrd="0" presId="urn:microsoft.com/office/officeart/2005/8/layout/vList5"/>
    <dgm:cxn modelId="{E894A1C0-BB96-4CE1-A997-A778DA092D4C}" type="presParOf" srcId="{322A3669-93BD-44AC-AF0D-7AE07C7A5242}" destId="{CD4B9640-D30B-4C84-B166-718A1ADA236B}" srcOrd="3" destOrd="0" presId="urn:microsoft.com/office/officeart/2005/8/layout/vList5"/>
    <dgm:cxn modelId="{2A9D66A1-2CC3-4953-B7B2-B1C47412406E}" type="presParOf" srcId="{322A3669-93BD-44AC-AF0D-7AE07C7A5242}" destId="{9A29E6D9-6E70-415B-8841-F5041F0F07C1}" srcOrd="4" destOrd="0" presId="urn:microsoft.com/office/officeart/2005/8/layout/vList5"/>
    <dgm:cxn modelId="{6FD4A458-692F-4CB7-B58A-3F9421675493}" type="presParOf" srcId="{9A29E6D9-6E70-415B-8841-F5041F0F07C1}" destId="{C1862360-7B06-4210-9B69-96A92DFD1241}" srcOrd="0" destOrd="0" presId="urn:microsoft.com/office/officeart/2005/8/layout/vList5"/>
    <dgm:cxn modelId="{9E42B443-26E9-4C6B-AC98-C2F231563AE2}" type="presParOf" srcId="{9A29E6D9-6E70-415B-8841-F5041F0F07C1}" destId="{1316B867-1176-48F9-A985-D5AD671B26E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165E1-0A10-438D-8CBC-ED88A9E76533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El servicio postal en el Ecuador ha representado una gran demanda para las empresas públicas y privadas.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80" y="587032"/>
        <a:ext cx="2444055" cy="1466433"/>
      </dsp:txXfrm>
    </dsp:sp>
    <dsp:sp modelId="{16B9CAC6-77F8-4165-9A8D-9F8124049088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Regímenes Aduaneros de Excepción = Tráfico postal y mensajería acelerada courier. 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1541" y="587032"/>
        <a:ext cx="2444055" cy="1466433"/>
      </dsp:txXfrm>
    </dsp:sp>
    <dsp:sp modelId="{BE9E867E-5353-45AD-AB0D-7A2CDB563E47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Normas y formalidades del COPCI.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80002" y="587032"/>
        <a:ext cx="2444055" cy="1466433"/>
      </dsp:txXfrm>
    </dsp:sp>
    <dsp:sp modelId="{72606278-77AB-4DE5-9BCC-A794B3B0CD0C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Categoría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B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Personas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naturales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sin fines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comerciales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y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excenta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tributos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8068463" y="587032"/>
        <a:ext cx="2444055" cy="1466433"/>
      </dsp:txXfrm>
    </dsp:sp>
    <dsp:sp modelId="{D5BF4AD2-419A-4D41-9E6C-667D228BC5EB}">
      <dsp:nvSpPr>
        <dsp:cNvPr id="0" name=""/>
        <dsp:cNvSpPr/>
      </dsp:nvSpPr>
      <dsp:spPr>
        <a:xfrm>
          <a:off x="1347311" y="2297871"/>
          <a:ext cx="2444055" cy="14664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Zona exclusiva en el Terminal de Carga del Ecuador para el tratamiento de las mercancías importadas bajo este régimen.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47311" y="2297871"/>
        <a:ext cx="2444055" cy="1466433"/>
      </dsp:txXfrm>
    </dsp:sp>
    <dsp:sp modelId="{2ED23342-CCB6-4584-BAD6-99984DDBE30F}">
      <dsp:nvSpPr>
        <dsp:cNvPr id="0" name=""/>
        <dsp:cNvSpPr/>
      </dsp:nvSpPr>
      <dsp:spPr>
        <a:xfrm>
          <a:off x="4035772" y="2297871"/>
          <a:ext cx="2444055" cy="14664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Medidas proteccionistas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(contrabando hormiga)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Derecho arancelario de $42.00 USD. 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35772" y="2297871"/>
        <a:ext cx="2444055" cy="1466433"/>
      </dsp:txXfrm>
    </dsp:sp>
    <dsp:sp modelId="{BB1AB2E0-A51B-4841-9185-493EFC3CF6F9}">
      <dsp:nvSpPr>
        <dsp:cNvPr id="0" name=""/>
        <dsp:cNvSpPr/>
      </dsp:nvSpPr>
      <dsp:spPr>
        <a:xfrm>
          <a:off x="6724233" y="2297871"/>
          <a:ext cx="2444055" cy="14664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Operatividad de las empresas en términos de costos – tiempos, disposiciones y regulaciones.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24233" y="2297871"/>
        <a:ext cx="2444055" cy="14664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BEF40-3AD2-438A-9D6F-34C742E11143}">
      <dsp:nvSpPr>
        <dsp:cNvPr id="0" name=""/>
        <dsp:cNvSpPr/>
      </dsp:nvSpPr>
      <dsp:spPr>
        <a:xfrm rot="5400000">
          <a:off x="6596108" y="-2669767"/>
          <a:ext cx="1108999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Hasta 20 kg y $2000 USD. </a:t>
          </a:r>
          <a:endParaRPr lang="en-US" sz="18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Gravan: </a:t>
          </a:r>
          <a:r>
            <a:rPr lang="es-ES" sz="18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Advalorem</a:t>
          </a:r>
          <a:r>
            <a:rPr lang="es-ES" sz="18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10%, Específico $5.5 por cada kg de ropa, en el caso de calzado $6,00 por cada par de zapato; IVA 12%, y FODINFA 0.5%.</a:t>
          </a:r>
          <a:endParaRPr lang="en-US" sz="18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785616" y="194862"/>
        <a:ext cx="6675847" cy="1000725"/>
      </dsp:txXfrm>
    </dsp:sp>
    <dsp:sp modelId="{CF578DFE-33CD-4704-B76F-83BA1D5C0146}">
      <dsp:nvSpPr>
        <dsp:cNvPr id="0" name=""/>
        <dsp:cNvSpPr/>
      </dsp:nvSpPr>
      <dsp:spPr>
        <a:xfrm>
          <a:off x="0" y="0"/>
          <a:ext cx="3785616" cy="13862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s-E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Categoría D     Prendas de vestir y calzado</a:t>
          </a:r>
          <a:endParaRPr lang="en-US" sz="28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671" y="67671"/>
        <a:ext cx="3650274" cy="1250907"/>
      </dsp:txXfrm>
    </dsp:sp>
    <dsp:sp modelId="{89B0E47A-3F2A-49AC-98EC-C060965B2786}">
      <dsp:nvSpPr>
        <dsp:cNvPr id="0" name=""/>
        <dsp:cNvSpPr/>
      </dsp:nvSpPr>
      <dsp:spPr>
        <a:xfrm rot="5400000">
          <a:off x="6596108" y="-1214205"/>
          <a:ext cx="1108999" cy="672998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Medicina, equipos ortopédicos, fluidos humanos y otros elementos requeridos para procesos médicos de emergencia. </a:t>
          </a:r>
          <a:endParaRPr lang="en-US" sz="18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No tiene limitaciones de peso y valor.</a:t>
          </a:r>
          <a:endParaRPr lang="en-US" sz="18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Exentos del pago de tributos al comercio exterior. </a:t>
          </a:r>
          <a:endParaRPr lang="en-US" sz="18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785616" y="1650424"/>
        <a:ext cx="6675847" cy="1000725"/>
      </dsp:txXfrm>
    </dsp:sp>
    <dsp:sp modelId="{4D554AFC-3617-48ED-99D7-5DA28230E2A9}">
      <dsp:nvSpPr>
        <dsp:cNvPr id="0" name=""/>
        <dsp:cNvSpPr/>
      </dsp:nvSpPr>
      <dsp:spPr>
        <a:xfrm>
          <a:off x="0" y="1457661"/>
          <a:ext cx="3785616" cy="138624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s-E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Categoría E Medicinas</a:t>
          </a:r>
          <a:endParaRPr lang="en-US" sz="28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671" y="1525332"/>
        <a:ext cx="3650274" cy="1250907"/>
      </dsp:txXfrm>
    </dsp:sp>
    <dsp:sp modelId="{A5AB38AD-46F0-4437-94B0-E9079117E5D5}">
      <dsp:nvSpPr>
        <dsp:cNvPr id="0" name=""/>
        <dsp:cNvSpPr/>
      </dsp:nvSpPr>
      <dsp:spPr>
        <a:xfrm rot="5400000">
          <a:off x="6596108" y="241356"/>
          <a:ext cx="1108999" cy="672998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Libros para colorear, álbumes, libros de estampas, libros de contabilidad, cuadernos, </a:t>
          </a:r>
          <a:r>
            <a:rPr lang="es-ES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arancel de 30%.</a:t>
          </a:r>
          <a:r>
            <a:rPr lang="es-ES" sz="1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18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Prohibida importación: </a:t>
          </a:r>
          <a:r>
            <a:rPr lang="es-ES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impresos y</a:t>
          </a:r>
          <a:r>
            <a:rPr lang="es-ES" sz="1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18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catálogos comerciales.</a:t>
          </a:r>
          <a:endParaRPr lang="en-US" sz="18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Los </a:t>
          </a:r>
          <a:r>
            <a:rPr lang="en-US" sz="18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equipos</a:t>
          </a:r>
          <a:r>
            <a:rPr lang="en-US" sz="18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8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computación</a:t>
          </a:r>
          <a:r>
            <a:rPr lang="en-US" sz="18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18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ya no aplican en la Categoría.</a:t>
          </a:r>
          <a:endParaRPr lang="en-US" sz="18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785616" y="3105986"/>
        <a:ext cx="6675847" cy="1000725"/>
      </dsp:txXfrm>
    </dsp:sp>
    <dsp:sp modelId="{33232829-6DFF-4C5C-A199-8DAF14EA649E}">
      <dsp:nvSpPr>
        <dsp:cNvPr id="0" name=""/>
        <dsp:cNvSpPr/>
      </dsp:nvSpPr>
      <dsp:spPr>
        <a:xfrm>
          <a:off x="0" y="2913223"/>
          <a:ext cx="3785616" cy="138624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s-E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Categoría F        Libros y equipos de computación</a:t>
          </a:r>
          <a:endParaRPr lang="en-US" sz="28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671" y="2980894"/>
        <a:ext cx="3650274" cy="125090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A86ED-9CF7-4713-96CA-456BD2022240}">
      <dsp:nvSpPr>
        <dsp:cNvPr id="0" name=""/>
        <dsp:cNvSpPr/>
      </dsp:nvSpPr>
      <dsp:spPr>
        <a:xfrm>
          <a:off x="0" y="257026"/>
          <a:ext cx="3348632" cy="20091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Hasta 4 kilogramos y un valor FOB de 400 USD.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Pueden realizar hasta 5 importaciones o 1 200 USD al año. 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57026"/>
        <a:ext cx="3348632" cy="2009179"/>
      </dsp:txXfrm>
    </dsp:sp>
    <dsp:sp modelId="{45EE13E5-4FA9-47A9-8F9C-615BF594909C}">
      <dsp:nvSpPr>
        <dsp:cNvPr id="0" name=""/>
        <dsp:cNvSpPr/>
      </dsp:nvSpPr>
      <dsp:spPr>
        <a:xfrm>
          <a:off x="3683496" y="257026"/>
          <a:ext cx="3348632" cy="20091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El consignatario deben ser personas naturales y presentar únicamente la cédula de identidad.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83496" y="257026"/>
        <a:ext cx="3348632" cy="2009179"/>
      </dsp:txXfrm>
    </dsp:sp>
    <dsp:sp modelId="{79DBCA69-951C-4781-8908-699A37E36E6F}">
      <dsp:nvSpPr>
        <dsp:cNvPr id="0" name=""/>
        <dsp:cNvSpPr/>
      </dsp:nvSpPr>
      <dsp:spPr>
        <a:xfrm>
          <a:off x="7366992" y="257026"/>
          <a:ext cx="3348632" cy="20091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Subpartidas 9807.10.20 y la 9807.10.30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66992" y="257026"/>
        <a:ext cx="3348632" cy="2009179"/>
      </dsp:txXfrm>
    </dsp:sp>
    <dsp:sp modelId="{5ED522B7-2D60-4424-AB90-344FB8A60969}">
      <dsp:nvSpPr>
        <dsp:cNvPr id="0" name=""/>
        <dsp:cNvSpPr/>
      </dsp:nvSpPr>
      <dsp:spPr>
        <a:xfrm>
          <a:off x="0" y="2601069"/>
          <a:ext cx="3348632" cy="20091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Arancel específico de 42 USD. 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601069"/>
        <a:ext cx="3348632" cy="2009179"/>
      </dsp:txXfrm>
    </dsp:sp>
    <dsp:sp modelId="{4FEB6546-409B-4C5F-80B1-200C1E6A0C08}">
      <dsp:nvSpPr>
        <dsp:cNvPr id="0" name=""/>
        <dsp:cNvSpPr/>
      </dsp:nvSpPr>
      <dsp:spPr>
        <a:xfrm>
          <a:off x="3683496" y="2601069"/>
          <a:ext cx="3348632" cy="20091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Los migrantes pueden realizar hasta 12 envíos o 2400 USD al año.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83496" y="2601069"/>
        <a:ext cx="3348632" cy="2009179"/>
      </dsp:txXfrm>
    </dsp:sp>
    <dsp:sp modelId="{AF1961A5-6EC1-4FCC-81DD-919523766391}">
      <dsp:nvSpPr>
        <dsp:cNvPr id="0" name=""/>
        <dsp:cNvSpPr/>
      </dsp:nvSpPr>
      <dsp:spPr>
        <a:xfrm>
          <a:off x="7366992" y="2601069"/>
          <a:ext cx="3348632" cy="20091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Diciembre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2019 se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anunció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que, </a:t>
          </a: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 eliminará el límite establecido en el número de paquetes a enviar.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66992" y="2601069"/>
        <a:ext cx="3348632" cy="200917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6CE23-54DB-4803-9F80-0CE6F0E03FF4}">
      <dsp:nvSpPr>
        <dsp:cNvPr id="0" name=""/>
        <dsp:cNvSpPr/>
      </dsp:nvSpPr>
      <dsp:spPr>
        <a:xfrm>
          <a:off x="0" y="3327416"/>
          <a:ext cx="10000421" cy="218375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FRACCIONAMIENTO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327416"/>
        <a:ext cx="10000421" cy="1179227"/>
      </dsp:txXfrm>
    </dsp:sp>
    <dsp:sp modelId="{610D3958-0EC5-4B7E-8248-1CDFD2AC4F04}">
      <dsp:nvSpPr>
        <dsp:cNvPr id="0" name=""/>
        <dsp:cNvSpPr/>
      </dsp:nvSpPr>
      <dsp:spPr>
        <a:xfrm>
          <a:off x="0" y="4369422"/>
          <a:ext cx="5000211" cy="11916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Si las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mercancías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son de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prohibida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importación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o no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cumplen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con las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condiciones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establecidas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0" y="4369422"/>
        <a:ext cx="5000211" cy="1191620"/>
      </dsp:txXfrm>
    </dsp:sp>
    <dsp:sp modelId="{76E6F267-BF5A-4589-B740-515AEBC6A4E4}">
      <dsp:nvSpPr>
        <dsp:cNvPr id="0" name=""/>
        <dsp:cNvSpPr/>
      </dsp:nvSpPr>
      <dsp:spPr>
        <a:xfrm>
          <a:off x="5000211" y="4372320"/>
          <a:ext cx="5000211" cy="118582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Fraccionar el respectivo documento de transporte, para separar las mercancías. Después son trasladadas al depósito temporal correspondiente para despacharlas de manera individual bajo el régimen de importación a consumo.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00211" y="4372320"/>
        <a:ext cx="5000211" cy="1185824"/>
      </dsp:txXfrm>
    </dsp:sp>
    <dsp:sp modelId="{42E6B657-C6BD-473A-9960-A871B16FD089}">
      <dsp:nvSpPr>
        <dsp:cNvPr id="0" name=""/>
        <dsp:cNvSpPr/>
      </dsp:nvSpPr>
      <dsp:spPr>
        <a:xfrm rot="10800000">
          <a:off x="0" y="0"/>
          <a:ext cx="10000421" cy="3358615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MERCANCÍAS DE PROHIBIDA IMPORTACIÓN</a:t>
          </a:r>
        </a:p>
      </dsp:txBody>
      <dsp:txXfrm rot="-10800000">
        <a:off x="0" y="0"/>
        <a:ext cx="10000421" cy="1178873"/>
      </dsp:txXfrm>
    </dsp:sp>
    <dsp:sp modelId="{EAFEC477-6B91-427C-B9F8-F4C411F4E7C4}">
      <dsp:nvSpPr>
        <dsp:cNvPr id="0" name=""/>
        <dsp:cNvSpPr/>
      </dsp:nvSpPr>
      <dsp:spPr>
        <a:xfrm>
          <a:off x="0" y="1180431"/>
          <a:ext cx="10000421" cy="100422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Licores, celulares nuevos o usados, catálogos de publicidad, repuestos usados.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180431"/>
        <a:ext cx="10000421" cy="100422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1AC1C-FE43-4FEB-8BBE-626C40C5625D}">
      <dsp:nvSpPr>
        <dsp:cNvPr id="0" name=""/>
        <dsp:cNvSpPr/>
      </dsp:nvSpPr>
      <dsp:spPr>
        <a:xfrm>
          <a:off x="0" y="2807989"/>
          <a:ext cx="9140825" cy="18423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CONTROLES ADUANEROS</a:t>
          </a:r>
          <a:endParaRPr lang="en-US" sz="3200" kern="1200" dirty="0"/>
        </a:p>
      </dsp:txBody>
      <dsp:txXfrm>
        <a:off x="0" y="2807989"/>
        <a:ext cx="9140825" cy="994866"/>
      </dsp:txXfrm>
    </dsp:sp>
    <dsp:sp modelId="{D2798ECB-620A-4043-8C63-C01FC6957D41}">
      <dsp:nvSpPr>
        <dsp:cNvPr id="0" name=""/>
        <dsp:cNvSpPr/>
      </dsp:nvSpPr>
      <dsp:spPr>
        <a:xfrm>
          <a:off x="0" y="3766009"/>
          <a:ext cx="9140825" cy="84747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Art. 37 del COPCI  menciona que, toda mercancía está sujeta a un control aduanero previo a su ingreso durante su permanencia en zona primaria o con posterioridad a su salida. Estos tres controles son conocidos como: control anterior, control concurrente y control posterior.</a:t>
          </a:r>
          <a:endParaRPr lang="en-US" sz="1800" kern="1200" dirty="0"/>
        </a:p>
      </dsp:txBody>
      <dsp:txXfrm>
        <a:off x="0" y="3766009"/>
        <a:ext cx="9140825" cy="847478"/>
      </dsp:txXfrm>
    </dsp:sp>
    <dsp:sp modelId="{1A3CD9B2-FD5C-4E94-A916-0C23455D6DB5}">
      <dsp:nvSpPr>
        <dsp:cNvPr id="0" name=""/>
        <dsp:cNvSpPr/>
      </dsp:nvSpPr>
      <dsp:spPr>
        <a:xfrm rot="10800000">
          <a:off x="0" y="0"/>
          <a:ext cx="9140825" cy="2833527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RECATEGORIZACIÓN PARA TODAS LAS CATEGORÍAS</a:t>
          </a:r>
          <a:endParaRPr lang="en-US" sz="3200" kern="1200" dirty="0"/>
        </a:p>
      </dsp:txBody>
      <dsp:txXfrm rot="-10800000">
        <a:off x="0" y="0"/>
        <a:ext cx="9140825" cy="994567"/>
      </dsp:txXfrm>
    </dsp:sp>
    <dsp:sp modelId="{6615797A-1DB2-4FFC-A36D-289F3FEF1ACF}">
      <dsp:nvSpPr>
        <dsp:cNvPr id="0" name=""/>
        <dsp:cNvSpPr/>
      </dsp:nvSpPr>
      <dsp:spPr>
        <a:xfrm>
          <a:off x="0" y="996665"/>
          <a:ext cx="9140825" cy="84722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Siempre y cuando no cumplan con lo delimitado en peso, valor y naturaleza, a través de una solicitud respectivamente justificada por parte de la empresa de </a:t>
          </a:r>
          <a:r>
            <a:rPr lang="es-E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courier</a:t>
          </a: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800" kern="1200" dirty="0"/>
        </a:p>
      </dsp:txBody>
      <dsp:txXfrm>
        <a:off x="0" y="996665"/>
        <a:ext cx="9140825" cy="84722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18B06-24EA-4852-B186-4AF648F1161A}">
      <dsp:nvSpPr>
        <dsp:cNvPr id="0" name=""/>
        <dsp:cNvSpPr/>
      </dsp:nvSpPr>
      <dsp:spPr>
        <a:xfrm>
          <a:off x="5050" y="317629"/>
          <a:ext cx="2939872" cy="145132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Evolución del servicio postal: Compras online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0710" y="317629"/>
        <a:ext cx="1488552" cy="1451320"/>
      </dsp:txXfrm>
    </dsp:sp>
    <dsp:sp modelId="{90198727-CA29-4157-A6F7-1C5630F75DDA}">
      <dsp:nvSpPr>
        <dsp:cNvPr id="0" name=""/>
        <dsp:cNvSpPr/>
      </dsp:nvSpPr>
      <dsp:spPr>
        <a:xfrm>
          <a:off x="2650935" y="317629"/>
          <a:ext cx="2939872" cy="1451320"/>
        </a:xfrm>
        <a:prstGeom prst="chevron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Facilita el intercambio comercial entre países</a:t>
          </a:r>
        </a:p>
      </dsp:txBody>
      <dsp:txXfrm>
        <a:off x="3376595" y="317629"/>
        <a:ext cx="1488552" cy="1451320"/>
      </dsp:txXfrm>
    </dsp:sp>
    <dsp:sp modelId="{A6F358B0-3BB8-4433-8428-556525EBC66E}">
      <dsp:nvSpPr>
        <dsp:cNvPr id="0" name=""/>
        <dsp:cNvSpPr/>
      </dsp:nvSpPr>
      <dsp:spPr>
        <a:xfrm>
          <a:off x="5296820" y="317629"/>
          <a:ext cx="2939872" cy="1451320"/>
        </a:xfrm>
        <a:prstGeom prst="chevron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 2018, el sector postal facturó alrededor de $150 USD </a:t>
          </a:r>
          <a:r>
            <a:rPr lang="es-E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mill</a:t>
          </a: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22480" y="317629"/>
        <a:ext cx="1488552" cy="1451320"/>
      </dsp:txXfrm>
    </dsp:sp>
    <dsp:sp modelId="{C78D40C3-EDBF-4DA4-90CE-17C410ED9D6E}">
      <dsp:nvSpPr>
        <dsp:cNvPr id="0" name=""/>
        <dsp:cNvSpPr/>
      </dsp:nvSpPr>
      <dsp:spPr>
        <a:xfrm>
          <a:off x="7942706" y="317629"/>
          <a:ext cx="2939872" cy="1451320"/>
        </a:xfrm>
        <a:prstGeom prst="chevron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Sistemas logísticos (control, seguimiento)</a:t>
          </a:r>
        </a:p>
      </dsp:txBody>
      <dsp:txXfrm>
        <a:off x="8668366" y="317629"/>
        <a:ext cx="1488552" cy="145132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6BA04-CB95-4DB8-88C2-16E28693317B}">
      <dsp:nvSpPr>
        <dsp:cNvPr id="0" name=""/>
        <dsp:cNvSpPr/>
      </dsp:nvSpPr>
      <dsp:spPr>
        <a:xfrm>
          <a:off x="3604" y="264003"/>
          <a:ext cx="3189950" cy="7974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0" kern="1200">
              <a:latin typeface="Times New Roman" panose="02020603050405020304" pitchFamily="18" charset="0"/>
              <a:cs typeface="Times New Roman" panose="02020603050405020304" pitchFamily="18" charset="0"/>
            </a:rPr>
            <a:t>Unión Postal Universal (UPU)</a:t>
          </a:r>
          <a:endParaRPr lang="es-EC" sz="20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62" y="287361"/>
        <a:ext cx="3143234" cy="750771"/>
      </dsp:txXfrm>
    </dsp:sp>
    <dsp:sp modelId="{B481F005-873C-431F-BC51-7819BA3149D5}">
      <dsp:nvSpPr>
        <dsp:cNvPr id="0" name=""/>
        <dsp:cNvSpPr/>
      </dsp:nvSpPr>
      <dsp:spPr>
        <a:xfrm rot="5400000">
          <a:off x="1528799" y="1131271"/>
          <a:ext cx="139560" cy="139560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1A2A9-85A1-42DF-8F10-2A145AA1F6C0}">
      <dsp:nvSpPr>
        <dsp:cNvPr id="0" name=""/>
        <dsp:cNvSpPr/>
      </dsp:nvSpPr>
      <dsp:spPr>
        <a:xfrm>
          <a:off x="3604" y="1340611"/>
          <a:ext cx="3189950" cy="797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Integrar las redes postales de los países (192)</a:t>
          </a:r>
        </a:p>
      </dsp:txBody>
      <dsp:txXfrm>
        <a:off x="26962" y="1363969"/>
        <a:ext cx="3143234" cy="750771"/>
      </dsp:txXfrm>
    </dsp:sp>
    <dsp:sp modelId="{49C1AEEE-2C40-40C8-B094-FD53CB46D659}">
      <dsp:nvSpPr>
        <dsp:cNvPr id="0" name=""/>
        <dsp:cNvSpPr/>
      </dsp:nvSpPr>
      <dsp:spPr>
        <a:xfrm rot="5400000">
          <a:off x="1528799" y="2207879"/>
          <a:ext cx="139560" cy="139560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A20D0D-B1C9-4986-9289-64114A38A583}">
      <dsp:nvSpPr>
        <dsp:cNvPr id="0" name=""/>
        <dsp:cNvSpPr/>
      </dsp:nvSpPr>
      <dsp:spPr>
        <a:xfrm>
          <a:off x="3604" y="2417220"/>
          <a:ext cx="3189950" cy="797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Universalidad, confiabilidad y rapidez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62" y="2440578"/>
        <a:ext cx="3143234" cy="750771"/>
      </dsp:txXfrm>
    </dsp:sp>
    <dsp:sp modelId="{DFDE7012-8334-4E63-8F47-0163200A6E15}">
      <dsp:nvSpPr>
        <dsp:cNvPr id="0" name=""/>
        <dsp:cNvSpPr/>
      </dsp:nvSpPr>
      <dsp:spPr>
        <a:xfrm>
          <a:off x="3640148" y="264003"/>
          <a:ext cx="3189950" cy="7974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0" kern="1200">
              <a:latin typeface="Times New Roman" panose="02020603050405020304" pitchFamily="18" charset="0"/>
              <a:cs typeface="Times New Roman" panose="02020603050405020304" pitchFamily="18" charset="0"/>
            </a:rPr>
            <a:t>Unión Postal de las Américas, España y Portugal (UPAEP)</a:t>
          </a:r>
          <a:endParaRPr lang="es-EC" sz="20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3506" y="287361"/>
        <a:ext cx="3143234" cy="750771"/>
      </dsp:txXfrm>
    </dsp:sp>
    <dsp:sp modelId="{1FBD222D-42A6-4F89-A165-C7BF351BE25D}">
      <dsp:nvSpPr>
        <dsp:cNvPr id="0" name=""/>
        <dsp:cNvSpPr/>
      </dsp:nvSpPr>
      <dsp:spPr>
        <a:xfrm rot="5400000">
          <a:off x="5165343" y="1131271"/>
          <a:ext cx="139560" cy="139560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13B9F-7227-400D-8BD0-7F8BCEDC6B88}">
      <dsp:nvSpPr>
        <dsp:cNvPr id="0" name=""/>
        <dsp:cNvSpPr/>
      </dsp:nvSpPr>
      <dsp:spPr>
        <a:xfrm>
          <a:off x="3640148" y="1340611"/>
          <a:ext cx="3189950" cy="797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Ciudad de Montevideo, 1911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3506" y="1363969"/>
        <a:ext cx="3143234" cy="750771"/>
      </dsp:txXfrm>
    </dsp:sp>
    <dsp:sp modelId="{CA2AB205-EA95-41F1-B729-E5156929CC27}">
      <dsp:nvSpPr>
        <dsp:cNvPr id="0" name=""/>
        <dsp:cNvSpPr/>
      </dsp:nvSpPr>
      <dsp:spPr>
        <a:xfrm rot="5400000">
          <a:off x="5165343" y="2207879"/>
          <a:ext cx="139560" cy="139560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0AF018-B82A-4756-B183-0F51C20412D5}">
      <dsp:nvSpPr>
        <dsp:cNvPr id="0" name=""/>
        <dsp:cNvSpPr/>
      </dsp:nvSpPr>
      <dsp:spPr>
        <a:xfrm>
          <a:off x="3640148" y="2417220"/>
          <a:ext cx="3189950" cy="797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Promover la cooperación técnica entre países (28</a:t>
          </a:r>
          <a:r>
            <a:rPr lang="es-EC" sz="2000" kern="1200"/>
            <a:t>)</a:t>
          </a:r>
          <a:endParaRPr lang="es-EC" sz="2000" kern="1200" dirty="0"/>
        </a:p>
      </dsp:txBody>
      <dsp:txXfrm>
        <a:off x="3663506" y="2440578"/>
        <a:ext cx="3143234" cy="75077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EB042-DEBF-4A2E-9FE5-F9B068716602}">
      <dsp:nvSpPr>
        <dsp:cNvPr id="0" name=""/>
        <dsp:cNvSpPr/>
      </dsp:nvSpPr>
      <dsp:spPr>
        <a:xfrm>
          <a:off x="812813" y="1187"/>
          <a:ext cx="2343969" cy="1406381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Ministerio de Telecomunicaciones y de la Sociedad de la Información (MINTEL)</a:t>
          </a:r>
          <a:endParaRPr lang="es-EC" sz="20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2813" y="1187"/>
        <a:ext cx="2343969" cy="1406381"/>
      </dsp:txXfrm>
    </dsp:sp>
    <dsp:sp modelId="{36A7BF16-0E22-470C-B15A-12386CD34666}">
      <dsp:nvSpPr>
        <dsp:cNvPr id="0" name=""/>
        <dsp:cNvSpPr/>
      </dsp:nvSpPr>
      <dsp:spPr>
        <a:xfrm>
          <a:off x="3391180" y="1187"/>
          <a:ext cx="2343969" cy="1406381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Agencia de Regulación y Control Postal (ARCPostal)</a:t>
          </a:r>
          <a:endParaRPr lang="es-EC" sz="20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1180" y="1187"/>
        <a:ext cx="2343969" cy="1406381"/>
      </dsp:txXfrm>
    </dsp:sp>
    <dsp:sp modelId="{5BDEFDC1-5C05-430B-B7E9-36EC3CF86C10}">
      <dsp:nvSpPr>
        <dsp:cNvPr id="0" name=""/>
        <dsp:cNvSpPr/>
      </dsp:nvSpPr>
      <dsp:spPr>
        <a:xfrm>
          <a:off x="5969546" y="1187"/>
          <a:ext cx="2343969" cy="1406381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Asociación Ecuatoriana de Empresas De Mensajería Expresa y Courier </a:t>
          </a:r>
          <a:r>
            <a:rPr lang="es-ES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(ASEMEC)</a:t>
          </a:r>
          <a:endParaRPr lang="es-EC" sz="18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69546" y="1187"/>
        <a:ext cx="2343969" cy="140638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25008-D0C5-4D33-B223-54E85EC3AFB3}">
      <dsp:nvSpPr>
        <dsp:cNvPr id="0" name=""/>
        <dsp:cNvSpPr/>
      </dsp:nvSpPr>
      <dsp:spPr>
        <a:xfrm>
          <a:off x="4603" y="366090"/>
          <a:ext cx="2679584" cy="107183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50 operadores autorizados (61%)</a:t>
          </a:r>
        </a:p>
      </dsp:txBody>
      <dsp:txXfrm>
        <a:off x="540520" y="366090"/>
        <a:ext cx="1607751" cy="1071833"/>
      </dsp:txXfrm>
    </dsp:sp>
    <dsp:sp modelId="{9315BFDB-A0C2-4662-B0A5-D4EF43F177EA}">
      <dsp:nvSpPr>
        <dsp:cNvPr id="0" name=""/>
        <dsp:cNvSpPr/>
      </dsp:nvSpPr>
      <dsp:spPr>
        <a:xfrm>
          <a:off x="2416229" y="366090"/>
          <a:ext cx="2679584" cy="1071833"/>
        </a:xfrm>
        <a:prstGeom prst="chevron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Red postal de China y Estados Unidos </a:t>
          </a:r>
        </a:p>
      </dsp:txBody>
      <dsp:txXfrm>
        <a:off x="2952146" y="366090"/>
        <a:ext cx="1607751" cy="1071833"/>
      </dsp:txXfrm>
    </dsp:sp>
    <dsp:sp modelId="{663A6E1D-305E-4F6B-A8EC-4B12B21AD2C8}">
      <dsp:nvSpPr>
        <dsp:cNvPr id="0" name=""/>
        <dsp:cNvSpPr/>
      </dsp:nvSpPr>
      <dsp:spPr>
        <a:xfrm>
          <a:off x="4827855" y="366090"/>
          <a:ext cx="2679584" cy="1071833"/>
        </a:xfrm>
        <a:prstGeom prst="chevron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Quito 90%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Guayaquil 10%</a:t>
          </a:r>
        </a:p>
      </dsp:txBody>
      <dsp:txXfrm>
        <a:off x="5363772" y="366090"/>
        <a:ext cx="1607751" cy="1071833"/>
      </dsp:txXfrm>
    </dsp:sp>
    <dsp:sp modelId="{14B0B338-B88B-4210-B8F3-0BD385460DEC}">
      <dsp:nvSpPr>
        <dsp:cNvPr id="0" name=""/>
        <dsp:cNvSpPr/>
      </dsp:nvSpPr>
      <dsp:spPr>
        <a:xfrm>
          <a:off x="7239482" y="366090"/>
          <a:ext cx="2679584" cy="1071833"/>
        </a:xfrm>
        <a:prstGeom prst="chevron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Tráfico Postal facturó 150,2 mil. USD, aumento del 7%</a:t>
          </a:r>
        </a:p>
      </dsp:txBody>
      <dsp:txXfrm>
        <a:off x="7775399" y="366090"/>
        <a:ext cx="1607751" cy="107183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EB042-DEBF-4A2E-9FE5-F9B068716602}">
      <dsp:nvSpPr>
        <dsp:cNvPr id="0" name=""/>
        <dsp:cNvSpPr/>
      </dsp:nvSpPr>
      <dsp:spPr>
        <a:xfrm>
          <a:off x="812813" y="1187"/>
          <a:ext cx="2343969" cy="1406381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Correos del </a:t>
          </a:r>
          <a:r>
            <a:rPr lang="es-EC" sz="20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Ecuador 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2813" y="1187"/>
        <a:ext cx="2343969" cy="1406381"/>
      </dsp:txXfrm>
    </dsp:sp>
    <dsp:sp modelId="{36A7BF16-0E22-470C-B15A-12386CD34666}">
      <dsp:nvSpPr>
        <dsp:cNvPr id="0" name=""/>
        <dsp:cNvSpPr/>
      </dsp:nvSpPr>
      <dsp:spPr>
        <a:xfrm>
          <a:off x="3391180" y="1187"/>
          <a:ext cx="2343969" cy="1406381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Migrantes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Tasa por servicios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1180" y="1187"/>
        <a:ext cx="2343969" cy="1406381"/>
      </dsp:txXfrm>
    </dsp:sp>
    <dsp:sp modelId="{5BDEFDC1-5C05-430B-B7E9-36EC3CF86C10}">
      <dsp:nvSpPr>
        <dsp:cNvPr id="0" name=""/>
        <dsp:cNvSpPr/>
      </dsp:nvSpPr>
      <dsp:spPr>
        <a:xfrm>
          <a:off x="5969546" y="1187"/>
          <a:ext cx="2343969" cy="1406381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Avísalo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Club Correos</a:t>
          </a:r>
        </a:p>
      </dsp:txBody>
      <dsp:txXfrm>
        <a:off x="5969546" y="1187"/>
        <a:ext cx="2343969" cy="140638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C73E6-966C-40D6-AC7F-B392E34FEC13}">
      <dsp:nvSpPr>
        <dsp:cNvPr id="0" name=""/>
        <dsp:cNvSpPr/>
      </dsp:nvSpPr>
      <dsp:spPr>
        <a:xfrm>
          <a:off x="2740095" y="2666"/>
          <a:ext cx="2568158" cy="10315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Instalaciones cerca del aeropuerto del Ecuador </a:t>
          </a:r>
        </a:p>
      </dsp:txBody>
      <dsp:txXfrm>
        <a:off x="2770309" y="32880"/>
        <a:ext cx="2507730" cy="971159"/>
      </dsp:txXfrm>
    </dsp:sp>
    <dsp:sp modelId="{AE567703-A7C9-4B79-A037-0DDF27F0A44E}">
      <dsp:nvSpPr>
        <dsp:cNvPr id="0" name=""/>
        <dsp:cNvSpPr/>
      </dsp:nvSpPr>
      <dsp:spPr>
        <a:xfrm>
          <a:off x="2996911" y="1034253"/>
          <a:ext cx="256815" cy="773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3690"/>
              </a:lnTo>
              <a:lnTo>
                <a:pt x="256815" y="77369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39E49-6AE3-4AC5-A4AC-FDAD241C21E4}">
      <dsp:nvSpPr>
        <dsp:cNvPr id="0" name=""/>
        <dsp:cNvSpPr/>
      </dsp:nvSpPr>
      <dsp:spPr>
        <a:xfrm>
          <a:off x="3253727" y="1292150"/>
          <a:ext cx="2054526" cy="1031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Envío de la carga </a:t>
          </a:r>
        </a:p>
      </dsp:txBody>
      <dsp:txXfrm>
        <a:off x="3283941" y="1322364"/>
        <a:ext cx="1994098" cy="971159"/>
      </dsp:txXfrm>
    </dsp:sp>
    <dsp:sp modelId="{2C44F741-FC36-4B1C-8394-D8BF35B8C749}">
      <dsp:nvSpPr>
        <dsp:cNvPr id="0" name=""/>
        <dsp:cNvSpPr/>
      </dsp:nvSpPr>
      <dsp:spPr>
        <a:xfrm>
          <a:off x="2996911" y="1034253"/>
          <a:ext cx="256815" cy="2063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3175"/>
              </a:lnTo>
              <a:lnTo>
                <a:pt x="256815" y="206317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9AC415-F952-40F7-80E5-6754485E154D}">
      <dsp:nvSpPr>
        <dsp:cNvPr id="0" name=""/>
        <dsp:cNvSpPr/>
      </dsp:nvSpPr>
      <dsp:spPr>
        <a:xfrm>
          <a:off x="3253727" y="2581635"/>
          <a:ext cx="2054526" cy="1031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Procedimiento simplificado de nacionalización y despacho</a:t>
          </a:r>
          <a:endParaRPr lang="es-EC" sz="18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3941" y="2611849"/>
        <a:ext cx="1994098" cy="971159"/>
      </dsp:txXfrm>
    </dsp:sp>
    <dsp:sp modelId="{279DEE2A-74F1-4ECA-B177-DB244C2C2A43}">
      <dsp:nvSpPr>
        <dsp:cNvPr id="0" name=""/>
        <dsp:cNvSpPr/>
      </dsp:nvSpPr>
      <dsp:spPr>
        <a:xfrm>
          <a:off x="2996911" y="1034253"/>
          <a:ext cx="256815" cy="3352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2660"/>
              </a:lnTo>
              <a:lnTo>
                <a:pt x="256815" y="335266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80D20-228A-40B7-AE80-16CC647C5840}">
      <dsp:nvSpPr>
        <dsp:cNvPr id="0" name=""/>
        <dsp:cNvSpPr/>
      </dsp:nvSpPr>
      <dsp:spPr>
        <a:xfrm>
          <a:off x="3253727" y="3871120"/>
          <a:ext cx="2054526" cy="1031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Presentar la Declaración Aduanera Simplificada (DAS). </a:t>
          </a:r>
          <a:endParaRPr lang="es-EC" sz="18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3941" y="3901334"/>
        <a:ext cx="1994098" cy="9711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A2D47-5434-4FDF-A854-48CCF36255F7}">
      <dsp:nvSpPr>
        <dsp:cNvPr id="0" name=""/>
        <dsp:cNvSpPr/>
      </dsp:nvSpPr>
      <dsp:spPr>
        <a:xfrm>
          <a:off x="0" y="0"/>
          <a:ext cx="11012288" cy="15793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Objetivo General: </a:t>
          </a:r>
          <a:r>
            <a:rPr lang="es-E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Analizar la aplicación del régimen de tráfico postal y mensajería acelerada </a:t>
          </a:r>
          <a:r>
            <a:rPr lang="es-E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courier</a:t>
          </a:r>
          <a:r>
            <a:rPr lang="es-E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categoría B, en el comercio exterior ecuatoriano, periodo 2014 – 2018.</a:t>
          </a: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256" y="46256"/>
        <a:ext cx="10919776" cy="1486788"/>
      </dsp:txXfrm>
    </dsp:sp>
    <dsp:sp modelId="{31DB10D3-12EF-40EE-9052-06A6AA51541D}">
      <dsp:nvSpPr>
        <dsp:cNvPr id="0" name=""/>
        <dsp:cNvSpPr/>
      </dsp:nvSpPr>
      <dsp:spPr>
        <a:xfrm>
          <a:off x="4068" y="2035446"/>
          <a:ext cx="5284207" cy="14775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Analizar la situación actual del régimen de excepción de tráfico postal y mensajería acelerada </a:t>
          </a:r>
          <a:r>
            <a:rPr lang="es-E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courier</a:t>
          </a:r>
          <a:r>
            <a:rPr lang="es-E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345" y="2078723"/>
        <a:ext cx="5197653" cy="1391024"/>
      </dsp:txXfrm>
    </dsp:sp>
    <dsp:sp modelId="{EBE00A98-51BA-4945-8C10-3DD07E3D2120}">
      <dsp:nvSpPr>
        <dsp:cNvPr id="0" name=""/>
        <dsp:cNvSpPr/>
      </dsp:nvSpPr>
      <dsp:spPr>
        <a:xfrm>
          <a:off x="4068" y="3966843"/>
          <a:ext cx="5284207" cy="13553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Comparar el servicio público y el servicio privado de tráfico postal y mensajería acelerada </a:t>
          </a:r>
          <a:r>
            <a:rPr lang="es-E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courier</a:t>
          </a:r>
          <a:r>
            <a:rPr lang="es-E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categoría B. 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763" y="4006538"/>
        <a:ext cx="5204817" cy="1275912"/>
      </dsp:txXfrm>
    </dsp:sp>
    <dsp:sp modelId="{68D619DE-1B17-41CB-9933-8E32C567552E}">
      <dsp:nvSpPr>
        <dsp:cNvPr id="0" name=""/>
        <dsp:cNvSpPr/>
      </dsp:nvSpPr>
      <dsp:spPr>
        <a:xfrm>
          <a:off x="5732149" y="2159271"/>
          <a:ext cx="5284207" cy="12049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Capítulo 3: Análisis de la situación actual del régimen de tráfico postal y mensajería acelerada </a:t>
          </a:r>
          <a:r>
            <a:rPr lang="es-EC" sz="20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courier</a:t>
          </a:r>
          <a:r>
            <a:rPr lang="es-EC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5767441" y="2194563"/>
        <a:ext cx="5213623" cy="1134368"/>
      </dsp:txXfrm>
    </dsp:sp>
    <dsp:sp modelId="{3A33AFA6-7EE5-43F8-B6A4-22A0380FB1E3}">
      <dsp:nvSpPr>
        <dsp:cNvPr id="0" name=""/>
        <dsp:cNvSpPr/>
      </dsp:nvSpPr>
      <dsp:spPr>
        <a:xfrm>
          <a:off x="5736217" y="4071814"/>
          <a:ext cx="5284207" cy="11381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Capítulo 4: Comparativo del servicio público y privado del régimen.</a:t>
          </a:r>
        </a:p>
      </dsp:txBody>
      <dsp:txXfrm>
        <a:off x="5769554" y="4105151"/>
        <a:ext cx="5217533" cy="107152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D64EF-F3EF-4B1F-BC21-4440AFC69DA2}">
      <dsp:nvSpPr>
        <dsp:cNvPr id="0" name=""/>
        <dsp:cNvSpPr/>
      </dsp:nvSpPr>
      <dsp:spPr>
        <a:xfrm rot="5400000">
          <a:off x="6301587" y="-2303662"/>
          <a:ext cx="1698041" cy="672998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Zona de distribución de </a:t>
          </a:r>
          <a:r>
            <a:rPr lang="es-E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Tabacarcen</a:t>
          </a: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- Centro de acopio en </a:t>
          </a:r>
          <a:r>
            <a:rPr lang="es-E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Pusuquí</a:t>
          </a: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Descargar de las sacas (bultos).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Categorizar cada paquete de acuerdo al peso, naturaleza y valor 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Verificar el tipo de envío. 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785616" y="295201"/>
        <a:ext cx="6647092" cy="1532257"/>
      </dsp:txXfrm>
    </dsp:sp>
    <dsp:sp modelId="{13945DF0-FE87-4F96-B65D-9036145906FA}">
      <dsp:nvSpPr>
        <dsp:cNvPr id="0" name=""/>
        <dsp:cNvSpPr/>
      </dsp:nvSpPr>
      <dsp:spPr>
        <a:xfrm>
          <a:off x="0" y="53"/>
          <a:ext cx="3785616" cy="212255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Recepción</a:t>
          </a:r>
        </a:p>
      </dsp:txBody>
      <dsp:txXfrm>
        <a:off x="103614" y="103667"/>
        <a:ext cx="3578388" cy="1915324"/>
      </dsp:txXfrm>
    </dsp:sp>
    <dsp:sp modelId="{DBC4BD54-1909-4D95-B2D6-55614EDE55D9}">
      <dsp:nvSpPr>
        <dsp:cNvPr id="0" name=""/>
        <dsp:cNvSpPr/>
      </dsp:nvSpPr>
      <dsp:spPr>
        <a:xfrm rot="5400000">
          <a:off x="6301587" y="-74983"/>
          <a:ext cx="1698041" cy="6729984"/>
        </a:xfrm>
        <a:prstGeom prst="round2Same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Declarar,</a:t>
          </a:r>
          <a:r>
            <a:rPr lang="es-EC" sz="20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y proceder al aforo (físico no intrusivo) de los paquetes.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Generar un informe con un listado de todas las mercancías que tienen salida autorizada.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Clasificar de acuerdo al código de barras dependiendo a la ciudad que corresponde a nivel nacional. 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785616" y="2523880"/>
        <a:ext cx="6647092" cy="1532257"/>
      </dsp:txXfrm>
    </dsp:sp>
    <dsp:sp modelId="{CCFB860E-B3EC-439A-B862-36203357DB1A}">
      <dsp:nvSpPr>
        <dsp:cNvPr id="0" name=""/>
        <dsp:cNvSpPr/>
      </dsp:nvSpPr>
      <dsp:spPr>
        <a:xfrm>
          <a:off x="0" y="2228732"/>
          <a:ext cx="3785616" cy="2122552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Nacionalización, Despacho y Entrega </a:t>
          </a:r>
        </a:p>
      </dsp:txBody>
      <dsp:txXfrm>
        <a:off x="103614" y="2332346"/>
        <a:ext cx="3578388" cy="191532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A1285-3B8E-4F27-A983-1B424F8FF334}">
      <dsp:nvSpPr>
        <dsp:cNvPr id="0" name=""/>
        <dsp:cNvSpPr/>
      </dsp:nvSpPr>
      <dsp:spPr>
        <a:xfrm>
          <a:off x="6017" y="0"/>
          <a:ext cx="3597327" cy="79108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Reciben a diario entre 4.000 y 5.000 paquetes</a:t>
          </a:r>
          <a:endParaRPr lang="es-EC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1558" y="0"/>
        <a:ext cx="2806245" cy="791082"/>
      </dsp:txXfrm>
    </dsp:sp>
    <dsp:sp modelId="{1BEE20A7-676A-4A55-833B-E5191755BC61}">
      <dsp:nvSpPr>
        <dsp:cNvPr id="0" name=""/>
        <dsp:cNvSpPr/>
      </dsp:nvSpPr>
      <dsp:spPr>
        <a:xfrm>
          <a:off x="3243612" y="0"/>
          <a:ext cx="3597327" cy="79108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Despachan alrededor de 600 y 700 paquetes diarios</a:t>
          </a:r>
          <a:endParaRPr lang="es-EC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39153" y="0"/>
        <a:ext cx="2806245" cy="79108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D64EF-F3EF-4B1F-BC21-4440AFC69DA2}">
      <dsp:nvSpPr>
        <dsp:cNvPr id="0" name=""/>
        <dsp:cNvSpPr/>
      </dsp:nvSpPr>
      <dsp:spPr>
        <a:xfrm rot="5400000">
          <a:off x="6394722" y="-2420087"/>
          <a:ext cx="1511771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Zona de distribución de </a:t>
          </a:r>
          <a:r>
            <a:rPr lang="es-E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Tabacarcen</a:t>
          </a: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– Bodegas EMSA.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Descargar de las sacas (bultos) y </a:t>
          </a:r>
          <a:r>
            <a:rPr lang="es-E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desconsolidan</a:t>
          </a: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Pesar y organizar en la percha correspondiente de cada empresa los paquetes.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785616" y="262818"/>
        <a:ext cx="6656185" cy="1364173"/>
      </dsp:txXfrm>
    </dsp:sp>
    <dsp:sp modelId="{13945DF0-FE87-4F96-B65D-9036145906FA}">
      <dsp:nvSpPr>
        <dsp:cNvPr id="0" name=""/>
        <dsp:cNvSpPr/>
      </dsp:nvSpPr>
      <dsp:spPr>
        <a:xfrm>
          <a:off x="0" y="47"/>
          <a:ext cx="3785616" cy="188971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Recepción</a:t>
          </a:r>
          <a:endParaRPr lang="es-EC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248" y="92295"/>
        <a:ext cx="3601120" cy="1705217"/>
      </dsp:txXfrm>
    </dsp:sp>
    <dsp:sp modelId="{DBC4BD54-1909-4D95-B2D6-55614EDE55D9}">
      <dsp:nvSpPr>
        <dsp:cNvPr id="0" name=""/>
        <dsp:cNvSpPr/>
      </dsp:nvSpPr>
      <dsp:spPr>
        <a:xfrm rot="5400000">
          <a:off x="6394722" y="-435888"/>
          <a:ext cx="1511771" cy="672998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Cargar las declaraciones al sistema de </a:t>
          </a:r>
          <a:r>
            <a:rPr lang="es-E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ecuapass</a:t>
          </a: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Aforo (el 60% automático).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Notificar al courier de la salida autorizada de las mercancías.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785616" y="2247017"/>
        <a:ext cx="6656185" cy="1364173"/>
      </dsp:txXfrm>
    </dsp:sp>
    <dsp:sp modelId="{CCFB860E-B3EC-439A-B862-36203357DB1A}">
      <dsp:nvSpPr>
        <dsp:cNvPr id="0" name=""/>
        <dsp:cNvSpPr/>
      </dsp:nvSpPr>
      <dsp:spPr>
        <a:xfrm>
          <a:off x="0" y="1984246"/>
          <a:ext cx="3785616" cy="188971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Nacionalización, Despacho y Entrega </a:t>
          </a:r>
        </a:p>
      </dsp:txBody>
      <dsp:txXfrm>
        <a:off x="92248" y="2076494"/>
        <a:ext cx="3601120" cy="170521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A1285-3B8E-4F27-A983-1B424F8FF334}">
      <dsp:nvSpPr>
        <dsp:cNvPr id="0" name=""/>
        <dsp:cNvSpPr/>
      </dsp:nvSpPr>
      <dsp:spPr>
        <a:xfrm>
          <a:off x="6017" y="0"/>
          <a:ext cx="3597327" cy="54451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Laar</a:t>
          </a:r>
          <a:r>
            <a:rPr lang="es-ES" sz="2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Courier</a:t>
          </a:r>
          <a:endParaRPr lang="es-EC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273" y="0"/>
        <a:ext cx="3052815" cy="544512"/>
      </dsp:txXfrm>
    </dsp:sp>
    <dsp:sp modelId="{1BEE20A7-676A-4A55-833B-E5191755BC61}">
      <dsp:nvSpPr>
        <dsp:cNvPr id="0" name=""/>
        <dsp:cNvSpPr/>
      </dsp:nvSpPr>
      <dsp:spPr>
        <a:xfrm>
          <a:off x="3243612" y="0"/>
          <a:ext cx="3597327" cy="54451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Siati</a:t>
          </a:r>
          <a:r>
            <a:rPr lang="es-E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Group</a:t>
          </a:r>
          <a:endParaRPr lang="es-EC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15868" y="0"/>
        <a:ext cx="3052815" cy="54451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ADFC5-8C49-488B-A3E5-8D5640BBDDF2}">
      <dsp:nvSpPr>
        <dsp:cNvPr id="0" name=""/>
        <dsp:cNvSpPr/>
      </dsp:nvSpPr>
      <dsp:spPr>
        <a:xfrm>
          <a:off x="140385" y="439496"/>
          <a:ext cx="3346641" cy="10458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373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/>
            <a:t>Correos del Ecuador</a:t>
          </a:r>
        </a:p>
      </dsp:txBody>
      <dsp:txXfrm>
        <a:off x="140385" y="439496"/>
        <a:ext cx="3346641" cy="1045825"/>
      </dsp:txXfrm>
    </dsp:sp>
    <dsp:sp modelId="{86E8F3A9-13F6-4A67-8116-035AD0969B0D}">
      <dsp:nvSpPr>
        <dsp:cNvPr id="0" name=""/>
        <dsp:cNvSpPr/>
      </dsp:nvSpPr>
      <dsp:spPr>
        <a:xfrm>
          <a:off x="942" y="288432"/>
          <a:ext cx="732077" cy="109811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AE3977-4353-49C1-A8D8-773AAAEB60A7}">
      <dsp:nvSpPr>
        <dsp:cNvPr id="0" name=""/>
        <dsp:cNvSpPr/>
      </dsp:nvSpPr>
      <dsp:spPr>
        <a:xfrm>
          <a:off x="3777667" y="439496"/>
          <a:ext cx="3346641" cy="10458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373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err="1"/>
            <a:t>Laar</a:t>
          </a:r>
          <a:r>
            <a:rPr lang="es-EC" sz="2900" kern="1200" dirty="0"/>
            <a:t> Courier</a:t>
          </a:r>
        </a:p>
      </dsp:txBody>
      <dsp:txXfrm>
        <a:off x="3777667" y="439496"/>
        <a:ext cx="3346641" cy="1045825"/>
      </dsp:txXfrm>
    </dsp:sp>
    <dsp:sp modelId="{5E3AD8E2-8E3D-40B5-87B9-B2459791A603}">
      <dsp:nvSpPr>
        <dsp:cNvPr id="0" name=""/>
        <dsp:cNvSpPr/>
      </dsp:nvSpPr>
      <dsp:spPr>
        <a:xfrm>
          <a:off x="3638224" y="288432"/>
          <a:ext cx="732077" cy="109811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34658B-3223-4278-98FA-5F0F7ACA7F47}">
      <dsp:nvSpPr>
        <dsp:cNvPr id="0" name=""/>
        <dsp:cNvSpPr/>
      </dsp:nvSpPr>
      <dsp:spPr>
        <a:xfrm>
          <a:off x="1959026" y="1756074"/>
          <a:ext cx="3346641" cy="10458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373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err="1"/>
            <a:t>Siati</a:t>
          </a:r>
          <a:r>
            <a:rPr lang="es-EC" sz="2900" kern="1200" dirty="0"/>
            <a:t> </a:t>
          </a:r>
          <a:r>
            <a:rPr lang="es-EC" sz="2900" kern="1200" dirty="0" err="1"/>
            <a:t>Group</a:t>
          </a:r>
          <a:endParaRPr lang="es-EC" sz="2900" kern="1200" dirty="0"/>
        </a:p>
      </dsp:txBody>
      <dsp:txXfrm>
        <a:off x="1959026" y="1756074"/>
        <a:ext cx="3346641" cy="1045825"/>
      </dsp:txXfrm>
    </dsp:sp>
    <dsp:sp modelId="{644FF863-EAB2-404F-BAEA-3C941E6C388E}">
      <dsp:nvSpPr>
        <dsp:cNvPr id="0" name=""/>
        <dsp:cNvSpPr/>
      </dsp:nvSpPr>
      <dsp:spPr>
        <a:xfrm>
          <a:off x="1819583" y="1605010"/>
          <a:ext cx="732077" cy="109811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F685B-2597-4A48-A3E0-B17741504BFE}">
      <dsp:nvSpPr>
        <dsp:cNvPr id="0" name=""/>
        <dsp:cNvSpPr/>
      </dsp:nvSpPr>
      <dsp:spPr>
        <a:xfrm>
          <a:off x="7510200" y="0"/>
          <a:ext cx="3313647" cy="435133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RECOMENDACIÓN</a:t>
          </a:r>
          <a:endParaRPr lang="en-US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10200" y="0"/>
        <a:ext cx="3313647" cy="1305401"/>
      </dsp:txXfrm>
    </dsp:sp>
    <dsp:sp modelId="{93D21B3C-A859-4659-8D95-5C16A1D40CA0}">
      <dsp:nvSpPr>
        <dsp:cNvPr id="0" name=""/>
        <dsp:cNvSpPr/>
      </dsp:nvSpPr>
      <dsp:spPr>
        <a:xfrm>
          <a:off x="3757169" y="0"/>
          <a:ext cx="3313647" cy="435133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CONCLUSIÓN</a:t>
          </a:r>
          <a:endParaRPr lang="en-US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57169" y="0"/>
        <a:ext cx="3313647" cy="1305401"/>
      </dsp:txXfrm>
    </dsp:sp>
    <dsp:sp modelId="{1FBCBCFF-661C-4D9D-976E-19B2707DBE7C}">
      <dsp:nvSpPr>
        <dsp:cNvPr id="0" name=""/>
        <dsp:cNvSpPr/>
      </dsp:nvSpPr>
      <dsp:spPr>
        <a:xfrm>
          <a:off x="4138" y="0"/>
          <a:ext cx="3313647" cy="435133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OBJETIVO</a:t>
          </a:r>
          <a:endParaRPr lang="en-US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8" y="0"/>
        <a:ext cx="3313647" cy="1305401"/>
      </dsp:txXfrm>
    </dsp:sp>
    <dsp:sp modelId="{2424627E-5B5D-4A5F-AD46-24A123EB5EE7}">
      <dsp:nvSpPr>
        <dsp:cNvPr id="0" name=""/>
        <dsp:cNvSpPr/>
      </dsp:nvSpPr>
      <dsp:spPr>
        <a:xfrm>
          <a:off x="223830" y="2192113"/>
          <a:ext cx="2664067" cy="10984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Situación actual del régimen de tráfico postal y mensajería acelerada courier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003" y="2224286"/>
        <a:ext cx="2599721" cy="1034111"/>
      </dsp:txXfrm>
    </dsp:sp>
    <dsp:sp modelId="{E00D0A5C-6E9E-48AA-A336-DC595C2F31A9}">
      <dsp:nvSpPr>
        <dsp:cNvPr id="0" name=""/>
        <dsp:cNvSpPr/>
      </dsp:nvSpPr>
      <dsp:spPr>
        <a:xfrm rot="21515456">
          <a:off x="2887735" y="2705370"/>
          <a:ext cx="1077891" cy="45439"/>
        </a:xfrm>
        <a:custGeom>
          <a:avLst/>
          <a:gdLst/>
          <a:ahLst/>
          <a:cxnLst/>
          <a:rect l="0" t="0" r="0" b="0"/>
          <a:pathLst>
            <a:path>
              <a:moveTo>
                <a:pt x="0" y="22719"/>
              </a:moveTo>
              <a:lnTo>
                <a:pt x="1077891" y="2271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9733" y="2701142"/>
        <a:ext cx="53894" cy="53894"/>
      </dsp:txXfrm>
    </dsp:sp>
    <dsp:sp modelId="{D3AD0702-A4B4-4A9B-A321-CBCB0202992A}">
      <dsp:nvSpPr>
        <dsp:cNvPr id="0" name=""/>
        <dsp:cNvSpPr/>
      </dsp:nvSpPr>
      <dsp:spPr>
        <a:xfrm>
          <a:off x="3965463" y="1279899"/>
          <a:ext cx="2920096" cy="2869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Correos del Ecuador tuvo un incremento considerable en el volumen de paquetes que recibe a diario, ya que la modalidad de Tráfico Postal están exento de pagar el derecho arancelario, ocasionando que los procesos de despacho y entrega sean ineficientes.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9519" y="1363955"/>
        <a:ext cx="2751984" cy="2701763"/>
      </dsp:txXfrm>
    </dsp:sp>
    <dsp:sp modelId="{058B044F-D560-43B5-85A6-1149624A1D83}">
      <dsp:nvSpPr>
        <dsp:cNvPr id="0" name=""/>
        <dsp:cNvSpPr/>
      </dsp:nvSpPr>
      <dsp:spPr>
        <a:xfrm rot="18876833">
          <a:off x="6741460" y="2347520"/>
          <a:ext cx="968165" cy="45439"/>
        </a:xfrm>
        <a:custGeom>
          <a:avLst/>
          <a:gdLst/>
          <a:ahLst/>
          <a:cxnLst/>
          <a:rect l="0" t="0" r="0" b="0"/>
          <a:pathLst>
            <a:path>
              <a:moveTo>
                <a:pt x="0" y="22719"/>
              </a:moveTo>
              <a:lnTo>
                <a:pt x="968165" y="2271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01339" y="2346035"/>
        <a:ext cx="48408" cy="48408"/>
      </dsp:txXfrm>
    </dsp:sp>
    <dsp:sp modelId="{A30F221D-E6E7-48D3-AE98-0D5EBDA5AF5D}">
      <dsp:nvSpPr>
        <dsp:cNvPr id="0" name=""/>
        <dsp:cNvSpPr/>
      </dsp:nvSpPr>
      <dsp:spPr>
        <a:xfrm>
          <a:off x="7565527" y="1392326"/>
          <a:ext cx="3004018" cy="12666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Correos del Ecuador debería definir un adecuado manual de procesos para evitar desorganización y demoras en la recepción y despacho de paquetes. </a:t>
          </a:r>
        </a:p>
      </dsp:txBody>
      <dsp:txXfrm>
        <a:off x="7602625" y="1429424"/>
        <a:ext cx="2929822" cy="1192435"/>
      </dsp:txXfrm>
    </dsp:sp>
    <dsp:sp modelId="{58DEE6E9-3081-4DE9-BEFD-7484609441B8}">
      <dsp:nvSpPr>
        <dsp:cNvPr id="0" name=""/>
        <dsp:cNvSpPr/>
      </dsp:nvSpPr>
      <dsp:spPr>
        <a:xfrm rot="2850350">
          <a:off x="6722248" y="3063220"/>
          <a:ext cx="1006591" cy="45439"/>
        </a:xfrm>
        <a:custGeom>
          <a:avLst/>
          <a:gdLst/>
          <a:ahLst/>
          <a:cxnLst/>
          <a:rect l="0" t="0" r="0" b="0"/>
          <a:pathLst>
            <a:path>
              <a:moveTo>
                <a:pt x="0" y="22719"/>
              </a:moveTo>
              <a:lnTo>
                <a:pt x="1006591" y="2271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00378" y="3060775"/>
        <a:ext cx="50329" cy="50329"/>
      </dsp:txXfrm>
    </dsp:sp>
    <dsp:sp modelId="{9DB293BB-E8E2-41AB-8D51-8B1B29EEF715}">
      <dsp:nvSpPr>
        <dsp:cNvPr id="0" name=""/>
        <dsp:cNvSpPr/>
      </dsp:nvSpPr>
      <dsp:spPr>
        <a:xfrm>
          <a:off x="7565527" y="2823727"/>
          <a:ext cx="3017639" cy="12666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Aumentar su nómina y capacitar al personal.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Incrementar el valor que cobra Correos del Ecuador por tasas de servicio.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02625" y="2860825"/>
        <a:ext cx="2943443" cy="119243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F685B-2597-4A48-A3E0-B17741504BFE}">
      <dsp:nvSpPr>
        <dsp:cNvPr id="0" name=""/>
        <dsp:cNvSpPr/>
      </dsp:nvSpPr>
      <dsp:spPr>
        <a:xfrm>
          <a:off x="7539051" y="0"/>
          <a:ext cx="3341063" cy="435133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RECOMENDACIÓN</a:t>
          </a:r>
          <a:endParaRPr lang="en-US" sz="2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39051" y="0"/>
        <a:ext cx="3341063" cy="1305401"/>
      </dsp:txXfrm>
    </dsp:sp>
    <dsp:sp modelId="{93D21B3C-A859-4659-8D95-5C16A1D40CA0}">
      <dsp:nvSpPr>
        <dsp:cNvPr id="0" name=""/>
        <dsp:cNvSpPr/>
      </dsp:nvSpPr>
      <dsp:spPr>
        <a:xfrm>
          <a:off x="3770928" y="0"/>
          <a:ext cx="3341063" cy="435133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CONCLUSIÓN</a:t>
          </a:r>
          <a:endParaRPr lang="en-US" sz="2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0928" y="0"/>
        <a:ext cx="3341063" cy="1305401"/>
      </dsp:txXfrm>
    </dsp:sp>
    <dsp:sp modelId="{1FBCBCFF-661C-4D9D-976E-19B2707DBE7C}">
      <dsp:nvSpPr>
        <dsp:cNvPr id="0" name=""/>
        <dsp:cNvSpPr/>
      </dsp:nvSpPr>
      <dsp:spPr>
        <a:xfrm>
          <a:off x="2804" y="0"/>
          <a:ext cx="3341063" cy="435133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OBJETIVO</a:t>
          </a:r>
          <a:endParaRPr lang="en-US" sz="2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4" y="0"/>
        <a:ext cx="3341063" cy="1305401"/>
      </dsp:txXfrm>
    </dsp:sp>
    <dsp:sp modelId="{2424627E-5B5D-4A5F-AD46-24A123EB5EE7}">
      <dsp:nvSpPr>
        <dsp:cNvPr id="0" name=""/>
        <dsp:cNvSpPr/>
      </dsp:nvSpPr>
      <dsp:spPr>
        <a:xfrm>
          <a:off x="367321" y="2130230"/>
          <a:ext cx="2432277" cy="1067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Comparativo del servicio público y privado del régimen</a:t>
          </a:r>
          <a:endParaRPr lang="en-US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8591" y="2161500"/>
        <a:ext cx="2369737" cy="1005110"/>
      </dsp:txXfrm>
    </dsp:sp>
    <dsp:sp modelId="{E00D0A5C-6E9E-48AA-A336-DC595C2F31A9}">
      <dsp:nvSpPr>
        <dsp:cNvPr id="0" name=""/>
        <dsp:cNvSpPr/>
      </dsp:nvSpPr>
      <dsp:spPr>
        <a:xfrm rot="83296">
          <a:off x="2799445" y="2654672"/>
          <a:ext cx="1048377" cy="44165"/>
        </a:xfrm>
        <a:custGeom>
          <a:avLst/>
          <a:gdLst/>
          <a:ahLst/>
          <a:cxnLst/>
          <a:rect l="0" t="0" r="0" b="0"/>
          <a:pathLst>
            <a:path>
              <a:moveTo>
                <a:pt x="0" y="22082"/>
              </a:moveTo>
              <a:lnTo>
                <a:pt x="1048377" y="2208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97424" y="2650546"/>
        <a:ext cx="52418" cy="52418"/>
      </dsp:txXfrm>
    </dsp:sp>
    <dsp:sp modelId="{D3AD0702-A4B4-4A9B-A321-CBCB0202992A}">
      <dsp:nvSpPr>
        <dsp:cNvPr id="0" name=""/>
        <dsp:cNvSpPr/>
      </dsp:nvSpPr>
      <dsp:spPr>
        <a:xfrm>
          <a:off x="3847668" y="1295477"/>
          <a:ext cx="3228915" cy="27879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Los operadores privados ofrecen mejores servicios que la empresa pública al momento de realizar una importación bajo el régimen en la categoría B, considerando variables como el costo, tiempo y la atención inmediata al cliente. Esto hace reflexionar al usuario sobre el costo/beneficio que obtiene al elegir el operador.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29324" y="1377133"/>
        <a:ext cx="3065603" cy="2624642"/>
      </dsp:txXfrm>
    </dsp:sp>
    <dsp:sp modelId="{058B044F-D560-43B5-85A6-1149624A1D83}">
      <dsp:nvSpPr>
        <dsp:cNvPr id="0" name=""/>
        <dsp:cNvSpPr/>
      </dsp:nvSpPr>
      <dsp:spPr>
        <a:xfrm rot="76549">
          <a:off x="7076508" y="2674178"/>
          <a:ext cx="611381" cy="44165"/>
        </a:xfrm>
        <a:custGeom>
          <a:avLst/>
          <a:gdLst/>
          <a:ahLst/>
          <a:cxnLst/>
          <a:rect l="0" t="0" r="0" b="0"/>
          <a:pathLst>
            <a:path>
              <a:moveTo>
                <a:pt x="0" y="22082"/>
              </a:moveTo>
              <a:lnTo>
                <a:pt x="611381" y="2208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366914" y="2680976"/>
        <a:ext cx="30569" cy="30569"/>
      </dsp:txXfrm>
    </dsp:sp>
    <dsp:sp modelId="{A30F221D-E6E7-48D3-AE98-0D5EBDA5AF5D}">
      <dsp:nvSpPr>
        <dsp:cNvPr id="0" name=""/>
        <dsp:cNvSpPr/>
      </dsp:nvSpPr>
      <dsp:spPr>
        <a:xfrm>
          <a:off x="7687813" y="1400587"/>
          <a:ext cx="3075835" cy="2604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 recomienda hacer uso de los servicios que brinda </a:t>
          </a:r>
          <a:r>
            <a:rPr lang="es-E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Laar</a:t>
          </a: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Courier, ya que después de analizar todos sus beneficios y comprobar con el caso práctico expuesto anteriormente, es el mejor operador para realizar una importación por la modalidad 4x4 desde Ecuador. 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4110" y="1476884"/>
        <a:ext cx="2923241" cy="24523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18340-0795-40FF-B583-278FE74667E4}">
      <dsp:nvSpPr>
        <dsp:cNvPr id="0" name=""/>
        <dsp:cNvSpPr/>
      </dsp:nvSpPr>
      <dsp:spPr>
        <a:xfrm>
          <a:off x="210637" y="564379"/>
          <a:ext cx="5038018" cy="15743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38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Analizar la aplicación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Régimen de Tráfico Postal y Mensajería Acelerada Courier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Periodo </a:t>
          </a: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2014 - 2018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0637" y="564379"/>
        <a:ext cx="5038018" cy="1574380"/>
      </dsp:txXfrm>
    </dsp:sp>
    <dsp:sp modelId="{3073867A-A67F-4357-B41A-D2E606B24CCE}">
      <dsp:nvSpPr>
        <dsp:cNvPr id="0" name=""/>
        <dsp:cNvSpPr/>
      </dsp:nvSpPr>
      <dsp:spPr>
        <a:xfrm>
          <a:off x="719" y="336969"/>
          <a:ext cx="1102066" cy="1653099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97A9AE7-C457-42E2-B5DE-6C4DB06E768F}">
      <dsp:nvSpPr>
        <dsp:cNvPr id="0" name=""/>
        <dsp:cNvSpPr/>
      </dsp:nvSpPr>
      <dsp:spPr>
        <a:xfrm>
          <a:off x="5676886" y="564379"/>
          <a:ext cx="5038018" cy="15743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38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Proceso de importación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Nacionalización, despacho y entrega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Comparación del sector público y privado 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76886" y="564379"/>
        <a:ext cx="5038018" cy="1574380"/>
      </dsp:txXfrm>
    </dsp:sp>
    <dsp:sp modelId="{7DCAAD87-4D60-4115-9612-256043F5F9DA}">
      <dsp:nvSpPr>
        <dsp:cNvPr id="0" name=""/>
        <dsp:cNvSpPr/>
      </dsp:nvSpPr>
      <dsp:spPr>
        <a:xfrm>
          <a:off x="5466969" y="336969"/>
          <a:ext cx="1102066" cy="1653099"/>
        </a:xfrm>
        <a:prstGeom prst="rect">
          <a:avLst/>
        </a:prstGeom>
        <a:solidFill>
          <a:schemeClr val="accent3">
            <a:tint val="50000"/>
            <a:hueOff val="1037118"/>
            <a:satOff val="50000"/>
            <a:lumOff val="99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4649575-47A2-4699-B404-D927955DE147}">
      <dsp:nvSpPr>
        <dsp:cNvPr id="0" name=""/>
        <dsp:cNvSpPr/>
      </dsp:nvSpPr>
      <dsp:spPr>
        <a:xfrm>
          <a:off x="2943762" y="2546350"/>
          <a:ext cx="5038018" cy="15743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38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Identificar los problemas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Recomendar a los usuarios una opción rápida, accesible y óptima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3762" y="2546350"/>
        <a:ext cx="5038018" cy="1574380"/>
      </dsp:txXfrm>
    </dsp:sp>
    <dsp:sp modelId="{AD4183F1-B0F2-4C7D-93B2-1C455E24F28B}">
      <dsp:nvSpPr>
        <dsp:cNvPr id="0" name=""/>
        <dsp:cNvSpPr/>
      </dsp:nvSpPr>
      <dsp:spPr>
        <a:xfrm>
          <a:off x="2733844" y="2318939"/>
          <a:ext cx="1102066" cy="1653099"/>
        </a:xfrm>
        <a:prstGeom prst="rect">
          <a:avLst/>
        </a:prstGeom>
        <a:solidFill>
          <a:schemeClr val="accent3">
            <a:tint val="50000"/>
            <a:hueOff val="2074236"/>
            <a:satOff val="100000"/>
            <a:lumOff val="19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8218B-4F0B-4368-A69E-949CAA1655EC}">
      <dsp:nvSpPr>
        <dsp:cNvPr id="0" name=""/>
        <dsp:cNvSpPr/>
      </dsp:nvSpPr>
      <dsp:spPr>
        <a:xfrm>
          <a:off x="0" y="74228"/>
          <a:ext cx="4362450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Enfoque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 la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Investigación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59399" y="133627"/>
        <a:ext cx="4243652" cy="1098002"/>
      </dsp:txXfrm>
    </dsp:sp>
    <dsp:sp modelId="{6E08713F-7206-4C04-8546-8ADAC263D012}">
      <dsp:nvSpPr>
        <dsp:cNvPr id="0" name=""/>
        <dsp:cNvSpPr/>
      </dsp:nvSpPr>
      <dsp:spPr>
        <a:xfrm>
          <a:off x="0" y="1291781"/>
          <a:ext cx="436245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508" tIns="40640" rIns="227584" bIns="40640" numCol="1" spcCol="1270" anchor="t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Cualitativa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91781"/>
        <a:ext cx="4362450" cy="10764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60A81-C24F-42EE-8B1D-96639145B86A}">
      <dsp:nvSpPr>
        <dsp:cNvPr id="0" name=""/>
        <dsp:cNvSpPr/>
      </dsp:nvSpPr>
      <dsp:spPr>
        <a:xfrm>
          <a:off x="798671" y="2259325"/>
          <a:ext cx="1960896" cy="9804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Tipología</a:t>
          </a: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 la </a:t>
          </a:r>
          <a:r>
            <a:rPr lang="en-US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Investigación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7387" y="2288041"/>
        <a:ext cx="1903464" cy="923016"/>
      </dsp:txXfrm>
    </dsp:sp>
    <dsp:sp modelId="{4FE207C3-4072-46A4-9F1E-62675C38CD6E}">
      <dsp:nvSpPr>
        <dsp:cNvPr id="0" name=""/>
        <dsp:cNvSpPr/>
      </dsp:nvSpPr>
      <dsp:spPr>
        <a:xfrm rot="17350740">
          <a:off x="1957973" y="1605988"/>
          <a:ext cx="238754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387547" y="1604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2058" y="1562345"/>
        <a:ext cx="119377" cy="119377"/>
      </dsp:txXfrm>
    </dsp:sp>
    <dsp:sp modelId="{8690A9E9-5CEF-43DC-97F9-31659828EB19}">
      <dsp:nvSpPr>
        <dsp:cNvPr id="0" name=""/>
        <dsp:cNvSpPr/>
      </dsp:nvSpPr>
      <dsp:spPr>
        <a:xfrm>
          <a:off x="3543926" y="4294"/>
          <a:ext cx="1960896" cy="9804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Por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finalidad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2642" y="33010"/>
        <a:ext cx="1903464" cy="923016"/>
      </dsp:txXfrm>
    </dsp:sp>
    <dsp:sp modelId="{DCAD6619-C522-4F45-91E0-E0EAC48FCE3F}">
      <dsp:nvSpPr>
        <dsp:cNvPr id="0" name=""/>
        <dsp:cNvSpPr/>
      </dsp:nvSpPr>
      <dsp:spPr>
        <a:xfrm>
          <a:off x="5504823" y="478472"/>
          <a:ext cx="78435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784358" y="16046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7393" y="474909"/>
        <a:ext cx="39217" cy="39217"/>
      </dsp:txXfrm>
    </dsp:sp>
    <dsp:sp modelId="{95F1179D-E060-45B2-A74C-16C02AD432DD}">
      <dsp:nvSpPr>
        <dsp:cNvPr id="0" name=""/>
        <dsp:cNvSpPr/>
      </dsp:nvSpPr>
      <dsp:spPr>
        <a:xfrm>
          <a:off x="6289182" y="4294"/>
          <a:ext cx="1960896" cy="9804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Básica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17898" y="33010"/>
        <a:ext cx="1903464" cy="923016"/>
      </dsp:txXfrm>
    </dsp:sp>
    <dsp:sp modelId="{72A49EEF-506D-4997-BFDF-1CBBC9BC80E0}">
      <dsp:nvSpPr>
        <dsp:cNvPr id="0" name=""/>
        <dsp:cNvSpPr/>
      </dsp:nvSpPr>
      <dsp:spPr>
        <a:xfrm rot="18289469">
          <a:off x="2464995" y="2169745"/>
          <a:ext cx="1373502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373502" y="1604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7409" y="2151454"/>
        <a:ext cx="68675" cy="68675"/>
      </dsp:txXfrm>
    </dsp:sp>
    <dsp:sp modelId="{78712E23-C738-4986-B2BE-2E24499D21D5}">
      <dsp:nvSpPr>
        <dsp:cNvPr id="0" name=""/>
        <dsp:cNvSpPr/>
      </dsp:nvSpPr>
      <dsp:spPr>
        <a:xfrm>
          <a:off x="3543926" y="1131810"/>
          <a:ext cx="1960896" cy="9804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Por las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fuentes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información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2642" y="1160526"/>
        <a:ext cx="1903464" cy="923016"/>
      </dsp:txXfrm>
    </dsp:sp>
    <dsp:sp modelId="{1BDE9FAA-3F41-4FD2-BD5A-7C51BE8FA179}">
      <dsp:nvSpPr>
        <dsp:cNvPr id="0" name=""/>
        <dsp:cNvSpPr/>
      </dsp:nvSpPr>
      <dsp:spPr>
        <a:xfrm>
          <a:off x="5504823" y="1605988"/>
          <a:ext cx="78435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784358" y="16046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7393" y="1602425"/>
        <a:ext cx="39217" cy="39217"/>
      </dsp:txXfrm>
    </dsp:sp>
    <dsp:sp modelId="{3BB6FB07-772E-4FAF-87CF-CC5AD634DDF1}">
      <dsp:nvSpPr>
        <dsp:cNvPr id="0" name=""/>
        <dsp:cNvSpPr/>
      </dsp:nvSpPr>
      <dsp:spPr>
        <a:xfrm>
          <a:off x="6289182" y="1131810"/>
          <a:ext cx="1960896" cy="9804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Documental</a:t>
          </a:r>
        </a:p>
      </dsp:txBody>
      <dsp:txXfrm>
        <a:off x="6317898" y="1160526"/>
        <a:ext cx="1903464" cy="923016"/>
      </dsp:txXfrm>
    </dsp:sp>
    <dsp:sp modelId="{AF4D9CE7-E5AE-4777-A7B8-2213BA94F2CA}">
      <dsp:nvSpPr>
        <dsp:cNvPr id="0" name=""/>
        <dsp:cNvSpPr/>
      </dsp:nvSpPr>
      <dsp:spPr>
        <a:xfrm>
          <a:off x="2759567" y="2733503"/>
          <a:ext cx="78435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784358" y="1604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32138" y="2729941"/>
        <a:ext cx="39217" cy="39217"/>
      </dsp:txXfrm>
    </dsp:sp>
    <dsp:sp modelId="{D6D2B965-199E-4C0B-8CCC-71800A270633}">
      <dsp:nvSpPr>
        <dsp:cNvPr id="0" name=""/>
        <dsp:cNvSpPr/>
      </dsp:nvSpPr>
      <dsp:spPr>
        <a:xfrm>
          <a:off x="3543926" y="2259325"/>
          <a:ext cx="1960896" cy="9804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Por las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unidades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análisis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2642" y="2288041"/>
        <a:ext cx="1903464" cy="923016"/>
      </dsp:txXfrm>
    </dsp:sp>
    <dsp:sp modelId="{B34A47F1-CDBE-4221-B96B-3F0D954626B4}">
      <dsp:nvSpPr>
        <dsp:cNvPr id="0" name=""/>
        <dsp:cNvSpPr/>
      </dsp:nvSpPr>
      <dsp:spPr>
        <a:xfrm>
          <a:off x="5504823" y="2733503"/>
          <a:ext cx="78435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784358" y="16046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7393" y="2729941"/>
        <a:ext cx="39217" cy="39217"/>
      </dsp:txXfrm>
    </dsp:sp>
    <dsp:sp modelId="{8A8FF16D-3024-41E8-BE27-D32C6EF97E82}">
      <dsp:nvSpPr>
        <dsp:cNvPr id="0" name=""/>
        <dsp:cNvSpPr/>
      </dsp:nvSpPr>
      <dsp:spPr>
        <a:xfrm>
          <a:off x="6289182" y="2259325"/>
          <a:ext cx="1960896" cy="9804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Régimen de Trafico Postal y Mensajería Acelerada Courier 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17898" y="2288041"/>
        <a:ext cx="1903464" cy="923016"/>
      </dsp:txXfrm>
    </dsp:sp>
    <dsp:sp modelId="{67BF58DF-7F97-44FA-9036-B8164502C9D2}">
      <dsp:nvSpPr>
        <dsp:cNvPr id="0" name=""/>
        <dsp:cNvSpPr/>
      </dsp:nvSpPr>
      <dsp:spPr>
        <a:xfrm rot="3310531">
          <a:off x="2464995" y="3297261"/>
          <a:ext cx="1373502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373502" y="1604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7409" y="3278970"/>
        <a:ext cx="68675" cy="68675"/>
      </dsp:txXfrm>
    </dsp:sp>
    <dsp:sp modelId="{906ADA3B-A067-4DA9-8F01-F2CD136202BD}">
      <dsp:nvSpPr>
        <dsp:cNvPr id="0" name=""/>
        <dsp:cNvSpPr/>
      </dsp:nvSpPr>
      <dsp:spPr>
        <a:xfrm>
          <a:off x="3543926" y="3386841"/>
          <a:ext cx="1960896" cy="9804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Por el control de variables</a:t>
          </a:r>
        </a:p>
      </dsp:txBody>
      <dsp:txXfrm>
        <a:off x="3572642" y="3415557"/>
        <a:ext cx="1903464" cy="923016"/>
      </dsp:txXfrm>
    </dsp:sp>
    <dsp:sp modelId="{1CCBCC52-4685-419F-A060-98E04EC39F9D}">
      <dsp:nvSpPr>
        <dsp:cNvPr id="0" name=""/>
        <dsp:cNvSpPr/>
      </dsp:nvSpPr>
      <dsp:spPr>
        <a:xfrm>
          <a:off x="5504823" y="3861019"/>
          <a:ext cx="78435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784358" y="16046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7393" y="3857456"/>
        <a:ext cx="39217" cy="39217"/>
      </dsp:txXfrm>
    </dsp:sp>
    <dsp:sp modelId="{435CE0CA-EE38-4909-A766-6917464599A3}">
      <dsp:nvSpPr>
        <dsp:cNvPr id="0" name=""/>
        <dsp:cNvSpPr/>
      </dsp:nvSpPr>
      <dsp:spPr>
        <a:xfrm>
          <a:off x="6289182" y="3386841"/>
          <a:ext cx="1960896" cy="9804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No experimental</a:t>
          </a:r>
        </a:p>
      </dsp:txBody>
      <dsp:txXfrm>
        <a:off x="6317898" y="3415557"/>
        <a:ext cx="1903464" cy="923016"/>
      </dsp:txXfrm>
    </dsp:sp>
    <dsp:sp modelId="{BBA058CA-51B6-4161-B971-783B846AA1FF}">
      <dsp:nvSpPr>
        <dsp:cNvPr id="0" name=""/>
        <dsp:cNvSpPr/>
      </dsp:nvSpPr>
      <dsp:spPr>
        <a:xfrm rot="4249260">
          <a:off x="1957973" y="3861019"/>
          <a:ext cx="238754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387547" y="1604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2058" y="3817376"/>
        <a:ext cx="119377" cy="119377"/>
      </dsp:txXfrm>
    </dsp:sp>
    <dsp:sp modelId="{70678C2E-8E68-4B0E-9C51-A028C70F5ABA}">
      <dsp:nvSpPr>
        <dsp:cNvPr id="0" name=""/>
        <dsp:cNvSpPr/>
      </dsp:nvSpPr>
      <dsp:spPr>
        <a:xfrm>
          <a:off x="3543926" y="4514357"/>
          <a:ext cx="1960896" cy="9804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Por el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alcance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2642" y="4543073"/>
        <a:ext cx="1903464" cy="923016"/>
      </dsp:txXfrm>
    </dsp:sp>
    <dsp:sp modelId="{6E856E60-2C71-45D9-894F-1997E9F89155}">
      <dsp:nvSpPr>
        <dsp:cNvPr id="0" name=""/>
        <dsp:cNvSpPr/>
      </dsp:nvSpPr>
      <dsp:spPr>
        <a:xfrm>
          <a:off x="5504823" y="4988534"/>
          <a:ext cx="78435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784358" y="16046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7393" y="4984972"/>
        <a:ext cx="39217" cy="39217"/>
      </dsp:txXfrm>
    </dsp:sp>
    <dsp:sp modelId="{D0551EBB-D60E-4119-965C-2580596DA407}">
      <dsp:nvSpPr>
        <dsp:cNvPr id="0" name=""/>
        <dsp:cNvSpPr/>
      </dsp:nvSpPr>
      <dsp:spPr>
        <a:xfrm>
          <a:off x="6289182" y="4514357"/>
          <a:ext cx="1960896" cy="9804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Descriptiva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17898" y="4543073"/>
        <a:ext cx="1903464" cy="9230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C67D3-E4DE-47CE-B72B-9887F766BA37}">
      <dsp:nvSpPr>
        <dsp:cNvPr id="0" name=""/>
        <dsp:cNvSpPr/>
      </dsp:nvSpPr>
      <dsp:spPr>
        <a:xfrm>
          <a:off x="1746585" y="853"/>
          <a:ext cx="2522060" cy="252206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8797" tIns="30480" rIns="138797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Regímenes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importación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15932" y="370200"/>
        <a:ext cx="1783366" cy="1783366"/>
      </dsp:txXfrm>
    </dsp:sp>
    <dsp:sp modelId="{A1CBFA02-1991-4D57-BFFA-1BD83FD05922}">
      <dsp:nvSpPr>
        <dsp:cNvPr id="0" name=""/>
        <dsp:cNvSpPr/>
      </dsp:nvSpPr>
      <dsp:spPr>
        <a:xfrm>
          <a:off x="3764233" y="853"/>
          <a:ext cx="2522060" cy="252206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8797" tIns="30480" rIns="138797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Regímenes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exportación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4133580" y="370200"/>
        <a:ext cx="1783366" cy="1783366"/>
      </dsp:txXfrm>
    </dsp:sp>
    <dsp:sp modelId="{D9E49C3E-ED69-4F4F-85B9-0D39B8141F16}">
      <dsp:nvSpPr>
        <dsp:cNvPr id="0" name=""/>
        <dsp:cNvSpPr/>
      </dsp:nvSpPr>
      <dsp:spPr>
        <a:xfrm>
          <a:off x="5781881" y="853"/>
          <a:ext cx="2522060" cy="252206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8797" tIns="30480" rIns="138797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Regímenes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excepción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51228" y="370200"/>
        <a:ext cx="1783366" cy="1783366"/>
      </dsp:txXfrm>
    </dsp:sp>
    <dsp:sp modelId="{F0456038-B750-4D77-B67D-62FFF1E3E839}">
      <dsp:nvSpPr>
        <dsp:cNvPr id="0" name=""/>
        <dsp:cNvSpPr/>
      </dsp:nvSpPr>
      <dsp:spPr>
        <a:xfrm>
          <a:off x="7799529" y="853"/>
          <a:ext cx="2522060" cy="252206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8797" tIns="30480" rIns="138797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Otros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regímenes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aduaneros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68876" y="370200"/>
        <a:ext cx="1783366" cy="17833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858A5-94F7-4E68-844F-84BE40C17AB7}">
      <dsp:nvSpPr>
        <dsp:cNvPr id="0" name=""/>
        <dsp:cNvSpPr/>
      </dsp:nvSpPr>
      <dsp:spPr>
        <a:xfrm>
          <a:off x="1031959" y="1080848"/>
          <a:ext cx="2518123" cy="20769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Art. 164.- Intervienen dos operadores públicos.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9755" y="1128644"/>
        <a:ext cx="2422531" cy="1536277"/>
      </dsp:txXfrm>
    </dsp:sp>
    <dsp:sp modelId="{C5EB4C19-42EB-4B5C-96DE-AB4B68E94F21}">
      <dsp:nvSpPr>
        <dsp:cNvPr id="0" name=""/>
        <dsp:cNvSpPr/>
      </dsp:nvSpPr>
      <dsp:spPr>
        <a:xfrm>
          <a:off x="2451309" y="1590701"/>
          <a:ext cx="2754576" cy="2754576"/>
        </a:xfrm>
        <a:prstGeom prst="leftCircularArrow">
          <a:avLst>
            <a:gd name="adj1" fmla="val 3073"/>
            <a:gd name="adj2" fmla="val 377506"/>
            <a:gd name="adj3" fmla="val 2153017"/>
            <a:gd name="adj4" fmla="val 9024489"/>
            <a:gd name="adj5" fmla="val 3586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ED94572-AD08-4DDE-8CC2-7AB4BF35C524}">
      <dsp:nvSpPr>
        <dsp:cNvPr id="0" name=""/>
        <dsp:cNvSpPr/>
      </dsp:nvSpPr>
      <dsp:spPr>
        <a:xfrm>
          <a:off x="1591542" y="2712718"/>
          <a:ext cx="2238332" cy="890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Tráfico</a:t>
          </a: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Postal</a:t>
          </a:r>
        </a:p>
      </dsp:txBody>
      <dsp:txXfrm>
        <a:off x="1617612" y="2738788"/>
        <a:ext cx="2186192" cy="837970"/>
      </dsp:txXfrm>
    </dsp:sp>
    <dsp:sp modelId="{13524347-6D31-4882-9C5A-81C84D05DF36}">
      <dsp:nvSpPr>
        <dsp:cNvPr id="0" name=""/>
        <dsp:cNvSpPr/>
      </dsp:nvSpPr>
      <dsp:spPr>
        <a:xfrm>
          <a:off x="4233019" y="1080848"/>
          <a:ext cx="2518123" cy="20769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Art. 165.- Intervienen dos operadores privados o un operador público y otro privado.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80815" y="1573700"/>
        <a:ext cx="2422531" cy="1536277"/>
      </dsp:txXfrm>
    </dsp:sp>
    <dsp:sp modelId="{930ADE0A-7F59-4F03-B064-C2D44BB538CB}">
      <dsp:nvSpPr>
        <dsp:cNvPr id="0" name=""/>
        <dsp:cNvSpPr/>
      </dsp:nvSpPr>
      <dsp:spPr>
        <a:xfrm>
          <a:off x="4792602" y="635793"/>
          <a:ext cx="2238332" cy="890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Mensajería</a:t>
          </a: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Acelerada</a:t>
          </a: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Courier</a:t>
          </a:r>
        </a:p>
      </dsp:txBody>
      <dsp:txXfrm>
        <a:off x="4818672" y="661863"/>
        <a:ext cx="2186192" cy="8379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6218F-DA2B-4115-90A3-96D7931407EB}">
      <dsp:nvSpPr>
        <dsp:cNvPr id="0" name=""/>
        <dsp:cNvSpPr/>
      </dsp:nvSpPr>
      <dsp:spPr>
        <a:xfrm>
          <a:off x="126994" y="2644936"/>
          <a:ext cx="1588634" cy="7943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Art. 108.-Tributos al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Comercio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Exterior</a:t>
          </a:r>
        </a:p>
      </dsp:txBody>
      <dsp:txXfrm>
        <a:off x="150259" y="2668201"/>
        <a:ext cx="1542104" cy="747787"/>
      </dsp:txXfrm>
    </dsp:sp>
    <dsp:sp modelId="{C58446C8-ECA2-49D7-AF4C-B71BDD9CF3A1}">
      <dsp:nvSpPr>
        <dsp:cNvPr id="0" name=""/>
        <dsp:cNvSpPr/>
      </dsp:nvSpPr>
      <dsp:spPr>
        <a:xfrm rot="17444052">
          <a:off x="1245038" y="2346988"/>
          <a:ext cx="1457009" cy="27570"/>
        </a:xfrm>
        <a:custGeom>
          <a:avLst/>
          <a:gdLst/>
          <a:ahLst/>
          <a:cxnLst/>
          <a:rect l="0" t="0" r="0" b="0"/>
          <a:pathLst>
            <a:path>
              <a:moveTo>
                <a:pt x="0" y="13785"/>
              </a:moveTo>
              <a:lnTo>
                <a:pt x="1457009" y="1378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37117" y="2324348"/>
        <a:ext cx="72850" cy="72850"/>
      </dsp:txXfrm>
    </dsp:sp>
    <dsp:sp modelId="{583F2593-FE19-4339-8114-86E194BC84F1}">
      <dsp:nvSpPr>
        <dsp:cNvPr id="0" name=""/>
        <dsp:cNvSpPr/>
      </dsp:nvSpPr>
      <dsp:spPr>
        <a:xfrm>
          <a:off x="2231457" y="1282293"/>
          <a:ext cx="1588634" cy="7943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Derechos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arancelarios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54722" y="1305558"/>
        <a:ext cx="1542104" cy="747787"/>
      </dsp:txXfrm>
    </dsp:sp>
    <dsp:sp modelId="{5AF940B8-F0D6-48D0-93B4-AC71CB8A1DA4}">
      <dsp:nvSpPr>
        <dsp:cNvPr id="0" name=""/>
        <dsp:cNvSpPr/>
      </dsp:nvSpPr>
      <dsp:spPr>
        <a:xfrm rot="18289469">
          <a:off x="3581442" y="1208934"/>
          <a:ext cx="1112752" cy="27570"/>
        </a:xfrm>
        <a:custGeom>
          <a:avLst/>
          <a:gdLst/>
          <a:ahLst/>
          <a:cxnLst/>
          <a:rect l="0" t="0" r="0" b="0"/>
          <a:pathLst>
            <a:path>
              <a:moveTo>
                <a:pt x="0" y="13785"/>
              </a:moveTo>
              <a:lnTo>
                <a:pt x="1112752" y="1378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0000" y="1194900"/>
        <a:ext cx="55637" cy="55637"/>
      </dsp:txXfrm>
    </dsp:sp>
    <dsp:sp modelId="{EBB99C9C-3FDF-446B-8090-956FC4D70970}">
      <dsp:nvSpPr>
        <dsp:cNvPr id="0" name=""/>
        <dsp:cNvSpPr/>
      </dsp:nvSpPr>
      <dsp:spPr>
        <a:xfrm>
          <a:off x="4455545" y="368828"/>
          <a:ext cx="1588634" cy="7943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Advalorem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78810" y="392093"/>
        <a:ext cx="1542104" cy="747787"/>
      </dsp:txXfrm>
    </dsp:sp>
    <dsp:sp modelId="{2FCEAB11-108F-4553-8CF0-DE71A5E6290A}">
      <dsp:nvSpPr>
        <dsp:cNvPr id="0" name=""/>
        <dsp:cNvSpPr/>
      </dsp:nvSpPr>
      <dsp:spPr>
        <a:xfrm>
          <a:off x="3820092" y="1665666"/>
          <a:ext cx="635453" cy="27570"/>
        </a:xfrm>
        <a:custGeom>
          <a:avLst/>
          <a:gdLst/>
          <a:ahLst/>
          <a:cxnLst/>
          <a:rect l="0" t="0" r="0" b="0"/>
          <a:pathLst>
            <a:path>
              <a:moveTo>
                <a:pt x="0" y="13785"/>
              </a:moveTo>
              <a:lnTo>
                <a:pt x="635453" y="1378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1932" y="1663565"/>
        <a:ext cx="31772" cy="31772"/>
      </dsp:txXfrm>
    </dsp:sp>
    <dsp:sp modelId="{C7D868D0-71B0-4DE5-BCD6-4A03F0B0E364}">
      <dsp:nvSpPr>
        <dsp:cNvPr id="0" name=""/>
        <dsp:cNvSpPr/>
      </dsp:nvSpPr>
      <dsp:spPr>
        <a:xfrm>
          <a:off x="4455545" y="1282293"/>
          <a:ext cx="1588634" cy="7943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Específicos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78810" y="1305558"/>
        <a:ext cx="1542104" cy="747787"/>
      </dsp:txXfrm>
    </dsp:sp>
    <dsp:sp modelId="{2C7B6781-5D90-4767-991E-76A420DCC7D5}">
      <dsp:nvSpPr>
        <dsp:cNvPr id="0" name=""/>
        <dsp:cNvSpPr/>
      </dsp:nvSpPr>
      <dsp:spPr>
        <a:xfrm rot="3310531">
          <a:off x="3581442" y="2122398"/>
          <a:ext cx="1112752" cy="27570"/>
        </a:xfrm>
        <a:custGeom>
          <a:avLst/>
          <a:gdLst/>
          <a:ahLst/>
          <a:cxnLst/>
          <a:rect l="0" t="0" r="0" b="0"/>
          <a:pathLst>
            <a:path>
              <a:moveTo>
                <a:pt x="0" y="13785"/>
              </a:moveTo>
              <a:lnTo>
                <a:pt x="1112752" y="1378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0000" y="2108365"/>
        <a:ext cx="55637" cy="55637"/>
      </dsp:txXfrm>
    </dsp:sp>
    <dsp:sp modelId="{8835678F-67D4-4968-965D-B033A062E917}">
      <dsp:nvSpPr>
        <dsp:cNvPr id="0" name=""/>
        <dsp:cNvSpPr/>
      </dsp:nvSpPr>
      <dsp:spPr>
        <a:xfrm>
          <a:off x="4455545" y="2195757"/>
          <a:ext cx="1588634" cy="7943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Mixtos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78810" y="2219022"/>
        <a:ext cx="1542104" cy="747787"/>
      </dsp:txXfrm>
    </dsp:sp>
    <dsp:sp modelId="{B9249568-4BEE-4513-A620-8AB08866B16F}">
      <dsp:nvSpPr>
        <dsp:cNvPr id="0" name=""/>
        <dsp:cNvSpPr/>
      </dsp:nvSpPr>
      <dsp:spPr>
        <a:xfrm rot="2519379">
          <a:off x="1626541" y="3260452"/>
          <a:ext cx="694004" cy="27570"/>
        </a:xfrm>
        <a:custGeom>
          <a:avLst/>
          <a:gdLst/>
          <a:ahLst/>
          <a:cxnLst/>
          <a:rect l="0" t="0" r="0" b="0"/>
          <a:pathLst>
            <a:path>
              <a:moveTo>
                <a:pt x="0" y="13785"/>
              </a:moveTo>
              <a:lnTo>
                <a:pt x="694004" y="1378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56193" y="3256887"/>
        <a:ext cx="34700" cy="34700"/>
      </dsp:txXfrm>
    </dsp:sp>
    <dsp:sp modelId="{38F5D023-D897-4E47-A723-4A7419780D63}">
      <dsp:nvSpPr>
        <dsp:cNvPr id="0" name=""/>
        <dsp:cNvSpPr/>
      </dsp:nvSpPr>
      <dsp:spPr>
        <a:xfrm>
          <a:off x="2231457" y="3109222"/>
          <a:ext cx="1588634" cy="7943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Impuestos emitidos en leyes orgánicas y ordinarias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54722" y="3132487"/>
        <a:ext cx="1542104" cy="747787"/>
      </dsp:txXfrm>
    </dsp:sp>
    <dsp:sp modelId="{D1875C2F-90B5-472F-BDCF-F91C5F808417}">
      <dsp:nvSpPr>
        <dsp:cNvPr id="0" name=""/>
        <dsp:cNvSpPr/>
      </dsp:nvSpPr>
      <dsp:spPr>
        <a:xfrm>
          <a:off x="3820092" y="3492595"/>
          <a:ext cx="635453" cy="27570"/>
        </a:xfrm>
        <a:custGeom>
          <a:avLst/>
          <a:gdLst/>
          <a:ahLst/>
          <a:cxnLst/>
          <a:rect l="0" t="0" r="0" b="0"/>
          <a:pathLst>
            <a:path>
              <a:moveTo>
                <a:pt x="0" y="13785"/>
              </a:moveTo>
              <a:lnTo>
                <a:pt x="635453" y="1378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1932" y="3490494"/>
        <a:ext cx="31772" cy="31772"/>
      </dsp:txXfrm>
    </dsp:sp>
    <dsp:sp modelId="{748BA438-59AD-4F48-A17E-2917B48A4E4A}">
      <dsp:nvSpPr>
        <dsp:cNvPr id="0" name=""/>
        <dsp:cNvSpPr/>
      </dsp:nvSpPr>
      <dsp:spPr>
        <a:xfrm>
          <a:off x="4455545" y="3109222"/>
          <a:ext cx="1588634" cy="7943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FODINFA, IVA, ICE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78810" y="3132487"/>
        <a:ext cx="1542104" cy="747787"/>
      </dsp:txXfrm>
    </dsp:sp>
    <dsp:sp modelId="{DDE4DEED-E8D3-47B6-8C72-076A19075F06}">
      <dsp:nvSpPr>
        <dsp:cNvPr id="0" name=""/>
        <dsp:cNvSpPr/>
      </dsp:nvSpPr>
      <dsp:spPr>
        <a:xfrm rot="4168447">
          <a:off x="1237968" y="3717184"/>
          <a:ext cx="1471148" cy="27570"/>
        </a:xfrm>
        <a:custGeom>
          <a:avLst/>
          <a:gdLst/>
          <a:ahLst/>
          <a:cxnLst/>
          <a:rect l="0" t="0" r="0" b="0"/>
          <a:pathLst>
            <a:path>
              <a:moveTo>
                <a:pt x="0" y="13785"/>
              </a:moveTo>
              <a:lnTo>
                <a:pt x="1471148" y="1378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36764" y="3694191"/>
        <a:ext cx="73557" cy="73557"/>
      </dsp:txXfrm>
    </dsp:sp>
    <dsp:sp modelId="{C1E6C654-3A97-4B92-98F6-1B2CC8083542}">
      <dsp:nvSpPr>
        <dsp:cNvPr id="0" name=""/>
        <dsp:cNvSpPr/>
      </dsp:nvSpPr>
      <dsp:spPr>
        <a:xfrm>
          <a:off x="2231457" y="4022687"/>
          <a:ext cx="1588634" cy="7943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Tasas por servicios aduaneros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54722" y="4045952"/>
        <a:ext cx="1542104" cy="7477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9E15D-8741-41DA-BF77-994ED228F42C}">
      <dsp:nvSpPr>
        <dsp:cNvPr id="0" name=""/>
        <dsp:cNvSpPr/>
      </dsp:nvSpPr>
      <dsp:spPr>
        <a:xfrm rot="5400000">
          <a:off x="6838317" y="-2740098"/>
          <a:ext cx="1220464" cy="701040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Cartas, fotografías, revistas, catálogos, libros, tarjetas, impresos, periódicos, cecografías, títulos.</a:t>
          </a:r>
          <a:endParaRPr lang="en-US" sz="20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Libre de </a:t>
          </a:r>
          <a:r>
            <a:rPr lang="en-US" sz="20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impuestos</a:t>
          </a:r>
          <a:r>
            <a:rPr lang="en-US" sz="20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no </a:t>
          </a:r>
          <a:r>
            <a:rPr lang="en-US" sz="20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requiere</a:t>
          </a:r>
          <a:r>
            <a:rPr lang="en-US" sz="20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declaración</a:t>
          </a:r>
          <a:r>
            <a:rPr lang="en-US" sz="20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ni</a:t>
          </a:r>
          <a:r>
            <a:rPr lang="en-US" sz="20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documentos</a:t>
          </a:r>
          <a:r>
            <a:rPr lang="en-US" sz="20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 control </a:t>
          </a:r>
          <a:r>
            <a:rPr lang="en-US" sz="20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previo</a:t>
          </a:r>
          <a:r>
            <a:rPr lang="en-US" sz="20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 rot="-5400000">
        <a:off x="3943349" y="214448"/>
        <a:ext cx="6950822" cy="1101308"/>
      </dsp:txXfrm>
    </dsp:sp>
    <dsp:sp modelId="{B36624B1-03CD-499F-812D-3BDA7E10C8B2}">
      <dsp:nvSpPr>
        <dsp:cNvPr id="0" name=""/>
        <dsp:cNvSpPr/>
      </dsp:nvSpPr>
      <dsp:spPr>
        <a:xfrm>
          <a:off x="0" y="2311"/>
          <a:ext cx="3943350" cy="15255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Categoría</a:t>
          </a:r>
          <a:r>
            <a:rPr lang="en-U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2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Documentos</a:t>
          </a:r>
          <a:endParaRPr lang="en-US" sz="28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473" y="76784"/>
        <a:ext cx="3794404" cy="1376634"/>
      </dsp:txXfrm>
    </dsp:sp>
    <dsp:sp modelId="{36F5CEC6-D108-4658-B956-5785AF93263E}">
      <dsp:nvSpPr>
        <dsp:cNvPr id="0" name=""/>
        <dsp:cNvSpPr/>
      </dsp:nvSpPr>
      <dsp:spPr>
        <a:xfrm rot="5400000">
          <a:off x="6838317" y="-1138238"/>
          <a:ext cx="1220464" cy="701040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Hasta 4 kilogramos y un valor FOB de 400 USD. </a:t>
          </a:r>
          <a:endParaRPr lang="en-US" sz="20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943349" y="1816308"/>
        <a:ext cx="6950822" cy="1101308"/>
      </dsp:txXfrm>
    </dsp:sp>
    <dsp:sp modelId="{4E193125-09B7-4E3C-9CDB-2786B9FB5419}">
      <dsp:nvSpPr>
        <dsp:cNvPr id="0" name=""/>
        <dsp:cNvSpPr/>
      </dsp:nvSpPr>
      <dsp:spPr>
        <a:xfrm>
          <a:off x="0" y="1604171"/>
          <a:ext cx="3943350" cy="15255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s-E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Categoría B (4x4)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s-E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4kg - $400</a:t>
          </a:r>
          <a:endParaRPr lang="en-US" sz="28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473" y="1678644"/>
        <a:ext cx="3794404" cy="1376634"/>
      </dsp:txXfrm>
    </dsp:sp>
    <dsp:sp modelId="{1316B867-1176-48F9-A985-D5AD671B26E4}">
      <dsp:nvSpPr>
        <dsp:cNvPr id="0" name=""/>
        <dsp:cNvSpPr/>
      </dsp:nvSpPr>
      <dsp:spPr>
        <a:xfrm rot="5400000">
          <a:off x="6838317" y="463622"/>
          <a:ext cx="1220464" cy="701040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Hasta 50 kilogramos y $ 2 000 USD en valor FOB.</a:t>
          </a:r>
          <a:endParaRPr lang="en-US" sz="20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Aranceles</a:t>
          </a:r>
          <a:r>
            <a:rPr lang="en-US" sz="20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e </a:t>
          </a:r>
          <a:r>
            <a:rPr lang="en-US" sz="20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impuestos</a:t>
          </a:r>
          <a:r>
            <a:rPr lang="en-US" sz="20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943349" y="3418168"/>
        <a:ext cx="6950822" cy="1101308"/>
      </dsp:txXfrm>
    </dsp:sp>
    <dsp:sp modelId="{C1862360-7B06-4210-9B69-96A92DFD1241}">
      <dsp:nvSpPr>
        <dsp:cNvPr id="0" name=""/>
        <dsp:cNvSpPr/>
      </dsp:nvSpPr>
      <dsp:spPr>
        <a:xfrm>
          <a:off x="0" y="3206031"/>
          <a:ext cx="3943350" cy="15255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s-E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Categoría C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s-ES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50 kg - $2000</a:t>
          </a:r>
          <a:endParaRPr lang="en-US" sz="28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473" y="3280504"/>
        <a:ext cx="3794404" cy="1376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B4E4-4E5C-47BF-BB54-FE008B4D7733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176E-FFAD-4963-9828-91EB28E338F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727374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B4E4-4E5C-47BF-BB54-FE008B4D7733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176E-FFAD-4963-9828-91EB28E338F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146538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B4E4-4E5C-47BF-BB54-FE008B4D7733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176E-FFAD-4963-9828-91EB28E338F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13776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B4E4-4E5C-47BF-BB54-FE008B4D7733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176E-FFAD-4963-9828-91EB28E338F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9492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B4E4-4E5C-47BF-BB54-FE008B4D7733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176E-FFAD-4963-9828-91EB28E338F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884947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B4E4-4E5C-47BF-BB54-FE008B4D7733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176E-FFAD-4963-9828-91EB28E338F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641174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B4E4-4E5C-47BF-BB54-FE008B4D7733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176E-FFAD-4963-9828-91EB28E338F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14422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B4E4-4E5C-47BF-BB54-FE008B4D7733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176E-FFAD-4963-9828-91EB28E338F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120040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B4E4-4E5C-47BF-BB54-FE008B4D7733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176E-FFAD-4963-9828-91EB28E338F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909357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B4E4-4E5C-47BF-BB54-FE008B4D7733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176E-FFAD-4963-9828-91EB28E338F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282509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B4E4-4E5C-47BF-BB54-FE008B4D7733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176E-FFAD-4963-9828-91EB28E338F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548638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6B4E4-4E5C-47BF-BB54-FE008B4D7733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2176E-FFAD-4963-9828-91EB28E338F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01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image" Target="../media/image3.png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image" Target="../media/image2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5" Type="http://schemas.openxmlformats.org/officeDocument/2006/relationships/image" Target="../media/image5.jpeg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Relationship Id="rId1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13" Type="http://schemas.openxmlformats.org/officeDocument/2006/relationships/diagramLayout" Target="../diagrams/layout18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diagramData" Target="../diagrams/data18.xml"/><Relationship Id="rId17" Type="http://schemas.openxmlformats.org/officeDocument/2006/relationships/image" Target="../media/image2.png"/><Relationship Id="rId2" Type="http://schemas.openxmlformats.org/officeDocument/2006/relationships/diagramData" Target="../diagrams/data16.xml"/><Relationship Id="rId16" Type="http://schemas.microsoft.com/office/2007/relationships/diagramDrawing" Target="../diagrams/drawing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5" Type="http://schemas.openxmlformats.org/officeDocument/2006/relationships/diagramColors" Target="../diagrams/colors18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Relationship Id="rId14" Type="http://schemas.openxmlformats.org/officeDocument/2006/relationships/diagramQuickStyle" Target="../diagrams/quickStyle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9.xml"/><Relationship Id="rId7" Type="http://schemas.openxmlformats.org/officeDocument/2006/relationships/chart" Target="../charts/chart1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13" Type="http://schemas.openxmlformats.org/officeDocument/2006/relationships/image" Target="../media/image11.jpg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12" Type="http://schemas.openxmlformats.org/officeDocument/2006/relationships/image" Target="../media/image10.jp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13" Type="http://schemas.openxmlformats.org/officeDocument/2006/relationships/image" Target="../media/image12.jpg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12" Type="http://schemas.openxmlformats.org/officeDocument/2006/relationships/image" Target="../media/image2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5" Type="http://schemas.openxmlformats.org/officeDocument/2006/relationships/image" Target="../media/image14.jpg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Relationship Id="rId14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diagramLayout" Target="../diagrams/layout24.xml"/><Relationship Id="rId7" Type="http://schemas.openxmlformats.org/officeDocument/2006/relationships/image" Target="../media/image15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10" Type="http://schemas.openxmlformats.org/officeDocument/2006/relationships/image" Target="../media/image2.png"/><Relationship Id="rId4" Type="http://schemas.openxmlformats.org/officeDocument/2006/relationships/diagramQuickStyle" Target="../diagrams/quickStyle24.xml"/><Relationship Id="rId9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2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7" Type="http://schemas.openxmlformats.org/officeDocument/2006/relationships/image" Target="../media/image2.pn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Resultado de imagen para espe">
            <a:extLst>
              <a:ext uri="{FF2B5EF4-FFF2-40B4-BE49-F238E27FC236}">
                <a16:creationId xmlns:a16="http://schemas.microsoft.com/office/drawing/2014/main" id="{97AE98D5-074F-4E8A-831C-6EBC94E6811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865" y="291465"/>
            <a:ext cx="5909310" cy="8458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B6375B0-EE8F-46FC-8364-61C60BBE6E2E}"/>
              </a:ext>
            </a:extLst>
          </p:cNvPr>
          <p:cNvSpPr/>
          <p:nvPr/>
        </p:nvSpPr>
        <p:spPr>
          <a:xfrm>
            <a:off x="1247774" y="1359884"/>
            <a:ext cx="9534525" cy="357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E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CIENCIAS ECONÓMICAS, ADMINISTRATIVAS Y DE COMERCIO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946C50A-F070-42EC-9A87-74EC4D3FF3DD}"/>
              </a:ext>
            </a:extLst>
          </p:cNvPr>
          <p:cNvSpPr/>
          <p:nvPr/>
        </p:nvSpPr>
        <p:spPr>
          <a:xfrm>
            <a:off x="809623" y="2153443"/>
            <a:ext cx="10410826" cy="357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E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CARRERA DE INGENIERÍA </a:t>
            </a:r>
            <a:r>
              <a:rPr lang="es-E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E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COMERCIO </a:t>
            </a:r>
            <a:r>
              <a:rPr lang="es-E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EXTERIOR Y NEGOCIACIÓN INTERNACIONAL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571DE26-1801-49C8-BBD0-742007A52274}"/>
              </a:ext>
            </a:extLst>
          </p:cNvPr>
          <p:cNvSpPr/>
          <p:nvPr/>
        </p:nvSpPr>
        <p:spPr>
          <a:xfrm>
            <a:off x="1741168" y="2912458"/>
            <a:ext cx="8547735" cy="640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E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TRABAJO DE TITULACIÓN, PREVIO A LA OBTENCIÓN DEL TÍTULO DE INGENIERA EN COMERCIO EXTERIOR Y NEGOCIACIÓN INTERNACIONAL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FD9D091-7407-4A03-833D-5681CAF1D895}"/>
              </a:ext>
            </a:extLst>
          </p:cNvPr>
          <p:cNvSpPr/>
          <p:nvPr/>
        </p:nvSpPr>
        <p:spPr>
          <a:xfrm>
            <a:off x="2002153" y="3782096"/>
            <a:ext cx="828675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ES" sz="1600" b="1" cap="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Tema: </a:t>
            </a:r>
            <a:r>
              <a:rPr lang="es-ES" sz="1600" b="1" cap="al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S" sz="1600" b="1" cap="small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ANÁLISIS </a:t>
            </a:r>
            <a:r>
              <a:rPr lang="es-ES" sz="1600" b="1" cap="small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 LA APLICACIÓN DEL RÉGIMEN DE TRÁFICO POSTAL Y MENSAJERÍA ACELERADA COURIER, CATEGORÍA B, EN EL COMERCIO EXTERIOR ECUATORIANO</a:t>
            </a:r>
            <a:r>
              <a:rPr lang="es-ES" sz="1600" b="1" cap="small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.”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6F3EEFF-51E5-4706-96DA-C19978563D31}"/>
              </a:ext>
            </a:extLst>
          </p:cNvPr>
          <p:cNvSpPr/>
          <p:nvPr/>
        </p:nvSpPr>
        <p:spPr>
          <a:xfrm>
            <a:off x="2895600" y="4931386"/>
            <a:ext cx="6096000" cy="1146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E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AUTORAS: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E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ANDINO CARRIÓN, MISHELL ALEJANDRA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E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VALENZUELA PAREDES, JÉSSICA MARÍA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D1533A5-AB99-4F8F-A202-64C06ED13BD7}"/>
              </a:ext>
            </a:extLst>
          </p:cNvPr>
          <p:cNvSpPr/>
          <p:nvPr/>
        </p:nvSpPr>
        <p:spPr>
          <a:xfrm>
            <a:off x="3048000" y="6285860"/>
            <a:ext cx="6096000" cy="9705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E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SANGOLQUÍ, 2020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s-ES" sz="16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19473018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1E8D9C-6ED5-4617-8A63-7DFEBC50E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7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CATEGORÍAS DEL RÉGIMEN</a:t>
            </a: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D1D0CB5F-E259-4A6E-BE71-2CF50DEEB1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438731"/>
              </p:ext>
            </p:extLst>
          </p:nvPr>
        </p:nvGraphicFramePr>
        <p:xfrm>
          <a:off x="838200" y="1200150"/>
          <a:ext cx="10953750" cy="4733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CB5A89C9-BB6A-4A2F-A0B5-F3263265B0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934075"/>
            <a:ext cx="1219200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74832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B1262969-22DE-479A-B09A-A3A195873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CATEGORÍAS DEL RÉGIMEN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A67573F-93D3-4D72-A1C3-ABD9CE0EC3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348719"/>
              </p:ext>
            </p:extLst>
          </p:nvPr>
        </p:nvGraphicFramePr>
        <p:xfrm>
          <a:off x="838200" y="1468507"/>
          <a:ext cx="10515600" cy="4301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17C37013-4B40-450B-81DA-3498A254C2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934075"/>
            <a:ext cx="1219200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7492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C2B56-288B-47CF-A430-B805012D9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7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CATEGORÍA B: 4X4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7D04FD0-BF93-49A4-B969-3D5EFBFC84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862273"/>
              </p:ext>
            </p:extLst>
          </p:nvPr>
        </p:nvGraphicFramePr>
        <p:xfrm>
          <a:off x="1009650" y="1209675"/>
          <a:ext cx="10715625" cy="4867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7939E6CA-E176-44B3-9235-3A0197737E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076950"/>
            <a:ext cx="121920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40989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A2D34D0-B2D3-4EBE-B794-167821B77B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851519"/>
              </p:ext>
            </p:extLst>
          </p:nvPr>
        </p:nvGraphicFramePr>
        <p:xfrm>
          <a:off x="1409700" y="228600"/>
          <a:ext cx="10000422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F4E895E1-03B6-4368-8562-870DD876F3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934075"/>
            <a:ext cx="1219200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82526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E79F67D1-0021-4329-AA8C-95265DA11C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7653376"/>
              </p:ext>
            </p:extLst>
          </p:nvPr>
        </p:nvGraphicFramePr>
        <p:xfrm>
          <a:off x="1971536" y="616135"/>
          <a:ext cx="9140825" cy="4652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Imagen 16">
            <a:extLst>
              <a:ext uri="{FF2B5EF4-FFF2-40B4-BE49-F238E27FC236}">
                <a16:creationId xmlns:a16="http://schemas.microsoft.com/office/drawing/2014/main" id="{56756AEB-75BC-4140-9A4A-53D6440699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934075"/>
            <a:ext cx="1219200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64101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5BE2F2-DA8C-4AFD-B918-8B910418C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" y="196928"/>
            <a:ext cx="11972925" cy="1325563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SITUACIÓN ACTUAL DEL RÉGIMEN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14902231"/>
              </p:ext>
            </p:extLst>
          </p:nvPr>
        </p:nvGraphicFramePr>
        <p:xfrm>
          <a:off x="695046" y="1072540"/>
          <a:ext cx="10887629" cy="2086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/>
          <p:cNvSpPr/>
          <p:nvPr/>
        </p:nvSpPr>
        <p:spPr>
          <a:xfrm>
            <a:off x="305351" y="3127043"/>
            <a:ext cx="2321339" cy="5565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CONTEXTO GLOBAL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127336528"/>
              </p:ext>
            </p:extLst>
          </p:nvPr>
        </p:nvGraphicFramePr>
        <p:xfrm>
          <a:off x="2957021" y="2670298"/>
          <a:ext cx="6833704" cy="3478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ACBFF308-6B1E-44C9-98E1-77AD1CE453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5934075"/>
            <a:ext cx="12192000" cy="923925"/>
          </a:xfrm>
          <a:prstGeom prst="rect">
            <a:avLst/>
          </a:prstGeom>
        </p:spPr>
      </p:pic>
      <p:pic>
        <p:nvPicPr>
          <p:cNvPr id="1028" name="Picture 4" descr="Resultado de imagen de DHL&quot;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056" y="3166385"/>
            <a:ext cx="1461619" cy="51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FEDEX&quot;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111" y="4032607"/>
            <a:ext cx="1212354" cy="54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de ups logo&quot;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4"/>
          <a:stretch/>
        </p:blipFill>
        <p:spPr bwMode="auto">
          <a:xfrm>
            <a:off x="10266906" y="4731268"/>
            <a:ext cx="824411" cy="93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367170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947589"/>
              </p:ext>
            </p:extLst>
          </p:nvPr>
        </p:nvGraphicFramePr>
        <p:xfrm>
          <a:off x="2227470" y="2615911"/>
          <a:ext cx="9126330" cy="1408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332407" y="270530"/>
            <a:ext cx="2940879" cy="6173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CONTEXTO LOCAL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0343671"/>
              </p:ext>
            </p:extLst>
          </p:nvPr>
        </p:nvGraphicFramePr>
        <p:xfrm>
          <a:off x="1379330" y="783214"/>
          <a:ext cx="9923670" cy="1804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ectángulo 6"/>
          <p:cNvSpPr/>
          <p:nvPr/>
        </p:nvSpPr>
        <p:spPr>
          <a:xfrm>
            <a:off x="332408" y="4548643"/>
            <a:ext cx="2530062" cy="97751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TRÁFICO POSTAL (PÚBLICO)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32408" y="2942746"/>
            <a:ext cx="2530062" cy="8757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ENTIDADES DE REGULACIÓN Y CONTROL</a:t>
            </a:r>
          </a:p>
        </p:txBody>
      </p:sp>
      <p:graphicFrame>
        <p:nvGraphicFramePr>
          <p:cNvPr id="9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791768"/>
              </p:ext>
            </p:extLst>
          </p:nvPr>
        </p:nvGraphicFramePr>
        <p:xfrm>
          <a:off x="2227470" y="4238697"/>
          <a:ext cx="9126330" cy="1408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D0B51F34-6F47-4FD8-B16F-940D5353AE2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5934075"/>
            <a:ext cx="1219200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1912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1929" y="-1313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C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MENSAJERÍA ACELERADA (PRIVADOS)</a:t>
            </a:r>
          </a:p>
        </p:txBody>
      </p:sp>
      <p:graphicFrame>
        <p:nvGraphicFramePr>
          <p:cNvPr id="9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2810080"/>
              </p:ext>
            </p:extLst>
          </p:nvPr>
        </p:nvGraphicFramePr>
        <p:xfrm>
          <a:off x="-952224" y="1028701"/>
          <a:ext cx="8048349" cy="4905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3174603"/>
              </p:ext>
            </p:extLst>
          </p:nvPr>
        </p:nvGraphicFramePr>
        <p:xfrm>
          <a:off x="5830957" y="1464469"/>
          <a:ext cx="6215269" cy="3982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8588B086-3D7F-429E-AB63-CE9859DC57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934075"/>
            <a:ext cx="12192000" cy="92392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95CF93F-383A-41F1-A115-9D49B669338A}"/>
              </a:ext>
            </a:extLst>
          </p:cNvPr>
          <p:cNvSpPr txBox="1"/>
          <p:nvPr/>
        </p:nvSpPr>
        <p:spPr>
          <a:xfrm>
            <a:off x="5936974" y="1042749"/>
            <a:ext cx="6016487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PORCENTAJE DE PARTICIPACIÓN EN EL MERCADO</a:t>
            </a:r>
          </a:p>
        </p:txBody>
      </p:sp>
    </p:spTree>
    <p:extLst>
      <p:ext uri="{BB962C8B-B14F-4D97-AF65-F5344CB8AC3E}">
        <p14:creationId xmlns:p14="http://schemas.microsoft.com/office/powerpoint/2010/main" val="1063635629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DCD2FA-C3E6-45CB-8464-92D6E4782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48" y="22513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DATOS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8001F7E-3D2D-45D8-9C80-6B47D8916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34" y="2253960"/>
            <a:ext cx="8699254" cy="35991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15DDAEA-9571-48B4-AA8A-D6CE32765045}"/>
              </a:ext>
            </a:extLst>
          </p:cNvPr>
          <p:cNvSpPr txBox="1"/>
          <p:nvPr/>
        </p:nvSpPr>
        <p:spPr>
          <a:xfrm>
            <a:off x="405134" y="1851178"/>
            <a:ext cx="557916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CANTIDAD DE PAQUETES IMPORTADOS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F7CCAD2-687D-41DE-830D-EC05BA7B3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34075"/>
            <a:ext cx="12192000" cy="9239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9108124-FE7C-4372-B7A3-F29772D9FE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4072" b="30614"/>
          <a:stretch/>
        </p:blipFill>
        <p:spPr>
          <a:xfrm>
            <a:off x="6876054" y="417611"/>
            <a:ext cx="5096871" cy="103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0141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4BC34BB-DF95-4B45-88C7-95D0403F7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690688"/>
            <a:ext cx="5857875" cy="3677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207FDDA-B053-4518-BA5D-E9613CB44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825" y="1690688"/>
            <a:ext cx="5568955" cy="3677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859E590-68F6-4F59-B617-5A2AFF21D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34075"/>
            <a:ext cx="12192000" cy="9239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623A6F6-399B-4631-B1A5-032ACBB29718}"/>
              </a:ext>
            </a:extLst>
          </p:cNvPr>
          <p:cNvSpPr txBox="1"/>
          <p:nvPr/>
        </p:nvSpPr>
        <p:spPr>
          <a:xfrm>
            <a:off x="2221395" y="1177120"/>
            <a:ext cx="189133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 CIF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FFFB7B9-0C19-4E4A-82F8-D82784C5A3E3}"/>
              </a:ext>
            </a:extLst>
          </p:cNvPr>
          <p:cNvSpPr txBox="1"/>
          <p:nvPr/>
        </p:nvSpPr>
        <p:spPr>
          <a:xfrm>
            <a:off x="6219824" y="1250745"/>
            <a:ext cx="5568955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PAÍSES DE ORIGEN DE LOS PAQUETES</a:t>
            </a:r>
          </a:p>
        </p:txBody>
      </p:sp>
    </p:spTree>
    <p:extLst>
      <p:ext uri="{BB962C8B-B14F-4D97-AF65-F5344CB8AC3E}">
        <p14:creationId xmlns:p14="http://schemas.microsoft.com/office/powerpoint/2010/main" val="2001987338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B1EA1-0C5E-45B9-8AA3-95C638ECC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2611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DEL PROBLEMA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FE570ED-FED2-4A5C-B8AC-E5C428F448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65121"/>
              </p:ext>
            </p:extLst>
          </p:nvPr>
        </p:nvGraphicFramePr>
        <p:xfrm>
          <a:off x="942975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4158910B-BDAB-4241-A4BE-D81BD0D1AC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934075"/>
            <a:ext cx="1219200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97987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9700" y="928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PROCEDIMIENTOS  </a:t>
            </a:r>
            <a:b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CORREOS DEL ECUADOR</a:t>
            </a:r>
          </a:p>
        </p:txBody>
      </p:sp>
      <p:graphicFrame>
        <p:nvGraphicFramePr>
          <p:cNvPr id="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9025441"/>
              </p:ext>
            </p:extLst>
          </p:nvPr>
        </p:nvGraphicFramePr>
        <p:xfrm>
          <a:off x="838200" y="227619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94558099"/>
              </p:ext>
            </p:extLst>
          </p:nvPr>
        </p:nvGraphicFramePr>
        <p:xfrm>
          <a:off x="4506843" y="1485117"/>
          <a:ext cx="6846957" cy="791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D27CF400-909F-40D9-87BC-D325BD44214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23525" cy="2200275"/>
          </a:xfrm>
          <a:prstGeom prst="rect">
            <a:avLst/>
          </a:prstGeom>
        </p:spPr>
      </p:pic>
      <p:pic>
        <p:nvPicPr>
          <p:cNvPr id="8" name="Marcador de contenido 4">
            <a:extLst>
              <a:ext uri="{FF2B5EF4-FFF2-40B4-BE49-F238E27FC236}">
                <a16:creationId xmlns:a16="http://schemas.microsoft.com/office/drawing/2014/main" id="{AF27F3CC-7925-4D47-ADCF-B13B48BC1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06"/>
            <a:ext cx="12192000" cy="6864706"/>
          </a:xfrm>
        </p:spPr>
      </p:pic>
    </p:spTree>
    <p:extLst>
      <p:ext uri="{BB962C8B-B14F-4D97-AF65-F5344CB8AC3E}">
        <p14:creationId xmlns:p14="http://schemas.microsoft.com/office/powerpoint/2010/main" val="34829229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67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PROCEDIMIENTOS OPERADOR PRIVADO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203620"/>
              </p:ext>
            </p:extLst>
          </p:nvPr>
        </p:nvGraphicFramePr>
        <p:xfrm>
          <a:off x="631135" y="1944687"/>
          <a:ext cx="10515600" cy="387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81223563"/>
              </p:ext>
            </p:extLst>
          </p:nvPr>
        </p:nvGraphicFramePr>
        <p:xfrm>
          <a:off x="4405795" y="1342485"/>
          <a:ext cx="6846957" cy="54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4ED80FEE-0FFF-4A44-9344-740DBFBD6A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5934075"/>
            <a:ext cx="12192000" cy="923925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5882B81C-DDC0-4A95-896F-FBA5E4BE28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Marcador de contenido 5">
            <a:extLst>
              <a:ext uri="{FF2B5EF4-FFF2-40B4-BE49-F238E27FC236}">
                <a16:creationId xmlns:a16="http://schemas.microsoft.com/office/drawing/2014/main" id="{7698205E-CCDB-4B01-9E99-5C01C09397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8" y="-1"/>
            <a:ext cx="12197108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667055F-65D4-43FD-9F1D-DE11D6A6A2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8" y="0"/>
            <a:ext cx="12197108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323E0EC-2585-4A0A-88F1-20BC0F4CCE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8" y="-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806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DC3A20-C100-49B7-AC99-A815E9753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 PRÁCTICO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64F12A-65D3-473F-BA5E-8FFF1CCE0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550"/>
            <a:ext cx="10515600" cy="192314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dichas importaciones se escogieron tres productos adquiridos desde Amazon Estados Unidos, con la finalidad de que no exista una diferencia en lo que respecta a origen, destino, clasificación arancelaria, pesos, valores y naturaleza de las mercancías.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64053160"/>
              </p:ext>
            </p:extLst>
          </p:nvPr>
        </p:nvGraphicFramePr>
        <p:xfrm>
          <a:off x="2840383" y="3299790"/>
          <a:ext cx="7125252" cy="3090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Resultado de imagen para laarcourier">
            <a:extLst>
              <a:ext uri="{FF2B5EF4-FFF2-40B4-BE49-F238E27FC236}">
                <a16:creationId xmlns:a16="http://schemas.microsoft.com/office/drawing/2014/main" id="{4B96D564-1F15-4F41-9DDF-343D299E1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684" y="3551583"/>
            <a:ext cx="3552825" cy="127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9D809E1-0011-4DAC-8227-400973CE20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49" y="4907062"/>
            <a:ext cx="3552825" cy="120798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9D20819-4EB7-4DC9-8D26-1709880841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84" y="3551583"/>
            <a:ext cx="3552825" cy="127759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D650128-7AD5-4C21-8D7C-34DB1D0471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934075"/>
            <a:ext cx="1219200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68031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0D7D0C-C8F7-47C2-AF87-1A188DDF0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EE44B79-E2A4-45E5-96E7-D9ED8A91D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539" y="0"/>
            <a:ext cx="11661913" cy="694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92476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8C5B4-0C0B-4C23-A4A3-757B93BBA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76CDD9E-7B06-4348-8186-5543CFAE7D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722"/>
            <a:ext cx="10077450" cy="684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10130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EA7CBF-D21E-4037-8B0A-CA74D362D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6EB354B-B6D5-45FA-84D7-7DF57099C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-13402"/>
            <a:ext cx="10429875" cy="68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22003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218C75-B35C-4EFC-B5DD-A961F57C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1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1714CBA-92AA-4EB4-ADC4-3D338F2521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5531955"/>
              </p:ext>
            </p:extLst>
          </p:nvPr>
        </p:nvGraphicFramePr>
        <p:xfrm>
          <a:off x="1231830" y="1325563"/>
          <a:ext cx="10163174" cy="447675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333052">
                  <a:extLst>
                    <a:ext uri="{9D8B030D-6E8A-4147-A177-3AD203B41FA5}">
                      <a16:colId xmlns:a16="http://schemas.microsoft.com/office/drawing/2014/main" val="2008389569"/>
                    </a:ext>
                  </a:extLst>
                </a:gridCol>
                <a:gridCol w="2657446">
                  <a:extLst>
                    <a:ext uri="{9D8B030D-6E8A-4147-A177-3AD203B41FA5}">
                      <a16:colId xmlns:a16="http://schemas.microsoft.com/office/drawing/2014/main" val="1524174055"/>
                    </a:ext>
                  </a:extLst>
                </a:gridCol>
                <a:gridCol w="2496425">
                  <a:extLst>
                    <a:ext uri="{9D8B030D-6E8A-4147-A177-3AD203B41FA5}">
                      <a16:colId xmlns:a16="http://schemas.microsoft.com/office/drawing/2014/main" val="2374565238"/>
                    </a:ext>
                  </a:extLst>
                </a:gridCol>
                <a:gridCol w="2676251">
                  <a:extLst>
                    <a:ext uri="{9D8B030D-6E8A-4147-A177-3AD203B41FA5}">
                      <a16:colId xmlns:a16="http://schemas.microsoft.com/office/drawing/2014/main" val="1290715932"/>
                    </a:ext>
                  </a:extLst>
                </a:gridCol>
              </a:tblGrid>
              <a:tr h="7461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Correos del Ecuador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Laar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Courier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Siati Group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7183366"/>
                  </a:ext>
                </a:extLst>
              </a:tr>
              <a:tr h="3636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Flete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$26.00 USD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$19.00 USD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$29.00 USD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8802487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Arancel específico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aplica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$42.00 USD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$42.00 USD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8709132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Tasas por servicios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$3.49 USD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$ 1.50 USD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$ 5.00 USD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4656748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Tiempo de entrega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meses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días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semanas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7923743"/>
                  </a:ext>
                </a:extLst>
              </a:tr>
              <a:tr h="1128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Atención al cliente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Tiempo de espera alrededor de 30 minutos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Inmediato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Tiempo de espera alrededor de 25 minutos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7213357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F1AF0C40-241B-4D46-BB61-5A25C8B9B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4075"/>
            <a:ext cx="1219200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89792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A53B4-930E-4B83-8B0F-F76B3A181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077" y="492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5C5F44D-41E5-45B3-9224-165E7D7B23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480117"/>
              </p:ext>
            </p:extLst>
          </p:nvPr>
        </p:nvGraphicFramePr>
        <p:xfrm>
          <a:off x="926690" y="1478791"/>
          <a:ext cx="108279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0B1C5209-6AB1-4E43-960A-F1E2ADF2F4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934075"/>
            <a:ext cx="1219200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28074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44028-9B03-462E-9A70-6F551E89B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123" y="4286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RECOMEDACIONES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DCC2F7C-C700-46C8-8B98-97847D87E3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993173"/>
              </p:ext>
            </p:extLst>
          </p:nvPr>
        </p:nvGraphicFramePr>
        <p:xfrm>
          <a:off x="783803" y="1368425"/>
          <a:ext cx="1088292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AF0B35C1-08B8-48A3-8006-96D92934B2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934075"/>
            <a:ext cx="1219200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42300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8AFF6A4-47B8-4A86-850A-3257727214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1"/>
            <a:ext cx="4972050" cy="2164304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678890C-9182-4AC8-ACEB-3C9ABEC93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49" y="552449"/>
            <a:ext cx="5953125" cy="506015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D985A56-BC6F-442F-9AA7-6F9C18988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34075"/>
            <a:ext cx="1219200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40404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B4196C70-A078-4DBB-A60F-3ED1A374F7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262792"/>
              </p:ext>
            </p:extLst>
          </p:nvPr>
        </p:nvGraphicFramePr>
        <p:xfrm>
          <a:off x="585787" y="314325"/>
          <a:ext cx="11020425" cy="532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8FDD8F99-113F-4768-AB23-B8958F451B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934075"/>
            <a:ext cx="1219200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5632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2EF3D-BAD6-4C2F-8437-FD970294C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4" y="261143"/>
            <a:ext cx="10515600" cy="1325563"/>
          </a:xfrm>
        </p:spPr>
        <p:txBody>
          <a:bodyPr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JUSTIFICACIÓN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042495"/>
              </p:ext>
            </p:extLst>
          </p:nvPr>
        </p:nvGraphicFramePr>
        <p:xfrm>
          <a:off x="838199" y="1476375"/>
          <a:ext cx="10715625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098A552-DF63-4A5D-8948-62ADF597E8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934075"/>
            <a:ext cx="1219200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98179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7481DF-CA3F-427F-978B-DC056E5F1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434975"/>
            <a:ext cx="476954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 DE LA INVESTIGACIÓN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4EE0038-7CF4-4568-A159-E16EED29D8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879163"/>
              </p:ext>
            </p:extLst>
          </p:nvPr>
        </p:nvGraphicFramePr>
        <p:xfrm>
          <a:off x="895764" y="3752229"/>
          <a:ext cx="4362450" cy="244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8C993070-CEDD-4DC7-BA3F-44A9FDE24D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5167781"/>
              </p:ext>
            </p:extLst>
          </p:nvPr>
        </p:nvGraphicFramePr>
        <p:xfrm>
          <a:off x="3076989" y="236193"/>
          <a:ext cx="9048750" cy="549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8098A552-DF63-4A5D-8948-62ADF597E8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5934075"/>
            <a:ext cx="1219200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16250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144679-C14B-4066-B0BF-4625BD317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754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MATRIZ DE VARIABLES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5C40380-2BFC-48DD-8404-608ACFEFB1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096238"/>
              </p:ext>
            </p:extLst>
          </p:nvPr>
        </p:nvGraphicFramePr>
        <p:xfrm>
          <a:off x="0" y="992188"/>
          <a:ext cx="12192000" cy="4690752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490573">
                  <a:extLst>
                    <a:ext uri="{9D8B030D-6E8A-4147-A177-3AD203B41FA5}">
                      <a16:colId xmlns:a16="http://schemas.microsoft.com/office/drawing/2014/main" val="3398729336"/>
                    </a:ext>
                  </a:extLst>
                </a:gridCol>
                <a:gridCol w="5358142">
                  <a:extLst>
                    <a:ext uri="{9D8B030D-6E8A-4147-A177-3AD203B41FA5}">
                      <a16:colId xmlns:a16="http://schemas.microsoft.com/office/drawing/2014/main" val="4285388757"/>
                    </a:ext>
                  </a:extLst>
                </a:gridCol>
                <a:gridCol w="1852075">
                  <a:extLst>
                    <a:ext uri="{9D8B030D-6E8A-4147-A177-3AD203B41FA5}">
                      <a16:colId xmlns:a16="http://schemas.microsoft.com/office/drawing/2014/main" val="1910435837"/>
                    </a:ext>
                  </a:extLst>
                </a:gridCol>
                <a:gridCol w="1728273">
                  <a:extLst>
                    <a:ext uri="{9D8B030D-6E8A-4147-A177-3AD203B41FA5}">
                      <a16:colId xmlns:a16="http://schemas.microsoft.com/office/drawing/2014/main" val="4022541049"/>
                    </a:ext>
                  </a:extLst>
                </a:gridCol>
                <a:gridCol w="1762937">
                  <a:extLst>
                    <a:ext uri="{9D8B030D-6E8A-4147-A177-3AD203B41FA5}">
                      <a16:colId xmlns:a16="http://schemas.microsoft.com/office/drawing/2014/main" val="1579349423"/>
                    </a:ext>
                  </a:extLst>
                </a:gridCol>
              </a:tblGrid>
              <a:tr h="2968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DEFINICIÓN DE LA VARIABLE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DIMENSIÓN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INSTRUMENTOS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0" marB="0"/>
                </a:tc>
                <a:extLst>
                  <a:ext uri="{0D108BD9-81ED-4DB2-BD59-A6C34878D82A}">
                    <a16:rowId xmlns:a16="http://schemas.microsoft.com/office/drawing/2014/main" val="3210870785"/>
                  </a:ext>
                </a:extLst>
              </a:tr>
              <a:tr h="4368807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2425" algn="l"/>
                          <a:tab pos="651510" algn="ctr"/>
                        </a:tabLs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2425" algn="l"/>
                          <a:tab pos="651510" algn="ctr"/>
                        </a:tabLs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2425" algn="l"/>
                          <a:tab pos="651510" algn="ctr"/>
                        </a:tabLs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2425" algn="l"/>
                          <a:tab pos="651510" algn="ctr"/>
                        </a:tabLs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Normativa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Ecuador los regímenes aduaneros son normados por el SENAE, los mismos que consisten en el tratamiento que se aplican a las mercancías objeto de importación o exportación.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Estos se clasifican en regímenes de importación, regímenes de exportación, regímenes de excepción y otros regímenes. Dentro de los regímenes de excepción se encuentra el Tráfico Postal y Mensajería Acelerada Courier.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Tráfico Postal y Mensajería Acelerada Courier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Número de paquetes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 CIF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País de origen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Empresas courier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Eficiencia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Tiempo de entrega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Atención al cliente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Precios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Análisis de la base de datos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Observación directa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1" marR="43461" marT="0" marB="0"/>
                </a:tc>
                <a:extLst>
                  <a:ext uri="{0D108BD9-81ED-4DB2-BD59-A6C34878D82A}">
                    <a16:rowId xmlns:a16="http://schemas.microsoft.com/office/drawing/2014/main" val="3964624880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E7EAB3B8-608A-4724-A4F7-42ED9A7F4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4075"/>
            <a:ext cx="1219200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99855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F8DB8B-324B-4A00-984A-D774A1CE1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973" y="2870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778348"/>
              </p:ext>
            </p:extLst>
          </p:nvPr>
        </p:nvGraphicFramePr>
        <p:xfrm>
          <a:off x="1126435" y="1426679"/>
          <a:ext cx="10373138" cy="4348811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2649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4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8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293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TEORÍA</a:t>
                      </a:r>
                    </a:p>
                    <a:p>
                      <a:pPr algn="ctr" fontAlgn="b"/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1" marR="8931" marT="89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DEFINICIÓN</a:t>
                      </a:r>
                    </a:p>
                    <a:p>
                      <a:pPr algn="ctr" fontAlgn="b"/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1" marR="8931" marT="89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PRINCIPALES AUTORES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1" marR="8931" marT="893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031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Comercio internacional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1" marR="8931" marT="8931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C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trabajo es el principal factor de la producción y que en una economía cerrada, los bienes se intercambian de acuerdo con las dotaciones relativas de trabajo que contienen. 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1" marR="8931" marT="8931" marB="0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Smith &amp; Ricardo (1994)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1" marR="8931" marT="893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C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Sólo el mercado puede y debe garantizar el sentido de libertad del comercio.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1" marR="8931" marT="8931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57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Debe de existir un marco </a:t>
                      </a:r>
                      <a:r>
                        <a:rPr lang="es-EC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autorregulador</a:t>
                      </a:r>
                      <a:r>
                        <a:rPr lang="es-EC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precios que solo el mismo mercado no lo puede establecer. 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1" marR="8931" marT="8931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80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C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Especialización internacional del trabajo conduce a un incremento de la producción mundial.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1" marR="8931" marT="8931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568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C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Cuando un país no posee una ventaja absoluta en la producción de ambos productos con respecto al otro país, pero si tiene costes relativos diferentes, el intercambio es posible y mutuamente beneficioso.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1" marR="8931" marT="8931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393A4A03-2F53-4868-ADC6-248A3BCD2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4075"/>
            <a:ext cx="1219200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99115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410A3B-AA07-4496-9ED6-CBCC1CB33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413" y="-817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REGÍMENES ADUANEROS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4E990ED-588B-4259-A585-580E11A6A1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1875952"/>
              </p:ext>
            </p:extLst>
          </p:nvPr>
        </p:nvGraphicFramePr>
        <p:xfrm>
          <a:off x="238126" y="942975"/>
          <a:ext cx="12068175" cy="252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upo 9">
            <a:extLst>
              <a:ext uri="{FF2B5EF4-FFF2-40B4-BE49-F238E27FC236}">
                <a16:creationId xmlns:a16="http://schemas.microsoft.com/office/drawing/2014/main" id="{FA98290C-A188-4277-B1EA-9D98B5875E83}"/>
              </a:ext>
            </a:extLst>
          </p:cNvPr>
          <p:cNvGrpSpPr/>
          <p:nvPr/>
        </p:nvGrpSpPr>
        <p:grpSpPr>
          <a:xfrm>
            <a:off x="465931" y="3466743"/>
            <a:ext cx="11260138" cy="2641015"/>
            <a:chOff x="165099" y="4143375"/>
            <a:chExt cx="11260138" cy="2641015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56AC97D6-21DF-46E8-B05F-EE78E5017D17}"/>
                </a:ext>
              </a:extLst>
            </p:cNvPr>
            <p:cNvSpPr txBox="1"/>
            <p:nvPr/>
          </p:nvSpPr>
          <p:spPr>
            <a:xfrm>
              <a:off x="165099" y="4143375"/>
              <a:ext cx="3444876" cy="240065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Importación para el consumo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Admisión temporal para reexportación en el mismo estado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Reimportación en el mismo estado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Reposición con franquicia arancelaria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Depósito aduanero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Admisión temporal para perfeccionamiento activo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Transformación bajo control aduanero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Almacén especial</a:t>
              </a:r>
              <a:endParaRPr 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37ED6FC1-DE8D-461C-94E8-39DF34382EA5}"/>
                </a:ext>
              </a:extLst>
            </p:cNvPr>
            <p:cNvSpPr txBox="1"/>
            <p:nvPr/>
          </p:nvSpPr>
          <p:spPr>
            <a:xfrm>
              <a:off x="3609975" y="4152900"/>
              <a:ext cx="2600325" cy="147732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Exportación definitiva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Exportación temporal para reimportación en el mismo estado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Exportación temporal para perfeccionamiento pasivo </a:t>
              </a:r>
              <a:endParaRPr 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C67C7020-175F-479E-82D6-0CB394FA3E87}"/>
                </a:ext>
              </a:extLst>
            </p:cNvPr>
            <p:cNvSpPr txBox="1"/>
            <p:nvPr/>
          </p:nvSpPr>
          <p:spPr>
            <a:xfrm>
              <a:off x="6210301" y="4152900"/>
              <a:ext cx="2614612" cy="263149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Tráfico fronterizo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Menaje de casa y equipo de trabajo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Efectos personales de pasajeros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Aprovisionamiento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Vehículo de uso privado de turista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Tráfico postal y mensajería acelerada courier</a:t>
              </a:r>
              <a:endParaRPr 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113CEBA-74E1-4E4B-8ACF-15C4FC882BBC}"/>
                </a:ext>
              </a:extLst>
            </p:cNvPr>
            <p:cNvSpPr txBox="1"/>
            <p:nvPr/>
          </p:nvSpPr>
          <p:spPr>
            <a:xfrm>
              <a:off x="8824912" y="4152900"/>
              <a:ext cx="2600325" cy="193899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Devolución condicionada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Almacenes libres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Almacenes especiales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Ferias internacionales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Tránsito aduanero Reembarque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Transbordo </a:t>
              </a:r>
              <a:endParaRPr 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C3FC9872-1E61-452B-919C-549D22D797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229350"/>
            <a:ext cx="121920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75145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340F60-E936-461F-ABA0-624423368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637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RÉGIMEN DE TRÁFICO POSTAL Y MENSAJERÍA ACELERADA COURIER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6A1E8B6-A22F-4D59-9AA4-E2D1DAB415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74772"/>
              </p:ext>
            </p:extLst>
          </p:nvPr>
        </p:nvGraphicFramePr>
        <p:xfrm>
          <a:off x="-848516" y="544643"/>
          <a:ext cx="8062894" cy="4238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73C2BD5-FD3C-4EA0-A483-C90A6791A6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9917966"/>
              </p:ext>
            </p:extLst>
          </p:nvPr>
        </p:nvGraphicFramePr>
        <p:xfrm>
          <a:off x="5969000" y="1000257"/>
          <a:ext cx="6051550" cy="5185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7" name="Grupo 16">
            <a:extLst>
              <a:ext uri="{FF2B5EF4-FFF2-40B4-BE49-F238E27FC236}">
                <a16:creationId xmlns:a16="http://schemas.microsoft.com/office/drawing/2014/main" id="{FF9CB11B-5DA6-442B-B6A7-3A69F298FFF2}"/>
              </a:ext>
            </a:extLst>
          </p:cNvPr>
          <p:cNvGrpSpPr/>
          <p:nvPr/>
        </p:nvGrpSpPr>
        <p:grpSpPr>
          <a:xfrm>
            <a:off x="10619184" y="2382968"/>
            <a:ext cx="1221582" cy="561975"/>
            <a:chOff x="2659856" y="5543550"/>
            <a:chExt cx="1221582" cy="561975"/>
          </a:xfrm>
        </p:grpSpPr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8EA01527-9359-4BB8-A676-DECD58925737}"/>
                </a:ext>
              </a:extLst>
            </p:cNvPr>
            <p:cNvCxnSpPr/>
            <p:nvPr/>
          </p:nvCxnSpPr>
          <p:spPr>
            <a:xfrm>
              <a:off x="2667000" y="5543550"/>
              <a:ext cx="120015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8609FC9A-6CED-4087-AF85-727DA147A92D}"/>
                </a:ext>
              </a:extLst>
            </p:cNvPr>
            <p:cNvCxnSpPr/>
            <p:nvPr/>
          </p:nvCxnSpPr>
          <p:spPr>
            <a:xfrm>
              <a:off x="2667000" y="6105525"/>
              <a:ext cx="120015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14E1B1A9-7331-4028-851A-84FC255AF2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67150" y="5543550"/>
              <a:ext cx="14288" cy="561975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5DD22B63-C59A-4698-82E9-2F8726E9E8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59856" y="5543550"/>
              <a:ext cx="14288" cy="561975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8CA0AC1E-7988-4A8E-A98F-0EE248E58F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5934075"/>
            <a:ext cx="1219200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923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1715</TotalTime>
  <Words>1914</Words>
  <Application>Microsoft Office PowerPoint</Application>
  <PresentationFormat>Panorámica</PresentationFormat>
  <Paragraphs>275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Office Theme</vt:lpstr>
      <vt:lpstr>Presentación de PowerPoint</vt:lpstr>
      <vt:lpstr>PLANTEAMIENTO DEL PROBLEMA</vt:lpstr>
      <vt:lpstr>Presentación de PowerPoint</vt:lpstr>
      <vt:lpstr>JUSTIFICACIÓN</vt:lpstr>
      <vt:lpstr>METODOLOGÍA DE LA INVESTIGACIÓN</vt:lpstr>
      <vt:lpstr>MATRIZ DE VARIABLES</vt:lpstr>
      <vt:lpstr>MARCO TEÓRICO</vt:lpstr>
      <vt:lpstr>REGÍMENES ADUANEROS</vt:lpstr>
      <vt:lpstr>RÉGIMEN DE TRÁFICO POSTAL Y MENSAJERÍA ACELERADA COURIER</vt:lpstr>
      <vt:lpstr>CATEGORÍAS DEL RÉGIMEN</vt:lpstr>
      <vt:lpstr>CATEGORÍAS DEL RÉGIMEN</vt:lpstr>
      <vt:lpstr>CATEGORÍA B: 4X4</vt:lpstr>
      <vt:lpstr>Presentación de PowerPoint</vt:lpstr>
      <vt:lpstr>Presentación de PowerPoint</vt:lpstr>
      <vt:lpstr>SITUACIÓN ACTUAL DEL RÉGIMEN</vt:lpstr>
      <vt:lpstr>Presentación de PowerPoint</vt:lpstr>
      <vt:lpstr>MENSAJERÍA ACELERADA (PRIVADOS)</vt:lpstr>
      <vt:lpstr>ANÁLISIS DE DATOS</vt:lpstr>
      <vt:lpstr>Presentación de PowerPoint</vt:lpstr>
      <vt:lpstr>PROCEDIMIENTOS   CORREOS DEL ECUADOR</vt:lpstr>
      <vt:lpstr>PROCEDIMIENTOS OPERADOR PRIVADO</vt:lpstr>
      <vt:lpstr>CASO PRÁCTICO</vt:lpstr>
      <vt:lpstr>Presentación de PowerPoint</vt:lpstr>
      <vt:lpstr>Presentación de PowerPoint</vt:lpstr>
      <vt:lpstr>Presentación de PowerPoint</vt:lpstr>
      <vt:lpstr>RESULTADOS</vt:lpstr>
      <vt:lpstr>CONCLUSIONES Y RECOMENDACIONES</vt:lpstr>
      <vt:lpstr>CONCLUSIONES Y RECOMEDACIONES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Jessica</dc:creator>
  <cp:lastModifiedBy>UMB1</cp:lastModifiedBy>
  <cp:revision>94</cp:revision>
  <dcterms:created xsi:type="dcterms:W3CDTF">2020-01-20T18:12:21Z</dcterms:created>
  <dcterms:modified xsi:type="dcterms:W3CDTF">2020-02-03T19:35:40Z</dcterms:modified>
</cp:coreProperties>
</file>